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Lst>
  <p:notesMasterIdLst>
    <p:notesMasterId r:id="rId866"/>
  </p:notesMasterIdLst>
  <p:sldIdLst>
    <p:sldId id="8226" r:id="rId4"/>
    <p:sldId id="6725" r:id="rId5"/>
    <p:sldId id="8211" r:id="rId6"/>
    <p:sldId id="8232" r:id="rId7"/>
    <p:sldId id="8212" r:id="rId8"/>
    <p:sldId id="8223" r:id="rId9"/>
    <p:sldId id="262" r:id="rId10"/>
    <p:sldId id="5441" r:id="rId11"/>
    <p:sldId id="5042" r:id="rId12"/>
    <p:sldId id="264" r:id="rId13"/>
    <p:sldId id="265" r:id="rId14"/>
    <p:sldId id="267" r:id="rId15"/>
    <p:sldId id="268" r:id="rId16"/>
    <p:sldId id="269"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5446" r:id="rId85"/>
    <p:sldId id="344" r:id="rId86"/>
    <p:sldId id="345" r:id="rId87"/>
    <p:sldId id="346" r:id="rId88"/>
    <p:sldId id="347" r:id="rId89"/>
    <p:sldId id="348" r:id="rId90"/>
    <p:sldId id="350" r:id="rId91"/>
    <p:sldId id="351" r:id="rId92"/>
    <p:sldId id="353" r:id="rId93"/>
    <p:sldId id="354" r:id="rId94"/>
    <p:sldId id="355" r:id="rId95"/>
    <p:sldId id="357" r:id="rId96"/>
    <p:sldId id="358" r:id="rId97"/>
    <p:sldId id="359" r:id="rId98"/>
    <p:sldId id="360" r:id="rId99"/>
    <p:sldId id="361" r:id="rId100"/>
    <p:sldId id="362" r:id="rId101"/>
    <p:sldId id="363" r:id="rId102"/>
    <p:sldId id="365" r:id="rId103"/>
    <p:sldId id="366" r:id="rId104"/>
    <p:sldId id="367" r:id="rId105"/>
    <p:sldId id="368" r:id="rId106"/>
    <p:sldId id="369" r:id="rId107"/>
    <p:sldId id="370" r:id="rId108"/>
    <p:sldId id="8233" r:id="rId109"/>
    <p:sldId id="8234" r:id="rId110"/>
    <p:sldId id="8235" r:id="rId111"/>
    <p:sldId id="8236" r:id="rId112"/>
    <p:sldId id="8237" r:id="rId113"/>
    <p:sldId id="8238" r:id="rId114"/>
    <p:sldId id="8239" r:id="rId115"/>
    <p:sldId id="8240" r:id="rId116"/>
    <p:sldId id="8241" r:id="rId117"/>
    <p:sldId id="8242" r:id="rId118"/>
    <p:sldId id="8243" r:id="rId119"/>
    <p:sldId id="8244" r:id="rId120"/>
    <p:sldId id="8245" r:id="rId121"/>
    <p:sldId id="8246" r:id="rId122"/>
    <p:sldId id="8247" r:id="rId123"/>
    <p:sldId id="8248" r:id="rId124"/>
    <p:sldId id="8249" r:id="rId125"/>
    <p:sldId id="8250" r:id="rId126"/>
    <p:sldId id="8251" r:id="rId127"/>
    <p:sldId id="8252" r:id="rId128"/>
    <p:sldId id="8253" r:id="rId129"/>
    <p:sldId id="8254" r:id="rId130"/>
    <p:sldId id="8255" r:id="rId131"/>
    <p:sldId id="8256" r:id="rId132"/>
    <p:sldId id="8257" r:id="rId133"/>
    <p:sldId id="8258" r:id="rId134"/>
    <p:sldId id="8259" r:id="rId135"/>
    <p:sldId id="8260" r:id="rId136"/>
    <p:sldId id="8261" r:id="rId137"/>
    <p:sldId id="8262" r:id="rId138"/>
    <p:sldId id="8263" r:id="rId139"/>
    <p:sldId id="8264" r:id="rId140"/>
    <p:sldId id="8265" r:id="rId141"/>
    <p:sldId id="8266" r:id="rId142"/>
    <p:sldId id="8267" r:id="rId143"/>
    <p:sldId id="8268" r:id="rId144"/>
    <p:sldId id="8269" r:id="rId145"/>
    <p:sldId id="8270" r:id="rId146"/>
    <p:sldId id="8271" r:id="rId147"/>
    <p:sldId id="8272" r:id="rId148"/>
    <p:sldId id="8273" r:id="rId149"/>
    <p:sldId id="8274" r:id="rId150"/>
    <p:sldId id="8275" r:id="rId151"/>
    <p:sldId id="8276" r:id="rId152"/>
    <p:sldId id="8277" r:id="rId153"/>
    <p:sldId id="8278" r:id="rId154"/>
    <p:sldId id="8279" r:id="rId155"/>
    <p:sldId id="8280" r:id="rId156"/>
    <p:sldId id="8281" r:id="rId157"/>
    <p:sldId id="8282" r:id="rId158"/>
    <p:sldId id="8283" r:id="rId159"/>
    <p:sldId id="8284" r:id="rId160"/>
    <p:sldId id="8285" r:id="rId161"/>
    <p:sldId id="8286" r:id="rId162"/>
    <p:sldId id="8287" r:id="rId163"/>
    <p:sldId id="8288" r:id="rId164"/>
    <p:sldId id="8289" r:id="rId165"/>
    <p:sldId id="8290" r:id="rId166"/>
    <p:sldId id="8291" r:id="rId167"/>
    <p:sldId id="8292" r:id="rId168"/>
    <p:sldId id="8293" r:id="rId169"/>
    <p:sldId id="8294" r:id="rId170"/>
    <p:sldId id="8295" r:id="rId171"/>
    <p:sldId id="8296" r:id="rId172"/>
    <p:sldId id="8297" r:id="rId173"/>
    <p:sldId id="8298" r:id="rId174"/>
    <p:sldId id="8299" r:id="rId175"/>
    <p:sldId id="8300" r:id="rId176"/>
    <p:sldId id="8301" r:id="rId177"/>
    <p:sldId id="8302" r:id="rId178"/>
    <p:sldId id="8303" r:id="rId179"/>
    <p:sldId id="8304" r:id="rId180"/>
    <p:sldId id="8305" r:id="rId181"/>
    <p:sldId id="8306" r:id="rId182"/>
    <p:sldId id="8307" r:id="rId183"/>
    <p:sldId id="8308" r:id="rId184"/>
    <p:sldId id="8309" r:id="rId185"/>
    <p:sldId id="8310" r:id="rId186"/>
    <p:sldId id="8311" r:id="rId187"/>
    <p:sldId id="8312" r:id="rId188"/>
    <p:sldId id="8313" r:id="rId189"/>
    <p:sldId id="8314" r:id="rId190"/>
    <p:sldId id="8315" r:id="rId191"/>
    <p:sldId id="8316" r:id="rId192"/>
    <p:sldId id="8317" r:id="rId193"/>
    <p:sldId id="8318" r:id="rId194"/>
    <p:sldId id="8319" r:id="rId195"/>
    <p:sldId id="8320" r:id="rId196"/>
    <p:sldId id="8321" r:id="rId197"/>
    <p:sldId id="8322" r:id="rId198"/>
    <p:sldId id="8323" r:id="rId199"/>
    <p:sldId id="8324" r:id="rId200"/>
    <p:sldId id="8325" r:id="rId201"/>
    <p:sldId id="8326" r:id="rId202"/>
    <p:sldId id="8327" r:id="rId203"/>
    <p:sldId id="8328" r:id="rId204"/>
    <p:sldId id="8329" r:id="rId205"/>
    <p:sldId id="8330" r:id="rId206"/>
    <p:sldId id="372" r:id="rId207"/>
    <p:sldId id="8227" r:id="rId208"/>
    <p:sldId id="389" r:id="rId209"/>
    <p:sldId id="390" r:id="rId210"/>
    <p:sldId id="391" r:id="rId211"/>
    <p:sldId id="392" r:id="rId212"/>
    <p:sldId id="393" r:id="rId213"/>
    <p:sldId id="394" r:id="rId214"/>
    <p:sldId id="395" r:id="rId215"/>
    <p:sldId id="396" r:id="rId216"/>
    <p:sldId id="397" r:id="rId217"/>
    <p:sldId id="398" r:id="rId218"/>
    <p:sldId id="399" r:id="rId219"/>
    <p:sldId id="400" r:id="rId220"/>
    <p:sldId id="401" r:id="rId221"/>
    <p:sldId id="402" r:id="rId222"/>
    <p:sldId id="403" r:id="rId223"/>
    <p:sldId id="404" r:id="rId224"/>
    <p:sldId id="5445" r:id="rId225"/>
    <p:sldId id="5524" r:id="rId226"/>
    <p:sldId id="8224" r:id="rId227"/>
    <p:sldId id="8225" r:id="rId228"/>
    <p:sldId id="8230" r:id="rId229"/>
    <p:sldId id="6281" r:id="rId230"/>
    <p:sldId id="6282" r:id="rId231"/>
    <p:sldId id="6283" r:id="rId232"/>
    <p:sldId id="6284" r:id="rId233"/>
    <p:sldId id="6285" r:id="rId234"/>
    <p:sldId id="6286" r:id="rId235"/>
    <p:sldId id="6287" r:id="rId236"/>
    <p:sldId id="6288" r:id="rId237"/>
    <p:sldId id="6289" r:id="rId238"/>
    <p:sldId id="6290" r:id="rId239"/>
    <p:sldId id="6291" r:id="rId240"/>
    <p:sldId id="6292" r:id="rId241"/>
    <p:sldId id="6293" r:id="rId242"/>
    <p:sldId id="6294" r:id="rId243"/>
    <p:sldId id="6295" r:id="rId244"/>
    <p:sldId id="6296" r:id="rId245"/>
    <p:sldId id="6297" r:id="rId246"/>
    <p:sldId id="6298" r:id="rId247"/>
    <p:sldId id="6299" r:id="rId248"/>
    <p:sldId id="6300" r:id="rId249"/>
    <p:sldId id="6301" r:id="rId250"/>
    <p:sldId id="6302" r:id="rId251"/>
    <p:sldId id="6303" r:id="rId252"/>
    <p:sldId id="6304" r:id="rId253"/>
    <p:sldId id="6305" r:id="rId254"/>
    <p:sldId id="6306" r:id="rId255"/>
    <p:sldId id="6307" r:id="rId256"/>
    <p:sldId id="6308" r:id="rId257"/>
    <p:sldId id="6309" r:id="rId258"/>
    <p:sldId id="6310" r:id="rId259"/>
    <p:sldId id="6311" r:id="rId260"/>
    <p:sldId id="6312" r:id="rId261"/>
    <p:sldId id="6313" r:id="rId262"/>
    <p:sldId id="6314" r:id="rId263"/>
    <p:sldId id="6315" r:id="rId264"/>
    <p:sldId id="6316" r:id="rId265"/>
    <p:sldId id="6317" r:id="rId266"/>
    <p:sldId id="6318" r:id="rId267"/>
    <p:sldId id="6319" r:id="rId268"/>
    <p:sldId id="6320" r:id="rId269"/>
    <p:sldId id="6321" r:id="rId270"/>
    <p:sldId id="6322" r:id="rId271"/>
    <p:sldId id="6323" r:id="rId272"/>
    <p:sldId id="6324" r:id="rId273"/>
    <p:sldId id="6325" r:id="rId274"/>
    <p:sldId id="6326" r:id="rId275"/>
    <p:sldId id="6327" r:id="rId276"/>
    <p:sldId id="6328" r:id="rId277"/>
    <p:sldId id="6329" r:id="rId278"/>
    <p:sldId id="6330" r:id="rId279"/>
    <p:sldId id="6331" r:id="rId280"/>
    <p:sldId id="6332" r:id="rId281"/>
    <p:sldId id="6333" r:id="rId282"/>
    <p:sldId id="6334" r:id="rId283"/>
    <p:sldId id="6335" r:id="rId284"/>
    <p:sldId id="6336" r:id="rId285"/>
    <p:sldId id="6337" r:id="rId286"/>
    <p:sldId id="6338" r:id="rId287"/>
    <p:sldId id="6339" r:id="rId288"/>
    <p:sldId id="6340" r:id="rId289"/>
    <p:sldId id="6341" r:id="rId290"/>
    <p:sldId id="6342" r:id="rId291"/>
    <p:sldId id="6343" r:id="rId292"/>
    <p:sldId id="6344" r:id="rId293"/>
    <p:sldId id="6345" r:id="rId294"/>
    <p:sldId id="6346" r:id="rId295"/>
    <p:sldId id="6347" r:id="rId296"/>
    <p:sldId id="6348" r:id="rId297"/>
    <p:sldId id="6349" r:id="rId298"/>
    <p:sldId id="6350" r:id="rId299"/>
    <p:sldId id="6351" r:id="rId300"/>
    <p:sldId id="6352" r:id="rId301"/>
    <p:sldId id="6353" r:id="rId302"/>
    <p:sldId id="6354" r:id="rId303"/>
    <p:sldId id="6355" r:id="rId304"/>
    <p:sldId id="6356" r:id="rId305"/>
    <p:sldId id="6357" r:id="rId306"/>
    <p:sldId id="6358" r:id="rId307"/>
    <p:sldId id="6359" r:id="rId308"/>
    <p:sldId id="6360" r:id="rId309"/>
    <p:sldId id="6362" r:id="rId310"/>
    <p:sldId id="6363" r:id="rId311"/>
    <p:sldId id="6364" r:id="rId312"/>
    <p:sldId id="6365" r:id="rId313"/>
    <p:sldId id="6366" r:id="rId314"/>
    <p:sldId id="6367" r:id="rId315"/>
    <p:sldId id="6368" r:id="rId316"/>
    <p:sldId id="6369" r:id="rId317"/>
    <p:sldId id="6370" r:id="rId318"/>
    <p:sldId id="6371" r:id="rId319"/>
    <p:sldId id="6372" r:id="rId320"/>
    <p:sldId id="6373" r:id="rId321"/>
    <p:sldId id="6374" r:id="rId322"/>
    <p:sldId id="6375" r:id="rId323"/>
    <p:sldId id="6376" r:id="rId324"/>
    <p:sldId id="6377" r:id="rId325"/>
    <p:sldId id="6378" r:id="rId326"/>
    <p:sldId id="6379" r:id="rId327"/>
    <p:sldId id="6380" r:id="rId328"/>
    <p:sldId id="6381" r:id="rId329"/>
    <p:sldId id="6382" r:id="rId330"/>
    <p:sldId id="6383" r:id="rId331"/>
    <p:sldId id="6384" r:id="rId332"/>
    <p:sldId id="6385" r:id="rId333"/>
    <p:sldId id="6386" r:id="rId334"/>
    <p:sldId id="6387" r:id="rId335"/>
    <p:sldId id="6388" r:id="rId336"/>
    <p:sldId id="6389" r:id="rId337"/>
    <p:sldId id="6390" r:id="rId338"/>
    <p:sldId id="6391" r:id="rId339"/>
    <p:sldId id="6392" r:id="rId340"/>
    <p:sldId id="6393" r:id="rId341"/>
    <p:sldId id="6394" r:id="rId342"/>
    <p:sldId id="6395" r:id="rId343"/>
    <p:sldId id="6396" r:id="rId344"/>
    <p:sldId id="6397" r:id="rId345"/>
    <p:sldId id="6398" r:id="rId346"/>
    <p:sldId id="6399" r:id="rId347"/>
    <p:sldId id="6400" r:id="rId348"/>
    <p:sldId id="6401" r:id="rId349"/>
    <p:sldId id="6402" r:id="rId350"/>
    <p:sldId id="6403" r:id="rId351"/>
    <p:sldId id="6405" r:id="rId352"/>
    <p:sldId id="6406" r:id="rId353"/>
    <p:sldId id="6407" r:id="rId354"/>
    <p:sldId id="6408" r:id="rId355"/>
    <p:sldId id="6409" r:id="rId356"/>
    <p:sldId id="6410" r:id="rId357"/>
    <p:sldId id="6411" r:id="rId358"/>
    <p:sldId id="6412" r:id="rId359"/>
    <p:sldId id="6413" r:id="rId360"/>
    <p:sldId id="6414" r:id="rId361"/>
    <p:sldId id="6415" r:id="rId362"/>
    <p:sldId id="6416" r:id="rId363"/>
    <p:sldId id="6417" r:id="rId364"/>
    <p:sldId id="6418" r:id="rId365"/>
    <p:sldId id="6419" r:id="rId366"/>
    <p:sldId id="6420" r:id="rId367"/>
    <p:sldId id="6421" r:id="rId368"/>
    <p:sldId id="6422" r:id="rId369"/>
    <p:sldId id="6423" r:id="rId370"/>
    <p:sldId id="6424" r:id="rId371"/>
    <p:sldId id="6425" r:id="rId372"/>
    <p:sldId id="6426" r:id="rId373"/>
    <p:sldId id="6427" r:id="rId374"/>
    <p:sldId id="6428" r:id="rId375"/>
    <p:sldId id="6429" r:id="rId376"/>
    <p:sldId id="6430" r:id="rId377"/>
    <p:sldId id="6431" r:id="rId378"/>
    <p:sldId id="6432" r:id="rId379"/>
    <p:sldId id="6433" r:id="rId380"/>
    <p:sldId id="6434" r:id="rId381"/>
    <p:sldId id="6435" r:id="rId382"/>
    <p:sldId id="6436" r:id="rId383"/>
    <p:sldId id="6437" r:id="rId384"/>
    <p:sldId id="6438" r:id="rId385"/>
    <p:sldId id="6439" r:id="rId386"/>
    <p:sldId id="6440" r:id="rId387"/>
    <p:sldId id="6441" r:id="rId388"/>
    <p:sldId id="6442" r:id="rId389"/>
    <p:sldId id="6443" r:id="rId390"/>
    <p:sldId id="6444" r:id="rId391"/>
    <p:sldId id="6445" r:id="rId392"/>
    <p:sldId id="6446" r:id="rId393"/>
    <p:sldId id="6447" r:id="rId394"/>
    <p:sldId id="6448" r:id="rId395"/>
    <p:sldId id="6449" r:id="rId396"/>
    <p:sldId id="6450" r:id="rId397"/>
    <p:sldId id="6451" r:id="rId398"/>
    <p:sldId id="6452" r:id="rId399"/>
    <p:sldId id="6453" r:id="rId400"/>
    <p:sldId id="6454" r:id="rId401"/>
    <p:sldId id="6455" r:id="rId402"/>
    <p:sldId id="6456" r:id="rId403"/>
    <p:sldId id="6457" r:id="rId404"/>
    <p:sldId id="6458" r:id="rId405"/>
    <p:sldId id="6459" r:id="rId406"/>
    <p:sldId id="6460" r:id="rId407"/>
    <p:sldId id="6461" r:id="rId408"/>
    <p:sldId id="6462" r:id="rId409"/>
    <p:sldId id="6463" r:id="rId410"/>
    <p:sldId id="6464" r:id="rId411"/>
    <p:sldId id="6465" r:id="rId412"/>
    <p:sldId id="6466" r:id="rId413"/>
    <p:sldId id="6467" r:id="rId414"/>
    <p:sldId id="6468" r:id="rId415"/>
    <p:sldId id="6469" r:id="rId416"/>
    <p:sldId id="6470" r:id="rId417"/>
    <p:sldId id="6471" r:id="rId418"/>
    <p:sldId id="6472" r:id="rId419"/>
    <p:sldId id="8231" r:id="rId420"/>
    <p:sldId id="8229" r:id="rId421"/>
    <p:sldId id="6478" r:id="rId422"/>
    <p:sldId id="8228" r:id="rId423"/>
    <p:sldId id="6717" r:id="rId424"/>
    <p:sldId id="8331" r:id="rId425"/>
    <p:sldId id="5525" r:id="rId426"/>
    <p:sldId id="5526" r:id="rId427"/>
    <p:sldId id="3311" r:id="rId428"/>
    <p:sldId id="3333" r:id="rId429"/>
    <p:sldId id="3334" r:id="rId430"/>
    <p:sldId id="3335" r:id="rId431"/>
    <p:sldId id="3336" r:id="rId432"/>
    <p:sldId id="3337" r:id="rId433"/>
    <p:sldId id="3338" r:id="rId434"/>
    <p:sldId id="3339" r:id="rId435"/>
    <p:sldId id="3340" r:id="rId436"/>
    <p:sldId id="3341" r:id="rId437"/>
    <p:sldId id="3342" r:id="rId438"/>
    <p:sldId id="3343" r:id="rId439"/>
    <p:sldId id="3344" r:id="rId440"/>
    <p:sldId id="3501" r:id="rId441"/>
    <p:sldId id="3502" r:id="rId442"/>
    <p:sldId id="3503" r:id="rId443"/>
    <p:sldId id="3504" r:id="rId444"/>
    <p:sldId id="3505" r:id="rId445"/>
    <p:sldId id="3506" r:id="rId446"/>
    <p:sldId id="3507" r:id="rId447"/>
    <p:sldId id="3508" r:id="rId448"/>
    <p:sldId id="3509" r:id="rId449"/>
    <p:sldId id="3510" r:id="rId450"/>
    <p:sldId id="3511" r:id="rId451"/>
    <p:sldId id="3512" r:id="rId452"/>
    <p:sldId id="3513" r:id="rId453"/>
    <p:sldId id="3514" r:id="rId454"/>
    <p:sldId id="3515" r:id="rId455"/>
    <p:sldId id="3516" r:id="rId456"/>
    <p:sldId id="3517" r:id="rId457"/>
    <p:sldId id="3518" r:id="rId458"/>
    <p:sldId id="3519" r:id="rId459"/>
    <p:sldId id="3520" r:id="rId460"/>
    <p:sldId id="3521" r:id="rId461"/>
    <p:sldId id="3522" r:id="rId462"/>
    <p:sldId id="3523" r:id="rId463"/>
    <p:sldId id="3524" r:id="rId464"/>
    <p:sldId id="3525" r:id="rId465"/>
    <p:sldId id="3526" r:id="rId466"/>
    <p:sldId id="3527" r:id="rId467"/>
    <p:sldId id="3528" r:id="rId468"/>
    <p:sldId id="3529" r:id="rId469"/>
    <p:sldId id="3530" r:id="rId470"/>
    <p:sldId id="3531" r:id="rId471"/>
    <p:sldId id="3532" r:id="rId472"/>
    <p:sldId id="3533" r:id="rId473"/>
    <p:sldId id="3534" r:id="rId474"/>
    <p:sldId id="3535" r:id="rId475"/>
    <p:sldId id="3536" r:id="rId476"/>
    <p:sldId id="3537" r:id="rId477"/>
    <p:sldId id="3538" r:id="rId478"/>
    <p:sldId id="3539" r:id="rId479"/>
    <p:sldId id="3540" r:id="rId480"/>
    <p:sldId id="3541" r:id="rId481"/>
    <p:sldId id="3542" r:id="rId482"/>
    <p:sldId id="3543" r:id="rId483"/>
    <p:sldId id="3544" r:id="rId484"/>
    <p:sldId id="3545" r:id="rId485"/>
    <p:sldId id="3546" r:id="rId486"/>
    <p:sldId id="3547" r:id="rId487"/>
    <p:sldId id="3548" r:id="rId488"/>
    <p:sldId id="3549" r:id="rId489"/>
    <p:sldId id="3550" r:id="rId490"/>
    <p:sldId id="3551" r:id="rId491"/>
    <p:sldId id="3552" r:id="rId492"/>
    <p:sldId id="3553" r:id="rId493"/>
    <p:sldId id="3554" r:id="rId494"/>
    <p:sldId id="3555" r:id="rId495"/>
    <p:sldId id="3556" r:id="rId496"/>
    <p:sldId id="3557" r:id="rId497"/>
    <p:sldId id="3558" r:id="rId498"/>
    <p:sldId id="3559" r:id="rId499"/>
    <p:sldId id="3560" r:id="rId500"/>
    <p:sldId id="3561" r:id="rId501"/>
    <p:sldId id="3562" r:id="rId502"/>
    <p:sldId id="3563" r:id="rId503"/>
    <p:sldId id="3565" r:id="rId504"/>
    <p:sldId id="3567" r:id="rId505"/>
    <p:sldId id="3568" r:id="rId506"/>
    <p:sldId id="3569" r:id="rId507"/>
    <p:sldId id="3570" r:id="rId508"/>
    <p:sldId id="3571" r:id="rId509"/>
    <p:sldId id="3572" r:id="rId510"/>
    <p:sldId id="3573" r:id="rId511"/>
    <p:sldId id="3574" r:id="rId512"/>
    <p:sldId id="3575" r:id="rId513"/>
    <p:sldId id="3576" r:id="rId514"/>
    <p:sldId id="3577" r:id="rId515"/>
    <p:sldId id="3578" r:id="rId516"/>
    <p:sldId id="3579" r:id="rId517"/>
    <p:sldId id="3580" r:id="rId518"/>
    <p:sldId id="3581" r:id="rId519"/>
    <p:sldId id="3582" r:id="rId520"/>
    <p:sldId id="3583" r:id="rId521"/>
    <p:sldId id="3584" r:id="rId522"/>
    <p:sldId id="3585" r:id="rId523"/>
    <p:sldId id="3586" r:id="rId524"/>
    <p:sldId id="3587" r:id="rId525"/>
    <p:sldId id="3588" r:id="rId526"/>
    <p:sldId id="3589" r:id="rId527"/>
    <p:sldId id="3590" r:id="rId528"/>
    <p:sldId id="3591" r:id="rId529"/>
    <p:sldId id="3592" r:id="rId530"/>
    <p:sldId id="3593" r:id="rId531"/>
    <p:sldId id="3594" r:id="rId532"/>
    <p:sldId id="3595" r:id="rId533"/>
    <p:sldId id="3596" r:id="rId534"/>
    <p:sldId id="3597" r:id="rId535"/>
    <p:sldId id="3598" r:id="rId536"/>
    <p:sldId id="3599" r:id="rId537"/>
    <p:sldId id="3600" r:id="rId538"/>
    <p:sldId id="3601" r:id="rId539"/>
    <p:sldId id="3602" r:id="rId540"/>
    <p:sldId id="3603" r:id="rId541"/>
    <p:sldId id="3604" r:id="rId542"/>
    <p:sldId id="3605" r:id="rId543"/>
    <p:sldId id="3606" r:id="rId544"/>
    <p:sldId id="3607" r:id="rId545"/>
    <p:sldId id="3608" r:id="rId546"/>
    <p:sldId id="3609" r:id="rId547"/>
    <p:sldId id="3610" r:id="rId548"/>
    <p:sldId id="3611" r:id="rId549"/>
    <p:sldId id="3612" r:id="rId550"/>
    <p:sldId id="3613" r:id="rId551"/>
    <p:sldId id="3614" r:id="rId552"/>
    <p:sldId id="3615" r:id="rId553"/>
    <p:sldId id="3616" r:id="rId554"/>
    <p:sldId id="3617" r:id="rId555"/>
    <p:sldId id="3618" r:id="rId556"/>
    <p:sldId id="3619" r:id="rId557"/>
    <p:sldId id="3620" r:id="rId558"/>
    <p:sldId id="3621" r:id="rId559"/>
    <p:sldId id="3622" r:id="rId560"/>
    <p:sldId id="3623" r:id="rId561"/>
    <p:sldId id="3624" r:id="rId562"/>
    <p:sldId id="3625" r:id="rId563"/>
    <p:sldId id="3626" r:id="rId564"/>
    <p:sldId id="3627" r:id="rId565"/>
    <p:sldId id="3628" r:id="rId566"/>
    <p:sldId id="3629" r:id="rId567"/>
    <p:sldId id="3630" r:id="rId568"/>
    <p:sldId id="3631" r:id="rId569"/>
    <p:sldId id="3632" r:id="rId570"/>
    <p:sldId id="3633" r:id="rId571"/>
    <p:sldId id="3634" r:id="rId572"/>
    <p:sldId id="3635" r:id="rId573"/>
    <p:sldId id="3636" r:id="rId574"/>
    <p:sldId id="3637" r:id="rId575"/>
    <p:sldId id="3638" r:id="rId576"/>
    <p:sldId id="3639" r:id="rId577"/>
    <p:sldId id="3640" r:id="rId578"/>
    <p:sldId id="3641" r:id="rId579"/>
    <p:sldId id="3642" r:id="rId580"/>
    <p:sldId id="3643" r:id="rId581"/>
    <p:sldId id="3644" r:id="rId582"/>
    <p:sldId id="3645" r:id="rId583"/>
    <p:sldId id="3646" r:id="rId584"/>
    <p:sldId id="3647" r:id="rId585"/>
    <p:sldId id="3648" r:id="rId586"/>
    <p:sldId id="3649" r:id="rId587"/>
    <p:sldId id="3650" r:id="rId588"/>
    <p:sldId id="3651" r:id="rId589"/>
    <p:sldId id="3652" r:id="rId590"/>
    <p:sldId id="3653" r:id="rId591"/>
    <p:sldId id="3654" r:id="rId592"/>
    <p:sldId id="3655" r:id="rId593"/>
    <p:sldId id="3656" r:id="rId594"/>
    <p:sldId id="3657" r:id="rId595"/>
    <p:sldId id="3658" r:id="rId596"/>
    <p:sldId id="3659" r:id="rId597"/>
    <p:sldId id="3660" r:id="rId598"/>
    <p:sldId id="3661" r:id="rId599"/>
    <p:sldId id="3662" r:id="rId600"/>
    <p:sldId id="3663" r:id="rId601"/>
    <p:sldId id="3664" r:id="rId602"/>
    <p:sldId id="3665" r:id="rId603"/>
    <p:sldId id="3666" r:id="rId604"/>
    <p:sldId id="3667" r:id="rId605"/>
    <p:sldId id="3668" r:id="rId606"/>
    <p:sldId id="3669" r:id="rId607"/>
    <p:sldId id="3670" r:id="rId608"/>
    <p:sldId id="3671" r:id="rId609"/>
    <p:sldId id="3672" r:id="rId610"/>
    <p:sldId id="3673" r:id="rId611"/>
    <p:sldId id="3674" r:id="rId612"/>
    <p:sldId id="3675" r:id="rId613"/>
    <p:sldId id="3676" r:id="rId614"/>
    <p:sldId id="3677" r:id="rId615"/>
    <p:sldId id="3678" r:id="rId616"/>
    <p:sldId id="3679" r:id="rId617"/>
    <p:sldId id="3680" r:id="rId618"/>
    <p:sldId id="3681" r:id="rId619"/>
    <p:sldId id="3682" r:id="rId620"/>
    <p:sldId id="3683" r:id="rId621"/>
    <p:sldId id="3684" r:id="rId622"/>
    <p:sldId id="3685" r:id="rId623"/>
    <p:sldId id="3686" r:id="rId624"/>
    <p:sldId id="3687" r:id="rId625"/>
    <p:sldId id="3688" r:id="rId626"/>
    <p:sldId id="3689" r:id="rId627"/>
    <p:sldId id="3690" r:id="rId628"/>
    <p:sldId id="3691" r:id="rId629"/>
    <p:sldId id="3692" r:id="rId630"/>
    <p:sldId id="3693" r:id="rId631"/>
    <p:sldId id="3694" r:id="rId632"/>
    <p:sldId id="3695" r:id="rId633"/>
    <p:sldId id="3696" r:id="rId634"/>
    <p:sldId id="3697" r:id="rId635"/>
    <p:sldId id="3698" r:id="rId636"/>
    <p:sldId id="3699" r:id="rId637"/>
    <p:sldId id="3700" r:id="rId638"/>
    <p:sldId id="3701" r:id="rId639"/>
    <p:sldId id="3702" r:id="rId640"/>
    <p:sldId id="3703" r:id="rId641"/>
    <p:sldId id="3704" r:id="rId642"/>
    <p:sldId id="3705" r:id="rId643"/>
    <p:sldId id="3706" r:id="rId644"/>
    <p:sldId id="3707" r:id="rId645"/>
    <p:sldId id="3708" r:id="rId646"/>
    <p:sldId id="3709" r:id="rId647"/>
    <p:sldId id="3710" r:id="rId648"/>
    <p:sldId id="3711" r:id="rId649"/>
    <p:sldId id="3712" r:id="rId650"/>
    <p:sldId id="3713" r:id="rId651"/>
    <p:sldId id="3714" r:id="rId652"/>
    <p:sldId id="3715" r:id="rId653"/>
    <p:sldId id="3716" r:id="rId654"/>
    <p:sldId id="3717" r:id="rId655"/>
    <p:sldId id="3718" r:id="rId656"/>
    <p:sldId id="3719" r:id="rId657"/>
    <p:sldId id="3720" r:id="rId658"/>
    <p:sldId id="3721" r:id="rId659"/>
    <p:sldId id="3722" r:id="rId660"/>
    <p:sldId id="3723" r:id="rId661"/>
    <p:sldId id="3724" r:id="rId662"/>
    <p:sldId id="3725" r:id="rId663"/>
    <p:sldId id="3726" r:id="rId664"/>
    <p:sldId id="3727" r:id="rId665"/>
    <p:sldId id="3728" r:id="rId666"/>
    <p:sldId id="3729" r:id="rId667"/>
    <p:sldId id="3730" r:id="rId668"/>
    <p:sldId id="3731" r:id="rId669"/>
    <p:sldId id="3732" r:id="rId670"/>
    <p:sldId id="3733" r:id="rId671"/>
    <p:sldId id="3734" r:id="rId672"/>
    <p:sldId id="3735" r:id="rId673"/>
    <p:sldId id="3736" r:id="rId674"/>
    <p:sldId id="3737" r:id="rId675"/>
    <p:sldId id="3738" r:id="rId676"/>
    <p:sldId id="3739" r:id="rId677"/>
    <p:sldId id="3740" r:id="rId678"/>
    <p:sldId id="3741" r:id="rId679"/>
    <p:sldId id="3742" r:id="rId680"/>
    <p:sldId id="3743" r:id="rId681"/>
    <p:sldId id="3744" r:id="rId682"/>
    <p:sldId id="3745" r:id="rId683"/>
    <p:sldId id="3746" r:id="rId684"/>
    <p:sldId id="3747" r:id="rId685"/>
    <p:sldId id="3748" r:id="rId686"/>
    <p:sldId id="3749" r:id="rId687"/>
    <p:sldId id="3750" r:id="rId688"/>
    <p:sldId id="3751" r:id="rId689"/>
    <p:sldId id="3752" r:id="rId690"/>
    <p:sldId id="3753" r:id="rId691"/>
    <p:sldId id="3754" r:id="rId692"/>
    <p:sldId id="3755" r:id="rId693"/>
    <p:sldId id="3756" r:id="rId694"/>
    <p:sldId id="3757" r:id="rId695"/>
    <p:sldId id="3758" r:id="rId696"/>
    <p:sldId id="3759" r:id="rId697"/>
    <p:sldId id="3760" r:id="rId698"/>
    <p:sldId id="3761" r:id="rId699"/>
    <p:sldId id="3762" r:id="rId700"/>
    <p:sldId id="3763" r:id="rId701"/>
    <p:sldId id="3764" r:id="rId702"/>
    <p:sldId id="3765" r:id="rId703"/>
    <p:sldId id="3766" r:id="rId704"/>
    <p:sldId id="3767" r:id="rId705"/>
    <p:sldId id="3768" r:id="rId706"/>
    <p:sldId id="3769" r:id="rId707"/>
    <p:sldId id="3770" r:id="rId708"/>
    <p:sldId id="3771" r:id="rId709"/>
    <p:sldId id="3772" r:id="rId710"/>
    <p:sldId id="3773" r:id="rId711"/>
    <p:sldId id="3774" r:id="rId712"/>
    <p:sldId id="3775" r:id="rId713"/>
    <p:sldId id="3776" r:id="rId714"/>
    <p:sldId id="3777" r:id="rId715"/>
    <p:sldId id="3778" r:id="rId716"/>
    <p:sldId id="3779" r:id="rId717"/>
    <p:sldId id="3780" r:id="rId718"/>
    <p:sldId id="3781" r:id="rId719"/>
    <p:sldId id="3782" r:id="rId720"/>
    <p:sldId id="3783" r:id="rId721"/>
    <p:sldId id="3784" r:id="rId722"/>
    <p:sldId id="3785" r:id="rId723"/>
    <p:sldId id="3786" r:id="rId724"/>
    <p:sldId id="3787" r:id="rId725"/>
    <p:sldId id="3788" r:id="rId726"/>
    <p:sldId id="3789" r:id="rId727"/>
    <p:sldId id="3790" r:id="rId728"/>
    <p:sldId id="3791" r:id="rId729"/>
    <p:sldId id="3792" r:id="rId730"/>
    <p:sldId id="3793" r:id="rId731"/>
    <p:sldId id="3794" r:id="rId732"/>
    <p:sldId id="3795" r:id="rId733"/>
    <p:sldId id="3796" r:id="rId734"/>
    <p:sldId id="3797" r:id="rId735"/>
    <p:sldId id="3798" r:id="rId736"/>
    <p:sldId id="3799" r:id="rId737"/>
    <p:sldId id="3800" r:id="rId738"/>
    <p:sldId id="3828" r:id="rId739"/>
    <p:sldId id="3802" r:id="rId740"/>
    <p:sldId id="3805" r:id="rId741"/>
    <p:sldId id="3806" r:id="rId742"/>
    <p:sldId id="3807" r:id="rId743"/>
    <p:sldId id="3808" r:id="rId744"/>
    <p:sldId id="3810" r:id="rId745"/>
    <p:sldId id="3811" r:id="rId746"/>
    <p:sldId id="3812" r:id="rId747"/>
    <p:sldId id="3813" r:id="rId748"/>
    <p:sldId id="3814" r:id="rId749"/>
    <p:sldId id="3815" r:id="rId750"/>
    <p:sldId id="3816" r:id="rId751"/>
    <p:sldId id="3817" r:id="rId752"/>
    <p:sldId id="3818" r:id="rId753"/>
    <p:sldId id="3819" r:id="rId754"/>
    <p:sldId id="3820" r:id="rId755"/>
    <p:sldId id="3821" r:id="rId756"/>
    <p:sldId id="3822" r:id="rId757"/>
    <p:sldId id="3823" r:id="rId758"/>
    <p:sldId id="3824" r:id="rId759"/>
    <p:sldId id="3825" r:id="rId760"/>
    <p:sldId id="3826" r:id="rId761"/>
    <p:sldId id="3345" r:id="rId762"/>
    <p:sldId id="3346" r:id="rId763"/>
    <p:sldId id="3347" r:id="rId764"/>
    <p:sldId id="3348" r:id="rId765"/>
    <p:sldId id="3349" r:id="rId766"/>
    <p:sldId id="3350" r:id="rId767"/>
    <p:sldId id="3351" r:id="rId768"/>
    <p:sldId id="3352" r:id="rId769"/>
    <p:sldId id="3353" r:id="rId770"/>
    <p:sldId id="3354" r:id="rId771"/>
    <p:sldId id="3355" r:id="rId772"/>
    <p:sldId id="3356" r:id="rId773"/>
    <p:sldId id="3357" r:id="rId774"/>
    <p:sldId id="3358" r:id="rId775"/>
    <p:sldId id="3359" r:id="rId776"/>
    <p:sldId id="3360" r:id="rId777"/>
    <p:sldId id="3361" r:id="rId778"/>
    <p:sldId id="3362" r:id="rId779"/>
    <p:sldId id="3363" r:id="rId780"/>
    <p:sldId id="3364" r:id="rId781"/>
    <p:sldId id="3365" r:id="rId782"/>
    <p:sldId id="3366" r:id="rId783"/>
    <p:sldId id="3367" r:id="rId784"/>
    <p:sldId id="3368" r:id="rId785"/>
    <p:sldId id="3369" r:id="rId786"/>
    <p:sldId id="3370" r:id="rId787"/>
    <p:sldId id="5510" r:id="rId788"/>
    <p:sldId id="8332" r:id="rId789"/>
    <p:sldId id="8333" r:id="rId790"/>
    <p:sldId id="8334" r:id="rId791"/>
    <p:sldId id="8335" r:id="rId792"/>
    <p:sldId id="1716" r:id="rId793"/>
    <p:sldId id="1718" r:id="rId794"/>
    <p:sldId id="1719" r:id="rId795"/>
    <p:sldId id="1720" r:id="rId796"/>
    <p:sldId id="1721" r:id="rId797"/>
    <p:sldId id="1722" r:id="rId798"/>
    <p:sldId id="1723" r:id="rId799"/>
    <p:sldId id="1724" r:id="rId800"/>
    <p:sldId id="1725" r:id="rId801"/>
    <p:sldId id="1726" r:id="rId802"/>
    <p:sldId id="1727" r:id="rId803"/>
    <p:sldId id="1728" r:id="rId804"/>
    <p:sldId id="1729" r:id="rId805"/>
    <p:sldId id="1730" r:id="rId806"/>
    <p:sldId id="1731" r:id="rId807"/>
    <p:sldId id="1732" r:id="rId808"/>
    <p:sldId id="1733" r:id="rId809"/>
    <p:sldId id="1734" r:id="rId810"/>
    <p:sldId id="1735" r:id="rId811"/>
    <p:sldId id="1736" r:id="rId812"/>
    <p:sldId id="1737" r:id="rId813"/>
    <p:sldId id="1738" r:id="rId814"/>
    <p:sldId id="1739" r:id="rId815"/>
    <p:sldId id="1740" r:id="rId816"/>
    <p:sldId id="1741" r:id="rId817"/>
    <p:sldId id="1742" r:id="rId818"/>
    <p:sldId id="1743" r:id="rId819"/>
    <p:sldId id="1744" r:id="rId820"/>
    <p:sldId id="1745" r:id="rId821"/>
    <p:sldId id="1746" r:id="rId822"/>
    <p:sldId id="1747" r:id="rId823"/>
    <p:sldId id="1748" r:id="rId824"/>
    <p:sldId id="1749" r:id="rId825"/>
    <p:sldId id="1750" r:id="rId826"/>
    <p:sldId id="1751" r:id="rId827"/>
    <p:sldId id="1752" r:id="rId828"/>
    <p:sldId id="1753" r:id="rId829"/>
    <p:sldId id="1754" r:id="rId830"/>
    <p:sldId id="1755" r:id="rId831"/>
    <p:sldId id="1756" r:id="rId832"/>
    <p:sldId id="1757" r:id="rId833"/>
    <p:sldId id="1758" r:id="rId834"/>
    <p:sldId id="1759" r:id="rId835"/>
    <p:sldId id="1760" r:id="rId836"/>
    <p:sldId id="1761" r:id="rId837"/>
    <p:sldId id="1762" r:id="rId838"/>
    <p:sldId id="1763" r:id="rId839"/>
    <p:sldId id="1764" r:id="rId840"/>
    <p:sldId id="1765" r:id="rId841"/>
    <p:sldId id="1766" r:id="rId842"/>
    <p:sldId id="1767" r:id="rId843"/>
    <p:sldId id="1768" r:id="rId844"/>
    <p:sldId id="1769" r:id="rId845"/>
    <p:sldId id="5442" r:id="rId846"/>
    <p:sldId id="1771" r:id="rId847"/>
    <p:sldId id="1772" r:id="rId848"/>
    <p:sldId id="1773" r:id="rId849"/>
    <p:sldId id="1774" r:id="rId850"/>
    <p:sldId id="1775" r:id="rId851"/>
    <p:sldId id="1776" r:id="rId852"/>
    <p:sldId id="1777" r:id="rId853"/>
    <p:sldId id="1778" r:id="rId854"/>
    <p:sldId id="1779" r:id="rId855"/>
    <p:sldId id="1780" r:id="rId856"/>
    <p:sldId id="1781" r:id="rId857"/>
    <p:sldId id="1782" r:id="rId858"/>
    <p:sldId id="1783" r:id="rId859"/>
    <p:sldId id="1784" r:id="rId860"/>
    <p:sldId id="1785" r:id="rId861"/>
    <p:sldId id="1786" r:id="rId862"/>
    <p:sldId id="1787" r:id="rId863"/>
    <p:sldId id="5443" r:id="rId864"/>
    <p:sldId id="377" r:id="rId865"/>
  </p:sldIdLst>
  <p:sldSz cx="12192000" cy="6858000"/>
  <p:notesSz cx="6400800" cy="86868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Default Section" id="{5C8A9782-F7A1-4739-BEF1-794E69D1612D}">
          <p14:sldIdLst>
            <p14:sldId id="8226"/>
            <p14:sldId id="6725"/>
            <p14:sldId id="8211"/>
            <p14:sldId id="8232"/>
            <p14:sldId id="8212"/>
            <p14:sldId id="8223"/>
          </p14:sldIdLst>
        </p14:section>
        <p14:section name="Ziyarat Ashura" id="{4C9ECB72-9DC1-4597-A81B-1A95BABDC042}">
          <p14:sldIdLst>
            <p14:sldId id="262"/>
            <p14:sldId id="5441"/>
            <p14:sldId id="5042"/>
            <p14:sldId id="264"/>
            <p14:sldId id="265"/>
            <p14:sldId id="267"/>
            <p14:sldId id="268"/>
            <p14:sldId id="269"/>
            <p14:sldId id="271"/>
            <p14:sldId id="272"/>
            <p14:sldId id="273"/>
            <p14:sldId id="274"/>
            <p14:sldId id="275"/>
            <p14:sldId id="276"/>
            <p14:sldId id="277"/>
            <p14:sldId id="278"/>
            <p14:sldId id="279"/>
            <p14:sldId id="280"/>
            <p14:sldId id="281"/>
            <p14:sldId id="282"/>
            <p14:sldId id="283"/>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5446"/>
            <p14:sldId id="344"/>
            <p14:sldId id="345"/>
            <p14:sldId id="346"/>
            <p14:sldId id="347"/>
            <p14:sldId id="348"/>
            <p14:sldId id="350"/>
            <p14:sldId id="351"/>
            <p14:sldId id="353"/>
            <p14:sldId id="354"/>
            <p14:sldId id="355"/>
            <p14:sldId id="357"/>
            <p14:sldId id="358"/>
            <p14:sldId id="359"/>
            <p14:sldId id="360"/>
            <p14:sldId id="361"/>
            <p14:sldId id="362"/>
            <p14:sldId id="363"/>
            <p14:sldId id="365"/>
            <p14:sldId id="366"/>
            <p14:sldId id="367"/>
            <p14:sldId id="368"/>
            <p14:sldId id="369"/>
            <p14:sldId id="370"/>
            <p14:sldId id="8233"/>
            <p14:sldId id="8234"/>
            <p14:sldId id="8235"/>
            <p14:sldId id="8236"/>
            <p14:sldId id="8237"/>
            <p14:sldId id="8238"/>
            <p14:sldId id="8239"/>
            <p14:sldId id="8240"/>
            <p14:sldId id="8241"/>
            <p14:sldId id="8242"/>
            <p14:sldId id="8243"/>
            <p14:sldId id="8244"/>
            <p14:sldId id="8245"/>
            <p14:sldId id="8246"/>
            <p14:sldId id="8247"/>
            <p14:sldId id="8248"/>
            <p14:sldId id="8249"/>
            <p14:sldId id="8250"/>
            <p14:sldId id="8251"/>
            <p14:sldId id="8252"/>
            <p14:sldId id="8253"/>
            <p14:sldId id="8254"/>
            <p14:sldId id="8255"/>
            <p14:sldId id="8256"/>
            <p14:sldId id="8257"/>
            <p14:sldId id="8258"/>
            <p14:sldId id="8259"/>
            <p14:sldId id="8260"/>
            <p14:sldId id="8261"/>
            <p14:sldId id="8262"/>
            <p14:sldId id="8263"/>
            <p14:sldId id="8264"/>
            <p14:sldId id="8265"/>
            <p14:sldId id="8266"/>
            <p14:sldId id="8267"/>
            <p14:sldId id="8268"/>
            <p14:sldId id="8269"/>
            <p14:sldId id="8270"/>
            <p14:sldId id="8271"/>
            <p14:sldId id="8272"/>
            <p14:sldId id="8273"/>
            <p14:sldId id="8274"/>
            <p14:sldId id="8275"/>
            <p14:sldId id="8276"/>
            <p14:sldId id="8277"/>
            <p14:sldId id="8278"/>
            <p14:sldId id="8279"/>
            <p14:sldId id="8280"/>
            <p14:sldId id="8281"/>
            <p14:sldId id="8282"/>
            <p14:sldId id="8283"/>
            <p14:sldId id="8284"/>
            <p14:sldId id="8285"/>
            <p14:sldId id="8286"/>
            <p14:sldId id="8287"/>
            <p14:sldId id="8288"/>
            <p14:sldId id="8289"/>
            <p14:sldId id="8290"/>
            <p14:sldId id="8291"/>
            <p14:sldId id="8292"/>
            <p14:sldId id="8293"/>
            <p14:sldId id="8294"/>
            <p14:sldId id="8295"/>
            <p14:sldId id="8296"/>
            <p14:sldId id="8297"/>
            <p14:sldId id="8298"/>
            <p14:sldId id="8299"/>
            <p14:sldId id="8300"/>
            <p14:sldId id="8301"/>
            <p14:sldId id="8302"/>
            <p14:sldId id="8303"/>
            <p14:sldId id="8304"/>
            <p14:sldId id="8305"/>
            <p14:sldId id="8306"/>
            <p14:sldId id="8307"/>
            <p14:sldId id="8308"/>
            <p14:sldId id="8309"/>
            <p14:sldId id="8310"/>
            <p14:sldId id="8311"/>
            <p14:sldId id="8312"/>
            <p14:sldId id="8313"/>
            <p14:sldId id="8314"/>
            <p14:sldId id="8315"/>
            <p14:sldId id="8316"/>
            <p14:sldId id="8317"/>
            <p14:sldId id="8318"/>
            <p14:sldId id="8319"/>
            <p14:sldId id="8320"/>
            <p14:sldId id="8321"/>
            <p14:sldId id="8322"/>
            <p14:sldId id="8323"/>
            <p14:sldId id="8324"/>
            <p14:sldId id="8325"/>
            <p14:sldId id="8326"/>
            <p14:sldId id="8327"/>
            <p14:sldId id="8328"/>
            <p14:sldId id="8329"/>
            <p14:sldId id="8330"/>
            <p14:sldId id="372"/>
            <p14:sldId id="8227"/>
            <p14:sldId id="389"/>
            <p14:sldId id="390"/>
            <p14:sldId id="391"/>
            <p14:sldId id="392"/>
            <p14:sldId id="393"/>
            <p14:sldId id="394"/>
            <p14:sldId id="395"/>
            <p14:sldId id="396"/>
            <p14:sldId id="397"/>
            <p14:sldId id="398"/>
            <p14:sldId id="399"/>
            <p14:sldId id="400"/>
            <p14:sldId id="401"/>
            <p14:sldId id="402"/>
            <p14:sldId id="403"/>
            <p14:sldId id="404"/>
            <p14:sldId id="5445"/>
            <p14:sldId id="5524"/>
          </p14:sldIdLst>
        </p14:section>
        <p14:section name="Dua Alqamah" id="{68486060-7262-4B92-86D0-EB47EE864A3F}">
          <p14:sldIdLst>
            <p14:sldId id="8224"/>
            <p14:sldId id="8225"/>
            <p14:sldId id="8230"/>
            <p14:sldId id="6281"/>
            <p14:sldId id="6282"/>
            <p14:sldId id="6283"/>
            <p14:sldId id="6284"/>
            <p14:sldId id="6285"/>
            <p14:sldId id="6286"/>
            <p14:sldId id="6287"/>
            <p14:sldId id="6288"/>
            <p14:sldId id="6289"/>
            <p14:sldId id="6290"/>
            <p14:sldId id="6291"/>
            <p14:sldId id="6292"/>
            <p14:sldId id="6293"/>
            <p14:sldId id="6294"/>
            <p14:sldId id="6295"/>
            <p14:sldId id="6296"/>
            <p14:sldId id="6297"/>
            <p14:sldId id="6298"/>
            <p14:sldId id="6299"/>
            <p14:sldId id="6300"/>
            <p14:sldId id="6301"/>
            <p14:sldId id="6302"/>
            <p14:sldId id="6303"/>
            <p14:sldId id="6304"/>
            <p14:sldId id="6305"/>
            <p14:sldId id="6306"/>
            <p14:sldId id="6307"/>
            <p14:sldId id="6308"/>
            <p14:sldId id="6309"/>
            <p14:sldId id="6310"/>
            <p14:sldId id="6311"/>
            <p14:sldId id="6312"/>
            <p14:sldId id="6313"/>
            <p14:sldId id="6314"/>
            <p14:sldId id="6315"/>
            <p14:sldId id="6316"/>
            <p14:sldId id="6317"/>
            <p14:sldId id="6318"/>
            <p14:sldId id="6319"/>
            <p14:sldId id="6320"/>
            <p14:sldId id="6321"/>
            <p14:sldId id="6322"/>
            <p14:sldId id="6323"/>
            <p14:sldId id="6324"/>
            <p14:sldId id="6325"/>
            <p14:sldId id="6326"/>
            <p14:sldId id="6327"/>
            <p14:sldId id="6328"/>
            <p14:sldId id="6329"/>
            <p14:sldId id="6330"/>
            <p14:sldId id="6331"/>
            <p14:sldId id="6332"/>
            <p14:sldId id="6333"/>
            <p14:sldId id="6334"/>
            <p14:sldId id="6335"/>
            <p14:sldId id="6336"/>
            <p14:sldId id="6337"/>
            <p14:sldId id="6338"/>
            <p14:sldId id="6339"/>
            <p14:sldId id="6340"/>
            <p14:sldId id="6341"/>
            <p14:sldId id="6342"/>
            <p14:sldId id="6343"/>
            <p14:sldId id="6344"/>
            <p14:sldId id="6345"/>
            <p14:sldId id="6346"/>
            <p14:sldId id="6347"/>
            <p14:sldId id="6348"/>
            <p14:sldId id="6349"/>
            <p14:sldId id="6350"/>
            <p14:sldId id="6351"/>
            <p14:sldId id="6352"/>
            <p14:sldId id="6353"/>
            <p14:sldId id="6354"/>
            <p14:sldId id="6355"/>
            <p14:sldId id="6356"/>
            <p14:sldId id="6357"/>
            <p14:sldId id="6358"/>
            <p14:sldId id="6359"/>
            <p14:sldId id="6360"/>
            <p14:sldId id="6362"/>
            <p14:sldId id="6363"/>
            <p14:sldId id="6364"/>
            <p14:sldId id="6365"/>
            <p14:sldId id="6366"/>
            <p14:sldId id="6367"/>
            <p14:sldId id="6368"/>
            <p14:sldId id="6369"/>
            <p14:sldId id="6370"/>
            <p14:sldId id="6371"/>
            <p14:sldId id="6372"/>
            <p14:sldId id="6373"/>
            <p14:sldId id="6374"/>
            <p14:sldId id="6375"/>
            <p14:sldId id="6376"/>
            <p14:sldId id="6377"/>
            <p14:sldId id="6378"/>
            <p14:sldId id="6379"/>
            <p14:sldId id="6380"/>
            <p14:sldId id="6381"/>
            <p14:sldId id="6382"/>
            <p14:sldId id="6383"/>
            <p14:sldId id="6384"/>
            <p14:sldId id="6385"/>
            <p14:sldId id="6386"/>
            <p14:sldId id="6387"/>
            <p14:sldId id="6388"/>
            <p14:sldId id="6389"/>
            <p14:sldId id="6390"/>
            <p14:sldId id="6391"/>
            <p14:sldId id="6392"/>
            <p14:sldId id="6393"/>
            <p14:sldId id="6394"/>
            <p14:sldId id="6395"/>
            <p14:sldId id="6396"/>
            <p14:sldId id="6397"/>
            <p14:sldId id="6398"/>
            <p14:sldId id="6399"/>
            <p14:sldId id="6400"/>
            <p14:sldId id="6401"/>
            <p14:sldId id="6402"/>
            <p14:sldId id="6403"/>
            <p14:sldId id="6405"/>
            <p14:sldId id="6406"/>
            <p14:sldId id="6407"/>
            <p14:sldId id="6408"/>
            <p14:sldId id="6409"/>
            <p14:sldId id="6410"/>
            <p14:sldId id="6411"/>
            <p14:sldId id="6412"/>
            <p14:sldId id="6413"/>
            <p14:sldId id="6414"/>
            <p14:sldId id="6415"/>
            <p14:sldId id="6416"/>
            <p14:sldId id="6417"/>
            <p14:sldId id="6418"/>
            <p14:sldId id="6419"/>
            <p14:sldId id="6420"/>
            <p14:sldId id="6421"/>
            <p14:sldId id="6422"/>
            <p14:sldId id="6423"/>
            <p14:sldId id="6424"/>
            <p14:sldId id="6425"/>
            <p14:sldId id="6426"/>
            <p14:sldId id="6427"/>
            <p14:sldId id="6428"/>
            <p14:sldId id="6429"/>
            <p14:sldId id="6430"/>
            <p14:sldId id="6431"/>
            <p14:sldId id="6432"/>
            <p14:sldId id="6433"/>
            <p14:sldId id="6434"/>
            <p14:sldId id="6435"/>
            <p14:sldId id="6436"/>
            <p14:sldId id="6437"/>
            <p14:sldId id="6438"/>
            <p14:sldId id="6439"/>
            <p14:sldId id="6440"/>
            <p14:sldId id="6441"/>
            <p14:sldId id="6442"/>
            <p14:sldId id="6443"/>
            <p14:sldId id="6444"/>
            <p14:sldId id="6445"/>
            <p14:sldId id="6446"/>
            <p14:sldId id="6447"/>
            <p14:sldId id="6448"/>
            <p14:sldId id="6449"/>
            <p14:sldId id="6450"/>
            <p14:sldId id="6451"/>
            <p14:sldId id="6452"/>
            <p14:sldId id="6453"/>
            <p14:sldId id="6454"/>
            <p14:sldId id="6455"/>
            <p14:sldId id="6456"/>
            <p14:sldId id="6457"/>
            <p14:sldId id="6458"/>
            <p14:sldId id="6459"/>
            <p14:sldId id="6460"/>
            <p14:sldId id="6461"/>
            <p14:sldId id="6462"/>
            <p14:sldId id="6463"/>
            <p14:sldId id="6464"/>
            <p14:sldId id="6465"/>
            <p14:sldId id="6466"/>
            <p14:sldId id="6467"/>
            <p14:sldId id="6468"/>
            <p14:sldId id="6469"/>
            <p14:sldId id="6470"/>
            <p14:sldId id="6471"/>
            <p14:sldId id="6472"/>
            <p14:sldId id="8231"/>
          </p14:sldIdLst>
        </p14:section>
        <p14:section name="Aamaal" id="{2F69FD9D-6954-451F-9231-9038E1A604B0}">
          <p14:sldIdLst>
            <p14:sldId id="8229"/>
            <p14:sldId id="6478"/>
            <p14:sldId id="8228"/>
            <p14:sldId id="6717"/>
          </p14:sldIdLst>
        </p14:section>
        <p14:section name="Dua Nudba" id="{C6B4F4AC-F737-4D21-BA9E-6950CD8C1896}">
          <p14:sldIdLst>
            <p14:sldId id="8331"/>
            <p14:sldId id="5525"/>
            <p14:sldId id="5526"/>
            <p14:sldId id="3311"/>
            <p14:sldId id="3333"/>
            <p14:sldId id="3334"/>
            <p14:sldId id="3335"/>
            <p14:sldId id="3336"/>
            <p14:sldId id="3337"/>
            <p14:sldId id="3338"/>
            <p14:sldId id="3339"/>
            <p14:sldId id="3340"/>
            <p14:sldId id="3341"/>
            <p14:sldId id="3342"/>
            <p14:sldId id="3343"/>
            <p14:sldId id="3344"/>
            <p14:sldId id="3501"/>
            <p14:sldId id="3502"/>
            <p14:sldId id="3503"/>
            <p14:sldId id="3504"/>
            <p14:sldId id="3505"/>
            <p14:sldId id="3506"/>
            <p14:sldId id="3507"/>
            <p14:sldId id="3508"/>
            <p14:sldId id="3509"/>
            <p14:sldId id="3510"/>
            <p14:sldId id="3511"/>
            <p14:sldId id="3512"/>
            <p14:sldId id="3513"/>
            <p14:sldId id="3514"/>
            <p14:sldId id="3515"/>
            <p14:sldId id="3516"/>
            <p14:sldId id="3517"/>
            <p14:sldId id="3518"/>
            <p14:sldId id="3519"/>
            <p14:sldId id="3520"/>
            <p14:sldId id="3521"/>
            <p14:sldId id="3522"/>
            <p14:sldId id="3523"/>
            <p14:sldId id="3524"/>
            <p14:sldId id="3525"/>
            <p14:sldId id="3526"/>
            <p14:sldId id="3527"/>
            <p14:sldId id="3528"/>
            <p14:sldId id="3529"/>
            <p14:sldId id="3530"/>
            <p14:sldId id="3531"/>
            <p14:sldId id="3532"/>
            <p14:sldId id="3533"/>
            <p14:sldId id="3534"/>
            <p14:sldId id="3535"/>
            <p14:sldId id="3536"/>
            <p14:sldId id="3537"/>
            <p14:sldId id="3538"/>
            <p14:sldId id="3539"/>
            <p14:sldId id="3540"/>
            <p14:sldId id="3541"/>
            <p14:sldId id="3542"/>
            <p14:sldId id="3543"/>
            <p14:sldId id="3544"/>
            <p14:sldId id="3545"/>
            <p14:sldId id="3546"/>
            <p14:sldId id="3547"/>
            <p14:sldId id="3548"/>
            <p14:sldId id="3549"/>
            <p14:sldId id="3550"/>
            <p14:sldId id="3551"/>
            <p14:sldId id="3552"/>
            <p14:sldId id="3553"/>
            <p14:sldId id="3554"/>
            <p14:sldId id="3555"/>
            <p14:sldId id="3556"/>
            <p14:sldId id="3557"/>
            <p14:sldId id="3558"/>
            <p14:sldId id="3559"/>
            <p14:sldId id="3560"/>
            <p14:sldId id="3561"/>
            <p14:sldId id="3562"/>
            <p14:sldId id="3563"/>
            <p14:sldId id="3565"/>
            <p14:sldId id="3567"/>
            <p14:sldId id="3568"/>
            <p14:sldId id="3569"/>
            <p14:sldId id="3570"/>
            <p14:sldId id="3571"/>
            <p14:sldId id="3572"/>
            <p14:sldId id="3573"/>
            <p14:sldId id="3574"/>
            <p14:sldId id="3575"/>
            <p14:sldId id="3576"/>
            <p14:sldId id="3577"/>
            <p14:sldId id="3578"/>
            <p14:sldId id="3579"/>
            <p14:sldId id="3580"/>
            <p14:sldId id="3581"/>
            <p14:sldId id="3582"/>
            <p14:sldId id="3583"/>
            <p14:sldId id="3584"/>
            <p14:sldId id="3585"/>
            <p14:sldId id="3586"/>
            <p14:sldId id="3587"/>
            <p14:sldId id="3588"/>
            <p14:sldId id="3589"/>
            <p14:sldId id="3590"/>
            <p14:sldId id="3591"/>
            <p14:sldId id="3592"/>
            <p14:sldId id="3593"/>
            <p14:sldId id="3594"/>
            <p14:sldId id="3595"/>
            <p14:sldId id="3596"/>
            <p14:sldId id="3597"/>
            <p14:sldId id="3598"/>
            <p14:sldId id="3599"/>
            <p14:sldId id="3600"/>
            <p14:sldId id="3601"/>
            <p14:sldId id="3602"/>
            <p14:sldId id="3603"/>
            <p14:sldId id="3604"/>
            <p14:sldId id="3605"/>
            <p14:sldId id="3606"/>
            <p14:sldId id="3607"/>
            <p14:sldId id="3608"/>
            <p14:sldId id="3609"/>
            <p14:sldId id="3610"/>
            <p14:sldId id="3611"/>
            <p14:sldId id="3612"/>
            <p14:sldId id="3613"/>
            <p14:sldId id="3614"/>
            <p14:sldId id="3615"/>
            <p14:sldId id="3616"/>
            <p14:sldId id="3617"/>
            <p14:sldId id="3618"/>
            <p14:sldId id="3619"/>
            <p14:sldId id="3620"/>
            <p14:sldId id="3621"/>
            <p14:sldId id="3622"/>
            <p14:sldId id="3623"/>
            <p14:sldId id="3624"/>
            <p14:sldId id="3625"/>
            <p14:sldId id="3626"/>
            <p14:sldId id="3627"/>
            <p14:sldId id="3628"/>
            <p14:sldId id="3629"/>
            <p14:sldId id="3630"/>
            <p14:sldId id="3631"/>
            <p14:sldId id="3632"/>
            <p14:sldId id="3633"/>
            <p14:sldId id="3634"/>
            <p14:sldId id="3635"/>
            <p14:sldId id="3636"/>
            <p14:sldId id="3637"/>
            <p14:sldId id="3638"/>
            <p14:sldId id="3639"/>
            <p14:sldId id="3640"/>
            <p14:sldId id="3641"/>
            <p14:sldId id="3642"/>
            <p14:sldId id="3643"/>
            <p14:sldId id="3644"/>
            <p14:sldId id="3645"/>
            <p14:sldId id="3646"/>
            <p14:sldId id="3647"/>
            <p14:sldId id="3648"/>
            <p14:sldId id="3649"/>
            <p14:sldId id="3650"/>
            <p14:sldId id="3651"/>
            <p14:sldId id="3652"/>
            <p14:sldId id="3653"/>
            <p14:sldId id="3654"/>
            <p14:sldId id="3655"/>
            <p14:sldId id="3656"/>
            <p14:sldId id="3657"/>
            <p14:sldId id="3658"/>
            <p14:sldId id="3659"/>
            <p14:sldId id="3660"/>
            <p14:sldId id="3661"/>
            <p14:sldId id="3662"/>
            <p14:sldId id="3663"/>
            <p14:sldId id="3664"/>
            <p14:sldId id="3665"/>
            <p14:sldId id="3666"/>
            <p14:sldId id="3667"/>
            <p14:sldId id="3668"/>
            <p14:sldId id="3669"/>
            <p14:sldId id="3670"/>
            <p14:sldId id="3671"/>
            <p14:sldId id="3672"/>
            <p14:sldId id="3673"/>
            <p14:sldId id="3674"/>
            <p14:sldId id="3675"/>
            <p14:sldId id="3676"/>
            <p14:sldId id="3677"/>
            <p14:sldId id="3678"/>
            <p14:sldId id="3679"/>
            <p14:sldId id="3680"/>
            <p14:sldId id="3681"/>
            <p14:sldId id="3682"/>
            <p14:sldId id="3683"/>
            <p14:sldId id="3684"/>
            <p14:sldId id="3685"/>
            <p14:sldId id="3686"/>
            <p14:sldId id="3687"/>
            <p14:sldId id="3688"/>
            <p14:sldId id="3689"/>
            <p14:sldId id="3690"/>
            <p14:sldId id="3691"/>
            <p14:sldId id="3692"/>
            <p14:sldId id="3693"/>
            <p14:sldId id="3694"/>
            <p14:sldId id="3695"/>
            <p14:sldId id="3696"/>
            <p14:sldId id="3697"/>
            <p14:sldId id="3698"/>
            <p14:sldId id="3699"/>
            <p14:sldId id="3700"/>
            <p14:sldId id="3701"/>
            <p14:sldId id="3702"/>
            <p14:sldId id="3703"/>
            <p14:sldId id="3704"/>
            <p14:sldId id="3705"/>
            <p14:sldId id="3706"/>
            <p14:sldId id="3707"/>
            <p14:sldId id="3708"/>
            <p14:sldId id="3709"/>
            <p14:sldId id="3710"/>
            <p14:sldId id="3711"/>
            <p14:sldId id="3712"/>
            <p14:sldId id="3713"/>
            <p14:sldId id="3714"/>
            <p14:sldId id="3715"/>
            <p14:sldId id="3716"/>
            <p14:sldId id="3717"/>
            <p14:sldId id="3718"/>
            <p14:sldId id="3719"/>
            <p14:sldId id="3720"/>
            <p14:sldId id="3721"/>
            <p14:sldId id="3722"/>
            <p14:sldId id="3723"/>
            <p14:sldId id="3724"/>
            <p14:sldId id="3725"/>
            <p14:sldId id="3726"/>
            <p14:sldId id="3727"/>
            <p14:sldId id="3728"/>
            <p14:sldId id="3729"/>
            <p14:sldId id="3730"/>
            <p14:sldId id="3731"/>
            <p14:sldId id="3732"/>
            <p14:sldId id="3733"/>
            <p14:sldId id="3734"/>
            <p14:sldId id="3735"/>
            <p14:sldId id="3736"/>
            <p14:sldId id="3737"/>
            <p14:sldId id="3738"/>
            <p14:sldId id="3739"/>
            <p14:sldId id="3740"/>
            <p14:sldId id="3741"/>
            <p14:sldId id="3742"/>
            <p14:sldId id="3743"/>
            <p14:sldId id="3744"/>
            <p14:sldId id="3745"/>
            <p14:sldId id="3746"/>
            <p14:sldId id="3747"/>
            <p14:sldId id="3748"/>
            <p14:sldId id="3749"/>
            <p14:sldId id="3750"/>
            <p14:sldId id="3751"/>
            <p14:sldId id="3752"/>
            <p14:sldId id="3753"/>
            <p14:sldId id="3754"/>
            <p14:sldId id="3755"/>
            <p14:sldId id="3756"/>
            <p14:sldId id="3757"/>
            <p14:sldId id="3758"/>
            <p14:sldId id="3759"/>
            <p14:sldId id="3760"/>
            <p14:sldId id="3761"/>
            <p14:sldId id="3762"/>
            <p14:sldId id="3763"/>
            <p14:sldId id="3764"/>
            <p14:sldId id="3765"/>
            <p14:sldId id="3766"/>
            <p14:sldId id="3767"/>
            <p14:sldId id="3768"/>
            <p14:sldId id="3769"/>
            <p14:sldId id="3770"/>
            <p14:sldId id="3771"/>
            <p14:sldId id="3772"/>
            <p14:sldId id="3773"/>
            <p14:sldId id="3774"/>
            <p14:sldId id="3775"/>
            <p14:sldId id="3776"/>
            <p14:sldId id="3777"/>
            <p14:sldId id="3778"/>
            <p14:sldId id="3779"/>
            <p14:sldId id="3780"/>
            <p14:sldId id="3781"/>
            <p14:sldId id="3782"/>
            <p14:sldId id="3783"/>
            <p14:sldId id="3784"/>
            <p14:sldId id="3785"/>
            <p14:sldId id="3786"/>
            <p14:sldId id="3787"/>
            <p14:sldId id="3788"/>
            <p14:sldId id="3789"/>
            <p14:sldId id="3790"/>
            <p14:sldId id="3791"/>
            <p14:sldId id="3792"/>
            <p14:sldId id="3793"/>
            <p14:sldId id="3794"/>
            <p14:sldId id="3795"/>
            <p14:sldId id="3796"/>
            <p14:sldId id="3797"/>
            <p14:sldId id="3798"/>
            <p14:sldId id="3799"/>
            <p14:sldId id="3800"/>
            <p14:sldId id="3828"/>
            <p14:sldId id="3802"/>
            <p14:sldId id="3805"/>
            <p14:sldId id="3806"/>
            <p14:sldId id="3807"/>
            <p14:sldId id="3808"/>
            <p14:sldId id="3810"/>
            <p14:sldId id="3811"/>
            <p14:sldId id="3812"/>
            <p14:sldId id="3813"/>
            <p14:sldId id="3814"/>
            <p14:sldId id="3815"/>
            <p14:sldId id="3816"/>
            <p14:sldId id="3817"/>
            <p14:sldId id="3818"/>
            <p14:sldId id="3819"/>
            <p14:sldId id="3820"/>
            <p14:sldId id="3821"/>
            <p14:sldId id="3822"/>
            <p14:sldId id="3823"/>
            <p14:sldId id="3824"/>
            <p14:sldId id="3825"/>
            <p14:sldId id="3826"/>
            <p14:sldId id="3345"/>
            <p14:sldId id="3346"/>
            <p14:sldId id="3347"/>
            <p14:sldId id="3348"/>
            <p14:sldId id="3349"/>
            <p14:sldId id="3350"/>
            <p14:sldId id="3351"/>
            <p14:sldId id="3352"/>
            <p14:sldId id="3353"/>
            <p14:sldId id="3354"/>
            <p14:sldId id="3355"/>
            <p14:sldId id="3356"/>
            <p14:sldId id="3357"/>
            <p14:sldId id="3358"/>
            <p14:sldId id="3359"/>
            <p14:sldId id="3360"/>
            <p14:sldId id="3361"/>
            <p14:sldId id="3362"/>
            <p14:sldId id="3363"/>
            <p14:sldId id="3364"/>
            <p14:sldId id="3365"/>
            <p14:sldId id="3366"/>
            <p14:sldId id="3367"/>
            <p14:sldId id="3368"/>
            <p14:sldId id="3369"/>
            <p14:sldId id="3370"/>
            <p14:sldId id="5510"/>
            <p14:sldId id="8332"/>
          </p14:sldIdLst>
        </p14:section>
        <p14:section name="Ziyarat Taziya" id="{DD55CCCA-A5BA-4AC8-8003-B85A3B60E95F}">
          <p14:sldIdLst>
            <p14:sldId id="8333"/>
            <p14:sldId id="8334"/>
            <p14:sldId id="8335"/>
            <p14:sldId id="1716"/>
            <p14:sldId id="1718"/>
            <p14:sldId id="1719"/>
            <p14:sldId id="1720"/>
            <p14:sldId id="1721"/>
            <p14:sldId id="1722"/>
            <p14:sldId id="1723"/>
            <p14:sldId id="1724"/>
            <p14:sldId id="1725"/>
            <p14:sldId id="1726"/>
            <p14:sldId id="1727"/>
            <p14:sldId id="1728"/>
            <p14:sldId id="1729"/>
            <p14:sldId id="1730"/>
            <p14:sldId id="1731"/>
            <p14:sldId id="1732"/>
            <p14:sldId id="1733"/>
            <p14:sldId id="1734"/>
            <p14:sldId id="1735"/>
            <p14:sldId id="1736"/>
            <p14:sldId id="1737"/>
            <p14:sldId id="1738"/>
            <p14:sldId id="1739"/>
            <p14:sldId id="1740"/>
            <p14:sldId id="1741"/>
            <p14:sldId id="1742"/>
            <p14:sldId id="1743"/>
            <p14:sldId id="1744"/>
            <p14:sldId id="1745"/>
            <p14:sldId id="1746"/>
            <p14:sldId id="1747"/>
            <p14:sldId id="1748"/>
            <p14:sldId id="1749"/>
            <p14:sldId id="1750"/>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5442"/>
            <p14:sldId id="1771"/>
            <p14:sldId id="1772"/>
            <p14:sldId id="1773"/>
            <p14:sldId id="1774"/>
            <p14:sldId id="1775"/>
            <p14:sldId id="1776"/>
            <p14:sldId id="1777"/>
            <p14:sldId id="1778"/>
            <p14:sldId id="1779"/>
            <p14:sldId id="1780"/>
            <p14:sldId id="1781"/>
            <p14:sldId id="1782"/>
            <p14:sldId id="1783"/>
            <p14:sldId id="1784"/>
            <p14:sldId id="1785"/>
            <p14:sldId id="1786"/>
            <p14:sldId id="1787"/>
            <p14:sldId id="5443"/>
            <p14:sldId id="3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0000"/>
    <a:srgbClr val="FFFF99"/>
    <a:srgbClr val="800000"/>
    <a:srgbClr val="000066"/>
    <a:srgbClr val="0000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325" autoAdjust="0"/>
    <p:restoredTop sz="95394" autoAdjust="0"/>
  </p:normalViewPr>
  <p:slideViewPr>
    <p:cSldViewPr showGuides="1">
      <p:cViewPr varScale="1">
        <p:scale>
          <a:sx n="82" d="100"/>
          <a:sy n="82" d="100"/>
        </p:scale>
        <p:origin x="77" y="139"/>
      </p:cViewPr>
      <p:guideLst/>
    </p:cSldViewPr>
  </p:slideViewPr>
  <p:notesTextViewPr>
    <p:cViewPr>
      <p:scale>
        <a:sx n="100" d="100"/>
        <a:sy n="100" d="100"/>
      </p:scale>
      <p:origin x="0" y="0"/>
    </p:cViewPr>
  </p:notesTextViewPr>
  <p:sorterViewPr>
    <p:cViewPr>
      <p:scale>
        <a:sx n="66" d="100"/>
        <a:sy n="66" d="100"/>
      </p:scale>
      <p:origin x="0" y="25974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671" Type="http://schemas.openxmlformats.org/officeDocument/2006/relationships/slide" Target="slides/slide668.xml"/><Relationship Id="rId769" Type="http://schemas.openxmlformats.org/officeDocument/2006/relationships/slide" Target="slides/slide766.xml"/><Relationship Id="rId21" Type="http://schemas.openxmlformats.org/officeDocument/2006/relationships/slide" Target="slides/slide18.xml"/><Relationship Id="rId324" Type="http://schemas.openxmlformats.org/officeDocument/2006/relationships/slide" Target="slides/slide321.xml"/><Relationship Id="rId531" Type="http://schemas.openxmlformats.org/officeDocument/2006/relationships/slide" Target="slides/slide528.xml"/><Relationship Id="rId629" Type="http://schemas.openxmlformats.org/officeDocument/2006/relationships/slide" Target="slides/slide626.xml"/><Relationship Id="rId170" Type="http://schemas.openxmlformats.org/officeDocument/2006/relationships/slide" Target="slides/slide167.xml"/><Relationship Id="rId836" Type="http://schemas.openxmlformats.org/officeDocument/2006/relationships/slide" Target="slides/slide833.xml"/><Relationship Id="rId268" Type="http://schemas.openxmlformats.org/officeDocument/2006/relationships/slide" Target="slides/slide265.xml"/><Relationship Id="rId475" Type="http://schemas.openxmlformats.org/officeDocument/2006/relationships/slide" Target="slides/slide472.xml"/><Relationship Id="rId682" Type="http://schemas.openxmlformats.org/officeDocument/2006/relationships/slide" Target="slides/slide679.xml"/><Relationship Id="rId32" Type="http://schemas.openxmlformats.org/officeDocument/2006/relationships/slide" Target="slides/slide29.xml"/><Relationship Id="rId128" Type="http://schemas.openxmlformats.org/officeDocument/2006/relationships/slide" Target="slides/slide125.xml"/><Relationship Id="rId335" Type="http://schemas.openxmlformats.org/officeDocument/2006/relationships/slide" Target="slides/slide332.xml"/><Relationship Id="rId542" Type="http://schemas.openxmlformats.org/officeDocument/2006/relationships/slide" Target="slides/slide539.xml"/><Relationship Id="rId181" Type="http://schemas.openxmlformats.org/officeDocument/2006/relationships/slide" Target="slides/slide178.xml"/><Relationship Id="rId402" Type="http://schemas.openxmlformats.org/officeDocument/2006/relationships/slide" Target="slides/slide399.xml"/><Relationship Id="rId847" Type="http://schemas.openxmlformats.org/officeDocument/2006/relationships/slide" Target="slides/slide844.xml"/><Relationship Id="rId279" Type="http://schemas.openxmlformats.org/officeDocument/2006/relationships/slide" Target="slides/slide276.xml"/><Relationship Id="rId486" Type="http://schemas.openxmlformats.org/officeDocument/2006/relationships/slide" Target="slides/slide483.xml"/><Relationship Id="rId693" Type="http://schemas.openxmlformats.org/officeDocument/2006/relationships/slide" Target="slides/slide690.xml"/><Relationship Id="rId707" Type="http://schemas.openxmlformats.org/officeDocument/2006/relationships/slide" Target="slides/slide704.xml"/><Relationship Id="rId43" Type="http://schemas.openxmlformats.org/officeDocument/2006/relationships/slide" Target="slides/slide40.xml"/><Relationship Id="rId139" Type="http://schemas.openxmlformats.org/officeDocument/2006/relationships/slide" Target="slides/slide136.xml"/><Relationship Id="rId346" Type="http://schemas.openxmlformats.org/officeDocument/2006/relationships/slide" Target="slides/slide343.xml"/><Relationship Id="rId553" Type="http://schemas.openxmlformats.org/officeDocument/2006/relationships/slide" Target="slides/slide550.xml"/><Relationship Id="rId760" Type="http://schemas.openxmlformats.org/officeDocument/2006/relationships/slide" Target="slides/slide757.xml"/><Relationship Id="rId192" Type="http://schemas.openxmlformats.org/officeDocument/2006/relationships/slide" Target="slides/slide189.xml"/><Relationship Id="rId206" Type="http://schemas.openxmlformats.org/officeDocument/2006/relationships/slide" Target="slides/slide203.xml"/><Relationship Id="rId413" Type="http://schemas.openxmlformats.org/officeDocument/2006/relationships/slide" Target="slides/slide410.xml"/><Relationship Id="rId858" Type="http://schemas.openxmlformats.org/officeDocument/2006/relationships/slide" Target="slides/slide855.xml"/><Relationship Id="rId497" Type="http://schemas.openxmlformats.org/officeDocument/2006/relationships/slide" Target="slides/slide494.xml"/><Relationship Id="rId620" Type="http://schemas.openxmlformats.org/officeDocument/2006/relationships/slide" Target="slides/slide617.xml"/><Relationship Id="rId718" Type="http://schemas.openxmlformats.org/officeDocument/2006/relationships/slide" Target="slides/slide715.xml"/><Relationship Id="rId357" Type="http://schemas.openxmlformats.org/officeDocument/2006/relationships/slide" Target="slides/slide354.xml"/><Relationship Id="rId54" Type="http://schemas.openxmlformats.org/officeDocument/2006/relationships/slide" Target="slides/slide51.xml"/><Relationship Id="rId217" Type="http://schemas.openxmlformats.org/officeDocument/2006/relationships/slide" Target="slides/slide214.xml"/><Relationship Id="rId564" Type="http://schemas.openxmlformats.org/officeDocument/2006/relationships/slide" Target="slides/slide561.xml"/><Relationship Id="rId771" Type="http://schemas.openxmlformats.org/officeDocument/2006/relationships/slide" Target="slides/slide768.xml"/><Relationship Id="rId869" Type="http://schemas.openxmlformats.org/officeDocument/2006/relationships/theme" Target="theme/theme1.xml"/><Relationship Id="rId424" Type="http://schemas.openxmlformats.org/officeDocument/2006/relationships/slide" Target="slides/slide421.xml"/><Relationship Id="rId631" Type="http://schemas.openxmlformats.org/officeDocument/2006/relationships/slide" Target="slides/slide628.xml"/><Relationship Id="rId729" Type="http://schemas.openxmlformats.org/officeDocument/2006/relationships/slide" Target="slides/slide726.xml"/><Relationship Id="rId270" Type="http://schemas.openxmlformats.org/officeDocument/2006/relationships/slide" Target="slides/slide267.xml"/><Relationship Id="rId65" Type="http://schemas.openxmlformats.org/officeDocument/2006/relationships/slide" Target="slides/slide62.xml"/><Relationship Id="rId130" Type="http://schemas.openxmlformats.org/officeDocument/2006/relationships/slide" Target="slides/slide127.xml"/><Relationship Id="rId368" Type="http://schemas.openxmlformats.org/officeDocument/2006/relationships/slide" Target="slides/slide365.xml"/><Relationship Id="rId575" Type="http://schemas.openxmlformats.org/officeDocument/2006/relationships/slide" Target="slides/slide572.xml"/><Relationship Id="rId782" Type="http://schemas.openxmlformats.org/officeDocument/2006/relationships/slide" Target="slides/slide779.xml"/><Relationship Id="rId228" Type="http://schemas.openxmlformats.org/officeDocument/2006/relationships/slide" Target="slides/slide225.xml"/><Relationship Id="rId435" Type="http://schemas.openxmlformats.org/officeDocument/2006/relationships/slide" Target="slides/slide432.xml"/><Relationship Id="rId642" Type="http://schemas.openxmlformats.org/officeDocument/2006/relationships/slide" Target="slides/slide639.xml"/><Relationship Id="rId281" Type="http://schemas.openxmlformats.org/officeDocument/2006/relationships/slide" Target="slides/slide278.xml"/><Relationship Id="rId502" Type="http://schemas.openxmlformats.org/officeDocument/2006/relationships/slide" Target="slides/slide499.xml"/><Relationship Id="rId76" Type="http://schemas.openxmlformats.org/officeDocument/2006/relationships/slide" Target="slides/slide73.xml"/><Relationship Id="rId141" Type="http://schemas.openxmlformats.org/officeDocument/2006/relationships/slide" Target="slides/slide138.xml"/><Relationship Id="rId379" Type="http://schemas.openxmlformats.org/officeDocument/2006/relationships/slide" Target="slides/slide376.xml"/><Relationship Id="rId586" Type="http://schemas.openxmlformats.org/officeDocument/2006/relationships/slide" Target="slides/slide583.xml"/><Relationship Id="rId793" Type="http://schemas.openxmlformats.org/officeDocument/2006/relationships/slide" Target="slides/slide790.xml"/><Relationship Id="rId807" Type="http://schemas.openxmlformats.org/officeDocument/2006/relationships/slide" Target="slides/slide804.xml"/><Relationship Id="rId7" Type="http://schemas.openxmlformats.org/officeDocument/2006/relationships/slide" Target="slides/slide4.xml"/><Relationship Id="rId239" Type="http://schemas.openxmlformats.org/officeDocument/2006/relationships/slide" Target="slides/slide236.xml"/><Relationship Id="rId446" Type="http://schemas.openxmlformats.org/officeDocument/2006/relationships/slide" Target="slides/slide443.xml"/><Relationship Id="rId653" Type="http://schemas.openxmlformats.org/officeDocument/2006/relationships/slide" Target="slides/slide650.xml"/><Relationship Id="rId292" Type="http://schemas.openxmlformats.org/officeDocument/2006/relationships/slide" Target="slides/slide289.xml"/><Relationship Id="rId306" Type="http://schemas.openxmlformats.org/officeDocument/2006/relationships/slide" Target="slides/slide303.xml"/><Relationship Id="rId860" Type="http://schemas.openxmlformats.org/officeDocument/2006/relationships/slide" Target="slides/slide857.xml"/><Relationship Id="rId87" Type="http://schemas.openxmlformats.org/officeDocument/2006/relationships/slide" Target="slides/slide84.xml"/><Relationship Id="rId513" Type="http://schemas.openxmlformats.org/officeDocument/2006/relationships/slide" Target="slides/slide510.xml"/><Relationship Id="rId597" Type="http://schemas.openxmlformats.org/officeDocument/2006/relationships/slide" Target="slides/slide594.xml"/><Relationship Id="rId720" Type="http://schemas.openxmlformats.org/officeDocument/2006/relationships/slide" Target="slides/slide717.xml"/><Relationship Id="rId818" Type="http://schemas.openxmlformats.org/officeDocument/2006/relationships/slide" Target="slides/slide815.xml"/><Relationship Id="rId152" Type="http://schemas.openxmlformats.org/officeDocument/2006/relationships/slide" Target="slides/slide149.xml"/><Relationship Id="rId457" Type="http://schemas.openxmlformats.org/officeDocument/2006/relationships/slide" Target="slides/slide454.xml"/><Relationship Id="rId664" Type="http://schemas.openxmlformats.org/officeDocument/2006/relationships/slide" Target="slides/slide661.xml"/><Relationship Id="rId14" Type="http://schemas.openxmlformats.org/officeDocument/2006/relationships/slide" Target="slides/slide11.xml"/><Relationship Id="rId317" Type="http://schemas.openxmlformats.org/officeDocument/2006/relationships/slide" Target="slides/slide314.xml"/><Relationship Id="rId524" Type="http://schemas.openxmlformats.org/officeDocument/2006/relationships/slide" Target="slides/slide521.xml"/><Relationship Id="rId731" Type="http://schemas.openxmlformats.org/officeDocument/2006/relationships/slide" Target="slides/slide728.xml"/><Relationship Id="rId98" Type="http://schemas.openxmlformats.org/officeDocument/2006/relationships/slide" Target="slides/slide95.xml"/><Relationship Id="rId163" Type="http://schemas.openxmlformats.org/officeDocument/2006/relationships/slide" Target="slides/slide160.xml"/><Relationship Id="rId370" Type="http://schemas.openxmlformats.org/officeDocument/2006/relationships/slide" Target="slides/slide367.xml"/><Relationship Id="rId829" Type="http://schemas.openxmlformats.org/officeDocument/2006/relationships/slide" Target="slides/slide826.xml"/><Relationship Id="rId230" Type="http://schemas.openxmlformats.org/officeDocument/2006/relationships/slide" Target="slides/slide227.xml"/><Relationship Id="rId468" Type="http://schemas.openxmlformats.org/officeDocument/2006/relationships/slide" Target="slides/slide465.xml"/><Relationship Id="rId675" Type="http://schemas.openxmlformats.org/officeDocument/2006/relationships/slide" Target="slides/slide672.xml"/><Relationship Id="rId25" Type="http://schemas.openxmlformats.org/officeDocument/2006/relationships/slide" Target="slides/slide22.xml"/><Relationship Id="rId328" Type="http://schemas.openxmlformats.org/officeDocument/2006/relationships/slide" Target="slides/slide325.xml"/><Relationship Id="rId535" Type="http://schemas.openxmlformats.org/officeDocument/2006/relationships/slide" Target="slides/slide532.xml"/><Relationship Id="rId742" Type="http://schemas.openxmlformats.org/officeDocument/2006/relationships/slide" Target="slides/slide739.xml"/><Relationship Id="rId174" Type="http://schemas.openxmlformats.org/officeDocument/2006/relationships/slide" Target="slides/slide171.xml"/><Relationship Id="rId381" Type="http://schemas.openxmlformats.org/officeDocument/2006/relationships/slide" Target="slides/slide378.xml"/><Relationship Id="rId602" Type="http://schemas.openxmlformats.org/officeDocument/2006/relationships/slide" Target="slides/slide599.xml"/><Relationship Id="rId241" Type="http://schemas.openxmlformats.org/officeDocument/2006/relationships/slide" Target="slides/slide238.xml"/><Relationship Id="rId479" Type="http://schemas.openxmlformats.org/officeDocument/2006/relationships/slide" Target="slides/slide476.xml"/><Relationship Id="rId686" Type="http://schemas.openxmlformats.org/officeDocument/2006/relationships/slide" Target="slides/slide683.xml"/><Relationship Id="rId36" Type="http://schemas.openxmlformats.org/officeDocument/2006/relationships/slide" Target="slides/slide33.xml"/><Relationship Id="rId339" Type="http://schemas.openxmlformats.org/officeDocument/2006/relationships/slide" Target="slides/slide336.xml"/><Relationship Id="rId546" Type="http://schemas.openxmlformats.org/officeDocument/2006/relationships/slide" Target="slides/slide543.xml"/><Relationship Id="rId753" Type="http://schemas.openxmlformats.org/officeDocument/2006/relationships/slide" Target="slides/slide750.xml"/><Relationship Id="rId101" Type="http://schemas.openxmlformats.org/officeDocument/2006/relationships/slide" Target="slides/slide98.xml"/><Relationship Id="rId185" Type="http://schemas.openxmlformats.org/officeDocument/2006/relationships/slide" Target="slides/slide182.xml"/><Relationship Id="rId406" Type="http://schemas.openxmlformats.org/officeDocument/2006/relationships/slide" Target="slides/slide403.xml"/><Relationship Id="rId392" Type="http://schemas.openxmlformats.org/officeDocument/2006/relationships/slide" Target="slides/slide389.xml"/><Relationship Id="rId613" Type="http://schemas.openxmlformats.org/officeDocument/2006/relationships/slide" Target="slides/slide610.xml"/><Relationship Id="rId697" Type="http://schemas.openxmlformats.org/officeDocument/2006/relationships/slide" Target="slides/slide694.xml"/><Relationship Id="rId820" Type="http://schemas.openxmlformats.org/officeDocument/2006/relationships/slide" Target="slides/slide817.xml"/><Relationship Id="rId252" Type="http://schemas.openxmlformats.org/officeDocument/2006/relationships/slide" Target="slides/slide249.xml"/><Relationship Id="rId47" Type="http://schemas.openxmlformats.org/officeDocument/2006/relationships/slide" Target="slides/slide44.xml"/><Relationship Id="rId112" Type="http://schemas.openxmlformats.org/officeDocument/2006/relationships/slide" Target="slides/slide109.xml"/><Relationship Id="rId557" Type="http://schemas.openxmlformats.org/officeDocument/2006/relationships/slide" Target="slides/slide554.xml"/><Relationship Id="rId764" Type="http://schemas.openxmlformats.org/officeDocument/2006/relationships/slide" Target="slides/slide761.xml"/><Relationship Id="rId196" Type="http://schemas.openxmlformats.org/officeDocument/2006/relationships/slide" Target="slides/slide193.xml"/><Relationship Id="rId417" Type="http://schemas.openxmlformats.org/officeDocument/2006/relationships/slide" Target="slides/slide414.xml"/><Relationship Id="rId624" Type="http://schemas.openxmlformats.org/officeDocument/2006/relationships/slide" Target="slides/slide621.xml"/><Relationship Id="rId831" Type="http://schemas.openxmlformats.org/officeDocument/2006/relationships/slide" Target="slides/slide828.xml"/><Relationship Id="rId263" Type="http://schemas.openxmlformats.org/officeDocument/2006/relationships/slide" Target="slides/slide260.xml"/><Relationship Id="rId470" Type="http://schemas.openxmlformats.org/officeDocument/2006/relationships/slide" Target="slides/slide467.xml"/><Relationship Id="rId58" Type="http://schemas.openxmlformats.org/officeDocument/2006/relationships/slide" Target="slides/slide55.xml"/><Relationship Id="rId123" Type="http://schemas.openxmlformats.org/officeDocument/2006/relationships/slide" Target="slides/slide120.xml"/><Relationship Id="rId330" Type="http://schemas.openxmlformats.org/officeDocument/2006/relationships/slide" Target="slides/slide327.xml"/><Relationship Id="rId568" Type="http://schemas.openxmlformats.org/officeDocument/2006/relationships/slide" Target="slides/slide565.xml"/><Relationship Id="rId775" Type="http://schemas.openxmlformats.org/officeDocument/2006/relationships/slide" Target="slides/slide772.xml"/><Relationship Id="rId428" Type="http://schemas.openxmlformats.org/officeDocument/2006/relationships/slide" Target="slides/slide425.xml"/><Relationship Id="rId635" Type="http://schemas.openxmlformats.org/officeDocument/2006/relationships/slide" Target="slides/slide632.xml"/><Relationship Id="rId842" Type="http://schemas.openxmlformats.org/officeDocument/2006/relationships/slide" Target="slides/slide839.xml"/><Relationship Id="rId274" Type="http://schemas.openxmlformats.org/officeDocument/2006/relationships/slide" Target="slides/slide271.xml"/><Relationship Id="rId481" Type="http://schemas.openxmlformats.org/officeDocument/2006/relationships/slide" Target="slides/slide478.xml"/><Relationship Id="rId702" Type="http://schemas.openxmlformats.org/officeDocument/2006/relationships/slide" Target="slides/slide699.xml"/><Relationship Id="rId69" Type="http://schemas.openxmlformats.org/officeDocument/2006/relationships/slide" Target="slides/slide66.xml"/><Relationship Id="rId134" Type="http://schemas.openxmlformats.org/officeDocument/2006/relationships/slide" Target="slides/slide131.xml"/><Relationship Id="rId579" Type="http://schemas.openxmlformats.org/officeDocument/2006/relationships/slide" Target="slides/slide576.xml"/><Relationship Id="rId786" Type="http://schemas.openxmlformats.org/officeDocument/2006/relationships/slide" Target="slides/slide783.xml"/><Relationship Id="rId341" Type="http://schemas.openxmlformats.org/officeDocument/2006/relationships/slide" Target="slides/slide338.xml"/><Relationship Id="rId439" Type="http://schemas.openxmlformats.org/officeDocument/2006/relationships/slide" Target="slides/slide436.xml"/><Relationship Id="rId646" Type="http://schemas.openxmlformats.org/officeDocument/2006/relationships/slide" Target="slides/slide643.xml"/><Relationship Id="rId201" Type="http://schemas.openxmlformats.org/officeDocument/2006/relationships/slide" Target="slides/slide198.xml"/><Relationship Id="rId285" Type="http://schemas.openxmlformats.org/officeDocument/2006/relationships/slide" Target="slides/slide282.xml"/><Relationship Id="rId506" Type="http://schemas.openxmlformats.org/officeDocument/2006/relationships/slide" Target="slides/slide503.xml"/><Relationship Id="rId853" Type="http://schemas.openxmlformats.org/officeDocument/2006/relationships/slide" Target="slides/slide850.xml"/><Relationship Id="rId492" Type="http://schemas.openxmlformats.org/officeDocument/2006/relationships/slide" Target="slides/slide489.xml"/><Relationship Id="rId713" Type="http://schemas.openxmlformats.org/officeDocument/2006/relationships/slide" Target="slides/slide710.xml"/><Relationship Id="rId797" Type="http://schemas.openxmlformats.org/officeDocument/2006/relationships/slide" Target="slides/slide794.xml"/><Relationship Id="rId145" Type="http://schemas.openxmlformats.org/officeDocument/2006/relationships/slide" Target="slides/slide142.xml"/><Relationship Id="rId352" Type="http://schemas.openxmlformats.org/officeDocument/2006/relationships/slide" Target="slides/slide349.xml"/><Relationship Id="rId212" Type="http://schemas.openxmlformats.org/officeDocument/2006/relationships/slide" Target="slides/slide209.xml"/><Relationship Id="rId657" Type="http://schemas.openxmlformats.org/officeDocument/2006/relationships/slide" Target="slides/slide654.xml"/><Relationship Id="rId864" Type="http://schemas.openxmlformats.org/officeDocument/2006/relationships/slide" Target="slides/slide861.xml"/><Relationship Id="rId296" Type="http://schemas.openxmlformats.org/officeDocument/2006/relationships/slide" Target="slides/slide293.xml"/><Relationship Id="rId517" Type="http://schemas.openxmlformats.org/officeDocument/2006/relationships/slide" Target="slides/slide514.xml"/><Relationship Id="rId724" Type="http://schemas.openxmlformats.org/officeDocument/2006/relationships/slide" Target="slides/slide721.xml"/><Relationship Id="rId60" Type="http://schemas.openxmlformats.org/officeDocument/2006/relationships/slide" Target="slides/slide57.xml"/><Relationship Id="rId156" Type="http://schemas.openxmlformats.org/officeDocument/2006/relationships/slide" Target="slides/slide153.xml"/><Relationship Id="rId363" Type="http://schemas.openxmlformats.org/officeDocument/2006/relationships/slide" Target="slides/slide360.xml"/><Relationship Id="rId570" Type="http://schemas.openxmlformats.org/officeDocument/2006/relationships/slide" Target="slides/slide567.xml"/><Relationship Id="rId223" Type="http://schemas.openxmlformats.org/officeDocument/2006/relationships/slide" Target="slides/slide220.xml"/><Relationship Id="rId430" Type="http://schemas.openxmlformats.org/officeDocument/2006/relationships/slide" Target="slides/slide427.xml"/><Relationship Id="rId668" Type="http://schemas.openxmlformats.org/officeDocument/2006/relationships/slide" Target="slides/slide665.xml"/><Relationship Id="rId18" Type="http://schemas.openxmlformats.org/officeDocument/2006/relationships/slide" Target="slides/slide15.xml"/><Relationship Id="rId528" Type="http://schemas.openxmlformats.org/officeDocument/2006/relationships/slide" Target="slides/slide525.xml"/><Relationship Id="rId735" Type="http://schemas.openxmlformats.org/officeDocument/2006/relationships/slide" Target="slides/slide732.xml"/><Relationship Id="rId167" Type="http://schemas.openxmlformats.org/officeDocument/2006/relationships/slide" Target="slides/slide164.xml"/><Relationship Id="rId374" Type="http://schemas.openxmlformats.org/officeDocument/2006/relationships/slide" Target="slides/slide371.xml"/><Relationship Id="rId581" Type="http://schemas.openxmlformats.org/officeDocument/2006/relationships/slide" Target="slides/slide578.xml"/><Relationship Id="rId71" Type="http://schemas.openxmlformats.org/officeDocument/2006/relationships/slide" Target="slides/slide68.xml"/><Relationship Id="rId234" Type="http://schemas.openxmlformats.org/officeDocument/2006/relationships/slide" Target="slides/slide231.xml"/><Relationship Id="rId679" Type="http://schemas.openxmlformats.org/officeDocument/2006/relationships/slide" Target="slides/slide676.xml"/><Relationship Id="rId802" Type="http://schemas.openxmlformats.org/officeDocument/2006/relationships/slide" Target="slides/slide799.xml"/><Relationship Id="rId2" Type="http://schemas.openxmlformats.org/officeDocument/2006/relationships/slideMaster" Target="slideMasters/slideMaster2.xml"/><Relationship Id="rId29" Type="http://schemas.openxmlformats.org/officeDocument/2006/relationships/slide" Target="slides/slide26.xml"/><Relationship Id="rId441" Type="http://schemas.openxmlformats.org/officeDocument/2006/relationships/slide" Target="slides/slide438.xml"/><Relationship Id="rId539" Type="http://schemas.openxmlformats.org/officeDocument/2006/relationships/slide" Target="slides/slide536.xml"/><Relationship Id="rId746" Type="http://schemas.openxmlformats.org/officeDocument/2006/relationships/slide" Target="slides/slide743.xml"/><Relationship Id="rId178" Type="http://schemas.openxmlformats.org/officeDocument/2006/relationships/slide" Target="slides/slide175.xml"/><Relationship Id="rId301" Type="http://schemas.openxmlformats.org/officeDocument/2006/relationships/slide" Target="slides/slide298.xml"/><Relationship Id="rId82" Type="http://schemas.openxmlformats.org/officeDocument/2006/relationships/slide" Target="slides/slide79.xml"/><Relationship Id="rId385" Type="http://schemas.openxmlformats.org/officeDocument/2006/relationships/slide" Target="slides/slide382.xml"/><Relationship Id="rId592" Type="http://schemas.openxmlformats.org/officeDocument/2006/relationships/slide" Target="slides/slide589.xml"/><Relationship Id="rId606" Type="http://schemas.openxmlformats.org/officeDocument/2006/relationships/slide" Target="slides/slide603.xml"/><Relationship Id="rId813" Type="http://schemas.openxmlformats.org/officeDocument/2006/relationships/slide" Target="slides/slide810.xml"/><Relationship Id="rId245" Type="http://schemas.openxmlformats.org/officeDocument/2006/relationships/slide" Target="slides/slide242.xml"/><Relationship Id="rId452" Type="http://schemas.openxmlformats.org/officeDocument/2006/relationships/slide" Target="slides/slide449.xml"/><Relationship Id="rId105" Type="http://schemas.openxmlformats.org/officeDocument/2006/relationships/slide" Target="slides/slide102.xml"/><Relationship Id="rId312" Type="http://schemas.openxmlformats.org/officeDocument/2006/relationships/slide" Target="slides/slide309.xml"/><Relationship Id="rId757" Type="http://schemas.openxmlformats.org/officeDocument/2006/relationships/slide" Target="slides/slide754.xml"/><Relationship Id="rId93" Type="http://schemas.openxmlformats.org/officeDocument/2006/relationships/slide" Target="slides/slide90.xml"/><Relationship Id="rId189" Type="http://schemas.openxmlformats.org/officeDocument/2006/relationships/slide" Target="slides/slide186.xml"/><Relationship Id="rId396" Type="http://schemas.openxmlformats.org/officeDocument/2006/relationships/slide" Target="slides/slide393.xml"/><Relationship Id="rId617" Type="http://schemas.openxmlformats.org/officeDocument/2006/relationships/slide" Target="slides/slide614.xml"/><Relationship Id="rId824" Type="http://schemas.openxmlformats.org/officeDocument/2006/relationships/slide" Target="slides/slide821.xml"/><Relationship Id="rId256" Type="http://schemas.openxmlformats.org/officeDocument/2006/relationships/slide" Target="slides/slide253.xml"/><Relationship Id="rId463" Type="http://schemas.openxmlformats.org/officeDocument/2006/relationships/slide" Target="slides/slide460.xml"/><Relationship Id="rId670" Type="http://schemas.openxmlformats.org/officeDocument/2006/relationships/slide" Target="slides/slide667.xml"/><Relationship Id="rId116" Type="http://schemas.openxmlformats.org/officeDocument/2006/relationships/slide" Target="slides/slide113.xml"/><Relationship Id="rId323" Type="http://schemas.openxmlformats.org/officeDocument/2006/relationships/slide" Target="slides/slide320.xml"/><Relationship Id="rId530" Type="http://schemas.openxmlformats.org/officeDocument/2006/relationships/slide" Target="slides/slide527.xml"/><Relationship Id="rId768" Type="http://schemas.openxmlformats.org/officeDocument/2006/relationships/slide" Target="slides/slide765.xml"/><Relationship Id="rId20" Type="http://schemas.openxmlformats.org/officeDocument/2006/relationships/slide" Target="slides/slide17.xml"/><Relationship Id="rId628" Type="http://schemas.openxmlformats.org/officeDocument/2006/relationships/slide" Target="slides/slide625.xml"/><Relationship Id="rId835" Type="http://schemas.openxmlformats.org/officeDocument/2006/relationships/slide" Target="slides/slide832.xml"/><Relationship Id="rId267" Type="http://schemas.openxmlformats.org/officeDocument/2006/relationships/slide" Target="slides/slide264.xml"/><Relationship Id="rId474" Type="http://schemas.openxmlformats.org/officeDocument/2006/relationships/slide" Target="slides/slide471.xml"/><Relationship Id="rId127" Type="http://schemas.openxmlformats.org/officeDocument/2006/relationships/slide" Target="slides/slide124.xml"/><Relationship Id="rId681" Type="http://schemas.openxmlformats.org/officeDocument/2006/relationships/slide" Target="slides/slide678.xml"/><Relationship Id="rId779" Type="http://schemas.openxmlformats.org/officeDocument/2006/relationships/slide" Target="slides/slide776.xml"/><Relationship Id="rId31" Type="http://schemas.openxmlformats.org/officeDocument/2006/relationships/slide" Target="slides/slide28.xml"/><Relationship Id="rId334" Type="http://schemas.openxmlformats.org/officeDocument/2006/relationships/slide" Target="slides/slide331.xml"/><Relationship Id="rId541" Type="http://schemas.openxmlformats.org/officeDocument/2006/relationships/slide" Target="slides/slide538.xml"/><Relationship Id="rId639" Type="http://schemas.openxmlformats.org/officeDocument/2006/relationships/slide" Target="slides/slide636.xml"/><Relationship Id="rId180" Type="http://schemas.openxmlformats.org/officeDocument/2006/relationships/slide" Target="slides/slide177.xml"/><Relationship Id="rId278" Type="http://schemas.openxmlformats.org/officeDocument/2006/relationships/slide" Target="slides/slide275.xml"/><Relationship Id="rId401" Type="http://schemas.openxmlformats.org/officeDocument/2006/relationships/slide" Target="slides/slide398.xml"/><Relationship Id="rId846" Type="http://schemas.openxmlformats.org/officeDocument/2006/relationships/slide" Target="slides/slide843.xml"/><Relationship Id="rId485" Type="http://schemas.openxmlformats.org/officeDocument/2006/relationships/slide" Target="slides/slide482.xml"/><Relationship Id="rId692" Type="http://schemas.openxmlformats.org/officeDocument/2006/relationships/slide" Target="slides/slide689.xml"/><Relationship Id="rId706" Type="http://schemas.openxmlformats.org/officeDocument/2006/relationships/slide" Target="slides/slide703.xml"/><Relationship Id="rId42" Type="http://schemas.openxmlformats.org/officeDocument/2006/relationships/slide" Target="slides/slide39.xml"/><Relationship Id="rId138" Type="http://schemas.openxmlformats.org/officeDocument/2006/relationships/slide" Target="slides/slide135.xml"/><Relationship Id="rId345" Type="http://schemas.openxmlformats.org/officeDocument/2006/relationships/slide" Target="slides/slide342.xml"/><Relationship Id="rId552" Type="http://schemas.openxmlformats.org/officeDocument/2006/relationships/slide" Target="slides/slide549.xml"/><Relationship Id="rId191" Type="http://schemas.openxmlformats.org/officeDocument/2006/relationships/slide" Target="slides/slide188.xml"/><Relationship Id="rId205" Type="http://schemas.openxmlformats.org/officeDocument/2006/relationships/slide" Target="slides/slide202.xml"/><Relationship Id="rId412" Type="http://schemas.openxmlformats.org/officeDocument/2006/relationships/slide" Target="slides/slide409.xml"/><Relationship Id="rId857" Type="http://schemas.openxmlformats.org/officeDocument/2006/relationships/slide" Target="slides/slide854.xml"/><Relationship Id="rId289" Type="http://schemas.openxmlformats.org/officeDocument/2006/relationships/slide" Target="slides/slide286.xml"/><Relationship Id="rId496" Type="http://schemas.openxmlformats.org/officeDocument/2006/relationships/slide" Target="slides/slide493.xml"/><Relationship Id="rId717" Type="http://schemas.openxmlformats.org/officeDocument/2006/relationships/slide" Target="slides/slide714.xml"/><Relationship Id="rId53" Type="http://schemas.openxmlformats.org/officeDocument/2006/relationships/slide" Target="slides/slide50.xml"/><Relationship Id="rId149" Type="http://schemas.openxmlformats.org/officeDocument/2006/relationships/slide" Target="slides/slide146.xml"/><Relationship Id="rId356" Type="http://schemas.openxmlformats.org/officeDocument/2006/relationships/slide" Target="slides/slide353.xml"/><Relationship Id="rId563" Type="http://schemas.openxmlformats.org/officeDocument/2006/relationships/slide" Target="slides/slide560.xml"/><Relationship Id="rId770" Type="http://schemas.openxmlformats.org/officeDocument/2006/relationships/slide" Target="slides/slide767.xml"/><Relationship Id="rId216" Type="http://schemas.openxmlformats.org/officeDocument/2006/relationships/slide" Target="slides/slide213.xml"/><Relationship Id="rId423" Type="http://schemas.openxmlformats.org/officeDocument/2006/relationships/slide" Target="slides/slide420.xml"/><Relationship Id="rId868" Type="http://schemas.openxmlformats.org/officeDocument/2006/relationships/viewProps" Target="viewProps.xml"/><Relationship Id="rId630" Type="http://schemas.openxmlformats.org/officeDocument/2006/relationships/slide" Target="slides/slide627.xml"/><Relationship Id="rId728" Type="http://schemas.openxmlformats.org/officeDocument/2006/relationships/slide" Target="slides/slide725.xml"/><Relationship Id="rId64" Type="http://schemas.openxmlformats.org/officeDocument/2006/relationships/slide" Target="slides/slide61.xml"/><Relationship Id="rId367" Type="http://schemas.openxmlformats.org/officeDocument/2006/relationships/slide" Target="slides/slide364.xml"/><Relationship Id="rId574" Type="http://schemas.openxmlformats.org/officeDocument/2006/relationships/slide" Target="slides/slide571.xml"/><Relationship Id="rId227" Type="http://schemas.openxmlformats.org/officeDocument/2006/relationships/slide" Target="slides/slide224.xml"/><Relationship Id="rId781" Type="http://schemas.openxmlformats.org/officeDocument/2006/relationships/slide" Target="slides/slide778.xml"/><Relationship Id="rId434" Type="http://schemas.openxmlformats.org/officeDocument/2006/relationships/slide" Target="slides/slide431.xml"/><Relationship Id="rId641" Type="http://schemas.openxmlformats.org/officeDocument/2006/relationships/slide" Target="slides/slide638.xml"/><Relationship Id="rId739" Type="http://schemas.openxmlformats.org/officeDocument/2006/relationships/slide" Target="slides/slide736.xml"/><Relationship Id="rId280" Type="http://schemas.openxmlformats.org/officeDocument/2006/relationships/slide" Target="slides/slide277.xml"/><Relationship Id="rId501" Type="http://schemas.openxmlformats.org/officeDocument/2006/relationships/slide" Target="slides/slide498.xml"/><Relationship Id="rId75" Type="http://schemas.openxmlformats.org/officeDocument/2006/relationships/slide" Target="slides/slide72.xml"/><Relationship Id="rId140" Type="http://schemas.openxmlformats.org/officeDocument/2006/relationships/slide" Target="slides/slide137.xml"/><Relationship Id="rId378" Type="http://schemas.openxmlformats.org/officeDocument/2006/relationships/slide" Target="slides/slide375.xml"/><Relationship Id="rId585" Type="http://schemas.openxmlformats.org/officeDocument/2006/relationships/slide" Target="slides/slide582.xml"/><Relationship Id="rId792" Type="http://schemas.openxmlformats.org/officeDocument/2006/relationships/slide" Target="slides/slide789.xml"/><Relationship Id="rId806" Type="http://schemas.openxmlformats.org/officeDocument/2006/relationships/slide" Target="slides/slide803.xml"/><Relationship Id="rId6" Type="http://schemas.openxmlformats.org/officeDocument/2006/relationships/slide" Target="slides/slide3.xml"/><Relationship Id="rId238" Type="http://schemas.openxmlformats.org/officeDocument/2006/relationships/slide" Target="slides/slide235.xml"/><Relationship Id="rId445" Type="http://schemas.openxmlformats.org/officeDocument/2006/relationships/slide" Target="slides/slide442.xml"/><Relationship Id="rId652" Type="http://schemas.openxmlformats.org/officeDocument/2006/relationships/slide" Target="slides/slide649.xml"/><Relationship Id="rId291" Type="http://schemas.openxmlformats.org/officeDocument/2006/relationships/slide" Target="slides/slide288.xml"/><Relationship Id="rId305" Type="http://schemas.openxmlformats.org/officeDocument/2006/relationships/slide" Target="slides/slide302.xml"/><Relationship Id="rId512" Type="http://schemas.openxmlformats.org/officeDocument/2006/relationships/slide" Target="slides/slide509.xml"/><Relationship Id="rId86" Type="http://schemas.openxmlformats.org/officeDocument/2006/relationships/slide" Target="slides/slide83.xml"/><Relationship Id="rId151" Type="http://schemas.openxmlformats.org/officeDocument/2006/relationships/slide" Target="slides/slide148.xml"/><Relationship Id="rId389" Type="http://schemas.openxmlformats.org/officeDocument/2006/relationships/slide" Target="slides/slide386.xml"/><Relationship Id="rId596" Type="http://schemas.openxmlformats.org/officeDocument/2006/relationships/slide" Target="slides/slide593.xml"/><Relationship Id="rId817" Type="http://schemas.openxmlformats.org/officeDocument/2006/relationships/slide" Target="slides/slide814.xml"/><Relationship Id="rId249" Type="http://schemas.openxmlformats.org/officeDocument/2006/relationships/slide" Target="slides/slide246.xml"/><Relationship Id="rId456" Type="http://schemas.openxmlformats.org/officeDocument/2006/relationships/slide" Target="slides/slide453.xml"/><Relationship Id="rId663" Type="http://schemas.openxmlformats.org/officeDocument/2006/relationships/slide" Target="slides/slide660.xml"/><Relationship Id="rId870" Type="http://schemas.openxmlformats.org/officeDocument/2006/relationships/tableStyles" Target="tableStyles.xml"/><Relationship Id="rId13" Type="http://schemas.openxmlformats.org/officeDocument/2006/relationships/slide" Target="slides/slide10.xml"/><Relationship Id="rId109" Type="http://schemas.openxmlformats.org/officeDocument/2006/relationships/slide" Target="slides/slide106.xml"/><Relationship Id="rId316" Type="http://schemas.openxmlformats.org/officeDocument/2006/relationships/slide" Target="slides/slide313.xml"/><Relationship Id="rId523" Type="http://schemas.openxmlformats.org/officeDocument/2006/relationships/slide" Target="slides/slide520.xml"/><Relationship Id="rId97" Type="http://schemas.openxmlformats.org/officeDocument/2006/relationships/slide" Target="slides/slide94.xml"/><Relationship Id="rId730" Type="http://schemas.openxmlformats.org/officeDocument/2006/relationships/slide" Target="slides/slide727.xml"/><Relationship Id="rId828" Type="http://schemas.openxmlformats.org/officeDocument/2006/relationships/slide" Target="slides/slide825.xml"/><Relationship Id="rId162" Type="http://schemas.openxmlformats.org/officeDocument/2006/relationships/slide" Target="slides/slide159.xml"/><Relationship Id="rId467" Type="http://schemas.openxmlformats.org/officeDocument/2006/relationships/slide" Target="slides/slide464.xml"/><Relationship Id="rId674" Type="http://schemas.openxmlformats.org/officeDocument/2006/relationships/slide" Target="slides/slide671.xml"/><Relationship Id="rId24" Type="http://schemas.openxmlformats.org/officeDocument/2006/relationships/slide" Target="slides/slide21.xml"/><Relationship Id="rId327" Type="http://schemas.openxmlformats.org/officeDocument/2006/relationships/slide" Target="slides/slide324.xml"/><Relationship Id="rId534" Type="http://schemas.openxmlformats.org/officeDocument/2006/relationships/slide" Target="slides/slide531.xml"/><Relationship Id="rId741" Type="http://schemas.openxmlformats.org/officeDocument/2006/relationships/slide" Target="slides/slide738.xml"/><Relationship Id="rId839" Type="http://schemas.openxmlformats.org/officeDocument/2006/relationships/slide" Target="slides/slide836.xml"/><Relationship Id="rId173" Type="http://schemas.openxmlformats.org/officeDocument/2006/relationships/slide" Target="slides/slide170.xml"/><Relationship Id="rId380" Type="http://schemas.openxmlformats.org/officeDocument/2006/relationships/slide" Target="slides/slide377.xml"/><Relationship Id="rId601" Type="http://schemas.openxmlformats.org/officeDocument/2006/relationships/slide" Target="slides/slide598.xml"/><Relationship Id="rId240" Type="http://schemas.openxmlformats.org/officeDocument/2006/relationships/slide" Target="slides/slide237.xml"/><Relationship Id="rId478" Type="http://schemas.openxmlformats.org/officeDocument/2006/relationships/slide" Target="slides/slide475.xml"/><Relationship Id="rId685" Type="http://schemas.openxmlformats.org/officeDocument/2006/relationships/slide" Target="slides/slide682.xml"/><Relationship Id="rId35" Type="http://schemas.openxmlformats.org/officeDocument/2006/relationships/slide" Target="slides/slide32.xml"/><Relationship Id="rId100" Type="http://schemas.openxmlformats.org/officeDocument/2006/relationships/slide" Target="slides/slide97.xml"/><Relationship Id="rId338" Type="http://schemas.openxmlformats.org/officeDocument/2006/relationships/slide" Target="slides/slide335.xml"/><Relationship Id="rId545" Type="http://schemas.openxmlformats.org/officeDocument/2006/relationships/slide" Target="slides/slide542.xml"/><Relationship Id="rId752" Type="http://schemas.openxmlformats.org/officeDocument/2006/relationships/slide" Target="slides/slide749.xml"/><Relationship Id="rId184" Type="http://schemas.openxmlformats.org/officeDocument/2006/relationships/slide" Target="slides/slide181.xml"/><Relationship Id="rId391" Type="http://schemas.openxmlformats.org/officeDocument/2006/relationships/slide" Target="slides/slide388.xml"/><Relationship Id="rId405" Type="http://schemas.openxmlformats.org/officeDocument/2006/relationships/slide" Target="slides/slide402.xml"/><Relationship Id="rId612" Type="http://schemas.openxmlformats.org/officeDocument/2006/relationships/slide" Target="slides/slide609.xml"/><Relationship Id="rId251" Type="http://schemas.openxmlformats.org/officeDocument/2006/relationships/slide" Target="slides/slide248.xml"/><Relationship Id="rId489" Type="http://schemas.openxmlformats.org/officeDocument/2006/relationships/slide" Target="slides/slide486.xml"/><Relationship Id="rId696" Type="http://schemas.openxmlformats.org/officeDocument/2006/relationships/slide" Target="slides/slide693.xml"/><Relationship Id="rId46" Type="http://schemas.openxmlformats.org/officeDocument/2006/relationships/slide" Target="slides/slide43.xml"/><Relationship Id="rId293" Type="http://schemas.openxmlformats.org/officeDocument/2006/relationships/slide" Target="slides/slide290.xml"/><Relationship Id="rId307" Type="http://schemas.openxmlformats.org/officeDocument/2006/relationships/slide" Target="slides/slide304.xml"/><Relationship Id="rId349" Type="http://schemas.openxmlformats.org/officeDocument/2006/relationships/slide" Target="slides/slide346.xml"/><Relationship Id="rId514" Type="http://schemas.openxmlformats.org/officeDocument/2006/relationships/slide" Target="slides/slide511.xml"/><Relationship Id="rId556" Type="http://schemas.openxmlformats.org/officeDocument/2006/relationships/slide" Target="slides/slide553.xml"/><Relationship Id="rId721" Type="http://schemas.openxmlformats.org/officeDocument/2006/relationships/slide" Target="slides/slide718.xml"/><Relationship Id="rId763" Type="http://schemas.openxmlformats.org/officeDocument/2006/relationships/slide" Target="slides/slide760.xml"/><Relationship Id="rId88" Type="http://schemas.openxmlformats.org/officeDocument/2006/relationships/slide" Target="slides/slide85.xml"/><Relationship Id="rId111" Type="http://schemas.openxmlformats.org/officeDocument/2006/relationships/slide" Target="slides/slide108.xml"/><Relationship Id="rId153" Type="http://schemas.openxmlformats.org/officeDocument/2006/relationships/slide" Target="slides/slide150.xml"/><Relationship Id="rId195" Type="http://schemas.openxmlformats.org/officeDocument/2006/relationships/slide" Target="slides/slide192.xml"/><Relationship Id="rId209" Type="http://schemas.openxmlformats.org/officeDocument/2006/relationships/slide" Target="slides/slide206.xml"/><Relationship Id="rId360" Type="http://schemas.openxmlformats.org/officeDocument/2006/relationships/slide" Target="slides/slide357.xml"/><Relationship Id="rId416" Type="http://schemas.openxmlformats.org/officeDocument/2006/relationships/slide" Target="slides/slide413.xml"/><Relationship Id="rId598" Type="http://schemas.openxmlformats.org/officeDocument/2006/relationships/slide" Target="slides/slide595.xml"/><Relationship Id="rId819" Type="http://schemas.openxmlformats.org/officeDocument/2006/relationships/slide" Target="slides/slide816.xml"/><Relationship Id="rId220" Type="http://schemas.openxmlformats.org/officeDocument/2006/relationships/slide" Target="slides/slide217.xml"/><Relationship Id="rId458" Type="http://schemas.openxmlformats.org/officeDocument/2006/relationships/slide" Target="slides/slide455.xml"/><Relationship Id="rId623" Type="http://schemas.openxmlformats.org/officeDocument/2006/relationships/slide" Target="slides/slide620.xml"/><Relationship Id="rId665" Type="http://schemas.openxmlformats.org/officeDocument/2006/relationships/slide" Target="slides/slide662.xml"/><Relationship Id="rId830" Type="http://schemas.openxmlformats.org/officeDocument/2006/relationships/slide" Target="slides/slide827.xml"/><Relationship Id="rId15" Type="http://schemas.openxmlformats.org/officeDocument/2006/relationships/slide" Target="slides/slide12.xml"/><Relationship Id="rId57" Type="http://schemas.openxmlformats.org/officeDocument/2006/relationships/slide" Target="slides/slide54.xml"/><Relationship Id="rId262" Type="http://schemas.openxmlformats.org/officeDocument/2006/relationships/slide" Target="slides/slide259.xml"/><Relationship Id="rId318" Type="http://schemas.openxmlformats.org/officeDocument/2006/relationships/slide" Target="slides/slide315.xml"/><Relationship Id="rId525" Type="http://schemas.openxmlformats.org/officeDocument/2006/relationships/slide" Target="slides/slide522.xml"/><Relationship Id="rId567" Type="http://schemas.openxmlformats.org/officeDocument/2006/relationships/slide" Target="slides/slide564.xml"/><Relationship Id="rId732" Type="http://schemas.openxmlformats.org/officeDocument/2006/relationships/slide" Target="slides/slide729.xml"/><Relationship Id="rId99" Type="http://schemas.openxmlformats.org/officeDocument/2006/relationships/slide" Target="slides/slide96.xml"/><Relationship Id="rId122" Type="http://schemas.openxmlformats.org/officeDocument/2006/relationships/slide" Target="slides/slide119.xml"/><Relationship Id="rId164" Type="http://schemas.openxmlformats.org/officeDocument/2006/relationships/slide" Target="slides/slide161.xml"/><Relationship Id="rId371" Type="http://schemas.openxmlformats.org/officeDocument/2006/relationships/slide" Target="slides/slide368.xml"/><Relationship Id="rId774" Type="http://schemas.openxmlformats.org/officeDocument/2006/relationships/slide" Target="slides/slide771.xml"/><Relationship Id="rId427" Type="http://schemas.openxmlformats.org/officeDocument/2006/relationships/slide" Target="slides/slide424.xml"/><Relationship Id="rId469" Type="http://schemas.openxmlformats.org/officeDocument/2006/relationships/slide" Target="slides/slide466.xml"/><Relationship Id="rId634" Type="http://schemas.openxmlformats.org/officeDocument/2006/relationships/slide" Target="slides/slide631.xml"/><Relationship Id="rId676" Type="http://schemas.openxmlformats.org/officeDocument/2006/relationships/slide" Target="slides/slide673.xml"/><Relationship Id="rId841" Type="http://schemas.openxmlformats.org/officeDocument/2006/relationships/slide" Target="slides/slide838.xml"/><Relationship Id="rId26" Type="http://schemas.openxmlformats.org/officeDocument/2006/relationships/slide" Target="slides/slide23.xml"/><Relationship Id="rId231" Type="http://schemas.openxmlformats.org/officeDocument/2006/relationships/slide" Target="slides/slide228.xml"/><Relationship Id="rId273" Type="http://schemas.openxmlformats.org/officeDocument/2006/relationships/slide" Target="slides/slide270.xml"/><Relationship Id="rId329" Type="http://schemas.openxmlformats.org/officeDocument/2006/relationships/slide" Target="slides/slide326.xml"/><Relationship Id="rId480" Type="http://schemas.openxmlformats.org/officeDocument/2006/relationships/slide" Target="slides/slide477.xml"/><Relationship Id="rId536" Type="http://schemas.openxmlformats.org/officeDocument/2006/relationships/slide" Target="slides/slide533.xml"/><Relationship Id="rId701" Type="http://schemas.openxmlformats.org/officeDocument/2006/relationships/slide" Target="slides/slide698.xml"/><Relationship Id="rId68" Type="http://schemas.openxmlformats.org/officeDocument/2006/relationships/slide" Target="slides/slide65.xml"/><Relationship Id="rId133" Type="http://schemas.openxmlformats.org/officeDocument/2006/relationships/slide" Target="slides/slide130.xml"/><Relationship Id="rId175" Type="http://schemas.openxmlformats.org/officeDocument/2006/relationships/slide" Target="slides/slide172.xml"/><Relationship Id="rId340" Type="http://schemas.openxmlformats.org/officeDocument/2006/relationships/slide" Target="slides/slide337.xml"/><Relationship Id="rId578" Type="http://schemas.openxmlformats.org/officeDocument/2006/relationships/slide" Target="slides/slide575.xml"/><Relationship Id="rId743" Type="http://schemas.openxmlformats.org/officeDocument/2006/relationships/slide" Target="slides/slide740.xml"/><Relationship Id="rId785" Type="http://schemas.openxmlformats.org/officeDocument/2006/relationships/slide" Target="slides/slide782.xml"/><Relationship Id="rId200" Type="http://schemas.openxmlformats.org/officeDocument/2006/relationships/slide" Target="slides/slide197.xml"/><Relationship Id="rId382" Type="http://schemas.openxmlformats.org/officeDocument/2006/relationships/slide" Target="slides/slide379.xml"/><Relationship Id="rId438" Type="http://schemas.openxmlformats.org/officeDocument/2006/relationships/slide" Target="slides/slide435.xml"/><Relationship Id="rId603" Type="http://schemas.openxmlformats.org/officeDocument/2006/relationships/slide" Target="slides/slide600.xml"/><Relationship Id="rId645" Type="http://schemas.openxmlformats.org/officeDocument/2006/relationships/slide" Target="slides/slide642.xml"/><Relationship Id="rId687" Type="http://schemas.openxmlformats.org/officeDocument/2006/relationships/slide" Target="slides/slide684.xml"/><Relationship Id="rId810" Type="http://schemas.openxmlformats.org/officeDocument/2006/relationships/slide" Target="slides/slide807.xml"/><Relationship Id="rId852" Type="http://schemas.openxmlformats.org/officeDocument/2006/relationships/slide" Target="slides/slide849.xml"/><Relationship Id="rId242" Type="http://schemas.openxmlformats.org/officeDocument/2006/relationships/slide" Target="slides/slide239.xml"/><Relationship Id="rId284" Type="http://schemas.openxmlformats.org/officeDocument/2006/relationships/slide" Target="slides/slide281.xml"/><Relationship Id="rId491" Type="http://schemas.openxmlformats.org/officeDocument/2006/relationships/slide" Target="slides/slide488.xml"/><Relationship Id="rId505" Type="http://schemas.openxmlformats.org/officeDocument/2006/relationships/slide" Target="slides/slide502.xml"/><Relationship Id="rId712" Type="http://schemas.openxmlformats.org/officeDocument/2006/relationships/slide" Target="slides/slide709.xml"/><Relationship Id="rId37" Type="http://schemas.openxmlformats.org/officeDocument/2006/relationships/slide" Target="slides/slide34.xml"/><Relationship Id="rId79" Type="http://schemas.openxmlformats.org/officeDocument/2006/relationships/slide" Target="slides/slide76.xml"/><Relationship Id="rId102" Type="http://schemas.openxmlformats.org/officeDocument/2006/relationships/slide" Target="slides/slide99.xml"/><Relationship Id="rId144" Type="http://schemas.openxmlformats.org/officeDocument/2006/relationships/slide" Target="slides/slide141.xml"/><Relationship Id="rId547" Type="http://schemas.openxmlformats.org/officeDocument/2006/relationships/slide" Target="slides/slide544.xml"/><Relationship Id="rId589" Type="http://schemas.openxmlformats.org/officeDocument/2006/relationships/slide" Target="slides/slide586.xml"/><Relationship Id="rId754" Type="http://schemas.openxmlformats.org/officeDocument/2006/relationships/slide" Target="slides/slide751.xml"/><Relationship Id="rId796" Type="http://schemas.openxmlformats.org/officeDocument/2006/relationships/slide" Target="slides/slide793.xml"/><Relationship Id="rId90" Type="http://schemas.openxmlformats.org/officeDocument/2006/relationships/slide" Target="slides/slide87.xml"/><Relationship Id="rId186" Type="http://schemas.openxmlformats.org/officeDocument/2006/relationships/slide" Target="slides/slide183.xml"/><Relationship Id="rId351" Type="http://schemas.openxmlformats.org/officeDocument/2006/relationships/slide" Target="slides/slide348.xml"/><Relationship Id="rId393" Type="http://schemas.openxmlformats.org/officeDocument/2006/relationships/slide" Target="slides/slide390.xml"/><Relationship Id="rId407" Type="http://schemas.openxmlformats.org/officeDocument/2006/relationships/slide" Target="slides/slide404.xml"/><Relationship Id="rId449" Type="http://schemas.openxmlformats.org/officeDocument/2006/relationships/slide" Target="slides/slide446.xml"/><Relationship Id="rId614" Type="http://schemas.openxmlformats.org/officeDocument/2006/relationships/slide" Target="slides/slide611.xml"/><Relationship Id="rId656" Type="http://schemas.openxmlformats.org/officeDocument/2006/relationships/slide" Target="slides/slide653.xml"/><Relationship Id="rId821" Type="http://schemas.openxmlformats.org/officeDocument/2006/relationships/slide" Target="slides/slide818.xml"/><Relationship Id="rId863" Type="http://schemas.openxmlformats.org/officeDocument/2006/relationships/slide" Target="slides/slide860.xml"/><Relationship Id="rId211" Type="http://schemas.openxmlformats.org/officeDocument/2006/relationships/slide" Target="slides/slide208.xml"/><Relationship Id="rId253" Type="http://schemas.openxmlformats.org/officeDocument/2006/relationships/slide" Target="slides/slide250.xml"/><Relationship Id="rId295" Type="http://schemas.openxmlformats.org/officeDocument/2006/relationships/slide" Target="slides/slide292.xml"/><Relationship Id="rId309" Type="http://schemas.openxmlformats.org/officeDocument/2006/relationships/slide" Target="slides/slide306.xml"/><Relationship Id="rId460" Type="http://schemas.openxmlformats.org/officeDocument/2006/relationships/slide" Target="slides/slide457.xml"/><Relationship Id="rId516" Type="http://schemas.openxmlformats.org/officeDocument/2006/relationships/slide" Target="slides/slide513.xml"/><Relationship Id="rId698" Type="http://schemas.openxmlformats.org/officeDocument/2006/relationships/slide" Target="slides/slide695.xml"/><Relationship Id="rId48" Type="http://schemas.openxmlformats.org/officeDocument/2006/relationships/slide" Target="slides/slide45.xml"/><Relationship Id="rId113" Type="http://schemas.openxmlformats.org/officeDocument/2006/relationships/slide" Target="slides/slide110.xml"/><Relationship Id="rId320" Type="http://schemas.openxmlformats.org/officeDocument/2006/relationships/slide" Target="slides/slide317.xml"/><Relationship Id="rId558" Type="http://schemas.openxmlformats.org/officeDocument/2006/relationships/slide" Target="slides/slide555.xml"/><Relationship Id="rId723" Type="http://schemas.openxmlformats.org/officeDocument/2006/relationships/slide" Target="slides/slide720.xml"/><Relationship Id="rId765" Type="http://schemas.openxmlformats.org/officeDocument/2006/relationships/slide" Target="slides/slide762.xml"/><Relationship Id="rId155" Type="http://schemas.openxmlformats.org/officeDocument/2006/relationships/slide" Target="slides/slide152.xml"/><Relationship Id="rId197" Type="http://schemas.openxmlformats.org/officeDocument/2006/relationships/slide" Target="slides/slide194.xml"/><Relationship Id="rId362" Type="http://schemas.openxmlformats.org/officeDocument/2006/relationships/slide" Target="slides/slide359.xml"/><Relationship Id="rId418" Type="http://schemas.openxmlformats.org/officeDocument/2006/relationships/slide" Target="slides/slide415.xml"/><Relationship Id="rId625" Type="http://schemas.openxmlformats.org/officeDocument/2006/relationships/slide" Target="slides/slide622.xml"/><Relationship Id="rId832" Type="http://schemas.openxmlformats.org/officeDocument/2006/relationships/slide" Target="slides/slide829.xml"/><Relationship Id="rId222" Type="http://schemas.openxmlformats.org/officeDocument/2006/relationships/slide" Target="slides/slide219.xml"/><Relationship Id="rId264" Type="http://schemas.openxmlformats.org/officeDocument/2006/relationships/slide" Target="slides/slide261.xml"/><Relationship Id="rId471" Type="http://schemas.openxmlformats.org/officeDocument/2006/relationships/slide" Target="slides/slide468.xml"/><Relationship Id="rId667" Type="http://schemas.openxmlformats.org/officeDocument/2006/relationships/slide" Target="slides/slide664.xml"/><Relationship Id="rId17" Type="http://schemas.openxmlformats.org/officeDocument/2006/relationships/slide" Target="slides/slide14.xml"/><Relationship Id="rId59" Type="http://schemas.openxmlformats.org/officeDocument/2006/relationships/slide" Target="slides/slide56.xml"/><Relationship Id="rId124" Type="http://schemas.openxmlformats.org/officeDocument/2006/relationships/slide" Target="slides/slide121.xml"/><Relationship Id="rId527" Type="http://schemas.openxmlformats.org/officeDocument/2006/relationships/slide" Target="slides/slide524.xml"/><Relationship Id="rId569" Type="http://schemas.openxmlformats.org/officeDocument/2006/relationships/slide" Target="slides/slide566.xml"/><Relationship Id="rId734" Type="http://schemas.openxmlformats.org/officeDocument/2006/relationships/slide" Target="slides/slide731.xml"/><Relationship Id="rId776" Type="http://schemas.openxmlformats.org/officeDocument/2006/relationships/slide" Target="slides/slide773.xml"/><Relationship Id="rId70" Type="http://schemas.openxmlformats.org/officeDocument/2006/relationships/slide" Target="slides/slide67.xml"/><Relationship Id="rId166" Type="http://schemas.openxmlformats.org/officeDocument/2006/relationships/slide" Target="slides/slide163.xml"/><Relationship Id="rId331" Type="http://schemas.openxmlformats.org/officeDocument/2006/relationships/slide" Target="slides/slide328.xml"/><Relationship Id="rId373" Type="http://schemas.openxmlformats.org/officeDocument/2006/relationships/slide" Target="slides/slide370.xml"/><Relationship Id="rId429" Type="http://schemas.openxmlformats.org/officeDocument/2006/relationships/slide" Target="slides/slide426.xml"/><Relationship Id="rId580" Type="http://schemas.openxmlformats.org/officeDocument/2006/relationships/slide" Target="slides/slide577.xml"/><Relationship Id="rId636" Type="http://schemas.openxmlformats.org/officeDocument/2006/relationships/slide" Target="slides/slide633.xml"/><Relationship Id="rId801" Type="http://schemas.openxmlformats.org/officeDocument/2006/relationships/slide" Target="slides/slide798.xml"/><Relationship Id="rId1" Type="http://schemas.openxmlformats.org/officeDocument/2006/relationships/slideMaster" Target="slideMasters/slideMaster1.xml"/><Relationship Id="rId233" Type="http://schemas.openxmlformats.org/officeDocument/2006/relationships/slide" Target="slides/slide230.xml"/><Relationship Id="rId440" Type="http://schemas.openxmlformats.org/officeDocument/2006/relationships/slide" Target="slides/slide437.xml"/><Relationship Id="rId678" Type="http://schemas.openxmlformats.org/officeDocument/2006/relationships/slide" Target="slides/slide675.xml"/><Relationship Id="rId843" Type="http://schemas.openxmlformats.org/officeDocument/2006/relationships/slide" Target="slides/slide840.xml"/><Relationship Id="rId28" Type="http://schemas.openxmlformats.org/officeDocument/2006/relationships/slide" Target="slides/slide25.xml"/><Relationship Id="rId275" Type="http://schemas.openxmlformats.org/officeDocument/2006/relationships/slide" Target="slides/slide272.xml"/><Relationship Id="rId300" Type="http://schemas.openxmlformats.org/officeDocument/2006/relationships/slide" Target="slides/slide297.xml"/><Relationship Id="rId482" Type="http://schemas.openxmlformats.org/officeDocument/2006/relationships/slide" Target="slides/slide479.xml"/><Relationship Id="rId538" Type="http://schemas.openxmlformats.org/officeDocument/2006/relationships/slide" Target="slides/slide535.xml"/><Relationship Id="rId703" Type="http://schemas.openxmlformats.org/officeDocument/2006/relationships/slide" Target="slides/slide700.xml"/><Relationship Id="rId745" Type="http://schemas.openxmlformats.org/officeDocument/2006/relationships/slide" Target="slides/slide742.xml"/><Relationship Id="rId81" Type="http://schemas.openxmlformats.org/officeDocument/2006/relationships/slide" Target="slides/slide78.xml"/><Relationship Id="rId135" Type="http://schemas.openxmlformats.org/officeDocument/2006/relationships/slide" Target="slides/slide132.xml"/><Relationship Id="rId177" Type="http://schemas.openxmlformats.org/officeDocument/2006/relationships/slide" Target="slides/slide174.xml"/><Relationship Id="rId342" Type="http://schemas.openxmlformats.org/officeDocument/2006/relationships/slide" Target="slides/slide339.xml"/><Relationship Id="rId384" Type="http://schemas.openxmlformats.org/officeDocument/2006/relationships/slide" Target="slides/slide381.xml"/><Relationship Id="rId591" Type="http://schemas.openxmlformats.org/officeDocument/2006/relationships/slide" Target="slides/slide588.xml"/><Relationship Id="rId605" Type="http://schemas.openxmlformats.org/officeDocument/2006/relationships/slide" Target="slides/slide602.xml"/><Relationship Id="rId787" Type="http://schemas.openxmlformats.org/officeDocument/2006/relationships/slide" Target="slides/slide784.xml"/><Relationship Id="rId812" Type="http://schemas.openxmlformats.org/officeDocument/2006/relationships/slide" Target="slides/slide809.xml"/><Relationship Id="rId202" Type="http://schemas.openxmlformats.org/officeDocument/2006/relationships/slide" Target="slides/slide199.xml"/><Relationship Id="rId244" Type="http://schemas.openxmlformats.org/officeDocument/2006/relationships/slide" Target="slides/slide241.xml"/><Relationship Id="rId647" Type="http://schemas.openxmlformats.org/officeDocument/2006/relationships/slide" Target="slides/slide644.xml"/><Relationship Id="rId689" Type="http://schemas.openxmlformats.org/officeDocument/2006/relationships/slide" Target="slides/slide686.xml"/><Relationship Id="rId854" Type="http://schemas.openxmlformats.org/officeDocument/2006/relationships/slide" Target="slides/slide851.xml"/><Relationship Id="rId39" Type="http://schemas.openxmlformats.org/officeDocument/2006/relationships/slide" Target="slides/slide36.xml"/><Relationship Id="rId286" Type="http://schemas.openxmlformats.org/officeDocument/2006/relationships/slide" Target="slides/slide283.xml"/><Relationship Id="rId451" Type="http://schemas.openxmlformats.org/officeDocument/2006/relationships/slide" Target="slides/slide448.xml"/><Relationship Id="rId493" Type="http://schemas.openxmlformats.org/officeDocument/2006/relationships/slide" Target="slides/slide490.xml"/><Relationship Id="rId507" Type="http://schemas.openxmlformats.org/officeDocument/2006/relationships/slide" Target="slides/slide504.xml"/><Relationship Id="rId549" Type="http://schemas.openxmlformats.org/officeDocument/2006/relationships/slide" Target="slides/slide546.xml"/><Relationship Id="rId714" Type="http://schemas.openxmlformats.org/officeDocument/2006/relationships/slide" Target="slides/slide711.xml"/><Relationship Id="rId756" Type="http://schemas.openxmlformats.org/officeDocument/2006/relationships/slide" Target="slides/slide753.xml"/><Relationship Id="rId50" Type="http://schemas.openxmlformats.org/officeDocument/2006/relationships/slide" Target="slides/slide47.xml"/><Relationship Id="rId104" Type="http://schemas.openxmlformats.org/officeDocument/2006/relationships/slide" Target="slides/slide101.xml"/><Relationship Id="rId146" Type="http://schemas.openxmlformats.org/officeDocument/2006/relationships/slide" Target="slides/slide143.xml"/><Relationship Id="rId188" Type="http://schemas.openxmlformats.org/officeDocument/2006/relationships/slide" Target="slides/slide185.xml"/><Relationship Id="rId311" Type="http://schemas.openxmlformats.org/officeDocument/2006/relationships/slide" Target="slides/slide308.xml"/><Relationship Id="rId353" Type="http://schemas.openxmlformats.org/officeDocument/2006/relationships/slide" Target="slides/slide350.xml"/><Relationship Id="rId395" Type="http://schemas.openxmlformats.org/officeDocument/2006/relationships/slide" Target="slides/slide392.xml"/><Relationship Id="rId409" Type="http://schemas.openxmlformats.org/officeDocument/2006/relationships/slide" Target="slides/slide406.xml"/><Relationship Id="rId560" Type="http://schemas.openxmlformats.org/officeDocument/2006/relationships/slide" Target="slides/slide557.xml"/><Relationship Id="rId798" Type="http://schemas.openxmlformats.org/officeDocument/2006/relationships/slide" Target="slides/slide795.xml"/><Relationship Id="rId92" Type="http://schemas.openxmlformats.org/officeDocument/2006/relationships/slide" Target="slides/slide89.xml"/><Relationship Id="rId213" Type="http://schemas.openxmlformats.org/officeDocument/2006/relationships/slide" Target="slides/slide210.xml"/><Relationship Id="rId420" Type="http://schemas.openxmlformats.org/officeDocument/2006/relationships/slide" Target="slides/slide417.xml"/><Relationship Id="rId616" Type="http://schemas.openxmlformats.org/officeDocument/2006/relationships/slide" Target="slides/slide613.xml"/><Relationship Id="rId658" Type="http://schemas.openxmlformats.org/officeDocument/2006/relationships/slide" Target="slides/slide655.xml"/><Relationship Id="rId823" Type="http://schemas.openxmlformats.org/officeDocument/2006/relationships/slide" Target="slides/slide820.xml"/><Relationship Id="rId865" Type="http://schemas.openxmlformats.org/officeDocument/2006/relationships/slide" Target="slides/slide862.xml"/><Relationship Id="rId255" Type="http://schemas.openxmlformats.org/officeDocument/2006/relationships/slide" Target="slides/slide252.xml"/><Relationship Id="rId297" Type="http://schemas.openxmlformats.org/officeDocument/2006/relationships/slide" Target="slides/slide294.xml"/><Relationship Id="rId462" Type="http://schemas.openxmlformats.org/officeDocument/2006/relationships/slide" Target="slides/slide459.xml"/><Relationship Id="rId518" Type="http://schemas.openxmlformats.org/officeDocument/2006/relationships/slide" Target="slides/slide515.xml"/><Relationship Id="rId725" Type="http://schemas.openxmlformats.org/officeDocument/2006/relationships/slide" Target="slides/slide722.xml"/><Relationship Id="rId115" Type="http://schemas.openxmlformats.org/officeDocument/2006/relationships/slide" Target="slides/slide112.xml"/><Relationship Id="rId157" Type="http://schemas.openxmlformats.org/officeDocument/2006/relationships/slide" Target="slides/slide154.xml"/><Relationship Id="rId322" Type="http://schemas.openxmlformats.org/officeDocument/2006/relationships/slide" Target="slides/slide319.xml"/><Relationship Id="rId364" Type="http://schemas.openxmlformats.org/officeDocument/2006/relationships/slide" Target="slides/slide361.xml"/><Relationship Id="rId767" Type="http://schemas.openxmlformats.org/officeDocument/2006/relationships/slide" Target="slides/slide764.xml"/><Relationship Id="rId61" Type="http://schemas.openxmlformats.org/officeDocument/2006/relationships/slide" Target="slides/slide58.xml"/><Relationship Id="rId199" Type="http://schemas.openxmlformats.org/officeDocument/2006/relationships/slide" Target="slides/slide196.xml"/><Relationship Id="rId571" Type="http://schemas.openxmlformats.org/officeDocument/2006/relationships/slide" Target="slides/slide568.xml"/><Relationship Id="rId627" Type="http://schemas.openxmlformats.org/officeDocument/2006/relationships/slide" Target="slides/slide624.xml"/><Relationship Id="rId669" Type="http://schemas.openxmlformats.org/officeDocument/2006/relationships/slide" Target="slides/slide666.xml"/><Relationship Id="rId834" Type="http://schemas.openxmlformats.org/officeDocument/2006/relationships/slide" Target="slides/slide831.xml"/><Relationship Id="rId19" Type="http://schemas.openxmlformats.org/officeDocument/2006/relationships/slide" Target="slides/slide16.xml"/><Relationship Id="rId224" Type="http://schemas.openxmlformats.org/officeDocument/2006/relationships/slide" Target="slides/slide221.xml"/><Relationship Id="rId266" Type="http://schemas.openxmlformats.org/officeDocument/2006/relationships/slide" Target="slides/slide263.xml"/><Relationship Id="rId431" Type="http://schemas.openxmlformats.org/officeDocument/2006/relationships/slide" Target="slides/slide428.xml"/><Relationship Id="rId473" Type="http://schemas.openxmlformats.org/officeDocument/2006/relationships/slide" Target="slides/slide470.xml"/><Relationship Id="rId529" Type="http://schemas.openxmlformats.org/officeDocument/2006/relationships/slide" Target="slides/slide526.xml"/><Relationship Id="rId680" Type="http://schemas.openxmlformats.org/officeDocument/2006/relationships/slide" Target="slides/slide677.xml"/><Relationship Id="rId736" Type="http://schemas.openxmlformats.org/officeDocument/2006/relationships/slide" Target="slides/slide733.xml"/><Relationship Id="rId30" Type="http://schemas.openxmlformats.org/officeDocument/2006/relationships/slide" Target="slides/slide27.xml"/><Relationship Id="rId126" Type="http://schemas.openxmlformats.org/officeDocument/2006/relationships/slide" Target="slides/slide123.xml"/><Relationship Id="rId168" Type="http://schemas.openxmlformats.org/officeDocument/2006/relationships/slide" Target="slides/slide165.xml"/><Relationship Id="rId333" Type="http://schemas.openxmlformats.org/officeDocument/2006/relationships/slide" Target="slides/slide330.xml"/><Relationship Id="rId540" Type="http://schemas.openxmlformats.org/officeDocument/2006/relationships/slide" Target="slides/slide537.xml"/><Relationship Id="rId778" Type="http://schemas.openxmlformats.org/officeDocument/2006/relationships/slide" Target="slides/slide775.xml"/><Relationship Id="rId72" Type="http://schemas.openxmlformats.org/officeDocument/2006/relationships/slide" Target="slides/slide69.xml"/><Relationship Id="rId375" Type="http://schemas.openxmlformats.org/officeDocument/2006/relationships/slide" Target="slides/slide372.xml"/><Relationship Id="rId582" Type="http://schemas.openxmlformats.org/officeDocument/2006/relationships/slide" Target="slides/slide579.xml"/><Relationship Id="rId638" Type="http://schemas.openxmlformats.org/officeDocument/2006/relationships/slide" Target="slides/slide635.xml"/><Relationship Id="rId803" Type="http://schemas.openxmlformats.org/officeDocument/2006/relationships/slide" Target="slides/slide800.xml"/><Relationship Id="rId845" Type="http://schemas.openxmlformats.org/officeDocument/2006/relationships/slide" Target="slides/slide842.xml"/><Relationship Id="rId3" Type="http://schemas.openxmlformats.org/officeDocument/2006/relationships/slideMaster" Target="slideMasters/slideMaster3.xml"/><Relationship Id="rId235" Type="http://schemas.openxmlformats.org/officeDocument/2006/relationships/slide" Target="slides/slide232.xml"/><Relationship Id="rId277" Type="http://schemas.openxmlformats.org/officeDocument/2006/relationships/slide" Target="slides/slide274.xml"/><Relationship Id="rId400" Type="http://schemas.openxmlformats.org/officeDocument/2006/relationships/slide" Target="slides/slide397.xml"/><Relationship Id="rId442" Type="http://schemas.openxmlformats.org/officeDocument/2006/relationships/slide" Target="slides/slide439.xml"/><Relationship Id="rId484" Type="http://schemas.openxmlformats.org/officeDocument/2006/relationships/slide" Target="slides/slide481.xml"/><Relationship Id="rId705" Type="http://schemas.openxmlformats.org/officeDocument/2006/relationships/slide" Target="slides/slide702.xml"/><Relationship Id="rId137" Type="http://schemas.openxmlformats.org/officeDocument/2006/relationships/slide" Target="slides/slide134.xml"/><Relationship Id="rId302" Type="http://schemas.openxmlformats.org/officeDocument/2006/relationships/slide" Target="slides/slide299.xml"/><Relationship Id="rId344" Type="http://schemas.openxmlformats.org/officeDocument/2006/relationships/slide" Target="slides/slide341.xml"/><Relationship Id="rId691" Type="http://schemas.openxmlformats.org/officeDocument/2006/relationships/slide" Target="slides/slide688.xml"/><Relationship Id="rId747" Type="http://schemas.openxmlformats.org/officeDocument/2006/relationships/slide" Target="slides/slide744.xml"/><Relationship Id="rId789" Type="http://schemas.openxmlformats.org/officeDocument/2006/relationships/slide" Target="slides/slide786.xml"/><Relationship Id="rId41" Type="http://schemas.openxmlformats.org/officeDocument/2006/relationships/slide" Target="slides/slide38.xml"/><Relationship Id="rId83" Type="http://schemas.openxmlformats.org/officeDocument/2006/relationships/slide" Target="slides/slide80.xml"/><Relationship Id="rId179" Type="http://schemas.openxmlformats.org/officeDocument/2006/relationships/slide" Target="slides/slide176.xml"/><Relationship Id="rId386" Type="http://schemas.openxmlformats.org/officeDocument/2006/relationships/slide" Target="slides/slide383.xml"/><Relationship Id="rId551" Type="http://schemas.openxmlformats.org/officeDocument/2006/relationships/slide" Target="slides/slide548.xml"/><Relationship Id="rId593" Type="http://schemas.openxmlformats.org/officeDocument/2006/relationships/slide" Target="slides/slide590.xml"/><Relationship Id="rId607" Type="http://schemas.openxmlformats.org/officeDocument/2006/relationships/slide" Target="slides/slide604.xml"/><Relationship Id="rId649" Type="http://schemas.openxmlformats.org/officeDocument/2006/relationships/slide" Target="slides/slide646.xml"/><Relationship Id="rId814" Type="http://schemas.openxmlformats.org/officeDocument/2006/relationships/slide" Target="slides/slide811.xml"/><Relationship Id="rId856" Type="http://schemas.openxmlformats.org/officeDocument/2006/relationships/slide" Target="slides/slide853.xml"/><Relationship Id="rId190" Type="http://schemas.openxmlformats.org/officeDocument/2006/relationships/slide" Target="slides/slide187.xml"/><Relationship Id="rId204" Type="http://schemas.openxmlformats.org/officeDocument/2006/relationships/slide" Target="slides/slide201.xml"/><Relationship Id="rId246" Type="http://schemas.openxmlformats.org/officeDocument/2006/relationships/slide" Target="slides/slide243.xml"/><Relationship Id="rId288" Type="http://schemas.openxmlformats.org/officeDocument/2006/relationships/slide" Target="slides/slide285.xml"/><Relationship Id="rId411" Type="http://schemas.openxmlformats.org/officeDocument/2006/relationships/slide" Target="slides/slide408.xml"/><Relationship Id="rId453" Type="http://schemas.openxmlformats.org/officeDocument/2006/relationships/slide" Target="slides/slide450.xml"/><Relationship Id="rId509" Type="http://schemas.openxmlformats.org/officeDocument/2006/relationships/slide" Target="slides/slide506.xml"/><Relationship Id="rId660" Type="http://schemas.openxmlformats.org/officeDocument/2006/relationships/slide" Target="slides/slide657.xml"/><Relationship Id="rId106" Type="http://schemas.openxmlformats.org/officeDocument/2006/relationships/slide" Target="slides/slide103.xml"/><Relationship Id="rId313" Type="http://schemas.openxmlformats.org/officeDocument/2006/relationships/slide" Target="slides/slide310.xml"/><Relationship Id="rId495" Type="http://schemas.openxmlformats.org/officeDocument/2006/relationships/slide" Target="slides/slide492.xml"/><Relationship Id="rId716" Type="http://schemas.openxmlformats.org/officeDocument/2006/relationships/slide" Target="slides/slide713.xml"/><Relationship Id="rId758" Type="http://schemas.openxmlformats.org/officeDocument/2006/relationships/slide" Target="slides/slide755.xml"/><Relationship Id="rId10" Type="http://schemas.openxmlformats.org/officeDocument/2006/relationships/slide" Target="slides/slide7.xml"/><Relationship Id="rId52" Type="http://schemas.openxmlformats.org/officeDocument/2006/relationships/slide" Target="slides/slide49.xml"/><Relationship Id="rId94" Type="http://schemas.openxmlformats.org/officeDocument/2006/relationships/slide" Target="slides/slide91.xml"/><Relationship Id="rId148" Type="http://schemas.openxmlformats.org/officeDocument/2006/relationships/slide" Target="slides/slide145.xml"/><Relationship Id="rId355" Type="http://schemas.openxmlformats.org/officeDocument/2006/relationships/slide" Target="slides/slide352.xml"/><Relationship Id="rId397" Type="http://schemas.openxmlformats.org/officeDocument/2006/relationships/slide" Target="slides/slide394.xml"/><Relationship Id="rId520" Type="http://schemas.openxmlformats.org/officeDocument/2006/relationships/slide" Target="slides/slide517.xml"/><Relationship Id="rId562" Type="http://schemas.openxmlformats.org/officeDocument/2006/relationships/slide" Target="slides/slide559.xml"/><Relationship Id="rId618" Type="http://schemas.openxmlformats.org/officeDocument/2006/relationships/slide" Target="slides/slide615.xml"/><Relationship Id="rId825" Type="http://schemas.openxmlformats.org/officeDocument/2006/relationships/slide" Target="slides/slide822.xml"/><Relationship Id="rId215" Type="http://schemas.openxmlformats.org/officeDocument/2006/relationships/slide" Target="slides/slide212.xml"/><Relationship Id="rId257" Type="http://schemas.openxmlformats.org/officeDocument/2006/relationships/slide" Target="slides/slide254.xml"/><Relationship Id="rId422" Type="http://schemas.openxmlformats.org/officeDocument/2006/relationships/slide" Target="slides/slide419.xml"/><Relationship Id="rId464" Type="http://schemas.openxmlformats.org/officeDocument/2006/relationships/slide" Target="slides/slide461.xml"/><Relationship Id="rId867" Type="http://schemas.openxmlformats.org/officeDocument/2006/relationships/presProps" Target="presProps.xml"/><Relationship Id="rId299" Type="http://schemas.openxmlformats.org/officeDocument/2006/relationships/slide" Target="slides/slide296.xml"/><Relationship Id="rId727" Type="http://schemas.openxmlformats.org/officeDocument/2006/relationships/slide" Target="slides/slide724.xml"/><Relationship Id="rId63" Type="http://schemas.openxmlformats.org/officeDocument/2006/relationships/slide" Target="slides/slide60.xml"/><Relationship Id="rId159" Type="http://schemas.openxmlformats.org/officeDocument/2006/relationships/slide" Target="slides/slide156.xml"/><Relationship Id="rId366" Type="http://schemas.openxmlformats.org/officeDocument/2006/relationships/slide" Target="slides/slide363.xml"/><Relationship Id="rId573" Type="http://schemas.openxmlformats.org/officeDocument/2006/relationships/slide" Target="slides/slide570.xml"/><Relationship Id="rId780" Type="http://schemas.openxmlformats.org/officeDocument/2006/relationships/slide" Target="slides/slide777.xml"/><Relationship Id="rId226" Type="http://schemas.openxmlformats.org/officeDocument/2006/relationships/slide" Target="slides/slide223.xml"/><Relationship Id="rId433" Type="http://schemas.openxmlformats.org/officeDocument/2006/relationships/slide" Target="slides/slide430.xml"/><Relationship Id="rId640" Type="http://schemas.openxmlformats.org/officeDocument/2006/relationships/slide" Target="slides/slide637.xml"/><Relationship Id="rId738" Type="http://schemas.openxmlformats.org/officeDocument/2006/relationships/slide" Target="slides/slide735.xml"/><Relationship Id="rId74" Type="http://schemas.openxmlformats.org/officeDocument/2006/relationships/slide" Target="slides/slide71.xml"/><Relationship Id="rId377" Type="http://schemas.openxmlformats.org/officeDocument/2006/relationships/slide" Target="slides/slide374.xml"/><Relationship Id="rId500" Type="http://schemas.openxmlformats.org/officeDocument/2006/relationships/slide" Target="slides/slide497.xml"/><Relationship Id="rId584" Type="http://schemas.openxmlformats.org/officeDocument/2006/relationships/slide" Target="slides/slide581.xml"/><Relationship Id="rId805" Type="http://schemas.openxmlformats.org/officeDocument/2006/relationships/slide" Target="slides/slide802.xml"/><Relationship Id="rId5" Type="http://schemas.openxmlformats.org/officeDocument/2006/relationships/slide" Target="slides/slide2.xml"/><Relationship Id="rId237" Type="http://schemas.openxmlformats.org/officeDocument/2006/relationships/slide" Target="slides/slide234.xml"/><Relationship Id="rId791" Type="http://schemas.openxmlformats.org/officeDocument/2006/relationships/slide" Target="slides/slide788.xml"/><Relationship Id="rId444" Type="http://schemas.openxmlformats.org/officeDocument/2006/relationships/slide" Target="slides/slide441.xml"/><Relationship Id="rId651" Type="http://schemas.openxmlformats.org/officeDocument/2006/relationships/slide" Target="slides/slide648.xml"/><Relationship Id="rId749" Type="http://schemas.openxmlformats.org/officeDocument/2006/relationships/slide" Target="slides/slide746.xml"/><Relationship Id="rId290" Type="http://schemas.openxmlformats.org/officeDocument/2006/relationships/slide" Target="slides/slide287.xml"/><Relationship Id="rId304" Type="http://schemas.openxmlformats.org/officeDocument/2006/relationships/slide" Target="slides/slide301.xml"/><Relationship Id="rId388" Type="http://schemas.openxmlformats.org/officeDocument/2006/relationships/slide" Target="slides/slide385.xml"/><Relationship Id="rId511" Type="http://schemas.openxmlformats.org/officeDocument/2006/relationships/slide" Target="slides/slide508.xml"/><Relationship Id="rId609" Type="http://schemas.openxmlformats.org/officeDocument/2006/relationships/slide" Target="slides/slide606.xml"/><Relationship Id="rId85" Type="http://schemas.openxmlformats.org/officeDocument/2006/relationships/slide" Target="slides/slide82.xml"/><Relationship Id="rId150" Type="http://schemas.openxmlformats.org/officeDocument/2006/relationships/slide" Target="slides/slide147.xml"/><Relationship Id="rId595" Type="http://schemas.openxmlformats.org/officeDocument/2006/relationships/slide" Target="slides/slide592.xml"/><Relationship Id="rId816" Type="http://schemas.openxmlformats.org/officeDocument/2006/relationships/slide" Target="slides/slide813.xml"/><Relationship Id="rId248" Type="http://schemas.openxmlformats.org/officeDocument/2006/relationships/slide" Target="slides/slide245.xml"/><Relationship Id="rId455" Type="http://schemas.openxmlformats.org/officeDocument/2006/relationships/slide" Target="slides/slide452.xml"/><Relationship Id="rId662" Type="http://schemas.openxmlformats.org/officeDocument/2006/relationships/slide" Target="slides/slide659.xml"/><Relationship Id="rId12" Type="http://schemas.openxmlformats.org/officeDocument/2006/relationships/slide" Target="slides/slide9.xml"/><Relationship Id="rId108" Type="http://schemas.openxmlformats.org/officeDocument/2006/relationships/slide" Target="slides/slide105.xml"/><Relationship Id="rId315" Type="http://schemas.openxmlformats.org/officeDocument/2006/relationships/slide" Target="slides/slide312.xml"/><Relationship Id="rId522" Type="http://schemas.openxmlformats.org/officeDocument/2006/relationships/slide" Target="slides/slide519.xml"/><Relationship Id="rId96" Type="http://schemas.openxmlformats.org/officeDocument/2006/relationships/slide" Target="slides/slide93.xml"/><Relationship Id="rId161" Type="http://schemas.openxmlformats.org/officeDocument/2006/relationships/slide" Target="slides/slide158.xml"/><Relationship Id="rId399" Type="http://schemas.openxmlformats.org/officeDocument/2006/relationships/slide" Target="slides/slide396.xml"/><Relationship Id="rId827" Type="http://schemas.openxmlformats.org/officeDocument/2006/relationships/slide" Target="slides/slide824.xml"/><Relationship Id="rId259" Type="http://schemas.openxmlformats.org/officeDocument/2006/relationships/slide" Target="slides/slide256.xml"/><Relationship Id="rId466" Type="http://schemas.openxmlformats.org/officeDocument/2006/relationships/slide" Target="slides/slide463.xml"/><Relationship Id="rId673" Type="http://schemas.openxmlformats.org/officeDocument/2006/relationships/slide" Target="slides/slide670.xml"/><Relationship Id="rId23" Type="http://schemas.openxmlformats.org/officeDocument/2006/relationships/slide" Target="slides/slide20.xml"/><Relationship Id="rId119" Type="http://schemas.openxmlformats.org/officeDocument/2006/relationships/slide" Target="slides/slide116.xml"/><Relationship Id="rId326" Type="http://schemas.openxmlformats.org/officeDocument/2006/relationships/slide" Target="slides/slide323.xml"/><Relationship Id="rId533" Type="http://schemas.openxmlformats.org/officeDocument/2006/relationships/slide" Target="slides/slide530.xml"/><Relationship Id="rId740" Type="http://schemas.openxmlformats.org/officeDocument/2006/relationships/slide" Target="slides/slide737.xml"/><Relationship Id="rId838" Type="http://schemas.openxmlformats.org/officeDocument/2006/relationships/slide" Target="slides/slide835.xml"/><Relationship Id="rId172" Type="http://schemas.openxmlformats.org/officeDocument/2006/relationships/slide" Target="slides/slide169.xml"/><Relationship Id="rId477" Type="http://schemas.openxmlformats.org/officeDocument/2006/relationships/slide" Target="slides/slide474.xml"/><Relationship Id="rId600" Type="http://schemas.openxmlformats.org/officeDocument/2006/relationships/slide" Target="slides/slide597.xml"/><Relationship Id="rId684" Type="http://schemas.openxmlformats.org/officeDocument/2006/relationships/slide" Target="slides/slide681.xml"/><Relationship Id="rId337" Type="http://schemas.openxmlformats.org/officeDocument/2006/relationships/slide" Target="slides/slide334.xml"/><Relationship Id="rId34" Type="http://schemas.openxmlformats.org/officeDocument/2006/relationships/slide" Target="slides/slide31.xml"/><Relationship Id="rId544" Type="http://schemas.openxmlformats.org/officeDocument/2006/relationships/slide" Target="slides/slide541.xml"/><Relationship Id="rId751" Type="http://schemas.openxmlformats.org/officeDocument/2006/relationships/slide" Target="slides/slide748.xml"/><Relationship Id="rId849" Type="http://schemas.openxmlformats.org/officeDocument/2006/relationships/slide" Target="slides/slide846.xml"/><Relationship Id="rId183" Type="http://schemas.openxmlformats.org/officeDocument/2006/relationships/slide" Target="slides/slide180.xml"/><Relationship Id="rId390" Type="http://schemas.openxmlformats.org/officeDocument/2006/relationships/slide" Target="slides/slide387.xml"/><Relationship Id="rId404" Type="http://schemas.openxmlformats.org/officeDocument/2006/relationships/slide" Target="slides/slide401.xml"/><Relationship Id="rId611" Type="http://schemas.openxmlformats.org/officeDocument/2006/relationships/slide" Target="slides/slide608.xml"/><Relationship Id="rId250" Type="http://schemas.openxmlformats.org/officeDocument/2006/relationships/slide" Target="slides/slide247.xml"/><Relationship Id="rId488" Type="http://schemas.openxmlformats.org/officeDocument/2006/relationships/slide" Target="slides/slide485.xml"/><Relationship Id="rId695" Type="http://schemas.openxmlformats.org/officeDocument/2006/relationships/slide" Target="slides/slide692.xml"/><Relationship Id="rId709" Type="http://schemas.openxmlformats.org/officeDocument/2006/relationships/slide" Target="slides/slide706.xml"/><Relationship Id="rId45" Type="http://schemas.openxmlformats.org/officeDocument/2006/relationships/slide" Target="slides/slide42.xml"/><Relationship Id="rId110" Type="http://schemas.openxmlformats.org/officeDocument/2006/relationships/slide" Target="slides/slide107.xml"/><Relationship Id="rId348" Type="http://schemas.openxmlformats.org/officeDocument/2006/relationships/slide" Target="slides/slide345.xml"/><Relationship Id="rId555" Type="http://schemas.openxmlformats.org/officeDocument/2006/relationships/slide" Target="slides/slide552.xml"/><Relationship Id="rId762" Type="http://schemas.openxmlformats.org/officeDocument/2006/relationships/slide" Target="slides/slide759.xml"/><Relationship Id="rId194" Type="http://schemas.openxmlformats.org/officeDocument/2006/relationships/slide" Target="slides/slide191.xml"/><Relationship Id="rId208" Type="http://schemas.openxmlformats.org/officeDocument/2006/relationships/slide" Target="slides/slide205.xml"/><Relationship Id="rId415" Type="http://schemas.openxmlformats.org/officeDocument/2006/relationships/slide" Target="slides/slide412.xml"/><Relationship Id="rId622" Type="http://schemas.openxmlformats.org/officeDocument/2006/relationships/slide" Target="slides/slide619.xml"/><Relationship Id="rId261" Type="http://schemas.openxmlformats.org/officeDocument/2006/relationships/slide" Target="slides/slide258.xml"/><Relationship Id="rId499" Type="http://schemas.openxmlformats.org/officeDocument/2006/relationships/slide" Target="slides/slide496.xml"/><Relationship Id="rId56" Type="http://schemas.openxmlformats.org/officeDocument/2006/relationships/slide" Target="slides/slide53.xml"/><Relationship Id="rId359" Type="http://schemas.openxmlformats.org/officeDocument/2006/relationships/slide" Target="slides/slide356.xml"/><Relationship Id="rId566" Type="http://schemas.openxmlformats.org/officeDocument/2006/relationships/slide" Target="slides/slide563.xml"/><Relationship Id="rId773" Type="http://schemas.openxmlformats.org/officeDocument/2006/relationships/slide" Target="slides/slide770.xml"/><Relationship Id="rId121" Type="http://schemas.openxmlformats.org/officeDocument/2006/relationships/slide" Target="slides/slide118.xml"/><Relationship Id="rId219" Type="http://schemas.openxmlformats.org/officeDocument/2006/relationships/slide" Target="slides/slide216.xml"/><Relationship Id="rId426" Type="http://schemas.openxmlformats.org/officeDocument/2006/relationships/slide" Target="slides/slide423.xml"/><Relationship Id="rId633" Type="http://schemas.openxmlformats.org/officeDocument/2006/relationships/slide" Target="slides/slide630.xml"/><Relationship Id="rId840" Type="http://schemas.openxmlformats.org/officeDocument/2006/relationships/slide" Target="slides/slide837.xml"/><Relationship Id="rId67" Type="http://schemas.openxmlformats.org/officeDocument/2006/relationships/slide" Target="slides/slide64.xml"/><Relationship Id="rId272" Type="http://schemas.openxmlformats.org/officeDocument/2006/relationships/slide" Target="slides/slide269.xml"/><Relationship Id="rId577" Type="http://schemas.openxmlformats.org/officeDocument/2006/relationships/slide" Target="slides/slide574.xml"/><Relationship Id="rId700" Type="http://schemas.openxmlformats.org/officeDocument/2006/relationships/slide" Target="slides/slide697.xml"/><Relationship Id="rId132" Type="http://schemas.openxmlformats.org/officeDocument/2006/relationships/slide" Target="slides/slide129.xml"/><Relationship Id="rId784" Type="http://schemas.openxmlformats.org/officeDocument/2006/relationships/slide" Target="slides/slide781.xml"/><Relationship Id="rId437" Type="http://schemas.openxmlformats.org/officeDocument/2006/relationships/slide" Target="slides/slide434.xml"/><Relationship Id="rId644" Type="http://schemas.openxmlformats.org/officeDocument/2006/relationships/slide" Target="slides/slide641.xml"/><Relationship Id="rId851" Type="http://schemas.openxmlformats.org/officeDocument/2006/relationships/slide" Target="slides/slide848.xml"/><Relationship Id="rId283" Type="http://schemas.openxmlformats.org/officeDocument/2006/relationships/slide" Target="slides/slide280.xml"/><Relationship Id="rId490" Type="http://schemas.openxmlformats.org/officeDocument/2006/relationships/slide" Target="slides/slide487.xml"/><Relationship Id="rId504" Type="http://schemas.openxmlformats.org/officeDocument/2006/relationships/slide" Target="slides/slide501.xml"/><Relationship Id="rId711" Type="http://schemas.openxmlformats.org/officeDocument/2006/relationships/slide" Target="slides/slide708.xml"/><Relationship Id="rId78" Type="http://schemas.openxmlformats.org/officeDocument/2006/relationships/slide" Target="slides/slide75.xml"/><Relationship Id="rId143" Type="http://schemas.openxmlformats.org/officeDocument/2006/relationships/slide" Target="slides/slide140.xml"/><Relationship Id="rId350" Type="http://schemas.openxmlformats.org/officeDocument/2006/relationships/slide" Target="slides/slide347.xml"/><Relationship Id="rId588" Type="http://schemas.openxmlformats.org/officeDocument/2006/relationships/slide" Target="slides/slide585.xml"/><Relationship Id="rId795" Type="http://schemas.openxmlformats.org/officeDocument/2006/relationships/slide" Target="slides/slide792.xml"/><Relationship Id="rId809" Type="http://schemas.openxmlformats.org/officeDocument/2006/relationships/slide" Target="slides/slide806.xml"/><Relationship Id="rId9" Type="http://schemas.openxmlformats.org/officeDocument/2006/relationships/slide" Target="slides/slide6.xml"/><Relationship Id="rId210" Type="http://schemas.openxmlformats.org/officeDocument/2006/relationships/slide" Target="slides/slide207.xml"/><Relationship Id="rId448" Type="http://schemas.openxmlformats.org/officeDocument/2006/relationships/slide" Target="slides/slide445.xml"/><Relationship Id="rId655" Type="http://schemas.openxmlformats.org/officeDocument/2006/relationships/slide" Target="slides/slide652.xml"/><Relationship Id="rId862" Type="http://schemas.openxmlformats.org/officeDocument/2006/relationships/slide" Target="slides/slide859.xml"/><Relationship Id="rId294" Type="http://schemas.openxmlformats.org/officeDocument/2006/relationships/slide" Target="slides/slide291.xml"/><Relationship Id="rId308" Type="http://schemas.openxmlformats.org/officeDocument/2006/relationships/slide" Target="slides/slide305.xml"/><Relationship Id="rId515" Type="http://schemas.openxmlformats.org/officeDocument/2006/relationships/slide" Target="slides/slide512.xml"/><Relationship Id="rId722" Type="http://schemas.openxmlformats.org/officeDocument/2006/relationships/slide" Target="slides/slide719.xml"/><Relationship Id="rId89" Type="http://schemas.openxmlformats.org/officeDocument/2006/relationships/slide" Target="slides/slide86.xml"/><Relationship Id="rId154" Type="http://schemas.openxmlformats.org/officeDocument/2006/relationships/slide" Target="slides/slide151.xml"/><Relationship Id="rId361" Type="http://schemas.openxmlformats.org/officeDocument/2006/relationships/slide" Target="slides/slide358.xml"/><Relationship Id="rId599" Type="http://schemas.openxmlformats.org/officeDocument/2006/relationships/slide" Target="slides/slide596.xml"/><Relationship Id="rId459" Type="http://schemas.openxmlformats.org/officeDocument/2006/relationships/slide" Target="slides/slide456.xml"/><Relationship Id="rId666" Type="http://schemas.openxmlformats.org/officeDocument/2006/relationships/slide" Target="slides/slide663.xml"/><Relationship Id="rId16" Type="http://schemas.openxmlformats.org/officeDocument/2006/relationships/slide" Target="slides/slide13.xml"/><Relationship Id="rId221" Type="http://schemas.openxmlformats.org/officeDocument/2006/relationships/slide" Target="slides/slide218.xml"/><Relationship Id="rId319" Type="http://schemas.openxmlformats.org/officeDocument/2006/relationships/slide" Target="slides/slide316.xml"/><Relationship Id="rId526" Type="http://schemas.openxmlformats.org/officeDocument/2006/relationships/slide" Target="slides/slide523.xml"/><Relationship Id="rId733" Type="http://schemas.openxmlformats.org/officeDocument/2006/relationships/slide" Target="slides/slide730.xml"/><Relationship Id="rId165" Type="http://schemas.openxmlformats.org/officeDocument/2006/relationships/slide" Target="slides/slide162.xml"/><Relationship Id="rId372" Type="http://schemas.openxmlformats.org/officeDocument/2006/relationships/slide" Target="slides/slide369.xml"/><Relationship Id="rId677" Type="http://schemas.openxmlformats.org/officeDocument/2006/relationships/slide" Target="slides/slide674.xml"/><Relationship Id="rId800" Type="http://schemas.openxmlformats.org/officeDocument/2006/relationships/slide" Target="slides/slide797.xml"/><Relationship Id="rId232" Type="http://schemas.openxmlformats.org/officeDocument/2006/relationships/slide" Target="slides/slide229.xml"/><Relationship Id="rId27" Type="http://schemas.openxmlformats.org/officeDocument/2006/relationships/slide" Target="slides/slide24.xml"/><Relationship Id="rId537" Type="http://schemas.openxmlformats.org/officeDocument/2006/relationships/slide" Target="slides/slide534.xml"/><Relationship Id="rId744" Type="http://schemas.openxmlformats.org/officeDocument/2006/relationships/slide" Target="slides/slide741.xml"/><Relationship Id="rId80" Type="http://schemas.openxmlformats.org/officeDocument/2006/relationships/slide" Target="slides/slide77.xml"/><Relationship Id="rId176" Type="http://schemas.openxmlformats.org/officeDocument/2006/relationships/slide" Target="slides/slide173.xml"/><Relationship Id="rId383" Type="http://schemas.openxmlformats.org/officeDocument/2006/relationships/slide" Target="slides/slide380.xml"/><Relationship Id="rId590" Type="http://schemas.openxmlformats.org/officeDocument/2006/relationships/slide" Target="slides/slide587.xml"/><Relationship Id="rId604" Type="http://schemas.openxmlformats.org/officeDocument/2006/relationships/slide" Target="slides/slide601.xml"/><Relationship Id="rId811" Type="http://schemas.openxmlformats.org/officeDocument/2006/relationships/slide" Target="slides/slide808.xml"/><Relationship Id="rId243" Type="http://schemas.openxmlformats.org/officeDocument/2006/relationships/slide" Target="slides/slide240.xml"/><Relationship Id="rId450" Type="http://schemas.openxmlformats.org/officeDocument/2006/relationships/slide" Target="slides/slide447.xml"/><Relationship Id="rId688" Type="http://schemas.openxmlformats.org/officeDocument/2006/relationships/slide" Target="slides/slide685.xml"/><Relationship Id="rId38" Type="http://schemas.openxmlformats.org/officeDocument/2006/relationships/slide" Target="slides/slide35.xml"/><Relationship Id="rId103" Type="http://schemas.openxmlformats.org/officeDocument/2006/relationships/slide" Target="slides/slide100.xml"/><Relationship Id="rId310" Type="http://schemas.openxmlformats.org/officeDocument/2006/relationships/slide" Target="slides/slide307.xml"/><Relationship Id="rId548" Type="http://schemas.openxmlformats.org/officeDocument/2006/relationships/slide" Target="slides/slide545.xml"/><Relationship Id="rId755" Type="http://schemas.openxmlformats.org/officeDocument/2006/relationships/slide" Target="slides/slide752.xml"/><Relationship Id="rId91" Type="http://schemas.openxmlformats.org/officeDocument/2006/relationships/slide" Target="slides/slide88.xml"/><Relationship Id="rId187" Type="http://schemas.openxmlformats.org/officeDocument/2006/relationships/slide" Target="slides/slide184.xml"/><Relationship Id="rId394" Type="http://schemas.openxmlformats.org/officeDocument/2006/relationships/slide" Target="slides/slide391.xml"/><Relationship Id="rId408" Type="http://schemas.openxmlformats.org/officeDocument/2006/relationships/slide" Target="slides/slide405.xml"/><Relationship Id="rId615" Type="http://schemas.openxmlformats.org/officeDocument/2006/relationships/slide" Target="slides/slide612.xml"/><Relationship Id="rId822" Type="http://schemas.openxmlformats.org/officeDocument/2006/relationships/slide" Target="slides/slide819.xml"/><Relationship Id="rId254" Type="http://schemas.openxmlformats.org/officeDocument/2006/relationships/slide" Target="slides/slide251.xml"/><Relationship Id="rId699" Type="http://schemas.openxmlformats.org/officeDocument/2006/relationships/slide" Target="slides/slide696.xml"/><Relationship Id="rId49" Type="http://schemas.openxmlformats.org/officeDocument/2006/relationships/slide" Target="slides/slide46.xml"/><Relationship Id="rId114" Type="http://schemas.openxmlformats.org/officeDocument/2006/relationships/slide" Target="slides/slide111.xml"/><Relationship Id="rId461" Type="http://schemas.openxmlformats.org/officeDocument/2006/relationships/slide" Target="slides/slide458.xml"/><Relationship Id="rId559" Type="http://schemas.openxmlformats.org/officeDocument/2006/relationships/slide" Target="slides/slide556.xml"/><Relationship Id="rId766" Type="http://schemas.openxmlformats.org/officeDocument/2006/relationships/slide" Target="slides/slide763.xml"/><Relationship Id="rId198" Type="http://schemas.openxmlformats.org/officeDocument/2006/relationships/slide" Target="slides/slide195.xml"/><Relationship Id="rId321" Type="http://schemas.openxmlformats.org/officeDocument/2006/relationships/slide" Target="slides/slide318.xml"/><Relationship Id="rId419" Type="http://schemas.openxmlformats.org/officeDocument/2006/relationships/slide" Target="slides/slide416.xml"/><Relationship Id="rId626" Type="http://schemas.openxmlformats.org/officeDocument/2006/relationships/slide" Target="slides/slide623.xml"/><Relationship Id="rId833" Type="http://schemas.openxmlformats.org/officeDocument/2006/relationships/slide" Target="slides/slide830.xml"/><Relationship Id="rId265" Type="http://schemas.openxmlformats.org/officeDocument/2006/relationships/slide" Target="slides/slide262.xml"/><Relationship Id="rId472" Type="http://schemas.openxmlformats.org/officeDocument/2006/relationships/slide" Target="slides/slide469.xml"/><Relationship Id="rId125" Type="http://schemas.openxmlformats.org/officeDocument/2006/relationships/slide" Target="slides/slide122.xml"/><Relationship Id="rId332" Type="http://schemas.openxmlformats.org/officeDocument/2006/relationships/slide" Target="slides/slide329.xml"/><Relationship Id="rId777" Type="http://schemas.openxmlformats.org/officeDocument/2006/relationships/slide" Target="slides/slide774.xml"/><Relationship Id="rId637" Type="http://schemas.openxmlformats.org/officeDocument/2006/relationships/slide" Target="slides/slide634.xml"/><Relationship Id="rId844" Type="http://schemas.openxmlformats.org/officeDocument/2006/relationships/slide" Target="slides/slide841.xml"/><Relationship Id="rId276" Type="http://schemas.openxmlformats.org/officeDocument/2006/relationships/slide" Target="slides/slide273.xml"/><Relationship Id="rId483" Type="http://schemas.openxmlformats.org/officeDocument/2006/relationships/slide" Target="slides/slide480.xml"/><Relationship Id="rId690" Type="http://schemas.openxmlformats.org/officeDocument/2006/relationships/slide" Target="slides/slide687.xml"/><Relationship Id="rId704" Type="http://schemas.openxmlformats.org/officeDocument/2006/relationships/slide" Target="slides/slide701.xml"/><Relationship Id="rId40" Type="http://schemas.openxmlformats.org/officeDocument/2006/relationships/slide" Target="slides/slide37.xml"/><Relationship Id="rId136" Type="http://schemas.openxmlformats.org/officeDocument/2006/relationships/slide" Target="slides/slide133.xml"/><Relationship Id="rId343" Type="http://schemas.openxmlformats.org/officeDocument/2006/relationships/slide" Target="slides/slide340.xml"/><Relationship Id="rId550" Type="http://schemas.openxmlformats.org/officeDocument/2006/relationships/slide" Target="slides/slide547.xml"/><Relationship Id="rId788" Type="http://schemas.openxmlformats.org/officeDocument/2006/relationships/slide" Target="slides/slide785.xml"/><Relationship Id="rId203" Type="http://schemas.openxmlformats.org/officeDocument/2006/relationships/slide" Target="slides/slide200.xml"/><Relationship Id="rId648" Type="http://schemas.openxmlformats.org/officeDocument/2006/relationships/slide" Target="slides/slide645.xml"/><Relationship Id="rId855" Type="http://schemas.openxmlformats.org/officeDocument/2006/relationships/slide" Target="slides/slide852.xml"/><Relationship Id="rId287" Type="http://schemas.openxmlformats.org/officeDocument/2006/relationships/slide" Target="slides/slide284.xml"/><Relationship Id="rId410" Type="http://schemas.openxmlformats.org/officeDocument/2006/relationships/slide" Target="slides/slide407.xml"/><Relationship Id="rId494" Type="http://schemas.openxmlformats.org/officeDocument/2006/relationships/slide" Target="slides/slide491.xml"/><Relationship Id="rId508" Type="http://schemas.openxmlformats.org/officeDocument/2006/relationships/slide" Target="slides/slide505.xml"/><Relationship Id="rId715" Type="http://schemas.openxmlformats.org/officeDocument/2006/relationships/slide" Target="slides/slide712.xml"/><Relationship Id="rId147" Type="http://schemas.openxmlformats.org/officeDocument/2006/relationships/slide" Target="slides/slide144.xml"/><Relationship Id="rId354" Type="http://schemas.openxmlformats.org/officeDocument/2006/relationships/slide" Target="slides/slide351.xml"/><Relationship Id="rId799" Type="http://schemas.openxmlformats.org/officeDocument/2006/relationships/slide" Target="slides/slide796.xml"/><Relationship Id="rId51" Type="http://schemas.openxmlformats.org/officeDocument/2006/relationships/slide" Target="slides/slide48.xml"/><Relationship Id="rId561" Type="http://schemas.openxmlformats.org/officeDocument/2006/relationships/slide" Target="slides/slide558.xml"/><Relationship Id="rId659" Type="http://schemas.openxmlformats.org/officeDocument/2006/relationships/slide" Target="slides/slide656.xml"/><Relationship Id="rId866" Type="http://schemas.openxmlformats.org/officeDocument/2006/relationships/notesMaster" Target="notesMasters/notesMaster1.xml"/><Relationship Id="rId214" Type="http://schemas.openxmlformats.org/officeDocument/2006/relationships/slide" Target="slides/slide211.xml"/><Relationship Id="rId298" Type="http://schemas.openxmlformats.org/officeDocument/2006/relationships/slide" Target="slides/slide295.xml"/><Relationship Id="rId421" Type="http://schemas.openxmlformats.org/officeDocument/2006/relationships/slide" Target="slides/slide418.xml"/><Relationship Id="rId519" Type="http://schemas.openxmlformats.org/officeDocument/2006/relationships/slide" Target="slides/slide516.xml"/><Relationship Id="rId158" Type="http://schemas.openxmlformats.org/officeDocument/2006/relationships/slide" Target="slides/slide155.xml"/><Relationship Id="rId726" Type="http://schemas.openxmlformats.org/officeDocument/2006/relationships/slide" Target="slides/slide723.xml"/><Relationship Id="rId62" Type="http://schemas.openxmlformats.org/officeDocument/2006/relationships/slide" Target="slides/slide59.xml"/><Relationship Id="rId365" Type="http://schemas.openxmlformats.org/officeDocument/2006/relationships/slide" Target="slides/slide362.xml"/><Relationship Id="rId572" Type="http://schemas.openxmlformats.org/officeDocument/2006/relationships/slide" Target="slides/slide569.xml"/><Relationship Id="rId225" Type="http://schemas.openxmlformats.org/officeDocument/2006/relationships/slide" Target="slides/slide222.xml"/><Relationship Id="rId432" Type="http://schemas.openxmlformats.org/officeDocument/2006/relationships/slide" Target="slides/slide429.xml"/><Relationship Id="rId737" Type="http://schemas.openxmlformats.org/officeDocument/2006/relationships/slide" Target="slides/slide734.xml"/><Relationship Id="rId73" Type="http://schemas.openxmlformats.org/officeDocument/2006/relationships/slide" Target="slides/slide70.xml"/><Relationship Id="rId169" Type="http://schemas.openxmlformats.org/officeDocument/2006/relationships/slide" Target="slides/slide166.xml"/><Relationship Id="rId376" Type="http://schemas.openxmlformats.org/officeDocument/2006/relationships/slide" Target="slides/slide373.xml"/><Relationship Id="rId583" Type="http://schemas.openxmlformats.org/officeDocument/2006/relationships/slide" Target="slides/slide580.xml"/><Relationship Id="rId790" Type="http://schemas.openxmlformats.org/officeDocument/2006/relationships/slide" Target="slides/slide787.xml"/><Relationship Id="rId804" Type="http://schemas.openxmlformats.org/officeDocument/2006/relationships/slide" Target="slides/slide801.xml"/><Relationship Id="rId4" Type="http://schemas.openxmlformats.org/officeDocument/2006/relationships/slide" Target="slides/slide1.xml"/><Relationship Id="rId236" Type="http://schemas.openxmlformats.org/officeDocument/2006/relationships/slide" Target="slides/slide233.xml"/><Relationship Id="rId443" Type="http://schemas.openxmlformats.org/officeDocument/2006/relationships/slide" Target="slides/slide440.xml"/><Relationship Id="rId650" Type="http://schemas.openxmlformats.org/officeDocument/2006/relationships/slide" Target="slides/slide647.xml"/><Relationship Id="rId303" Type="http://schemas.openxmlformats.org/officeDocument/2006/relationships/slide" Target="slides/slide300.xml"/><Relationship Id="rId748" Type="http://schemas.openxmlformats.org/officeDocument/2006/relationships/slide" Target="slides/slide745.xml"/><Relationship Id="rId84" Type="http://schemas.openxmlformats.org/officeDocument/2006/relationships/slide" Target="slides/slide81.xml"/><Relationship Id="rId387" Type="http://schemas.openxmlformats.org/officeDocument/2006/relationships/slide" Target="slides/slide384.xml"/><Relationship Id="rId510" Type="http://schemas.openxmlformats.org/officeDocument/2006/relationships/slide" Target="slides/slide507.xml"/><Relationship Id="rId594" Type="http://schemas.openxmlformats.org/officeDocument/2006/relationships/slide" Target="slides/slide591.xml"/><Relationship Id="rId608" Type="http://schemas.openxmlformats.org/officeDocument/2006/relationships/slide" Target="slides/slide605.xml"/><Relationship Id="rId815" Type="http://schemas.openxmlformats.org/officeDocument/2006/relationships/slide" Target="slides/slide812.xml"/><Relationship Id="rId247" Type="http://schemas.openxmlformats.org/officeDocument/2006/relationships/slide" Target="slides/slide244.xml"/><Relationship Id="rId107" Type="http://schemas.openxmlformats.org/officeDocument/2006/relationships/slide" Target="slides/slide104.xml"/><Relationship Id="rId454" Type="http://schemas.openxmlformats.org/officeDocument/2006/relationships/slide" Target="slides/slide451.xml"/><Relationship Id="rId661" Type="http://schemas.openxmlformats.org/officeDocument/2006/relationships/slide" Target="slides/slide658.xml"/><Relationship Id="rId759" Type="http://schemas.openxmlformats.org/officeDocument/2006/relationships/slide" Target="slides/slide756.xml"/><Relationship Id="rId11" Type="http://schemas.openxmlformats.org/officeDocument/2006/relationships/slide" Target="slides/slide8.xml"/><Relationship Id="rId314" Type="http://schemas.openxmlformats.org/officeDocument/2006/relationships/slide" Target="slides/slide311.xml"/><Relationship Id="rId398" Type="http://schemas.openxmlformats.org/officeDocument/2006/relationships/slide" Target="slides/slide395.xml"/><Relationship Id="rId521" Type="http://schemas.openxmlformats.org/officeDocument/2006/relationships/slide" Target="slides/slide518.xml"/><Relationship Id="rId619" Type="http://schemas.openxmlformats.org/officeDocument/2006/relationships/slide" Target="slides/slide616.xml"/><Relationship Id="rId95" Type="http://schemas.openxmlformats.org/officeDocument/2006/relationships/slide" Target="slides/slide92.xml"/><Relationship Id="rId160" Type="http://schemas.openxmlformats.org/officeDocument/2006/relationships/slide" Target="slides/slide157.xml"/><Relationship Id="rId826" Type="http://schemas.openxmlformats.org/officeDocument/2006/relationships/slide" Target="slides/slide823.xml"/><Relationship Id="rId258" Type="http://schemas.openxmlformats.org/officeDocument/2006/relationships/slide" Target="slides/slide255.xml"/><Relationship Id="rId465" Type="http://schemas.openxmlformats.org/officeDocument/2006/relationships/slide" Target="slides/slide462.xml"/><Relationship Id="rId672" Type="http://schemas.openxmlformats.org/officeDocument/2006/relationships/slide" Target="slides/slide669.xml"/><Relationship Id="rId22" Type="http://schemas.openxmlformats.org/officeDocument/2006/relationships/slide" Target="slides/slide19.xml"/><Relationship Id="rId118" Type="http://schemas.openxmlformats.org/officeDocument/2006/relationships/slide" Target="slides/slide115.xml"/><Relationship Id="rId325" Type="http://schemas.openxmlformats.org/officeDocument/2006/relationships/slide" Target="slides/slide322.xml"/><Relationship Id="rId532" Type="http://schemas.openxmlformats.org/officeDocument/2006/relationships/slide" Target="slides/slide529.xml"/><Relationship Id="rId171" Type="http://schemas.openxmlformats.org/officeDocument/2006/relationships/slide" Target="slides/slide168.xml"/><Relationship Id="rId837" Type="http://schemas.openxmlformats.org/officeDocument/2006/relationships/slide" Target="slides/slide834.xml"/><Relationship Id="rId269" Type="http://schemas.openxmlformats.org/officeDocument/2006/relationships/slide" Target="slides/slide266.xml"/><Relationship Id="rId476" Type="http://schemas.openxmlformats.org/officeDocument/2006/relationships/slide" Target="slides/slide473.xml"/><Relationship Id="rId683" Type="http://schemas.openxmlformats.org/officeDocument/2006/relationships/slide" Target="slides/slide680.xml"/><Relationship Id="rId33" Type="http://schemas.openxmlformats.org/officeDocument/2006/relationships/slide" Target="slides/slide30.xml"/><Relationship Id="rId129" Type="http://schemas.openxmlformats.org/officeDocument/2006/relationships/slide" Target="slides/slide126.xml"/><Relationship Id="rId336" Type="http://schemas.openxmlformats.org/officeDocument/2006/relationships/slide" Target="slides/slide333.xml"/><Relationship Id="rId543" Type="http://schemas.openxmlformats.org/officeDocument/2006/relationships/slide" Target="slides/slide540.xml"/><Relationship Id="rId182" Type="http://schemas.openxmlformats.org/officeDocument/2006/relationships/slide" Target="slides/slide179.xml"/><Relationship Id="rId403" Type="http://schemas.openxmlformats.org/officeDocument/2006/relationships/slide" Target="slides/slide400.xml"/><Relationship Id="rId750" Type="http://schemas.openxmlformats.org/officeDocument/2006/relationships/slide" Target="slides/slide747.xml"/><Relationship Id="rId848" Type="http://schemas.openxmlformats.org/officeDocument/2006/relationships/slide" Target="slides/slide845.xml"/><Relationship Id="rId487" Type="http://schemas.openxmlformats.org/officeDocument/2006/relationships/slide" Target="slides/slide484.xml"/><Relationship Id="rId610" Type="http://schemas.openxmlformats.org/officeDocument/2006/relationships/slide" Target="slides/slide607.xml"/><Relationship Id="rId694" Type="http://schemas.openxmlformats.org/officeDocument/2006/relationships/slide" Target="slides/slide691.xml"/><Relationship Id="rId708" Type="http://schemas.openxmlformats.org/officeDocument/2006/relationships/slide" Target="slides/slide705.xml"/><Relationship Id="rId347" Type="http://schemas.openxmlformats.org/officeDocument/2006/relationships/slide" Target="slides/slide344.xml"/><Relationship Id="rId44" Type="http://schemas.openxmlformats.org/officeDocument/2006/relationships/slide" Target="slides/slide41.xml"/><Relationship Id="rId554" Type="http://schemas.openxmlformats.org/officeDocument/2006/relationships/slide" Target="slides/slide551.xml"/><Relationship Id="rId761" Type="http://schemas.openxmlformats.org/officeDocument/2006/relationships/slide" Target="slides/slide758.xml"/><Relationship Id="rId859" Type="http://schemas.openxmlformats.org/officeDocument/2006/relationships/slide" Target="slides/slide856.xml"/><Relationship Id="rId193" Type="http://schemas.openxmlformats.org/officeDocument/2006/relationships/slide" Target="slides/slide190.xml"/><Relationship Id="rId207" Type="http://schemas.openxmlformats.org/officeDocument/2006/relationships/slide" Target="slides/slide204.xml"/><Relationship Id="rId414" Type="http://schemas.openxmlformats.org/officeDocument/2006/relationships/slide" Target="slides/slide411.xml"/><Relationship Id="rId498" Type="http://schemas.openxmlformats.org/officeDocument/2006/relationships/slide" Target="slides/slide495.xml"/><Relationship Id="rId621" Type="http://schemas.openxmlformats.org/officeDocument/2006/relationships/slide" Target="slides/slide618.xml"/><Relationship Id="rId260" Type="http://schemas.openxmlformats.org/officeDocument/2006/relationships/slide" Target="slides/slide257.xml"/><Relationship Id="rId719" Type="http://schemas.openxmlformats.org/officeDocument/2006/relationships/slide" Target="slides/slide716.xml"/><Relationship Id="rId55" Type="http://schemas.openxmlformats.org/officeDocument/2006/relationships/slide" Target="slides/slide52.xml"/><Relationship Id="rId120" Type="http://schemas.openxmlformats.org/officeDocument/2006/relationships/slide" Target="slides/slide117.xml"/><Relationship Id="rId358" Type="http://schemas.openxmlformats.org/officeDocument/2006/relationships/slide" Target="slides/slide355.xml"/><Relationship Id="rId565" Type="http://schemas.openxmlformats.org/officeDocument/2006/relationships/slide" Target="slides/slide562.xml"/><Relationship Id="rId772" Type="http://schemas.openxmlformats.org/officeDocument/2006/relationships/slide" Target="slides/slide769.xml"/><Relationship Id="rId218" Type="http://schemas.openxmlformats.org/officeDocument/2006/relationships/slide" Target="slides/slide215.xml"/><Relationship Id="rId425" Type="http://schemas.openxmlformats.org/officeDocument/2006/relationships/slide" Target="slides/slide422.xml"/><Relationship Id="rId632" Type="http://schemas.openxmlformats.org/officeDocument/2006/relationships/slide" Target="slides/slide629.xml"/><Relationship Id="rId271" Type="http://schemas.openxmlformats.org/officeDocument/2006/relationships/slide" Target="slides/slide268.xml"/><Relationship Id="rId66" Type="http://schemas.openxmlformats.org/officeDocument/2006/relationships/slide" Target="slides/slide63.xml"/><Relationship Id="rId131" Type="http://schemas.openxmlformats.org/officeDocument/2006/relationships/slide" Target="slides/slide128.xml"/><Relationship Id="rId369" Type="http://schemas.openxmlformats.org/officeDocument/2006/relationships/slide" Target="slides/slide366.xml"/><Relationship Id="rId576" Type="http://schemas.openxmlformats.org/officeDocument/2006/relationships/slide" Target="slides/slide573.xml"/><Relationship Id="rId783" Type="http://schemas.openxmlformats.org/officeDocument/2006/relationships/slide" Target="slides/slide780.xml"/><Relationship Id="rId229" Type="http://schemas.openxmlformats.org/officeDocument/2006/relationships/slide" Target="slides/slide226.xml"/><Relationship Id="rId436" Type="http://schemas.openxmlformats.org/officeDocument/2006/relationships/slide" Target="slides/slide433.xml"/><Relationship Id="rId643" Type="http://schemas.openxmlformats.org/officeDocument/2006/relationships/slide" Target="slides/slide640.xml"/><Relationship Id="rId850" Type="http://schemas.openxmlformats.org/officeDocument/2006/relationships/slide" Target="slides/slide847.xml"/><Relationship Id="rId77" Type="http://schemas.openxmlformats.org/officeDocument/2006/relationships/slide" Target="slides/slide74.xml"/><Relationship Id="rId282" Type="http://schemas.openxmlformats.org/officeDocument/2006/relationships/slide" Target="slides/slide279.xml"/><Relationship Id="rId503" Type="http://schemas.openxmlformats.org/officeDocument/2006/relationships/slide" Target="slides/slide500.xml"/><Relationship Id="rId587" Type="http://schemas.openxmlformats.org/officeDocument/2006/relationships/slide" Target="slides/slide584.xml"/><Relationship Id="rId710" Type="http://schemas.openxmlformats.org/officeDocument/2006/relationships/slide" Target="slides/slide707.xml"/><Relationship Id="rId808" Type="http://schemas.openxmlformats.org/officeDocument/2006/relationships/slide" Target="slides/slide805.xml"/><Relationship Id="rId8" Type="http://schemas.openxmlformats.org/officeDocument/2006/relationships/slide" Target="slides/slide5.xml"/><Relationship Id="rId142" Type="http://schemas.openxmlformats.org/officeDocument/2006/relationships/slide" Target="slides/slide139.xml"/><Relationship Id="rId447" Type="http://schemas.openxmlformats.org/officeDocument/2006/relationships/slide" Target="slides/slide444.xml"/><Relationship Id="rId794" Type="http://schemas.openxmlformats.org/officeDocument/2006/relationships/slide" Target="slides/slide791.xml"/><Relationship Id="rId654" Type="http://schemas.openxmlformats.org/officeDocument/2006/relationships/slide" Target="slides/slide651.xml"/><Relationship Id="rId861" Type="http://schemas.openxmlformats.org/officeDocument/2006/relationships/slide" Target="slides/slide8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773363" cy="434975"/>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625850" y="0"/>
            <a:ext cx="2773363" cy="434975"/>
          </a:xfrm>
          <a:prstGeom prst="rect">
            <a:avLst/>
          </a:prstGeom>
        </p:spPr>
        <p:txBody>
          <a:bodyPr vert="horz" lIns="91440" tIns="45720" rIns="91440" bIns="45720" rtlCol="0"/>
          <a:lstStyle>
            <a:lvl1pPr algn="r">
              <a:defRPr sz="1200" smtClean="0"/>
            </a:lvl1pPr>
          </a:lstStyle>
          <a:p>
            <a:pPr>
              <a:defRPr/>
            </a:pPr>
            <a:fld id="{FA86E134-BCDB-4589-A960-9B534FD0A157}" type="datetimeFigureOut">
              <a:rPr lang="en-US"/>
              <a:pPr>
                <a:defRPr/>
              </a:pPr>
              <a:t>7/28/2023</a:t>
            </a:fld>
            <a:endParaRPr lang="en-US"/>
          </a:p>
        </p:txBody>
      </p:sp>
      <p:sp>
        <p:nvSpPr>
          <p:cNvPr id="4" name="Slide Image Placeholder 3"/>
          <p:cNvSpPr>
            <a:spLocks noGrp="1" noRot="1" noChangeAspect="1"/>
          </p:cNvSpPr>
          <p:nvPr>
            <p:ph type="sldImg" idx="2"/>
          </p:nvPr>
        </p:nvSpPr>
        <p:spPr>
          <a:xfrm>
            <a:off x="304800" y="650875"/>
            <a:ext cx="5791200" cy="32575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39763" y="4125913"/>
            <a:ext cx="5121275" cy="3910012"/>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250238"/>
            <a:ext cx="2773363" cy="434975"/>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625850" y="8250238"/>
            <a:ext cx="2773363" cy="434975"/>
          </a:xfrm>
          <a:prstGeom prst="rect">
            <a:avLst/>
          </a:prstGeom>
        </p:spPr>
        <p:txBody>
          <a:bodyPr vert="horz" lIns="91440" tIns="45720" rIns="91440" bIns="45720" rtlCol="0" anchor="b"/>
          <a:lstStyle>
            <a:lvl1pPr algn="r">
              <a:defRPr sz="1200" smtClean="0"/>
            </a:lvl1pPr>
          </a:lstStyle>
          <a:p>
            <a:pPr>
              <a:defRPr/>
            </a:pPr>
            <a:fld id="{ED19550A-7C4E-4D26-A00F-70B725878932}" type="slidenum">
              <a:rPr lang="en-US"/>
              <a:pPr>
                <a:defRPr/>
              </a:pPr>
              <a:t>‹#›</a:t>
            </a:fld>
            <a:endParaRPr lang="en-US"/>
          </a:p>
        </p:txBody>
      </p:sp>
    </p:spTree>
    <p:extLst>
      <p:ext uri="{BB962C8B-B14F-4D97-AF65-F5344CB8AC3E}">
        <p14:creationId xmlns:p14="http://schemas.microsoft.com/office/powerpoint/2010/main" val="12559077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365C3A-9817-4996-AF4F-63ABACEED44D}" type="slidenum">
              <a:rPr kumimoji="0" lang="ar-SA" sz="1200" b="0" i="0" u="none" strike="noStrike" kern="1200" cap="none" spc="0" normalizeH="0" baseline="0" noProof="0">
                <a:ln>
                  <a:noFill/>
                </a:ln>
                <a:solidFill>
                  <a:prstClr val="black"/>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214</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2122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2756" name="Rectangle 3"/>
          <p:cNvSpPr>
            <a:spLocks noGrp="1" noChangeArrowheads="1"/>
          </p:cNvSpPr>
          <p:nvPr>
            <p:ph type="body" idx="1"/>
          </p:nvPr>
        </p:nvSpPr>
        <p:spPr bwMode="auto">
          <a:xfrm>
            <a:off x="854075" y="4125913"/>
            <a:ext cx="469265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5895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5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6147359-CF6E-4671-B502-0D8EFB18A5D4}" type="slidenum">
              <a:rPr lang="ar-SA"/>
              <a:pPr eaLnBrk="1" hangingPunct="1"/>
              <a:t>419</a:t>
            </a:fld>
            <a:endParaRPr lang="en-US"/>
          </a:p>
        </p:txBody>
      </p:sp>
      <p:sp>
        <p:nvSpPr>
          <p:cNvPr id="2125827" name="Rectangle 2"/>
          <p:cNvSpPr>
            <a:spLocks noGrp="1" noRot="1" noChangeAspect="1" noChangeArrowheads="1" noTextEdit="1"/>
          </p:cNvSpPr>
          <p:nvPr>
            <p:ph type="sldImg"/>
          </p:nvPr>
        </p:nvSpPr>
        <p:spPr bwMode="auto">
          <a:xfrm>
            <a:off x="304800" y="650875"/>
            <a:ext cx="5791200" cy="32575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5828" name="Rectangle 3"/>
          <p:cNvSpPr>
            <a:spLocks noGrp="1" noChangeArrowheads="1"/>
          </p:cNvSpPr>
          <p:nvPr>
            <p:ph type="body" idx="1"/>
          </p:nvPr>
        </p:nvSpPr>
        <p:spPr bwMode="auto">
          <a:xfrm>
            <a:off x="854075" y="4125913"/>
            <a:ext cx="469265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4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B045F5E-955E-44F8-9E90-1BB16C400170}" type="slidenum">
              <a:rPr lang="ar-SA"/>
              <a:pPr eaLnBrk="1" hangingPunct="1"/>
              <a:t>421</a:t>
            </a:fld>
            <a:endParaRPr lang="en-US"/>
          </a:p>
        </p:txBody>
      </p:sp>
      <p:sp>
        <p:nvSpPr>
          <p:cNvPr id="2124803" name="Rectangle 2"/>
          <p:cNvSpPr>
            <a:spLocks noGrp="1" noRot="1" noChangeAspect="1" noChangeArrowheads="1" noTextEdit="1"/>
          </p:cNvSpPr>
          <p:nvPr>
            <p:ph type="sldImg"/>
          </p:nvPr>
        </p:nvSpPr>
        <p:spPr bwMode="auto">
          <a:xfrm>
            <a:off x="304800" y="650875"/>
            <a:ext cx="5791200" cy="32575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4804" name="Rectangle 3"/>
          <p:cNvSpPr>
            <a:spLocks noGrp="1" noChangeArrowheads="1"/>
          </p:cNvSpPr>
          <p:nvPr>
            <p:ph type="body" idx="1"/>
          </p:nvPr>
        </p:nvSpPr>
        <p:spPr bwMode="auto">
          <a:xfrm>
            <a:off x="854075" y="4125913"/>
            <a:ext cx="469265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205328-E774-462D-9D31-9D69EAEAD2DD}"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34483195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05328-E774-462D-9D31-9D69EAEAD2DD}"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2849141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05328-E774-462D-9D31-9D69EAEAD2DD}"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15476949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48877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28645143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18705751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16236585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37123030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41077515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8831152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32985435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05328-E774-462D-9D31-9D69EAEAD2DD}"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1741781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2004957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0348570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29864000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3785812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3906300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3151638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9984881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205328-E774-462D-9D31-9D69EAEAD2DD}"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10742121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205328-E774-462D-9D31-9D69EAEAD2DD}"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5042297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205328-E774-462D-9D31-9D69EAEAD2DD}"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19886434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205328-E774-462D-9D31-9D69EAEAD2DD}"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6690592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05328-E774-462D-9D31-9D69EAEAD2DD}"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39204464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205328-E774-462D-9D31-9D69EAEAD2DD}"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28645400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205328-E774-462D-9D31-9D69EAEAD2DD}"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36874003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05328-E774-462D-9D31-9D69EAEAD2DD}" type="datetimeFigureOut">
              <a:rPr lang="en-US" smtClean="0"/>
              <a:t>7/28/2023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0BEFE-830F-4C25-A44F-380B68992831}" type="slidenum">
              <a:rPr lang="en-US" smtClean="0"/>
              <a:t>‹#›</a:t>
            </a:fld>
            <a:endParaRPr lang="en-US"/>
          </a:p>
        </p:txBody>
      </p:sp>
    </p:spTree>
    <p:extLst>
      <p:ext uri="{BB962C8B-B14F-4D97-AF65-F5344CB8AC3E}">
        <p14:creationId xmlns:p14="http://schemas.microsoft.com/office/powerpoint/2010/main" val="1855313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4063006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34977564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أعمال عاشورة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74390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Abu-`Abdullah.</a:t>
            </a:r>
          </a:p>
        </p:txBody>
      </p:sp>
    </p:spTree>
    <p:extLst>
      <p:ext uri="{BB962C8B-B14F-4D97-AF65-F5344CB8AC3E}">
        <p14:creationId xmlns:p14="http://schemas.microsoft.com/office/powerpoint/2010/main" val="33918353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إِنِّي أَتَقَرَّبُ إِلَيْكَ فِي هٰذَا </a:t>
            </a:r>
            <a:r>
              <a:rPr lang="ar-SA" dirty="0" err="1"/>
              <a:t>ٱلْيَوْمِ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I do seek nearness to You on this day,</a:t>
            </a:r>
          </a:p>
        </p:txBody>
      </p:sp>
    </p:spTree>
    <p:extLst>
      <p:ext uri="{BB962C8B-B14F-4D97-AF65-F5344CB8AC3E}">
        <p14:creationId xmlns:p14="http://schemas.microsoft.com/office/powerpoint/2010/main" val="1634298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مَوْقِفِي </a:t>
            </a:r>
            <a:r>
              <a:rPr lang="ar-SA" dirty="0" err="1"/>
              <a:t>هٰذَا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on this occasion,</a:t>
            </a:r>
          </a:p>
        </p:txBody>
      </p:sp>
    </p:spTree>
    <p:extLst>
      <p:ext uri="{BB962C8B-B14F-4D97-AF65-F5344CB8AC3E}">
        <p14:creationId xmlns:p14="http://schemas.microsoft.com/office/powerpoint/2010/main" val="14436405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وَأَيَّامِ حَيَاتِي</a:t>
            </a:r>
          </a:p>
        </p:txBody>
      </p:sp>
      <p:sp>
        <p:nvSpPr>
          <p:cNvPr id="12" name="Subtitle 4"/>
          <p:cNvSpPr>
            <a:spLocks noGrp="1"/>
          </p:cNvSpPr>
          <p:nvPr>
            <p:ph type="body" sz="quarter" idx="10"/>
          </p:nvPr>
        </p:nvSpPr>
        <p:spPr>
          <a:xfrm>
            <a:off x="2171700" y="4495801"/>
            <a:ext cx="7848600" cy="1905000"/>
          </a:xfrm>
        </p:spPr>
        <p:txBody>
          <a:bodyPr/>
          <a:lstStyle/>
          <a:p>
            <a:r>
              <a:rPr lang="en-US" dirty="0"/>
              <a:t>and on all the days of my lifetime,</a:t>
            </a:r>
          </a:p>
        </p:txBody>
      </p:sp>
    </p:spTree>
    <p:extLst>
      <p:ext uri="{BB962C8B-B14F-4D97-AF65-F5344CB8AC3E}">
        <p14:creationId xmlns:p14="http://schemas.microsoft.com/office/powerpoint/2010/main" val="16876009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بِٱلْبَرَاءَةِ</a:t>
            </a:r>
            <a:r>
              <a:rPr lang="ar-SA" dirty="0"/>
              <a:t> مِنْهُمْ </a:t>
            </a:r>
            <a:r>
              <a:rPr lang="ar-SA" dirty="0" err="1"/>
              <a:t>وَٱللَّعْنَةِ</a:t>
            </a:r>
            <a:r>
              <a:rPr lang="ar-SA" dirty="0"/>
              <a:t> عَلَيْهِمْ</a:t>
            </a:r>
          </a:p>
        </p:txBody>
      </p:sp>
      <p:sp>
        <p:nvSpPr>
          <p:cNvPr id="12" name="Subtitle 4"/>
          <p:cNvSpPr>
            <a:spLocks noGrp="1"/>
          </p:cNvSpPr>
          <p:nvPr>
            <p:ph type="body" sz="quarter" idx="10"/>
          </p:nvPr>
        </p:nvSpPr>
        <p:spPr>
          <a:xfrm>
            <a:off x="2171700" y="4495801"/>
            <a:ext cx="7848600" cy="1905000"/>
          </a:xfrm>
        </p:spPr>
        <p:txBody>
          <a:bodyPr/>
          <a:lstStyle/>
          <a:p>
            <a:r>
              <a:rPr lang="en-US" dirty="0"/>
              <a:t>by repudiating these and invoking Your punishment upon them,</a:t>
            </a:r>
          </a:p>
        </p:txBody>
      </p:sp>
    </p:spTree>
    <p:extLst>
      <p:ext uri="{BB962C8B-B14F-4D97-AF65-F5344CB8AC3E}">
        <p14:creationId xmlns:p14="http://schemas.microsoft.com/office/powerpoint/2010/main" val="21813875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وَبِٱلْمُوَالاَةِ</a:t>
            </a:r>
            <a:r>
              <a:rPr lang="ar-SA" dirty="0"/>
              <a:t> لِنَبِيِّكَ وَآلِ نَبِيِّكَ</a:t>
            </a:r>
          </a:p>
        </p:txBody>
      </p:sp>
      <p:sp>
        <p:nvSpPr>
          <p:cNvPr id="12" name="Subtitle 4"/>
          <p:cNvSpPr>
            <a:spLocks noGrp="1"/>
          </p:cNvSpPr>
          <p:nvPr>
            <p:ph type="body" sz="quarter" idx="10"/>
          </p:nvPr>
        </p:nvSpPr>
        <p:spPr>
          <a:xfrm>
            <a:off x="2171700" y="4495801"/>
            <a:ext cx="7848600" cy="1905000"/>
          </a:xfrm>
        </p:spPr>
        <p:txBody>
          <a:bodyPr/>
          <a:lstStyle/>
          <a:p>
            <a:r>
              <a:rPr lang="en-US" dirty="0"/>
              <a:t>and by declaring loyalty to Your Prophet and Your Prophet’s Household,</a:t>
            </a:r>
          </a:p>
        </p:txBody>
      </p:sp>
    </p:spTree>
    <p:extLst>
      <p:ext uri="{BB962C8B-B14F-4D97-AF65-F5344CB8AC3E}">
        <p14:creationId xmlns:p14="http://schemas.microsoft.com/office/powerpoint/2010/main" val="599113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en-CA" dirty="0"/>
              <a:t>]</a:t>
            </a:r>
            <a:r>
              <a:rPr lang="ar-SA" dirty="0"/>
              <a:t>عَلَيْهِ وَ</a:t>
            </a:r>
            <a:r>
              <a:rPr lang="en-CA" dirty="0"/>
              <a:t>[</a:t>
            </a:r>
            <a:r>
              <a:rPr lang="ar-SA" dirty="0"/>
              <a:t>عَلَيْهِمُ </a:t>
            </a:r>
            <a:r>
              <a:rPr lang="ar-SA" dirty="0" err="1"/>
              <a:t>ٱلسَّلاَمُ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and] them.</a:t>
            </a:r>
          </a:p>
        </p:txBody>
      </p:sp>
    </p:spTree>
    <p:extLst>
      <p:ext uri="{BB962C8B-B14F-4D97-AF65-F5344CB8AC3E}">
        <p14:creationId xmlns:p14="http://schemas.microsoft.com/office/powerpoint/2010/main" val="1211882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910011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Abu-`Abdullah.</a:t>
            </a:r>
          </a:p>
        </p:txBody>
      </p:sp>
    </p:spTree>
    <p:extLst>
      <p:ext uri="{BB962C8B-B14F-4D97-AF65-F5344CB8AC3E}">
        <p14:creationId xmlns:p14="http://schemas.microsoft.com/office/powerpoint/2010/main" val="312504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رَسُولِ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Allah’s Messenger.</a:t>
            </a:r>
          </a:p>
        </p:txBody>
      </p:sp>
    </p:spTree>
    <p:extLst>
      <p:ext uri="{BB962C8B-B14F-4D97-AF65-F5344CB8AC3E}">
        <p14:creationId xmlns:p14="http://schemas.microsoft.com/office/powerpoint/2010/main" val="27981304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رَسُولِ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Allah’s Messenger.</a:t>
            </a:r>
          </a:p>
        </p:txBody>
      </p:sp>
    </p:spTree>
    <p:extLst>
      <p:ext uri="{BB962C8B-B14F-4D97-AF65-F5344CB8AC3E}">
        <p14:creationId xmlns:p14="http://schemas.microsoft.com/office/powerpoint/2010/main" val="3627714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a:t>
            </a:r>
            <a:r>
              <a:rPr lang="ar-SA" dirty="0" err="1"/>
              <a:t>اَمِيرِ</a:t>
            </a:r>
            <a:r>
              <a:rPr lang="ar-SA" dirty="0"/>
              <a:t> </a:t>
            </a:r>
            <a:r>
              <a:rPr lang="ar-SA" dirty="0" err="1"/>
              <a:t>ٱلْمُؤْمِنِينَ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the Commander of the Faithful</a:t>
            </a:r>
          </a:p>
        </p:txBody>
      </p:sp>
    </p:spTree>
    <p:extLst>
      <p:ext uri="{BB962C8B-B14F-4D97-AF65-F5344CB8AC3E}">
        <p14:creationId xmlns:p14="http://schemas.microsoft.com/office/powerpoint/2010/main" val="36203824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سَيِّدِ </a:t>
            </a:r>
            <a:r>
              <a:rPr lang="ar-SA" dirty="0" err="1"/>
              <a:t>ٱلْوَصِيِّينَ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son of the chief of the Prophets’ successors.</a:t>
            </a:r>
          </a:p>
        </p:txBody>
      </p:sp>
    </p:spTree>
    <p:extLst>
      <p:ext uri="{BB962C8B-B14F-4D97-AF65-F5344CB8AC3E}">
        <p14:creationId xmlns:p14="http://schemas.microsoft.com/office/powerpoint/2010/main" val="18811011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فَاطِمَةَ سَيِّدَةِ نِسَاءِ </a:t>
            </a:r>
            <a:r>
              <a:rPr lang="ar-SA" dirty="0" err="1"/>
              <a:t>ٱلْعَالَمِينَ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Fatimah, the doyenne of the women of the worlds.</a:t>
            </a:r>
          </a:p>
        </p:txBody>
      </p:sp>
    </p:spTree>
    <p:extLst>
      <p:ext uri="{BB962C8B-B14F-4D97-AF65-F5344CB8AC3E}">
        <p14:creationId xmlns:p14="http://schemas.microsoft.com/office/powerpoint/2010/main" val="31609910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ثَارَ </a:t>
            </a:r>
            <a:r>
              <a:rPr lang="ar-SA" dirty="0" err="1"/>
              <a:t>ٱللَّهِ</a:t>
            </a:r>
            <a:r>
              <a:rPr lang="ar-SA" dirty="0"/>
              <a:t> وَاَبْنَ </a:t>
            </a:r>
            <a:r>
              <a:rPr lang="ar-SA" dirty="0" err="1"/>
              <a:t>ثَارِهِ</a:t>
            </a:r>
            <a:br>
              <a:rPr lang="ar-SA" dirty="0"/>
            </a:br>
            <a:r>
              <a:rPr lang="ar-SA" dirty="0" err="1"/>
              <a:t>وَٱلْوِتْرَ</a:t>
            </a:r>
            <a:r>
              <a:rPr lang="ar-SA" dirty="0"/>
              <a:t> </a:t>
            </a:r>
            <a:r>
              <a:rPr lang="ar-SA" dirty="0" err="1"/>
              <a:t>ٱلْمَوْتُورَ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vengeance of Allah, son of His vengeance, and the unavenged so far.</a:t>
            </a:r>
          </a:p>
        </p:txBody>
      </p:sp>
    </p:spTree>
    <p:extLst>
      <p:ext uri="{BB962C8B-B14F-4D97-AF65-F5344CB8AC3E}">
        <p14:creationId xmlns:p14="http://schemas.microsoft.com/office/powerpoint/2010/main" val="39623112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وَعَلَى </a:t>
            </a:r>
            <a:r>
              <a:rPr lang="ar-SA" dirty="0" err="1"/>
              <a:t>ٱلْاَرْوَاحِ</a:t>
            </a:r>
            <a:r>
              <a:rPr lang="ar-SA" dirty="0"/>
              <a:t> </a:t>
            </a:r>
            <a:r>
              <a:rPr lang="ar-SA" dirty="0" err="1"/>
              <a:t>ٱلَّتِي</a:t>
            </a:r>
            <a:r>
              <a:rPr lang="ar-SA" dirty="0"/>
              <a:t> حَلَّتْ بِفِنَائِكَ</a:t>
            </a:r>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the souls that resided in your courtyard.</a:t>
            </a:r>
          </a:p>
        </p:txBody>
      </p:sp>
    </p:spTree>
    <p:extLst>
      <p:ext uri="{BB962C8B-B14F-4D97-AF65-F5344CB8AC3E}">
        <p14:creationId xmlns:p14="http://schemas.microsoft.com/office/powerpoint/2010/main" val="34607883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 مِنِّي جَمِيعاً سَلاَمُ </a:t>
            </a:r>
            <a:r>
              <a:rPr lang="ar-SA" dirty="0" err="1"/>
              <a:t>ٱللَّهِ</a:t>
            </a:r>
            <a:r>
              <a:rPr lang="ar-SA" dirty="0"/>
              <a:t> </a:t>
            </a:r>
            <a:r>
              <a:rPr lang="ar-SA" dirty="0" err="1"/>
              <a:t>اَبَداً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all of you from me forever</a:t>
            </a:r>
          </a:p>
        </p:txBody>
      </p:sp>
    </p:spTree>
    <p:extLst>
      <p:ext uri="{BB962C8B-B14F-4D97-AF65-F5344CB8AC3E}">
        <p14:creationId xmlns:p14="http://schemas.microsoft.com/office/powerpoint/2010/main" val="7981222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بَقِيتُ وَبَقِيَ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long as I am existent and as long as there are day and night.</a:t>
            </a:r>
          </a:p>
        </p:txBody>
      </p:sp>
    </p:spTree>
    <p:extLst>
      <p:ext uri="{BB962C8B-B14F-4D97-AF65-F5344CB8AC3E}">
        <p14:creationId xmlns:p14="http://schemas.microsoft.com/office/powerpoint/2010/main" val="10335412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5934940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عَظُمَتِ </a:t>
            </a:r>
            <a:r>
              <a:rPr lang="ar-SA" dirty="0" err="1"/>
              <a:t>ٱلرَّزِيَّةُ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unbearable is the sorrow</a:t>
            </a:r>
          </a:p>
        </p:txBody>
      </p:sp>
    </p:spTree>
    <p:extLst>
      <p:ext uri="{BB962C8B-B14F-4D97-AF65-F5344CB8AC3E}">
        <p14:creationId xmlns:p14="http://schemas.microsoft.com/office/powerpoint/2010/main" val="12667362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وَجَلَّتْ وَعَظُمَتِ </a:t>
            </a:r>
            <a:r>
              <a:rPr lang="ar-SA" dirty="0" err="1"/>
              <a:t>ٱلْمُصيبَةُ</a:t>
            </a:r>
            <a:r>
              <a:rPr lang="ar-SA" dirty="0"/>
              <a:t> بِكَ</a:t>
            </a:r>
          </a:p>
        </p:txBody>
      </p:sp>
      <p:sp>
        <p:nvSpPr>
          <p:cNvPr id="12" name="Subtitle 4"/>
          <p:cNvSpPr>
            <a:spLocks noGrp="1"/>
          </p:cNvSpPr>
          <p:nvPr>
            <p:ph type="body" sz="quarter" idx="10"/>
          </p:nvPr>
        </p:nvSpPr>
        <p:spPr>
          <a:xfrm>
            <a:off x="2171700" y="4495801"/>
            <a:ext cx="7848600" cy="1905000"/>
          </a:xfrm>
        </p:spPr>
        <p:txBody>
          <a:bodyPr/>
          <a:lstStyle/>
          <a:p>
            <a:r>
              <a:rPr lang="en-US" dirty="0"/>
              <a:t>and excruciating and unbearable is the misfortune of you</a:t>
            </a:r>
          </a:p>
        </p:txBody>
      </p:sp>
    </p:spTree>
    <p:extLst>
      <p:ext uri="{BB962C8B-B14F-4D97-AF65-F5344CB8AC3E}">
        <p14:creationId xmlns:p14="http://schemas.microsoft.com/office/powerpoint/2010/main" val="13772387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a:t>
            </a:r>
            <a:r>
              <a:rPr lang="ar-SA" dirty="0" err="1"/>
              <a:t>اَمِيرِ</a:t>
            </a:r>
            <a:r>
              <a:rPr lang="ar-SA" dirty="0"/>
              <a:t> </a:t>
            </a:r>
            <a:r>
              <a:rPr lang="ar-SA" dirty="0" err="1"/>
              <a:t>ٱلْمُؤْمِنِينَ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the Commander of the Faithful</a:t>
            </a:r>
          </a:p>
        </p:txBody>
      </p:sp>
    </p:spTree>
    <p:extLst>
      <p:ext uri="{BB962C8B-B14F-4D97-AF65-F5344CB8AC3E}">
        <p14:creationId xmlns:p14="http://schemas.microsoft.com/office/powerpoint/2010/main" val="10739742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عَلَيْنَا وَعَلٰى جَمِيعِ أَهْلِ </a:t>
            </a:r>
            <a:r>
              <a:rPr lang="ar-SA" dirty="0" err="1"/>
              <a:t>ٱلْإِسْلاَمِ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for us and for all the people of Islam.</a:t>
            </a:r>
          </a:p>
        </p:txBody>
      </p:sp>
    </p:spTree>
    <p:extLst>
      <p:ext uri="{BB962C8B-B14F-4D97-AF65-F5344CB8AC3E}">
        <p14:creationId xmlns:p14="http://schemas.microsoft.com/office/powerpoint/2010/main" val="8650767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وَجَلَّتْ وَعَظُمَتْ مُصِيبَتُكَ</a:t>
            </a:r>
          </a:p>
        </p:txBody>
      </p:sp>
      <p:sp>
        <p:nvSpPr>
          <p:cNvPr id="12" name="Subtitle 4"/>
          <p:cNvSpPr>
            <a:spLocks noGrp="1"/>
          </p:cNvSpPr>
          <p:nvPr>
            <p:ph type="body" sz="quarter" idx="10"/>
          </p:nvPr>
        </p:nvSpPr>
        <p:spPr>
          <a:xfrm>
            <a:off x="2171700" y="4495801"/>
            <a:ext cx="7848600" cy="1905000"/>
          </a:xfrm>
        </p:spPr>
        <p:txBody>
          <a:bodyPr/>
          <a:lstStyle/>
          <a:p>
            <a:r>
              <a:rPr lang="en-US" dirty="0"/>
              <a:t>Excruciating and unbearable has been your misfortune</a:t>
            </a:r>
          </a:p>
        </p:txBody>
      </p:sp>
    </p:spTree>
    <p:extLst>
      <p:ext uri="{BB962C8B-B14F-4D97-AF65-F5344CB8AC3E}">
        <p14:creationId xmlns:p14="http://schemas.microsoft.com/office/powerpoint/2010/main" val="11192111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ٱلسَّمَاوَاتِ</a:t>
            </a:r>
            <a:r>
              <a:rPr lang="ar-SA" dirty="0"/>
              <a:t> عَلٰى جَمِيعِ أَهْلِ </a:t>
            </a:r>
            <a:r>
              <a:rPr lang="ar-SA" dirty="0" err="1"/>
              <a:t>ٱلسَّمَاوَاتِ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heavens for all the inhabitants of the heavens.</a:t>
            </a:r>
          </a:p>
        </p:txBody>
      </p:sp>
    </p:spTree>
    <p:extLst>
      <p:ext uri="{BB962C8B-B14F-4D97-AF65-F5344CB8AC3E}">
        <p14:creationId xmlns:p14="http://schemas.microsoft.com/office/powerpoint/2010/main" val="8854128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فَلَعَنَ </a:t>
            </a:r>
            <a:r>
              <a:rPr lang="ar-SA" dirty="0" err="1"/>
              <a:t>ٱللَّهُ</a:t>
            </a:r>
            <a:r>
              <a:rPr lang="ar-SA" dirty="0"/>
              <a:t> أُمَّةً أَسَّسَتْ أَسَاسَ </a:t>
            </a:r>
            <a:r>
              <a:rPr lang="ar-SA" dirty="0" err="1"/>
              <a:t>ٱلظُّلْمِ</a:t>
            </a:r>
            <a:r>
              <a:rPr lang="ar-SA" dirty="0"/>
              <a:t> </a:t>
            </a:r>
            <a:r>
              <a:rPr lang="ar-SA" dirty="0" err="1"/>
              <a:t>وَٱلْجَوْرِ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may Allah withhold blessing from the people who laid the basis of persecution and wronging against you,</a:t>
            </a:r>
          </a:p>
        </p:txBody>
      </p:sp>
    </p:spTree>
    <p:extLst>
      <p:ext uri="{BB962C8B-B14F-4D97-AF65-F5344CB8AC3E}">
        <p14:creationId xmlns:p14="http://schemas.microsoft.com/office/powerpoint/2010/main" val="4750628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 أَهْلَ </a:t>
            </a:r>
            <a:r>
              <a:rPr lang="ar-SA" dirty="0" err="1"/>
              <a:t>ٱلْبَيْتِ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Members of the Household.</a:t>
            </a:r>
          </a:p>
        </p:txBody>
      </p:sp>
    </p:spTree>
    <p:extLst>
      <p:ext uri="{BB962C8B-B14F-4D97-AF65-F5344CB8AC3E}">
        <p14:creationId xmlns:p14="http://schemas.microsoft.com/office/powerpoint/2010/main" val="13361372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pPr rtl="0"/>
            <a:r>
              <a:rPr lang="ar-SA" dirty="0"/>
              <a:t>وَلَعَنَ </a:t>
            </a:r>
            <a:r>
              <a:rPr lang="ar-SA" dirty="0" err="1"/>
              <a:t>ٱللَّهُ</a:t>
            </a:r>
            <a:r>
              <a:rPr lang="ar-SA" dirty="0"/>
              <a:t> أُمَّةً دَفَعَتْكُمْ عَنْ مَقَامِكُمْ</a:t>
            </a:r>
            <a:br>
              <a:rPr lang="ar-SA" dirty="0"/>
            </a:br>
            <a:r>
              <a:rPr lang="ar-SA" dirty="0"/>
              <a:t>وَأَزَالَتْكُمْ عَنْ مَرَاتِبِكُمُ </a:t>
            </a:r>
            <a:r>
              <a:rPr lang="ar-SA" dirty="0" err="1"/>
              <a:t>ٱلَّتِي</a:t>
            </a:r>
            <a:r>
              <a:rPr lang="ar-SA" dirty="0"/>
              <a:t> رَتَّبَكُمُ </a:t>
            </a:r>
            <a:r>
              <a:rPr lang="ar-SA" dirty="0" err="1"/>
              <a:t>ٱللَّهُ</a:t>
            </a:r>
            <a:r>
              <a:rPr lang="ar-SA" dirty="0"/>
              <a:t> فِيهَا</a:t>
            </a:r>
          </a:p>
        </p:txBody>
      </p:sp>
      <p:sp>
        <p:nvSpPr>
          <p:cNvPr id="12" name="Subtitle 4"/>
          <p:cNvSpPr>
            <a:spLocks noGrp="1"/>
          </p:cNvSpPr>
          <p:nvPr>
            <p:ph type="body" sz="quarter" idx="10"/>
          </p:nvPr>
        </p:nvSpPr>
        <p:spPr>
          <a:xfrm>
            <a:off x="1178983" y="4495802"/>
            <a:ext cx="9834033" cy="1905000"/>
          </a:xfrm>
        </p:spPr>
        <p:txBody>
          <a:bodyPr/>
          <a:lstStyle/>
          <a:p>
            <a:r>
              <a:rPr lang="en-US" dirty="0"/>
              <a:t>May Allah curse the people who drove you away from your position and removed you away from your ranks that Allah has put you in.</a:t>
            </a:r>
          </a:p>
        </p:txBody>
      </p:sp>
    </p:spTree>
    <p:extLst>
      <p:ext uri="{BB962C8B-B14F-4D97-AF65-F5344CB8AC3E}">
        <p14:creationId xmlns:p14="http://schemas.microsoft.com/office/powerpoint/2010/main" val="15636904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قَتَلَتْكُمْ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withhold blessing from the people who slew you.</a:t>
            </a:r>
          </a:p>
        </p:txBody>
      </p:sp>
    </p:spTree>
    <p:extLst>
      <p:ext uri="{BB962C8B-B14F-4D97-AF65-F5344CB8AC3E}">
        <p14:creationId xmlns:p14="http://schemas.microsoft.com/office/powerpoint/2010/main" val="27849535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a:t>
            </a:r>
            <a:r>
              <a:rPr lang="ar-SA" dirty="0" err="1"/>
              <a:t>ٱلْمُمَهِّدِينَ</a:t>
            </a:r>
            <a:r>
              <a:rPr lang="ar-SA" dirty="0"/>
              <a:t> لَهُمْ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withhold blessing from those who paved the way for them to do so</a:t>
            </a:r>
          </a:p>
        </p:txBody>
      </p:sp>
    </p:spTree>
    <p:extLst>
      <p:ext uri="{BB962C8B-B14F-4D97-AF65-F5344CB8AC3E}">
        <p14:creationId xmlns:p14="http://schemas.microsoft.com/office/powerpoint/2010/main" val="751045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بِٱلتَّمْكِينِ</a:t>
            </a:r>
            <a:r>
              <a:rPr lang="ar-SA" dirty="0"/>
              <a:t> مِنْ قِتَالِكُمْ</a:t>
            </a:r>
          </a:p>
        </p:txBody>
      </p:sp>
      <p:sp>
        <p:nvSpPr>
          <p:cNvPr id="12" name="Subtitle 4"/>
          <p:cNvSpPr>
            <a:spLocks noGrp="1"/>
          </p:cNvSpPr>
          <p:nvPr>
            <p:ph type="body" sz="quarter" idx="10"/>
          </p:nvPr>
        </p:nvSpPr>
        <p:spPr>
          <a:xfrm>
            <a:off x="2171700" y="4495801"/>
            <a:ext cx="7848600" cy="1905000"/>
          </a:xfrm>
        </p:spPr>
        <p:txBody>
          <a:bodyPr/>
          <a:lstStyle/>
          <a:p>
            <a:r>
              <a:rPr lang="en-US" dirty="0"/>
              <a:t>and who made possible for them to fight against you.</a:t>
            </a:r>
          </a:p>
        </p:txBody>
      </p:sp>
    </p:spTree>
    <p:extLst>
      <p:ext uri="{BB962C8B-B14F-4D97-AF65-F5344CB8AC3E}">
        <p14:creationId xmlns:p14="http://schemas.microsoft.com/office/powerpoint/2010/main" val="9282852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بَرِئْتُ إِلَى </a:t>
            </a:r>
            <a:r>
              <a:rPr lang="ar-SA" dirty="0" err="1"/>
              <a:t>ٱللَّهِ</a:t>
            </a:r>
            <a:r>
              <a:rPr lang="ar-SA" dirty="0"/>
              <a:t> وَإِلَيْكُمْ مِنْهُمْ</a:t>
            </a:r>
          </a:p>
        </p:txBody>
      </p:sp>
      <p:sp>
        <p:nvSpPr>
          <p:cNvPr id="12" name="Subtitle 4"/>
          <p:cNvSpPr>
            <a:spLocks noGrp="1"/>
          </p:cNvSpPr>
          <p:nvPr>
            <p:ph type="body" sz="quarter" idx="10"/>
          </p:nvPr>
        </p:nvSpPr>
        <p:spPr>
          <a:xfrm>
            <a:off x="2171700" y="4495801"/>
            <a:ext cx="7848600" cy="1905000"/>
          </a:xfrm>
        </p:spPr>
        <p:txBody>
          <a:bodyPr/>
          <a:lstStyle/>
          <a:p>
            <a:r>
              <a:rPr lang="en-US" dirty="0"/>
              <a:t>I repudiate them in the presence of Allah and You</a:t>
            </a:r>
          </a:p>
        </p:txBody>
      </p:sp>
    </p:spTree>
    <p:extLst>
      <p:ext uri="{BB962C8B-B14F-4D97-AF65-F5344CB8AC3E}">
        <p14:creationId xmlns:p14="http://schemas.microsoft.com/office/powerpoint/2010/main" val="27318850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سَيِّدِ </a:t>
            </a:r>
            <a:r>
              <a:rPr lang="ar-SA" dirty="0" err="1"/>
              <a:t>ٱلْوَصِيِّينَ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son of the chief of the Prophets’ successors.</a:t>
            </a:r>
          </a:p>
        </p:txBody>
      </p:sp>
    </p:spTree>
    <p:extLst>
      <p:ext uri="{BB962C8B-B14F-4D97-AF65-F5344CB8AC3E}">
        <p14:creationId xmlns:p14="http://schemas.microsoft.com/office/powerpoint/2010/main" val="4249686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 </a:t>
            </a:r>
            <a:r>
              <a:rPr lang="en-CA" dirty="0"/>
              <a:t>]</a:t>
            </a:r>
            <a:r>
              <a:rPr lang="ar-SA" dirty="0"/>
              <a:t>مِنْ</a:t>
            </a:r>
            <a:r>
              <a:rPr lang="en-CA" dirty="0"/>
              <a:t>[</a:t>
            </a:r>
            <a:r>
              <a:rPr lang="ar-SA" dirty="0"/>
              <a:t> </a:t>
            </a:r>
            <a:r>
              <a:rPr lang="ar-SA" dirty="0" err="1"/>
              <a:t>اَشْيَاعِهِمْ</a:t>
            </a:r>
            <a:r>
              <a:rPr lang="ar-SA" dirty="0"/>
              <a:t> وَاَتْبَاعِهِمْ </a:t>
            </a:r>
            <a:r>
              <a:rPr lang="ar-SA" dirty="0" err="1"/>
              <a:t>وَاَوْلِيَائِهِمْ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I repudiate their devotees, followers, and loyalists.</a:t>
            </a:r>
          </a:p>
        </p:txBody>
      </p:sp>
    </p:spTree>
    <p:extLst>
      <p:ext uri="{BB962C8B-B14F-4D97-AF65-F5344CB8AC3E}">
        <p14:creationId xmlns:p14="http://schemas.microsoft.com/office/powerpoint/2010/main" val="7294252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31439522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سِلْمٌ لِمَنْ سَالَمَكُمْ</a:t>
            </a:r>
          </a:p>
        </p:txBody>
      </p:sp>
      <p:sp>
        <p:nvSpPr>
          <p:cNvPr id="12" name="Subtitle 4"/>
          <p:cNvSpPr>
            <a:spLocks noGrp="1"/>
          </p:cNvSpPr>
          <p:nvPr>
            <p:ph type="body" sz="quarter" idx="10"/>
          </p:nvPr>
        </p:nvSpPr>
        <p:spPr>
          <a:xfrm>
            <a:off x="2171700" y="4495801"/>
            <a:ext cx="7848600" cy="1905000"/>
          </a:xfrm>
        </p:spPr>
        <p:txBody>
          <a:bodyPr/>
          <a:lstStyle/>
          <a:p>
            <a:r>
              <a:rPr lang="en-US" dirty="0"/>
              <a:t>I am at peace with those who are at peace with you</a:t>
            </a:r>
          </a:p>
        </p:txBody>
      </p:sp>
    </p:spTree>
    <p:extLst>
      <p:ext uri="{BB962C8B-B14F-4D97-AF65-F5344CB8AC3E}">
        <p14:creationId xmlns:p14="http://schemas.microsoft.com/office/powerpoint/2010/main" val="17039303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 لِمَنْ حَارَبَكُمْ إِلٰى يَوْمِ </a:t>
            </a:r>
            <a:r>
              <a:rPr lang="ar-SA" dirty="0" err="1"/>
              <a:t>ٱلْقِيَامَةِ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I am at war against those who have fought against you up to the Resurrection Day.</a:t>
            </a:r>
          </a:p>
        </p:txBody>
      </p:sp>
    </p:spTree>
    <p:extLst>
      <p:ext uri="{BB962C8B-B14F-4D97-AF65-F5344CB8AC3E}">
        <p14:creationId xmlns:p14="http://schemas.microsoft.com/office/powerpoint/2010/main" val="34508148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family of Ziyad and the family of Marwan.</a:t>
            </a:r>
          </a:p>
        </p:txBody>
      </p:sp>
    </p:spTree>
    <p:extLst>
      <p:ext uri="{BB962C8B-B14F-4D97-AF65-F5344CB8AC3E}">
        <p14:creationId xmlns:p14="http://schemas.microsoft.com/office/powerpoint/2010/main" val="1555986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بَنِي أُمَيَّةَ قَاطِبَةً</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descendants of </a:t>
            </a:r>
            <a:r>
              <a:rPr lang="en-US" dirty="0" err="1"/>
              <a:t>Umayyah</a:t>
            </a:r>
            <a:r>
              <a:rPr lang="en-US" dirty="0"/>
              <a:t> altogether.</a:t>
            </a:r>
          </a:p>
        </p:txBody>
      </p:sp>
    </p:spTree>
    <p:extLst>
      <p:ext uri="{BB962C8B-B14F-4D97-AF65-F5344CB8AC3E}">
        <p14:creationId xmlns:p14="http://schemas.microsoft.com/office/powerpoint/2010/main" val="30950379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a:t>
            </a:r>
            <a:r>
              <a:rPr lang="ar-SA" dirty="0" err="1"/>
              <a:t>ٱبْنَ</a:t>
            </a:r>
            <a:r>
              <a:rPr lang="ar-SA" dirty="0"/>
              <a:t> مَرْجَانَةَ</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son of </a:t>
            </a:r>
            <a:r>
              <a:rPr lang="en-US" dirty="0" err="1"/>
              <a:t>Marjanah</a:t>
            </a:r>
            <a:r>
              <a:rPr lang="en-US" dirty="0"/>
              <a:t>.</a:t>
            </a:r>
          </a:p>
        </p:txBody>
      </p:sp>
    </p:spTree>
    <p:extLst>
      <p:ext uri="{BB962C8B-B14F-4D97-AF65-F5344CB8AC3E}">
        <p14:creationId xmlns:p14="http://schemas.microsoft.com/office/powerpoint/2010/main" val="31939966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عُمَرَ بْنَ سَعْدٍ</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`Umar the son of Sa`d.</a:t>
            </a:r>
          </a:p>
        </p:txBody>
      </p:sp>
    </p:spTree>
    <p:extLst>
      <p:ext uri="{BB962C8B-B14F-4D97-AF65-F5344CB8AC3E}">
        <p14:creationId xmlns:p14="http://schemas.microsoft.com/office/powerpoint/2010/main" val="817452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شِمْراً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a:t>
            </a:r>
            <a:r>
              <a:rPr lang="en-US" dirty="0" err="1"/>
              <a:t>Shimr</a:t>
            </a:r>
            <a:r>
              <a:rPr lang="en-US" dirty="0"/>
              <a:t>.</a:t>
            </a:r>
          </a:p>
        </p:txBody>
      </p:sp>
    </p:spTree>
    <p:extLst>
      <p:ext uri="{BB962C8B-B14F-4D97-AF65-F5344CB8AC3E}">
        <p14:creationId xmlns:p14="http://schemas.microsoft.com/office/powerpoint/2010/main" val="27654002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أَسْرَجَتْ وَأَلْجَمَتْ</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people who saddled up, gave reins to their horses,</a:t>
            </a:r>
          </a:p>
        </p:txBody>
      </p:sp>
    </p:spTree>
    <p:extLst>
      <p:ext uri="{BB962C8B-B14F-4D97-AF65-F5344CB8AC3E}">
        <p14:creationId xmlns:p14="http://schemas.microsoft.com/office/powerpoint/2010/main" val="40461082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فَاطِمَةَ سَيِّدَةِ نِسَاءِ </a:t>
            </a:r>
            <a:r>
              <a:rPr lang="ar-SA" dirty="0" err="1"/>
              <a:t>ٱلْعَالَمِينَ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Fatimah, the doyenne of the women of the worlds.</a:t>
            </a:r>
          </a:p>
        </p:txBody>
      </p:sp>
    </p:spTree>
    <p:extLst>
      <p:ext uri="{BB962C8B-B14F-4D97-AF65-F5344CB8AC3E}">
        <p14:creationId xmlns:p14="http://schemas.microsoft.com/office/powerpoint/2010/main" val="25047442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وَتَنَقَّبَتْ لِقِتَالِكَ</a:t>
            </a:r>
          </a:p>
        </p:txBody>
      </p:sp>
      <p:sp>
        <p:nvSpPr>
          <p:cNvPr id="12" name="Subtitle 4"/>
          <p:cNvSpPr>
            <a:spLocks noGrp="1"/>
          </p:cNvSpPr>
          <p:nvPr>
            <p:ph type="body" sz="quarter" idx="10"/>
          </p:nvPr>
        </p:nvSpPr>
        <p:spPr>
          <a:xfrm>
            <a:off x="2171700" y="4495801"/>
            <a:ext cx="7848600" cy="1905000"/>
          </a:xfrm>
        </p:spPr>
        <p:txBody>
          <a:bodyPr/>
          <a:lstStyle/>
          <a:p>
            <a:r>
              <a:rPr lang="en-US" dirty="0"/>
              <a:t>and masked their faces in preparation for fighting against you.</a:t>
            </a:r>
          </a:p>
        </p:txBody>
      </p:sp>
    </p:spTree>
    <p:extLst>
      <p:ext uri="{BB962C8B-B14F-4D97-AF65-F5344CB8AC3E}">
        <p14:creationId xmlns:p14="http://schemas.microsoft.com/office/powerpoint/2010/main" val="12847776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بِأَبِي أَنْتَ وَأُمِّي</a:t>
            </a:r>
          </a:p>
        </p:txBody>
      </p:sp>
      <p:sp>
        <p:nvSpPr>
          <p:cNvPr id="12" name="Subtitle 4"/>
          <p:cNvSpPr>
            <a:spLocks noGrp="1"/>
          </p:cNvSpPr>
          <p:nvPr>
            <p:ph type="body" sz="quarter" idx="10"/>
          </p:nvPr>
        </p:nvSpPr>
        <p:spPr>
          <a:xfrm>
            <a:off x="2171700" y="4495801"/>
            <a:ext cx="7848600" cy="1905000"/>
          </a:xfrm>
        </p:spPr>
        <p:txBody>
          <a:bodyPr/>
          <a:lstStyle/>
          <a:p>
            <a:r>
              <a:rPr lang="en-US" dirty="0"/>
              <a:t>May my father and mother be ransoms for you.</a:t>
            </a:r>
          </a:p>
        </p:txBody>
      </p:sp>
    </p:spTree>
    <p:extLst>
      <p:ext uri="{BB962C8B-B14F-4D97-AF65-F5344CB8AC3E}">
        <p14:creationId xmlns:p14="http://schemas.microsoft.com/office/powerpoint/2010/main" val="184336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عَظُمَ مُصَابِي بِكَ</a:t>
            </a:r>
          </a:p>
        </p:txBody>
      </p:sp>
      <p:sp>
        <p:nvSpPr>
          <p:cNvPr id="12" name="Subtitle 4"/>
          <p:cNvSpPr>
            <a:spLocks noGrp="1"/>
          </p:cNvSpPr>
          <p:nvPr>
            <p:ph type="body" sz="quarter" idx="10"/>
          </p:nvPr>
        </p:nvSpPr>
        <p:spPr>
          <a:xfrm>
            <a:off x="2171700" y="4495801"/>
            <a:ext cx="7848600" cy="1905000"/>
          </a:xfrm>
        </p:spPr>
        <p:txBody>
          <a:bodyPr/>
          <a:lstStyle/>
          <a:p>
            <a:r>
              <a:rPr lang="en-US" dirty="0"/>
              <a:t>Extremely insufferable is my commiserations with you;</a:t>
            </a:r>
          </a:p>
        </p:txBody>
      </p:sp>
    </p:spTree>
    <p:extLst>
      <p:ext uri="{BB962C8B-B14F-4D97-AF65-F5344CB8AC3E}">
        <p14:creationId xmlns:p14="http://schemas.microsoft.com/office/powerpoint/2010/main" val="35464050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فَأَسْأَلُ </a:t>
            </a:r>
            <a:r>
              <a:rPr lang="ar-SA" dirty="0" err="1"/>
              <a:t>ٱللّٰهَ</a:t>
            </a:r>
            <a:r>
              <a:rPr lang="ar-SA" dirty="0"/>
              <a:t> </a:t>
            </a:r>
            <a:r>
              <a:rPr lang="ar-SA" dirty="0" err="1"/>
              <a:t>ٱلَّذِي</a:t>
            </a:r>
            <a:r>
              <a:rPr lang="ar-SA" dirty="0"/>
              <a:t> أَكْرَمَ مَقَامَكَ وَأَكْرَمَنِي</a:t>
            </a:r>
            <a:r>
              <a:rPr lang="en-CA" dirty="0"/>
              <a:t>] </a:t>
            </a:r>
            <a:r>
              <a:rPr lang="ar-SA" dirty="0" err="1"/>
              <a:t>بِکَ</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I beseech Allah Who has honored your position and honored me because of you</a:t>
            </a:r>
          </a:p>
        </p:txBody>
      </p:sp>
    </p:spTree>
    <p:extLst>
      <p:ext uri="{BB962C8B-B14F-4D97-AF65-F5344CB8AC3E}">
        <p14:creationId xmlns:p14="http://schemas.microsoft.com/office/powerpoint/2010/main" val="33134547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يَرْزُقَنِي طَلَبَ </a:t>
            </a:r>
            <a:r>
              <a:rPr lang="ar-SA" dirty="0" err="1"/>
              <a:t>ثَارِكَ</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endue me with the chance to avenge you</a:t>
            </a:r>
          </a:p>
        </p:txBody>
      </p:sp>
    </p:spTree>
    <p:extLst>
      <p:ext uri="{BB962C8B-B14F-4D97-AF65-F5344CB8AC3E}">
        <p14:creationId xmlns:p14="http://schemas.microsoft.com/office/powerpoint/2010/main" val="34217056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إِمَامٍ مَنْصُورٍ مِنْ أَهْلِ بَيْتِ مُحَمَّدٍ</a:t>
            </a:r>
          </a:p>
        </p:txBody>
      </p:sp>
      <p:sp>
        <p:nvSpPr>
          <p:cNvPr id="12" name="Subtitle 4"/>
          <p:cNvSpPr>
            <a:spLocks noGrp="1"/>
          </p:cNvSpPr>
          <p:nvPr>
            <p:ph type="body" sz="quarter" idx="10"/>
          </p:nvPr>
        </p:nvSpPr>
        <p:spPr>
          <a:xfrm>
            <a:off x="2171700" y="4495801"/>
            <a:ext cx="7848600" cy="1905000"/>
          </a:xfrm>
        </p:spPr>
        <p:txBody>
          <a:bodyPr/>
          <a:lstStyle/>
          <a:p>
            <a:r>
              <a:rPr lang="en-US" dirty="0"/>
              <a:t>with a (Divinely) supported leader from the Household of Muhammad,</a:t>
            </a:r>
          </a:p>
        </p:txBody>
      </p:sp>
    </p:spTree>
    <p:extLst>
      <p:ext uri="{BB962C8B-B14F-4D97-AF65-F5344CB8AC3E}">
        <p14:creationId xmlns:p14="http://schemas.microsoft.com/office/powerpoint/2010/main" val="702388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him and his Household.</a:t>
            </a:r>
          </a:p>
        </p:txBody>
      </p:sp>
    </p:spTree>
    <p:extLst>
      <p:ext uri="{BB962C8B-B14F-4D97-AF65-F5344CB8AC3E}">
        <p14:creationId xmlns:p14="http://schemas.microsoft.com/office/powerpoint/2010/main" val="865678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ٱجْعَلْنِي</a:t>
            </a:r>
            <a:r>
              <a:rPr lang="ar-SA" dirty="0"/>
              <a:t> عِنْدَكَ وَجِيهاً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illustrious in Your sight</a:t>
            </a:r>
          </a:p>
        </p:txBody>
      </p:sp>
    </p:spTree>
    <p:extLst>
      <p:ext uri="{BB962C8B-B14F-4D97-AF65-F5344CB8AC3E}">
        <p14:creationId xmlns:p14="http://schemas.microsoft.com/office/powerpoint/2010/main" val="41382453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بِٱلْحُسَيْنِ</a:t>
            </a:r>
            <a:r>
              <a:rPr lang="ar-SA" dirty="0"/>
              <a:t> عَلَيْهِ </a:t>
            </a:r>
            <a:r>
              <a:rPr lang="ar-SA" dirty="0" err="1"/>
              <a:t>ٱلسَّلاَمُ</a:t>
            </a:r>
            <a:r>
              <a:rPr lang="ar-SA" dirty="0"/>
              <a:t> 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al-</a:t>
            </a:r>
            <a:r>
              <a:rPr lang="en-US" dirty="0" err="1"/>
              <a:t>Husayn</a:t>
            </a:r>
            <a:r>
              <a:rPr lang="en-US" dirty="0"/>
              <a:t>, peace be upon him, in this world and in the Hereafter.</a:t>
            </a:r>
          </a:p>
        </p:txBody>
      </p:sp>
    </p:spTree>
    <p:extLst>
      <p:ext uri="{BB962C8B-B14F-4D97-AF65-F5344CB8AC3E}">
        <p14:creationId xmlns:p14="http://schemas.microsoft.com/office/powerpoint/2010/main" val="5124820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26441345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ثَارَ </a:t>
            </a:r>
            <a:r>
              <a:rPr lang="ar-SA" dirty="0" err="1"/>
              <a:t>ٱللَّهِ</a:t>
            </a:r>
            <a:r>
              <a:rPr lang="ar-SA" dirty="0"/>
              <a:t> وَاَبْنَ </a:t>
            </a:r>
            <a:r>
              <a:rPr lang="ar-SA" dirty="0" err="1"/>
              <a:t>ثَارِهِ</a:t>
            </a:r>
            <a:br>
              <a:rPr lang="ar-SA" dirty="0"/>
            </a:br>
            <a:r>
              <a:rPr lang="ar-SA" dirty="0" err="1"/>
              <a:t>وَٱلْوِتْرَ</a:t>
            </a:r>
            <a:r>
              <a:rPr lang="ar-SA" dirty="0"/>
              <a:t> </a:t>
            </a:r>
            <a:r>
              <a:rPr lang="ar-SA" dirty="0" err="1"/>
              <a:t>ٱلْمَوْتُورَ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vengeance of Allah, son of His vengeance, and the unavenged so far.</a:t>
            </a:r>
          </a:p>
        </p:txBody>
      </p:sp>
    </p:spTree>
    <p:extLst>
      <p:ext uri="{BB962C8B-B14F-4D97-AF65-F5344CB8AC3E}">
        <p14:creationId xmlns:p14="http://schemas.microsoft.com/office/powerpoint/2010/main" val="14013814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أَتَقَرَّبُ إِلَى </a:t>
            </a:r>
            <a:r>
              <a:rPr lang="ar-SA" dirty="0" err="1"/>
              <a:t>ٱللَّهِ</a:t>
            </a:r>
            <a:r>
              <a:rPr lang="ar-SA" dirty="0"/>
              <a:t> وَإِلٰى رَسُولِهِ</a:t>
            </a:r>
          </a:p>
        </p:txBody>
      </p:sp>
      <p:sp>
        <p:nvSpPr>
          <p:cNvPr id="12" name="Subtitle 4"/>
          <p:cNvSpPr>
            <a:spLocks noGrp="1"/>
          </p:cNvSpPr>
          <p:nvPr>
            <p:ph type="body" sz="quarter" idx="10"/>
          </p:nvPr>
        </p:nvSpPr>
        <p:spPr>
          <a:xfrm>
            <a:off x="2171700" y="4495801"/>
            <a:ext cx="7848600" cy="1905000"/>
          </a:xfrm>
        </p:spPr>
        <p:txBody>
          <a:bodyPr/>
          <a:lstStyle/>
          <a:p>
            <a:r>
              <a:rPr lang="en-US" dirty="0"/>
              <a:t>I do seek nearness to Allah, to His Messenger,</a:t>
            </a:r>
          </a:p>
        </p:txBody>
      </p:sp>
    </p:spTree>
    <p:extLst>
      <p:ext uri="{BB962C8B-B14F-4D97-AF65-F5344CB8AC3E}">
        <p14:creationId xmlns:p14="http://schemas.microsoft.com/office/powerpoint/2010/main" val="8124248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أَمِيرِ </a:t>
            </a:r>
            <a:r>
              <a:rPr lang="ar-SA" dirty="0" err="1"/>
              <a:t>ٱلْمُؤْمِنِينَ</a:t>
            </a:r>
            <a:r>
              <a:rPr lang="ar-SA" dirty="0"/>
              <a:t> وَإِلٰى فَاطِمَةَ</a:t>
            </a:r>
          </a:p>
        </p:txBody>
      </p:sp>
      <p:sp>
        <p:nvSpPr>
          <p:cNvPr id="12" name="Subtitle 4"/>
          <p:cNvSpPr>
            <a:spLocks noGrp="1"/>
          </p:cNvSpPr>
          <p:nvPr>
            <p:ph type="body" sz="quarter" idx="10"/>
          </p:nvPr>
        </p:nvSpPr>
        <p:spPr>
          <a:xfrm>
            <a:off x="2171700" y="4495801"/>
            <a:ext cx="7848600" cy="1905000"/>
          </a:xfrm>
        </p:spPr>
        <p:txBody>
          <a:bodyPr/>
          <a:lstStyle/>
          <a:p>
            <a:r>
              <a:rPr lang="en-US" dirty="0"/>
              <a:t>to the Commander of the Faithful, to Fatimah,</a:t>
            </a:r>
          </a:p>
        </p:txBody>
      </p:sp>
    </p:spTree>
    <p:extLst>
      <p:ext uri="{BB962C8B-B14F-4D97-AF65-F5344CB8AC3E}">
        <p14:creationId xmlns:p14="http://schemas.microsoft.com/office/powerpoint/2010/main" val="17805545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a:t>
            </a:r>
            <a:r>
              <a:rPr lang="ar-SA" dirty="0" err="1"/>
              <a:t>ٱلْحَسَنِ</a:t>
            </a:r>
            <a:r>
              <a:rPr lang="ar-SA" dirty="0"/>
              <a:t> وَإِلَيْكَ بِمُوَالاَتِكَ</a:t>
            </a:r>
          </a:p>
        </p:txBody>
      </p:sp>
      <p:sp>
        <p:nvSpPr>
          <p:cNvPr id="12" name="Subtitle 4"/>
          <p:cNvSpPr>
            <a:spLocks noGrp="1"/>
          </p:cNvSpPr>
          <p:nvPr>
            <p:ph type="body" sz="quarter" idx="10"/>
          </p:nvPr>
        </p:nvSpPr>
        <p:spPr>
          <a:xfrm>
            <a:off x="2171700" y="4495801"/>
            <a:ext cx="7848600" cy="1905000"/>
          </a:xfrm>
        </p:spPr>
        <p:txBody>
          <a:bodyPr/>
          <a:lstStyle/>
          <a:p>
            <a:r>
              <a:rPr lang="en-US" dirty="0"/>
              <a:t>to al-Hasan, and to you by means of loyalty to you</a:t>
            </a:r>
          </a:p>
        </p:txBody>
      </p:sp>
    </p:spTree>
    <p:extLst>
      <p:ext uri="{BB962C8B-B14F-4D97-AF65-F5344CB8AC3E}">
        <p14:creationId xmlns:p14="http://schemas.microsoft.com/office/powerpoint/2010/main" val="41415684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مِمَّنْ أَسَّسَ أَسَاسَ ذٰلِكَ</a:t>
            </a:r>
          </a:p>
        </p:txBody>
      </p:sp>
      <p:sp>
        <p:nvSpPr>
          <p:cNvPr id="12" name="Subtitle 4"/>
          <p:cNvSpPr>
            <a:spLocks noGrp="1"/>
          </p:cNvSpPr>
          <p:nvPr>
            <p:ph type="body" sz="quarter" idx="10"/>
          </p:nvPr>
        </p:nvSpPr>
        <p:spPr>
          <a:xfrm>
            <a:off x="2171700" y="4495801"/>
            <a:ext cx="7848600" cy="1905000"/>
          </a:xfrm>
        </p:spPr>
        <p:txBody>
          <a:bodyPr/>
          <a:lstStyle/>
          <a:p>
            <a:r>
              <a:rPr lang="en-US" dirty="0"/>
              <a:t>and by means of repudiation of those who laid the basis of all that,</a:t>
            </a:r>
          </a:p>
        </p:txBody>
      </p:sp>
    </p:spTree>
    <p:extLst>
      <p:ext uri="{BB962C8B-B14F-4D97-AF65-F5344CB8AC3E}">
        <p14:creationId xmlns:p14="http://schemas.microsoft.com/office/powerpoint/2010/main" val="13015163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وَبَنٰى عَلَيْهِ بُنْيَانَهُ</a:t>
            </a:r>
          </a:p>
        </p:txBody>
      </p:sp>
      <p:sp>
        <p:nvSpPr>
          <p:cNvPr id="12" name="Subtitle 4"/>
          <p:cNvSpPr>
            <a:spLocks noGrp="1"/>
          </p:cNvSpPr>
          <p:nvPr>
            <p:ph type="body" sz="quarter" idx="10"/>
          </p:nvPr>
        </p:nvSpPr>
        <p:spPr>
          <a:xfrm>
            <a:off x="2171700" y="4495801"/>
            <a:ext cx="7848600" cy="1905000"/>
          </a:xfrm>
        </p:spPr>
        <p:txBody>
          <a:bodyPr/>
          <a:lstStyle/>
          <a:p>
            <a:r>
              <a:rPr lang="en-US" dirty="0"/>
              <a:t>established their foundations on it,</a:t>
            </a:r>
          </a:p>
        </p:txBody>
      </p:sp>
    </p:spTree>
    <p:extLst>
      <p:ext uri="{BB962C8B-B14F-4D97-AF65-F5344CB8AC3E}">
        <p14:creationId xmlns:p14="http://schemas.microsoft.com/office/powerpoint/2010/main" val="24774629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وَجَرٰى فِي ظُلْمِهِ وَجَوْرِهِ</a:t>
            </a:r>
            <a:br>
              <a:rPr lang="ar-SA" dirty="0"/>
            </a:br>
            <a:r>
              <a:rPr lang="ar-SA" dirty="0"/>
              <a:t>عَلَيْكُمْ وَعَلٰى أَشْيَاعِكُمْ</a:t>
            </a:r>
          </a:p>
        </p:txBody>
      </p:sp>
      <p:sp>
        <p:nvSpPr>
          <p:cNvPr id="12" name="Subtitle 4"/>
          <p:cNvSpPr>
            <a:spLocks noGrp="1"/>
          </p:cNvSpPr>
          <p:nvPr>
            <p:ph type="body" sz="quarter" idx="10"/>
          </p:nvPr>
        </p:nvSpPr>
        <p:spPr>
          <a:xfrm>
            <a:off x="2171700" y="4495801"/>
            <a:ext cx="7848600" cy="1905000"/>
          </a:xfrm>
        </p:spPr>
        <p:txBody>
          <a:bodyPr/>
          <a:lstStyle/>
          <a:p>
            <a:r>
              <a:rPr lang="en-US" dirty="0"/>
              <a:t>and continued in wronging and persecuting you and your adherents.</a:t>
            </a:r>
          </a:p>
        </p:txBody>
      </p:sp>
    </p:spTree>
    <p:extLst>
      <p:ext uri="{BB962C8B-B14F-4D97-AF65-F5344CB8AC3E}">
        <p14:creationId xmlns:p14="http://schemas.microsoft.com/office/powerpoint/2010/main" val="3584324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بَرِئْتُ إِلَى </a:t>
            </a:r>
            <a:r>
              <a:rPr lang="ar-SA" dirty="0" err="1"/>
              <a:t>ٱللَّهِ</a:t>
            </a:r>
            <a:r>
              <a:rPr lang="ar-SA" dirty="0"/>
              <a:t> وَإِلَيْكُمْ مِنْهُمْ</a:t>
            </a:r>
          </a:p>
        </p:txBody>
      </p:sp>
      <p:sp>
        <p:nvSpPr>
          <p:cNvPr id="12" name="Subtitle 4"/>
          <p:cNvSpPr>
            <a:spLocks noGrp="1"/>
          </p:cNvSpPr>
          <p:nvPr>
            <p:ph type="body" sz="quarter" idx="10"/>
          </p:nvPr>
        </p:nvSpPr>
        <p:spPr>
          <a:xfrm>
            <a:off x="2171700" y="4495801"/>
            <a:ext cx="7848600" cy="1905000"/>
          </a:xfrm>
        </p:spPr>
        <p:txBody>
          <a:bodyPr/>
          <a:lstStyle/>
          <a:p>
            <a:r>
              <a:rPr lang="en-US" dirty="0"/>
              <a:t>In the presence of Allah and you all do I repudiate these.</a:t>
            </a:r>
          </a:p>
        </p:txBody>
      </p:sp>
    </p:spTree>
    <p:extLst>
      <p:ext uri="{BB962C8B-B14F-4D97-AF65-F5344CB8AC3E}">
        <p14:creationId xmlns:p14="http://schemas.microsoft.com/office/powerpoint/2010/main" val="30164773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وَأَتَقَرَّبُ إِلَى </a:t>
            </a:r>
            <a:r>
              <a:rPr lang="ar-SA" dirty="0" err="1"/>
              <a:t>ٱللَّهِ</a:t>
            </a:r>
            <a:r>
              <a:rPr lang="ar-SA" dirty="0"/>
              <a:t> ثُمَّ إِلَيْكُمْ</a:t>
            </a:r>
          </a:p>
        </p:txBody>
      </p:sp>
      <p:sp>
        <p:nvSpPr>
          <p:cNvPr id="12" name="Subtitle 4"/>
          <p:cNvSpPr>
            <a:spLocks noGrp="1"/>
          </p:cNvSpPr>
          <p:nvPr>
            <p:ph type="body" sz="quarter" idx="10"/>
          </p:nvPr>
        </p:nvSpPr>
        <p:spPr>
          <a:xfrm>
            <a:off x="2171700" y="4495801"/>
            <a:ext cx="7848600" cy="1905000"/>
          </a:xfrm>
        </p:spPr>
        <p:txBody>
          <a:bodyPr/>
          <a:lstStyle/>
          <a:p>
            <a:r>
              <a:rPr lang="en-US" dirty="0"/>
              <a:t>And I seek nearness to Allah and then to you all</a:t>
            </a:r>
          </a:p>
        </p:txBody>
      </p:sp>
    </p:spTree>
    <p:extLst>
      <p:ext uri="{BB962C8B-B14F-4D97-AF65-F5344CB8AC3E}">
        <p14:creationId xmlns:p14="http://schemas.microsoft.com/office/powerpoint/2010/main" val="36286840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بِمُوَالاَتِكُمْ وَمُوَالاَةِ وَلِيِّكُمْ</a:t>
            </a:r>
          </a:p>
        </p:txBody>
      </p:sp>
      <p:sp>
        <p:nvSpPr>
          <p:cNvPr id="12" name="Subtitle 4"/>
          <p:cNvSpPr>
            <a:spLocks noGrp="1"/>
          </p:cNvSpPr>
          <p:nvPr>
            <p:ph type="body" sz="quarter" idx="10"/>
          </p:nvPr>
        </p:nvSpPr>
        <p:spPr>
          <a:xfrm>
            <a:off x="2171700" y="4495801"/>
            <a:ext cx="7848600" cy="1905000"/>
          </a:xfrm>
        </p:spPr>
        <p:txBody>
          <a:bodyPr/>
          <a:lstStyle/>
          <a:p>
            <a:r>
              <a:rPr lang="en-US" dirty="0"/>
              <a:t>by means of declaring loyalty to you and to your loyalists</a:t>
            </a:r>
          </a:p>
        </p:txBody>
      </p:sp>
    </p:spTree>
    <p:extLst>
      <p:ext uri="{BB962C8B-B14F-4D97-AF65-F5344CB8AC3E}">
        <p14:creationId xmlns:p14="http://schemas.microsoft.com/office/powerpoint/2010/main" val="25041785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مِنْ أَعْدَائِكُمْ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declaring repudiation of your enemies</a:t>
            </a:r>
          </a:p>
        </p:txBody>
      </p:sp>
    </p:spTree>
    <p:extLst>
      <p:ext uri="{BB962C8B-B14F-4D97-AF65-F5344CB8AC3E}">
        <p14:creationId xmlns:p14="http://schemas.microsoft.com/office/powerpoint/2010/main" val="16930235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وَعَلَى </a:t>
            </a:r>
            <a:r>
              <a:rPr lang="ar-SA" dirty="0" err="1"/>
              <a:t>ٱلْاَرْوَاحِ</a:t>
            </a:r>
            <a:r>
              <a:rPr lang="ar-SA" dirty="0"/>
              <a:t> </a:t>
            </a:r>
            <a:r>
              <a:rPr lang="ar-SA" dirty="0" err="1"/>
              <a:t>ٱلَّتِي</a:t>
            </a:r>
            <a:r>
              <a:rPr lang="ar-SA" dirty="0"/>
              <a:t> حَلَّتْ بِفِنَائِكَ</a:t>
            </a:r>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the souls that resided in your courtyard.</a:t>
            </a:r>
          </a:p>
        </p:txBody>
      </p:sp>
    </p:spTree>
    <p:extLst>
      <p:ext uri="{BB962C8B-B14F-4D97-AF65-F5344CB8AC3E}">
        <p14:creationId xmlns:p14="http://schemas.microsoft.com/office/powerpoint/2010/main" val="2967380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وَٱلنَّاصِبِينَ</a:t>
            </a:r>
            <a:r>
              <a:rPr lang="ar-SA" dirty="0"/>
              <a:t> لَكُمُ </a:t>
            </a:r>
            <a:r>
              <a:rPr lang="ar-SA" dirty="0" err="1"/>
              <a:t>ٱلْحَرْبَ</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those who incur animosity of you</a:t>
            </a:r>
          </a:p>
        </p:txBody>
      </p:sp>
    </p:spTree>
    <p:extLst>
      <p:ext uri="{BB962C8B-B14F-4D97-AF65-F5344CB8AC3E}">
        <p14:creationId xmlns:p14="http://schemas.microsoft.com/office/powerpoint/2010/main" val="10034516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مِنْ أَشْيَاعِهِمْ وَأَتْبَاعِهِمْ</a:t>
            </a:r>
          </a:p>
        </p:txBody>
      </p:sp>
      <p:sp>
        <p:nvSpPr>
          <p:cNvPr id="12" name="Subtitle 4"/>
          <p:cNvSpPr>
            <a:spLocks noGrp="1"/>
          </p:cNvSpPr>
          <p:nvPr>
            <p:ph type="body" sz="quarter" idx="10"/>
          </p:nvPr>
        </p:nvSpPr>
        <p:spPr>
          <a:xfrm>
            <a:off x="2171700" y="4495801"/>
            <a:ext cx="7848600" cy="1905000"/>
          </a:xfrm>
        </p:spPr>
        <p:txBody>
          <a:bodyPr/>
          <a:lstStyle/>
          <a:p>
            <a:r>
              <a:rPr lang="en-US" dirty="0"/>
              <a:t>and repudiation of their adherents and followers.</a:t>
            </a:r>
          </a:p>
        </p:txBody>
      </p:sp>
    </p:spTree>
    <p:extLst>
      <p:ext uri="{BB962C8B-B14F-4D97-AF65-F5344CB8AC3E}">
        <p14:creationId xmlns:p14="http://schemas.microsoft.com/office/powerpoint/2010/main" val="6586292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سِلْمٌ لِمَنْ سَالَمَكُمْ</a:t>
            </a:r>
          </a:p>
        </p:txBody>
      </p:sp>
      <p:sp>
        <p:nvSpPr>
          <p:cNvPr id="12" name="Subtitle 4"/>
          <p:cNvSpPr>
            <a:spLocks noGrp="1"/>
          </p:cNvSpPr>
          <p:nvPr>
            <p:ph type="body" sz="quarter" idx="10"/>
          </p:nvPr>
        </p:nvSpPr>
        <p:spPr>
          <a:xfrm>
            <a:off x="2171700" y="4495801"/>
            <a:ext cx="7848600" cy="1905000"/>
          </a:xfrm>
        </p:spPr>
        <p:txBody>
          <a:bodyPr/>
          <a:lstStyle/>
          <a:p>
            <a:r>
              <a:rPr lang="en-US" dirty="0"/>
              <a:t>I am verily at peace with those who have been at peace with you,</a:t>
            </a:r>
          </a:p>
        </p:txBody>
      </p:sp>
    </p:spTree>
    <p:extLst>
      <p:ext uri="{BB962C8B-B14F-4D97-AF65-F5344CB8AC3E}">
        <p14:creationId xmlns:p14="http://schemas.microsoft.com/office/powerpoint/2010/main" val="2398971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 لِمَنْ حَارَبَكُمْ</a:t>
            </a:r>
          </a:p>
        </p:txBody>
      </p:sp>
      <p:sp>
        <p:nvSpPr>
          <p:cNvPr id="12" name="Subtitle 4"/>
          <p:cNvSpPr>
            <a:spLocks noGrp="1"/>
          </p:cNvSpPr>
          <p:nvPr>
            <p:ph type="body" sz="quarter" idx="10"/>
          </p:nvPr>
        </p:nvSpPr>
        <p:spPr>
          <a:xfrm>
            <a:off x="2171700" y="4495801"/>
            <a:ext cx="7848600" cy="1905000"/>
          </a:xfrm>
        </p:spPr>
        <p:txBody>
          <a:bodyPr/>
          <a:lstStyle/>
          <a:p>
            <a:r>
              <a:rPr lang="en-US" dirty="0"/>
              <a:t>I am at war against those who fought against you,</a:t>
            </a:r>
          </a:p>
        </p:txBody>
      </p:sp>
    </p:spTree>
    <p:extLst>
      <p:ext uri="{BB962C8B-B14F-4D97-AF65-F5344CB8AC3E}">
        <p14:creationId xmlns:p14="http://schemas.microsoft.com/office/powerpoint/2010/main" val="2167451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وَوَلِيٌّ لِمَنْ وَالاَكُمْ</a:t>
            </a:r>
          </a:p>
        </p:txBody>
      </p:sp>
      <p:sp>
        <p:nvSpPr>
          <p:cNvPr id="12" name="Subtitle 4"/>
          <p:cNvSpPr>
            <a:spLocks noGrp="1"/>
          </p:cNvSpPr>
          <p:nvPr>
            <p:ph type="body" sz="quarter" idx="10"/>
          </p:nvPr>
        </p:nvSpPr>
        <p:spPr>
          <a:xfrm>
            <a:off x="2171700" y="4495801"/>
            <a:ext cx="7848600" cy="1905000"/>
          </a:xfrm>
        </p:spPr>
        <p:txBody>
          <a:bodyPr/>
          <a:lstStyle/>
          <a:p>
            <a:r>
              <a:rPr lang="en-US" dirty="0"/>
              <a:t>loyalist to those who have been loyalist to you,</a:t>
            </a:r>
          </a:p>
        </p:txBody>
      </p:sp>
    </p:spTree>
    <p:extLst>
      <p:ext uri="{BB962C8B-B14F-4D97-AF65-F5344CB8AC3E}">
        <p14:creationId xmlns:p14="http://schemas.microsoft.com/office/powerpoint/2010/main" val="26820038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وَعَدُوٌّ لِمَنْ عَادَاكُمْ</a:t>
            </a:r>
          </a:p>
        </p:txBody>
      </p:sp>
      <p:sp>
        <p:nvSpPr>
          <p:cNvPr id="12" name="Subtitle 4"/>
          <p:cNvSpPr>
            <a:spLocks noGrp="1"/>
          </p:cNvSpPr>
          <p:nvPr>
            <p:ph type="body" sz="quarter" idx="10"/>
          </p:nvPr>
        </p:nvSpPr>
        <p:spPr>
          <a:xfrm>
            <a:off x="2171700" y="4495801"/>
            <a:ext cx="7848600" cy="1905000"/>
          </a:xfrm>
        </p:spPr>
        <p:txBody>
          <a:bodyPr/>
          <a:lstStyle/>
          <a:p>
            <a:r>
              <a:rPr lang="en-US" dirty="0"/>
              <a:t>and enemy of those who have shown enmity towards you.</a:t>
            </a:r>
          </a:p>
        </p:txBody>
      </p:sp>
    </p:spTree>
    <p:extLst>
      <p:ext uri="{BB962C8B-B14F-4D97-AF65-F5344CB8AC3E}">
        <p14:creationId xmlns:p14="http://schemas.microsoft.com/office/powerpoint/2010/main" val="30938332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فَأَسْأَلُ </a:t>
            </a:r>
            <a:r>
              <a:rPr lang="ar-SA" dirty="0" err="1"/>
              <a:t>ٱللَّهَ</a:t>
            </a:r>
            <a:r>
              <a:rPr lang="ar-SA" dirty="0"/>
              <a:t> </a:t>
            </a:r>
            <a:r>
              <a:rPr lang="ar-SA" dirty="0" err="1"/>
              <a:t>ٱلَّذِي</a:t>
            </a:r>
            <a:r>
              <a:rPr lang="ar-SA" dirty="0"/>
              <a:t> أَكْرَمَنِي بِمَعْرِفَتِكُمْ</a:t>
            </a:r>
          </a:p>
        </p:txBody>
      </p:sp>
      <p:sp>
        <p:nvSpPr>
          <p:cNvPr id="12" name="Subtitle 4"/>
          <p:cNvSpPr>
            <a:spLocks noGrp="1"/>
          </p:cNvSpPr>
          <p:nvPr>
            <p:ph type="body" sz="quarter" idx="10"/>
          </p:nvPr>
        </p:nvSpPr>
        <p:spPr>
          <a:xfrm>
            <a:off x="2171700" y="4495801"/>
            <a:ext cx="7848600" cy="1905000"/>
          </a:xfrm>
        </p:spPr>
        <p:txBody>
          <a:bodyPr/>
          <a:lstStyle/>
          <a:p>
            <a:r>
              <a:rPr lang="en-US" dirty="0"/>
              <a:t>So, I beseech Allah Who has endued me with the honor of recognizing you</a:t>
            </a:r>
          </a:p>
        </p:txBody>
      </p:sp>
    </p:spTree>
    <p:extLst>
      <p:ext uri="{BB962C8B-B14F-4D97-AF65-F5344CB8AC3E}">
        <p14:creationId xmlns:p14="http://schemas.microsoft.com/office/powerpoint/2010/main" val="6757890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وَمَعْرِفَةِ أَوْلِيَائِكُمْ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recognizing your loyalists</a:t>
            </a:r>
          </a:p>
        </p:txBody>
      </p:sp>
    </p:spTree>
    <p:extLst>
      <p:ext uri="{BB962C8B-B14F-4D97-AF65-F5344CB8AC3E}">
        <p14:creationId xmlns:p14="http://schemas.microsoft.com/office/powerpoint/2010/main" val="9353336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وَرَزَقَنِيَ </a:t>
            </a:r>
            <a:r>
              <a:rPr lang="ar-SA" dirty="0" err="1"/>
              <a:t>ٱلْبَرَاءَةَ</a:t>
            </a:r>
            <a:r>
              <a:rPr lang="ar-SA" dirty="0"/>
              <a:t> مِنْ أَعْدَائِكُمْ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Who conferred upon me with repudiation of your enemies,</a:t>
            </a:r>
          </a:p>
        </p:txBody>
      </p:sp>
    </p:spTree>
    <p:extLst>
      <p:ext uri="{BB962C8B-B14F-4D97-AF65-F5344CB8AC3E}">
        <p14:creationId xmlns:p14="http://schemas.microsoft.com/office/powerpoint/2010/main" val="638859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يَجْعَلَنِي مَعَكُمْ 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include me with you in this world and in the Hereafter</a:t>
            </a:r>
          </a:p>
        </p:txBody>
      </p:sp>
    </p:spTree>
    <p:extLst>
      <p:ext uri="{BB962C8B-B14F-4D97-AF65-F5344CB8AC3E}">
        <p14:creationId xmlns:p14="http://schemas.microsoft.com/office/powerpoint/2010/main" val="8676160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 مِنِّي جَمِيعاً سَلاَمُ </a:t>
            </a:r>
            <a:r>
              <a:rPr lang="ar-SA" dirty="0" err="1"/>
              <a:t>ٱللَّهِ</a:t>
            </a:r>
            <a:r>
              <a:rPr lang="ar-SA" dirty="0"/>
              <a:t> </a:t>
            </a:r>
            <a:r>
              <a:rPr lang="ar-SA" dirty="0" err="1"/>
              <a:t>اَبَداً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all of you from me forever</a:t>
            </a:r>
          </a:p>
        </p:txBody>
      </p:sp>
    </p:spTree>
    <p:extLst>
      <p:ext uri="{BB962C8B-B14F-4D97-AF65-F5344CB8AC3E}">
        <p14:creationId xmlns:p14="http://schemas.microsoft.com/office/powerpoint/2010/main" val="1837177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يُثَبِّتَ لِي عِنْدَكُمْ قَدَمَ صِدْقٍ</a:t>
            </a:r>
          </a:p>
        </p:txBody>
      </p:sp>
      <p:sp>
        <p:nvSpPr>
          <p:cNvPr id="12" name="Subtitle 4"/>
          <p:cNvSpPr>
            <a:spLocks noGrp="1"/>
          </p:cNvSpPr>
          <p:nvPr>
            <p:ph type="body" sz="quarter" idx="10"/>
          </p:nvPr>
        </p:nvSpPr>
        <p:spPr>
          <a:xfrm>
            <a:off x="2171700" y="4495801"/>
            <a:ext cx="7848600" cy="1905000"/>
          </a:xfrm>
        </p:spPr>
        <p:txBody>
          <a:bodyPr/>
          <a:lstStyle/>
          <a:p>
            <a:r>
              <a:rPr lang="en-US" dirty="0"/>
              <a:t>and to make firm step of honesty for me with you</a:t>
            </a:r>
          </a:p>
        </p:txBody>
      </p:sp>
    </p:spTree>
    <p:extLst>
      <p:ext uri="{BB962C8B-B14F-4D97-AF65-F5344CB8AC3E}">
        <p14:creationId xmlns:p14="http://schemas.microsoft.com/office/powerpoint/2010/main" val="2161432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this world and in the Hereafter.</a:t>
            </a:r>
          </a:p>
        </p:txBody>
      </p:sp>
    </p:spTree>
    <p:extLst>
      <p:ext uri="{BB962C8B-B14F-4D97-AF65-F5344CB8AC3E}">
        <p14:creationId xmlns:p14="http://schemas.microsoft.com/office/powerpoint/2010/main" val="33224261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وَأَسْأَلُهُ أَنْ يُبَلِّغَنِي </a:t>
            </a:r>
            <a:r>
              <a:rPr lang="ar-SA" dirty="0" err="1"/>
              <a:t>ٱلْمَقَامَ</a:t>
            </a:r>
            <a:r>
              <a:rPr lang="ar-SA" dirty="0"/>
              <a:t> </a:t>
            </a:r>
            <a:r>
              <a:rPr lang="ar-SA" dirty="0" err="1"/>
              <a:t>ٱلْمَحْمُودَ</a:t>
            </a:r>
            <a:r>
              <a:rPr lang="ar-SA" dirty="0"/>
              <a:t> لَكُمْ عِنْدَ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Him to make me attain the praiseworthy status that you enjoy with Allah</a:t>
            </a:r>
          </a:p>
        </p:txBody>
      </p:sp>
    </p:spTree>
    <p:extLst>
      <p:ext uri="{BB962C8B-B14F-4D97-AF65-F5344CB8AC3E}">
        <p14:creationId xmlns:p14="http://schemas.microsoft.com/office/powerpoint/2010/main" val="12470417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يَرْزُقَنِي طَلَبَ </a:t>
            </a:r>
            <a:r>
              <a:rPr lang="ar-SA" dirty="0" err="1"/>
              <a:t>ثَارِي</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to bestow upon me with the chance to take my own vengeance</a:t>
            </a:r>
          </a:p>
        </p:txBody>
      </p:sp>
    </p:spTree>
    <p:extLst>
      <p:ext uri="{BB962C8B-B14F-4D97-AF65-F5344CB8AC3E}">
        <p14:creationId xmlns:p14="http://schemas.microsoft.com/office/powerpoint/2010/main" val="42427831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إِمَامٍ هُدىً ظَاهِرٍ</a:t>
            </a:r>
          </a:p>
        </p:txBody>
      </p:sp>
      <p:sp>
        <p:nvSpPr>
          <p:cNvPr id="12" name="Subtitle 4"/>
          <p:cNvSpPr>
            <a:spLocks noGrp="1"/>
          </p:cNvSpPr>
          <p:nvPr>
            <p:ph type="body" sz="quarter" idx="10"/>
          </p:nvPr>
        </p:nvSpPr>
        <p:spPr>
          <a:xfrm>
            <a:off x="2171700" y="4495801"/>
            <a:ext cx="7848600" cy="1905000"/>
          </a:xfrm>
        </p:spPr>
        <p:txBody>
          <a:bodyPr/>
          <a:lstStyle/>
          <a:p>
            <a:r>
              <a:rPr lang="en-US" dirty="0"/>
              <a:t>with a leader of true guidance who is (Divinely) sustained</a:t>
            </a:r>
          </a:p>
        </p:txBody>
      </p:sp>
    </p:spTree>
    <p:extLst>
      <p:ext uri="{BB962C8B-B14F-4D97-AF65-F5344CB8AC3E}">
        <p14:creationId xmlns:p14="http://schemas.microsoft.com/office/powerpoint/2010/main" val="30205173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نَاطِقٍ </a:t>
            </a:r>
            <a:r>
              <a:rPr lang="ar-SA" dirty="0" err="1"/>
              <a:t>بِٱلْحَقِّ</a:t>
            </a:r>
            <a:r>
              <a:rPr lang="ar-SA" dirty="0"/>
              <a:t> مِنْكُمْ</a:t>
            </a:r>
          </a:p>
        </p:txBody>
      </p:sp>
      <p:sp>
        <p:nvSpPr>
          <p:cNvPr id="12" name="Subtitle 4"/>
          <p:cNvSpPr>
            <a:spLocks noGrp="1"/>
          </p:cNvSpPr>
          <p:nvPr>
            <p:ph type="body" sz="quarter" idx="10"/>
          </p:nvPr>
        </p:nvSpPr>
        <p:spPr>
          <a:xfrm>
            <a:off x="2171700" y="4495801"/>
            <a:ext cx="7848600" cy="1905000"/>
          </a:xfrm>
        </p:spPr>
        <p:txBody>
          <a:bodyPr/>
          <a:lstStyle/>
          <a:p>
            <a:r>
              <a:rPr lang="en-US" dirty="0"/>
              <a:t>and expressing the truth from among you.</a:t>
            </a:r>
          </a:p>
        </p:txBody>
      </p:sp>
    </p:spTree>
    <p:extLst>
      <p:ext uri="{BB962C8B-B14F-4D97-AF65-F5344CB8AC3E}">
        <p14:creationId xmlns:p14="http://schemas.microsoft.com/office/powerpoint/2010/main" val="10913684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وَأَسْأَلُ </a:t>
            </a:r>
            <a:r>
              <a:rPr lang="ar-SA" dirty="0" err="1"/>
              <a:t>ٱللَّهَ</a:t>
            </a:r>
            <a:r>
              <a:rPr lang="ar-SA" dirty="0"/>
              <a:t> بِحَقِّكُمْ</a:t>
            </a:r>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Allah in your names</a:t>
            </a:r>
          </a:p>
        </p:txBody>
      </p:sp>
    </p:spTree>
    <p:extLst>
      <p:ext uri="{BB962C8B-B14F-4D97-AF65-F5344CB8AC3E}">
        <p14:creationId xmlns:p14="http://schemas.microsoft.com/office/powerpoint/2010/main" val="20891353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وَبِٱلشَّأْنِ</a:t>
            </a:r>
            <a:r>
              <a:rPr lang="ar-SA" dirty="0"/>
              <a:t> </a:t>
            </a:r>
            <a:r>
              <a:rPr lang="ar-SA" dirty="0" err="1"/>
              <a:t>ٱلَّذِي</a:t>
            </a:r>
            <a:r>
              <a:rPr lang="ar-SA" dirty="0"/>
              <a:t> لَكُمْ عِنْدَهُ</a:t>
            </a:r>
          </a:p>
        </p:txBody>
      </p:sp>
      <p:sp>
        <p:nvSpPr>
          <p:cNvPr id="12" name="Subtitle 4"/>
          <p:cNvSpPr>
            <a:spLocks noGrp="1"/>
          </p:cNvSpPr>
          <p:nvPr>
            <p:ph type="body" sz="quarter" idx="10"/>
          </p:nvPr>
        </p:nvSpPr>
        <p:spPr>
          <a:xfrm>
            <a:off x="2171700" y="4495801"/>
            <a:ext cx="7848600" cy="1905000"/>
          </a:xfrm>
        </p:spPr>
        <p:txBody>
          <a:bodyPr/>
          <a:lstStyle/>
          <a:p>
            <a:r>
              <a:rPr lang="en-US" dirty="0"/>
              <a:t>and in the name of the standing that you enjoy with Him</a:t>
            </a:r>
          </a:p>
        </p:txBody>
      </p:sp>
    </p:spTree>
    <p:extLst>
      <p:ext uri="{BB962C8B-B14F-4D97-AF65-F5344CB8AC3E}">
        <p14:creationId xmlns:p14="http://schemas.microsoft.com/office/powerpoint/2010/main" val="32153148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يُعْطِيَنِي بِمُصَابِي بِكُمْ</a:t>
            </a:r>
          </a:p>
        </p:txBody>
      </p:sp>
      <p:sp>
        <p:nvSpPr>
          <p:cNvPr id="12" name="Subtitle 4"/>
          <p:cNvSpPr>
            <a:spLocks noGrp="1"/>
          </p:cNvSpPr>
          <p:nvPr>
            <p:ph type="body" sz="quarter" idx="10"/>
          </p:nvPr>
        </p:nvSpPr>
        <p:spPr>
          <a:xfrm>
            <a:off x="2171700" y="4495801"/>
            <a:ext cx="7848600" cy="1905000"/>
          </a:xfrm>
        </p:spPr>
        <p:txBody>
          <a:bodyPr/>
          <a:lstStyle/>
          <a:p>
            <a:r>
              <a:rPr lang="en-US" dirty="0"/>
              <a:t>to recompense me for my commiserations for you</a:t>
            </a:r>
          </a:p>
        </p:txBody>
      </p:sp>
    </p:spTree>
    <p:extLst>
      <p:ext uri="{BB962C8B-B14F-4D97-AF65-F5344CB8AC3E}">
        <p14:creationId xmlns:p14="http://schemas.microsoft.com/office/powerpoint/2010/main" val="39679266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أَفْضَلَ مَا يُعْطِي مُصَاباً بِمُصِيبَتِهِ</a:t>
            </a:r>
          </a:p>
        </p:txBody>
      </p:sp>
      <p:sp>
        <p:nvSpPr>
          <p:cNvPr id="12" name="Subtitle 4"/>
          <p:cNvSpPr>
            <a:spLocks noGrp="1"/>
          </p:cNvSpPr>
          <p:nvPr>
            <p:ph type="body" sz="quarter" idx="10"/>
          </p:nvPr>
        </p:nvSpPr>
        <p:spPr>
          <a:xfrm>
            <a:off x="2171700" y="4495801"/>
            <a:ext cx="7848600" cy="1905000"/>
          </a:xfrm>
        </p:spPr>
        <p:txBody>
          <a:bodyPr/>
          <a:lstStyle/>
          <a:p>
            <a:r>
              <a:rPr lang="en-US" dirty="0"/>
              <a:t>with the most favorite thing that He ever gives as compensation for misfortunes that has afflicted anyone. </a:t>
            </a:r>
          </a:p>
        </p:txBody>
      </p:sp>
    </p:spTree>
    <p:extLst>
      <p:ext uri="{BB962C8B-B14F-4D97-AF65-F5344CB8AC3E}">
        <p14:creationId xmlns:p14="http://schemas.microsoft.com/office/powerpoint/2010/main" val="20480500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بَقِيتُ وَبَقِيَ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long as I am existent and as long as there are day and night.</a:t>
            </a:r>
          </a:p>
        </p:txBody>
      </p:sp>
    </p:spTree>
    <p:extLst>
      <p:ext uri="{BB962C8B-B14F-4D97-AF65-F5344CB8AC3E}">
        <p14:creationId xmlns:p14="http://schemas.microsoft.com/office/powerpoint/2010/main" val="39291350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مُصِيبَةً مَا أَعْظَمَهَا</a:t>
            </a:r>
          </a:p>
        </p:txBody>
      </p:sp>
      <p:sp>
        <p:nvSpPr>
          <p:cNvPr id="12" name="Subtitle 4"/>
          <p:cNvSpPr>
            <a:spLocks noGrp="1"/>
          </p:cNvSpPr>
          <p:nvPr>
            <p:ph type="body" sz="quarter" idx="10"/>
          </p:nvPr>
        </p:nvSpPr>
        <p:spPr>
          <a:xfrm>
            <a:off x="2171700" y="4495801"/>
            <a:ext cx="7848600" cy="1905000"/>
          </a:xfrm>
        </p:spPr>
        <p:txBody>
          <a:bodyPr/>
          <a:lstStyle/>
          <a:p>
            <a:r>
              <a:rPr lang="en-US" dirty="0"/>
              <a:t>(Your) misfortune has been so astounding</a:t>
            </a:r>
          </a:p>
        </p:txBody>
      </p:sp>
    </p:spTree>
    <p:extLst>
      <p:ext uri="{BB962C8B-B14F-4D97-AF65-F5344CB8AC3E}">
        <p14:creationId xmlns:p14="http://schemas.microsoft.com/office/powerpoint/2010/main" val="38612722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وَأَعْظَمَ رَزِيَّتَهَا فِي </a:t>
            </a:r>
            <a:r>
              <a:rPr lang="ar-SA" dirty="0" err="1"/>
              <a:t>ٱلإِسْلاَمِ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so catastrophic for Islam</a:t>
            </a:r>
          </a:p>
        </p:txBody>
      </p:sp>
    </p:spTree>
    <p:extLst>
      <p:ext uri="{BB962C8B-B14F-4D97-AF65-F5344CB8AC3E}">
        <p14:creationId xmlns:p14="http://schemas.microsoft.com/office/powerpoint/2010/main" val="32328955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جَمِيعِ </a:t>
            </a:r>
            <a:r>
              <a:rPr lang="ar-SA" dirty="0" err="1"/>
              <a:t>ٱلسَّمَاوَاتِ</a:t>
            </a:r>
            <a:r>
              <a:rPr lang="ar-SA" dirty="0"/>
              <a:t> </a:t>
            </a:r>
            <a:r>
              <a:rPr lang="ar-SA" dirty="0" err="1"/>
              <a:t>وَٱلأَرْضِ</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for all the heavens and the entire earth.</a:t>
            </a:r>
          </a:p>
        </p:txBody>
      </p:sp>
    </p:spTree>
    <p:extLst>
      <p:ext uri="{BB962C8B-B14F-4D97-AF65-F5344CB8AC3E}">
        <p14:creationId xmlns:p14="http://schemas.microsoft.com/office/powerpoint/2010/main" val="29541269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ٱجْعَلْنِي</a:t>
            </a:r>
            <a:r>
              <a:rPr lang="ar-SA" dirty="0"/>
              <a:t> فِي مَقَامِي هٰذَا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in this situation of mine</a:t>
            </a:r>
          </a:p>
        </p:txBody>
      </p:sp>
    </p:spTree>
    <p:extLst>
      <p:ext uri="{BB962C8B-B14F-4D97-AF65-F5344CB8AC3E}">
        <p14:creationId xmlns:p14="http://schemas.microsoft.com/office/powerpoint/2010/main" val="24894781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مِمَّنْ تَنَالُهُ مِنْكَ صَلَوَاتٌ وَرَحْمَةٌ وَمَغْفِرَةٌ</a:t>
            </a:r>
          </a:p>
        </p:txBody>
      </p:sp>
      <p:sp>
        <p:nvSpPr>
          <p:cNvPr id="12" name="Subtitle 4"/>
          <p:cNvSpPr>
            <a:spLocks noGrp="1"/>
          </p:cNvSpPr>
          <p:nvPr>
            <p:ph type="body" sz="quarter" idx="10"/>
          </p:nvPr>
        </p:nvSpPr>
        <p:spPr>
          <a:xfrm>
            <a:off x="2171700" y="4495801"/>
            <a:ext cx="7848600" cy="1905000"/>
          </a:xfrm>
        </p:spPr>
        <p:txBody>
          <a:bodyPr/>
          <a:lstStyle/>
          <a:p>
            <a:r>
              <a:rPr lang="en-US" dirty="0"/>
              <a:t>one of those who receive blessings, mercy, and forgiveness from You.</a:t>
            </a:r>
          </a:p>
        </p:txBody>
      </p:sp>
    </p:spTree>
    <p:extLst>
      <p:ext uri="{BB962C8B-B14F-4D97-AF65-F5344CB8AC3E}">
        <p14:creationId xmlns:p14="http://schemas.microsoft.com/office/powerpoint/2010/main" val="29071156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a:t>
            </a:r>
            <a:r>
              <a:rPr lang="ar-SA" dirty="0"/>
              <a:t> مَحْيَايَ مَحْيَا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live my lifetime in the same way as Muhammad and Muhammad’s Household lived</a:t>
            </a:r>
          </a:p>
        </p:txBody>
      </p:sp>
    </p:spTree>
    <p:extLst>
      <p:ext uri="{BB962C8B-B14F-4D97-AF65-F5344CB8AC3E}">
        <p14:creationId xmlns:p14="http://schemas.microsoft.com/office/powerpoint/2010/main" val="2264345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وَمَمَاتِي مَمَاتَ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and make me die on the same principles on which Muhammad and Muhammad’s Household died.</a:t>
            </a:r>
          </a:p>
        </p:txBody>
      </p:sp>
    </p:spTree>
    <p:extLst>
      <p:ext uri="{BB962C8B-B14F-4D97-AF65-F5344CB8AC3E}">
        <p14:creationId xmlns:p14="http://schemas.microsoft.com/office/powerpoint/2010/main" val="7930247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إِنَّ هٰذَا يَوْمٌ تَبَرَّكَتْ بِهِ بَنُو أُمَيَّةَ</a:t>
            </a:r>
          </a:p>
        </p:txBody>
      </p:sp>
      <p:sp>
        <p:nvSpPr>
          <p:cNvPr id="12" name="Subtitle 4"/>
          <p:cNvSpPr>
            <a:spLocks noGrp="1"/>
          </p:cNvSpPr>
          <p:nvPr>
            <p:ph type="body" sz="quarter" idx="10"/>
          </p:nvPr>
        </p:nvSpPr>
        <p:spPr>
          <a:xfrm>
            <a:off x="2171700" y="4495801"/>
            <a:ext cx="7848600" cy="1905000"/>
          </a:xfrm>
        </p:spPr>
        <p:txBody>
          <a:bodyPr/>
          <a:lstStyle/>
          <a:p>
            <a:r>
              <a:rPr lang="en-US" dirty="0"/>
              <a:t>O Allah, this </a:t>
            </a:r>
            <a:r>
              <a:rPr lang="en-US" dirty="0" err="1"/>
              <a:t>dayhas</a:t>
            </a:r>
            <a:r>
              <a:rPr lang="en-US" dirty="0"/>
              <a:t> been regarded as blessed day by the descendants of </a:t>
            </a:r>
            <a:r>
              <a:rPr lang="en-US" dirty="0" err="1"/>
              <a:t>Umayyah</a:t>
            </a:r>
            <a:endParaRPr lang="en-US" dirty="0"/>
          </a:p>
        </p:txBody>
      </p:sp>
    </p:spTree>
    <p:extLst>
      <p:ext uri="{BB962C8B-B14F-4D97-AF65-F5344CB8AC3E}">
        <p14:creationId xmlns:p14="http://schemas.microsoft.com/office/powerpoint/2010/main" val="42809244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آكِلَةِ </a:t>
            </a:r>
            <a:r>
              <a:rPr lang="ar-SA" dirty="0" err="1"/>
              <a:t>ٱلْأَكـبَادِ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by the son of the liver-eater woman,</a:t>
            </a:r>
          </a:p>
        </p:txBody>
      </p:sp>
    </p:spTree>
    <p:extLst>
      <p:ext uri="{BB962C8B-B14F-4D97-AF65-F5344CB8AC3E}">
        <p14:creationId xmlns:p14="http://schemas.microsoft.com/office/powerpoint/2010/main" val="20699697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ٱللَّعِينُ</a:t>
            </a:r>
            <a:r>
              <a:rPr lang="ar-SA" dirty="0"/>
              <a:t> </a:t>
            </a:r>
            <a:r>
              <a:rPr lang="ar-SA" dirty="0" err="1"/>
              <a:t>ٱبْنُ</a:t>
            </a:r>
            <a:r>
              <a:rPr lang="ar-SA" dirty="0"/>
              <a:t> </a:t>
            </a:r>
            <a:r>
              <a:rPr lang="ar-SA" dirty="0" err="1"/>
              <a:t>ٱللَّعِينِ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the one who is been withhold of any blessings and son of the whom has been withhold of any blessings</a:t>
            </a:r>
          </a:p>
        </p:txBody>
      </p:sp>
    </p:spTree>
    <p:extLst>
      <p:ext uri="{BB962C8B-B14F-4D97-AF65-F5344CB8AC3E}">
        <p14:creationId xmlns:p14="http://schemas.microsoft.com/office/powerpoint/2010/main" val="24511446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6334100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عَلٰى </a:t>
            </a:r>
            <a:r>
              <a:rPr lang="en-CA" dirty="0"/>
              <a:t>]</a:t>
            </a:r>
            <a:r>
              <a:rPr lang="ar-SA" dirty="0"/>
              <a:t>لِسَانِكَ</a:t>
            </a:r>
            <a:r>
              <a:rPr lang="en-CA" dirty="0"/>
              <a:t>[</a:t>
            </a:r>
            <a:r>
              <a:rPr lang="ar-SA" dirty="0"/>
              <a:t> وَلِسَانِ نَبِيِّكَ </a:t>
            </a:r>
            <a:r>
              <a:rPr lang="en-CA" dirty="0"/>
              <a:t>]</a:t>
            </a:r>
            <a:r>
              <a:rPr lang="ar-SA" dirty="0"/>
              <a:t>صَلَّى </a:t>
            </a:r>
            <a:r>
              <a:rPr lang="ar-SA" dirty="0" err="1"/>
              <a:t>ٱللَّهُ</a:t>
            </a:r>
            <a:r>
              <a:rPr lang="ar-SA" dirty="0"/>
              <a:t> عَلَيْهِ </a:t>
            </a:r>
            <a:r>
              <a:rPr lang="ar-SA" dirty="0" err="1"/>
              <a:t>وَآلِهِ</a:t>
            </a:r>
            <a:r>
              <a:rPr lang="en-CA" dirty="0"/>
              <a:t> [</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by the tongue of You and by the tongue of Your Prophet, Allah’s peace be upon him and his progeny,</a:t>
            </a:r>
          </a:p>
        </p:txBody>
      </p:sp>
    </p:spTree>
    <p:extLst>
      <p:ext uri="{BB962C8B-B14F-4D97-AF65-F5344CB8AC3E}">
        <p14:creationId xmlns:p14="http://schemas.microsoft.com/office/powerpoint/2010/main" val="22174379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كُلِّ مَوْطِنٍ وَمَوْقِفٍ</a:t>
            </a:r>
          </a:p>
        </p:txBody>
      </p:sp>
      <p:sp>
        <p:nvSpPr>
          <p:cNvPr id="12" name="Subtitle 4"/>
          <p:cNvSpPr>
            <a:spLocks noGrp="1"/>
          </p:cNvSpPr>
          <p:nvPr>
            <p:ph type="body" sz="quarter" idx="10"/>
          </p:nvPr>
        </p:nvSpPr>
        <p:spPr>
          <a:xfrm>
            <a:off x="2171700" y="4495801"/>
            <a:ext cx="7848600" cy="1905000"/>
          </a:xfrm>
        </p:spPr>
        <p:txBody>
          <a:bodyPr/>
          <a:lstStyle/>
          <a:p>
            <a:r>
              <a:rPr lang="en-US" dirty="0"/>
              <a:t>on every occasion and in every situation,</a:t>
            </a:r>
          </a:p>
        </p:txBody>
      </p:sp>
    </p:spTree>
    <p:extLst>
      <p:ext uri="{BB962C8B-B14F-4D97-AF65-F5344CB8AC3E}">
        <p14:creationId xmlns:p14="http://schemas.microsoft.com/office/powerpoint/2010/main" val="21339276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وَقَفَ فِيهِ نَبِيُّكَ </a:t>
            </a:r>
            <a:r>
              <a:rPr lang="en-CA" dirty="0"/>
              <a:t>]</a:t>
            </a:r>
            <a:r>
              <a:rPr lang="ar-SA" dirty="0"/>
              <a:t>صَلَّى </a:t>
            </a:r>
            <a:r>
              <a:rPr lang="ar-SA" dirty="0" err="1"/>
              <a:t>ٱللَّهُ</a:t>
            </a:r>
            <a:r>
              <a:rPr lang="ar-SA" dirty="0"/>
              <a:t> عَلَيْهِ </a:t>
            </a:r>
            <a:r>
              <a:rPr lang="ar-SA" dirty="0" err="1"/>
              <a:t>وَآلِهِ</a:t>
            </a:r>
            <a:r>
              <a:rPr lang="en-CA" dirty="0"/>
              <a:t> [</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which Your Prophet, Allah’s peace be upon him and his progeny, attended.</a:t>
            </a:r>
          </a:p>
        </p:txBody>
      </p:sp>
    </p:spTree>
    <p:extLst>
      <p:ext uri="{BB962C8B-B14F-4D97-AF65-F5344CB8AC3E}">
        <p14:creationId xmlns:p14="http://schemas.microsoft.com/office/powerpoint/2010/main" val="12180628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أَبَا سُفْيَانَ وَمُعَاوِيَةَ وَيَزيدَ بْنَ مُعَاوِيَةَ</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Abu-Sufyan, Mu`awiyah, and Yazid son of Mu`awiyah.</a:t>
            </a:r>
          </a:p>
        </p:txBody>
      </p:sp>
    </p:spTree>
    <p:extLst>
      <p:ext uri="{BB962C8B-B14F-4D97-AF65-F5344CB8AC3E}">
        <p14:creationId xmlns:p14="http://schemas.microsoft.com/office/powerpoint/2010/main" val="38492361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pPr rtl="0"/>
            <a:r>
              <a:rPr lang="ar-SA" dirty="0"/>
              <a:t>عَلَيْهِمْ مِنْكَ </a:t>
            </a:r>
            <a:r>
              <a:rPr lang="ar-SA" dirty="0" err="1"/>
              <a:t>ٱللَّعْنَةُ</a:t>
            </a:r>
            <a:r>
              <a:rPr lang="ar-SA" dirty="0"/>
              <a:t> أَبَدَ </a:t>
            </a:r>
            <a:r>
              <a:rPr lang="ar-SA" dirty="0" err="1"/>
              <a:t>ٱلآبِدِينَ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May You withhold blessings from them incessantly and everlastingly.</a:t>
            </a:r>
          </a:p>
        </p:txBody>
      </p:sp>
    </p:spTree>
    <p:extLst>
      <p:ext uri="{BB962C8B-B14F-4D97-AF65-F5344CB8AC3E}">
        <p14:creationId xmlns:p14="http://schemas.microsoft.com/office/powerpoint/2010/main" val="1236646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وَهٰذَا</a:t>
            </a:r>
            <a:r>
              <a:rPr lang="ar-SA" dirty="0"/>
              <a:t> يَوْمٌ فَرِحَتْ بِهِ 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This is the day on which the family of Ziyad and the family of Marwan gloated</a:t>
            </a:r>
          </a:p>
        </p:txBody>
      </p:sp>
    </p:spTree>
    <p:extLst>
      <p:ext uri="{BB962C8B-B14F-4D97-AF65-F5344CB8AC3E}">
        <p14:creationId xmlns:p14="http://schemas.microsoft.com/office/powerpoint/2010/main" val="16148525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بِقَتْلِهِمُ </a:t>
            </a:r>
            <a:r>
              <a:rPr lang="ar-SA" dirty="0" err="1"/>
              <a:t>ٱلْحُسَيْنَ</a:t>
            </a:r>
            <a:r>
              <a:rPr lang="ar-SA" dirty="0"/>
              <a:t> صَلَوَاتُ </a:t>
            </a:r>
            <a:r>
              <a:rPr lang="ar-SA" dirty="0" err="1"/>
              <a:t>ٱللَّهِ</a:t>
            </a:r>
            <a:r>
              <a:rPr lang="ar-SA" dirty="0"/>
              <a:t> عَلَيْهِ</a:t>
            </a:r>
          </a:p>
        </p:txBody>
      </p:sp>
      <p:sp>
        <p:nvSpPr>
          <p:cNvPr id="12" name="Subtitle 4"/>
          <p:cNvSpPr>
            <a:spLocks noGrp="1"/>
          </p:cNvSpPr>
          <p:nvPr>
            <p:ph type="body" sz="quarter" idx="10"/>
          </p:nvPr>
        </p:nvSpPr>
        <p:spPr>
          <a:xfrm>
            <a:off x="2171700" y="4495801"/>
            <a:ext cx="7848600" cy="1905000"/>
          </a:xfrm>
        </p:spPr>
        <p:txBody>
          <a:bodyPr/>
          <a:lstStyle/>
          <a:p>
            <a:r>
              <a:rPr lang="en-US" dirty="0"/>
              <a:t>because they had killed al-</a:t>
            </a:r>
            <a:r>
              <a:rPr lang="en-US" dirty="0" err="1"/>
              <a:t>Husayn</a:t>
            </a:r>
            <a:r>
              <a:rPr lang="en-US" dirty="0"/>
              <a:t>, Allah’s blessings be upon him.</a:t>
            </a:r>
          </a:p>
        </p:txBody>
      </p:sp>
    </p:spTree>
    <p:extLst>
      <p:ext uri="{BB962C8B-B14F-4D97-AF65-F5344CB8AC3E}">
        <p14:creationId xmlns:p14="http://schemas.microsoft.com/office/powerpoint/2010/main" val="1711926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فَضَاعِفْ عَلَيْهِمُ </a:t>
            </a:r>
            <a:r>
              <a:rPr lang="ar-SA" dirty="0" err="1"/>
              <a:t>ٱللَّعْنَ</a:t>
            </a:r>
            <a:r>
              <a:rPr lang="ar-SA" dirty="0"/>
              <a:t> مِنْكَ </a:t>
            </a:r>
            <a:r>
              <a:rPr lang="ar-SA" dirty="0" err="1"/>
              <a:t>وَٱلْعَذَابَ</a:t>
            </a:r>
            <a:r>
              <a:rPr lang="ar-SA" dirty="0"/>
              <a:t> </a:t>
            </a:r>
            <a:r>
              <a:rPr lang="en-CA" dirty="0"/>
              <a:t>]</a:t>
            </a:r>
            <a:r>
              <a:rPr lang="ar-SA" dirty="0" err="1"/>
              <a:t>ٱلالِيمَ</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O Allah, please withhold your blessings from them and double for them the painful chastisement.</a:t>
            </a:r>
          </a:p>
          <a:p>
            <a:endParaRPr lang="en-US" dirty="0"/>
          </a:p>
        </p:txBody>
      </p:sp>
    </p:spTree>
    <p:extLst>
      <p:ext uri="{BB962C8B-B14F-4D97-AF65-F5344CB8AC3E}">
        <p14:creationId xmlns:p14="http://schemas.microsoft.com/office/powerpoint/2010/main" val="15518155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إِنِّي أَتَقَرَّبُ إِلَيْكَ فِي هٰذَا </a:t>
            </a:r>
            <a:r>
              <a:rPr lang="ar-SA" dirty="0" err="1"/>
              <a:t>ٱلْيَوْمِ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I do seek nearness to You on this day,</a:t>
            </a:r>
          </a:p>
        </p:txBody>
      </p:sp>
    </p:spTree>
    <p:extLst>
      <p:ext uri="{BB962C8B-B14F-4D97-AF65-F5344CB8AC3E}">
        <p14:creationId xmlns:p14="http://schemas.microsoft.com/office/powerpoint/2010/main" val="26331161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مَوْقِفِي </a:t>
            </a:r>
            <a:r>
              <a:rPr lang="ar-SA" dirty="0" err="1"/>
              <a:t>هٰذَا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on this occasion,</a:t>
            </a:r>
          </a:p>
        </p:txBody>
      </p:sp>
    </p:spTree>
    <p:extLst>
      <p:ext uri="{BB962C8B-B14F-4D97-AF65-F5344CB8AC3E}">
        <p14:creationId xmlns:p14="http://schemas.microsoft.com/office/powerpoint/2010/main" val="34412817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ChangeArrowheads="1"/>
          </p:cNvSpPr>
          <p:nvPr/>
        </p:nvSpPr>
        <p:spPr bwMode="auto">
          <a:xfrm>
            <a:off x="1828801" y="1912134"/>
            <a:ext cx="833437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i="1" dirty="0">
                <a:solidFill>
                  <a:srgbClr val="C00000"/>
                </a:solidFill>
                <a:latin typeface="Trebuchet MS" pitchFamily="34" charset="0"/>
                <a:ea typeface="MS Mincho" pitchFamily="49" charset="-128"/>
              </a:rPr>
              <a:t>Quran Recitation</a:t>
            </a:r>
          </a:p>
          <a:p>
            <a:pPr algn="ctr"/>
            <a:r>
              <a:rPr lang="en-US" sz="3600" b="1" i="1" dirty="0">
                <a:solidFill>
                  <a:srgbClr val="C00000"/>
                </a:solidFill>
                <a:latin typeface="Trebuchet MS" pitchFamily="34" charset="0"/>
                <a:ea typeface="MS Mincho" pitchFamily="49" charset="-128"/>
              </a:rPr>
              <a:t>Four </a:t>
            </a:r>
            <a:r>
              <a:rPr lang="en-US" sz="3600" b="1" i="1" dirty="0" err="1">
                <a:solidFill>
                  <a:srgbClr val="C00000"/>
                </a:solidFill>
                <a:latin typeface="Trebuchet MS" pitchFamily="34" charset="0"/>
                <a:ea typeface="MS Mincho" pitchFamily="49" charset="-128"/>
              </a:rPr>
              <a:t>Rakaát</a:t>
            </a:r>
            <a:r>
              <a:rPr lang="en-US" sz="3600" b="1" i="1" dirty="0">
                <a:solidFill>
                  <a:srgbClr val="C00000"/>
                </a:solidFill>
                <a:latin typeface="Trebuchet MS" pitchFamily="34" charset="0"/>
                <a:ea typeface="MS Mincho" pitchFamily="49" charset="-128"/>
              </a:rPr>
              <a:t> </a:t>
            </a:r>
            <a:r>
              <a:rPr lang="en-US" sz="3600" b="1" i="1" dirty="0" err="1">
                <a:solidFill>
                  <a:srgbClr val="C00000"/>
                </a:solidFill>
                <a:latin typeface="Trebuchet MS" pitchFamily="34" charset="0"/>
                <a:ea typeface="MS Mincho" pitchFamily="49" charset="-128"/>
              </a:rPr>
              <a:t>Namaaz</a:t>
            </a:r>
            <a:endParaRPr lang="en-US" sz="3600" b="1" i="1" dirty="0">
              <a:solidFill>
                <a:srgbClr val="C00000"/>
              </a:solidFill>
              <a:latin typeface="Trebuchet MS" pitchFamily="34" charset="0"/>
              <a:ea typeface="MS Mincho" pitchFamily="49" charset="-128"/>
            </a:endParaRPr>
          </a:p>
          <a:p>
            <a:pPr algn="ctr"/>
            <a:r>
              <a:rPr lang="en-US" sz="3600" b="1" i="1" dirty="0">
                <a:solidFill>
                  <a:srgbClr val="C00000"/>
                </a:solidFill>
                <a:latin typeface="Trebuchet MS" pitchFamily="34" charset="0"/>
                <a:ea typeface="MS Mincho" pitchFamily="49" charset="-128"/>
              </a:rPr>
              <a:t>Surat Al Ikhlas 14 times</a:t>
            </a:r>
          </a:p>
          <a:p>
            <a:pPr algn="ctr"/>
            <a:r>
              <a:rPr lang="en-US" sz="3600" b="1" i="1" dirty="0">
                <a:solidFill>
                  <a:srgbClr val="C00000"/>
                </a:solidFill>
                <a:latin typeface="Trebuchet MS" pitchFamily="34" charset="0"/>
                <a:ea typeface="MS Mincho" pitchFamily="49" charset="-128"/>
              </a:rPr>
              <a:t>Ziarat Ashura</a:t>
            </a:r>
          </a:p>
          <a:p>
            <a:pPr algn="ctr"/>
            <a:r>
              <a:rPr lang="en-US" sz="3600" b="1" i="1" dirty="0">
                <a:solidFill>
                  <a:srgbClr val="C00000"/>
                </a:solidFill>
                <a:latin typeface="Trebuchet MS" pitchFamily="34" charset="0"/>
                <a:ea typeface="MS Mincho" pitchFamily="49" charset="-128"/>
              </a:rPr>
              <a:t>Dua </a:t>
            </a:r>
            <a:r>
              <a:rPr lang="en-US" sz="3600" b="1" i="1" dirty="0" err="1">
                <a:solidFill>
                  <a:srgbClr val="C00000"/>
                </a:solidFill>
                <a:latin typeface="Trebuchet MS" pitchFamily="34" charset="0"/>
                <a:ea typeface="MS Mincho" pitchFamily="49" charset="-128"/>
              </a:rPr>
              <a:t>Alqama</a:t>
            </a:r>
            <a:r>
              <a:rPr lang="en-US" sz="3600" b="1" i="1" dirty="0">
                <a:solidFill>
                  <a:srgbClr val="C00000"/>
                </a:solidFill>
                <a:latin typeface="Trebuchet MS" pitchFamily="34" charset="0"/>
                <a:ea typeface="MS Mincho" pitchFamily="49" charset="-128"/>
              </a:rPr>
              <a:t> </a:t>
            </a:r>
          </a:p>
          <a:p>
            <a:pPr algn="ctr"/>
            <a:r>
              <a:rPr lang="en-US" sz="3600" b="1" i="1" dirty="0">
                <a:solidFill>
                  <a:srgbClr val="C00000"/>
                </a:solidFill>
                <a:latin typeface="Trebuchet MS" pitchFamily="34" charset="0"/>
                <a:ea typeface="MS Mincho" pitchFamily="49" charset="-128"/>
              </a:rPr>
              <a:t>7 Dhikr</a:t>
            </a:r>
          </a:p>
          <a:p>
            <a:pPr algn="ctr"/>
            <a:r>
              <a:rPr lang="en-US" sz="3600" b="1" i="1" dirty="0">
                <a:solidFill>
                  <a:srgbClr val="C00000"/>
                </a:solidFill>
                <a:latin typeface="Trebuchet MS" pitchFamily="34" charset="0"/>
                <a:ea typeface="MS Mincho" pitchFamily="49" charset="-128"/>
              </a:rPr>
              <a:t>Dua </a:t>
            </a:r>
            <a:r>
              <a:rPr lang="en-US" sz="3600" b="1" i="1" dirty="0" err="1">
                <a:solidFill>
                  <a:srgbClr val="C00000"/>
                </a:solidFill>
                <a:latin typeface="Trebuchet MS" pitchFamily="34" charset="0"/>
                <a:ea typeface="MS Mincho" pitchFamily="49" charset="-128"/>
              </a:rPr>
              <a:t>Nudba</a:t>
            </a:r>
            <a:endParaRPr lang="en-US" sz="3600" b="1" i="1" dirty="0">
              <a:solidFill>
                <a:srgbClr val="C00000"/>
              </a:solidFill>
              <a:latin typeface="Trebuchet MS" pitchFamily="34" charset="0"/>
              <a:ea typeface="MS Mincho" pitchFamily="49" charset="-128"/>
            </a:endParaRPr>
          </a:p>
          <a:p>
            <a:pPr algn="ctr"/>
            <a:r>
              <a:rPr lang="en-US" sz="3600" b="1" i="1" dirty="0">
                <a:solidFill>
                  <a:srgbClr val="C00000"/>
                </a:solidFill>
                <a:latin typeface="Trebuchet MS" pitchFamily="34" charset="0"/>
                <a:ea typeface="MS Mincho" pitchFamily="49" charset="-128"/>
              </a:rPr>
              <a:t>Ziyarah Al </a:t>
            </a:r>
            <a:r>
              <a:rPr lang="en-US" sz="3600" b="1" i="1" dirty="0" err="1">
                <a:solidFill>
                  <a:srgbClr val="C00000"/>
                </a:solidFill>
                <a:latin typeface="Trebuchet MS" pitchFamily="34" charset="0"/>
                <a:ea typeface="MS Mincho" pitchFamily="49" charset="-128"/>
              </a:rPr>
              <a:t>Nahiya</a:t>
            </a:r>
            <a:r>
              <a:rPr lang="en-US" sz="3600" b="1" i="1" dirty="0">
                <a:solidFill>
                  <a:srgbClr val="C00000"/>
                </a:solidFill>
                <a:latin typeface="Trebuchet MS" pitchFamily="34" charset="0"/>
                <a:ea typeface="MS Mincho" pitchFamily="49" charset="-128"/>
              </a:rPr>
              <a:t> (if time permits)</a:t>
            </a:r>
          </a:p>
        </p:txBody>
      </p:sp>
      <p:sp>
        <p:nvSpPr>
          <p:cNvPr id="2" name="Rectangle 1"/>
          <p:cNvSpPr/>
          <p:nvPr/>
        </p:nvSpPr>
        <p:spPr>
          <a:xfrm>
            <a:off x="5150242" y="313026"/>
            <a:ext cx="1691490" cy="523220"/>
          </a:xfrm>
          <a:prstGeom prst="rect">
            <a:avLst/>
          </a:prstGeom>
        </p:spPr>
        <p:txBody>
          <a:bodyPr wrap="none">
            <a:spAutoFit/>
          </a:bodyPr>
          <a:lstStyle/>
          <a:p>
            <a:pPr algn="ctr"/>
            <a:r>
              <a:rPr lang="en-US" sz="2800" b="1" i="1" u="sng" dirty="0">
                <a:solidFill>
                  <a:schemeClr val="bg1"/>
                </a:solidFill>
                <a:latin typeface="Trebuchet MS" pitchFamily="34" charset="0"/>
                <a:ea typeface="MS Mincho" pitchFamily="49" charset="-128"/>
              </a:rPr>
              <a:t>Contents</a:t>
            </a:r>
          </a:p>
        </p:txBody>
      </p:sp>
    </p:spTree>
    <p:extLst>
      <p:ext uri="{BB962C8B-B14F-4D97-AF65-F5344CB8AC3E}">
        <p14:creationId xmlns:p14="http://schemas.microsoft.com/office/powerpoint/2010/main" val="42462855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عَظُمَتِ </a:t>
            </a:r>
            <a:r>
              <a:rPr lang="ar-SA" dirty="0" err="1"/>
              <a:t>ٱلرَّزِيَّةُ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unbearable is the sorrow</a:t>
            </a:r>
          </a:p>
        </p:txBody>
      </p:sp>
    </p:spTree>
    <p:extLst>
      <p:ext uri="{BB962C8B-B14F-4D97-AF65-F5344CB8AC3E}">
        <p14:creationId xmlns:p14="http://schemas.microsoft.com/office/powerpoint/2010/main" val="8595285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وَأَيَّامِ حَيَاتِي</a:t>
            </a:r>
          </a:p>
        </p:txBody>
      </p:sp>
      <p:sp>
        <p:nvSpPr>
          <p:cNvPr id="12" name="Subtitle 4"/>
          <p:cNvSpPr>
            <a:spLocks noGrp="1"/>
          </p:cNvSpPr>
          <p:nvPr>
            <p:ph type="body" sz="quarter" idx="10"/>
          </p:nvPr>
        </p:nvSpPr>
        <p:spPr>
          <a:xfrm>
            <a:off x="2171700" y="4495801"/>
            <a:ext cx="7848600" cy="1905000"/>
          </a:xfrm>
        </p:spPr>
        <p:txBody>
          <a:bodyPr/>
          <a:lstStyle/>
          <a:p>
            <a:r>
              <a:rPr lang="en-US" dirty="0"/>
              <a:t>and on all the days of my lifetime,</a:t>
            </a:r>
          </a:p>
        </p:txBody>
      </p:sp>
    </p:spTree>
    <p:extLst>
      <p:ext uri="{BB962C8B-B14F-4D97-AF65-F5344CB8AC3E}">
        <p14:creationId xmlns:p14="http://schemas.microsoft.com/office/powerpoint/2010/main" val="17044634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بِٱلْبَرَاءَةِ</a:t>
            </a:r>
            <a:r>
              <a:rPr lang="ar-SA" dirty="0"/>
              <a:t> مِنْهُمْ </a:t>
            </a:r>
            <a:r>
              <a:rPr lang="ar-SA" dirty="0" err="1"/>
              <a:t>وَٱللَّعْنَةِ</a:t>
            </a:r>
            <a:r>
              <a:rPr lang="ar-SA" dirty="0"/>
              <a:t> عَلَيْهِمْ</a:t>
            </a:r>
          </a:p>
        </p:txBody>
      </p:sp>
      <p:sp>
        <p:nvSpPr>
          <p:cNvPr id="12" name="Subtitle 4"/>
          <p:cNvSpPr>
            <a:spLocks noGrp="1"/>
          </p:cNvSpPr>
          <p:nvPr>
            <p:ph type="body" sz="quarter" idx="10"/>
          </p:nvPr>
        </p:nvSpPr>
        <p:spPr>
          <a:xfrm>
            <a:off x="2171700" y="4495801"/>
            <a:ext cx="7848600" cy="1905000"/>
          </a:xfrm>
        </p:spPr>
        <p:txBody>
          <a:bodyPr/>
          <a:lstStyle/>
          <a:p>
            <a:r>
              <a:rPr lang="en-US" dirty="0"/>
              <a:t>by repudiating these and invoking Your punishment upon them,</a:t>
            </a:r>
          </a:p>
        </p:txBody>
      </p:sp>
    </p:spTree>
    <p:extLst>
      <p:ext uri="{BB962C8B-B14F-4D97-AF65-F5344CB8AC3E}">
        <p14:creationId xmlns:p14="http://schemas.microsoft.com/office/powerpoint/2010/main" val="23444311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وَبِٱلْمُوَالاَةِ</a:t>
            </a:r>
            <a:r>
              <a:rPr lang="ar-SA" dirty="0"/>
              <a:t> لِنَبِيِّكَ وَآلِ نَبِيِّكَ</a:t>
            </a:r>
          </a:p>
        </p:txBody>
      </p:sp>
      <p:sp>
        <p:nvSpPr>
          <p:cNvPr id="12" name="Subtitle 4"/>
          <p:cNvSpPr>
            <a:spLocks noGrp="1"/>
          </p:cNvSpPr>
          <p:nvPr>
            <p:ph type="body" sz="quarter" idx="10"/>
          </p:nvPr>
        </p:nvSpPr>
        <p:spPr>
          <a:xfrm>
            <a:off x="2171700" y="4495801"/>
            <a:ext cx="7848600" cy="1905000"/>
          </a:xfrm>
        </p:spPr>
        <p:txBody>
          <a:bodyPr/>
          <a:lstStyle/>
          <a:p>
            <a:r>
              <a:rPr lang="en-US" dirty="0"/>
              <a:t>and by declaring loyalty to Your Prophet and Your Prophet’s Household,</a:t>
            </a:r>
          </a:p>
        </p:txBody>
      </p:sp>
    </p:spTree>
    <p:extLst>
      <p:ext uri="{BB962C8B-B14F-4D97-AF65-F5344CB8AC3E}">
        <p14:creationId xmlns:p14="http://schemas.microsoft.com/office/powerpoint/2010/main" val="6176235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en-CA" dirty="0"/>
              <a:t>]</a:t>
            </a:r>
            <a:r>
              <a:rPr lang="ar-SA" dirty="0"/>
              <a:t>عَلَيْهِ وَ</a:t>
            </a:r>
            <a:r>
              <a:rPr lang="en-CA" dirty="0"/>
              <a:t>[</a:t>
            </a:r>
            <a:r>
              <a:rPr lang="ar-SA" dirty="0"/>
              <a:t>عَلَيْهِمُ </a:t>
            </a:r>
            <a:r>
              <a:rPr lang="ar-SA" dirty="0" err="1"/>
              <a:t>ٱلسَّلاَمُ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and] them.</a:t>
            </a:r>
          </a:p>
        </p:txBody>
      </p:sp>
    </p:spTree>
    <p:extLst>
      <p:ext uri="{BB962C8B-B14F-4D97-AF65-F5344CB8AC3E}">
        <p14:creationId xmlns:p14="http://schemas.microsoft.com/office/powerpoint/2010/main" val="19891857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5791200" y="2857500"/>
            <a:ext cx="6388510" cy="1143000"/>
          </a:xfrm>
        </p:spPr>
        <p:txBody>
          <a:bodyPr/>
          <a:lstStyle/>
          <a:p>
            <a:r>
              <a:rPr lang="ar-SA" sz="5400" dirty="0"/>
              <a:t>أَللّٰهُمَّ </a:t>
            </a:r>
            <a:r>
              <a:rPr lang="ar-SA" sz="5400" dirty="0" err="1"/>
              <a:t>ٱلْعَنْ</a:t>
            </a:r>
            <a:r>
              <a:rPr lang="ar-SA" sz="5400" dirty="0"/>
              <a:t> أَوَّلَ ظَالِمٍ</a:t>
            </a:r>
            <a:br>
              <a:rPr lang="ar-SA" sz="5400" dirty="0"/>
            </a:br>
            <a:r>
              <a:rPr lang="ar-SA" sz="5400" dirty="0"/>
              <a:t>ظَلَمَ حَقَّ مُحَمَّدٍ وَآلِ مُحَمَّدٍ</a:t>
            </a:r>
            <a:br>
              <a:rPr lang="ar-SA" sz="5400" dirty="0"/>
            </a:br>
            <a:r>
              <a:rPr lang="ar-SA" sz="5400" dirty="0"/>
              <a:t>وَآخِرَ تَابِعٍ لَهُ عَلٰى ذٰلِكَ</a:t>
            </a:r>
            <a:br>
              <a:rPr lang="ar-SA" sz="5400" dirty="0"/>
            </a:br>
            <a:r>
              <a:rPr lang="ar-SA" sz="5400" dirty="0"/>
              <a:t>أَللّٰهُمَّ </a:t>
            </a:r>
            <a:r>
              <a:rPr lang="ar-SA" sz="5400" dirty="0" err="1"/>
              <a:t>ٱلْعَنِ</a:t>
            </a:r>
            <a:r>
              <a:rPr lang="ar-SA" sz="5400" dirty="0"/>
              <a:t> </a:t>
            </a:r>
            <a:r>
              <a:rPr lang="ar-SA" sz="5400" dirty="0" err="1"/>
              <a:t>ٱلْعِصَابَةَ</a:t>
            </a:r>
            <a:r>
              <a:rPr lang="ar-SA" sz="5400" dirty="0"/>
              <a:t> </a:t>
            </a:r>
            <a:r>
              <a:rPr lang="ar-SA" sz="5400" dirty="0" err="1"/>
              <a:t>ٱلَّتِي</a:t>
            </a:r>
            <a:r>
              <a:rPr lang="ar-SA" sz="5400" dirty="0"/>
              <a:t> جَاهَدَتِ </a:t>
            </a:r>
            <a:r>
              <a:rPr lang="ar-SA" sz="5400" dirty="0" err="1"/>
              <a:t>ٱلْحُسَيْنَ</a:t>
            </a:r>
            <a:br>
              <a:rPr lang="ar-SA" sz="5400" dirty="0"/>
            </a:br>
            <a:r>
              <a:rPr lang="ar-SA" sz="5400" dirty="0"/>
              <a:t>وَشَايَعَتْ وَبَايَعَتْ وَتَابَعَتْ عَلٰى قَتْلِهِ</a:t>
            </a:r>
            <a:br>
              <a:rPr lang="ar-SA" sz="5400" dirty="0"/>
            </a:br>
            <a:r>
              <a:rPr lang="ar-SA" sz="5400" dirty="0"/>
              <a:t>أَللّٰهُمَّ </a:t>
            </a:r>
            <a:r>
              <a:rPr lang="ar-SA" sz="5400" dirty="0" err="1"/>
              <a:t>ٱلْعَنْهُمْ</a:t>
            </a:r>
            <a:r>
              <a:rPr lang="ar-SA" sz="5400" dirty="0"/>
              <a:t> جَمِيعاً</a:t>
            </a:r>
          </a:p>
        </p:txBody>
      </p:sp>
      <p:sp>
        <p:nvSpPr>
          <p:cNvPr id="12" name="Subtitle 4"/>
          <p:cNvSpPr>
            <a:spLocks noGrp="1"/>
          </p:cNvSpPr>
          <p:nvPr>
            <p:ph type="body" sz="quarter" idx="10"/>
          </p:nvPr>
        </p:nvSpPr>
        <p:spPr>
          <a:xfrm>
            <a:off x="12290" y="914400"/>
            <a:ext cx="6083710" cy="5943600"/>
          </a:xfrm>
        </p:spPr>
        <p:txBody>
          <a:bodyPr anchor="ctr"/>
          <a:lstStyle/>
          <a:p>
            <a:r>
              <a:rPr lang="en-US" sz="2800" dirty="0"/>
              <a:t>O Allah, withhold blessing from the foremost persecutor who usurped the right of Muhammad and Muhammad’s Household and the last follower who acceded to his deed. O Allah, withhold blessing from the group that fought against al-</a:t>
            </a:r>
            <a:r>
              <a:rPr lang="en-US" sz="2800" dirty="0" err="1"/>
              <a:t>Husayn</a:t>
            </a:r>
            <a:r>
              <a:rPr lang="en-US" sz="2800" dirty="0"/>
              <a:t> and who supported each other against him, paid homage to his enemies, and participated in slaying him. O Allah, withhold blessing from all of them.</a:t>
            </a:r>
          </a:p>
        </p:txBody>
      </p:sp>
      <p:sp>
        <p:nvSpPr>
          <p:cNvPr id="76" name="TextBox 75">
            <a:extLst>
              <a:ext uri="{FF2B5EF4-FFF2-40B4-BE49-F238E27FC236}">
                <a16:creationId xmlns:a16="http://schemas.microsoft.com/office/drawing/2014/main" id="{C212E231-4E22-3D13-CF97-C00B281BD6F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a:t>
            </a:r>
            <a:endParaRPr lang="en-CA" dirty="0">
              <a:solidFill>
                <a:srgbClr val="D9D9D9"/>
              </a:solidFill>
            </a:endParaRPr>
          </a:p>
        </p:txBody>
      </p:sp>
      <p:sp>
        <p:nvSpPr>
          <p:cNvPr id="77" name="TextBox 76">
            <a:extLst>
              <a:ext uri="{FF2B5EF4-FFF2-40B4-BE49-F238E27FC236}">
                <a16:creationId xmlns:a16="http://schemas.microsoft.com/office/drawing/2014/main" id="{A3D541A1-8E70-4768-925D-18B8E4707EB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a:t>
            </a:r>
            <a:endParaRPr lang="en-CA" dirty="0">
              <a:solidFill>
                <a:srgbClr val="D9D9D9"/>
              </a:solidFill>
            </a:endParaRPr>
          </a:p>
        </p:txBody>
      </p:sp>
      <p:sp>
        <p:nvSpPr>
          <p:cNvPr id="78" name="TextBox 77">
            <a:extLst>
              <a:ext uri="{FF2B5EF4-FFF2-40B4-BE49-F238E27FC236}">
                <a16:creationId xmlns:a16="http://schemas.microsoft.com/office/drawing/2014/main" id="{A1C47004-0B8B-E8E3-8F37-B77475851DF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a:t>
            </a:r>
            <a:endParaRPr lang="en-CA" dirty="0">
              <a:solidFill>
                <a:srgbClr val="D9D9D9"/>
              </a:solidFill>
            </a:endParaRPr>
          </a:p>
        </p:txBody>
      </p:sp>
      <p:sp>
        <p:nvSpPr>
          <p:cNvPr id="79" name="TextBox 78">
            <a:extLst>
              <a:ext uri="{FF2B5EF4-FFF2-40B4-BE49-F238E27FC236}">
                <a16:creationId xmlns:a16="http://schemas.microsoft.com/office/drawing/2014/main" id="{E70911E7-7046-B436-DDCD-DD3242221E9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a:t>
            </a:r>
            <a:endParaRPr lang="en-CA" dirty="0">
              <a:solidFill>
                <a:srgbClr val="D9D9D9"/>
              </a:solidFill>
            </a:endParaRPr>
          </a:p>
        </p:txBody>
      </p:sp>
      <p:sp>
        <p:nvSpPr>
          <p:cNvPr id="80" name="TextBox 79">
            <a:extLst>
              <a:ext uri="{FF2B5EF4-FFF2-40B4-BE49-F238E27FC236}">
                <a16:creationId xmlns:a16="http://schemas.microsoft.com/office/drawing/2014/main" id="{60A3A22B-7A24-9012-5996-1406A9D0EA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a:t>
            </a:r>
            <a:endParaRPr lang="en-CA" dirty="0">
              <a:solidFill>
                <a:srgbClr val="D9D9D9"/>
              </a:solidFill>
            </a:endParaRPr>
          </a:p>
        </p:txBody>
      </p:sp>
      <p:sp>
        <p:nvSpPr>
          <p:cNvPr id="81" name="TextBox 80">
            <a:extLst>
              <a:ext uri="{FF2B5EF4-FFF2-40B4-BE49-F238E27FC236}">
                <a16:creationId xmlns:a16="http://schemas.microsoft.com/office/drawing/2014/main" id="{8B2A5CFE-4CC8-310D-48F7-7F098FCD1C7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a:t>
            </a:r>
            <a:endParaRPr lang="en-CA" dirty="0">
              <a:solidFill>
                <a:srgbClr val="D9D9D9"/>
              </a:solidFill>
            </a:endParaRPr>
          </a:p>
        </p:txBody>
      </p:sp>
      <p:sp>
        <p:nvSpPr>
          <p:cNvPr id="82" name="TextBox 81">
            <a:extLst>
              <a:ext uri="{FF2B5EF4-FFF2-40B4-BE49-F238E27FC236}">
                <a16:creationId xmlns:a16="http://schemas.microsoft.com/office/drawing/2014/main" id="{DEDDB207-E7DC-66C3-F13D-AEEA0C0C683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a:t>
            </a:r>
            <a:endParaRPr lang="en-CA" dirty="0">
              <a:solidFill>
                <a:srgbClr val="D9D9D9"/>
              </a:solidFill>
            </a:endParaRPr>
          </a:p>
        </p:txBody>
      </p:sp>
      <p:sp>
        <p:nvSpPr>
          <p:cNvPr id="83" name="TextBox 82">
            <a:extLst>
              <a:ext uri="{FF2B5EF4-FFF2-40B4-BE49-F238E27FC236}">
                <a16:creationId xmlns:a16="http://schemas.microsoft.com/office/drawing/2014/main" id="{7A976216-9675-566A-0197-CE8E1D57598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a:t>
            </a:r>
            <a:endParaRPr lang="en-CA" dirty="0">
              <a:solidFill>
                <a:srgbClr val="D9D9D9"/>
              </a:solidFill>
            </a:endParaRPr>
          </a:p>
        </p:txBody>
      </p:sp>
      <p:sp>
        <p:nvSpPr>
          <p:cNvPr id="84" name="TextBox 83">
            <a:extLst>
              <a:ext uri="{FF2B5EF4-FFF2-40B4-BE49-F238E27FC236}">
                <a16:creationId xmlns:a16="http://schemas.microsoft.com/office/drawing/2014/main" id="{1DE2084F-E271-A514-8CB1-C4EF2914739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9</a:t>
            </a:r>
            <a:endParaRPr lang="en-CA" dirty="0">
              <a:solidFill>
                <a:srgbClr val="D9D9D9"/>
              </a:solidFill>
            </a:endParaRPr>
          </a:p>
        </p:txBody>
      </p:sp>
      <p:sp>
        <p:nvSpPr>
          <p:cNvPr id="85" name="TextBox 84">
            <a:extLst>
              <a:ext uri="{FF2B5EF4-FFF2-40B4-BE49-F238E27FC236}">
                <a16:creationId xmlns:a16="http://schemas.microsoft.com/office/drawing/2014/main" id="{6221B4A9-192C-1B73-4C36-6CA337D0D36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10</a:t>
            </a:r>
            <a:endParaRPr lang="en-CA" dirty="0">
              <a:solidFill>
                <a:srgbClr val="D9D9D9"/>
              </a:solidFill>
            </a:endParaRPr>
          </a:p>
        </p:txBody>
      </p:sp>
      <p:sp>
        <p:nvSpPr>
          <p:cNvPr id="86" name="TextBox 85">
            <a:extLst>
              <a:ext uri="{FF2B5EF4-FFF2-40B4-BE49-F238E27FC236}">
                <a16:creationId xmlns:a16="http://schemas.microsoft.com/office/drawing/2014/main" id="{A22CE5D6-4514-4310-EF37-9F2E336FBC3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11</a:t>
            </a:r>
            <a:endParaRPr lang="en-CA" dirty="0">
              <a:solidFill>
                <a:srgbClr val="D9D9D9"/>
              </a:solidFill>
            </a:endParaRPr>
          </a:p>
        </p:txBody>
      </p:sp>
      <p:sp>
        <p:nvSpPr>
          <p:cNvPr id="87" name="TextBox 86">
            <a:extLst>
              <a:ext uri="{FF2B5EF4-FFF2-40B4-BE49-F238E27FC236}">
                <a16:creationId xmlns:a16="http://schemas.microsoft.com/office/drawing/2014/main" id="{133D89DC-F171-E0F2-9250-C6951EA4E98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12</a:t>
            </a:r>
            <a:endParaRPr lang="en-CA" dirty="0">
              <a:solidFill>
                <a:srgbClr val="D9D9D9"/>
              </a:solidFill>
            </a:endParaRPr>
          </a:p>
        </p:txBody>
      </p:sp>
      <p:sp>
        <p:nvSpPr>
          <p:cNvPr id="88" name="TextBox 87">
            <a:extLst>
              <a:ext uri="{FF2B5EF4-FFF2-40B4-BE49-F238E27FC236}">
                <a16:creationId xmlns:a16="http://schemas.microsoft.com/office/drawing/2014/main" id="{FA2153BE-7F7E-68FC-D42A-6EE0F2C0A8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13</a:t>
            </a:r>
            <a:endParaRPr lang="en-CA" dirty="0">
              <a:solidFill>
                <a:srgbClr val="D9D9D9"/>
              </a:solidFill>
            </a:endParaRPr>
          </a:p>
        </p:txBody>
      </p:sp>
      <p:sp>
        <p:nvSpPr>
          <p:cNvPr id="89" name="TextBox 88">
            <a:extLst>
              <a:ext uri="{FF2B5EF4-FFF2-40B4-BE49-F238E27FC236}">
                <a16:creationId xmlns:a16="http://schemas.microsoft.com/office/drawing/2014/main" id="{617CCA8E-14F2-F497-C8B7-E2867023F6B7}"/>
              </a:ext>
            </a:extLst>
          </p:cNvPr>
          <p:cNvSpPr txBox="1"/>
          <p:nvPr/>
        </p:nvSpPr>
        <p:spPr>
          <a:xfrm>
            <a:off x="5760000" y="6273225"/>
            <a:ext cx="673240" cy="584775"/>
          </a:xfrm>
          <a:prstGeom prst="rect">
            <a:avLst/>
          </a:prstGeom>
          <a:noFill/>
        </p:spPr>
        <p:txBody>
          <a:bodyPr wrap="square">
            <a:spAutoFit/>
          </a:bodyPr>
          <a:lstStyle/>
          <a:p>
            <a:pPr algn="ctr"/>
            <a:r>
              <a:rPr lang="en-US" sz="3200" kern="0" dirty="0">
                <a:solidFill>
                  <a:srgbClr val="D9D9D9"/>
                </a:solidFill>
                <a:latin typeface="Calibri Light" panose="020F0302020204030204" pitchFamily="34" charset="0"/>
                <a:cs typeface="Calibri Light" panose="020F0302020204030204" pitchFamily="34" charset="0"/>
              </a:rPr>
              <a:t>14</a:t>
            </a:r>
            <a:endParaRPr lang="en-CA" dirty="0">
              <a:solidFill>
                <a:srgbClr val="D9D9D9"/>
              </a:solidFill>
            </a:endParaRPr>
          </a:p>
        </p:txBody>
      </p:sp>
      <p:sp>
        <p:nvSpPr>
          <p:cNvPr id="90" name="TextBox 89">
            <a:extLst>
              <a:ext uri="{FF2B5EF4-FFF2-40B4-BE49-F238E27FC236}">
                <a16:creationId xmlns:a16="http://schemas.microsoft.com/office/drawing/2014/main" id="{C3F5726A-A182-09F8-DBDC-004BE795D2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15</a:t>
            </a:r>
            <a:endParaRPr lang="en-CA" dirty="0">
              <a:solidFill>
                <a:srgbClr val="D9D9D9"/>
              </a:solidFill>
            </a:endParaRPr>
          </a:p>
        </p:txBody>
      </p:sp>
      <p:sp>
        <p:nvSpPr>
          <p:cNvPr id="91" name="TextBox 90">
            <a:extLst>
              <a:ext uri="{FF2B5EF4-FFF2-40B4-BE49-F238E27FC236}">
                <a16:creationId xmlns:a16="http://schemas.microsoft.com/office/drawing/2014/main" id="{AD1FD068-F5CE-282E-FA9E-DEA4EA9DE6D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16</a:t>
            </a:r>
            <a:endParaRPr lang="en-CA" dirty="0">
              <a:solidFill>
                <a:srgbClr val="D9D9D9"/>
              </a:solidFill>
            </a:endParaRPr>
          </a:p>
        </p:txBody>
      </p:sp>
      <p:sp>
        <p:nvSpPr>
          <p:cNvPr id="92" name="TextBox 91">
            <a:extLst>
              <a:ext uri="{FF2B5EF4-FFF2-40B4-BE49-F238E27FC236}">
                <a16:creationId xmlns:a16="http://schemas.microsoft.com/office/drawing/2014/main" id="{24E66D9D-DB9D-3104-E9ED-B2CF5E946CE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17</a:t>
            </a:r>
            <a:endParaRPr lang="en-CA" dirty="0">
              <a:solidFill>
                <a:srgbClr val="D9D9D9"/>
              </a:solidFill>
            </a:endParaRPr>
          </a:p>
        </p:txBody>
      </p:sp>
      <p:sp>
        <p:nvSpPr>
          <p:cNvPr id="93" name="TextBox 92">
            <a:extLst>
              <a:ext uri="{FF2B5EF4-FFF2-40B4-BE49-F238E27FC236}">
                <a16:creationId xmlns:a16="http://schemas.microsoft.com/office/drawing/2014/main" id="{FF68B0EB-76AF-B6D8-79B4-875CF08BDE6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18</a:t>
            </a:r>
            <a:endParaRPr lang="en-CA" dirty="0">
              <a:solidFill>
                <a:srgbClr val="D9D9D9"/>
              </a:solidFill>
            </a:endParaRPr>
          </a:p>
        </p:txBody>
      </p:sp>
      <p:sp>
        <p:nvSpPr>
          <p:cNvPr id="94" name="TextBox 93">
            <a:extLst>
              <a:ext uri="{FF2B5EF4-FFF2-40B4-BE49-F238E27FC236}">
                <a16:creationId xmlns:a16="http://schemas.microsoft.com/office/drawing/2014/main" id="{B2371D51-B90C-A6D8-E753-A7EB0F13CB8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19</a:t>
            </a:r>
            <a:endParaRPr lang="en-CA" dirty="0">
              <a:solidFill>
                <a:srgbClr val="D9D9D9"/>
              </a:solidFill>
            </a:endParaRPr>
          </a:p>
        </p:txBody>
      </p:sp>
      <p:sp>
        <p:nvSpPr>
          <p:cNvPr id="95" name="TextBox 94">
            <a:extLst>
              <a:ext uri="{FF2B5EF4-FFF2-40B4-BE49-F238E27FC236}">
                <a16:creationId xmlns:a16="http://schemas.microsoft.com/office/drawing/2014/main" id="{6817AB18-E670-A210-EB21-FD740BCD510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20</a:t>
            </a:r>
            <a:endParaRPr lang="en-CA" dirty="0">
              <a:solidFill>
                <a:srgbClr val="D9D9D9"/>
              </a:solidFill>
            </a:endParaRPr>
          </a:p>
        </p:txBody>
      </p:sp>
      <p:sp>
        <p:nvSpPr>
          <p:cNvPr id="96" name="TextBox 95">
            <a:extLst>
              <a:ext uri="{FF2B5EF4-FFF2-40B4-BE49-F238E27FC236}">
                <a16:creationId xmlns:a16="http://schemas.microsoft.com/office/drawing/2014/main" id="{C0ADB405-0241-0FCE-EFB4-2C4C271D7BB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21</a:t>
            </a:r>
            <a:endParaRPr lang="en-CA" dirty="0">
              <a:solidFill>
                <a:srgbClr val="D9D9D9"/>
              </a:solidFill>
            </a:endParaRPr>
          </a:p>
        </p:txBody>
      </p:sp>
      <p:sp>
        <p:nvSpPr>
          <p:cNvPr id="97" name="TextBox 96">
            <a:extLst>
              <a:ext uri="{FF2B5EF4-FFF2-40B4-BE49-F238E27FC236}">
                <a16:creationId xmlns:a16="http://schemas.microsoft.com/office/drawing/2014/main" id="{F9DEC363-0A6C-F5E8-A782-F979623D34E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22</a:t>
            </a:r>
            <a:endParaRPr lang="en-CA" dirty="0">
              <a:solidFill>
                <a:srgbClr val="D9D9D9"/>
              </a:solidFill>
            </a:endParaRPr>
          </a:p>
        </p:txBody>
      </p:sp>
      <p:sp>
        <p:nvSpPr>
          <p:cNvPr id="98" name="TextBox 97">
            <a:extLst>
              <a:ext uri="{FF2B5EF4-FFF2-40B4-BE49-F238E27FC236}">
                <a16:creationId xmlns:a16="http://schemas.microsoft.com/office/drawing/2014/main" id="{EABA0CEC-3D75-290F-9D19-6CFC9F4067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23</a:t>
            </a:r>
            <a:endParaRPr lang="en-CA" dirty="0">
              <a:solidFill>
                <a:srgbClr val="D9D9D9"/>
              </a:solidFill>
            </a:endParaRPr>
          </a:p>
        </p:txBody>
      </p:sp>
      <p:sp>
        <p:nvSpPr>
          <p:cNvPr id="99" name="TextBox 98">
            <a:extLst>
              <a:ext uri="{FF2B5EF4-FFF2-40B4-BE49-F238E27FC236}">
                <a16:creationId xmlns:a16="http://schemas.microsoft.com/office/drawing/2014/main" id="{5ED7A02E-5CEA-A394-A6AC-A6B0A2FDBC0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24</a:t>
            </a:r>
            <a:endParaRPr lang="en-CA" dirty="0">
              <a:solidFill>
                <a:srgbClr val="D9D9D9"/>
              </a:solidFill>
            </a:endParaRPr>
          </a:p>
        </p:txBody>
      </p:sp>
      <p:sp>
        <p:nvSpPr>
          <p:cNvPr id="100" name="TextBox 99">
            <a:extLst>
              <a:ext uri="{FF2B5EF4-FFF2-40B4-BE49-F238E27FC236}">
                <a16:creationId xmlns:a16="http://schemas.microsoft.com/office/drawing/2014/main" id="{A02C25D8-0B3C-55ED-502F-98277260F3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25</a:t>
            </a:r>
            <a:endParaRPr lang="en-CA" dirty="0">
              <a:solidFill>
                <a:srgbClr val="D9D9D9"/>
              </a:solidFill>
            </a:endParaRPr>
          </a:p>
        </p:txBody>
      </p:sp>
      <p:sp>
        <p:nvSpPr>
          <p:cNvPr id="101" name="TextBox 100">
            <a:extLst>
              <a:ext uri="{FF2B5EF4-FFF2-40B4-BE49-F238E27FC236}">
                <a16:creationId xmlns:a16="http://schemas.microsoft.com/office/drawing/2014/main" id="{B6810D1B-8FFA-8832-575B-01D95DFBE70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26</a:t>
            </a:r>
            <a:endParaRPr lang="en-CA" dirty="0">
              <a:solidFill>
                <a:srgbClr val="D9D9D9"/>
              </a:solidFill>
            </a:endParaRPr>
          </a:p>
        </p:txBody>
      </p:sp>
      <p:sp>
        <p:nvSpPr>
          <p:cNvPr id="102" name="TextBox 101">
            <a:extLst>
              <a:ext uri="{FF2B5EF4-FFF2-40B4-BE49-F238E27FC236}">
                <a16:creationId xmlns:a16="http://schemas.microsoft.com/office/drawing/2014/main" id="{02FC6DD2-C89E-0925-4087-AAD76FFDF68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27</a:t>
            </a:r>
            <a:endParaRPr lang="en-CA" dirty="0">
              <a:solidFill>
                <a:srgbClr val="D9D9D9"/>
              </a:solidFill>
            </a:endParaRPr>
          </a:p>
        </p:txBody>
      </p:sp>
      <p:sp>
        <p:nvSpPr>
          <p:cNvPr id="103" name="TextBox 102">
            <a:extLst>
              <a:ext uri="{FF2B5EF4-FFF2-40B4-BE49-F238E27FC236}">
                <a16:creationId xmlns:a16="http://schemas.microsoft.com/office/drawing/2014/main" id="{85BD3685-28D7-94FB-F49E-1BE231766DA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28</a:t>
            </a:r>
            <a:endParaRPr lang="en-CA" dirty="0">
              <a:solidFill>
                <a:srgbClr val="D9D9D9"/>
              </a:solidFill>
            </a:endParaRPr>
          </a:p>
        </p:txBody>
      </p:sp>
      <p:sp>
        <p:nvSpPr>
          <p:cNvPr id="104" name="TextBox 103">
            <a:extLst>
              <a:ext uri="{FF2B5EF4-FFF2-40B4-BE49-F238E27FC236}">
                <a16:creationId xmlns:a16="http://schemas.microsoft.com/office/drawing/2014/main" id="{EF923B5C-61E1-AA74-1FDA-33D47DC2181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29</a:t>
            </a:r>
            <a:endParaRPr lang="en-CA" dirty="0">
              <a:solidFill>
                <a:srgbClr val="D9D9D9"/>
              </a:solidFill>
            </a:endParaRPr>
          </a:p>
        </p:txBody>
      </p:sp>
      <p:sp>
        <p:nvSpPr>
          <p:cNvPr id="105" name="TextBox 104">
            <a:extLst>
              <a:ext uri="{FF2B5EF4-FFF2-40B4-BE49-F238E27FC236}">
                <a16:creationId xmlns:a16="http://schemas.microsoft.com/office/drawing/2014/main" id="{2C1008E6-4E61-C33D-FCC2-9BEDDED25B7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30</a:t>
            </a:r>
            <a:endParaRPr lang="en-CA" dirty="0">
              <a:solidFill>
                <a:srgbClr val="D9D9D9"/>
              </a:solidFill>
            </a:endParaRPr>
          </a:p>
        </p:txBody>
      </p:sp>
      <p:sp>
        <p:nvSpPr>
          <p:cNvPr id="106" name="TextBox 105">
            <a:extLst>
              <a:ext uri="{FF2B5EF4-FFF2-40B4-BE49-F238E27FC236}">
                <a16:creationId xmlns:a16="http://schemas.microsoft.com/office/drawing/2014/main" id="{4F85DCFC-BA69-336D-2EDC-C942C605D6A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31</a:t>
            </a:r>
            <a:endParaRPr lang="en-CA" dirty="0">
              <a:solidFill>
                <a:srgbClr val="D9D9D9"/>
              </a:solidFill>
            </a:endParaRPr>
          </a:p>
        </p:txBody>
      </p:sp>
      <p:sp>
        <p:nvSpPr>
          <p:cNvPr id="107" name="TextBox 106">
            <a:extLst>
              <a:ext uri="{FF2B5EF4-FFF2-40B4-BE49-F238E27FC236}">
                <a16:creationId xmlns:a16="http://schemas.microsoft.com/office/drawing/2014/main" id="{AD90BB3A-E1BC-CEFF-A260-E158C7CA818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32</a:t>
            </a:r>
            <a:endParaRPr lang="en-CA" dirty="0">
              <a:solidFill>
                <a:srgbClr val="D9D9D9"/>
              </a:solidFill>
            </a:endParaRPr>
          </a:p>
        </p:txBody>
      </p:sp>
      <p:sp>
        <p:nvSpPr>
          <p:cNvPr id="108" name="TextBox 107">
            <a:extLst>
              <a:ext uri="{FF2B5EF4-FFF2-40B4-BE49-F238E27FC236}">
                <a16:creationId xmlns:a16="http://schemas.microsoft.com/office/drawing/2014/main" id="{ECB1CE15-127C-D278-FF90-3EF07B538F5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33</a:t>
            </a:r>
            <a:endParaRPr lang="en-CA" dirty="0">
              <a:solidFill>
                <a:srgbClr val="D9D9D9"/>
              </a:solidFill>
            </a:endParaRPr>
          </a:p>
        </p:txBody>
      </p:sp>
      <p:sp>
        <p:nvSpPr>
          <p:cNvPr id="109" name="TextBox 108">
            <a:extLst>
              <a:ext uri="{FF2B5EF4-FFF2-40B4-BE49-F238E27FC236}">
                <a16:creationId xmlns:a16="http://schemas.microsoft.com/office/drawing/2014/main" id="{949DE104-CF9D-5685-EF62-FF29F2D07B7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34</a:t>
            </a:r>
            <a:endParaRPr lang="en-CA" dirty="0">
              <a:solidFill>
                <a:srgbClr val="D9D9D9"/>
              </a:solidFill>
            </a:endParaRPr>
          </a:p>
        </p:txBody>
      </p:sp>
      <p:sp>
        <p:nvSpPr>
          <p:cNvPr id="110" name="TextBox 109">
            <a:extLst>
              <a:ext uri="{FF2B5EF4-FFF2-40B4-BE49-F238E27FC236}">
                <a16:creationId xmlns:a16="http://schemas.microsoft.com/office/drawing/2014/main" id="{396C8643-4496-7C33-32C3-10CA3D643EB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35</a:t>
            </a:r>
            <a:endParaRPr lang="en-CA" dirty="0">
              <a:solidFill>
                <a:srgbClr val="D9D9D9"/>
              </a:solidFill>
            </a:endParaRPr>
          </a:p>
        </p:txBody>
      </p:sp>
      <p:sp>
        <p:nvSpPr>
          <p:cNvPr id="111" name="TextBox 110">
            <a:extLst>
              <a:ext uri="{FF2B5EF4-FFF2-40B4-BE49-F238E27FC236}">
                <a16:creationId xmlns:a16="http://schemas.microsoft.com/office/drawing/2014/main" id="{335CDF0F-7AC4-3EC5-CA43-698C5873E8A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36</a:t>
            </a:r>
            <a:endParaRPr lang="en-CA" dirty="0">
              <a:solidFill>
                <a:srgbClr val="D9D9D9"/>
              </a:solidFill>
            </a:endParaRPr>
          </a:p>
        </p:txBody>
      </p:sp>
      <p:sp>
        <p:nvSpPr>
          <p:cNvPr id="112" name="TextBox 111">
            <a:extLst>
              <a:ext uri="{FF2B5EF4-FFF2-40B4-BE49-F238E27FC236}">
                <a16:creationId xmlns:a16="http://schemas.microsoft.com/office/drawing/2014/main" id="{40C1D981-D9DB-5FBA-7EA8-3BE0C9FEDFC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37</a:t>
            </a:r>
            <a:endParaRPr lang="en-CA" dirty="0">
              <a:solidFill>
                <a:srgbClr val="D9D9D9"/>
              </a:solidFill>
            </a:endParaRPr>
          </a:p>
        </p:txBody>
      </p:sp>
      <p:sp>
        <p:nvSpPr>
          <p:cNvPr id="113" name="TextBox 112">
            <a:extLst>
              <a:ext uri="{FF2B5EF4-FFF2-40B4-BE49-F238E27FC236}">
                <a16:creationId xmlns:a16="http://schemas.microsoft.com/office/drawing/2014/main" id="{B434150B-01B1-623A-8C01-733EB9697BA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38</a:t>
            </a:r>
            <a:endParaRPr lang="en-CA" dirty="0">
              <a:solidFill>
                <a:srgbClr val="D9D9D9"/>
              </a:solidFill>
            </a:endParaRPr>
          </a:p>
        </p:txBody>
      </p:sp>
      <p:sp>
        <p:nvSpPr>
          <p:cNvPr id="114" name="TextBox 113">
            <a:extLst>
              <a:ext uri="{FF2B5EF4-FFF2-40B4-BE49-F238E27FC236}">
                <a16:creationId xmlns:a16="http://schemas.microsoft.com/office/drawing/2014/main" id="{6C89E65D-2ADB-B0CF-6BC0-F6CA9A05483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39</a:t>
            </a:r>
            <a:endParaRPr lang="en-CA" dirty="0">
              <a:solidFill>
                <a:srgbClr val="D9D9D9"/>
              </a:solidFill>
            </a:endParaRPr>
          </a:p>
        </p:txBody>
      </p:sp>
      <p:sp>
        <p:nvSpPr>
          <p:cNvPr id="115" name="TextBox 114">
            <a:extLst>
              <a:ext uri="{FF2B5EF4-FFF2-40B4-BE49-F238E27FC236}">
                <a16:creationId xmlns:a16="http://schemas.microsoft.com/office/drawing/2014/main" id="{FCB7E305-3E0F-C48C-CB1A-5E38E9722CD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40</a:t>
            </a:r>
            <a:endParaRPr lang="en-CA" dirty="0">
              <a:solidFill>
                <a:srgbClr val="D9D9D9"/>
              </a:solidFill>
            </a:endParaRPr>
          </a:p>
        </p:txBody>
      </p:sp>
      <p:sp>
        <p:nvSpPr>
          <p:cNvPr id="116" name="TextBox 115">
            <a:extLst>
              <a:ext uri="{FF2B5EF4-FFF2-40B4-BE49-F238E27FC236}">
                <a16:creationId xmlns:a16="http://schemas.microsoft.com/office/drawing/2014/main" id="{1782C9C5-EE95-B0A0-899D-63D8A498DCF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41</a:t>
            </a:r>
            <a:endParaRPr lang="en-CA" dirty="0">
              <a:solidFill>
                <a:srgbClr val="D9D9D9"/>
              </a:solidFill>
            </a:endParaRPr>
          </a:p>
        </p:txBody>
      </p:sp>
      <p:sp>
        <p:nvSpPr>
          <p:cNvPr id="117" name="TextBox 116">
            <a:extLst>
              <a:ext uri="{FF2B5EF4-FFF2-40B4-BE49-F238E27FC236}">
                <a16:creationId xmlns:a16="http://schemas.microsoft.com/office/drawing/2014/main" id="{49E278B7-CCC5-3084-0A60-0ABEACB59CC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42</a:t>
            </a:r>
            <a:endParaRPr lang="en-CA" dirty="0">
              <a:solidFill>
                <a:srgbClr val="D9D9D9"/>
              </a:solidFill>
            </a:endParaRPr>
          </a:p>
        </p:txBody>
      </p:sp>
      <p:sp>
        <p:nvSpPr>
          <p:cNvPr id="118" name="TextBox 117">
            <a:extLst>
              <a:ext uri="{FF2B5EF4-FFF2-40B4-BE49-F238E27FC236}">
                <a16:creationId xmlns:a16="http://schemas.microsoft.com/office/drawing/2014/main" id="{AB514429-907D-BC5B-C1CF-225E0CC19AA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43</a:t>
            </a:r>
            <a:endParaRPr lang="en-CA" dirty="0">
              <a:solidFill>
                <a:srgbClr val="D9D9D9"/>
              </a:solidFill>
            </a:endParaRPr>
          </a:p>
        </p:txBody>
      </p:sp>
      <p:sp>
        <p:nvSpPr>
          <p:cNvPr id="119" name="TextBox 118">
            <a:extLst>
              <a:ext uri="{FF2B5EF4-FFF2-40B4-BE49-F238E27FC236}">
                <a16:creationId xmlns:a16="http://schemas.microsoft.com/office/drawing/2014/main" id="{A1325C2B-2FCD-4F9B-D265-0F05EE74010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44</a:t>
            </a:r>
            <a:endParaRPr lang="en-CA" dirty="0">
              <a:solidFill>
                <a:srgbClr val="D9D9D9"/>
              </a:solidFill>
            </a:endParaRPr>
          </a:p>
        </p:txBody>
      </p:sp>
      <p:sp>
        <p:nvSpPr>
          <p:cNvPr id="120" name="TextBox 119">
            <a:extLst>
              <a:ext uri="{FF2B5EF4-FFF2-40B4-BE49-F238E27FC236}">
                <a16:creationId xmlns:a16="http://schemas.microsoft.com/office/drawing/2014/main" id="{827B5884-7621-7664-AEF2-3CFFA9FD615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45</a:t>
            </a:r>
            <a:endParaRPr lang="en-CA" dirty="0">
              <a:solidFill>
                <a:srgbClr val="D9D9D9"/>
              </a:solidFill>
            </a:endParaRPr>
          </a:p>
        </p:txBody>
      </p:sp>
      <p:sp>
        <p:nvSpPr>
          <p:cNvPr id="121" name="TextBox 120">
            <a:extLst>
              <a:ext uri="{FF2B5EF4-FFF2-40B4-BE49-F238E27FC236}">
                <a16:creationId xmlns:a16="http://schemas.microsoft.com/office/drawing/2014/main" id="{E4C64CF4-DB10-3B41-4F5D-41685AA6C44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46</a:t>
            </a:r>
            <a:endParaRPr lang="en-CA" dirty="0">
              <a:solidFill>
                <a:srgbClr val="D9D9D9"/>
              </a:solidFill>
            </a:endParaRPr>
          </a:p>
        </p:txBody>
      </p:sp>
      <p:sp>
        <p:nvSpPr>
          <p:cNvPr id="122" name="TextBox 121">
            <a:extLst>
              <a:ext uri="{FF2B5EF4-FFF2-40B4-BE49-F238E27FC236}">
                <a16:creationId xmlns:a16="http://schemas.microsoft.com/office/drawing/2014/main" id="{1F67CF33-3C0A-DA6E-AF7D-5B8D1ED1DEE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47</a:t>
            </a:r>
            <a:endParaRPr lang="en-CA" dirty="0">
              <a:solidFill>
                <a:srgbClr val="D9D9D9"/>
              </a:solidFill>
            </a:endParaRPr>
          </a:p>
        </p:txBody>
      </p:sp>
      <p:sp>
        <p:nvSpPr>
          <p:cNvPr id="123" name="TextBox 122">
            <a:extLst>
              <a:ext uri="{FF2B5EF4-FFF2-40B4-BE49-F238E27FC236}">
                <a16:creationId xmlns:a16="http://schemas.microsoft.com/office/drawing/2014/main" id="{DC51AEBF-B514-A113-FA53-F587A40E7FC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48</a:t>
            </a:r>
            <a:endParaRPr lang="en-CA" dirty="0">
              <a:solidFill>
                <a:srgbClr val="D9D9D9"/>
              </a:solidFill>
            </a:endParaRPr>
          </a:p>
        </p:txBody>
      </p:sp>
      <p:sp>
        <p:nvSpPr>
          <p:cNvPr id="124" name="TextBox 123">
            <a:extLst>
              <a:ext uri="{FF2B5EF4-FFF2-40B4-BE49-F238E27FC236}">
                <a16:creationId xmlns:a16="http://schemas.microsoft.com/office/drawing/2014/main" id="{3FEEC3B0-C4F1-EA14-78C6-E847FB9E42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49</a:t>
            </a:r>
            <a:endParaRPr lang="en-CA" dirty="0">
              <a:solidFill>
                <a:srgbClr val="D9D9D9"/>
              </a:solidFill>
            </a:endParaRPr>
          </a:p>
        </p:txBody>
      </p:sp>
      <p:sp>
        <p:nvSpPr>
          <p:cNvPr id="125" name="TextBox 124">
            <a:extLst>
              <a:ext uri="{FF2B5EF4-FFF2-40B4-BE49-F238E27FC236}">
                <a16:creationId xmlns:a16="http://schemas.microsoft.com/office/drawing/2014/main" id="{ABE1CD16-474A-6944-E89D-A9FEDD10538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50</a:t>
            </a:r>
            <a:endParaRPr lang="en-CA" dirty="0">
              <a:solidFill>
                <a:srgbClr val="D9D9D9"/>
              </a:solidFill>
            </a:endParaRPr>
          </a:p>
        </p:txBody>
      </p:sp>
      <p:sp>
        <p:nvSpPr>
          <p:cNvPr id="126" name="TextBox 125">
            <a:extLst>
              <a:ext uri="{FF2B5EF4-FFF2-40B4-BE49-F238E27FC236}">
                <a16:creationId xmlns:a16="http://schemas.microsoft.com/office/drawing/2014/main" id="{1FB727FD-E2BD-C8FD-D664-2095EFEC1D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51</a:t>
            </a:r>
            <a:endParaRPr lang="en-CA" dirty="0">
              <a:solidFill>
                <a:srgbClr val="D9D9D9"/>
              </a:solidFill>
            </a:endParaRPr>
          </a:p>
        </p:txBody>
      </p:sp>
      <p:sp>
        <p:nvSpPr>
          <p:cNvPr id="127" name="TextBox 126">
            <a:extLst>
              <a:ext uri="{FF2B5EF4-FFF2-40B4-BE49-F238E27FC236}">
                <a16:creationId xmlns:a16="http://schemas.microsoft.com/office/drawing/2014/main" id="{D748FEDB-B9B2-B1ED-E8AA-A6CDC7EAC43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52</a:t>
            </a:r>
            <a:endParaRPr lang="en-CA" dirty="0">
              <a:solidFill>
                <a:srgbClr val="D9D9D9"/>
              </a:solidFill>
            </a:endParaRPr>
          </a:p>
        </p:txBody>
      </p:sp>
      <p:sp>
        <p:nvSpPr>
          <p:cNvPr id="128" name="TextBox 127">
            <a:extLst>
              <a:ext uri="{FF2B5EF4-FFF2-40B4-BE49-F238E27FC236}">
                <a16:creationId xmlns:a16="http://schemas.microsoft.com/office/drawing/2014/main" id="{3F940629-0B1E-689E-17E3-F336FEC96F9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53</a:t>
            </a:r>
            <a:endParaRPr lang="en-CA" dirty="0">
              <a:solidFill>
                <a:srgbClr val="D9D9D9"/>
              </a:solidFill>
            </a:endParaRPr>
          </a:p>
        </p:txBody>
      </p:sp>
      <p:sp>
        <p:nvSpPr>
          <p:cNvPr id="129" name="TextBox 128">
            <a:extLst>
              <a:ext uri="{FF2B5EF4-FFF2-40B4-BE49-F238E27FC236}">
                <a16:creationId xmlns:a16="http://schemas.microsoft.com/office/drawing/2014/main" id="{57AEDB22-2DE8-5983-2E41-B2F653C2D3D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54</a:t>
            </a:r>
            <a:endParaRPr lang="en-CA" dirty="0">
              <a:solidFill>
                <a:srgbClr val="D9D9D9"/>
              </a:solidFill>
            </a:endParaRPr>
          </a:p>
        </p:txBody>
      </p:sp>
      <p:sp>
        <p:nvSpPr>
          <p:cNvPr id="130" name="TextBox 129">
            <a:extLst>
              <a:ext uri="{FF2B5EF4-FFF2-40B4-BE49-F238E27FC236}">
                <a16:creationId xmlns:a16="http://schemas.microsoft.com/office/drawing/2014/main" id="{52FAA4DA-4A2A-5C8F-7B58-B4B3972C1F7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55</a:t>
            </a:r>
            <a:endParaRPr lang="en-CA" dirty="0">
              <a:solidFill>
                <a:srgbClr val="D9D9D9"/>
              </a:solidFill>
            </a:endParaRPr>
          </a:p>
        </p:txBody>
      </p:sp>
      <p:sp>
        <p:nvSpPr>
          <p:cNvPr id="131" name="TextBox 130">
            <a:extLst>
              <a:ext uri="{FF2B5EF4-FFF2-40B4-BE49-F238E27FC236}">
                <a16:creationId xmlns:a16="http://schemas.microsoft.com/office/drawing/2014/main" id="{D44236AE-0970-98AE-FBE6-53637BF050B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56</a:t>
            </a:r>
            <a:endParaRPr lang="en-CA" dirty="0">
              <a:solidFill>
                <a:srgbClr val="D9D9D9"/>
              </a:solidFill>
            </a:endParaRPr>
          </a:p>
        </p:txBody>
      </p:sp>
      <p:sp>
        <p:nvSpPr>
          <p:cNvPr id="132" name="TextBox 131">
            <a:extLst>
              <a:ext uri="{FF2B5EF4-FFF2-40B4-BE49-F238E27FC236}">
                <a16:creationId xmlns:a16="http://schemas.microsoft.com/office/drawing/2014/main" id="{850571F7-4BBB-8CF9-3E6A-626877BF581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57</a:t>
            </a:r>
            <a:endParaRPr lang="en-CA" dirty="0">
              <a:solidFill>
                <a:srgbClr val="D9D9D9"/>
              </a:solidFill>
            </a:endParaRPr>
          </a:p>
        </p:txBody>
      </p:sp>
      <p:sp>
        <p:nvSpPr>
          <p:cNvPr id="133" name="TextBox 132">
            <a:extLst>
              <a:ext uri="{FF2B5EF4-FFF2-40B4-BE49-F238E27FC236}">
                <a16:creationId xmlns:a16="http://schemas.microsoft.com/office/drawing/2014/main" id="{CF227256-0A1C-1542-88A3-1121A1BD51A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58</a:t>
            </a:r>
            <a:endParaRPr lang="en-CA" dirty="0">
              <a:solidFill>
                <a:srgbClr val="D9D9D9"/>
              </a:solidFill>
            </a:endParaRPr>
          </a:p>
        </p:txBody>
      </p:sp>
      <p:sp>
        <p:nvSpPr>
          <p:cNvPr id="134" name="TextBox 133">
            <a:extLst>
              <a:ext uri="{FF2B5EF4-FFF2-40B4-BE49-F238E27FC236}">
                <a16:creationId xmlns:a16="http://schemas.microsoft.com/office/drawing/2014/main" id="{0B3CC109-03B5-A46B-DF70-394A157E619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59</a:t>
            </a:r>
            <a:endParaRPr lang="en-CA" dirty="0">
              <a:solidFill>
                <a:srgbClr val="D9D9D9"/>
              </a:solidFill>
            </a:endParaRPr>
          </a:p>
        </p:txBody>
      </p:sp>
      <p:sp>
        <p:nvSpPr>
          <p:cNvPr id="135" name="TextBox 134">
            <a:extLst>
              <a:ext uri="{FF2B5EF4-FFF2-40B4-BE49-F238E27FC236}">
                <a16:creationId xmlns:a16="http://schemas.microsoft.com/office/drawing/2014/main" id="{65627C90-1983-9370-217F-A9188BDEE9E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60</a:t>
            </a:r>
            <a:endParaRPr lang="en-CA" dirty="0">
              <a:solidFill>
                <a:srgbClr val="D9D9D9"/>
              </a:solidFill>
            </a:endParaRPr>
          </a:p>
        </p:txBody>
      </p:sp>
      <p:sp>
        <p:nvSpPr>
          <p:cNvPr id="136" name="TextBox 135">
            <a:extLst>
              <a:ext uri="{FF2B5EF4-FFF2-40B4-BE49-F238E27FC236}">
                <a16:creationId xmlns:a16="http://schemas.microsoft.com/office/drawing/2014/main" id="{F5F49CA4-F6F6-F105-9FA5-996EF37BE7A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61</a:t>
            </a:r>
            <a:endParaRPr lang="en-CA" dirty="0">
              <a:solidFill>
                <a:srgbClr val="D9D9D9"/>
              </a:solidFill>
            </a:endParaRPr>
          </a:p>
        </p:txBody>
      </p:sp>
      <p:sp>
        <p:nvSpPr>
          <p:cNvPr id="137" name="TextBox 136">
            <a:extLst>
              <a:ext uri="{FF2B5EF4-FFF2-40B4-BE49-F238E27FC236}">
                <a16:creationId xmlns:a16="http://schemas.microsoft.com/office/drawing/2014/main" id="{EA51EE6C-AC95-9006-72FD-ED3A74D67C9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62</a:t>
            </a:r>
            <a:endParaRPr lang="en-CA" dirty="0">
              <a:solidFill>
                <a:srgbClr val="D9D9D9"/>
              </a:solidFill>
            </a:endParaRPr>
          </a:p>
        </p:txBody>
      </p:sp>
      <p:sp>
        <p:nvSpPr>
          <p:cNvPr id="138" name="TextBox 137">
            <a:extLst>
              <a:ext uri="{FF2B5EF4-FFF2-40B4-BE49-F238E27FC236}">
                <a16:creationId xmlns:a16="http://schemas.microsoft.com/office/drawing/2014/main" id="{E4AD993D-EE4A-0E11-50EF-16B15BD6DEC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63</a:t>
            </a:r>
            <a:endParaRPr lang="en-CA" dirty="0">
              <a:solidFill>
                <a:srgbClr val="D9D9D9"/>
              </a:solidFill>
            </a:endParaRPr>
          </a:p>
        </p:txBody>
      </p:sp>
      <p:sp>
        <p:nvSpPr>
          <p:cNvPr id="139" name="TextBox 138">
            <a:extLst>
              <a:ext uri="{FF2B5EF4-FFF2-40B4-BE49-F238E27FC236}">
                <a16:creationId xmlns:a16="http://schemas.microsoft.com/office/drawing/2014/main" id="{21A86AE6-B32E-FBBB-6A7F-B4F2E732B15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64</a:t>
            </a:r>
            <a:endParaRPr lang="en-CA" dirty="0">
              <a:solidFill>
                <a:srgbClr val="D9D9D9"/>
              </a:solidFill>
            </a:endParaRPr>
          </a:p>
        </p:txBody>
      </p:sp>
      <p:sp>
        <p:nvSpPr>
          <p:cNvPr id="140" name="TextBox 139">
            <a:extLst>
              <a:ext uri="{FF2B5EF4-FFF2-40B4-BE49-F238E27FC236}">
                <a16:creationId xmlns:a16="http://schemas.microsoft.com/office/drawing/2014/main" id="{01528BE3-EB37-A5C8-9249-24392321E47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65</a:t>
            </a:r>
            <a:endParaRPr lang="en-CA" dirty="0">
              <a:solidFill>
                <a:srgbClr val="D9D9D9"/>
              </a:solidFill>
            </a:endParaRPr>
          </a:p>
        </p:txBody>
      </p:sp>
      <p:sp>
        <p:nvSpPr>
          <p:cNvPr id="141" name="TextBox 140">
            <a:extLst>
              <a:ext uri="{FF2B5EF4-FFF2-40B4-BE49-F238E27FC236}">
                <a16:creationId xmlns:a16="http://schemas.microsoft.com/office/drawing/2014/main" id="{D213C333-B0D5-B63C-97C5-FBFEEA6F9FA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66</a:t>
            </a:r>
            <a:endParaRPr lang="en-CA" dirty="0">
              <a:solidFill>
                <a:srgbClr val="D9D9D9"/>
              </a:solidFill>
            </a:endParaRPr>
          </a:p>
        </p:txBody>
      </p:sp>
      <p:sp>
        <p:nvSpPr>
          <p:cNvPr id="142" name="TextBox 141">
            <a:extLst>
              <a:ext uri="{FF2B5EF4-FFF2-40B4-BE49-F238E27FC236}">
                <a16:creationId xmlns:a16="http://schemas.microsoft.com/office/drawing/2014/main" id="{55C37C83-E159-E1EA-70CE-5B0765C71A1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67</a:t>
            </a:r>
            <a:endParaRPr lang="en-CA" dirty="0">
              <a:solidFill>
                <a:srgbClr val="D9D9D9"/>
              </a:solidFill>
            </a:endParaRPr>
          </a:p>
        </p:txBody>
      </p:sp>
      <p:sp>
        <p:nvSpPr>
          <p:cNvPr id="143" name="TextBox 142">
            <a:extLst>
              <a:ext uri="{FF2B5EF4-FFF2-40B4-BE49-F238E27FC236}">
                <a16:creationId xmlns:a16="http://schemas.microsoft.com/office/drawing/2014/main" id="{E20CF770-3D74-1AA6-0C80-5F041CE968E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68</a:t>
            </a:r>
            <a:endParaRPr lang="en-CA" dirty="0">
              <a:solidFill>
                <a:srgbClr val="D9D9D9"/>
              </a:solidFill>
            </a:endParaRPr>
          </a:p>
        </p:txBody>
      </p:sp>
      <p:sp>
        <p:nvSpPr>
          <p:cNvPr id="144" name="TextBox 143">
            <a:extLst>
              <a:ext uri="{FF2B5EF4-FFF2-40B4-BE49-F238E27FC236}">
                <a16:creationId xmlns:a16="http://schemas.microsoft.com/office/drawing/2014/main" id="{3D544498-296A-4A1D-F938-583BD8E16D0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69</a:t>
            </a:r>
            <a:endParaRPr lang="en-CA" dirty="0">
              <a:solidFill>
                <a:srgbClr val="D9D9D9"/>
              </a:solidFill>
            </a:endParaRPr>
          </a:p>
        </p:txBody>
      </p:sp>
      <p:sp>
        <p:nvSpPr>
          <p:cNvPr id="145" name="TextBox 144">
            <a:extLst>
              <a:ext uri="{FF2B5EF4-FFF2-40B4-BE49-F238E27FC236}">
                <a16:creationId xmlns:a16="http://schemas.microsoft.com/office/drawing/2014/main" id="{0743F354-6F3B-BF9D-D340-58BB6524636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70</a:t>
            </a:r>
            <a:endParaRPr lang="en-CA" dirty="0">
              <a:solidFill>
                <a:srgbClr val="D9D9D9"/>
              </a:solidFill>
            </a:endParaRPr>
          </a:p>
        </p:txBody>
      </p:sp>
      <p:sp>
        <p:nvSpPr>
          <p:cNvPr id="146" name="TextBox 145">
            <a:extLst>
              <a:ext uri="{FF2B5EF4-FFF2-40B4-BE49-F238E27FC236}">
                <a16:creationId xmlns:a16="http://schemas.microsoft.com/office/drawing/2014/main" id="{27A0344F-B832-ADEC-116C-13973FCCD3B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71</a:t>
            </a:r>
            <a:endParaRPr lang="en-CA" dirty="0">
              <a:solidFill>
                <a:srgbClr val="D9D9D9"/>
              </a:solidFill>
            </a:endParaRPr>
          </a:p>
        </p:txBody>
      </p:sp>
      <p:sp>
        <p:nvSpPr>
          <p:cNvPr id="147" name="TextBox 146">
            <a:extLst>
              <a:ext uri="{FF2B5EF4-FFF2-40B4-BE49-F238E27FC236}">
                <a16:creationId xmlns:a16="http://schemas.microsoft.com/office/drawing/2014/main" id="{03DEA6AF-544D-B384-47F8-39D52AE6029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72</a:t>
            </a:r>
            <a:endParaRPr lang="en-CA" dirty="0">
              <a:solidFill>
                <a:srgbClr val="D9D9D9"/>
              </a:solidFill>
            </a:endParaRPr>
          </a:p>
        </p:txBody>
      </p:sp>
      <p:sp>
        <p:nvSpPr>
          <p:cNvPr id="148" name="TextBox 147">
            <a:extLst>
              <a:ext uri="{FF2B5EF4-FFF2-40B4-BE49-F238E27FC236}">
                <a16:creationId xmlns:a16="http://schemas.microsoft.com/office/drawing/2014/main" id="{515A7A09-8F7E-8BD7-D161-6486698FA6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73</a:t>
            </a:r>
            <a:endParaRPr lang="en-CA" dirty="0">
              <a:solidFill>
                <a:srgbClr val="D9D9D9"/>
              </a:solidFill>
            </a:endParaRPr>
          </a:p>
        </p:txBody>
      </p:sp>
      <p:sp>
        <p:nvSpPr>
          <p:cNvPr id="149" name="TextBox 148">
            <a:extLst>
              <a:ext uri="{FF2B5EF4-FFF2-40B4-BE49-F238E27FC236}">
                <a16:creationId xmlns:a16="http://schemas.microsoft.com/office/drawing/2014/main" id="{1E0AAA0D-7C11-80F7-8F78-40E23338312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74</a:t>
            </a:r>
            <a:endParaRPr lang="en-CA" dirty="0">
              <a:solidFill>
                <a:srgbClr val="D9D9D9"/>
              </a:solidFill>
            </a:endParaRPr>
          </a:p>
        </p:txBody>
      </p:sp>
      <p:sp>
        <p:nvSpPr>
          <p:cNvPr id="150" name="TextBox 149">
            <a:extLst>
              <a:ext uri="{FF2B5EF4-FFF2-40B4-BE49-F238E27FC236}">
                <a16:creationId xmlns:a16="http://schemas.microsoft.com/office/drawing/2014/main" id="{65AA53D5-6240-BA7C-A9AC-B7BF6930FCD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75</a:t>
            </a:r>
            <a:endParaRPr lang="en-CA" dirty="0">
              <a:solidFill>
                <a:srgbClr val="D9D9D9"/>
              </a:solidFill>
            </a:endParaRPr>
          </a:p>
        </p:txBody>
      </p:sp>
      <p:sp>
        <p:nvSpPr>
          <p:cNvPr id="151" name="TextBox 150">
            <a:extLst>
              <a:ext uri="{FF2B5EF4-FFF2-40B4-BE49-F238E27FC236}">
                <a16:creationId xmlns:a16="http://schemas.microsoft.com/office/drawing/2014/main" id="{576BC04B-2B0C-0B98-9165-CB72C9CD302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76</a:t>
            </a:r>
            <a:endParaRPr lang="en-CA" dirty="0">
              <a:solidFill>
                <a:srgbClr val="D9D9D9"/>
              </a:solidFill>
            </a:endParaRPr>
          </a:p>
        </p:txBody>
      </p:sp>
      <p:sp>
        <p:nvSpPr>
          <p:cNvPr id="152" name="TextBox 151">
            <a:extLst>
              <a:ext uri="{FF2B5EF4-FFF2-40B4-BE49-F238E27FC236}">
                <a16:creationId xmlns:a16="http://schemas.microsoft.com/office/drawing/2014/main" id="{166C239C-FB53-C728-D6D6-51D96DB8643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77</a:t>
            </a:r>
            <a:endParaRPr lang="en-CA" dirty="0">
              <a:solidFill>
                <a:srgbClr val="D9D9D9"/>
              </a:solidFill>
            </a:endParaRPr>
          </a:p>
        </p:txBody>
      </p:sp>
      <p:sp>
        <p:nvSpPr>
          <p:cNvPr id="153" name="TextBox 152">
            <a:extLst>
              <a:ext uri="{FF2B5EF4-FFF2-40B4-BE49-F238E27FC236}">
                <a16:creationId xmlns:a16="http://schemas.microsoft.com/office/drawing/2014/main" id="{59ECA04F-4122-D80D-E84F-449AC1DE243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78</a:t>
            </a:r>
            <a:endParaRPr lang="en-CA" dirty="0">
              <a:solidFill>
                <a:srgbClr val="D9D9D9"/>
              </a:solidFill>
            </a:endParaRPr>
          </a:p>
        </p:txBody>
      </p:sp>
      <p:sp>
        <p:nvSpPr>
          <p:cNvPr id="154" name="TextBox 153">
            <a:extLst>
              <a:ext uri="{FF2B5EF4-FFF2-40B4-BE49-F238E27FC236}">
                <a16:creationId xmlns:a16="http://schemas.microsoft.com/office/drawing/2014/main" id="{EB7ADF11-F94B-7FFB-99E6-4CC37EFD737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79</a:t>
            </a:r>
            <a:endParaRPr lang="en-CA" dirty="0">
              <a:solidFill>
                <a:srgbClr val="D9D9D9"/>
              </a:solidFill>
            </a:endParaRPr>
          </a:p>
        </p:txBody>
      </p:sp>
      <p:sp>
        <p:nvSpPr>
          <p:cNvPr id="155" name="TextBox 154">
            <a:extLst>
              <a:ext uri="{FF2B5EF4-FFF2-40B4-BE49-F238E27FC236}">
                <a16:creationId xmlns:a16="http://schemas.microsoft.com/office/drawing/2014/main" id="{B5C8CDF3-E525-A6B9-1ED7-169B5134534A}"/>
              </a:ext>
            </a:extLst>
          </p:cNvPr>
          <p:cNvSpPr txBox="1"/>
          <p:nvPr/>
        </p:nvSpPr>
        <p:spPr>
          <a:xfrm>
            <a:off x="5760000" y="6273225"/>
            <a:ext cx="673240" cy="584775"/>
          </a:xfrm>
          <a:prstGeom prst="rect">
            <a:avLst/>
          </a:prstGeom>
          <a:noFill/>
        </p:spPr>
        <p:txBody>
          <a:bodyPr wrap="square">
            <a:spAutoFit/>
          </a:bodyPr>
          <a:lstStyle/>
          <a:p>
            <a:pPr algn="ctr"/>
            <a:r>
              <a:rPr lang="en-US" sz="3200" kern="0" dirty="0">
                <a:solidFill>
                  <a:srgbClr val="D9D9D9"/>
                </a:solidFill>
                <a:latin typeface="Calibri Light" panose="020F0302020204030204" pitchFamily="34" charset="0"/>
                <a:cs typeface="Calibri Light" panose="020F0302020204030204" pitchFamily="34" charset="0"/>
              </a:rPr>
              <a:t>80</a:t>
            </a:r>
            <a:endParaRPr lang="en-CA" dirty="0">
              <a:solidFill>
                <a:srgbClr val="D9D9D9"/>
              </a:solidFill>
            </a:endParaRPr>
          </a:p>
        </p:txBody>
      </p:sp>
      <p:sp>
        <p:nvSpPr>
          <p:cNvPr id="156" name="TextBox 155">
            <a:extLst>
              <a:ext uri="{FF2B5EF4-FFF2-40B4-BE49-F238E27FC236}">
                <a16:creationId xmlns:a16="http://schemas.microsoft.com/office/drawing/2014/main" id="{BBF62C31-8F26-7C1F-76D1-24BFD120077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81</a:t>
            </a:r>
            <a:endParaRPr lang="en-CA" dirty="0">
              <a:solidFill>
                <a:srgbClr val="D9D9D9"/>
              </a:solidFill>
            </a:endParaRPr>
          </a:p>
        </p:txBody>
      </p:sp>
      <p:sp>
        <p:nvSpPr>
          <p:cNvPr id="157" name="TextBox 156">
            <a:extLst>
              <a:ext uri="{FF2B5EF4-FFF2-40B4-BE49-F238E27FC236}">
                <a16:creationId xmlns:a16="http://schemas.microsoft.com/office/drawing/2014/main" id="{61856F9A-67BC-3E59-82ED-47E5C627251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82</a:t>
            </a:r>
            <a:endParaRPr lang="en-CA" dirty="0">
              <a:solidFill>
                <a:srgbClr val="D9D9D9"/>
              </a:solidFill>
            </a:endParaRPr>
          </a:p>
        </p:txBody>
      </p:sp>
      <p:sp>
        <p:nvSpPr>
          <p:cNvPr id="158" name="TextBox 157">
            <a:extLst>
              <a:ext uri="{FF2B5EF4-FFF2-40B4-BE49-F238E27FC236}">
                <a16:creationId xmlns:a16="http://schemas.microsoft.com/office/drawing/2014/main" id="{DF173DB2-BC4B-7F83-B298-372F43577D0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83</a:t>
            </a:r>
            <a:endParaRPr lang="en-CA" dirty="0">
              <a:solidFill>
                <a:srgbClr val="D9D9D9"/>
              </a:solidFill>
            </a:endParaRPr>
          </a:p>
        </p:txBody>
      </p:sp>
      <p:sp>
        <p:nvSpPr>
          <p:cNvPr id="159" name="TextBox 158">
            <a:extLst>
              <a:ext uri="{FF2B5EF4-FFF2-40B4-BE49-F238E27FC236}">
                <a16:creationId xmlns:a16="http://schemas.microsoft.com/office/drawing/2014/main" id="{8052382C-A1AE-150C-FD3C-01BCA68D9A1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84</a:t>
            </a:r>
            <a:endParaRPr lang="en-CA" dirty="0">
              <a:solidFill>
                <a:srgbClr val="D9D9D9"/>
              </a:solidFill>
            </a:endParaRPr>
          </a:p>
        </p:txBody>
      </p:sp>
      <p:sp>
        <p:nvSpPr>
          <p:cNvPr id="160" name="TextBox 159">
            <a:extLst>
              <a:ext uri="{FF2B5EF4-FFF2-40B4-BE49-F238E27FC236}">
                <a16:creationId xmlns:a16="http://schemas.microsoft.com/office/drawing/2014/main" id="{B661A1BF-1727-BB53-DA05-D0E15734224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85</a:t>
            </a:r>
            <a:endParaRPr lang="en-CA" dirty="0">
              <a:solidFill>
                <a:srgbClr val="D9D9D9"/>
              </a:solidFill>
            </a:endParaRPr>
          </a:p>
        </p:txBody>
      </p:sp>
      <p:sp>
        <p:nvSpPr>
          <p:cNvPr id="161" name="TextBox 160">
            <a:extLst>
              <a:ext uri="{FF2B5EF4-FFF2-40B4-BE49-F238E27FC236}">
                <a16:creationId xmlns:a16="http://schemas.microsoft.com/office/drawing/2014/main" id="{DA04F7BA-EA5E-4E6B-97EA-8850B568905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86</a:t>
            </a:r>
            <a:endParaRPr lang="en-CA" dirty="0">
              <a:solidFill>
                <a:srgbClr val="D9D9D9"/>
              </a:solidFill>
            </a:endParaRPr>
          </a:p>
        </p:txBody>
      </p:sp>
      <p:sp>
        <p:nvSpPr>
          <p:cNvPr id="162" name="TextBox 161">
            <a:extLst>
              <a:ext uri="{FF2B5EF4-FFF2-40B4-BE49-F238E27FC236}">
                <a16:creationId xmlns:a16="http://schemas.microsoft.com/office/drawing/2014/main" id="{7B6E2EA5-126A-BA42-C07B-4ADE3F59F58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87</a:t>
            </a:r>
            <a:endParaRPr lang="en-CA" dirty="0">
              <a:solidFill>
                <a:srgbClr val="D9D9D9"/>
              </a:solidFill>
            </a:endParaRPr>
          </a:p>
        </p:txBody>
      </p:sp>
      <p:sp>
        <p:nvSpPr>
          <p:cNvPr id="163" name="TextBox 162">
            <a:extLst>
              <a:ext uri="{FF2B5EF4-FFF2-40B4-BE49-F238E27FC236}">
                <a16:creationId xmlns:a16="http://schemas.microsoft.com/office/drawing/2014/main" id="{AE042922-EFBB-41AC-04FA-D5328B6E395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88</a:t>
            </a:r>
            <a:endParaRPr lang="en-CA" dirty="0">
              <a:solidFill>
                <a:srgbClr val="D9D9D9"/>
              </a:solidFill>
            </a:endParaRPr>
          </a:p>
        </p:txBody>
      </p:sp>
      <p:sp>
        <p:nvSpPr>
          <p:cNvPr id="164" name="TextBox 163">
            <a:extLst>
              <a:ext uri="{FF2B5EF4-FFF2-40B4-BE49-F238E27FC236}">
                <a16:creationId xmlns:a16="http://schemas.microsoft.com/office/drawing/2014/main" id="{63CBCBC4-A596-FE69-CFCE-870B6DA6B8D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89</a:t>
            </a:r>
            <a:endParaRPr lang="en-CA" dirty="0">
              <a:solidFill>
                <a:srgbClr val="D9D9D9"/>
              </a:solidFill>
            </a:endParaRPr>
          </a:p>
        </p:txBody>
      </p:sp>
      <p:sp>
        <p:nvSpPr>
          <p:cNvPr id="165" name="TextBox 164">
            <a:extLst>
              <a:ext uri="{FF2B5EF4-FFF2-40B4-BE49-F238E27FC236}">
                <a16:creationId xmlns:a16="http://schemas.microsoft.com/office/drawing/2014/main" id="{8C3064D1-4064-2EA2-4A37-88E02C494DA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90</a:t>
            </a:r>
          </a:p>
        </p:txBody>
      </p:sp>
      <p:sp>
        <p:nvSpPr>
          <p:cNvPr id="166" name="TextBox 165">
            <a:extLst>
              <a:ext uri="{FF2B5EF4-FFF2-40B4-BE49-F238E27FC236}">
                <a16:creationId xmlns:a16="http://schemas.microsoft.com/office/drawing/2014/main" id="{44871A54-F91C-D63A-1D6B-5E07BCB555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91</a:t>
            </a:r>
          </a:p>
        </p:txBody>
      </p:sp>
      <p:sp>
        <p:nvSpPr>
          <p:cNvPr id="167" name="TextBox 166">
            <a:extLst>
              <a:ext uri="{FF2B5EF4-FFF2-40B4-BE49-F238E27FC236}">
                <a16:creationId xmlns:a16="http://schemas.microsoft.com/office/drawing/2014/main" id="{62932727-EE7F-8F68-AF1A-F56EFB93E06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92</a:t>
            </a:r>
          </a:p>
        </p:txBody>
      </p:sp>
      <p:sp>
        <p:nvSpPr>
          <p:cNvPr id="168" name="TextBox 167">
            <a:extLst>
              <a:ext uri="{FF2B5EF4-FFF2-40B4-BE49-F238E27FC236}">
                <a16:creationId xmlns:a16="http://schemas.microsoft.com/office/drawing/2014/main" id="{6ADBF6DA-421A-4854-EA82-C83E09332D3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93</a:t>
            </a:r>
          </a:p>
        </p:txBody>
      </p:sp>
      <p:sp>
        <p:nvSpPr>
          <p:cNvPr id="169" name="TextBox 168">
            <a:extLst>
              <a:ext uri="{FF2B5EF4-FFF2-40B4-BE49-F238E27FC236}">
                <a16:creationId xmlns:a16="http://schemas.microsoft.com/office/drawing/2014/main" id="{7B6B24C0-3357-4E0E-E0D0-F0744A08781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94</a:t>
            </a:r>
          </a:p>
        </p:txBody>
      </p:sp>
      <p:sp>
        <p:nvSpPr>
          <p:cNvPr id="170" name="TextBox 169">
            <a:extLst>
              <a:ext uri="{FF2B5EF4-FFF2-40B4-BE49-F238E27FC236}">
                <a16:creationId xmlns:a16="http://schemas.microsoft.com/office/drawing/2014/main" id="{07F50F79-B79A-B9EF-C5BE-6DEE03DF1DA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95</a:t>
            </a:r>
          </a:p>
        </p:txBody>
      </p:sp>
      <p:sp>
        <p:nvSpPr>
          <p:cNvPr id="171" name="TextBox 170">
            <a:extLst>
              <a:ext uri="{FF2B5EF4-FFF2-40B4-BE49-F238E27FC236}">
                <a16:creationId xmlns:a16="http://schemas.microsoft.com/office/drawing/2014/main" id="{26F5F0CD-8894-8AFD-E65C-314F6FE1FE9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96</a:t>
            </a:r>
          </a:p>
        </p:txBody>
      </p:sp>
      <p:sp>
        <p:nvSpPr>
          <p:cNvPr id="172" name="TextBox 171">
            <a:extLst>
              <a:ext uri="{FF2B5EF4-FFF2-40B4-BE49-F238E27FC236}">
                <a16:creationId xmlns:a16="http://schemas.microsoft.com/office/drawing/2014/main" id="{7BC06399-CB42-C05B-DCD1-C74624A5595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97</a:t>
            </a:r>
          </a:p>
        </p:txBody>
      </p:sp>
      <p:sp>
        <p:nvSpPr>
          <p:cNvPr id="173" name="TextBox 172">
            <a:extLst>
              <a:ext uri="{FF2B5EF4-FFF2-40B4-BE49-F238E27FC236}">
                <a16:creationId xmlns:a16="http://schemas.microsoft.com/office/drawing/2014/main" id="{E95E6EFF-616D-BFEA-9157-1F49F06B08C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98</a:t>
            </a:r>
          </a:p>
        </p:txBody>
      </p:sp>
      <p:sp>
        <p:nvSpPr>
          <p:cNvPr id="174" name="TextBox 173">
            <a:extLst>
              <a:ext uri="{FF2B5EF4-FFF2-40B4-BE49-F238E27FC236}">
                <a16:creationId xmlns:a16="http://schemas.microsoft.com/office/drawing/2014/main" id="{B4E3E232-E1AD-7255-E29F-DAD14BB52BD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99</a:t>
            </a:r>
          </a:p>
        </p:txBody>
      </p:sp>
      <p:sp>
        <p:nvSpPr>
          <p:cNvPr id="175" name="TextBox 174">
            <a:extLst>
              <a:ext uri="{FF2B5EF4-FFF2-40B4-BE49-F238E27FC236}">
                <a16:creationId xmlns:a16="http://schemas.microsoft.com/office/drawing/2014/main" id="{0B909EC1-6F3E-ABC6-7104-0546EECDCB9A}"/>
              </a:ext>
            </a:extLst>
          </p:cNvPr>
          <p:cNvSpPr txBox="1"/>
          <p:nvPr/>
        </p:nvSpPr>
        <p:spPr>
          <a:xfrm>
            <a:off x="5760000" y="6273225"/>
            <a:ext cx="83820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100</a:t>
            </a:r>
          </a:p>
        </p:txBody>
      </p:sp>
      <p:sp>
        <p:nvSpPr>
          <p:cNvPr id="176" name="Text Box 3">
            <a:extLst>
              <a:ext uri="{FF2B5EF4-FFF2-40B4-BE49-F238E27FC236}">
                <a16:creationId xmlns:a16="http://schemas.microsoft.com/office/drawing/2014/main" id="{21354A70-F899-E3A4-9286-1ECE018FCBE1}"/>
              </a:ext>
            </a:extLst>
          </p:cNvPr>
          <p:cNvSpPr txBox="1">
            <a:spLocks noChangeArrowheads="1"/>
          </p:cNvSpPr>
          <p:nvPr/>
        </p:nvSpPr>
        <p:spPr bwMode="auto">
          <a:xfrm>
            <a:off x="1634126" y="452735"/>
            <a:ext cx="2840037" cy="461665"/>
          </a:xfrm>
          <a:prstGeom prst="rect">
            <a:avLst/>
          </a:prstGeom>
          <a:gradFill rotWithShape="1">
            <a:gsLst>
              <a:gs pos="0">
                <a:srgbClr val="651500"/>
              </a:gs>
              <a:gs pos="50000">
                <a:srgbClr val="DA2E00"/>
              </a:gs>
              <a:gs pos="100000">
                <a:srgbClr val="6515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0"/>
              </a:spcBef>
              <a:buFontTx/>
              <a:buNone/>
            </a:pPr>
            <a:r>
              <a:rPr lang="en-US" altLang="en-US" sz="2400" b="1" dirty="0">
                <a:solidFill>
                  <a:srgbClr val="D9D9D9"/>
                </a:solidFill>
                <a:latin typeface="Trebuchet MS" panose="020B0603020202020204" pitchFamily="34" charset="0"/>
                <a:cs typeface="Calibri" panose="020F0502020204030204" pitchFamily="34" charset="0"/>
              </a:rPr>
              <a:t>Recite 100 times:</a:t>
            </a:r>
          </a:p>
        </p:txBody>
      </p:sp>
    </p:spTree>
    <p:extLst>
      <p:ext uri="{BB962C8B-B14F-4D97-AF65-F5344CB8AC3E}">
        <p14:creationId xmlns:p14="http://schemas.microsoft.com/office/powerpoint/2010/main" val="14030621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8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83"/>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8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86"/>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87"/>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88"/>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8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90"/>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91"/>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92"/>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93"/>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9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9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9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9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96"/>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97"/>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9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98"/>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9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99"/>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10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100"/>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10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101"/>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10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102"/>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103"/>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03"/>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10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104"/>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0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05"/>
                                        </p:tgtEl>
                                        <p:attrNameLst>
                                          <p:attrName>style.visibility</p:attrName>
                                        </p:attrNameLst>
                                      </p:cBhvr>
                                      <p:to>
                                        <p:strVal val="hidden"/>
                                      </p:to>
                                    </p:set>
                                  </p:childTnLst>
                                </p:cTn>
                              </p:par>
                              <p:par>
                                <p:cTn id="181" presetID="1" presetClass="entr" presetSubtype="0" fill="hold" grpId="0" nodeType="withEffect">
                                  <p:stCondLst>
                                    <p:cond delay="0"/>
                                  </p:stCondLst>
                                  <p:childTnLst>
                                    <p:set>
                                      <p:cBhvr>
                                        <p:cTn id="182" dur="1" fill="hold">
                                          <p:stCondLst>
                                            <p:cond delay="0"/>
                                          </p:stCondLst>
                                        </p:cTn>
                                        <p:tgtEl>
                                          <p:spTgt spid="10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106"/>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107"/>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07"/>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108"/>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108"/>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109"/>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109"/>
                                        </p:tgtEl>
                                        <p:attrNameLst>
                                          <p:attrName>style.visibility</p:attrName>
                                        </p:attrNameLst>
                                      </p:cBhvr>
                                      <p:to>
                                        <p:strVal val="hidden"/>
                                      </p:to>
                                    </p:set>
                                  </p:childTnLst>
                                </p:cTn>
                              </p:par>
                              <p:par>
                                <p:cTn id="205" presetID="1" presetClass="entr" presetSubtype="0" fill="hold" grpId="0" nodeType="withEffect">
                                  <p:stCondLst>
                                    <p:cond delay="0"/>
                                  </p:stCondLst>
                                  <p:childTnLst>
                                    <p:set>
                                      <p:cBhvr>
                                        <p:cTn id="206" dur="1" fill="hold">
                                          <p:stCondLst>
                                            <p:cond delay="0"/>
                                          </p:stCondLst>
                                        </p:cTn>
                                        <p:tgtEl>
                                          <p:spTgt spid="110"/>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110"/>
                                        </p:tgtEl>
                                        <p:attrNameLst>
                                          <p:attrName>style.visibility</p:attrName>
                                        </p:attrNameLst>
                                      </p:cBhvr>
                                      <p:to>
                                        <p:strVal val="hidden"/>
                                      </p:to>
                                    </p:set>
                                  </p:childTnLst>
                                </p:cTn>
                              </p:par>
                              <p:par>
                                <p:cTn id="211" presetID="1" presetClass="entr" presetSubtype="0" fill="hold" grpId="0" nodeType="withEffect">
                                  <p:stCondLst>
                                    <p:cond delay="0"/>
                                  </p:stCondLst>
                                  <p:childTnLst>
                                    <p:set>
                                      <p:cBhvr>
                                        <p:cTn id="212" dur="1" fill="hold">
                                          <p:stCondLst>
                                            <p:cond delay="0"/>
                                          </p:stCondLst>
                                        </p:cTn>
                                        <p:tgtEl>
                                          <p:spTgt spid="111"/>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111"/>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112"/>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 nodeType="clickEffect">
                                  <p:stCondLst>
                                    <p:cond delay="0"/>
                                  </p:stCondLst>
                                  <p:childTnLst>
                                    <p:set>
                                      <p:cBhvr>
                                        <p:cTn id="222" dur="1" fill="hold">
                                          <p:stCondLst>
                                            <p:cond delay="0"/>
                                          </p:stCondLst>
                                        </p:cTn>
                                        <p:tgtEl>
                                          <p:spTgt spid="112"/>
                                        </p:tgtEl>
                                        <p:attrNameLst>
                                          <p:attrName>style.visibility</p:attrName>
                                        </p:attrNameLst>
                                      </p:cBhvr>
                                      <p:to>
                                        <p:strVal val="hidden"/>
                                      </p:to>
                                    </p:set>
                                  </p:childTnLst>
                                </p:cTn>
                              </p:par>
                              <p:par>
                                <p:cTn id="223" presetID="1" presetClass="entr" presetSubtype="0" fill="hold" grpId="0" nodeType="withEffect">
                                  <p:stCondLst>
                                    <p:cond delay="0"/>
                                  </p:stCondLst>
                                  <p:childTnLst>
                                    <p:set>
                                      <p:cBhvr>
                                        <p:cTn id="224" dur="1" fill="hold">
                                          <p:stCondLst>
                                            <p:cond delay="0"/>
                                          </p:stCondLst>
                                        </p:cTn>
                                        <p:tgtEl>
                                          <p:spTgt spid="113"/>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113"/>
                                        </p:tgtEl>
                                        <p:attrNameLst>
                                          <p:attrName>style.visibility</p:attrName>
                                        </p:attrNameLst>
                                      </p:cBhvr>
                                      <p:to>
                                        <p:strVal val="hidden"/>
                                      </p:to>
                                    </p:set>
                                  </p:childTnLst>
                                </p:cTn>
                              </p:par>
                              <p:par>
                                <p:cTn id="229" presetID="1" presetClass="entr" presetSubtype="0" fill="hold" grpId="0" nodeType="withEffect">
                                  <p:stCondLst>
                                    <p:cond delay="0"/>
                                  </p:stCondLst>
                                  <p:childTnLst>
                                    <p:set>
                                      <p:cBhvr>
                                        <p:cTn id="230" dur="1" fill="hold">
                                          <p:stCondLst>
                                            <p:cond delay="0"/>
                                          </p:stCondLst>
                                        </p:cTn>
                                        <p:tgtEl>
                                          <p:spTgt spid="114"/>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114"/>
                                        </p:tgtEl>
                                        <p:attrNameLst>
                                          <p:attrName>style.visibility</p:attrName>
                                        </p:attrNameLst>
                                      </p:cBhvr>
                                      <p:to>
                                        <p:strVal val="hidden"/>
                                      </p:to>
                                    </p:set>
                                  </p:childTnLst>
                                </p:cTn>
                              </p:par>
                              <p:par>
                                <p:cTn id="235" presetID="1" presetClass="entr" presetSubtype="0" fill="hold" grpId="0" nodeType="withEffect">
                                  <p:stCondLst>
                                    <p:cond delay="0"/>
                                  </p:stCondLst>
                                  <p:childTnLst>
                                    <p:set>
                                      <p:cBhvr>
                                        <p:cTn id="236" dur="1" fill="hold">
                                          <p:stCondLst>
                                            <p:cond delay="0"/>
                                          </p:stCondLst>
                                        </p:cTn>
                                        <p:tgtEl>
                                          <p:spTgt spid="115"/>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115"/>
                                        </p:tgtEl>
                                        <p:attrNameLst>
                                          <p:attrName>style.visibility</p:attrName>
                                        </p:attrNameLst>
                                      </p:cBhvr>
                                      <p:to>
                                        <p:strVal val="hidden"/>
                                      </p:to>
                                    </p:set>
                                  </p:childTnLst>
                                </p:cTn>
                              </p:par>
                              <p:par>
                                <p:cTn id="241" presetID="1" presetClass="entr" presetSubtype="0" fill="hold" grpId="0" nodeType="withEffect">
                                  <p:stCondLst>
                                    <p:cond delay="0"/>
                                  </p:stCondLst>
                                  <p:childTnLst>
                                    <p:set>
                                      <p:cBhvr>
                                        <p:cTn id="242" dur="1" fill="hold">
                                          <p:stCondLst>
                                            <p:cond delay="0"/>
                                          </p:stCondLst>
                                        </p:cTn>
                                        <p:tgtEl>
                                          <p:spTgt spid="116"/>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116"/>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117"/>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1" nodeType="clickEffect">
                                  <p:stCondLst>
                                    <p:cond delay="0"/>
                                  </p:stCondLst>
                                  <p:childTnLst>
                                    <p:set>
                                      <p:cBhvr>
                                        <p:cTn id="252" dur="1" fill="hold">
                                          <p:stCondLst>
                                            <p:cond delay="0"/>
                                          </p:stCondLst>
                                        </p:cTn>
                                        <p:tgtEl>
                                          <p:spTgt spid="117"/>
                                        </p:tgtEl>
                                        <p:attrNameLst>
                                          <p:attrName>style.visibility</p:attrName>
                                        </p:attrNameLst>
                                      </p:cBhvr>
                                      <p:to>
                                        <p:strVal val="hidden"/>
                                      </p:to>
                                    </p:set>
                                  </p:childTnLst>
                                </p:cTn>
                              </p:par>
                              <p:par>
                                <p:cTn id="253" presetID="1" presetClass="entr" presetSubtype="0" fill="hold" grpId="0" nodeType="withEffect">
                                  <p:stCondLst>
                                    <p:cond delay="0"/>
                                  </p:stCondLst>
                                  <p:childTnLst>
                                    <p:set>
                                      <p:cBhvr>
                                        <p:cTn id="254" dur="1" fill="hold">
                                          <p:stCondLst>
                                            <p:cond delay="0"/>
                                          </p:stCondLst>
                                        </p:cTn>
                                        <p:tgtEl>
                                          <p:spTgt spid="118"/>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118"/>
                                        </p:tgtEl>
                                        <p:attrNameLst>
                                          <p:attrName>style.visibility</p:attrName>
                                        </p:attrNameLst>
                                      </p:cBhvr>
                                      <p:to>
                                        <p:strVal val="hidden"/>
                                      </p:to>
                                    </p:set>
                                  </p:childTnLst>
                                </p:cTn>
                              </p:par>
                              <p:par>
                                <p:cTn id="259" presetID="1" presetClass="entr" presetSubtype="0" fill="hold" grpId="0" nodeType="withEffect">
                                  <p:stCondLst>
                                    <p:cond delay="0"/>
                                  </p:stCondLst>
                                  <p:childTnLst>
                                    <p:set>
                                      <p:cBhvr>
                                        <p:cTn id="260" dur="1" fill="hold">
                                          <p:stCondLst>
                                            <p:cond delay="0"/>
                                          </p:stCondLst>
                                        </p:cTn>
                                        <p:tgtEl>
                                          <p:spTgt spid="119"/>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119"/>
                                        </p:tgtEl>
                                        <p:attrNameLst>
                                          <p:attrName>style.visibility</p:attrName>
                                        </p:attrNameLst>
                                      </p:cBhvr>
                                      <p:to>
                                        <p:strVal val="hidden"/>
                                      </p:to>
                                    </p:set>
                                  </p:childTnLst>
                                </p:cTn>
                              </p:par>
                              <p:par>
                                <p:cTn id="265" presetID="1" presetClass="entr" presetSubtype="0" fill="hold" grpId="0" nodeType="withEffect">
                                  <p:stCondLst>
                                    <p:cond delay="0"/>
                                  </p:stCondLst>
                                  <p:childTnLst>
                                    <p:set>
                                      <p:cBhvr>
                                        <p:cTn id="266" dur="1" fill="hold">
                                          <p:stCondLst>
                                            <p:cond delay="0"/>
                                          </p:stCondLst>
                                        </p:cTn>
                                        <p:tgtEl>
                                          <p:spTgt spid="120"/>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1" nodeType="clickEffect">
                                  <p:stCondLst>
                                    <p:cond delay="0"/>
                                  </p:stCondLst>
                                  <p:childTnLst>
                                    <p:set>
                                      <p:cBhvr>
                                        <p:cTn id="270" dur="1" fill="hold">
                                          <p:stCondLst>
                                            <p:cond delay="0"/>
                                          </p:stCondLst>
                                        </p:cTn>
                                        <p:tgtEl>
                                          <p:spTgt spid="120"/>
                                        </p:tgtEl>
                                        <p:attrNameLst>
                                          <p:attrName>style.visibility</p:attrName>
                                        </p:attrNameLst>
                                      </p:cBhvr>
                                      <p:to>
                                        <p:strVal val="hidden"/>
                                      </p:to>
                                    </p:set>
                                  </p:childTnLst>
                                </p:cTn>
                              </p:par>
                              <p:par>
                                <p:cTn id="271" presetID="1" presetClass="entr" presetSubtype="0" fill="hold" grpId="0" nodeType="withEffect">
                                  <p:stCondLst>
                                    <p:cond delay="0"/>
                                  </p:stCondLst>
                                  <p:childTnLst>
                                    <p:set>
                                      <p:cBhvr>
                                        <p:cTn id="272" dur="1" fill="hold">
                                          <p:stCondLst>
                                            <p:cond delay="0"/>
                                          </p:stCondLst>
                                        </p:cTn>
                                        <p:tgtEl>
                                          <p:spTgt spid="121"/>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xit" presetSubtype="0" fill="hold" grpId="1" nodeType="clickEffect">
                                  <p:stCondLst>
                                    <p:cond delay="0"/>
                                  </p:stCondLst>
                                  <p:childTnLst>
                                    <p:set>
                                      <p:cBhvr>
                                        <p:cTn id="276" dur="1" fill="hold">
                                          <p:stCondLst>
                                            <p:cond delay="0"/>
                                          </p:stCondLst>
                                        </p:cTn>
                                        <p:tgtEl>
                                          <p:spTgt spid="121"/>
                                        </p:tgtEl>
                                        <p:attrNameLst>
                                          <p:attrName>style.visibility</p:attrName>
                                        </p:attrNameLst>
                                      </p:cBhvr>
                                      <p:to>
                                        <p:strVal val="hidden"/>
                                      </p:to>
                                    </p:set>
                                  </p:childTnLst>
                                </p:cTn>
                              </p:par>
                              <p:par>
                                <p:cTn id="277" presetID="1" presetClass="entr" presetSubtype="0" fill="hold" grpId="0" nodeType="withEffect">
                                  <p:stCondLst>
                                    <p:cond delay="0"/>
                                  </p:stCondLst>
                                  <p:childTnLst>
                                    <p:set>
                                      <p:cBhvr>
                                        <p:cTn id="278" dur="1" fill="hold">
                                          <p:stCondLst>
                                            <p:cond delay="0"/>
                                          </p:stCondLst>
                                        </p:cTn>
                                        <p:tgtEl>
                                          <p:spTgt spid="122"/>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grpId="1" nodeType="clickEffect">
                                  <p:stCondLst>
                                    <p:cond delay="0"/>
                                  </p:stCondLst>
                                  <p:childTnLst>
                                    <p:set>
                                      <p:cBhvr>
                                        <p:cTn id="282" dur="1" fill="hold">
                                          <p:stCondLst>
                                            <p:cond delay="0"/>
                                          </p:stCondLst>
                                        </p:cTn>
                                        <p:tgtEl>
                                          <p:spTgt spid="122"/>
                                        </p:tgtEl>
                                        <p:attrNameLst>
                                          <p:attrName>style.visibility</p:attrName>
                                        </p:attrNameLst>
                                      </p:cBhvr>
                                      <p:to>
                                        <p:strVal val="hidden"/>
                                      </p:to>
                                    </p:set>
                                  </p:childTnLst>
                                </p:cTn>
                              </p:par>
                              <p:par>
                                <p:cTn id="283" presetID="1" presetClass="entr" presetSubtype="0" fill="hold" grpId="0" nodeType="withEffect">
                                  <p:stCondLst>
                                    <p:cond delay="0"/>
                                  </p:stCondLst>
                                  <p:childTnLst>
                                    <p:set>
                                      <p:cBhvr>
                                        <p:cTn id="284" dur="1" fill="hold">
                                          <p:stCondLst>
                                            <p:cond delay="0"/>
                                          </p:stCondLst>
                                        </p:cTn>
                                        <p:tgtEl>
                                          <p:spTgt spid="123"/>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grpId="1" nodeType="clickEffect">
                                  <p:stCondLst>
                                    <p:cond delay="0"/>
                                  </p:stCondLst>
                                  <p:childTnLst>
                                    <p:set>
                                      <p:cBhvr>
                                        <p:cTn id="288" dur="1" fill="hold">
                                          <p:stCondLst>
                                            <p:cond delay="0"/>
                                          </p:stCondLst>
                                        </p:cTn>
                                        <p:tgtEl>
                                          <p:spTgt spid="123"/>
                                        </p:tgtEl>
                                        <p:attrNameLst>
                                          <p:attrName>style.visibility</p:attrName>
                                        </p:attrNameLst>
                                      </p:cBhvr>
                                      <p:to>
                                        <p:strVal val="hidden"/>
                                      </p:to>
                                    </p:set>
                                  </p:childTnLst>
                                </p:cTn>
                              </p:par>
                              <p:par>
                                <p:cTn id="289" presetID="1" presetClass="entr" presetSubtype="0" fill="hold" grpId="0" nodeType="withEffect">
                                  <p:stCondLst>
                                    <p:cond delay="0"/>
                                  </p:stCondLst>
                                  <p:childTnLst>
                                    <p:set>
                                      <p:cBhvr>
                                        <p:cTn id="290" dur="1" fill="hold">
                                          <p:stCondLst>
                                            <p:cond delay="0"/>
                                          </p:stCondLst>
                                        </p:cTn>
                                        <p:tgtEl>
                                          <p:spTgt spid="124"/>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grpId="1" nodeType="clickEffect">
                                  <p:stCondLst>
                                    <p:cond delay="0"/>
                                  </p:stCondLst>
                                  <p:childTnLst>
                                    <p:set>
                                      <p:cBhvr>
                                        <p:cTn id="294" dur="1" fill="hold">
                                          <p:stCondLst>
                                            <p:cond delay="0"/>
                                          </p:stCondLst>
                                        </p:cTn>
                                        <p:tgtEl>
                                          <p:spTgt spid="124"/>
                                        </p:tgtEl>
                                        <p:attrNameLst>
                                          <p:attrName>style.visibility</p:attrName>
                                        </p:attrNameLst>
                                      </p:cBhvr>
                                      <p:to>
                                        <p:strVal val="hidden"/>
                                      </p:to>
                                    </p:set>
                                  </p:childTnLst>
                                </p:cTn>
                              </p:par>
                              <p:par>
                                <p:cTn id="295" presetID="1" presetClass="entr" presetSubtype="0" fill="hold" grpId="0" nodeType="withEffect">
                                  <p:stCondLst>
                                    <p:cond delay="0"/>
                                  </p:stCondLst>
                                  <p:childTnLst>
                                    <p:set>
                                      <p:cBhvr>
                                        <p:cTn id="296" dur="1" fill="hold">
                                          <p:stCondLst>
                                            <p:cond delay="0"/>
                                          </p:stCondLst>
                                        </p:cTn>
                                        <p:tgtEl>
                                          <p:spTgt spid="125"/>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grpId="1" nodeType="clickEffect">
                                  <p:stCondLst>
                                    <p:cond delay="0"/>
                                  </p:stCondLst>
                                  <p:childTnLst>
                                    <p:set>
                                      <p:cBhvr>
                                        <p:cTn id="300" dur="1" fill="hold">
                                          <p:stCondLst>
                                            <p:cond delay="0"/>
                                          </p:stCondLst>
                                        </p:cTn>
                                        <p:tgtEl>
                                          <p:spTgt spid="125"/>
                                        </p:tgtEl>
                                        <p:attrNameLst>
                                          <p:attrName>style.visibility</p:attrName>
                                        </p:attrNameLst>
                                      </p:cBhvr>
                                      <p:to>
                                        <p:strVal val="hidden"/>
                                      </p:to>
                                    </p:set>
                                  </p:childTnLst>
                                </p:cTn>
                              </p:par>
                              <p:par>
                                <p:cTn id="301" presetID="1" presetClass="entr" presetSubtype="0" fill="hold" grpId="0" nodeType="withEffect">
                                  <p:stCondLst>
                                    <p:cond delay="0"/>
                                  </p:stCondLst>
                                  <p:childTnLst>
                                    <p:set>
                                      <p:cBhvr>
                                        <p:cTn id="302" dur="1" fill="hold">
                                          <p:stCondLst>
                                            <p:cond delay="0"/>
                                          </p:stCondLst>
                                        </p:cTn>
                                        <p:tgtEl>
                                          <p:spTgt spid="126"/>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xit" presetSubtype="0" fill="hold" grpId="1" nodeType="clickEffect">
                                  <p:stCondLst>
                                    <p:cond delay="0"/>
                                  </p:stCondLst>
                                  <p:childTnLst>
                                    <p:set>
                                      <p:cBhvr>
                                        <p:cTn id="306" dur="1" fill="hold">
                                          <p:stCondLst>
                                            <p:cond delay="0"/>
                                          </p:stCondLst>
                                        </p:cTn>
                                        <p:tgtEl>
                                          <p:spTgt spid="126"/>
                                        </p:tgtEl>
                                        <p:attrNameLst>
                                          <p:attrName>style.visibility</p:attrName>
                                        </p:attrNameLst>
                                      </p:cBhvr>
                                      <p:to>
                                        <p:strVal val="hidden"/>
                                      </p:to>
                                    </p:set>
                                  </p:childTnLst>
                                </p:cTn>
                              </p:par>
                              <p:par>
                                <p:cTn id="307" presetID="1" presetClass="entr" presetSubtype="0" fill="hold" grpId="0" nodeType="withEffect">
                                  <p:stCondLst>
                                    <p:cond delay="0"/>
                                  </p:stCondLst>
                                  <p:childTnLst>
                                    <p:set>
                                      <p:cBhvr>
                                        <p:cTn id="308" dur="1" fill="hold">
                                          <p:stCondLst>
                                            <p:cond delay="0"/>
                                          </p:stCondLst>
                                        </p:cTn>
                                        <p:tgtEl>
                                          <p:spTgt spid="127"/>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1" nodeType="clickEffect">
                                  <p:stCondLst>
                                    <p:cond delay="0"/>
                                  </p:stCondLst>
                                  <p:childTnLst>
                                    <p:set>
                                      <p:cBhvr>
                                        <p:cTn id="312" dur="1" fill="hold">
                                          <p:stCondLst>
                                            <p:cond delay="0"/>
                                          </p:stCondLst>
                                        </p:cTn>
                                        <p:tgtEl>
                                          <p:spTgt spid="127"/>
                                        </p:tgtEl>
                                        <p:attrNameLst>
                                          <p:attrName>style.visibility</p:attrName>
                                        </p:attrNameLst>
                                      </p:cBhvr>
                                      <p:to>
                                        <p:strVal val="hidden"/>
                                      </p:to>
                                    </p:set>
                                  </p:childTnLst>
                                </p:cTn>
                              </p:par>
                              <p:par>
                                <p:cTn id="313" presetID="1" presetClass="entr" presetSubtype="0" fill="hold" grpId="0" nodeType="withEffect">
                                  <p:stCondLst>
                                    <p:cond delay="0"/>
                                  </p:stCondLst>
                                  <p:childTnLst>
                                    <p:set>
                                      <p:cBhvr>
                                        <p:cTn id="314" dur="1" fill="hold">
                                          <p:stCondLst>
                                            <p:cond delay="0"/>
                                          </p:stCondLst>
                                        </p:cTn>
                                        <p:tgtEl>
                                          <p:spTgt spid="128"/>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1" nodeType="clickEffect">
                                  <p:stCondLst>
                                    <p:cond delay="0"/>
                                  </p:stCondLst>
                                  <p:childTnLst>
                                    <p:set>
                                      <p:cBhvr>
                                        <p:cTn id="318" dur="1" fill="hold">
                                          <p:stCondLst>
                                            <p:cond delay="0"/>
                                          </p:stCondLst>
                                        </p:cTn>
                                        <p:tgtEl>
                                          <p:spTgt spid="128"/>
                                        </p:tgtEl>
                                        <p:attrNameLst>
                                          <p:attrName>style.visibility</p:attrName>
                                        </p:attrNameLst>
                                      </p:cBhvr>
                                      <p:to>
                                        <p:strVal val="hidden"/>
                                      </p:to>
                                    </p:set>
                                  </p:childTnLst>
                                </p:cTn>
                              </p:par>
                              <p:par>
                                <p:cTn id="319" presetID="1" presetClass="entr" presetSubtype="0" fill="hold" grpId="0" nodeType="withEffect">
                                  <p:stCondLst>
                                    <p:cond delay="0"/>
                                  </p:stCondLst>
                                  <p:childTnLst>
                                    <p:set>
                                      <p:cBhvr>
                                        <p:cTn id="320" dur="1" fill="hold">
                                          <p:stCondLst>
                                            <p:cond delay="0"/>
                                          </p:stCondLst>
                                        </p:cTn>
                                        <p:tgtEl>
                                          <p:spTgt spid="129"/>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presetID="1" presetClass="exit" presetSubtype="0" fill="hold" grpId="1" nodeType="clickEffect">
                                  <p:stCondLst>
                                    <p:cond delay="0"/>
                                  </p:stCondLst>
                                  <p:childTnLst>
                                    <p:set>
                                      <p:cBhvr>
                                        <p:cTn id="324" dur="1" fill="hold">
                                          <p:stCondLst>
                                            <p:cond delay="0"/>
                                          </p:stCondLst>
                                        </p:cTn>
                                        <p:tgtEl>
                                          <p:spTgt spid="129"/>
                                        </p:tgtEl>
                                        <p:attrNameLst>
                                          <p:attrName>style.visibility</p:attrName>
                                        </p:attrNameLst>
                                      </p:cBhvr>
                                      <p:to>
                                        <p:strVal val="hidden"/>
                                      </p:to>
                                    </p:set>
                                  </p:childTnLst>
                                </p:cTn>
                              </p:par>
                              <p:par>
                                <p:cTn id="325" presetID="1" presetClass="entr" presetSubtype="0" fill="hold" grpId="0" nodeType="withEffect">
                                  <p:stCondLst>
                                    <p:cond delay="0"/>
                                  </p:stCondLst>
                                  <p:childTnLst>
                                    <p:set>
                                      <p:cBhvr>
                                        <p:cTn id="326" dur="1" fill="hold">
                                          <p:stCondLst>
                                            <p:cond delay="0"/>
                                          </p:stCondLst>
                                        </p:cTn>
                                        <p:tgtEl>
                                          <p:spTgt spid="130"/>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1" presetClass="exit" presetSubtype="0" fill="hold" grpId="1" nodeType="clickEffect">
                                  <p:stCondLst>
                                    <p:cond delay="0"/>
                                  </p:stCondLst>
                                  <p:childTnLst>
                                    <p:set>
                                      <p:cBhvr>
                                        <p:cTn id="330" dur="1" fill="hold">
                                          <p:stCondLst>
                                            <p:cond delay="0"/>
                                          </p:stCondLst>
                                        </p:cTn>
                                        <p:tgtEl>
                                          <p:spTgt spid="130"/>
                                        </p:tgtEl>
                                        <p:attrNameLst>
                                          <p:attrName>style.visibility</p:attrName>
                                        </p:attrNameLst>
                                      </p:cBhvr>
                                      <p:to>
                                        <p:strVal val="hidden"/>
                                      </p:to>
                                    </p:set>
                                  </p:childTnLst>
                                </p:cTn>
                              </p:par>
                              <p:par>
                                <p:cTn id="331" presetID="1" presetClass="entr" presetSubtype="0" fill="hold" grpId="0" nodeType="withEffect">
                                  <p:stCondLst>
                                    <p:cond delay="0"/>
                                  </p:stCondLst>
                                  <p:childTnLst>
                                    <p:set>
                                      <p:cBhvr>
                                        <p:cTn id="332" dur="1" fill="hold">
                                          <p:stCondLst>
                                            <p:cond delay="0"/>
                                          </p:stCondLst>
                                        </p:cTn>
                                        <p:tgtEl>
                                          <p:spTgt spid="131"/>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1" presetClass="exit" presetSubtype="0" fill="hold" grpId="1" nodeType="clickEffect">
                                  <p:stCondLst>
                                    <p:cond delay="0"/>
                                  </p:stCondLst>
                                  <p:childTnLst>
                                    <p:set>
                                      <p:cBhvr>
                                        <p:cTn id="336" dur="1" fill="hold">
                                          <p:stCondLst>
                                            <p:cond delay="0"/>
                                          </p:stCondLst>
                                        </p:cTn>
                                        <p:tgtEl>
                                          <p:spTgt spid="131"/>
                                        </p:tgtEl>
                                        <p:attrNameLst>
                                          <p:attrName>style.visibility</p:attrName>
                                        </p:attrNameLst>
                                      </p:cBhvr>
                                      <p:to>
                                        <p:strVal val="hidden"/>
                                      </p:to>
                                    </p:set>
                                  </p:childTnLst>
                                </p:cTn>
                              </p:par>
                              <p:par>
                                <p:cTn id="337" presetID="1" presetClass="entr" presetSubtype="0" fill="hold" grpId="0" nodeType="withEffect">
                                  <p:stCondLst>
                                    <p:cond delay="0"/>
                                  </p:stCondLst>
                                  <p:childTnLst>
                                    <p:set>
                                      <p:cBhvr>
                                        <p:cTn id="338" dur="1" fill="hold">
                                          <p:stCondLst>
                                            <p:cond delay="0"/>
                                          </p:stCondLst>
                                        </p:cTn>
                                        <p:tgtEl>
                                          <p:spTgt spid="132"/>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1" presetClass="exit" presetSubtype="0" fill="hold" grpId="1" nodeType="clickEffect">
                                  <p:stCondLst>
                                    <p:cond delay="0"/>
                                  </p:stCondLst>
                                  <p:childTnLst>
                                    <p:set>
                                      <p:cBhvr>
                                        <p:cTn id="342" dur="1" fill="hold">
                                          <p:stCondLst>
                                            <p:cond delay="0"/>
                                          </p:stCondLst>
                                        </p:cTn>
                                        <p:tgtEl>
                                          <p:spTgt spid="132"/>
                                        </p:tgtEl>
                                        <p:attrNameLst>
                                          <p:attrName>style.visibility</p:attrName>
                                        </p:attrNameLst>
                                      </p:cBhvr>
                                      <p:to>
                                        <p:strVal val="hidden"/>
                                      </p:to>
                                    </p:set>
                                  </p:childTnLst>
                                </p:cTn>
                              </p:par>
                              <p:par>
                                <p:cTn id="343" presetID="1" presetClass="entr" presetSubtype="0" fill="hold" grpId="0" nodeType="withEffect">
                                  <p:stCondLst>
                                    <p:cond delay="0"/>
                                  </p:stCondLst>
                                  <p:childTnLst>
                                    <p:set>
                                      <p:cBhvr>
                                        <p:cTn id="344" dur="1" fill="hold">
                                          <p:stCondLst>
                                            <p:cond delay="0"/>
                                          </p:stCondLst>
                                        </p:cTn>
                                        <p:tgtEl>
                                          <p:spTgt spid="133"/>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xit" presetSubtype="0" fill="hold" grpId="1" nodeType="clickEffect">
                                  <p:stCondLst>
                                    <p:cond delay="0"/>
                                  </p:stCondLst>
                                  <p:childTnLst>
                                    <p:set>
                                      <p:cBhvr>
                                        <p:cTn id="348" dur="1" fill="hold">
                                          <p:stCondLst>
                                            <p:cond delay="0"/>
                                          </p:stCondLst>
                                        </p:cTn>
                                        <p:tgtEl>
                                          <p:spTgt spid="133"/>
                                        </p:tgtEl>
                                        <p:attrNameLst>
                                          <p:attrName>style.visibility</p:attrName>
                                        </p:attrNameLst>
                                      </p:cBhvr>
                                      <p:to>
                                        <p:strVal val="hidden"/>
                                      </p:to>
                                    </p:set>
                                  </p:childTnLst>
                                </p:cTn>
                              </p:par>
                              <p:par>
                                <p:cTn id="349" presetID="1" presetClass="entr" presetSubtype="0" fill="hold" grpId="0" nodeType="withEffect">
                                  <p:stCondLst>
                                    <p:cond delay="0"/>
                                  </p:stCondLst>
                                  <p:childTnLst>
                                    <p:set>
                                      <p:cBhvr>
                                        <p:cTn id="350" dur="1" fill="hold">
                                          <p:stCondLst>
                                            <p:cond delay="0"/>
                                          </p:stCondLst>
                                        </p:cTn>
                                        <p:tgtEl>
                                          <p:spTgt spid="134"/>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134"/>
                                        </p:tgtEl>
                                        <p:attrNameLst>
                                          <p:attrName>style.visibility</p:attrName>
                                        </p:attrNameLst>
                                      </p:cBhvr>
                                      <p:to>
                                        <p:strVal val="hidden"/>
                                      </p:to>
                                    </p:set>
                                  </p:childTnLst>
                                </p:cTn>
                              </p:par>
                              <p:par>
                                <p:cTn id="355" presetID="1" presetClass="entr" presetSubtype="0" fill="hold" grpId="0" nodeType="withEffect">
                                  <p:stCondLst>
                                    <p:cond delay="0"/>
                                  </p:stCondLst>
                                  <p:childTnLst>
                                    <p:set>
                                      <p:cBhvr>
                                        <p:cTn id="356" dur="1" fill="hold">
                                          <p:stCondLst>
                                            <p:cond delay="0"/>
                                          </p:stCondLst>
                                        </p:cTn>
                                        <p:tgtEl>
                                          <p:spTgt spid="135"/>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grpId="1" nodeType="clickEffect">
                                  <p:stCondLst>
                                    <p:cond delay="0"/>
                                  </p:stCondLst>
                                  <p:childTnLst>
                                    <p:set>
                                      <p:cBhvr>
                                        <p:cTn id="360" dur="1" fill="hold">
                                          <p:stCondLst>
                                            <p:cond delay="0"/>
                                          </p:stCondLst>
                                        </p:cTn>
                                        <p:tgtEl>
                                          <p:spTgt spid="135"/>
                                        </p:tgtEl>
                                        <p:attrNameLst>
                                          <p:attrName>style.visibility</p:attrName>
                                        </p:attrNameLst>
                                      </p:cBhvr>
                                      <p:to>
                                        <p:strVal val="hidden"/>
                                      </p:to>
                                    </p:set>
                                  </p:childTnLst>
                                </p:cTn>
                              </p:par>
                              <p:par>
                                <p:cTn id="361" presetID="1" presetClass="entr" presetSubtype="0" fill="hold" grpId="0" nodeType="withEffect">
                                  <p:stCondLst>
                                    <p:cond delay="0"/>
                                  </p:stCondLst>
                                  <p:childTnLst>
                                    <p:set>
                                      <p:cBhvr>
                                        <p:cTn id="362" dur="1" fill="hold">
                                          <p:stCondLst>
                                            <p:cond delay="0"/>
                                          </p:stCondLst>
                                        </p:cTn>
                                        <p:tgtEl>
                                          <p:spTgt spid="136"/>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1" presetClass="exit" presetSubtype="0" fill="hold" grpId="1" nodeType="clickEffect">
                                  <p:stCondLst>
                                    <p:cond delay="0"/>
                                  </p:stCondLst>
                                  <p:childTnLst>
                                    <p:set>
                                      <p:cBhvr>
                                        <p:cTn id="366" dur="1" fill="hold">
                                          <p:stCondLst>
                                            <p:cond delay="0"/>
                                          </p:stCondLst>
                                        </p:cTn>
                                        <p:tgtEl>
                                          <p:spTgt spid="136"/>
                                        </p:tgtEl>
                                        <p:attrNameLst>
                                          <p:attrName>style.visibility</p:attrName>
                                        </p:attrNameLst>
                                      </p:cBhvr>
                                      <p:to>
                                        <p:strVal val="hidden"/>
                                      </p:to>
                                    </p:set>
                                  </p:childTnLst>
                                </p:cTn>
                              </p:par>
                              <p:par>
                                <p:cTn id="367" presetID="1" presetClass="entr" presetSubtype="0" fill="hold" grpId="0" nodeType="withEffect">
                                  <p:stCondLst>
                                    <p:cond delay="0"/>
                                  </p:stCondLst>
                                  <p:childTnLst>
                                    <p:set>
                                      <p:cBhvr>
                                        <p:cTn id="368" dur="1" fill="hold">
                                          <p:stCondLst>
                                            <p:cond delay="0"/>
                                          </p:stCondLst>
                                        </p:cTn>
                                        <p:tgtEl>
                                          <p:spTgt spid="137"/>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xit" presetSubtype="0" fill="hold" grpId="1" nodeType="clickEffect">
                                  <p:stCondLst>
                                    <p:cond delay="0"/>
                                  </p:stCondLst>
                                  <p:childTnLst>
                                    <p:set>
                                      <p:cBhvr>
                                        <p:cTn id="372" dur="1" fill="hold">
                                          <p:stCondLst>
                                            <p:cond delay="0"/>
                                          </p:stCondLst>
                                        </p:cTn>
                                        <p:tgtEl>
                                          <p:spTgt spid="137"/>
                                        </p:tgtEl>
                                        <p:attrNameLst>
                                          <p:attrName>style.visibility</p:attrName>
                                        </p:attrNameLst>
                                      </p:cBhvr>
                                      <p:to>
                                        <p:strVal val="hidden"/>
                                      </p:to>
                                    </p:set>
                                  </p:childTnLst>
                                </p:cTn>
                              </p:par>
                              <p:par>
                                <p:cTn id="373" presetID="1" presetClass="entr" presetSubtype="0" fill="hold" grpId="0" nodeType="withEffect">
                                  <p:stCondLst>
                                    <p:cond delay="0"/>
                                  </p:stCondLst>
                                  <p:childTnLst>
                                    <p:set>
                                      <p:cBhvr>
                                        <p:cTn id="374" dur="1" fill="hold">
                                          <p:stCondLst>
                                            <p:cond delay="0"/>
                                          </p:stCondLst>
                                        </p:cTn>
                                        <p:tgtEl>
                                          <p:spTgt spid="138"/>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1" presetClass="exit" presetSubtype="0" fill="hold" grpId="1" nodeType="clickEffect">
                                  <p:stCondLst>
                                    <p:cond delay="0"/>
                                  </p:stCondLst>
                                  <p:childTnLst>
                                    <p:set>
                                      <p:cBhvr>
                                        <p:cTn id="378" dur="1" fill="hold">
                                          <p:stCondLst>
                                            <p:cond delay="0"/>
                                          </p:stCondLst>
                                        </p:cTn>
                                        <p:tgtEl>
                                          <p:spTgt spid="138"/>
                                        </p:tgtEl>
                                        <p:attrNameLst>
                                          <p:attrName>style.visibility</p:attrName>
                                        </p:attrNameLst>
                                      </p:cBhvr>
                                      <p:to>
                                        <p:strVal val="hidden"/>
                                      </p:to>
                                    </p:set>
                                  </p:childTnLst>
                                </p:cTn>
                              </p:par>
                              <p:par>
                                <p:cTn id="379" presetID="1" presetClass="entr" presetSubtype="0" fill="hold" grpId="0" nodeType="withEffect">
                                  <p:stCondLst>
                                    <p:cond delay="0"/>
                                  </p:stCondLst>
                                  <p:childTnLst>
                                    <p:set>
                                      <p:cBhvr>
                                        <p:cTn id="380" dur="1" fill="hold">
                                          <p:stCondLst>
                                            <p:cond delay="0"/>
                                          </p:stCondLst>
                                        </p:cTn>
                                        <p:tgtEl>
                                          <p:spTgt spid="139"/>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xit" presetSubtype="0" fill="hold" grpId="1" nodeType="clickEffect">
                                  <p:stCondLst>
                                    <p:cond delay="0"/>
                                  </p:stCondLst>
                                  <p:childTnLst>
                                    <p:set>
                                      <p:cBhvr>
                                        <p:cTn id="384" dur="1" fill="hold">
                                          <p:stCondLst>
                                            <p:cond delay="0"/>
                                          </p:stCondLst>
                                        </p:cTn>
                                        <p:tgtEl>
                                          <p:spTgt spid="139"/>
                                        </p:tgtEl>
                                        <p:attrNameLst>
                                          <p:attrName>style.visibility</p:attrName>
                                        </p:attrNameLst>
                                      </p:cBhvr>
                                      <p:to>
                                        <p:strVal val="hidden"/>
                                      </p:to>
                                    </p:set>
                                  </p:childTnLst>
                                </p:cTn>
                              </p:par>
                              <p:par>
                                <p:cTn id="385" presetID="1" presetClass="entr" presetSubtype="0" fill="hold" grpId="0" nodeType="withEffect">
                                  <p:stCondLst>
                                    <p:cond delay="0"/>
                                  </p:stCondLst>
                                  <p:childTnLst>
                                    <p:set>
                                      <p:cBhvr>
                                        <p:cTn id="386" dur="1" fill="hold">
                                          <p:stCondLst>
                                            <p:cond delay="0"/>
                                          </p:stCondLst>
                                        </p:cTn>
                                        <p:tgtEl>
                                          <p:spTgt spid="140"/>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presetID="1" presetClass="exit" presetSubtype="0" fill="hold" grpId="1" nodeType="clickEffect">
                                  <p:stCondLst>
                                    <p:cond delay="0"/>
                                  </p:stCondLst>
                                  <p:childTnLst>
                                    <p:set>
                                      <p:cBhvr>
                                        <p:cTn id="390" dur="1" fill="hold">
                                          <p:stCondLst>
                                            <p:cond delay="0"/>
                                          </p:stCondLst>
                                        </p:cTn>
                                        <p:tgtEl>
                                          <p:spTgt spid="140"/>
                                        </p:tgtEl>
                                        <p:attrNameLst>
                                          <p:attrName>style.visibility</p:attrName>
                                        </p:attrNameLst>
                                      </p:cBhvr>
                                      <p:to>
                                        <p:strVal val="hidden"/>
                                      </p:to>
                                    </p:set>
                                  </p:childTnLst>
                                </p:cTn>
                              </p:par>
                              <p:par>
                                <p:cTn id="391" presetID="1" presetClass="entr" presetSubtype="0" fill="hold" grpId="0" nodeType="withEffect">
                                  <p:stCondLst>
                                    <p:cond delay="0"/>
                                  </p:stCondLst>
                                  <p:childTnLst>
                                    <p:set>
                                      <p:cBhvr>
                                        <p:cTn id="392" dur="1" fill="hold">
                                          <p:stCondLst>
                                            <p:cond delay="0"/>
                                          </p:stCondLst>
                                        </p:cTn>
                                        <p:tgtEl>
                                          <p:spTgt spid="141"/>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xit" presetSubtype="0" fill="hold" grpId="1" nodeType="clickEffect">
                                  <p:stCondLst>
                                    <p:cond delay="0"/>
                                  </p:stCondLst>
                                  <p:childTnLst>
                                    <p:set>
                                      <p:cBhvr>
                                        <p:cTn id="396" dur="1" fill="hold">
                                          <p:stCondLst>
                                            <p:cond delay="0"/>
                                          </p:stCondLst>
                                        </p:cTn>
                                        <p:tgtEl>
                                          <p:spTgt spid="141"/>
                                        </p:tgtEl>
                                        <p:attrNameLst>
                                          <p:attrName>style.visibility</p:attrName>
                                        </p:attrNameLst>
                                      </p:cBhvr>
                                      <p:to>
                                        <p:strVal val="hidden"/>
                                      </p:to>
                                    </p:set>
                                  </p:childTnLst>
                                </p:cTn>
                              </p:par>
                              <p:par>
                                <p:cTn id="397" presetID="1" presetClass="entr" presetSubtype="0" fill="hold" grpId="0" nodeType="withEffect">
                                  <p:stCondLst>
                                    <p:cond delay="0"/>
                                  </p:stCondLst>
                                  <p:childTnLst>
                                    <p:set>
                                      <p:cBhvr>
                                        <p:cTn id="398" dur="1" fill="hold">
                                          <p:stCondLst>
                                            <p:cond delay="0"/>
                                          </p:stCondLst>
                                        </p:cTn>
                                        <p:tgtEl>
                                          <p:spTgt spid="142"/>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presetID="1" presetClass="exit" presetSubtype="0" fill="hold" grpId="1" nodeType="clickEffect">
                                  <p:stCondLst>
                                    <p:cond delay="0"/>
                                  </p:stCondLst>
                                  <p:childTnLst>
                                    <p:set>
                                      <p:cBhvr>
                                        <p:cTn id="402" dur="1" fill="hold">
                                          <p:stCondLst>
                                            <p:cond delay="0"/>
                                          </p:stCondLst>
                                        </p:cTn>
                                        <p:tgtEl>
                                          <p:spTgt spid="142"/>
                                        </p:tgtEl>
                                        <p:attrNameLst>
                                          <p:attrName>style.visibility</p:attrName>
                                        </p:attrNameLst>
                                      </p:cBhvr>
                                      <p:to>
                                        <p:strVal val="hidden"/>
                                      </p:to>
                                    </p:set>
                                  </p:childTnLst>
                                </p:cTn>
                              </p:par>
                              <p:par>
                                <p:cTn id="403" presetID="1" presetClass="entr" presetSubtype="0" fill="hold" grpId="0" nodeType="withEffect">
                                  <p:stCondLst>
                                    <p:cond delay="0"/>
                                  </p:stCondLst>
                                  <p:childTnLst>
                                    <p:set>
                                      <p:cBhvr>
                                        <p:cTn id="404" dur="1" fill="hold">
                                          <p:stCondLst>
                                            <p:cond delay="0"/>
                                          </p:stCondLst>
                                        </p:cTn>
                                        <p:tgtEl>
                                          <p:spTgt spid="143"/>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1" presetClass="exit" presetSubtype="0" fill="hold" grpId="1" nodeType="clickEffect">
                                  <p:stCondLst>
                                    <p:cond delay="0"/>
                                  </p:stCondLst>
                                  <p:childTnLst>
                                    <p:set>
                                      <p:cBhvr>
                                        <p:cTn id="408" dur="1" fill="hold">
                                          <p:stCondLst>
                                            <p:cond delay="0"/>
                                          </p:stCondLst>
                                        </p:cTn>
                                        <p:tgtEl>
                                          <p:spTgt spid="143"/>
                                        </p:tgtEl>
                                        <p:attrNameLst>
                                          <p:attrName>style.visibility</p:attrName>
                                        </p:attrNameLst>
                                      </p:cBhvr>
                                      <p:to>
                                        <p:strVal val="hidden"/>
                                      </p:to>
                                    </p:set>
                                  </p:childTnLst>
                                </p:cTn>
                              </p:par>
                              <p:par>
                                <p:cTn id="409" presetID="1" presetClass="entr" presetSubtype="0" fill="hold" grpId="0" nodeType="withEffect">
                                  <p:stCondLst>
                                    <p:cond delay="0"/>
                                  </p:stCondLst>
                                  <p:childTnLst>
                                    <p:set>
                                      <p:cBhvr>
                                        <p:cTn id="410" dur="1" fill="hold">
                                          <p:stCondLst>
                                            <p:cond delay="0"/>
                                          </p:stCondLst>
                                        </p:cTn>
                                        <p:tgtEl>
                                          <p:spTgt spid="144"/>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grpId="1" nodeType="clickEffect">
                                  <p:stCondLst>
                                    <p:cond delay="0"/>
                                  </p:stCondLst>
                                  <p:childTnLst>
                                    <p:set>
                                      <p:cBhvr>
                                        <p:cTn id="414" dur="1" fill="hold">
                                          <p:stCondLst>
                                            <p:cond delay="0"/>
                                          </p:stCondLst>
                                        </p:cTn>
                                        <p:tgtEl>
                                          <p:spTgt spid="144"/>
                                        </p:tgtEl>
                                        <p:attrNameLst>
                                          <p:attrName>style.visibility</p:attrName>
                                        </p:attrNameLst>
                                      </p:cBhvr>
                                      <p:to>
                                        <p:strVal val="hidden"/>
                                      </p:to>
                                    </p:set>
                                  </p:childTnLst>
                                </p:cTn>
                              </p:par>
                              <p:par>
                                <p:cTn id="415" presetID="1" presetClass="entr" presetSubtype="0" fill="hold" grpId="0" nodeType="withEffect">
                                  <p:stCondLst>
                                    <p:cond delay="0"/>
                                  </p:stCondLst>
                                  <p:childTnLst>
                                    <p:set>
                                      <p:cBhvr>
                                        <p:cTn id="416" dur="1" fill="hold">
                                          <p:stCondLst>
                                            <p:cond delay="0"/>
                                          </p:stCondLst>
                                        </p:cTn>
                                        <p:tgtEl>
                                          <p:spTgt spid="145"/>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xit" presetSubtype="0" fill="hold" grpId="1" nodeType="clickEffect">
                                  <p:stCondLst>
                                    <p:cond delay="0"/>
                                  </p:stCondLst>
                                  <p:childTnLst>
                                    <p:set>
                                      <p:cBhvr>
                                        <p:cTn id="420" dur="1" fill="hold">
                                          <p:stCondLst>
                                            <p:cond delay="0"/>
                                          </p:stCondLst>
                                        </p:cTn>
                                        <p:tgtEl>
                                          <p:spTgt spid="145"/>
                                        </p:tgtEl>
                                        <p:attrNameLst>
                                          <p:attrName>style.visibility</p:attrName>
                                        </p:attrNameLst>
                                      </p:cBhvr>
                                      <p:to>
                                        <p:strVal val="hidden"/>
                                      </p:to>
                                    </p:set>
                                  </p:childTnLst>
                                </p:cTn>
                              </p:par>
                              <p:par>
                                <p:cTn id="421" presetID="1" presetClass="entr" presetSubtype="0" fill="hold" grpId="0" nodeType="withEffect">
                                  <p:stCondLst>
                                    <p:cond delay="0"/>
                                  </p:stCondLst>
                                  <p:childTnLst>
                                    <p:set>
                                      <p:cBhvr>
                                        <p:cTn id="422" dur="1" fill="hold">
                                          <p:stCondLst>
                                            <p:cond delay="0"/>
                                          </p:stCondLst>
                                        </p:cTn>
                                        <p:tgtEl>
                                          <p:spTgt spid="146"/>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presetID="1" presetClass="exit" presetSubtype="0" fill="hold" grpId="1" nodeType="clickEffect">
                                  <p:stCondLst>
                                    <p:cond delay="0"/>
                                  </p:stCondLst>
                                  <p:childTnLst>
                                    <p:set>
                                      <p:cBhvr>
                                        <p:cTn id="426" dur="1" fill="hold">
                                          <p:stCondLst>
                                            <p:cond delay="0"/>
                                          </p:stCondLst>
                                        </p:cTn>
                                        <p:tgtEl>
                                          <p:spTgt spid="146"/>
                                        </p:tgtEl>
                                        <p:attrNameLst>
                                          <p:attrName>style.visibility</p:attrName>
                                        </p:attrNameLst>
                                      </p:cBhvr>
                                      <p:to>
                                        <p:strVal val="hidden"/>
                                      </p:to>
                                    </p:set>
                                  </p:childTnLst>
                                </p:cTn>
                              </p:par>
                              <p:par>
                                <p:cTn id="427" presetID="1" presetClass="entr" presetSubtype="0" fill="hold" grpId="0" nodeType="withEffect">
                                  <p:stCondLst>
                                    <p:cond delay="0"/>
                                  </p:stCondLst>
                                  <p:childTnLst>
                                    <p:set>
                                      <p:cBhvr>
                                        <p:cTn id="428" dur="1" fill="hold">
                                          <p:stCondLst>
                                            <p:cond delay="0"/>
                                          </p:stCondLst>
                                        </p:cTn>
                                        <p:tgtEl>
                                          <p:spTgt spid="147"/>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presetID="1" presetClass="exit" presetSubtype="0" fill="hold" grpId="1" nodeType="clickEffect">
                                  <p:stCondLst>
                                    <p:cond delay="0"/>
                                  </p:stCondLst>
                                  <p:childTnLst>
                                    <p:set>
                                      <p:cBhvr>
                                        <p:cTn id="432" dur="1" fill="hold">
                                          <p:stCondLst>
                                            <p:cond delay="0"/>
                                          </p:stCondLst>
                                        </p:cTn>
                                        <p:tgtEl>
                                          <p:spTgt spid="147"/>
                                        </p:tgtEl>
                                        <p:attrNameLst>
                                          <p:attrName>style.visibility</p:attrName>
                                        </p:attrNameLst>
                                      </p:cBhvr>
                                      <p:to>
                                        <p:strVal val="hidden"/>
                                      </p:to>
                                    </p:set>
                                  </p:childTnLst>
                                </p:cTn>
                              </p:par>
                              <p:par>
                                <p:cTn id="433" presetID="1" presetClass="entr" presetSubtype="0" fill="hold" grpId="0" nodeType="withEffect">
                                  <p:stCondLst>
                                    <p:cond delay="0"/>
                                  </p:stCondLst>
                                  <p:childTnLst>
                                    <p:set>
                                      <p:cBhvr>
                                        <p:cTn id="434" dur="1" fill="hold">
                                          <p:stCondLst>
                                            <p:cond delay="0"/>
                                          </p:stCondLst>
                                        </p:cTn>
                                        <p:tgtEl>
                                          <p:spTgt spid="148"/>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presetID="1" presetClass="exit" presetSubtype="0" fill="hold" grpId="1" nodeType="clickEffect">
                                  <p:stCondLst>
                                    <p:cond delay="0"/>
                                  </p:stCondLst>
                                  <p:childTnLst>
                                    <p:set>
                                      <p:cBhvr>
                                        <p:cTn id="438" dur="1" fill="hold">
                                          <p:stCondLst>
                                            <p:cond delay="0"/>
                                          </p:stCondLst>
                                        </p:cTn>
                                        <p:tgtEl>
                                          <p:spTgt spid="148"/>
                                        </p:tgtEl>
                                        <p:attrNameLst>
                                          <p:attrName>style.visibility</p:attrName>
                                        </p:attrNameLst>
                                      </p:cBhvr>
                                      <p:to>
                                        <p:strVal val="hidden"/>
                                      </p:to>
                                    </p:set>
                                  </p:childTnLst>
                                </p:cTn>
                              </p:par>
                              <p:par>
                                <p:cTn id="439" presetID="1" presetClass="entr" presetSubtype="0" fill="hold" grpId="0" nodeType="withEffect">
                                  <p:stCondLst>
                                    <p:cond delay="0"/>
                                  </p:stCondLst>
                                  <p:childTnLst>
                                    <p:set>
                                      <p:cBhvr>
                                        <p:cTn id="440" dur="1" fill="hold">
                                          <p:stCondLst>
                                            <p:cond delay="0"/>
                                          </p:stCondLst>
                                        </p:cTn>
                                        <p:tgtEl>
                                          <p:spTgt spid="149"/>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presetID="1" presetClass="exit" presetSubtype="0" fill="hold" grpId="1" nodeType="clickEffect">
                                  <p:stCondLst>
                                    <p:cond delay="0"/>
                                  </p:stCondLst>
                                  <p:childTnLst>
                                    <p:set>
                                      <p:cBhvr>
                                        <p:cTn id="444" dur="1" fill="hold">
                                          <p:stCondLst>
                                            <p:cond delay="0"/>
                                          </p:stCondLst>
                                        </p:cTn>
                                        <p:tgtEl>
                                          <p:spTgt spid="149"/>
                                        </p:tgtEl>
                                        <p:attrNameLst>
                                          <p:attrName>style.visibility</p:attrName>
                                        </p:attrNameLst>
                                      </p:cBhvr>
                                      <p:to>
                                        <p:strVal val="hidden"/>
                                      </p:to>
                                    </p:set>
                                  </p:childTnLst>
                                </p:cTn>
                              </p:par>
                              <p:par>
                                <p:cTn id="445" presetID="1" presetClass="entr" presetSubtype="0" fill="hold" grpId="0" nodeType="withEffect">
                                  <p:stCondLst>
                                    <p:cond delay="0"/>
                                  </p:stCondLst>
                                  <p:childTnLst>
                                    <p:set>
                                      <p:cBhvr>
                                        <p:cTn id="446" dur="1" fill="hold">
                                          <p:stCondLst>
                                            <p:cond delay="0"/>
                                          </p:stCondLst>
                                        </p:cTn>
                                        <p:tgtEl>
                                          <p:spTgt spid="150"/>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presetID="1" presetClass="exit" presetSubtype="0" fill="hold" grpId="1" nodeType="clickEffect">
                                  <p:stCondLst>
                                    <p:cond delay="0"/>
                                  </p:stCondLst>
                                  <p:childTnLst>
                                    <p:set>
                                      <p:cBhvr>
                                        <p:cTn id="450" dur="1" fill="hold">
                                          <p:stCondLst>
                                            <p:cond delay="0"/>
                                          </p:stCondLst>
                                        </p:cTn>
                                        <p:tgtEl>
                                          <p:spTgt spid="150"/>
                                        </p:tgtEl>
                                        <p:attrNameLst>
                                          <p:attrName>style.visibility</p:attrName>
                                        </p:attrNameLst>
                                      </p:cBhvr>
                                      <p:to>
                                        <p:strVal val="hidden"/>
                                      </p:to>
                                    </p:set>
                                  </p:childTnLst>
                                </p:cTn>
                              </p:par>
                              <p:par>
                                <p:cTn id="451" presetID="1" presetClass="entr" presetSubtype="0" fill="hold" grpId="0" nodeType="withEffect">
                                  <p:stCondLst>
                                    <p:cond delay="0"/>
                                  </p:stCondLst>
                                  <p:childTnLst>
                                    <p:set>
                                      <p:cBhvr>
                                        <p:cTn id="452" dur="1" fill="hold">
                                          <p:stCondLst>
                                            <p:cond delay="0"/>
                                          </p:stCondLst>
                                        </p:cTn>
                                        <p:tgtEl>
                                          <p:spTgt spid="151"/>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1" presetClass="exit" presetSubtype="0" fill="hold" grpId="1" nodeType="clickEffect">
                                  <p:stCondLst>
                                    <p:cond delay="0"/>
                                  </p:stCondLst>
                                  <p:childTnLst>
                                    <p:set>
                                      <p:cBhvr>
                                        <p:cTn id="456" dur="1" fill="hold">
                                          <p:stCondLst>
                                            <p:cond delay="0"/>
                                          </p:stCondLst>
                                        </p:cTn>
                                        <p:tgtEl>
                                          <p:spTgt spid="151"/>
                                        </p:tgtEl>
                                        <p:attrNameLst>
                                          <p:attrName>style.visibility</p:attrName>
                                        </p:attrNameLst>
                                      </p:cBhvr>
                                      <p:to>
                                        <p:strVal val="hidden"/>
                                      </p:to>
                                    </p:set>
                                  </p:childTnLst>
                                </p:cTn>
                              </p:par>
                              <p:par>
                                <p:cTn id="457" presetID="1" presetClass="entr" presetSubtype="0" fill="hold" grpId="0" nodeType="withEffect">
                                  <p:stCondLst>
                                    <p:cond delay="0"/>
                                  </p:stCondLst>
                                  <p:childTnLst>
                                    <p:set>
                                      <p:cBhvr>
                                        <p:cTn id="458" dur="1" fill="hold">
                                          <p:stCondLst>
                                            <p:cond delay="0"/>
                                          </p:stCondLst>
                                        </p:cTn>
                                        <p:tgtEl>
                                          <p:spTgt spid="152"/>
                                        </p:tgtEl>
                                        <p:attrNameLst>
                                          <p:attrName>style.visibility</p:attrName>
                                        </p:attrNameLst>
                                      </p:cBhvr>
                                      <p:to>
                                        <p:strVal val="visible"/>
                                      </p:to>
                                    </p:set>
                                  </p:childTnLst>
                                </p:cTn>
                              </p:par>
                            </p:childTnLst>
                          </p:cTn>
                        </p:par>
                      </p:childTnLst>
                    </p:cTn>
                  </p:par>
                  <p:par>
                    <p:cTn id="459" fill="hold">
                      <p:stCondLst>
                        <p:cond delay="indefinite"/>
                      </p:stCondLst>
                      <p:childTnLst>
                        <p:par>
                          <p:cTn id="460" fill="hold">
                            <p:stCondLst>
                              <p:cond delay="0"/>
                            </p:stCondLst>
                            <p:childTnLst>
                              <p:par>
                                <p:cTn id="461" presetID="1" presetClass="exit" presetSubtype="0" fill="hold" grpId="1" nodeType="clickEffect">
                                  <p:stCondLst>
                                    <p:cond delay="0"/>
                                  </p:stCondLst>
                                  <p:childTnLst>
                                    <p:set>
                                      <p:cBhvr>
                                        <p:cTn id="462" dur="1" fill="hold">
                                          <p:stCondLst>
                                            <p:cond delay="0"/>
                                          </p:stCondLst>
                                        </p:cTn>
                                        <p:tgtEl>
                                          <p:spTgt spid="152"/>
                                        </p:tgtEl>
                                        <p:attrNameLst>
                                          <p:attrName>style.visibility</p:attrName>
                                        </p:attrNameLst>
                                      </p:cBhvr>
                                      <p:to>
                                        <p:strVal val="hidden"/>
                                      </p:to>
                                    </p:set>
                                  </p:childTnLst>
                                </p:cTn>
                              </p:par>
                              <p:par>
                                <p:cTn id="463" presetID="1" presetClass="entr" presetSubtype="0" fill="hold" grpId="0" nodeType="withEffect">
                                  <p:stCondLst>
                                    <p:cond delay="0"/>
                                  </p:stCondLst>
                                  <p:childTnLst>
                                    <p:set>
                                      <p:cBhvr>
                                        <p:cTn id="464" dur="1" fill="hold">
                                          <p:stCondLst>
                                            <p:cond delay="0"/>
                                          </p:stCondLst>
                                        </p:cTn>
                                        <p:tgtEl>
                                          <p:spTgt spid="153"/>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grpId="1" nodeType="clickEffect">
                                  <p:stCondLst>
                                    <p:cond delay="0"/>
                                  </p:stCondLst>
                                  <p:childTnLst>
                                    <p:set>
                                      <p:cBhvr>
                                        <p:cTn id="468" dur="1" fill="hold">
                                          <p:stCondLst>
                                            <p:cond delay="0"/>
                                          </p:stCondLst>
                                        </p:cTn>
                                        <p:tgtEl>
                                          <p:spTgt spid="153"/>
                                        </p:tgtEl>
                                        <p:attrNameLst>
                                          <p:attrName>style.visibility</p:attrName>
                                        </p:attrNameLst>
                                      </p:cBhvr>
                                      <p:to>
                                        <p:strVal val="hidden"/>
                                      </p:to>
                                    </p:set>
                                  </p:childTnLst>
                                </p:cTn>
                              </p:par>
                              <p:par>
                                <p:cTn id="469" presetID="1" presetClass="entr" presetSubtype="0" fill="hold" grpId="0" nodeType="withEffect">
                                  <p:stCondLst>
                                    <p:cond delay="0"/>
                                  </p:stCondLst>
                                  <p:childTnLst>
                                    <p:set>
                                      <p:cBhvr>
                                        <p:cTn id="470" dur="1" fill="hold">
                                          <p:stCondLst>
                                            <p:cond delay="0"/>
                                          </p:stCondLst>
                                        </p:cTn>
                                        <p:tgtEl>
                                          <p:spTgt spid="154"/>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presetID="1" presetClass="exit" presetSubtype="0" fill="hold" grpId="1" nodeType="clickEffect">
                                  <p:stCondLst>
                                    <p:cond delay="0"/>
                                  </p:stCondLst>
                                  <p:childTnLst>
                                    <p:set>
                                      <p:cBhvr>
                                        <p:cTn id="474" dur="1" fill="hold">
                                          <p:stCondLst>
                                            <p:cond delay="0"/>
                                          </p:stCondLst>
                                        </p:cTn>
                                        <p:tgtEl>
                                          <p:spTgt spid="154"/>
                                        </p:tgtEl>
                                        <p:attrNameLst>
                                          <p:attrName>style.visibility</p:attrName>
                                        </p:attrNameLst>
                                      </p:cBhvr>
                                      <p:to>
                                        <p:strVal val="hidden"/>
                                      </p:to>
                                    </p:set>
                                  </p:childTnLst>
                                </p:cTn>
                              </p:par>
                              <p:par>
                                <p:cTn id="475" presetID="1" presetClass="entr" presetSubtype="0" fill="hold" grpId="0" nodeType="withEffect">
                                  <p:stCondLst>
                                    <p:cond delay="0"/>
                                  </p:stCondLst>
                                  <p:childTnLst>
                                    <p:set>
                                      <p:cBhvr>
                                        <p:cTn id="476" dur="1" fill="hold">
                                          <p:stCondLst>
                                            <p:cond delay="0"/>
                                          </p:stCondLst>
                                        </p:cTn>
                                        <p:tgtEl>
                                          <p:spTgt spid="155"/>
                                        </p:tgtEl>
                                        <p:attrNameLst>
                                          <p:attrName>style.visibility</p:attrName>
                                        </p:attrNameLst>
                                      </p:cBhvr>
                                      <p:to>
                                        <p:strVal val="visible"/>
                                      </p:to>
                                    </p:set>
                                  </p:childTnLst>
                                </p:cTn>
                              </p:par>
                            </p:childTnLst>
                          </p:cTn>
                        </p:par>
                      </p:childTnLst>
                    </p:cTn>
                  </p:par>
                  <p:par>
                    <p:cTn id="477" fill="hold">
                      <p:stCondLst>
                        <p:cond delay="indefinite"/>
                      </p:stCondLst>
                      <p:childTnLst>
                        <p:par>
                          <p:cTn id="478" fill="hold">
                            <p:stCondLst>
                              <p:cond delay="0"/>
                            </p:stCondLst>
                            <p:childTnLst>
                              <p:par>
                                <p:cTn id="479" presetID="1" presetClass="exit" presetSubtype="0" fill="hold" grpId="1" nodeType="clickEffect">
                                  <p:stCondLst>
                                    <p:cond delay="0"/>
                                  </p:stCondLst>
                                  <p:childTnLst>
                                    <p:set>
                                      <p:cBhvr>
                                        <p:cTn id="480" dur="1" fill="hold">
                                          <p:stCondLst>
                                            <p:cond delay="0"/>
                                          </p:stCondLst>
                                        </p:cTn>
                                        <p:tgtEl>
                                          <p:spTgt spid="155"/>
                                        </p:tgtEl>
                                        <p:attrNameLst>
                                          <p:attrName>style.visibility</p:attrName>
                                        </p:attrNameLst>
                                      </p:cBhvr>
                                      <p:to>
                                        <p:strVal val="hidden"/>
                                      </p:to>
                                    </p:set>
                                  </p:childTnLst>
                                </p:cTn>
                              </p:par>
                              <p:par>
                                <p:cTn id="481" presetID="1" presetClass="entr" presetSubtype="0" fill="hold" grpId="0" nodeType="withEffect">
                                  <p:stCondLst>
                                    <p:cond delay="0"/>
                                  </p:stCondLst>
                                  <p:childTnLst>
                                    <p:set>
                                      <p:cBhvr>
                                        <p:cTn id="482" dur="1" fill="hold">
                                          <p:stCondLst>
                                            <p:cond delay="0"/>
                                          </p:stCondLst>
                                        </p:cTn>
                                        <p:tgtEl>
                                          <p:spTgt spid="156"/>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grpId="1" nodeType="clickEffect">
                                  <p:stCondLst>
                                    <p:cond delay="0"/>
                                  </p:stCondLst>
                                  <p:childTnLst>
                                    <p:set>
                                      <p:cBhvr>
                                        <p:cTn id="486" dur="1" fill="hold">
                                          <p:stCondLst>
                                            <p:cond delay="0"/>
                                          </p:stCondLst>
                                        </p:cTn>
                                        <p:tgtEl>
                                          <p:spTgt spid="156"/>
                                        </p:tgtEl>
                                        <p:attrNameLst>
                                          <p:attrName>style.visibility</p:attrName>
                                        </p:attrNameLst>
                                      </p:cBhvr>
                                      <p:to>
                                        <p:strVal val="hidden"/>
                                      </p:to>
                                    </p:set>
                                  </p:childTnLst>
                                </p:cTn>
                              </p:par>
                              <p:par>
                                <p:cTn id="487" presetID="1" presetClass="entr" presetSubtype="0" fill="hold" grpId="0" nodeType="withEffect">
                                  <p:stCondLst>
                                    <p:cond delay="0"/>
                                  </p:stCondLst>
                                  <p:childTnLst>
                                    <p:set>
                                      <p:cBhvr>
                                        <p:cTn id="488" dur="1" fill="hold">
                                          <p:stCondLst>
                                            <p:cond delay="0"/>
                                          </p:stCondLst>
                                        </p:cTn>
                                        <p:tgtEl>
                                          <p:spTgt spid="157"/>
                                        </p:tgtEl>
                                        <p:attrNameLst>
                                          <p:attrName>style.visibility</p:attrName>
                                        </p:attrNameLst>
                                      </p:cBhvr>
                                      <p:to>
                                        <p:strVal val="visible"/>
                                      </p:to>
                                    </p:set>
                                  </p:childTnLst>
                                </p:cTn>
                              </p:par>
                            </p:childTnLst>
                          </p:cTn>
                        </p:par>
                      </p:childTnLst>
                    </p:cTn>
                  </p:par>
                  <p:par>
                    <p:cTn id="489" fill="hold">
                      <p:stCondLst>
                        <p:cond delay="indefinite"/>
                      </p:stCondLst>
                      <p:childTnLst>
                        <p:par>
                          <p:cTn id="490" fill="hold">
                            <p:stCondLst>
                              <p:cond delay="0"/>
                            </p:stCondLst>
                            <p:childTnLst>
                              <p:par>
                                <p:cTn id="491" presetID="1" presetClass="exit" presetSubtype="0" fill="hold" grpId="1" nodeType="clickEffect">
                                  <p:stCondLst>
                                    <p:cond delay="0"/>
                                  </p:stCondLst>
                                  <p:childTnLst>
                                    <p:set>
                                      <p:cBhvr>
                                        <p:cTn id="492" dur="1" fill="hold">
                                          <p:stCondLst>
                                            <p:cond delay="0"/>
                                          </p:stCondLst>
                                        </p:cTn>
                                        <p:tgtEl>
                                          <p:spTgt spid="157"/>
                                        </p:tgtEl>
                                        <p:attrNameLst>
                                          <p:attrName>style.visibility</p:attrName>
                                        </p:attrNameLst>
                                      </p:cBhvr>
                                      <p:to>
                                        <p:strVal val="hidden"/>
                                      </p:to>
                                    </p:set>
                                  </p:childTnLst>
                                </p:cTn>
                              </p:par>
                              <p:par>
                                <p:cTn id="493" presetID="1" presetClass="entr" presetSubtype="0" fill="hold" grpId="0" nodeType="withEffect">
                                  <p:stCondLst>
                                    <p:cond delay="0"/>
                                  </p:stCondLst>
                                  <p:childTnLst>
                                    <p:set>
                                      <p:cBhvr>
                                        <p:cTn id="494" dur="1" fill="hold">
                                          <p:stCondLst>
                                            <p:cond delay="0"/>
                                          </p:stCondLst>
                                        </p:cTn>
                                        <p:tgtEl>
                                          <p:spTgt spid="158"/>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158"/>
                                        </p:tgtEl>
                                        <p:attrNameLst>
                                          <p:attrName>style.visibility</p:attrName>
                                        </p:attrNameLst>
                                      </p:cBhvr>
                                      <p:to>
                                        <p:strVal val="hidden"/>
                                      </p:to>
                                    </p:set>
                                  </p:childTnLst>
                                </p:cTn>
                              </p:par>
                              <p:par>
                                <p:cTn id="499" presetID="1" presetClass="entr" presetSubtype="0" fill="hold" grpId="0" nodeType="withEffect">
                                  <p:stCondLst>
                                    <p:cond delay="0"/>
                                  </p:stCondLst>
                                  <p:childTnLst>
                                    <p:set>
                                      <p:cBhvr>
                                        <p:cTn id="500" dur="1" fill="hold">
                                          <p:stCondLst>
                                            <p:cond delay="0"/>
                                          </p:stCondLst>
                                        </p:cTn>
                                        <p:tgtEl>
                                          <p:spTgt spid="159"/>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presetID="1" presetClass="exit" presetSubtype="0" fill="hold" grpId="1" nodeType="clickEffect">
                                  <p:stCondLst>
                                    <p:cond delay="0"/>
                                  </p:stCondLst>
                                  <p:childTnLst>
                                    <p:set>
                                      <p:cBhvr>
                                        <p:cTn id="504" dur="1" fill="hold">
                                          <p:stCondLst>
                                            <p:cond delay="0"/>
                                          </p:stCondLst>
                                        </p:cTn>
                                        <p:tgtEl>
                                          <p:spTgt spid="159"/>
                                        </p:tgtEl>
                                        <p:attrNameLst>
                                          <p:attrName>style.visibility</p:attrName>
                                        </p:attrNameLst>
                                      </p:cBhvr>
                                      <p:to>
                                        <p:strVal val="hidden"/>
                                      </p:to>
                                    </p:set>
                                  </p:childTnLst>
                                </p:cTn>
                              </p:par>
                              <p:par>
                                <p:cTn id="505" presetID="1" presetClass="entr" presetSubtype="0" fill="hold" grpId="0" nodeType="withEffect">
                                  <p:stCondLst>
                                    <p:cond delay="0"/>
                                  </p:stCondLst>
                                  <p:childTnLst>
                                    <p:set>
                                      <p:cBhvr>
                                        <p:cTn id="506" dur="1" fill="hold">
                                          <p:stCondLst>
                                            <p:cond delay="0"/>
                                          </p:stCondLst>
                                        </p:cTn>
                                        <p:tgtEl>
                                          <p:spTgt spid="160"/>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presetID="1" presetClass="exit" presetSubtype="0" fill="hold" grpId="1" nodeType="clickEffect">
                                  <p:stCondLst>
                                    <p:cond delay="0"/>
                                  </p:stCondLst>
                                  <p:childTnLst>
                                    <p:set>
                                      <p:cBhvr>
                                        <p:cTn id="510" dur="1" fill="hold">
                                          <p:stCondLst>
                                            <p:cond delay="0"/>
                                          </p:stCondLst>
                                        </p:cTn>
                                        <p:tgtEl>
                                          <p:spTgt spid="160"/>
                                        </p:tgtEl>
                                        <p:attrNameLst>
                                          <p:attrName>style.visibility</p:attrName>
                                        </p:attrNameLst>
                                      </p:cBhvr>
                                      <p:to>
                                        <p:strVal val="hidden"/>
                                      </p:to>
                                    </p:set>
                                  </p:childTnLst>
                                </p:cTn>
                              </p:par>
                              <p:par>
                                <p:cTn id="511" presetID="1" presetClass="entr" presetSubtype="0" fill="hold" grpId="0" nodeType="withEffect">
                                  <p:stCondLst>
                                    <p:cond delay="0"/>
                                  </p:stCondLst>
                                  <p:childTnLst>
                                    <p:set>
                                      <p:cBhvr>
                                        <p:cTn id="512" dur="1" fill="hold">
                                          <p:stCondLst>
                                            <p:cond delay="0"/>
                                          </p:stCondLst>
                                        </p:cTn>
                                        <p:tgtEl>
                                          <p:spTgt spid="161"/>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presetID="1" presetClass="exit" presetSubtype="0" fill="hold" grpId="1" nodeType="clickEffect">
                                  <p:stCondLst>
                                    <p:cond delay="0"/>
                                  </p:stCondLst>
                                  <p:childTnLst>
                                    <p:set>
                                      <p:cBhvr>
                                        <p:cTn id="516" dur="1" fill="hold">
                                          <p:stCondLst>
                                            <p:cond delay="0"/>
                                          </p:stCondLst>
                                        </p:cTn>
                                        <p:tgtEl>
                                          <p:spTgt spid="161"/>
                                        </p:tgtEl>
                                        <p:attrNameLst>
                                          <p:attrName>style.visibility</p:attrName>
                                        </p:attrNameLst>
                                      </p:cBhvr>
                                      <p:to>
                                        <p:strVal val="hidden"/>
                                      </p:to>
                                    </p:set>
                                  </p:childTnLst>
                                </p:cTn>
                              </p:par>
                              <p:par>
                                <p:cTn id="517" presetID="1" presetClass="entr" presetSubtype="0" fill="hold" grpId="0" nodeType="withEffect">
                                  <p:stCondLst>
                                    <p:cond delay="0"/>
                                  </p:stCondLst>
                                  <p:childTnLst>
                                    <p:set>
                                      <p:cBhvr>
                                        <p:cTn id="518" dur="1" fill="hold">
                                          <p:stCondLst>
                                            <p:cond delay="0"/>
                                          </p:stCondLst>
                                        </p:cTn>
                                        <p:tgtEl>
                                          <p:spTgt spid="162"/>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presetID="1" presetClass="exit" presetSubtype="0" fill="hold" grpId="1" nodeType="clickEffect">
                                  <p:stCondLst>
                                    <p:cond delay="0"/>
                                  </p:stCondLst>
                                  <p:childTnLst>
                                    <p:set>
                                      <p:cBhvr>
                                        <p:cTn id="522" dur="1" fill="hold">
                                          <p:stCondLst>
                                            <p:cond delay="0"/>
                                          </p:stCondLst>
                                        </p:cTn>
                                        <p:tgtEl>
                                          <p:spTgt spid="162"/>
                                        </p:tgtEl>
                                        <p:attrNameLst>
                                          <p:attrName>style.visibility</p:attrName>
                                        </p:attrNameLst>
                                      </p:cBhvr>
                                      <p:to>
                                        <p:strVal val="hidden"/>
                                      </p:to>
                                    </p:set>
                                  </p:childTnLst>
                                </p:cTn>
                              </p:par>
                              <p:par>
                                <p:cTn id="523" presetID="1" presetClass="entr" presetSubtype="0" fill="hold" grpId="0" nodeType="withEffect">
                                  <p:stCondLst>
                                    <p:cond delay="0"/>
                                  </p:stCondLst>
                                  <p:childTnLst>
                                    <p:set>
                                      <p:cBhvr>
                                        <p:cTn id="524" dur="1" fill="hold">
                                          <p:stCondLst>
                                            <p:cond delay="0"/>
                                          </p:stCondLst>
                                        </p:cTn>
                                        <p:tgtEl>
                                          <p:spTgt spid="163"/>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presetID="1" presetClass="exit" presetSubtype="0" fill="hold" grpId="1" nodeType="clickEffect">
                                  <p:stCondLst>
                                    <p:cond delay="0"/>
                                  </p:stCondLst>
                                  <p:childTnLst>
                                    <p:set>
                                      <p:cBhvr>
                                        <p:cTn id="528" dur="1" fill="hold">
                                          <p:stCondLst>
                                            <p:cond delay="0"/>
                                          </p:stCondLst>
                                        </p:cTn>
                                        <p:tgtEl>
                                          <p:spTgt spid="163"/>
                                        </p:tgtEl>
                                        <p:attrNameLst>
                                          <p:attrName>style.visibility</p:attrName>
                                        </p:attrNameLst>
                                      </p:cBhvr>
                                      <p:to>
                                        <p:strVal val="hidden"/>
                                      </p:to>
                                    </p:set>
                                  </p:childTnLst>
                                </p:cTn>
                              </p:par>
                              <p:par>
                                <p:cTn id="529" presetID="1" presetClass="entr" presetSubtype="0" fill="hold" grpId="0" nodeType="withEffect">
                                  <p:stCondLst>
                                    <p:cond delay="0"/>
                                  </p:stCondLst>
                                  <p:childTnLst>
                                    <p:set>
                                      <p:cBhvr>
                                        <p:cTn id="530" dur="1" fill="hold">
                                          <p:stCondLst>
                                            <p:cond delay="0"/>
                                          </p:stCondLst>
                                        </p:cTn>
                                        <p:tgtEl>
                                          <p:spTgt spid="164"/>
                                        </p:tgtEl>
                                        <p:attrNameLst>
                                          <p:attrName>style.visibility</p:attrName>
                                        </p:attrNameLst>
                                      </p:cBhvr>
                                      <p:to>
                                        <p:strVal val="visible"/>
                                      </p:to>
                                    </p:set>
                                  </p:childTnLst>
                                </p:cTn>
                              </p:par>
                            </p:childTnLst>
                          </p:cTn>
                        </p:par>
                      </p:childTnLst>
                    </p:cTn>
                  </p:par>
                  <p:par>
                    <p:cTn id="531" fill="hold">
                      <p:stCondLst>
                        <p:cond delay="indefinite"/>
                      </p:stCondLst>
                      <p:childTnLst>
                        <p:par>
                          <p:cTn id="532" fill="hold">
                            <p:stCondLst>
                              <p:cond delay="0"/>
                            </p:stCondLst>
                            <p:childTnLst>
                              <p:par>
                                <p:cTn id="533" presetID="1" presetClass="exit" presetSubtype="0" fill="hold" grpId="1" nodeType="clickEffect">
                                  <p:stCondLst>
                                    <p:cond delay="0"/>
                                  </p:stCondLst>
                                  <p:childTnLst>
                                    <p:set>
                                      <p:cBhvr>
                                        <p:cTn id="534" dur="1" fill="hold">
                                          <p:stCondLst>
                                            <p:cond delay="0"/>
                                          </p:stCondLst>
                                        </p:cTn>
                                        <p:tgtEl>
                                          <p:spTgt spid="164"/>
                                        </p:tgtEl>
                                        <p:attrNameLst>
                                          <p:attrName>style.visibility</p:attrName>
                                        </p:attrNameLst>
                                      </p:cBhvr>
                                      <p:to>
                                        <p:strVal val="hidden"/>
                                      </p:to>
                                    </p:set>
                                  </p:childTnLst>
                                </p:cTn>
                              </p:par>
                              <p:par>
                                <p:cTn id="535" presetID="1" presetClass="entr" presetSubtype="0" fill="hold" grpId="0" nodeType="withEffect">
                                  <p:stCondLst>
                                    <p:cond delay="0"/>
                                  </p:stCondLst>
                                  <p:childTnLst>
                                    <p:set>
                                      <p:cBhvr>
                                        <p:cTn id="536" dur="1" fill="hold">
                                          <p:stCondLst>
                                            <p:cond delay="0"/>
                                          </p:stCondLst>
                                        </p:cTn>
                                        <p:tgtEl>
                                          <p:spTgt spid="165"/>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65"/>
                                        </p:tgtEl>
                                        <p:attrNameLst>
                                          <p:attrName>style.visibility</p:attrName>
                                        </p:attrNameLst>
                                      </p:cBhvr>
                                      <p:to>
                                        <p:strVal val="hidden"/>
                                      </p:to>
                                    </p:set>
                                  </p:childTnLst>
                                </p:cTn>
                              </p:par>
                              <p:par>
                                <p:cTn id="541" presetID="1" presetClass="entr" presetSubtype="0" fill="hold" grpId="0" nodeType="withEffect">
                                  <p:stCondLst>
                                    <p:cond delay="0"/>
                                  </p:stCondLst>
                                  <p:childTnLst>
                                    <p:set>
                                      <p:cBhvr>
                                        <p:cTn id="542" dur="1" fill="hold">
                                          <p:stCondLst>
                                            <p:cond delay="0"/>
                                          </p:stCondLst>
                                        </p:cTn>
                                        <p:tgtEl>
                                          <p:spTgt spid="166"/>
                                        </p:tgtEl>
                                        <p:attrNameLst>
                                          <p:attrName>style.visibility</p:attrName>
                                        </p:attrNameLst>
                                      </p:cBhvr>
                                      <p:to>
                                        <p:strVal val="visible"/>
                                      </p:to>
                                    </p:set>
                                  </p:childTnLst>
                                </p:cTn>
                              </p:par>
                            </p:childTnLst>
                          </p:cTn>
                        </p:par>
                      </p:childTnLst>
                    </p:cTn>
                  </p:par>
                  <p:par>
                    <p:cTn id="543" fill="hold">
                      <p:stCondLst>
                        <p:cond delay="indefinite"/>
                      </p:stCondLst>
                      <p:childTnLst>
                        <p:par>
                          <p:cTn id="544" fill="hold">
                            <p:stCondLst>
                              <p:cond delay="0"/>
                            </p:stCondLst>
                            <p:childTnLst>
                              <p:par>
                                <p:cTn id="545" presetID="1" presetClass="exit" presetSubtype="0" fill="hold" grpId="1" nodeType="clickEffect">
                                  <p:stCondLst>
                                    <p:cond delay="0"/>
                                  </p:stCondLst>
                                  <p:childTnLst>
                                    <p:set>
                                      <p:cBhvr>
                                        <p:cTn id="546" dur="1" fill="hold">
                                          <p:stCondLst>
                                            <p:cond delay="0"/>
                                          </p:stCondLst>
                                        </p:cTn>
                                        <p:tgtEl>
                                          <p:spTgt spid="166"/>
                                        </p:tgtEl>
                                        <p:attrNameLst>
                                          <p:attrName>style.visibility</p:attrName>
                                        </p:attrNameLst>
                                      </p:cBhvr>
                                      <p:to>
                                        <p:strVal val="hidden"/>
                                      </p:to>
                                    </p:set>
                                  </p:childTnLst>
                                </p:cTn>
                              </p:par>
                              <p:par>
                                <p:cTn id="547" presetID="1" presetClass="entr" presetSubtype="0" fill="hold" grpId="0" nodeType="withEffect">
                                  <p:stCondLst>
                                    <p:cond delay="0"/>
                                  </p:stCondLst>
                                  <p:childTnLst>
                                    <p:set>
                                      <p:cBhvr>
                                        <p:cTn id="548" dur="1" fill="hold">
                                          <p:stCondLst>
                                            <p:cond delay="0"/>
                                          </p:stCondLst>
                                        </p:cTn>
                                        <p:tgtEl>
                                          <p:spTgt spid="167"/>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167"/>
                                        </p:tgtEl>
                                        <p:attrNameLst>
                                          <p:attrName>style.visibility</p:attrName>
                                        </p:attrNameLst>
                                      </p:cBhvr>
                                      <p:to>
                                        <p:strVal val="hidden"/>
                                      </p:to>
                                    </p:set>
                                  </p:childTnLst>
                                </p:cTn>
                              </p:par>
                              <p:par>
                                <p:cTn id="553" presetID="1" presetClass="entr" presetSubtype="0" fill="hold" grpId="0" nodeType="withEffect">
                                  <p:stCondLst>
                                    <p:cond delay="0"/>
                                  </p:stCondLst>
                                  <p:childTnLst>
                                    <p:set>
                                      <p:cBhvr>
                                        <p:cTn id="554" dur="1" fill="hold">
                                          <p:stCondLst>
                                            <p:cond delay="0"/>
                                          </p:stCondLst>
                                        </p:cTn>
                                        <p:tgtEl>
                                          <p:spTgt spid="168"/>
                                        </p:tgtEl>
                                        <p:attrNameLst>
                                          <p:attrName>style.visibility</p:attrName>
                                        </p:attrNameLst>
                                      </p:cBhvr>
                                      <p:to>
                                        <p:strVal val="visible"/>
                                      </p:to>
                                    </p:set>
                                  </p:childTnLst>
                                </p:cTn>
                              </p:par>
                            </p:childTnLst>
                          </p:cTn>
                        </p:par>
                      </p:childTnLst>
                    </p:cTn>
                  </p:par>
                  <p:par>
                    <p:cTn id="555" fill="hold">
                      <p:stCondLst>
                        <p:cond delay="indefinite"/>
                      </p:stCondLst>
                      <p:childTnLst>
                        <p:par>
                          <p:cTn id="556" fill="hold">
                            <p:stCondLst>
                              <p:cond delay="0"/>
                            </p:stCondLst>
                            <p:childTnLst>
                              <p:par>
                                <p:cTn id="557" presetID="1" presetClass="exit" presetSubtype="0" fill="hold" grpId="1" nodeType="clickEffect">
                                  <p:stCondLst>
                                    <p:cond delay="0"/>
                                  </p:stCondLst>
                                  <p:childTnLst>
                                    <p:set>
                                      <p:cBhvr>
                                        <p:cTn id="558" dur="1" fill="hold">
                                          <p:stCondLst>
                                            <p:cond delay="0"/>
                                          </p:stCondLst>
                                        </p:cTn>
                                        <p:tgtEl>
                                          <p:spTgt spid="168"/>
                                        </p:tgtEl>
                                        <p:attrNameLst>
                                          <p:attrName>style.visibility</p:attrName>
                                        </p:attrNameLst>
                                      </p:cBhvr>
                                      <p:to>
                                        <p:strVal val="hidden"/>
                                      </p:to>
                                    </p:set>
                                  </p:childTnLst>
                                </p:cTn>
                              </p:par>
                              <p:par>
                                <p:cTn id="559" presetID="1" presetClass="entr" presetSubtype="0" fill="hold" grpId="0" nodeType="withEffect">
                                  <p:stCondLst>
                                    <p:cond delay="0"/>
                                  </p:stCondLst>
                                  <p:childTnLst>
                                    <p:set>
                                      <p:cBhvr>
                                        <p:cTn id="560" dur="1" fill="hold">
                                          <p:stCondLst>
                                            <p:cond delay="0"/>
                                          </p:stCondLst>
                                        </p:cTn>
                                        <p:tgtEl>
                                          <p:spTgt spid="169"/>
                                        </p:tgtEl>
                                        <p:attrNameLst>
                                          <p:attrName>style.visibility</p:attrName>
                                        </p:attrNameLst>
                                      </p:cBhvr>
                                      <p:to>
                                        <p:strVal val="visible"/>
                                      </p:to>
                                    </p:set>
                                  </p:childTnLst>
                                </p:cTn>
                              </p:par>
                            </p:childTnLst>
                          </p:cTn>
                        </p:par>
                      </p:childTnLst>
                    </p:cTn>
                  </p:par>
                  <p:par>
                    <p:cTn id="561" fill="hold">
                      <p:stCondLst>
                        <p:cond delay="indefinite"/>
                      </p:stCondLst>
                      <p:childTnLst>
                        <p:par>
                          <p:cTn id="562" fill="hold">
                            <p:stCondLst>
                              <p:cond delay="0"/>
                            </p:stCondLst>
                            <p:childTnLst>
                              <p:par>
                                <p:cTn id="563" presetID="1" presetClass="exit" presetSubtype="0" fill="hold" grpId="1" nodeType="clickEffect">
                                  <p:stCondLst>
                                    <p:cond delay="0"/>
                                  </p:stCondLst>
                                  <p:childTnLst>
                                    <p:set>
                                      <p:cBhvr>
                                        <p:cTn id="564" dur="1" fill="hold">
                                          <p:stCondLst>
                                            <p:cond delay="0"/>
                                          </p:stCondLst>
                                        </p:cTn>
                                        <p:tgtEl>
                                          <p:spTgt spid="169"/>
                                        </p:tgtEl>
                                        <p:attrNameLst>
                                          <p:attrName>style.visibility</p:attrName>
                                        </p:attrNameLst>
                                      </p:cBhvr>
                                      <p:to>
                                        <p:strVal val="hidden"/>
                                      </p:to>
                                    </p:set>
                                  </p:childTnLst>
                                </p:cTn>
                              </p:par>
                              <p:par>
                                <p:cTn id="565" presetID="1" presetClass="entr" presetSubtype="0" fill="hold" grpId="0" nodeType="withEffect">
                                  <p:stCondLst>
                                    <p:cond delay="0"/>
                                  </p:stCondLst>
                                  <p:childTnLst>
                                    <p:set>
                                      <p:cBhvr>
                                        <p:cTn id="566" dur="1" fill="hold">
                                          <p:stCondLst>
                                            <p:cond delay="0"/>
                                          </p:stCondLst>
                                        </p:cTn>
                                        <p:tgtEl>
                                          <p:spTgt spid="170"/>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xit" presetSubtype="0" fill="hold" grpId="1" nodeType="clickEffect">
                                  <p:stCondLst>
                                    <p:cond delay="0"/>
                                  </p:stCondLst>
                                  <p:childTnLst>
                                    <p:set>
                                      <p:cBhvr>
                                        <p:cTn id="570" dur="1" fill="hold">
                                          <p:stCondLst>
                                            <p:cond delay="0"/>
                                          </p:stCondLst>
                                        </p:cTn>
                                        <p:tgtEl>
                                          <p:spTgt spid="170"/>
                                        </p:tgtEl>
                                        <p:attrNameLst>
                                          <p:attrName>style.visibility</p:attrName>
                                        </p:attrNameLst>
                                      </p:cBhvr>
                                      <p:to>
                                        <p:strVal val="hidden"/>
                                      </p:to>
                                    </p:set>
                                  </p:childTnLst>
                                </p:cTn>
                              </p:par>
                              <p:par>
                                <p:cTn id="571" presetID="1" presetClass="entr" presetSubtype="0" fill="hold" grpId="0" nodeType="withEffect">
                                  <p:stCondLst>
                                    <p:cond delay="0"/>
                                  </p:stCondLst>
                                  <p:childTnLst>
                                    <p:set>
                                      <p:cBhvr>
                                        <p:cTn id="572" dur="1" fill="hold">
                                          <p:stCondLst>
                                            <p:cond delay="0"/>
                                          </p:stCondLst>
                                        </p:cTn>
                                        <p:tgtEl>
                                          <p:spTgt spid="171"/>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presetID="1" presetClass="exit" presetSubtype="0" fill="hold" grpId="1" nodeType="clickEffect">
                                  <p:stCondLst>
                                    <p:cond delay="0"/>
                                  </p:stCondLst>
                                  <p:childTnLst>
                                    <p:set>
                                      <p:cBhvr>
                                        <p:cTn id="576" dur="1" fill="hold">
                                          <p:stCondLst>
                                            <p:cond delay="0"/>
                                          </p:stCondLst>
                                        </p:cTn>
                                        <p:tgtEl>
                                          <p:spTgt spid="171"/>
                                        </p:tgtEl>
                                        <p:attrNameLst>
                                          <p:attrName>style.visibility</p:attrName>
                                        </p:attrNameLst>
                                      </p:cBhvr>
                                      <p:to>
                                        <p:strVal val="hidden"/>
                                      </p:to>
                                    </p:set>
                                  </p:childTnLst>
                                </p:cTn>
                              </p:par>
                              <p:par>
                                <p:cTn id="577" presetID="1" presetClass="entr" presetSubtype="0" fill="hold" grpId="0" nodeType="withEffect">
                                  <p:stCondLst>
                                    <p:cond delay="0"/>
                                  </p:stCondLst>
                                  <p:childTnLst>
                                    <p:set>
                                      <p:cBhvr>
                                        <p:cTn id="578" dur="1" fill="hold">
                                          <p:stCondLst>
                                            <p:cond delay="0"/>
                                          </p:stCondLst>
                                        </p:cTn>
                                        <p:tgtEl>
                                          <p:spTgt spid="172"/>
                                        </p:tgtEl>
                                        <p:attrNameLst>
                                          <p:attrName>style.visibility</p:attrName>
                                        </p:attrNameLst>
                                      </p:cBhvr>
                                      <p:to>
                                        <p:strVal val="visible"/>
                                      </p:to>
                                    </p:set>
                                  </p:childTnLst>
                                </p:cTn>
                              </p:par>
                            </p:childTnLst>
                          </p:cTn>
                        </p:par>
                      </p:childTnLst>
                    </p:cTn>
                  </p:par>
                  <p:par>
                    <p:cTn id="579" fill="hold">
                      <p:stCondLst>
                        <p:cond delay="indefinite"/>
                      </p:stCondLst>
                      <p:childTnLst>
                        <p:par>
                          <p:cTn id="580" fill="hold">
                            <p:stCondLst>
                              <p:cond delay="0"/>
                            </p:stCondLst>
                            <p:childTnLst>
                              <p:par>
                                <p:cTn id="581" presetID="1" presetClass="exit" presetSubtype="0" fill="hold" grpId="1" nodeType="clickEffect">
                                  <p:stCondLst>
                                    <p:cond delay="0"/>
                                  </p:stCondLst>
                                  <p:childTnLst>
                                    <p:set>
                                      <p:cBhvr>
                                        <p:cTn id="582" dur="1" fill="hold">
                                          <p:stCondLst>
                                            <p:cond delay="0"/>
                                          </p:stCondLst>
                                        </p:cTn>
                                        <p:tgtEl>
                                          <p:spTgt spid="172"/>
                                        </p:tgtEl>
                                        <p:attrNameLst>
                                          <p:attrName>style.visibility</p:attrName>
                                        </p:attrNameLst>
                                      </p:cBhvr>
                                      <p:to>
                                        <p:strVal val="hidden"/>
                                      </p:to>
                                    </p:set>
                                  </p:childTnLst>
                                </p:cTn>
                              </p:par>
                              <p:par>
                                <p:cTn id="583" presetID="1" presetClass="entr" presetSubtype="0" fill="hold" grpId="0" nodeType="withEffect">
                                  <p:stCondLst>
                                    <p:cond delay="0"/>
                                  </p:stCondLst>
                                  <p:childTnLst>
                                    <p:set>
                                      <p:cBhvr>
                                        <p:cTn id="584" dur="1" fill="hold">
                                          <p:stCondLst>
                                            <p:cond delay="0"/>
                                          </p:stCondLst>
                                        </p:cTn>
                                        <p:tgtEl>
                                          <p:spTgt spid="173"/>
                                        </p:tgtEl>
                                        <p:attrNameLst>
                                          <p:attrName>style.visibility</p:attrName>
                                        </p:attrNameLst>
                                      </p:cBhvr>
                                      <p:to>
                                        <p:strVal val="visible"/>
                                      </p:to>
                                    </p:set>
                                  </p:childTnLst>
                                </p:cTn>
                              </p:par>
                            </p:childTnLst>
                          </p:cTn>
                        </p:par>
                      </p:childTnLst>
                    </p:cTn>
                  </p:par>
                  <p:par>
                    <p:cTn id="585" fill="hold">
                      <p:stCondLst>
                        <p:cond delay="indefinite"/>
                      </p:stCondLst>
                      <p:childTnLst>
                        <p:par>
                          <p:cTn id="586" fill="hold">
                            <p:stCondLst>
                              <p:cond delay="0"/>
                            </p:stCondLst>
                            <p:childTnLst>
                              <p:par>
                                <p:cTn id="587" presetID="1" presetClass="exit" presetSubtype="0" fill="hold" grpId="1" nodeType="clickEffect">
                                  <p:stCondLst>
                                    <p:cond delay="0"/>
                                  </p:stCondLst>
                                  <p:childTnLst>
                                    <p:set>
                                      <p:cBhvr>
                                        <p:cTn id="588" dur="1" fill="hold">
                                          <p:stCondLst>
                                            <p:cond delay="0"/>
                                          </p:stCondLst>
                                        </p:cTn>
                                        <p:tgtEl>
                                          <p:spTgt spid="173"/>
                                        </p:tgtEl>
                                        <p:attrNameLst>
                                          <p:attrName>style.visibility</p:attrName>
                                        </p:attrNameLst>
                                      </p:cBhvr>
                                      <p:to>
                                        <p:strVal val="hidden"/>
                                      </p:to>
                                    </p:set>
                                  </p:childTnLst>
                                </p:cTn>
                              </p:par>
                              <p:par>
                                <p:cTn id="589" presetID="1" presetClass="entr" presetSubtype="0" fill="hold" grpId="0" nodeType="withEffect">
                                  <p:stCondLst>
                                    <p:cond delay="0"/>
                                  </p:stCondLst>
                                  <p:childTnLst>
                                    <p:set>
                                      <p:cBhvr>
                                        <p:cTn id="590" dur="1" fill="hold">
                                          <p:stCondLst>
                                            <p:cond delay="0"/>
                                          </p:stCondLst>
                                        </p:cTn>
                                        <p:tgtEl>
                                          <p:spTgt spid="174"/>
                                        </p:tgtEl>
                                        <p:attrNameLst>
                                          <p:attrName>style.visibility</p:attrName>
                                        </p:attrNameLst>
                                      </p:cBhvr>
                                      <p:to>
                                        <p:strVal val="visible"/>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174"/>
                                        </p:tgtEl>
                                        <p:attrNameLst>
                                          <p:attrName>style.visibility</p:attrName>
                                        </p:attrNameLst>
                                      </p:cBhvr>
                                      <p:to>
                                        <p:strVal val="hidden"/>
                                      </p:to>
                                    </p:set>
                                  </p:childTnLst>
                                </p:cTn>
                              </p:par>
                              <p:par>
                                <p:cTn id="595" presetID="1" presetClass="entr" presetSubtype="0" fill="hold" grpId="0" nodeType="withEffect">
                                  <p:stCondLst>
                                    <p:cond delay="0"/>
                                  </p:stCondLst>
                                  <p:childTnLst>
                                    <p:set>
                                      <p:cBhvr>
                                        <p:cTn id="596"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7" grpId="1"/>
      <p:bldP spid="78" grpId="0"/>
      <p:bldP spid="78" grpId="1"/>
      <p:bldP spid="79" grpId="0"/>
      <p:bldP spid="79" grpId="1"/>
      <p:bldP spid="80" grpId="0"/>
      <p:bldP spid="80" grpId="1"/>
      <p:bldP spid="81" grpId="0"/>
      <p:bldP spid="81" grpId="1"/>
      <p:bldP spid="82" grpId="0"/>
      <p:bldP spid="82" grpId="1"/>
      <p:bldP spid="83" grpId="0"/>
      <p:bldP spid="83" grpId="1"/>
      <p:bldP spid="84" grpId="0"/>
      <p:bldP spid="84" grpId="1"/>
      <p:bldP spid="85" grpId="0"/>
      <p:bldP spid="85" grpId="1"/>
      <p:bldP spid="86" grpId="0"/>
      <p:bldP spid="86" grpId="1"/>
      <p:bldP spid="87" grpId="0"/>
      <p:bldP spid="87" grpId="1"/>
      <p:bldP spid="88" grpId="0"/>
      <p:bldP spid="88" grpId="1"/>
      <p:bldP spid="89" grpId="0"/>
      <p:bldP spid="89" grpId="1"/>
      <p:bldP spid="90" grpId="0"/>
      <p:bldP spid="90" grpId="1"/>
      <p:bldP spid="91" grpId="0"/>
      <p:bldP spid="91" grpId="1"/>
      <p:bldP spid="92" grpId="0"/>
      <p:bldP spid="92" grpId="1"/>
      <p:bldP spid="93" grpId="0"/>
      <p:bldP spid="93" grpId="1"/>
      <p:bldP spid="94" grpId="0"/>
      <p:bldP spid="94" grpId="1"/>
      <p:bldP spid="95" grpId="0"/>
      <p:bldP spid="95" grpId="1"/>
      <p:bldP spid="96" grpId="0"/>
      <p:bldP spid="96" grpId="1"/>
      <p:bldP spid="97" grpId="0"/>
      <p:bldP spid="97" grpId="1"/>
      <p:bldP spid="98" grpId="0"/>
      <p:bldP spid="98" grpId="1"/>
      <p:bldP spid="99" grpId="0"/>
      <p:bldP spid="99" grpId="1"/>
      <p:bldP spid="100" grpId="0"/>
      <p:bldP spid="100" grpId="1"/>
      <p:bldP spid="101" grpId="0"/>
      <p:bldP spid="101" grpId="1"/>
      <p:bldP spid="102" grpId="0"/>
      <p:bldP spid="102" grpId="1"/>
      <p:bldP spid="103" grpId="0"/>
      <p:bldP spid="103" grpId="1"/>
      <p:bldP spid="104" grpId="0"/>
      <p:bldP spid="104" grpId="1"/>
      <p:bldP spid="105" grpId="0"/>
      <p:bldP spid="105" grpId="1"/>
      <p:bldP spid="106" grpId="0"/>
      <p:bldP spid="106" grpId="1"/>
      <p:bldP spid="107" grpId="0"/>
      <p:bldP spid="107" grpId="1"/>
      <p:bldP spid="108" grpId="0"/>
      <p:bldP spid="108" grpId="1"/>
      <p:bldP spid="109" grpId="0"/>
      <p:bldP spid="109" grpId="1"/>
      <p:bldP spid="110" grpId="0"/>
      <p:bldP spid="110" grpId="1"/>
      <p:bldP spid="111" grpId="0"/>
      <p:bldP spid="111" grpId="1"/>
      <p:bldP spid="112" grpId="0"/>
      <p:bldP spid="112" grpId="1"/>
      <p:bldP spid="113" grpId="0"/>
      <p:bldP spid="113" grpId="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p:bldP spid="141" grpId="1"/>
      <p:bldP spid="142" grpId="0"/>
      <p:bldP spid="142" grpId="1"/>
      <p:bldP spid="143" grpId="0"/>
      <p:bldP spid="143" grpId="1"/>
      <p:bldP spid="144" grpId="0"/>
      <p:bldP spid="144" grpId="1"/>
      <p:bldP spid="145" grpId="0"/>
      <p:bldP spid="145" grpId="1"/>
      <p:bldP spid="146" grpId="0"/>
      <p:bldP spid="146" grpId="1"/>
      <p:bldP spid="147" grpId="0"/>
      <p:bldP spid="147" grpId="1"/>
      <p:bldP spid="148" grpId="0"/>
      <p:bldP spid="148" grpId="1"/>
      <p:bldP spid="149" grpId="0"/>
      <p:bldP spid="149" grpId="1"/>
      <p:bldP spid="150" grpId="0"/>
      <p:bldP spid="150" grpId="1"/>
      <p:bldP spid="151" grpId="0"/>
      <p:bldP spid="151" grpId="1"/>
      <p:bldP spid="152" grpId="0"/>
      <p:bldP spid="152" grpId="1"/>
      <p:bldP spid="153" grpId="0"/>
      <p:bldP spid="153" grpId="1"/>
      <p:bldP spid="154" grpId="0"/>
      <p:bldP spid="154" grpId="1"/>
      <p:bldP spid="155" grpId="0"/>
      <p:bldP spid="155" grpId="1"/>
      <p:bldP spid="156" grpId="0"/>
      <p:bldP spid="156" grpId="1"/>
      <p:bldP spid="157" grpId="0"/>
      <p:bldP spid="157" grpId="1"/>
      <p:bldP spid="158" grpId="0"/>
      <p:bldP spid="158" grpId="1"/>
      <p:bldP spid="159" grpId="0"/>
      <p:bldP spid="159" grpId="1"/>
      <p:bldP spid="160" grpId="0"/>
      <p:bldP spid="160" grpId="1"/>
      <p:bldP spid="161" grpId="0"/>
      <p:bldP spid="161" grpId="1"/>
      <p:bldP spid="162" grpId="0"/>
      <p:bldP spid="162" grpId="1"/>
      <p:bldP spid="163" grpId="0"/>
      <p:bldP spid="163" grpId="1"/>
      <p:bldP spid="164" grpId="0"/>
      <p:bldP spid="164" grpId="1"/>
      <p:bldP spid="165" grpId="0"/>
      <p:bldP spid="165" grpId="1"/>
      <p:bldP spid="166" grpId="0"/>
      <p:bldP spid="166" grpId="1"/>
      <p:bldP spid="167" grpId="0"/>
      <p:bldP spid="167" grpId="1"/>
      <p:bldP spid="168" grpId="0"/>
      <p:bldP spid="168" grpId="1"/>
      <p:bldP spid="169" grpId="0"/>
      <p:bldP spid="169" grpId="1"/>
      <p:bldP spid="170" grpId="0"/>
      <p:bldP spid="170" grpId="1"/>
      <p:bldP spid="171" grpId="0"/>
      <p:bldP spid="171" grpId="1"/>
      <p:bldP spid="172" grpId="0"/>
      <p:bldP spid="172" grpId="1"/>
      <p:bldP spid="173" grpId="0"/>
      <p:bldP spid="173" grpId="1"/>
      <p:bldP spid="174" grpId="0"/>
      <p:bldP spid="174" grpId="1"/>
      <p:bldP spid="175" grpId="0"/>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5791200" y="2857500"/>
            <a:ext cx="6388510" cy="1143000"/>
          </a:xfrm>
        </p:spPr>
        <p:txBody>
          <a:bodyPr/>
          <a:lstStyle/>
          <a:p>
            <a:r>
              <a:rPr lang="ar-SA" sz="4800" dirty="0"/>
              <a:t>اَلسَّلاَمُ عَلَيْكَ يَا أَبَا عَبْدِ </a:t>
            </a:r>
            <a:r>
              <a:rPr lang="ar-SA" sz="4800" dirty="0" err="1"/>
              <a:t>ٱللَّهِ</a:t>
            </a:r>
            <a:r>
              <a:rPr lang="ar-SA" sz="4800" dirty="0"/>
              <a:t> وَعَلَى </a:t>
            </a:r>
            <a:r>
              <a:rPr lang="ar-SA" sz="4800" dirty="0" err="1"/>
              <a:t>ٱلْأَرْوَاحِ</a:t>
            </a:r>
            <a:r>
              <a:rPr lang="ar-SA" sz="4800" dirty="0"/>
              <a:t> </a:t>
            </a:r>
            <a:r>
              <a:rPr lang="ar-SA" sz="4800" dirty="0" err="1"/>
              <a:t>ٱلَّتِي</a:t>
            </a:r>
            <a:r>
              <a:rPr lang="ar-SA" sz="4800" dirty="0"/>
              <a:t> حَلَّتْ بِفِنَائِكَ عَلَيْكَ مِنِّي سَلاَمُ </a:t>
            </a:r>
            <a:r>
              <a:rPr lang="ar-SA" sz="4800" dirty="0" err="1"/>
              <a:t>ٱللَّهِ</a:t>
            </a:r>
            <a:r>
              <a:rPr lang="ar-SA" sz="4800" dirty="0"/>
              <a:t> أَبَداً مَا</a:t>
            </a:r>
            <a:br>
              <a:rPr lang="ar-SA" sz="4800" dirty="0"/>
            </a:br>
            <a:r>
              <a:rPr lang="ar-SA" sz="4800" dirty="0"/>
              <a:t>بَقِيتُ وَبَقِيَ </a:t>
            </a:r>
            <a:r>
              <a:rPr lang="ar-SA" sz="4800" dirty="0" err="1"/>
              <a:t>ٱللَّيْلُ</a:t>
            </a:r>
            <a:r>
              <a:rPr lang="ar-SA" sz="4800" dirty="0"/>
              <a:t> </a:t>
            </a:r>
            <a:r>
              <a:rPr lang="ar-SA" sz="4800" dirty="0" err="1"/>
              <a:t>وَٱلنَّهَارَ</a:t>
            </a:r>
            <a:r>
              <a:rPr lang="ar-SA" sz="4800" dirty="0"/>
              <a:t> وَلاَ جَعَلَهُ </a:t>
            </a:r>
            <a:r>
              <a:rPr lang="ar-SA" sz="4800" dirty="0" err="1"/>
              <a:t>ٱللَّهُ</a:t>
            </a:r>
            <a:br>
              <a:rPr lang="ar-SA" sz="4800" dirty="0"/>
            </a:br>
            <a:r>
              <a:rPr lang="ar-SA" sz="4800" dirty="0"/>
              <a:t>آخِرَ </a:t>
            </a:r>
            <a:r>
              <a:rPr lang="ar-SA" sz="4800" dirty="0" err="1"/>
              <a:t>ٱلْعَهْدِ</a:t>
            </a:r>
            <a:r>
              <a:rPr lang="ar-SA" sz="4800" dirty="0"/>
              <a:t> مِنِّي لِزِيَارَتِكُمْ</a:t>
            </a:r>
            <a:br>
              <a:rPr lang="ar-SA" sz="4800" dirty="0"/>
            </a:br>
            <a:r>
              <a:rPr lang="ar-SA" sz="4800" dirty="0"/>
              <a:t>اَلسَّلاَمُ عَلَى </a:t>
            </a:r>
            <a:r>
              <a:rPr lang="ar-SA" sz="4800" dirty="0" err="1"/>
              <a:t>ٱلْحُسَيْنِ</a:t>
            </a:r>
            <a:r>
              <a:rPr lang="ar-SA" sz="4800" dirty="0"/>
              <a:t> وَعَلٰى عَلِيِّ بْنِ </a:t>
            </a:r>
            <a:r>
              <a:rPr lang="ar-SA" sz="4800" dirty="0" err="1"/>
              <a:t>ٱلْحُسَيْنِ</a:t>
            </a:r>
            <a:r>
              <a:rPr lang="ar-SA" sz="4800" dirty="0"/>
              <a:t> </a:t>
            </a:r>
            <a:r>
              <a:rPr lang="en-CA" sz="4800" dirty="0"/>
              <a:t>]</a:t>
            </a:r>
            <a:r>
              <a:rPr lang="ar-SA" sz="4800" dirty="0"/>
              <a:t>وَعَلٰى أَوْلاَدِ </a:t>
            </a:r>
            <a:r>
              <a:rPr lang="ar-SA" sz="4800" dirty="0" err="1"/>
              <a:t>ٱلْحُسَيْنِ</a:t>
            </a:r>
            <a:r>
              <a:rPr lang="en-CA" sz="4800" dirty="0"/>
              <a:t> [</a:t>
            </a:r>
            <a:r>
              <a:rPr lang="ar-SA" sz="4800" dirty="0"/>
              <a:t>وَعَلٰى أَصْحَابِ </a:t>
            </a:r>
            <a:r>
              <a:rPr lang="ar-SA" sz="4800" dirty="0" err="1"/>
              <a:t>ٱلْحُسَيْنِ</a:t>
            </a:r>
            <a:endParaRPr lang="ar-SA" sz="4800" dirty="0"/>
          </a:p>
        </p:txBody>
      </p:sp>
      <p:sp>
        <p:nvSpPr>
          <p:cNvPr id="12" name="Subtitle 4"/>
          <p:cNvSpPr>
            <a:spLocks noGrp="1"/>
          </p:cNvSpPr>
          <p:nvPr>
            <p:ph type="body" sz="quarter" idx="10"/>
          </p:nvPr>
        </p:nvSpPr>
        <p:spPr>
          <a:xfrm>
            <a:off x="12290" y="914400"/>
            <a:ext cx="6083710" cy="5943600"/>
          </a:xfrm>
        </p:spPr>
        <p:txBody>
          <a:bodyPr anchor="ctr"/>
          <a:lstStyle/>
          <a:p>
            <a:r>
              <a:rPr lang="en-US" sz="2800" dirty="0"/>
              <a:t>Peace be upon you, O Abu-`Abdullah and upon the souls that gathered in your courtyard. Peace of Allah be upon you from me forever as long as I am existent and as long as there are day and night. May Allah not cause this (visit) to be the last of my visit to you (all).</a:t>
            </a:r>
          </a:p>
          <a:p>
            <a:r>
              <a:rPr lang="en-US" sz="2800" dirty="0"/>
              <a:t>Peace be upon al-</a:t>
            </a:r>
            <a:r>
              <a:rPr lang="en-US" sz="2800" dirty="0" err="1"/>
              <a:t>Husayn</a:t>
            </a:r>
            <a:r>
              <a:rPr lang="en-US" sz="2800" dirty="0"/>
              <a:t>, upon `Ali ibn al-</a:t>
            </a:r>
            <a:r>
              <a:rPr lang="en-US" sz="2800" dirty="0" err="1"/>
              <a:t>Husayn</a:t>
            </a:r>
            <a:r>
              <a:rPr lang="en-US" sz="2800" dirty="0"/>
              <a:t>, upon the sons of al-</a:t>
            </a:r>
            <a:r>
              <a:rPr lang="en-US" sz="2800" dirty="0" err="1"/>
              <a:t>Husayn</a:t>
            </a:r>
            <a:r>
              <a:rPr lang="en-US" sz="2800" dirty="0"/>
              <a:t>, and upon the companions of al-</a:t>
            </a:r>
            <a:r>
              <a:rPr lang="en-US" sz="2800" dirty="0" err="1"/>
              <a:t>Husayn</a:t>
            </a:r>
            <a:r>
              <a:rPr lang="en-US" sz="2800" dirty="0"/>
              <a:t>.</a:t>
            </a:r>
          </a:p>
        </p:txBody>
      </p:sp>
      <p:sp>
        <p:nvSpPr>
          <p:cNvPr id="76" name="TextBox 75">
            <a:extLst>
              <a:ext uri="{FF2B5EF4-FFF2-40B4-BE49-F238E27FC236}">
                <a16:creationId xmlns:a16="http://schemas.microsoft.com/office/drawing/2014/main" id="{C212E231-4E22-3D13-CF97-C00B281BD6F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a:t>
            </a:r>
            <a:endParaRPr lang="en-CA" dirty="0">
              <a:solidFill>
                <a:srgbClr val="D9D9D9"/>
              </a:solidFill>
            </a:endParaRPr>
          </a:p>
        </p:txBody>
      </p:sp>
      <p:sp>
        <p:nvSpPr>
          <p:cNvPr id="77" name="TextBox 76">
            <a:extLst>
              <a:ext uri="{FF2B5EF4-FFF2-40B4-BE49-F238E27FC236}">
                <a16:creationId xmlns:a16="http://schemas.microsoft.com/office/drawing/2014/main" id="{A3D541A1-8E70-4768-925D-18B8E4707EB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a:t>
            </a:r>
            <a:endParaRPr lang="en-CA" dirty="0">
              <a:solidFill>
                <a:srgbClr val="D9D9D9"/>
              </a:solidFill>
            </a:endParaRPr>
          </a:p>
        </p:txBody>
      </p:sp>
      <p:sp>
        <p:nvSpPr>
          <p:cNvPr id="78" name="TextBox 77">
            <a:extLst>
              <a:ext uri="{FF2B5EF4-FFF2-40B4-BE49-F238E27FC236}">
                <a16:creationId xmlns:a16="http://schemas.microsoft.com/office/drawing/2014/main" id="{A1C47004-0B8B-E8E3-8F37-B77475851DF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a:t>
            </a:r>
            <a:endParaRPr lang="en-CA" dirty="0">
              <a:solidFill>
                <a:srgbClr val="D9D9D9"/>
              </a:solidFill>
            </a:endParaRPr>
          </a:p>
        </p:txBody>
      </p:sp>
      <p:sp>
        <p:nvSpPr>
          <p:cNvPr id="79" name="TextBox 78">
            <a:extLst>
              <a:ext uri="{FF2B5EF4-FFF2-40B4-BE49-F238E27FC236}">
                <a16:creationId xmlns:a16="http://schemas.microsoft.com/office/drawing/2014/main" id="{E70911E7-7046-B436-DDCD-DD3242221E9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a:t>
            </a:r>
            <a:endParaRPr lang="en-CA" dirty="0">
              <a:solidFill>
                <a:srgbClr val="D9D9D9"/>
              </a:solidFill>
            </a:endParaRPr>
          </a:p>
        </p:txBody>
      </p:sp>
      <p:sp>
        <p:nvSpPr>
          <p:cNvPr id="80" name="TextBox 79">
            <a:extLst>
              <a:ext uri="{FF2B5EF4-FFF2-40B4-BE49-F238E27FC236}">
                <a16:creationId xmlns:a16="http://schemas.microsoft.com/office/drawing/2014/main" id="{60A3A22B-7A24-9012-5996-1406A9D0EA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a:t>
            </a:r>
            <a:endParaRPr lang="en-CA" dirty="0">
              <a:solidFill>
                <a:srgbClr val="D9D9D9"/>
              </a:solidFill>
            </a:endParaRPr>
          </a:p>
        </p:txBody>
      </p:sp>
      <p:sp>
        <p:nvSpPr>
          <p:cNvPr id="81" name="TextBox 80">
            <a:extLst>
              <a:ext uri="{FF2B5EF4-FFF2-40B4-BE49-F238E27FC236}">
                <a16:creationId xmlns:a16="http://schemas.microsoft.com/office/drawing/2014/main" id="{8B2A5CFE-4CC8-310D-48F7-7F098FCD1C7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a:t>
            </a:r>
            <a:endParaRPr lang="en-CA" dirty="0">
              <a:solidFill>
                <a:srgbClr val="D9D9D9"/>
              </a:solidFill>
            </a:endParaRPr>
          </a:p>
        </p:txBody>
      </p:sp>
      <p:sp>
        <p:nvSpPr>
          <p:cNvPr id="82" name="TextBox 81">
            <a:extLst>
              <a:ext uri="{FF2B5EF4-FFF2-40B4-BE49-F238E27FC236}">
                <a16:creationId xmlns:a16="http://schemas.microsoft.com/office/drawing/2014/main" id="{DEDDB207-E7DC-66C3-F13D-AEEA0C0C683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a:t>
            </a:r>
            <a:endParaRPr lang="en-CA" dirty="0">
              <a:solidFill>
                <a:srgbClr val="D9D9D9"/>
              </a:solidFill>
            </a:endParaRPr>
          </a:p>
        </p:txBody>
      </p:sp>
      <p:sp>
        <p:nvSpPr>
          <p:cNvPr id="83" name="TextBox 82">
            <a:extLst>
              <a:ext uri="{FF2B5EF4-FFF2-40B4-BE49-F238E27FC236}">
                <a16:creationId xmlns:a16="http://schemas.microsoft.com/office/drawing/2014/main" id="{7A976216-9675-566A-0197-CE8E1D57598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a:t>
            </a:r>
            <a:endParaRPr lang="en-CA" dirty="0">
              <a:solidFill>
                <a:srgbClr val="D9D9D9"/>
              </a:solidFill>
            </a:endParaRPr>
          </a:p>
        </p:txBody>
      </p:sp>
      <p:sp>
        <p:nvSpPr>
          <p:cNvPr id="84" name="TextBox 83">
            <a:extLst>
              <a:ext uri="{FF2B5EF4-FFF2-40B4-BE49-F238E27FC236}">
                <a16:creationId xmlns:a16="http://schemas.microsoft.com/office/drawing/2014/main" id="{1DE2084F-E271-A514-8CB1-C4EF2914739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9</a:t>
            </a:r>
            <a:endParaRPr lang="en-CA" dirty="0">
              <a:solidFill>
                <a:srgbClr val="D9D9D9"/>
              </a:solidFill>
            </a:endParaRPr>
          </a:p>
        </p:txBody>
      </p:sp>
      <p:sp>
        <p:nvSpPr>
          <p:cNvPr id="85" name="TextBox 84">
            <a:extLst>
              <a:ext uri="{FF2B5EF4-FFF2-40B4-BE49-F238E27FC236}">
                <a16:creationId xmlns:a16="http://schemas.microsoft.com/office/drawing/2014/main" id="{6221B4A9-192C-1B73-4C36-6CA337D0D36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10</a:t>
            </a:r>
            <a:endParaRPr lang="en-CA" dirty="0">
              <a:solidFill>
                <a:srgbClr val="D9D9D9"/>
              </a:solidFill>
            </a:endParaRPr>
          </a:p>
        </p:txBody>
      </p:sp>
      <p:sp>
        <p:nvSpPr>
          <p:cNvPr id="86" name="TextBox 85">
            <a:extLst>
              <a:ext uri="{FF2B5EF4-FFF2-40B4-BE49-F238E27FC236}">
                <a16:creationId xmlns:a16="http://schemas.microsoft.com/office/drawing/2014/main" id="{A22CE5D6-4514-4310-EF37-9F2E336FBC3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11</a:t>
            </a:r>
            <a:endParaRPr lang="en-CA" dirty="0">
              <a:solidFill>
                <a:srgbClr val="D9D9D9"/>
              </a:solidFill>
            </a:endParaRPr>
          </a:p>
        </p:txBody>
      </p:sp>
      <p:sp>
        <p:nvSpPr>
          <p:cNvPr id="87" name="TextBox 86">
            <a:extLst>
              <a:ext uri="{FF2B5EF4-FFF2-40B4-BE49-F238E27FC236}">
                <a16:creationId xmlns:a16="http://schemas.microsoft.com/office/drawing/2014/main" id="{133D89DC-F171-E0F2-9250-C6951EA4E98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12</a:t>
            </a:r>
            <a:endParaRPr lang="en-CA" dirty="0">
              <a:solidFill>
                <a:srgbClr val="D9D9D9"/>
              </a:solidFill>
            </a:endParaRPr>
          </a:p>
        </p:txBody>
      </p:sp>
      <p:sp>
        <p:nvSpPr>
          <p:cNvPr id="88" name="TextBox 87">
            <a:extLst>
              <a:ext uri="{FF2B5EF4-FFF2-40B4-BE49-F238E27FC236}">
                <a16:creationId xmlns:a16="http://schemas.microsoft.com/office/drawing/2014/main" id="{FA2153BE-7F7E-68FC-D42A-6EE0F2C0A8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13</a:t>
            </a:r>
            <a:endParaRPr lang="en-CA" dirty="0">
              <a:solidFill>
                <a:srgbClr val="D9D9D9"/>
              </a:solidFill>
            </a:endParaRPr>
          </a:p>
        </p:txBody>
      </p:sp>
      <p:sp>
        <p:nvSpPr>
          <p:cNvPr id="89" name="TextBox 88">
            <a:extLst>
              <a:ext uri="{FF2B5EF4-FFF2-40B4-BE49-F238E27FC236}">
                <a16:creationId xmlns:a16="http://schemas.microsoft.com/office/drawing/2014/main" id="{617CCA8E-14F2-F497-C8B7-E2867023F6B7}"/>
              </a:ext>
            </a:extLst>
          </p:cNvPr>
          <p:cNvSpPr txBox="1"/>
          <p:nvPr/>
        </p:nvSpPr>
        <p:spPr>
          <a:xfrm>
            <a:off x="5760000" y="6273225"/>
            <a:ext cx="673240" cy="584775"/>
          </a:xfrm>
          <a:prstGeom prst="rect">
            <a:avLst/>
          </a:prstGeom>
          <a:noFill/>
        </p:spPr>
        <p:txBody>
          <a:bodyPr wrap="square">
            <a:spAutoFit/>
          </a:bodyPr>
          <a:lstStyle/>
          <a:p>
            <a:pPr algn="ctr"/>
            <a:r>
              <a:rPr lang="en-US" sz="3200" kern="0" dirty="0">
                <a:solidFill>
                  <a:srgbClr val="D9D9D9"/>
                </a:solidFill>
                <a:latin typeface="Calibri Light" panose="020F0302020204030204" pitchFamily="34" charset="0"/>
                <a:cs typeface="Calibri Light" panose="020F0302020204030204" pitchFamily="34" charset="0"/>
              </a:rPr>
              <a:t>14</a:t>
            </a:r>
            <a:endParaRPr lang="en-CA" dirty="0">
              <a:solidFill>
                <a:srgbClr val="D9D9D9"/>
              </a:solidFill>
            </a:endParaRPr>
          </a:p>
        </p:txBody>
      </p:sp>
      <p:sp>
        <p:nvSpPr>
          <p:cNvPr id="90" name="TextBox 89">
            <a:extLst>
              <a:ext uri="{FF2B5EF4-FFF2-40B4-BE49-F238E27FC236}">
                <a16:creationId xmlns:a16="http://schemas.microsoft.com/office/drawing/2014/main" id="{C3F5726A-A182-09F8-DBDC-004BE795D2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15</a:t>
            </a:r>
            <a:endParaRPr lang="en-CA" dirty="0">
              <a:solidFill>
                <a:srgbClr val="D9D9D9"/>
              </a:solidFill>
            </a:endParaRPr>
          </a:p>
        </p:txBody>
      </p:sp>
      <p:sp>
        <p:nvSpPr>
          <p:cNvPr id="91" name="TextBox 90">
            <a:extLst>
              <a:ext uri="{FF2B5EF4-FFF2-40B4-BE49-F238E27FC236}">
                <a16:creationId xmlns:a16="http://schemas.microsoft.com/office/drawing/2014/main" id="{AD1FD068-F5CE-282E-FA9E-DEA4EA9DE6D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16</a:t>
            </a:r>
            <a:endParaRPr lang="en-CA" dirty="0">
              <a:solidFill>
                <a:srgbClr val="D9D9D9"/>
              </a:solidFill>
            </a:endParaRPr>
          </a:p>
        </p:txBody>
      </p:sp>
      <p:sp>
        <p:nvSpPr>
          <p:cNvPr id="92" name="TextBox 91">
            <a:extLst>
              <a:ext uri="{FF2B5EF4-FFF2-40B4-BE49-F238E27FC236}">
                <a16:creationId xmlns:a16="http://schemas.microsoft.com/office/drawing/2014/main" id="{24E66D9D-DB9D-3104-E9ED-B2CF5E946CE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17</a:t>
            </a:r>
            <a:endParaRPr lang="en-CA" dirty="0">
              <a:solidFill>
                <a:srgbClr val="D9D9D9"/>
              </a:solidFill>
            </a:endParaRPr>
          </a:p>
        </p:txBody>
      </p:sp>
      <p:sp>
        <p:nvSpPr>
          <p:cNvPr id="93" name="TextBox 92">
            <a:extLst>
              <a:ext uri="{FF2B5EF4-FFF2-40B4-BE49-F238E27FC236}">
                <a16:creationId xmlns:a16="http://schemas.microsoft.com/office/drawing/2014/main" id="{FF68B0EB-76AF-B6D8-79B4-875CF08BDE6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18</a:t>
            </a:r>
            <a:endParaRPr lang="en-CA" dirty="0">
              <a:solidFill>
                <a:srgbClr val="D9D9D9"/>
              </a:solidFill>
            </a:endParaRPr>
          </a:p>
        </p:txBody>
      </p:sp>
      <p:sp>
        <p:nvSpPr>
          <p:cNvPr id="94" name="TextBox 93">
            <a:extLst>
              <a:ext uri="{FF2B5EF4-FFF2-40B4-BE49-F238E27FC236}">
                <a16:creationId xmlns:a16="http://schemas.microsoft.com/office/drawing/2014/main" id="{B2371D51-B90C-A6D8-E753-A7EB0F13CB8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19</a:t>
            </a:r>
            <a:endParaRPr lang="en-CA" dirty="0">
              <a:solidFill>
                <a:srgbClr val="D9D9D9"/>
              </a:solidFill>
            </a:endParaRPr>
          </a:p>
        </p:txBody>
      </p:sp>
      <p:sp>
        <p:nvSpPr>
          <p:cNvPr id="95" name="TextBox 94">
            <a:extLst>
              <a:ext uri="{FF2B5EF4-FFF2-40B4-BE49-F238E27FC236}">
                <a16:creationId xmlns:a16="http://schemas.microsoft.com/office/drawing/2014/main" id="{6817AB18-E670-A210-EB21-FD740BCD510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20</a:t>
            </a:r>
            <a:endParaRPr lang="en-CA" dirty="0">
              <a:solidFill>
                <a:srgbClr val="D9D9D9"/>
              </a:solidFill>
            </a:endParaRPr>
          </a:p>
        </p:txBody>
      </p:sp>
      <p:sp>
        <p:nvSpPr>
          <p:cNvPr id="96" name="TextBox 95">
            <a:extLst>
              <a:ext uri="{FF2B5EF4-FFF2-40B4-BE49-F238E27FC236}">
                <a16:creationId xmlns:a16="http://schemas.microsoft.com/office/drawing/2014/main" id="{C0ADB405-0241-0FCE-EFB4-2C4C271D7BB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21</a:t>
            </a:r>
            <a:endParaRPr lang="en-CA" dirty="0">
              <a:solidFill>
                <a:srgbClr val="D9D9D9"/>
              </a:solidFill>
            </a:endParaRPr>
          </a:p>
        </p:txBody>
      </p:sp>
      <p:sp>
        <p:nvSpPr>
          <p:cNvPr id="97" name="TextBox 96">
            <a:extLst>
              <a:ext uri="{FF2B5EF4-FFF2-40B4-BE49-F238E27FC236}">
                <a16:creationId xmlns:a16="http://schemas.microsoft.com/office/drawing/2014/main" id="{F9DEC363-0A6C-F5E8-A782-F979623D34E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22</a:t>
            </a:r>
            <a:endParaRPr lang="en-CA" dirty="0">
              <a:solidFill>
                <a:srgbClr val="D9D9D9"/>
              </a:solidFill>
            </a:endParaRPr>
          </a:p>
        </p:txBody>
      </p:sp>
      <p:sp>
        <p:nvSpPr>
          <p:cNvPr id="98" name="TextBox 97">
            <a:extLst>
              <a:ext uri="{FF2B5EF4-FFF2-40B4-BE49-F238E27FC236}">
                <a16:creationId xmlns:a16="http://schemas.microsoft.com/office/drawing/2014/main" id="{EABA0CEC-3D75-290F-9D19-6CFC9F4067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23</a:t>
            </a:r>
            <a:endParaRPr lang="en-CA" dirty="0">
              <a:solidFill>
                <a:srgbClr val="D9D9D9"/>
              </a:solidFill>
            </a:endParaRPr>
          </a:p>
        </p:txBody>
      </p:sp>
      <p:sp>
        <p:nvSpPr>
          <p:cNvPr id="99" name="TextBox 98">
            <a:extLst>
              <a:ext uri="{FF2B5EF4-FFF2-40B4-BE49-F238E27FC236}">
                <a16:creationId xmlns:a16="http://schemas.microsoft.com/office/drawing/2014/main" id="{5ED7A02E-5CEA-A394-A6AC-A6B0A2FDBC0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24</a:t>
            </a:r>
            <a:endParaRPr lang="en-CA" dirty="0">
              <a:solidFill>
                <a:srgbClr val="D9D9D9"/>
              </a:solidFill>
            </a:endParaRPr>
          </a:p>
        </p:txBody>
      </p:sp>
      <p:sp>
        <p:nvSpPr>
          <p:cNvPr id="100" name="TextBox 99">
            <a:extLst>
              <a:ext uri="{FF2B5EF4-FFF2-40B4-BE49-F238E27FC236}">
                <a16:creationId xmlns:a16="http://schemas.microsoft.com/office/drawing/2014/main" id="{A02C25D8-0B3C-55ED-502F-98277260F3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25</a:t>
            </a:r>
            <a:endParaRPr lang="en-CA" dirty="0">
              <a:solidFill>
                <a:srgbClr val="D9D9D9"/>
              </a:solidFill>
            </a:endParaRPr>
          </a:p>
        </p:txBody>
      </p:sp>
      <p:sp>
        <p:nvSpPr>
          <p:cNvPr id="101" name="TextBox 100">
            <a:extLst>
              <a:ext uri="{FF2B5EF4-FFF2-40B4-BE49-F238E27FC236}">
                <a16:creationId xmlns:a16="http://schemas.microsoft.com/office/drawing/2014/main" id="{B6810D1B-8FFA-8832-575B-01D95DFBE70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26</a:t>
            </a:r>
            <a:endParaRPr lang="en-CA" dirty="0">
              <a:solidFill>
                <a:srgbClr val="D9D9D9"/>
              </a:solidFill>
            </a:endParaRPr>
          </a:p>
        </p:txBody>
      </p:sp>
      <p:sp>
        <p:nvSpPr>
          <p:cNvPr id="102" name="TextBox 101">
            <a:extLst>
              <a:ext uri="{FF2B5EF4-FFF2-40B4-BE49-F238E27FC236}">
                <a16:creationId xmlns:a16="http://schemas.microsoft.com/office/drawing/2014/main" id="{02FC6DD2-C89E-0925-4087-AAD76FFDF68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27</a:t>
            </a:r>
            <a:endParaRPr lang="en-CA" dirty="0">
              <a:solidFill>
                <a:srgbClr val="D9D9D9"/>
              </a:solidFill>
            </a:endParaRPr>
          </a:p>
        </p:txBody>
      </p:sp>
      <p:sp>
        <p:nvSpPr>
          <p:cNvPr id="103" name="TextBox 102">
            <a:extLst>
              <a:ext uri="{FF2B5EF4-FFF2-40B4-BE49-F238E27FC236}">
                <a16:creationId xmlns:a16="http://schemas.microsoft.com/office/drawing/2014/main" id="{85BD3685-28D7-94FB-F49E-1BE231766DA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28</a:t>
            </a:r>
            <a:endParaRPr lang="en-CA" dirty="0">
              <a:solidFill>
                <a:srgbClr val="D9D9D9"/>
              </a:solidFill>
            </a:endParaRPr>
          </a:p>
        </p:txBody>
      </p:sp>
      <p:sp>
        <p:nvSpPr>
          <p:cNvPr id="104" name="TextBox 103">
            <a:extLst>
              <a:ext uri="{FF2B5EF4-FFF2-40B4-BE49-F238E27FC236}">
                <a16:creationId xmlns:a16="http://schemas.microsoft.com/office/drawing/2014/main" id="{EF923B5C-61E1-AA74-1FDA-33D47DC2181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29</a:t>
            </a:r>
            <a:endParaRPr lang="en-CA" dirty="0">
              <a:solidFill>
                <a:srgbClr val="D9D9D9"/>
              </a:solidFill>
            </a:endParaRPr>
          </a:p>
        </p:txBody>
      </p:sp>
      <p:sp>
        <p:nvSpPr>
          <p:cNvPr id="105" name="TextBox 104">
            <a:extLst>
              <a:ext uri="{FF2B5EF4-FFF2-40B4-BE49-F238E27FC236}">
                <a16:creationId xmlns:a16="http://schemas.microsoft.com/office/drawing/2014/main" id="{2C1008E6-4E61-C33D-FCC2-9BEDDED25B7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30</a:t>
            </a:r>
            <a:endParaRPr lang="en-CA" dirty="0">
              <a:solidFill>
                <a:srgbClr val="D9D9D9"/>
              </a:solidFill>
            </a:endParaRPr>
          </a:p>
        </p:txBody>
      </p:sp>
      <p:sp>
        <p:nvSpPr>
          <p:cNvPr id="106" name="TextBox 105">
            <a:extLst>
              <a:ext uri="{FF2B5EF4-FFF2-40B4-BE49-F238E27FC236}">
                <a16:creationId xmlns:a16="http://schemas.microsoft.com/office/drawing/2014/main" id="{4F85DCFC-BA69-336D-2EDC-C942C605D6A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31</a:t>
            </a:r>
            <a:endParaRPr lang="en-CA" dirty="0">
              <a:solidFill>
                <a:srgbClr val="D9D9D9"/>
              </a:solidFill>
            </a:endParaRPr>
          </a:p>
        </p:txBody>
      </p:sp>
      <p:sp>
        <p:nvSpPr>
          <p:cNvPr id="107" name="TextBox 106">
            <a:extLst>
              <a:ext uri="{FF2B5EF4-FFF2-40B4-BE49-F238E27FC236}">
                <a16:creationId xmlns:a16="http://schemas.microsoft.com/office/drawing/2014/main" id="{AD90BB3A-E1BC-CEFF-A260-E158C7CA818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32</a:t>
            </a:r>
            <a:endParaRPr lang="en-CA" dirty="0">
              <a:solidFill>
                <a:srgbClr val="D9D9D9"/>
              </a:solidFill>
            </a:endParaRPr>
          </a:p>
        </p:txBody>
      </p:sp>
      <p:sp>
        <p:nvSpPr>
          <p:cNvPr id="108" name="TextBox 107">
            <a:extLst>
              <a:ext uri="{FF2B5EF4-FFF2-40B4-BE49-F238E27FC236}">
                <a16:creationId xmlns:a16="http://schemas.microsoft.com/office/drawing/2014/main" id="{ECB1CE15-127C-D278-FF90-3EF07B538F5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33</a:t>
            </a:r>
            <a:endParaRPr lang="en-CA" dirty="0">
              <a:solidFill>
                <a:srgbClr val="D9D9D9"/>
              </a:solidFill>
            </a:endParaRPr>
          </a:p>
        </p:txBody>
      </p:sp>
      <p:sp>
        <p:nvSpPr>
          <p:cNvPr id="109" name="TextBox 108">
            <a:extLst>
              <a:ext uri="{FF2B5EF4-FFF2-40B4-BE49-F238E27FC236}">
                <a16:creationId xmlns:a16="http://schemas.microsoft.com/office/drawing/2014/main" id="{949DE104-CF9D-5685-EF62-FF29F2D07B7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34</a:t>
            </a:r>
            <a:endParaRPr lang="en-CA" dirty="0">
              <a:solidFill>
                <a:srgbClr val="D9D9D9"/>
              </a:solidFill>
            </a:endParaRPr>
          </a:p>
        </p:txBody>
      </p:sp>
      <p:sp>
        <p:nvSpPr>
          <p:cNvPr id="110" name="TextBox 109">
            <a:extLst>
              <a:ext uri="{FF2B5EF4-FFF2-40B4-BE49-F238E27FC236}">
                <a16:creationId xmlns:a16="http://schemas.microsoft.com/office/drawing/2014/main" id="{396C8643-4496-7C33-32C3-10CA3D643EB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35</a:t>
            </a:r>
            <a:endParaRPr lang="en-CA" dirty="0">
              <a:solidFill>
                <a:srgbClr val="D9D9D9"/>
              </a:solidFill>
            </a:endParaRPr>
          </a:p>
        </p:txBody>
      </p:sp>
      <p:sp>
        <p:nvSpPr>
          <p:cNvPr id="111" name="TextBox 110">
            <a:extLst>
              <a:ext uri="{FF2B5EF4-FFF2-40B4-BE49-F238E27FC236}">
                <a16:creationId xmlns:a16="http://schemas.microsoft.com/office/drawing/2014/main" id="{335CDF0F-7AC4-3EC5-CA43-698C5873E8A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36</a:t>
            </a:r>
            <a:endParaRPr lang="en-CA" dirty="0">
              <a:solidFill>
                <a:srgbClr val="D9D9D9"/>
              </a:solidFill>
            </a:endParaRPr>
          </a:p>
        </p:txBody>
      </p:sp>
      <p:sp>
        <p:nvSpPr>
          <p:cNvPr id="112" name="TextBox 111">
            <a:extLst>
              <a:ext uri="{FF2B5EF4-FFF2-40B4-BE49-F238E27FC236}">
                <a16:creationId xmlns:a16="http://schemas.microsoft.com/office/drawing/2014/main" id="{40C1D981-D9DB-5FBA-7EA8-3BE0C9FEDFC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37</a:t>
            </a:r>
            <a:endParaRPr lang="en-CA" dirty="0">
              <a:solidFill>
                <a:srgbClr val="D9D9D9"/>
              </a:solidFill>
            </a:endParaRPr>
          </a:p>
        </p:txBody>
      </p:sp>
      <p:sp>
        <p:nvSpPr>
          <p:cNvPr id="113" name="TextBox 112">
            <a:extLst>
              <a:ext uri="{FF2B5EF4-FFF2-40B4-BE49-F238E27FC236}">
                <a16:creationId xmlns:a16="http://schemas.microsoft.com/office/drawing/2014/main" id="{B434150B-01B1-623A-8C01-733EB9697BA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38</a:t>
            </a:r>
            <a:endParaRPr lang="en-CA" dirty="0">
              <a:solidFill>
                <a:srgbClr val="D9D9D9"/>
              </a:solidFill>
            </a:endParaRPr>
          </a:p>
        </p:txBody>
      </p:sp>
      <p:sp>
        <p:nvSpPr>
          <p:cNvPr id="114" name="TextBox 113">
            <a:extLst>
              <a:ext uri="{FF2B5EF4-FFF2-40B4-BE49-F238E27FC236}">
                <a16:creationId xmlns:a16="http://schemas.microsoft.com/office/drawing/2014/main" id="{6C89E65D-2ADB-B0CF-6BC0-F6CA9A05483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39</a:t>
            </a:r>
            <a:endParaRPr lang="en-CA" dirty="0">
              <a:solidFill>
                <a:srgbClr val="D9D9D9"/>
              </a:solidFill>
            </a:endParaRPr>
          </a:p>
        </p:txBody>
      </p:sp>
      <p:sp>
        <p:nvSpPr>
          <p:cNvPr id="115" name="TextBox 114">
            <a:extLst>
              <a:ext uri="{FF2B5EF4-FFF2-40B4-BE49-F238E27FC236}">
                <a16:creationId xmlns:a16="http://schemas.microsoft.com/office/drawing/2014/main" id="{FCB7E305-3E0F-C48C-CB1A-5E38E9722CD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40</a:t>
            </a:r>
            <a:endParaRPr lang="en-CA" dirty="0">
              <a:solidFill>
                <a:srgbClr val="D9D9D9"/>
              </a:solidFill>
            </a:endParaRPr>
          </a:p>
        </p:txBody>
      </p:sp>
      <p:sp>
        <p:nvSpPr>
          <p:cNvPr id="116" name="TextBox 115">
            <a:extLst>
              <a:ext uri="{FF2B5EF4-FFF2-40B4-BE49-F238E27FC236}">
                <a16:creationId xmlns:a16="http://schemas.microsoft.com/office/drawing/2014/main" id="{1782C9C5-EE95-B0A0-899D-63D8A498DCF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41</a:t>
            </a:r>
            <a:endParaRPr lang="en-CA" dirty="0">
              <a:solidFill>
                <a:srgbClr val="D9D9D9"/>
              </a:solidFill>
            </a:endParaRPr>
          </a:p>
        </p:txBody>
      </p:sp>
      <p:sp>
        <p:nvSpPr>
          <p:cNvPr id="117" name="TextBox 116">
            <a:extLst>
              <a:ext uri="{FF2B5EF4-FFF2-40B4-BE49-F238E27FC236}">
                <a16:creationId xmlns:a16="http://schemas.microsoft.com/office/drawing/2014/main" id="{49E278B7-CCC5-3084-0A60-0ABEACB59CC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42</a:t>
            </a:r>
            <a:endParaRPr lang="en-CA" dirty="0">
              <a:solidFill>
                <a:srgbClr val="D9D9D9"/>
              </a:solidFill>
            </a:endParaRPr>
          </a:p>
        </p:txBody>
      </p:sp>
      <p:sp>
        <p:nvSpPr>
          <p:cNvPr id="118" name="TextBox 117">
            <a:extLst>
              <a:ext uri="{FF2B5EF4-FFF2-40B4-BE49-F238E27FC236}">
                <a16:creationId xmlns:a16="http://schemas.microsoft.com/office/drawing/2014/main" id="{AB514429-907D-BC5B-C1CF-225E0CC19AA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43</a:t>
            </a:r>
            <a:endParaRPr lang="en-CA" dirty="0">
              <a:solidFill>
                <a:srgbClr val="D9D9D9"/>
              </a:solidFill>
            </a:endParaRPr>
          </a:p>
        </p:txBody>
      </p:sp>
      <p:sp>
        <p:nvSpPr>
          <p:cNvPr id="119" name="TextBox 118">
            <a:extLst>
              <a:ext uri="{FF2B5EF4-FFF2-40B4-BE49-F238E27FC236}">
                <a16:creationId xmlns:a16="http://schemas.microsoft.com/office/drawing/2014/main" id="{A1325C2B-2FCD-4F9B-D265-0F05EE74010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44</a:t>
            </a:r>
            <a:endParaRPr lang="en-CA" dirty="0">
              <a:solidFill>
                <a:srgbClr val="D9D9D9"/>
              </a:solidFill>
            </a:endParaRPr>
          </a:p>
        </p:txBody>
      </p:sp>
      <p:sp>
        <p:nvSpPr>
          <p:cNvPr id="120" name="TextBox 119">
            <a:extLst>
              <a:ext uri="{FF2B5EF4-FFF2-40B4-BE49-F238E27FC236}">
                <a16:creationId xmlns:a16="http://schemas.microsoft.com/office/drawing/2014/main" id="{827B5884-7621-7664-AEF2-3CFFA9FD615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45</a:t>
            </a:r>
            <a:endParaRPr lang="en-CA" dirty="0">
              <a:solidFill>
                <a:srgbClr val="D9D9D9"/>
              </a:solidFill>
            </a:endParaRPr>
          </a:p>
        </p:txBody>
      </p:sp>
      <p:sp>
        <p:nvSpPr>
          <p:cNvPr id="121" name="TextBox 120">
            <a:extLst>
              <a:ext uri="{FF2B5EF4-FFF2-40B4-BE49-F238E27FC236}">
                <a16:creationId xmlns:a16="http://schemas.microsoft.com/office/drawing/2014/main" id="{E4C64CF4-DB10-3B41-4F5D-41685AA6C44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46</a:t>
            </a:r>
            <a:endParaRPr lang="en-CA" dirty="0">
              <a:solidFill>
                <a:srgbClr val="D9D9D9"/>
              </a:solidFill>
            </a:endParaRPr>
          </a:p>
        </p:txBody>
      </p:sp>
      <p:sp>
        <p:nvSpPr>
          <p:cNvPr id="122" name="TextBox 121">
            <a:extLst>
              <a:ext uri="{FF2B5EF4-FFF2-40B4-BE49-F238E27FC236}">
                <a16:creationId xmlns:a16="http://schemas.microsoft.com/office/drawing/2014/main" id="{1F67CF33-3C0A-DA6E-AF7D-5B8D1ED1DEE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47</a:t>
            </a:r>
            <a:endParaRPr lang="en-CA" dirty="0">
              <a:solidFill>
                <a:srgbClr val="D9D9D9"/>
              </a:solidFill>
            </a:endParaRPr>
          </a:p>
        </p:txBody>
      </p:sp>
      <p:sp>
        <p:nvSpPr>
          <p:cNvPr id="123" name="TextBox 122">
            <a:extLst>
              <a:ext uri="{FF2B5EF4-FFF2-40B4-BE49-F238E27FC236}">
                <a16:creationId xmlns:a16="http://schemas.microsoft.com/office/drawing/2014/main" id="{DC51AEBF-B514-A113-FA53-F587A40E7FC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48</a:t>
            </a:r>
            <a:endParaRPr lang="en-CA" dirty="0">
              <a:solidFill>
                <a:srgbClr val="D9D9D9"/>
              </a:solidFill>
            </a:endParaRPr>
          </a:p>
        </p:txBody>
      </p:sp>
      <p:sp>
        <p:nvSpPr>
          <p:cNvPr id="124" name="TextBox 123">
            <a:extLst>
              <a:ext uri="{FF2B5EF4-FFF2-40B4-BE49-F238E27FC236}">
                <a16:creationId xmlns:a16="http://schemas.microsoft.com/office/drawing/2014/main" id="{3FEEC3B0-C4F1-EA14-78C6-E847FB9E42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49</a:t>
            </a:r>
            <a:endParaRPr lang="en-CA" dirty="0">
              <a:solidFill>
                <a:srgbClr val="D9D9D9"/>
              </a:solidFill>
            </a:endParaRPr>
          </a:p>
        </p:txBody>
      </p:sp>
      <p:sp>
        <p:nvSpPr>
          <p:cNvPr id="125" name="TextBox 124">
            <a:extLst>
              <a:ext uri="{FF2B5EF4-FFF2-40B4-BE49-F238E27FC236}">
                <a16:creationId xmlns:a16="http://schemas.microsoft.com/office/drawing/2014/main" id="{ABE1CD16-474A-6944-E89D-A9FEDD10538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50</a:t>
            </a:r>
            <a:endParaRPr lang="en-CA" dirty="0">
              <a:solidFill>
                <a:srgbClr val="D9D9D9"/>
              </a:solidFill>
            </a:endParaRPr>
          </a:p>
        </p:txBody>
      </p:sp>
      <p:sp>
        <p:nvSpPr>
          <p:cNvPr id="126" name="TextBox 125">
            <a:extLst>
              <a:ext uri="{FF2B5EF4-FFF2-40B4-BE49-F238E27FC236}">
                <a16:creationId xmlns:a16="http://schemas.microsoft.com/office/drawing/2014/main" id="{1FB727FD-E2BD-C8FD-D664-2095EFEC1D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51</a:t>
            </a:r>
            <a:endParaRPr lang="en-CA" dirty="0">
              <a:solidFill>
                <a:srgbClr val="D9D9D9"/>
              </a:solidFill>
            </a:endParaRPr>
          </a:p>
        </p:txBody>
      </p:sp>
      <p:sp>
        <p:nvSpPr>
          <p:cNvPr id="127" name="TextBox 126">
            <a:extLst>
              <a:ext uri="{FF2B5EF4-FFF2-40B4-BE49-F238E27FC236}">
                <a16:creationId xmlns:a16="http://schemas.microsoft.com/office/drawing/2014/main" id="{D748FEDB-B9B2-B1ED-E8AA-A6CDC7EAC43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52</a:t>
            </a:r>
            <a:endParaRPr lang="en-CA" dirty="0">
              <a:solidFill>
                <a:srgbClr val="D9D9D9"/>
              </a:solidFill>
            </a:endParaRPr>
          </a:p>
        </p:txBody>
      </p:sp>
      <p:sp>
        <p:nvSpPr>
          <p:cNvPr id="128" name="TextBox 127">
            <a:extLst>
              <a:ext uri="{FF2B5EF4-FFF2-40B4-BE49-F238E27FC236}">
                <a16:creationId xmlns:a16="http://schemas.microsoft.com/office/drawing/2014/main" id="{3F940629-0B1E-689E-17E3-F336FEC96F9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53</a:t>
            </a:r>
            <a:endParaRPr lang="en-CA" dirty="0">
              <a:solidFill>
                <a:srgbClr val="D9D9D9"/>
              </a:solidFill>
            </a:endParaRPr>
          </a:p>
        </p:txBody>
      </p:sp>
      <p:sp>
        <p:nvSpPr>
          <p:cNvPr id="129" name="TextBox 128">
            <a:extLst>
              <a:ext uri="{FF2B5EF4-FFF2-40B4-BE49-F238E27FC236}">
                <a16:creationId xmlns:a16="http://schemas.microsoft.com/office/drawing/2014/main" id="{57AEDB22-2DE8-5983-2E41-B2F653C2D3D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54</a:t>
            </a:r>
            <a:endParaRPr lang="en-CA" dirty="0">
              <a:solidFill>
                <a:srgbClr val="D9D9D9"/>
              </a:solidFill>
            </a:endParaRPr>
          </a:p>
        </p:txBody>
      </p:sp>
      <p:sp>
        <p:nvSpPr>
          <p:cNvPr id="130" name="TextBox 129">
            <a:extLst>
              <a:ext uri="{FF2B5EF4-FFF2-40B4-BE49-F238E27FC236}">
                <a16:creationId xmlns:a16="http://schemas.microsoft.com/office/drawing/2014/main" id="{52FAA4DA-4A2A-5C8F-7B58-B4B3972C1F7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55</a:t>
            </a:r>
            <a:endParaRPr lang="en-CA" dirty="0">
              <a:solidFill>
                <a:srgbClr val="D9D9D9"/>
              </a:solidFill>
            </a:endParaRPr>
          </a:p>
        </p:txBody>
      </p:sp>
      <p:sp>
        <p:nvSpPr>
          <p:cNvPr id="131" name="TextBox 130">
            <a:extLst>
              <a:ext uri="{FF2B5EF4-FFF2-40B4-BE49-F238E27FC236}">
                <a16:creationId xmlns:a16="http://schemas.microsoft.com/office/drawing/2014/main" id="{D44236AE-0970-98AE-FBE6-53637BF050B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56</a:t>
            </a:r>
            <a:endParaRPr lang="en-CA" dirty="0">
              <a:solidFill>
                <a:srgbClr val="D9D9D9"/>
              </a:solidFill>
            </a:endParaRPr>
          </a:p>
        </p:txBody>
      </p:sp>
      <p:sp>
        <p:nvSpPr>
          <p:cNvPr id="132" name="TextBox 131">
            <a:extLst>
              <a:ext uri="{FF2B5EF4-FFF2-40B4-BE49-F238E27FC236}">
                <a16:creationId xmlns:a16="http://schemas.microsoft.com/office/drawing/2014/main" id="{850571F7-4BBB-8CF9-3E6A-626877BF581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57</a:t>
            </a:r>
            <a:endParaRPr lang="en-CA" dirty="0">
              <a:solidFill>
                <a:srgbClr val="D9D9D9"/>
              </a:solidFill>
            </a:endParaRPr>
          </a:p>
        </p:txBody>
      </p:sp>
      <p:sp>
        <p:nvSpPr>
          <p:cNvPr id="133" name="TextBox 132">
            <a:extLst>
              <a:ext uri="{FF2B5EF4-FFF2-40B4-BE49-F238E27FC236}">
                <a16:creationId xmlns:a16="http://schemas.microsoft.com/office/drawing/2014/main" id="{CF227256-0A1C-1542-88A3-1121A1BD51A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58</a:t>
            </a:r>
            <a:endParaRPr lang="en-CA" dirty="0">
              <a:solidFill>
                <a:srgbClr val="D9D9D9"/>
              </a:solidFill>
            </a:endParaRPr>
          </a:p>
        </p:txBody>
      </p:sp>
      <p:sp>
        <p:nvSpPr>
          <p:cNvPr id="134" name="TextBox 133">
            <a:extLst>
              <a:ext uri="{FF2B5EF4-FFF2-40B4-BE49-F238E27FC236}">
                <a16:creationId xmlns:a16="http://schemas.microsoft.com/office/drawing/2014/main" id="{0B3CC109-03B5-A46B-DF70-394A157E619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59</a:t>
            </a:r>
            <a:endParaRPr lang="en-CA" dirty="0">
              <a:solidFill>
                <a:srgbClr val="D9D9D9"/>
              </a:solidFill>
            </a:endParaRPr>
          </a:p>
        </p:txBody>
      </p:sp>
      <p:sp>
        <p:nvSpPr>
          <p:cNvPr id="135" name="TextBox 134">
            <a:extLst>
              <a:ext uri="{FF2B5EF4-FFF2-40B4-BE49-F238E27FC236}">
                <a16:creationId xmlns:a16="http://schemas.microsoft.com/office/drawing/2014/main" id="{65627C90-1983-9370-217F-A9188BDEE9E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60</a:t>
            </a:r>
            <a:endParaRPr lang="en-CA" dirty="0">
              <a:solidFill>
                <a:srgbClr val="D9D9D9"/>
              </a:solidFill>
            </a:endParaRPr>
          </a:p>
        </p:txBody>
      </p:sp>
      <p:sp>
        <p:nvSpPr>
          <p:cNvPr id="136" name="TextBox 135">
            <a:extLst>
              <a:ext uri="{FF2B5EF4-FFF2-40B4-BE49-F238E27FC236}">
                <a16:creationId xmlns:a16="http://schemas.microsoft.com/office/drawing/2014/main" id="{F5F49CA4-F6F6-F105-9FA5-996EF37BE7A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61</a:t>
            </a:r>
            <a:endParaRPr lang="en-CA" dirty="0">
              <a:solidFill>
                <a:srgbClr val="D9D9D9"/>
              </a:solidFill>
            </a:endParaRPr>
          </a:p>
        </p:txBody>
      </p:sp>
      <p:sp>
        <p:nvSpPr>
          <p:cNvPr id="137" name="TextBox 136">
            <a:extLst>
              <a:ext uri="{FF2B5EF4-FFF2-40B4-BE49-F238E27FC236}">
                <a16:creationId xmlns:a16="http://schemas.microsoft.com/office/drawing/2014/main" id="{EA51EE6C-AC95-9006-72FD-ED3A74D67C9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62</a:t>
            </a:r>
            <a:endParaRPr lang="en-CA" dirty="0">
              <a:solidFill>
                <a:srgbClr val="D9D9D9"/>
              </a:solidFill>
            </a:endParaRPr>
          </a:p>
        </p:txBody>
      </p:sp>
      <p:sp>
        <p:nvSpPr>
          <p:cNvPr id="138" name="TextBox 137">
            <a:extLst>
              <a:ext uri="{FF2B5EF4-FFF2-40B4-BE49-F238E27FC236}">
                <a16:creationId xmlns:a16="http://schemas.microsoft.com/office/drawing/2014/main" id="{E4AD993D-EE4A-0E11-50EF-16B15BD6DEC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63</a:t>
            </a:r>
            <a:endParaRPr lang="en-CA" dirty="0">
              <a:solidFill>
                <a:srgbClr val="D9D9D9"/>
              </a:solidFill>
            </a:endParaRPr>
          </a:p>
        </p:txBody>
      </p:sp>
      <p:sp>
        <p:nvSpPr>
          <p:cNvPr id="139" name="TextBox 138">
            <a:extLst>
              <a:ext uri="{FF2B5EF4-FFF2-40B4-BE49-F238E27FC236}">
                <a16:creationId xmlns:a16="http://schemas.microsoft.com/office/drawing/2014/main" id="{21A86AE6-B32E-FBBB-6A7F-B4F2E732B15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64</a:t>
            </a:r>
            <a:endParaRPr lang="en-CA" dirty="0">
              <a:solidFill>
                <a:srgbClr val="D9D9D9"/>
              </a:solidFill>
            </a:endParaRPr>
          </a:p>
        </p:txBody>
      </p:sp>
      <p:sp>
        <p:nvSpPr>
          <p:cNvPr id="140" name="TextBox 139">
            <a:extLst>
              <a:ext uri="{FF2B5EF4-FFF2-40B4-BE49-F238E27FC236}">
                <a16:creationId xmlns:a16="http://schemas.microsoft.com/office/drawing/2014/main" id="{01528BE3-EB37-A5C8-9249-24392321E47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65</a:t>
            </a:r>
            <a:endParaRPr lang="en-CA" dirty="0">
              <a:solidFill>
                <a:srgbClr val="D9D9D9"/>
              </a:solidFill>
            </a:endParaRPr>
          </a:p>
        </p:txBody>
      </p:sp>
      <p:sp>
        <p:nvSpPr>
          <p:cNvPr id="141" name="TextBox 140">
            <a:extLst>
              <a:ext uri="{FF2B5EF4-FFF2-40B4-BE49-F238E27FC236}">
                <a16:creationId xmlns:a16="http://schemas.microsoft.com/office/drawing/2014/main" id="{D213C333-B0D5-B63C-97C5-FBFEEA6F9FA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66</a:t>
            </a:r>
            <a:endParaRPr lang="en-CA" dirty="0">
              <a:solidFill>
                <a:srgbClr val="D9D9D9"/>
              </a:solidFill>
            </a:endParaRPr>
          </a:p>
        </p:txBody>
      </p:sp>
      <p:sp>
        <p:nvSpPr>
          <p:cNvPr id="142" name="TextBox 141">
            <a:extLst>
              <a:ext uri="{FF2B5EF4-FFF2-40B4-BE49-F238E27FC236}">
                <a16:creationId xmlns:a16="http://schemas.microsoft.com/office/drawing/2014/main" id="{55C37C83-E159-E1EA-70CE-5B0765C71A1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67</a:t>
            </a:r>
            <a:endParaRPr lang="en-CA" dirty="0">
              <a:solidFill>
                <a:srgbClr val="D9D9D9"/>
              </a:solidFill>
            </a:endParaRPr>
          </a:p>
        </p:txBody>
      </p:sp>
      <p:sp>
        <p:nvSpPr>
          <p:cNvPr id="143" name="TextBox 142">
            <a:extLst>
              <a:ext uri="{FF2B5EF4-FFF2-40B4-BE49-F238E27FC236}">
                <a16:creationId xmlns:a16="http://schemas.microsoft.com/office/drawing/2014/main" id="{E20CF770-3D74-1AA6-0C80-5F041CE968E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68</a:t>
            </a:r>
            <a:endParaRPr lang="en-CA" dirty="0">
              <a:solidFill>
                <a:srgbClr val="D9D9D9"/>
              </a:solidFill>
            </a:endParaRPr>
          </a:p>
        </p:txBody>
      </p:sp>
      <p:sp>
        <p:nvSpPr>
          <p:cNvPr id="144" name="TextBox 143">
            <a:extLst>
              <a:ext uri="{FF2B5EF4-FFF2-40B4-BE49-F238E27FC236}">
                <a16:creationId xmlns:a16="http://schemas.microsoft.com/office/drawing/2014/main" id="{3D544498-296A-4A1D-F938-583BD8E16D0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69</a:t>
            </a:r>
            <a:endParaRPr lang="en-CA" dirty="0">
              <a:solidFill>
                <a:srgbClr val="D9D9D9"/>
              </a:solidFill>
            </a:endParaRPr>
          </a:p>
        </p:txBody>
      </p:sp>
      <p:sp>
        <p:nvSpPr>
          <p:cNvPr id="145" name="TextBox 144">
            <a:extLst>
              <a:ext uri="{FF2B5EF4-FFF2-40B4-BE49-F238E27FC236}">
                <a16:creationId xmlns:a16="http://schemas.microsoft.com/office/drawing/2014/main" id="{0743F354-6F3B-BF9D-D340-58BB6524636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70</a:t>
            </a:r>
            <a:endParaRPr lang="en-CA" dirty="0">
              <a:solidFill>
                <a:srgbClr val="D9D9D9"/>
              </a:solidFill>
            </a:endParaRPr>
          </a:p>
        </p:txBody>
      </p:sp>
      <p:sp>
        <p:nvSpPr>
          <p:cNvPr id="146" name="TextBox 145">
            <a:extLst>
              <a:ext uri="{FF2B5EF4-FFF2-40B4-BE49-F238E27FC236}">
                <a16:creationId xmlns:a16="http://schemas.microsoft.com/office/drawing/2014/main" id="{27A0344F-B832-ADEC-116C-13973FCCD3B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71</a:t>
            </a:r>
            <a:endParaRPr lang="en-CA" dirty="0">
              <a:solidFill>
                <a:srgbClr val="D9D9D9"/>
              </a:solidFill>
            </a:endParaRPr>
          </a:p>
        </p:txBody>
      </p:sp>
      <p:sp>
        <p:nvSpPr>
          <p:cNvPr id="147" name="TextBox 146">
            <a:extLst>
              <a:ext uri="{FF2B5EF4-FFF2-40B4-BE49-F238E27FC236}">
                <a16:creationId xmlns:a16="http://schemas.microsoft.com/office/drawing/2014/main" id="{03DEA6AF-544D-B384-47F8-39D52AE6029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72</a:t>
            </a:r>
            <a:endParaRPr lang="en-CA" dirty="0">
              <a:solidFill>
                <a:srgbClr val="D9D9D9"/>
              </a:solidFill>
            </a:endParaRPr>
          </a:p>
        </p:txBody>
      </p:sp>
      <p:sp>
        <p:nvSpPr>
          <p:cNvPr id="148" name="TextBox 147">
            <a:extLst>
              <a:ext uri="{FF2B5EF4-FFF2-40B4-BE49-F238E27FC236}">
                <a16:creationId xmlns:a16="http://schemas.microsoft.com/office/drawing/2014/main" id="{515A7A09-8F7E-8BD7-D161-6486698FA6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73</a:t>
            </a:r>
            <a:endParaRPr lang="en-CA" dirty="0">
              <a:solidFill>
                <a:srgbClr val="D9D9D9"/>
              </a:solidFill>
            </a:endParaRPr>
          </a:p>
        </p:txBody>
      </p:sp>
      <p:sp>
        <p:nvSpPr>
          <p:cNvPr id="149" name="TextBox 148">
            <a:extLst>
              <a:ext uri="{FF2B5EF4-FFF2-40B4-BE49-F238E27FC236}">
                <a16:creationId xmlns:a16="http://schemas.microsoft.com/office/drawing/2014/main" id="{1E0AAA0D-7C11-80F7-8F78-40E23338312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74</a:t>
            </a:r>
            <a:endParaRPr lang="en-CA" dirty="0">
              <a:solidFill>
                <a:srgbClr val="D9D9D9"/>
              </a:solidFill>
            </a:endParaRPr>
          </a:p>
        </p:txBody>
      </p:sp>
      <p:sp>
        <p:nvSpPr>
          <p:cNvPr id="150" name="TextBox 149">
            <a:extLst>
              <a:ext uri="{FF2B5EF4-FFF2-40B4-BE49-F238E27FC236}">
                <a16:creationId xmlns:a16="http://schemas.microsoft.com/office/drawing/2014/main" id="{65AA53D5-6240-BA7C-A9AC-B7BF6930FCD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75</a:t>
            </a:r>
            <a:endParaRPr lang="en-CA" dirty="0">
              <a:solidFill>
                <a:srgbClr val="D9D9D9"/>
              </a:solidFill>
            </a:endParaRPr>
          </a:p>
        </p:txBody>
      </p:sp>
      <p:sp>
        <p:nvSpPr>
          <p:cNvPr id="151" name="TextBox 150">
            <a:extLst>
              <a:ext uri="{FF2B5EF4-FFF2-40B4-BE49-F238E27FC236}">
                <a16:creationId xmlns:a16="http://schemas.microsoft.com/office/drawing/2014/main" id="{576BC04B-2B0C-0B98-9165-CB72C9CD302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76</a:t>
            </a:r>
            <a:endParaRPr lang="en-CA" dirty="0">
              <a:solidFill>
                <a:srgbClr val="D9D9D9"/>
              </a:solidFill>
            </a:endParaRPr>
          </a:p>
        </p:txBody>
      </p:sp>
      <p:sp>
        <p:nvSpPr>
          <p:cNvPr id="152" name="TextBox 151">
            <a:extLst>
              <a:ext uri="{FF2B5EF4-FFF2-40B4-BE49-F238E27FC236}">
                <a16:creationId xmlns:a16="http://schemas.microsoft.com/office/drawing/2014/main" id="{166C239C-FB53-C728-D6D6-51D96DB8643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77</a:t>
            </a:r>
            <a:endParaRPr lang="en-CA" dirty="0">
              <a:solidFill>
                <a:srgbClr val="D9D9D9"/>
              </a:solidFill>
            </a:endParaRPr>
          </a:p>
        </p:txBody>
      </p:sp>
      <p:sp>
        <p:nvSpPr>
          <p:cNvPr id="153" name="TextBox 152">
            <a:extLst>
              <a:ext uri="{FF2B5EF4-FFF2-40B4-BE49-F238E27FC236}">
                <a16:creationId xmlns:a16="http://schemas.microsoft.com/office/drawing/2014/main" id="{59ECA04F-4122-D80D-E84F-449AC1DE243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78</a:t>
            </a:r>
            <a:endParaRPr lang="en-CA" dirty="0">
              <a:solidFill>
                <a:srgbClr val="D9D9D9"/>
              </a:solidFill>
            </a:endParaRPr>
          </a:p>
        </p:txBody>
      </p:sp>
      <p:sp>
        <p:nvSpPr>
          <p:cNvPr id="154" name="TextBox 153">
            <a:extLst>
              <a:ext uri="{FF2B5EF4-FFF2-40B4-BE49-F238E27FC236}">
                <a16:creationId xmlns:a16="http://schemas.microsoft.com/office/drawing/2014/main" id="{EB7ADF11-F94B-7FFB-99E6-4CC37EFD737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79</a:t>
            </a:r>
            <a:endParaRPr lang="en-CA" dirty="0">
              <a:solidFill>
                <a:srgbClr val="D9D9D9"/>
              </a:solidFill>
            </a:endParaRPr>
          </a:p>
        </p:txBody>
      </p:sp>
      <p:sp>
        <p:nvSpPr>
          <p:cNvPr id="155" name="TextBox 154">
            <a:extLst>
              <a:ext uri="{FF2B5EF4-FFF2-40B4-BE49-F238E27FC236}">
                <a16:creationId xmlns:a16="http://schemas.microsoft.com/office/drawing/2014/main" id="{B5C8CDF3-E525-A6B9-1ED7-169B5134534A}"/>
              </a:ext>
            </a:extLst>
          </p:cNvPr>
          <p:cNvSpPr txBox="1"/>
          <p:nvPr/>
        </p:nvSpPr>
        <p:spPr>
          <a:xfrm>
            <a:off x="5760000" y="6273225"/>
            <a:ext cx="673240" cy="584775"/>
          </a:xfrm>
          <a:prstGeom prst="rect">
            <a:avLst/>
          </a:prstGeom>
          <a:noFill/>
        </p:spPr>
        <p:txBody>
          <a:bodyPr wrap="square">
            <a:spAutoFit/>
          </a:bodyPr>
          <a:lstStyle/>
          <a:p>
            <a:pPr algn="ctr"/>
            <a:r>
              <a:rPr lang="en-US" sz="3200" kern="0" dirty="0">
                <a:solidFill>
                  <a:srgbClr val="D9D9D9"/>
                </a:solidFill>
                <a:latin typeface="Calibri Light" panose="020F0302020204030204" pitchFamily="34" charset="0"/>
                <a:cs typeface="Calibri Light" panose="020F0302020204030204" pitchFamily="34" charset="0"/>
              </a:rPr>
              <a:t>80</a:t>
            </a:r>
            <a:endParaRPr lang="en-CA" dirty="0">
              <a:solidFill>
                <a:srgbClr val="D9D9D9"/>
              </a:solidFill>
            </a:endParaRPr>
          </a:p>
        </p:txBody>
      </p:sp>
      <p:sp>
        <p:nvSpPr>
          <p:cNvPr id="156" name="TextBox 155">
            <a:extLst>
              <a:ext uri="{FF2B5EF4-FFF2-40B4-BE49-F238E27FC236}">
                <a16:creationId xmlns:a16="http://schemas.microsoft.com/office/drawing/2014/main" id="{BBF62C31-8F26-7C1F-76D1-24BFD120077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81</a:t>
            </a:r>
            <a:endParaRPr lang="en-CA" dirty="0">
              <a:solidFill>
                <a:srgbClr val="D9D9D9"/>
              </a:solidFill>
            </a:endParaRPr>
          </a:p>
        </p:txBody>
      </p:sp>
      <p:sp>
        <p:nvSpPr>
          <p:cNvPr id="157" name="TextBox 156">
            <a:extLst>
              <a:ext uri="{FF2B5EF4-FFF2-40B4-BE49-F238E27FC236}">
                <a16:creationId xmlns:a16="http://schemas.microsoft.com/office/drawing/2014/main" id="{61856F9A-67BC-3E59-82ED-47E5C627251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82</a:t>
            </a:r>
            <a:endParaRPr lang="en-CA" dirty="0">
              <a:solidFill>
                <a:srgbClr val="D9D9D9"/>
              </a:solidFill>
            </a:endParaRPr>
          </a:p>
        </p:txBody>
      </p:sp>
      <p:sp>
        <p:nvSpPr>
          <p:cNvPr id="158" name="TextBox 157">
            <a:extLst>
              <a:ext uri="{FF2B5EF4-FFF2-40B4-BE49-F238E27FC236}">
                <a16:creationId xmlns:a16="http://schemas.microsoft.com/office/drawing/2014/main" id="{DF173DB2-BC4B-7F83-B298-372F43577D0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83</a:t>
            </a:r>
            <a:endParaRPr lang="en-CA" dirty="0">
              <a:solidFill>
                <a:srgbClr val="D9D9D9"/>
              </a:solidFill>
            </a:endParaRPr>
          </a:p>
        </p:txBody>
      </p:sp>
      <p:sp>
        <p:nvSpPr>
          <p:cNvPr id="159" name="TextBox 158">
            <a:extLst>
              <a:ext uri="{FF2B5EF4-FFF2-40B4-BE49-F238E27FC236}">
                <a16:creationId xmlns:a16="http://schemas.microsoft.com/office/drawing/2014/main" id="{8052382C-A1AE-150C-FD3C-01BCA68D9A1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84</a:t>
            </a:r>
            <a:endParaRPr lang="en-CA" dirty="0">
              <a:solidFill>
                <a:srgbClr val="D9D9D9"/>
              </a:solidFill>
            </a:endParaRPr>
          </a:p>
        </p:txBody>
      </p:sp>
      <p:sp>
        <p:nvSpPr>
          <p:cNvPr id="160" name="TextBox 159">
            <a:extLst>
              <a:ext uri="{FF2B5EF4-FFF2-40B4-BE49-F238E27FC236}">
                <a16:creationId xmlns:a16="http://schemas.microsoft.com/office/drawing/2014/main" id="{B661A1BF-1727-BB53-DA05-D0E15734224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85</a:t>
            </a:r>
            <a:endParaRPr lang="en-CA" dirty="0">
              <a:solidFill>
                <a:srgbClr val="D9D9D9"/>
              </a:solidFill>
            </a:endParaRPr>
          </a:p>
        </p:txBody>
      </p:sp>
      <p:sp>
        <p:nvSpPr>
          <p:cNvPr id="161" name="TextBox 160">
            <a:extLst>
              <a:ext uri="{FF2B5EF4-FFF2-40B4-BE49-F238E27FC236}">
                <a16:creationId xmlns:a16="http://schemas.microsoft.com/office/drawing/2014/main" id="{DA04F7BA-EA5E-4E6B-97EA-8850B568905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86</a:t>
            </a:r>
            <a:endParaRPr lang="en-CA" dirty="0">
              <a:solidFill>
                <a:srgbClr val="D9D9D9"/>
              </a:solidFill>
            </a:endParaRPr>
          </a:p>
        </p:txBody>
      </p:sp>
      <p:sp>
        <p:nvSpPr>
          <p:cNvPr id="162" name="TextBox 161">
            <a:extLst>
              <a:ext uri="{FF2B5EF4-FFF2-40B4-BE49-F238E27FC236}">
                <a16:creationId xmlns:a16="http://schemas.microsoft.com/office/drawing/2014/main" id="{7B6E2EA5-126A-BA42-C07B-4ADE3F59F58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87</a:t>
            </a:r>
            <a:endParaRPr lang="en-CA" dirty="0">
              <a:solidFill>
                <a:srgbClr val="D9D9D9"/>
              </a:solidFill>
            </a:endParaRPr>
          </a:p>
        </p:txBody>
      </p:sp>
      <p:sp>
        <p:nvSpPr>
          <p:cNvPr id="163" name="TextBox 162">
            <a:extLst>
              <a:ext uri="{FF2B5EF4-FFF2-40B4-BE49-F238E27FC236}">
                <a16:creationId xmlns:a16="http://schemas.microsoft.com/office/drawing/2014/main" id="{AE042922-EFBB-41AC-04FA-D5328B6E395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88</a:t>
            </a:r>
            <a:endParaRPr lang="en-CA" dirty="0">
              <a:solidFill>
                <a:srgbClr val="D9D9D9"/>
              </a:solidFill>
            </a:endParaRPr>
          </a:p>
        </p:txBody>
      </p:sp>
      <p:sp>
        <p:nvSpPr>
          <p:cNvPr id="164" name="TextBox 163">
            <a:extLst>
              <a:ext uri="{FF2B5EF4-FFF2-40B4-BE49-F238E27FC236}">
                <a16:creationId xmlns:a16="http://schemas.microsoft.com/office/drawing/2014/main" id="{63CBCBC4-A596-FE69-CFCE-870B6DA6B8D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89</a:t>
            </a:r>
            <a:endParaRPr lang="en-CA" dirty="0">
              <a:solidFill>
                <a:srgbClr val="D9D9D9"/>
              </a:solidFill>
            </a:endParaRPr>
          </a:p>
        </p:txBody>
      </p:sp>
      <p:sp>
        <p:nvSpPr>
          <p:cNvPr id="165" name="TextBox 164">
            <a:extLst>
              <a:ext uri="{FF2B5EF4-FFF2-40B4-BE49-F238E27FC236}">
                <a16:creationId xmlns:a16="http://schemas.microsoft.com/office/drawing/2014/main" id="{8C3064D1-4064-2EA2-4A37-88E02C494DA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90</a:t>
            </a:r>
          </a:p>
        </p:txBody>
      </p:sp>
      <p:sp>
        <p:nvSpPr>
          <p:cNvPr id="166" name="TextBox 165">
            <a:extLst>
              <a:ext uri="{FF2B5EF4-FFF2-40B4-BE49-F238E27FC236}">
                <a16:creationId xmlns:a16="http://schemas.microsoft.com/office/drawing/2014/main" id="{44871A54-F91C-D63A-1D6B-5E07BCB555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91</a:t>
            </a:r>
          </a:p>
        </p:txBody>
      </p:sp>
      <p:sp>
        <p:nvSpPr>
          <p:cNvPr id="167" name="TextBox 166">
            <a:extLst>
              <a:ext uri="{FF2B5EF4-FFF2-40B4-BE49-F238E27FC236}">
                <a16:creationId xmlns:a16="http://schemas.microsoft.com/office/drawing/2014/main" id="{62932727-EE7F-8F68-AF1A-F56EFB93E06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92</a:t>
            </a:r>
          </a:p>
        </p:txBody>
      </p:sp>
      <p:sp>
        <p:nvSpPr>
          <p:cNvPr id="168" name="TextBox 167">
            <a:extLst>
              <a:ext uri="{FF2B5EF4-FFF2-40B4-BE49-F238E27FC236}">
                <a16:creationId xmlns:a16="http://schemas.microsoft.com/office/drawing/2014/main" id="{6ADBF6DA-421A-4854-EA82-C83E09332D3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93</a:t>
            </a:r>
          </a:p>
        </p:txBody>
      </p:sp>
      <p:sp>
        <p:nvSpPr>
          <p:cNvPr id="169" name="TextBox 168">
            <a:extLst>
              <a:ext uri="{FF2B5EF4-FFF2-40B4-BE49-F238E27FC236}">
                <a16:creationId xmlns:a16="http://schemas.microsoft.com/office/drawing/2014/main" id="{7B6B24C0-3357-4E0E-E0D0-F0744A08781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94</a:t>
            </a:r>
          </a:p>
        </p:txBody>
      </p:sp>
      <p:sp>
        <p:nvSpPr>
          <p:cNvPr id="170" name="TextBox 169">
            <a:extLst>
              <a:ext uri="{FF2B5EF4-FFF2-40B4-BE49-F238E27FC236}">
                <a16:creationId xmlns:a16="http://schemas.microsoft.com/office/drawing/2014/main" id="{07F50F79-B79A-B9EF-C5BE-6DEE03DF1DA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95</a:t>
            </a:r>
          </a:p>
        </p:txBody>
      </p:sp>
      <p:sp>
        <p:nvSpPr>
          <p:cNvPr id="171" name="TextBox 170">
            <a:extLst>
              <a:ext uri="{FF2B5EF4-FFF2-40B4-BE49-F238E27FC236}">
                <a16:creationId xmlns:a16="http://schemas.microsoft.com/office/drawing/2014/main" id="{26F5F0CD-8894-8AFD-E65C-314F6FE1FE9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96</a:t>
            </a:r>
          </a:p>
        </p:txBody>
      </p:sp>
      <p:sp>
        <p:nvSpPr>
          <p:cNvPr id="172" name="TextBox 171">
            <a:extLst>
              <a:ext uri="{FF2B5EF4-FFF2-40B4-BE49-F238E27FC236}">
                <a16:creationId xmlns:a16="http://schemas.microsoft.com/office/drawing/2014/main" id="{7BC06399-CB42-C05B-DCD1-C74624A5595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97</a:t>
            </a:r>
          </a:p>
        </p:txBody>
      </p:sp>
      <p:sp>
        <p:nvSpPr>
          <p:cNvPr id="173" name="TextBox 172">
            <a:extLst>
              <a:ext uri="{FF2B5EF4-FFF2-40B4-BE49-F238E27FC236}">
                <a16:creationId xmlns:a16="http://schemas.microsoft.com/office/drawing/2014/main" id="{E95E6EFF-616D-BFEA-9157-1F49F06B08C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98</a:t>
            </a:r>
          </a:p>
        </p:txBody>
      </p:sp>
      <p:sp>
        <p:nvSpPr>
          <p:cNvPr id="174" name="TextBox 173">
            <a:extLst>
              <a:ext uri="{FF2B5EF4-FFF2-40B4-BE49-F238E27FC236}">
                <a16:creationId xmlns:a16="http://schemas.microsoft.com/office/drawing/2014/main" id="{B4E3E232-E1AD-7255-E29F-DAD14BB52BD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99</a:t>
            </a:r>
          </a:p>
        </p:txBody>
      </p:sp>
      <p:sp>
        <p:nvSpPr>
          <p:cNvPr id="175" name="TextBox 174">
            <a:extLst>
              <a:ext uri="{FF2B5EF4-FFF2-40B4-BE49-F238E27FC236}">
                <a16:creationId xmlns:a16="http://schemas.microsoft.com/office/drawing/2014/main" id="{0B909EC1-6F3E-ABC6-7104-0546EECDCB9A}"/>
              </a:ext>
            </a:extLst>
          </p:cNvPr>
          <p:cNvSpPr txBox="1"/>
          <p:nvPr/>
        </p:nvSpPr>
        <p:spPr>
          <a:xfrm>
            <a:off x="5760000" y="6273225"/>
            <a:ext cx="83820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100</a:t>
            </a:r>
          </a:p>
        </p:txBody>
      </p:sp>
      <p:sp>
        <p:nvSpPr>
          <p:cNvPr id="2" name="Text Box 3">
            <a:extLst>
              <a:ext uri="{FF2B5EF4-FFF2-40B4-BE49-F238E27FC236}">
                <a16:creationId xmlns:a16="http://schemas.microsoft.com/office/drawing/2014/main" id="{46300A6F-FA8D-839E-7DA4-F9C830CAAE18}"/>
              </a:ext>
            </a:extLst>
          </p:cNvPr>
          <p:cNvSpPr txBox="1">
            <a:spLocks noChangeArrowheads="1"/>
          </p:cNvSpPr>
          <p:nvPr/>
        </p:nvSpPr>
        <p:spPr bwMode="auto">
          <a:xfrm>
            <a:off x="1634126" y="452735"/>
            <a:ext cx="2840037" cy="461665"/>
          </a:xfrm>
          <a:prstGeom prst="rect">
            <a:avLst/>
          </a:prstGeom>
          <a:gradFill rotWithShape="1">
            <a:gsLst>
              <a:gs pos="0">
                <a:srgbClr val="651500"/>
              </a:gs>
              <a:gs pos="50000">
                <a:srgbClr val="DA2E00"/>
              </a:gs>
              <a:gs pos="100000">
                <a:srgbClr val="6515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0"/>
              </a:spcBef>
              <a:buFontTx/>
              <a:buNone/>
            </a:pPr>
            <a:r>
              <a:rPr lang="en-US" altLang="en-US" sz="2400" b="1" dirty="0">
                <a:solidFill>
                  <a:srgbClr val="D9D9D9"/>
                </a:solidFill>
                <a:latin typeface="Trebuchet MS" panose="020B0603020202020204" pitchFamily="34" charset="0"/>
                <a:cs typeface="Calibri" panose="020F0502020204030204" pitchFamily="34" charset="0"/>
              </a:rPr>
              <a:t>Recite 100 times:</a:t>
            </a:r>
          </a:p>
        </p:txBody>
      </p:sp>
    </p:spTree>
    <p:extLst>
      <p:ext uri="{BB962C8B-B14F-4D97-AF65-F5344CB8AC3E}">
        <p14:creationId xmlns:p14="http://schemas.microsoft.com/office/powerpoint/2010/main" val="21681032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8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83"/>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8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86"/>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87"/>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88"/>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8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90"/>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91"/>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92"/>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93"/>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9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9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9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9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96"/>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97"/>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9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98"/>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9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99"/>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10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100"/>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10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101"/>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10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102"/>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103"/>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03"/>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10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104"/>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0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05"/>
                                        </p:tgtEl>
                                        <p:attrNameLst>
                                          <p:attrName>style.visibility</p:attrName>
                                        </p:attrNameLst>
                                      </p:cBhvr>
                                      <p:to>
                                        <p:strVal val="hidden"/>
                                      </p:to>
                                    </p:set>
                                  </p:childTnLst>
                                </p:cTn>
                              </p:par>
                              <p:par>
                                <p:cTn id="181" presetID="1" presetClass="entr" presetSubtype="0" fill="hold" grpId="0" nodeType="withEffect">
                                  <p:stCondLst>
                                    <p:cond delay="0"/>
                                  </p:stCondLst>
                                  <p:childTnLst>
                                    <p:set>
                                      <p:cBhvr>
                                        <p:cTn id="182" dur="1" fill="hold">
                                          <p:stCondLst>
                                            <p:cond delay="0"/>
                                          </p:stCondLst>
                                        </p:cTn>
                                        <p:tgtEl>
                                          <p:spTgt spid="10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106"/>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107"/>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07"/>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108"/>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108"/>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109"/>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109"/>
                                        </p:tgtEl>
                                        <p:attrNameLst>
                                          <p:attrName>style.visibility</p:attrName>
                                        </p:attrNameLst>
                                      </p:cBhvr>
                                      <p:to>
                                        <p:strVal val="hidden"/>
                                      </p:to>
                                    </p:set>
                                  </p:childTnLst>
                                </p:cTn>
                              </p:par>
                              <p:par>
                                <p:cTn id="205" presetID="1" presetClass="entr" presetSubtype="0" fill="hold" grpId="0" nodeType="withEffect">
                                  <p:stCondLst>
                                    <p:cond delay="0"/>
                                  </p:stCondLst>
                                  <p:childTnLst>
                                    <p:set>
                                      <p:cBhvr>
                                        <p:cTn id="206" dur="1" fill="hold">
                                          <p:stCondLst>
                                            <p:cond delay="0"/>
                                          </p:stCondLst>
                                        </p:cTn>
                                        <p:tgtEl>
                                          <p:spTgt spid="110"/>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110"/>
                                        </p:tgtEl>
                                        <p:attrNameLst>
                                          <p:attrName>style.visibility</p:attrName>
                                        </p:attrNameLst>
                                      </p:cBhvr>
                                      <p:to>
                                        <p:strVal val="hidden"/>
                                      </p:to>
                                    </p:set>
                                  </p:childTnLst>
                                </p:cTn>
                              </p:par>
                              <p:par>
                                <p:cTn id="211" presetID="1" presetClass="entr" presetSubtype="0" fill="hold" grpId="0" nodeType="withEffect">
                                  <p:stCondLst>
                                    <p:cond delay="0"/>
                                  </p:stCondLst>
                                  <p:childTnLst>
                                    <p:set>
                                      <p:cBhvr>
                                        <p:cTn id="212" dur="1" fill="hold">
                                          <p:stCondLst>
                                            <p:cond delay="0"/>
                                          </p:stCondLst>
                                        </p:cTn>
                                        <p:tgtEl>
                                          <p:spTgt spid="111"/>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111"/>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112"/>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 nodeType="clickEffect">
                                  <p:stCondLst>
                                    <p:cond delay="0"/>
                                  </p:stCondLst>
                                  <p:childTnLst>
                                    <p:set>
                                      <p:cBhvr>
                                        <p:cTn id="222" dur="1" fill="hold">
                                          <p:stCondLst>
                                            <p:cond delay="0"/>
                                          </p:stCondLst>
                                        </p:cTn>
                                        <p:tgtEl>
                                          <p:spTgt spid="112"/>
                                        </p:tgtEl>
                                        <p:attrNameLst>
                                          <p:attrName>style.visibility</p:attrName>
                                        </p:attrNameLst>
                                      </p:cBhvr>
                                      <p:to>
                                        <p:strVal val="hidden"/>
                                      </p:to>
                                    </p:set>
                                  </p:childTnLst>
                                </p:cTn>
                              </p:par>
                              <p:par>
                                <p:cTn id="223" presetID="1" presetClass="entr" presetSubtype="0" fill="hold" grpId="0" nodeType="withEffect">
                                  <p:stCondLst>
                                    <p:cond delay="0"/>
                                  </p:stCondLst>
                                  <p:childTnLst>
                                    <p:set>
                                      <p:cBhvr>
                                        <p:cTn id="224" dur="1" fill="hold">
                                          <p:stCondLst>
                                            <p:cond delay="0"/>
                                          </p:stCondLst>
                                        </p:cTn>
                                        <p:tgtEl>
                                          <p:spTgt spid="113"/>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113"/>
                                        </p:tgtEl>
                                        <p:attrNameLst>
                                          <p:attrName>style.visibility</p:attrName>
                                        </p:attrNameLst>
                                      </p:cBhvr>
                                      <p:to>
                                        <p:strVal val="hidden"/>
                                      </p:to>
                                    </p:set>
                                  </p:childTnLst>
                                </p:cTn>
                              </p:par>
                              <p:par>
                                <p:cTn id="229" presetID="1" presetClass="entr" presetSubtype="0" fill="hold" grpId="0" nodeType="withEffect">
                                  <p:stCondLst>
                                    <p:cond delay="0"/>
                                  </p:stCondLst>
                                  <p:childTnLst>
                                    <p:set>
                                      <p:cBhvr>
                                        <p:cTn id="230" dur="1" fill="hold">
                                          <p:stCondLst>
                                            <p:cond delay="0"/>
                                          </p:stCondLst>
                                        </p:cTn>
                                        <p:tgtEl>
                                          <p:spTgt spid="114"/>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114"/>
                                        </p:tgtEl>
                                        <p:attrNameLst>
                                          <p:attrName>style.visibility</p:attrName>
                                        </p:attrNameLst>
                                      </p:cBhvr>
                                      <p:to>
                                        <p:strVal val="hidden"/>
                                      </p:to>
                                    </p:set>
                                  </p:childTnLst>
                                </p:cTn>
                              </p:par>
                              <p:par>
                                <p:cTn id="235" presetID="1" presetClass="entr" presetSubtype="0" fill="hold" grpId="0" nodeType="withEffect">
                                  <p:stCondLst>
                                    <p:cond delay="0"/>
                                  </p:stCondLst>
                                  <p:childTnLst>
                                    <p:set>
                                      <p:cBhvr>
                                        <p:cTn id="236" dur="1" fill="hold">
                                          <p:stCondLst>
                                            <p:cond delay="0"/>
                                          </p:stCondLst>
                                        </p:cTn>
                                        <p:tgtEl>
                                          <p:spTgt spid="115"/>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115"/>
                                        </p:tgtEl>
                                        <p:attrNameLst>
                                          <p:attrName>style.visibility</p:attrName>
                                        </p:attrNameLst>
                                      </p:cBhvr>
                                      <p:to>
                                        <p:strVal val="hidden"/>
                                      </p:to>
                                    </p:set>
                                  </p:childTnLst>
                                </p:cTn>
                              </p:par>
                              <p:par>
                                <p:cTn id="241" presetID="1" presetClass="entr" presetSubtype="0" fill="hold" grpId="0" nodeType="withEffect">
                                  <p:stCondLst>
                                    <p:cond delay="0"/>
                                  </p:stCondLst>
                                  <p:childTnLst>
                                    <p:set>
                                      <p:cBhvr>
                                        <p:cTn id="242" dur="1" fill="hold">
                                          <p:stCondLst>
                                            <p:cond delay="0"/>
                                          </p:stCondLst>
                                        </p:cTn>
                                        <p:tgtEl>
                                          <p:spTgt spid="116"/>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116"/>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117"/>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1" nodeType="clickEffect">
                                  <p:stCondLst>
                                    <p:cond delay="0"/>
                                  </p:stCondLst>
                                  <p:childTnLst>
                                    <p:set>
                                      <p:cBhvr>
                                        <p:cTn id="252" dur="1" fill="hold">
                                          <p:stCondLst>
                                            <p:cond delay="0"/>
                                          </p:stCondLst>
                                        </p:cTn>
                                        <p:tgtEl>
                                          <p:spTgt spid="117"/>
                                        </p:tgtEl>
                                        <p:attrNameLst>
                                          <p:attrName>style.visibility</p:attrName>
                                        </p:attrNameLst>
                                      </p:cBhvr>
                                      <p:to>
                                        <p:strVal val="hidden"/>
                                      </p:to>
                                    </p:set>
                                  </p:childTnLst>
                                </p:cTn>
                              </p:par>
                              <p:par>
                                <p:cTn id="253" presetID="1" presetClass="entr" presetSubtype="0" fill="hold" grpId="0" nodeType="withEffect">
                                  <p:stCondLst>
                                    <p:cond delay="0"/>
                                  </p:stCondLst>
                                  <p:childTnLst>
                                    <p:set>
                                      <p:cBhvr>
                                        <p:cTn id="254" dur="1" fill="hold">
                                          <p:stCondLst>
                                            <p:cond delay="0"/>
                                          </p:stCondLst>
                                        </p:cTn>
                                        <p:tgtEl>
                                          <p:spTgt spid="118"/>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118"/>
                                        </p:tgtEl>
                                        <p:attrNameLst>
                                          <p:attrName>style.visibility</p:attrName>
                                        </p:attrNameLst>
                                      </p:cBhvr>
                                      <p:to>
                                        <p:strVal val="hidden"/>
                                      </p:to>
                                    </p:set>
                                  </p:childTnLst>
                                </p:cTn>
                              </p:par>
                              <p:par>
                                <p:cTn id="259" presetID="1" presetClass="entr" presetSubtype="0" fill="hold" grpId="0" nodeType="withEffect">
                                  <p:stCondLst>
                                    <p:cond delay="0"/>
                                  </p:stCondLst>
                                  <p:childTnLst>
                                    <p:set>
                                      <p:cBhvr>
                                        <p:cTn id="260" dur="1" fill="hold">
                                          <p:stCondLst>
                                            <p:cond delay="0"/>
                                          </p:stCondLst>
                                        </p:cTn>
                                        <p:tgtEl>
                                          <p:spTgt spid="119"/>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119"/>
                                        </p:tgtEl>
                                        <p:attrNameLst>
                                          <p:attrName>style.visibility</p:attrName>
                                        </p:attrNameLst>
                                      </p:cBhvr>
                                      <p:to>
                                        <p:strVal val="hidden"/>
                                      </p:to>
                                    </p:set>
                                  </p:childTnLst>
                                </p:cTn>
                              </p:par>
                              <p:par>
                                <p:cTn id="265" presetID="1" presetClass="entr" presetSubtype="0" fill="hold" grpId="0" nodeType="withEffect">
                                  <p:stCondLst>
                                    <p:cond delay="0"/>
                                  </p:stCondLst>
                                  <p:childTnLst>
                                    <p:set>
                                      <p:cBhvr>
                                        <p:cTn id="266" dur="1" fill="hold">
                                          <p:stCondLst>
                                            <p:cond delay="0"/>
                                          </p:stCondLst>
                                        </p:cTn>
                                        <p:tgtEl>
                                          <p:spTgt spid="120"/>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1" nodeType="clickEffect">
                                  <p:stCondLst>
                                    <p:cond delay="0"/>
                                  </p:stCondLst>
                                  <p:childTnLst>
                                    <p:set>
                                      <p:cBhvr>
                                        <p:cTn id="270" dur="1" fill="hold">
                                          <p:stCondLst>
                                            <p:cond delay="0"/>
                                          </p:stCondLst>
                                        </p:cTn>
                                        <p:tgtEl>
                                          <p:spTgt spid="120"/>
                                        </p:tgtEl>
                                        <p:attrNameLst>
                                          <p:attrName>style.visibility</p:attrName>
                                        </p:attrNameLst>
                                      </p:cBhvr>
                                      <p:to>
                                        <p:strVal val="hidden"/>
                                      </p:to>
                                    </p:set>
                                  </p:childTnLst>
                                </p:cTn>
                              </p:par>
                              <p:par>
                                <p:cTn id="271" presetID="1" presetClass="entr" presetSubtype="0" fill="hold" grpId="0" nodeType="withEffect">
                                  <p:stCondLst>
                                    <p:cond delay="0"/>
                                  </p:stCondLst>
                                  <p:childTnLst>
                                    <p:set>
                                      <p:cBhvr>
                                        <p:cTn id="272" dur="1" fill="hold">
                                          <p:stCondLst>
                                            <p:cond delay="0"/>
                                          </p:stCondLst>
                                        </p:cTn>
                                        <p:tgtEl>
                                          <p:spTgt spid="121"/>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xit" presetSubtype="0" fill="hold" grpId="1" nodeType="clickEffect">
                                  <p:stCondLst>
                                    <p:cond delay="0"/>
                                  </p:stCondLst>
                                  <p:childTnLst>
                                    <p:set>
                                      <p:cBhvr>
                                        <p:cTn id="276" dur="1" fill="hold">
                                          <p:stCondLst>
                                            <p:cond delay="0"/>
                                          </p:stCondLst>
                                        </p:cTn>
                                        <p:tgtEl>
                                          <p:spTgt spid="121"/>
                                        </p:tgtEl>
                                        <p:attrNameLst>
                                          <p:attrName>style.visibility</p:attrName>
                                        </p:attrNameLst>
                                      </p:cBhvr>
                                      <p:to>
                                        <p:strVal val="hidden"/>
                                      </p:to>
                                    </p:set>
                                  </p:childTnLst>
                                </p:cTn>
                              </p:par>
                              <p:par>
                                <p:cTn id="277" presetID="1" presetClass="entr" presetSubtype="0" fill="hold" grpId="0" nodeType="withEffect">
                                  <p:stCondLst>
                                    <p:cond delay="0"/>
                                  </p:stCondLst>
                                  <p:childTnLst>
                                    <p:set>
                                      <p:cBhvr>
                                        <p:cTn id="278" dur="1" fill="hold">
                                          <p:stCondLst>
                                            <p:cond delay="0"/>
                                          </p:stCondLst>
                                        </p:cTn>
                                        <p:tgtEl>
                                          <p:spTgt spid="122"/>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grpId="1" nodeType="clickEffect">
                                  <p:stCondLst>
                                    <p:cond delay="0"/>
                                  </p:stCondLst>
                                  <p:childTnLst>
                                    <p:set>
                                      <p:cBhvr>
                                        <p:cTn id="282" dur="1" fill="hold">
                                          <p:stCondLst>
                                            <p:cond delay="0"/>
                                          </p:stCondLst>
                                        </p:cTn>
                                        <p:tgtEl>
                                          <p:spTgt spid="122"/>
                                        </p:tgtEl>
                                        <p:attrNameLst>
                                          <p:attrName>style.visibility</p:attrName>
                                        </p:attrNameLst>
                                      </p:cBhvr>
                                      <p:to>
                                        <p:strVal val="hidden"/>
                                      </p:to>
                                    </p:set>
                                  </p:childTnLst>
                                </p:cTn>
                              </p:par>
                              <p:par>
                                <p:cTn id="283" presetID="1" presetClass="entr" presetSubtype="0" fill="hold" grpId="0" nodeType="withEffect">
                                  <p:stCondLst>
                                    <p:cond delay="0"/>
                                  </p:stCondLst>
                                  <p:childTnLst>
                                    <p:set>
                                      <p:cBhvr>
                                        <p:cTn id="284" dur="1" fill="hold">
                                          <p:stCondLst>
                                            <p:cond delay="0"/>
                                          </p:stCondLst>
                                        </p:cTn>
                                        <p:tgtEl>
                                          <p:spTgt spid="123"/>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grpId="1" nodeType="clickEffect">
                                  <p:stCondLst>
                                    <p:cond delay="0"/>
                                  </p:stCondLst>
                                  <p:childTnLst>
                                    <p:set>
                                      <p:cBhvr>
                                        <p:cTn id="288" dur="1" fill="hold">
                                          <p:stCondLst>
                                            <p:cond delay="0"/>
                                          </p:stCondLst>
                                        </p:cTn>
                                        <p:tgtEl>
                                          <p:spTgt spid="123"/>
                                        </p:tgtEl>
                                        <p:attrNameLst>
                                          <p:attrName>style.visibility</p:attrName>
                                        </p:attrNameLst>
                                      </p:cBhvr>
                                      <p:to>
                                        <p:strVal val="hidden"/>
                                      </p:to>
                                    </p:set>
                                  </p:childTnLst>
                                </p:cTn>
                              </p:par>
                              <p:par>
                                <p:cTn id="289" presetID="1" presetClass="entr" presetSubtype="0" fill="hold" grpId="0" nodeType="withEffect">
                                  <p:stCondLst>
                                    <p:cond delay="0"/>
                                  </p:stCondLst>
                                  <p:childTnLst>
                                    <p:set>
                                      <p:cBhvr>
                                        <p:cTn id="290" dur="1" fill="hold">
                                          <p:stCondLst>
                                            <p:cond delay="0"/>
                                          </p:stCondLst>
                                        </p:cTn>
                                        <p:tgtEl>
                                          <p:spTgt spid="124"/>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grpId="1" nodeType="clickEffect">
                                  <p:stCondLst>
                                    <p:cond delay="0"/>
                                  </p:stCondLst>
                                  <p:childTnLst>
                                    <p:set>
                                      <p:cBhvr>
                                        <p:cTn id="294" dur="1" fill="hold">
                                          <p:stCondLst>
                                            <p:cond delay="0"/>
                                          </p:stCondLst>
                                        </p:cTn>
                                        <p:tgtEl>
                                          <p:spTgt spid="124"/>
                                        </p:tgtEl>
                                        <p:attrNameLst>
                                          <p:attrName>style.visibility</p:attrName>
                                        </p:attrNameLst>
                                      </p:cBhvr>
                                      <p:to>
                                        <p:strVal val="hidden"/>
                                      </p:to>
                                    </p:set>
                                  </p:childTnLst>
                                </p:cTn>
                              </p:par>
                              <p:par>
                                <p:cTn id="295" presetID="1" presetClass="entr" presetSubtype="0" fill="hold" grpId="0" nodeType="withEffect">
                                  <p:stCondLst>
                                    <p:cond delay="0"/>
                                  </p:stCondLst>
                                  <p:childTnLst>
                                    <p:set>
                                      <p:cBhvr>
                                        <p:cTn id="296" dur="1" fill="hold">
                                          <p:stCondLst>
                                            <p:cond delay="0"/>
                                          </p:stCondLst>
                                        </p:cTn>
                                        <p:tgtEl>
                                          <p:spTgt spid="125"/>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grpId="1" nodeType="clickEffect">
                                  <p:stCondLst>
                                    <p:cond delay="0"/>
                                  </p:stCondLst>
                                  <p:childTnLst>
                                    <p:set>
                                      <p:cBhvr>
                                        <p:cTn id="300" dur="1" fill="hold">
                                          <p:stCondLst>
                                            <p:cond delay="0"/>
                                          </p:stCondLst>
                                        </p:cTn>
                                        <p:tgtEl>
                                          <p:spTgt spid="125"/>
                                        </p:tgtEl>
                                        <p:attrNameLst>
                                          <p:attrName>style.visibility</p:attrName>
                                        </p:attrNameLst>
                                      </p:cBhvr>
                                      <p:to>
                                        <p:strVal val="hidden"/>
                                      </p:to>
                                    </p:set>
                                  </p:childTnLst>
                                </p:cTn>
                              </p:par>
                              <p:par>
                                <p:cTn id="301" presetID="1" presetClass="entr" presetSubtype="0" fill="hold" grpId="0" nodeType="withEffect">
                                  <p:stCondLst>
                                    <p:cond delay="0"/>
                                  </p:stCondLst>
                                  <p:childTnLst>
                                    <p:set>
                                      <p:cBhvr>
                                        <p:cTn id="302" dur="1" fill="hold">
                                          <p:stCondLst>
                                            <p:cond delay="0"/>
                                          </p:stCondLst>
                                        </p:cTn>
                                        <p:tgtEl>
                                          <p:spTgt spid="126"/>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xit" presetSubtype="0" fill="hold" grpId="1" nodeType="clickEffect">
                                  <p:stCondLst>
                                    <p:cond delay="0"/>
                                  </p:stCondLst>
                                  <p:childTnLst>
                                    <p:set>
                                      <p:cBhvr>
                                        <p:cTn id="306" dur="1" fill="hold">
                                          <p:stCondLst>
                                            <p:cond delay="0"/>
                                          </p:stCondLst>
                                        </p:cTn>
                                        <p:tgtEl>
                                          <p:spTgt spid="126"/>
                                        </p:tgtEl>
                                        <p:attrNameLst>
                                          <p:attrName>style.visibility</p:attrName>
                                        </p:attrNameLst>
                                      </p:cBhvr>
                                      <p:to>
                                        <p:strVal val="hidden"/>
                                      </p:to>
                                    </p:set>
                                  </p:childTnLst>
                                </p:cTn>
                              </p:par>
                              <p:par>
                                <p:cTn id="307" presetID="1" presetClass="entr" presetSubtype="0" fill="hold" grpId="0" nodeType="withEffect">
                                  <p:stCondLst>
                                    <p:cond delay="0"/>
                                  </p:stCondLst>
                                  <p:childTnLst>
                                    <p:set>
                                      <p:cBhvr>
                                        <p:cTn id="308" dur="1" fill="hold">
                                          <p:stCondLst>
                                            <p:cond delay="0"/>
                                          </p:stCondLst>
                                        </p:cTn>
                                        <p:tgtEl>
                                          <p:spTgt spid="127"/>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1" nodeType="clickEffect">
                                  <p:stCondLst>
                                    <p:cond delay="0"/>
                                  </p:stCondLst>
                                  <p:childTnLst>
                                    <p:set>
                                      <p:cBhvr>
                                        <p:cTn id="312" dur="1" fill="hold">
                                          <p:stCondLst>
                                            <p:cond delay="0"/>
                                          </p:stCondLst>
                                        </p:cTn>
                                        <p:tgtEl>
                                          <p:spTgt spid="127"/>
                                        </p:tgtEl>
                                        <p:attrNameLst>
                                          <p:attrName>style.visibility</p:attrName>
                                        </p:attrNameLst>
                                      </p:cBhvr>
                                      <p:to>
                                        <p:strVal val="hidden"/>
                                      </p:to>
                                    </p:set>
                                  </p:childTnLst>
                                </p:cTn>
                              </p:par>
                              <p:par>
                                <p:cTn id="313" presetID="1" presetClass="entr" presetSubtype="0" fill="hold" grpId="0" nodeType="withEffect">
                                  <p:stCondLst>
                                    <p:cond delay="0"/>
                                  </p:stCondLst>
                                  <p:childTnLst>
                                    <p:set>
                                      <p:cBhvr>
                                        <p:cTn id="314" dur="1" fill="hold">
                                          <p:stCondLst>
                                            <p:cond delay="0"/>
                                          </p:stCondLst>
                                        </p:cTn>
                                        <p:tgtEl>
                                          <p:spTgt spid="128"/>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1" nodeType="clickEffect">
                                  <p:stCondLst>
                                    <p:cond delay="0"/>
                                  </p:stCondLst>
                                  <p:childTnLst>
                                    <p:set>
                                      <p:cBhvr>
                                        <p:cTn id="318" dur="1" fill="hold">
                                          <p:stCondLst>
                                            <p:cond delay="0"/>
                                          </p:stCondLst>
                                        </p:cTn>
                                        <p:tgtEl>
                                          <p:spTgt spid="128"/>
                                        </p:tgtEl>
                                        <p:attrNameLst>
                                          <p:attrName>style.visibility</p:attrName>
                                        </p:attrNameLst>
                                      </p:cBhvr>
                                      <p:to>
                                        <p:strVal val="hidden"/>
                                      </p:to>
                                    </p:set>
                                  </p:childTnLst>
                                </p:cTn>
                              </p:par>
                              <p:par>
                                <p:cTn id="319" presetID="1" presetClass="entr" presetSubtype="0" fill="hold" grpId="0" nodeType="withEffect">
                                  <p:stCondLst>
                                    <p:cond delay="0"/>
                                  </p:stCondLst>
                                  <p:childTnLst>
                                    <p:set>
                                      <p:cBhvr>
                                        <p:cTn id="320" dur="1" fill="hold">
                                          <p:stCondLst>
                                            <p:cond delay="0"/>
                                          </p:stCondLst>
                                        </p:cTn>
                                        <p:tgtEl>
                                          <p:spTgt spid="129"/>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presetID="1" presetClass="exit" presetSubtype="0" fill="hold" grpId="1" nodeType="clickEffect">
                                  <p:stCondLst>
                                    <p:cond delay="0"/>
                                  </p:stCondLst>
                                  <p:childTnLst>
                                    <p:set>
                                      <p:cBhvr>
                                        <p:cTn id="324" dur="1" fill="hold">
                                          <p:stCondLst>
                                            <p:cond delay="0"/>
                                          </p:stCondLst>
                                        </p:cTn>
                                        <p:tgtEl>
                                          <p:spTgt spid="129"/>
                                        </p:tgtEl>
                                        <p:attrNameLst>
                                          <p:attrName>style.visibility</p:attrName>
                                        </p:attrNameLst>
                                      </p:cBhvr>
                                      <p:to>
                                        <p:strVal val="hidden"/>
                                      </p:to>
                                    </p:set>
                                  </p:childTnLst>
                                </p:cTn>
                              </p:par>
                              <p:par>
                                <p:cTn id="325" presetID="1" presetClass="entr" presetSubtype="0" fill="hold" grpId="0" nodeType="withEffect">
                                  <p:stCondLst>
                                    <p:cond delay="0"/>
                                  </p:stCondLst>
                                  <p:childTnLst>
                                    <p:set>
                                      <p:cBhvr>
                                        <p:cTn id="326" dur="1" fill="hold">
                                          <p:stCondLst>
                                            <p:cond delay="0"/>
                                          </p:stCondLst>
                                        </p:cTn>
                                        <p:tgtEl>
                                          <p:spTgt spid="130"/>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1" presetClass="exit" presetSubtype="0" fill="hold" grpId="1" nodeType="clickEffect">
                                  <p:stCondLst>
                                    <p:cond delay="0"/>
                                  </p:stCondLst>
                                  <p:childTnLst>
                                    <p:set>
                                      <p:cBhvr>
                                        <p:cTn id="330" dur="1" fill="hold">
                                          <p:stCondLst>
                                            <p:cond delay="0"/>
                                          </p:stCondLst>
                                        </p:cTn>
                                        <p:tgtEl>
                                          <p:spTgt spid="130"/>
                                        </p:tgtEl>
                                        <p:attrNameLst>
                                          <p:attrName>style.visibility</p:attrName>
                                        </p:attrNameLst>
                                      </p:cBhvr>
                                      <p:to>
                                        <p:strVal val="hidden"/>
                                      </p:to>
                                    </p:set>
                                  </p:childTnLst>
                                </p:cTn>
                              </p:par>
                              <p:par>
                                <p:cTn id="331" presetID="1" presetClass="entr" presetSubtype="0" fill="hold" grpId="0" nodeType="withEffect">
                                  <p:stCondLst>
                                    <p:cond delay="0"/>
                                  </p:stCondLst>
                                  <p:childTnLst>
                                    <p:set>
                                      <p:cBhvr>
                                        <p:cTn id="332" dur="1" fill="hold">
                                          <p:stCondLst>
                                            <p:cond delay="0"/>
                                          </p:stCondLst>
                                        </p:cTn>
                                        <p:tgtEl>
                                          <p:spTgt spid="131"/>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1" presetClass="exit" presetSubtype="0" fill="hold" grpId="1" nodeType="clickEffect">
                                  <p:stCondLst>
                                    <p:cond delay="0"/>
                                  </p:stCondLst>
                                  <p:childTnLst>
                                    <p:set>
                                      <p:cBhvr>
                                        <p:cTn id="336" dur="1" fill="hold">
                                          <p:stCondLst>
                                            <p:cond delay="0"/>
                                          </p:stCondLst>
                                        </p:cTn>
                                        <p:tgtEl>
                                          <p:spTgt spid="131"/>
                                        </p:tgtEl>
                                        <p:attrNameLst>
                                          <p:attrName>style.visibility</p:attrName>
                                        </p:attrNameLst>
                                      </p:cBhvr>
                                      <p:to>
                                        <p:strVal val="hidden"/>
                                      </p:to>
                                    </p:set>
                                  </p:childTnLst>
                                </p:cTn>
                              </p:par>
                              <p:par>
                                <p:cTn id="337" presetID="1" presetClass="entr" presetSubtype="0" fill="hold" grpId="0" nodeType="withEffect">
                                  <p:stCondLst>
                                    <p:cond delay="0"/>
                                  </p:stCondLst>
                                  <p:childTnLst>
                                    <p:set>
                                      <p:cBhvr>
                                        <p:cTn id="338" dur="1" fill="hold">
                                          <p:stCondLst>
                                            <p:cond delay="0"/>
                                          </p:stCondLst>
                                        </p:cTn>
                                        <p:tgtEl>
                                          <p:spTgt spid="132"/>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1" presetClass="exit" presetSubtype="0" fill="hold" grpId="1" nodeType="clickEffect">
                                  <p:stCondLst>
                                    <p:cond delay="0"/>
                                  </p:stCondLst>
                                  <p:childTnLst>
                                    <p:set>
                                      <p:cBhvr>
                                        <p:cTn id="342" dur="1" fill="hold">
                                          <p:stCondLst>
                                            <p:cond delay="0"/>
                                          </p:stCondLst>
                                        </p:cTn>
                                        <p:tgtEl>
                                          <p:spTgt spid="132"/>
                                        </p:tgtEl>
                                        <p:attrNameLst>
                                          <p:attrName>style.visibility</p:attrName>
                                        </p:attrNameLst>
                                      </p:cBhvr>
                                      <p:to>
                                        <p:strVal val="hidden"/>
                                      </p:to>
                                    </p:set>
                                  </p:childTnLst>
                                </p:cTn>
                              </p:par>
                              <p:par>
                                <p:cTn id="343" presetID="1" presetClass="entr" presetSubtype="0" fill="hold" grpId="0" nodeType="withEffect">
                                  <p:stCondLst>
                                    <p:cond delay="0"/>
                                  </p:stCondLst>
                                  <p:childTnLst>
                                    <p:set>
                                      <p:cBhvr>
                                        <p:cTn id="344" dur="1" fill="hold">
                                          <p:stCondLst>
                                            <p:cond delay="0"/>
                                          </p:stCondLst>
                                        </p:cTn>
                                        <p:tgtEl>
                                          <p:spTgt spid="133"/>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xit" presetSubtype="0" fill="hold" grpId="1" nodeType="clickEffect">
                                  <p:stCondLst>
                                    <p:cond delay="0"/>
                                  </p:stCondLst>
                                  <p:childTnLst>
                                    <p:set>
                                      <p:cBhvr>
                                        <p:cTn id="348" dur="1" fill="hold">
                                          <p:stCondLst>
                                            <p:cond delay="0"/>
                                          </p:stCondLst>
                                        </p:cTn>
                                        <p:tgtEl>
                                          <p:spTgt spid="133"/>
                                        </p:tgtEl>
                                        <p:attrNameLst>
                                          <p:attrName>style.visibility</p:attrName>
                                        </p:attrNameLst>
                                      </p:cBhvr>
                                      <p:to>
                                        <p:strVal val="hidden"/>
                                      </p:to>
                                    </p:set>
                                  </p:childTnLst>
                                </p:cTn>
                              </p:par>
                              <p:par>
                                <p:cTn id="349" presetID="1" presetClass="entr" presetSubtype="0" fill="hold" grpId="0" nodeType="withEffect">
                                  <p:stCondLst>
                                    <p:cond delay="0"/>
                                  </p:stCondLst>
                                  <p:childTnLst>
                                    <p:set>
                                      <p:cBhvr>
                                        <p:cTn id="350" dur="1" fill="hold">
                                          <p:stCondLst>
                                            <p:cond delay="0"/>
                                          </p:stCondLst>
                                        </p:cTn>
                                        <p:tgtEl>
                                          <p:spTgt spid="134"/>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134"/>
                                        </p:tgtEl>
                                        <p:attrNameLst>
                                          <p:attrName>style.visibility</p:attrName>
                                        </p:attrNameLst>
                                      </p:cBhvr>
                                      <p:to>
                                        <p:strVal val="hidden"/>
                                      </p:to>
                                    </p:set>
                                  </p:childTnLst>
                                </p:cTn>
                              </p:par>
                              <p:par>
                                <p:cTn id="355" presetID="1" presetClass="entr" presetSubtype="0" fill="hold" grpId="0" nodeType="withEffect">
                                  <p:stCondLst>
                                    <p:cond delay="0"/>
                                  </p:stCondLst>
                                  <p:childTnLst>
                                    <p:set>
                                      <p:cBhvr>
                                        <p:cTn id="356" dur="1" fill="hold">
                                          <p:stCondLst>
                                            <p:cond delay="0"/>
                                          </p:stCondLst>
                                        </p:cTn>
                                        <p:tgtEl>
                                          <p:spTgt spid="135"/>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grpId="1" nodeType="clickEffect">
                                  <p:stCondLst>
                                    <p:cond delay="0"/>
                                  </p:stCondLst>
                                  <p:childTnLst>
                                    <p:set>
                                      <p:cBhvr>
                                        <p:cTn id="360" dur="1" fill="hold">
                                          <p:stCondLst>
                                            <p:cond delay="0"/>
                                          </p:stCondLst>
                                        </p:cTn>
                                        <p:tgtEl>
                                          <p:spTgt spid="135"/>
                                        </p:tgtEl>
                                        <p:attrNameLst>
                                          <p:attrName>style.visibility</p:attrName>
                                        </p:attrNameLst>
                                      </p:cBhvr>
                                      <p:to>
                                        <p:strVal val="hidden"/>
                                      </p:to>
                                    </p:set>
                                  </p:childTnLst>
                                </p:cTn>
                              </p:par>
                              <p:par>
                                <p:cTn id="361" presetID="1" presetClass="entr" presetSubtype="0" fill="hold" grpId="0" nodeType="withEffect">
                                  <p:stCondLst>
                                    <p:cond delay="0"/>
                                  </p:stCondLst>
                                  <p:childTnLst>
                                    <p:set>
                                      <p:cBhvr>
                                        <p:cTn id="362" dur="1" fill="hold">
                                          <p:stCondLst>
                                            <p:cond delay="0"/>
                                          </p:stCondLst>
                                        </p:cTn>
                                        <p:tgtEl>
                                          <p:spTgt spid="136"/>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1" presetClass="exit" presetSubtype="0" fill="hold" grpId="1" nodeType="clickEffect">
                                  <p:stCondLst>
                                    <p:cond delay="0"/>
                                  </p:stCondLst>
                                  <p:childTnLst>
                                    <p:set>
                                      <p:cBhvr>
                                        <p:cTn id="366" dur="1" fill="hold">
                                          <p:stCondLst>
                                            <p:cond delay="0"/>
                                          </p:stCondLst>
                                        </p:cTn>
                                        <p:tgtEl>
                                          <p:spTgt spid="136"/>
                                        </p:tgtEl>
                                        <p:attrNameLst>
                                          <p:attrName>style.visibility</p:attrName>
                                        </p:attrNameLst>
                                      </p:cBhvr>
                                      <p:to>
                                        <p:strVal val="hidden"/>
                                      </p:to>
                                    </p:set>
                                  </p:childTnLst>
                                </p:cTn>
                              </p:par>
                              <p:par>
                                <p:cTn id="367" presetID="1" presetClass="entr" presetSubtype="0" fill="hold" grpId="0" nodeType="withEffect">
                                  <p:stCondLst>
                                    <p:cond delay="0"/>
                                  </p:stCondLst>
                                  <p:childTnLst>
                                    <p:set>
                                      <p:cBhvr>
                                        <p:cTn id="368" dur="1" fill="hold">
                                          <p:stCondLst>
                                            <p:cond delay="0"/>
                                          </p:stCondLst>
                                        </p:cTn>
                                        <p:tgtEl>
                                          <p:spTgt spid="137"/>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xit" presetSubtype="0" fill="hold" grpId="1" nodeType="clickEffect">
                                  <p:stCondLst>
                                    <p:cond delay="0"/>
                                  </p:stCondLst>
                                  <p:childTnLst>
                                    <p:set>
                                      <p:cBhvr>
                                        <p:cTn id="372" dur="1" fill="hold">
                                          <p:stCondLst>
                                            <p:cond delay="0"/>
                                          </p:stCondLst>
                                        </p:cTn>
                                        <p:tgtEl>
                                          <p:spTgt spid="137"/>
                                        </p:tgtEl>
                                        <p:attrNameLst>
                                          <p:attrName>style.visibility</p:attrName>
                                        </p:attrNameLst>
                                      </p:cBhvr>
                                      <p:to>
                                        <p:strVal val="hidden"/>
                                      </p:to>
                                    </p:set>
                                  </p:childTnLst>
                                </p:cTn>
                              </p:par>
                              <p:par>
                                <p:cTn id="373" presetID="1" presetClass="entr" presetSubtype="0" fill="hold" grpId="0" nodeType="withEffect">
                                  <p:stCondLst>
                                    <p:cond delay="0"/>
                                  </p:stCondLst>
                                  <p:childTnLst>
                                    <p:set>
                                      <p:cBhvr>
                                        <p:cTn id="374" dur="1" fill="hold">
                                          <p:stCondLst>
                                            <p:cond delay="0"/>
                                          </p:stCondLst>
                                        </p:cTn>
                                        <p:tgtEl>
                                          <p:spTgt spid="138"/>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1" presetClass="exit" presetSubtype="0" fill="hold" grpId="1" nodeType="clickEffect">
                                  <p:stCondLst>
                                    <p:cond delay="0"/>
                                  </p:stCondLst>
                                  <p:childTnLst>
                                    <p:set>
                                      <p:cBhvr>
                                        <p:cTn id="378" dur="1" fill="hold">
                                          <p:stCondLst>
                                            <p:cond delay="0"/>
                                          </p:stCondLst>
                                        </p:cTn>
                                        <p:tgtEl>
                                          <p:spTgt spid="138"/>
                                        </p:tgtEl>
                                        <p:attrNameLst>
                                          <p:attrName>style.visibility</p:attrName>
                                        </p:attrNameLst>
                                      </p:cBhvr>
                                      <p:to>
                                        <p:strVal val="hidden"/>
                                      </p:to>
                                    </p:set>
                                  </p:childTnLst>
                                </p:cTn>
                              </p:par>
                              <p:par>
                                <p:cTn id="379" presetID="1" presetClass="entr" presetSubtype="0" fill="hold" grpId="0" nodeType="withEffect">
                                  <p:stCondLst>
                                    <p:cond delay="0"/>
                                  </p:stCondLst>
                                  <p:childTnLst>
                                    <p:set>
                                      <p:cBhvr>
                                        <p:cTn id="380" dur="1" fill="hold">
                                          <p:stCondLst>
                                            <p:cond delay="0"/>
                                          </p:stCondLst>
                                        </p:cTn>
                                        <p:tgtEl>
                                          <p:spTgt spid="139"/>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xit" presetSubtype="0" fill="hold" grpId="1" nodeType="clickEffect">
                                  <p:stCondLst>
                                    <p:cond delay="0"/>
                                  </p:stCondLst>
                                  <p:childTnLst>
                                    <p:set>
                                      <p:cBhvr>
                                        <p:cTn id="384" dur="1" fill="hold">
                                          <p:stCondLst>
                                            <p:cond delay="0"/>
                                          </p:stCondLst>
                                        </p:cTn>
                                        <p:tgtEl>
                                          <p:spTgt spid="139"/>
                                        </p:tgtEl>
                                        <p:attrNameLst>
                                          <p:attrName>style.visibility</p:attrName>
                                        </p:attrNameLst>
                                      </p:cBhvr>
                                      <p:to>
                                        <p:strVal val="hidden"/>
                                      </p:to>
                                    </p:set>
                                  </p:childTnLst>
                                </p:cTn>
                              </p:par>
                              <p:par>
                                <p:cTn id="385" presetID="1" presetClass="entr" presetSubtype="0" fill="hold" grpId="0" nodeType="withEffect">
                                  <p:stCondLst>
                                    <p:cond delay="0"/>
                                  </p:stCondLst>
                                  <p:childTnLst>
                                    <p:set>
                                      <p:cBhvr>
                                        <p:cTn id="386" dur="1" fill="hold">
                                          <p:stCondLst>
                                            <p:cond delay="0"/>
                                          </p:stCondLst>
                                        </p:cTn>
                                        <p:tgtEl>
                                          <p:spTgt spid="140"/>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presetID="1" presetClass="exit" presetSubtype="0" fill="hold" grpId="1" nodeType="clickEffect">
                                  <p:stCondLst>
                                    <p:cond delay="0"/>
                                  </p:stCondLst>
                                  <p:childTnLst>
                                    <p:set>
                                      <p:cBhvr>
                                        <p:cTn id="390" dur="1" fill="hold">
                                          <p:stCondLst>
                                            <p:cond delay="0"/>
                                          </p:stCondLst>
                                        </p:cTn>
                                        <p:tgtEl>
                                          <p:spTgt spid="140"/>
                                        </p:tgtEl>
                                        <p:attrNameLst>
                                          <p:attrName>style.visibility</p:attrName>
                                        </p:attrNameLst>
                                      </p:cBhvr>
                                      <p:to>
                                        <p:strVal val="hidden"/>
                                      </p:to>
                                    </p:set>
                                  </p:childTnLst>
                                </p:cTn>
                              </p:par>
                              <p:par>
                                <p:cTn id="391" presetID="1" presetClass="entr" presetSubtype="0" fill="hold" grpId="0" nodeType="withEffect">
                                  <p:stCondLst>
                                    <p:cond delay="0"/>
                                  </p:stCondLst>
                                  <p:childTnLst>
                                    <p:set>
                                      <p:cBhvr>
                                        <p:cTn id="392" dur="1" fill="hold">
                                          <p:stCondLst>
                                            <p:cond delay="0"/>
                                          </p:stCondLst>
                                        </p:cTn>
                                        <p:tgtEl>
                                          <p:spTgt spid="141"/>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xit" presetSubtype="0" fill="hold" grpId="1" nodeType="clickEffect">
                                  <p:stCondLst>
                                    <p:cond delay="0"/>
                                  </p:stCondLst>
                                  <p:childTnLst>
                                    <p:set>
                                      <p:cBhvr>
                                        <p:cTn id="396" dur="1" fill="hold">
                                          <p:stCondLst>
                                            <p:cond delay="0"/>
                                          </p:stCondLst>
                                        </p:cTn>
                                        <p:tgtEl>
                                          <p:spTgt spid="141"/>
                                        </p:tgtEl>
                                        <p:attrNameLst>
                                          <p:attrName>style.visibility</p:attrName>
                                        </p:attrNameLst>
                                      </p:cBhvr>
                                      <p:to>
                                        <p:strVal val="hidden"/>
                                      </p:to>
                                    </p:set>
                                  </p:childTnLst>
                                </p:cTn>
                              </p:par>
                              <p:par>
                                <p:cTn id="397" presetID="1" presetClass="entr" presetSubtype="0" fill="hold" grpId="0" nodeType="withEffect">
                                  <p:stCondLst>
                                    <p:cond delay="0"/>
                                  </p:stCondLst>
                                  <p:childTnLst>
                                    <p:set>
                                      <p:cBhvr>
                                        <p:cTn id="398" dur="1" fill="hold">
                                          <p:stCondLst>
                                            <p:cond delay="0"/>
                                          </p:stCondLst>
                                        </p:cTn>
                                        <p:tgtEl>
                                          <p:spTgt spid="142"/>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presetID="1" presetClass="exit" presetSubtype="0" fill="hold" grpId="1" nodeType="clickEffect">
                                  <p:stCondLst>
                                    <p:cond delay="0"/>
                                  </p:stCondLst>
                                  <p:childTnLst>
                                    <p:set>
                                      <p:cBhvr>
                                        <p:cTn id="402" dur="1" fill="hold">
                                          <p:stCondLst>
                                            <p:cond delay="0"/>
                                          </p:stCondLst>
                                        </p:cTn>
                                        <p:tgtEl>
                                          <p:spTgt spid="142"/>
                                        </p:tgtEl>
                                        <p:attrNameLst>
                                          <p:attrName>style.visibility</p:attrName>
                                        </p:attrNameLst>
                                      </p:cBhvr>
                                      <p:to>
                                        <p:strVal val="hidden"/>
                                      </p:to>
                                    </p:set>
                                  </p:childTnLst>
                                </p:cTn>
                              </p:par>
                              <p:par>
                                <p:cTn id="403" presetID="1" presetClass="entr" presetSubtype="0" fill="hold" grpId="0" nodeType="withEffect">
                                  <p:stCondLst>
                                    <p:cond delay="0"/>
                                  </p:stCondLst>
                                  <p:childTnLst>
                                    <p:set>
                                      <p:cBhvr>
                                        <p:cTn id="404" dur="1" fill="hold">
                                          <p:stCondLst>
                                            <p:cond delay="0"/>
                                          </p:stCondLst>
                                        </p:cTn>
                                        <p:tgtEl>
                                          <p:spTgt spid="143"/>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1" presetClass="exit" presetSubtype="0" fill="hold" grpId="1" nodeType="clickEffect">
                                  <p:stCondLst>
                                    <p:cond delay="0"/>
                                  </p:stCondLst>
                                  <p:childTnLst>
                                    <p:set>
                                      <p:cBhvr>
                                        <p:cTn id="408" dur="1" fill="hold">
                                          <p:stCondLst>
                                            <p:cond delay="0"/>
                                          </p:stCondLst>
                                        </p:cTn>
                                        <p:tgtEl>
                                          <p:spTgt spid="143"/>
                                        </p:tgtEl>
                                        <p:attrNameLst>
                                          <p:attrName>style.visibility</p:attrName>
                                        </p:attrNameLst>
                                      </p:cBhvr>
                                      <p:to>
                                        <p:strVal val="hidden"/>
                                      </p:to>
                                    </p:set>
                                  </p:childTnLst>
                                </p:cTn>
                              </p:par>
                              <p:par>
                                <p:cTn id="409" presetID="1" presetClass="entr" presetSubtype="0" fill="hold" grpId="0" nodeType="withEffect">
                                  <p:stCondLst>
                                    <p:cond delay="0"/>
                                  </p:stCondLst>
                                  <p:childTnLst>
                                    <p:set>
                                      <p:cBhvr>
                                        <p:cTn id="410" dur="1" fill="hold">
                                          <p:stCondLst>
                                            <p:cond delay="0"/>
                                          </p:stCondLst>
                                        </p:cTn>
                                        <p:tgtEl>
                                          <p:spTgt spid="144"/>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grpId="1" nodeType="clickEffect">
                                  <p:stCondLst>
                                    <p:cond delay="0"/>
                                  </p:stCondLst>
                                  <p:childTnLst>
                                    <p:set>
                                      <p:cBhvr>
                                        <p:cTn id="414" dur="1" fill="hold">
                                          <p:stCondLst>
                                            <p:cond delay="0"/>
                                          </p:stCondLst>
                                        </p:cTn>
                                        <p:tgtEl>
                                          <p:spTgt spid="144"/>
                                        </p:tgtEl>
                                        <p:attrNameLst>
                                          <p:attrName>style.visibility</p:attrName>
                                        </p:attrNameLst>
                                      </p:cBhvr>
                                      <p:to>
                                        <p:strVal val="hidden"/>
                                      </p:to>
                                    </p:set>
                                  </p:childTnLst>
                                </p:cTn>
                              </p:par>
                              <p:par>
                                <p:cTn id="415" presetID="1" presetClass="entr" presetSubtype="0" fill="hold" grpId="0" nodeType="withEffect">
                                  <p:stCondLst>
                                    <p:cond delay="0"/>
                                  </p:stCondLst>
                                  <p:childTnLst>
                                    <p:set>
                                      <p:cBhvr>
                                        <p:cTn id="416" dur="1" fill="hold">
                                          <p:stCondLst>
                                            <p:cond delay="0"/>
                                          </p:stCondLst>
                                        </p:cTn>
                                        <p:tgtEl>
                                          <p:spTgt spid="145"/>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xit" presetSubtype="0" fill="hold" grpId="1" nodeType="clickEffect">
                                  <p:stCondLst>
                                    <p:cond delay="0"/>
                                  </p:stCondLst>
                                  <p:childTnLst>
                                    <p:set>
                                      <p:cBhvr>
                                        <p:cTn id="420" dur="1" fill="hold">
                                          <p:stCondLst>
                                            <p:cond delay="0"/>
                                          </p:stCondLst>
                                        </p:cTn>
                                        <p:tgtEl>
                                          <p:spTgt spid="145"/>
                                        </p:tgtEl>
                                        <p:attrNameLst>
                                          <p:attrName>style.visibility</p:attrName>
                                        </p:attrNameLst>
                                      </p:cBhvr>
                                      <p:to>
                                        <p:strVal val="hidden"/>
                                      </p:to>
                                    </p:set>
                                  </p:childTnLst>
                                </p:cTn>
                              </p:par>
                              <p:par>
                                <p:cTn id="421" presetID="1" presetClass="entr" presetSubtype="0" fill="hold" grpId="0" nodeType="withEffect">
                                  <p:stCondLst>
                                    <p:cond delay="0"/>
                                  </p:stCondLst>
                                  <p:childTnLst>
                                    <p:set>
                                      <p:cBhvr>
                                        <p:cTn id="422" dur="1" fill="hold">
                                          <p:stCondLst>
                                            <p:cond delay="0"/>
                                          </p:stCondLst>
                                        </p:cTn>
                                        <p:tgtEl>
                                          <p:spTgt spid="146"/>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presetID="1" presetClass="exit" presetSubtype="0" fill="hold" grpId="1" nodeType="clickEffect">
                                  <p:stCondLst>
                                    <p:cond delay="0"/>
                                  </p:stCondLst>
                                  <p:childTnLst>
                                    <p:set>
                                      <p:cBhvr>
                                        <p:cTn id="426" dur="1" fill="hold">
                                          <p:stCondLst>
                                            <p:cond delay="0"/>
                                          </p:stCondLst>
                                        </p:cTn>
                                        <p:tgtEl>
                                          <p:spTgt spid="146"/>
                                        </p:tgtEl>
                                        <p:attrNameLst>
                                          <p:attrName>style.visibility</p:attrName>
                                        </p:attrNameLst>
                                      </p:cBhvr>
                                      <p:to>
                                        <p:strVal val="hidden"/>
                                      </p:to>
                                    </p:set>
                                  </p:childTnLst>
                                </p:cTn>
                              </p:par>
                              <p:par>
                                <p:cTn id="427" presetID="1" presetClass="entr" presetSubtype="0" fill="hold" grpId="0" nodeType="withEffect">
                                  <p:stCondLst>
                                    <p:cond delay="0"/>
                                  </p:stCondLst>
                                  <p:childTnLst>
                                    <p:set>
                                      <p:cBhvr>
                                        <p:cTn id="428" dur="1" fill="hold">
                                          <p:stCondLst>
                                            <p:cond delay="0"/>
                                          </p:stCondLst>
                                        </p:cTn>
                                        <p:tgtEl>
                                          <p:spTgt spid="147"/>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presetID="1" presetClass="exit" presetSubtype="0" fill="hold" grpId="1" nodeType="clickEffect">
                                  <p:stCondLst>
                                    <p:cond delay="0"/>
                                  </p:stCondLst>
                                  <p:childTnLst>
                                    <p:set>
                                      <p:cBhvr>
                                        <p:cTn id="432" dur="1" fill="hold">
                                          <p:stCondLst>
                                            <p:cond delay="0"/>
                                          </p:stCondLst>
                                        </p:cTn>
                                        <p:tgtEl>
                                          <p:spTgt spid="147"/>
                                        </p:tgtEl>
                                        <p:attrNameLst>
                                          <p:attrName>style.visibility</p:attrName>
                                        </p:attrNameLst>
                                      </p:cBhvr>
                                      <p:to>
                                        <p:strVal val="hidden"/>
                                      </p:to>
                                    </p:set>
                                  </p:childTnLst>
                                </p:cTn>
                              </p:par>
                              <p:par>
                                <p:cTn id="433" presetID="1" presetClass="entr" presetSubtype="0" fill="hold" grpId="0" nodeType="withEffect">
                                  <p:stCondLst>
                                    <p:cond delay="0"/>
                                  </p:stCondLst>
                                  <p:childTnLst>
                                    <p:set>
                                      <p:cBhvr>
                                        <p:cTn id="434" dur="1" fill="hold">
                                          <p:stCondLst>
                                            <p:cond delay="0"/>
                                          </p:stCondLst>
                                        </p:cTn>
                                        <p:tgtEl>
                                          <p:spTgt spid="148"/>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presetID="1" presetClass="exit" presetSubtype="0" fill="hold" grpId="1" nodeType="clickEffect">
                                  <p:stCondLst>
                                    <p:cond delay="0"/>
                                  </p:stCondLst>
                                  <p:childTnLst>
                                    <p:set>
                                      <p:cBhvr>
                                        <p:cTn id="438" dur="1" fill="hold">
                                          <p:stCondLst>
                                            <p:cond delay="0"/>
                                          </p:stCondLst>
                                        </p:cTn>
                                        <p:tgtEl>
                                          <p:spTgt spid="148"/>
                                        </p:tgtEl>
                                        <p:attrNameLst>
                                          <p:attrName>style.visibility</p:attrName>
                                        </p:attrNameLst>
                                      </p:cBhvr>
                                      <p:to>
                                        <p:strVal val="hidden"/>
                                      </p:to>
                                    </p:set>
                                  </p:childTnLst>
                                </p:cTn>
                              </p:par>
                              <p:par>
                                <p:cTn id="439" presetID="1" presetClass="entr" presetSubtype="0" fill="hold" grpId="0" nodeType="withEffect">
                                  <p:stCondLst>
                                    <p:cond delay="0"/>
                                  </p:stCondLst>
                                  <p:childTnLst>
                                    <p:set>
                                      <p:cBhvr>
                                        <p:cTn id="440" dur="1" fill="hold">
                                          <p:stCondLst>
                                            <p:cond delay="0"/>
                                          </p:stCondLst>
                                        </p:cTn>
                                        <p:tgtEl>
                                          <p:spTgt spid="149"/>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presetID="1" presetClass="exit" presetSubtype="0" fill="hold" grpId="1" nodeType="clickEffect">
                                  <p:stCondLst>
                                    <p:cond delay="0"/>
                                  </p:stCondLst>
                                  <p:childTnLst>
                                    <p:set>
                                      <p:cBhvr>
                                        <p:cTn id="444" dur="1" fill="hold">
                                          <p:stCondLst>
                                            <p:cond delay="0"/>
                                          </p:stCondLst>
                                        </p:cTn>
                                        <p:tgtEl>
                                          <p:spTgt spid="149"/>
                                        </p:tgtEl>
                                        <p:attrNameLst>
                                          <p:attrName>style.visibility</p:attrName>
                                        </p:attrNameLst>
                                      </p:cBhvr>
                                      <p:to>
                                        <p:strVal val="hidden"/>
                                      </p:to>
                                    </p:set>
                                  </p:childTnLst>
                                </p:cTn>
                              </p:par>
                              <p:par>
                                <p:cTn id="445" presetID="1" presetClass="entr" presetSubtype="0" fill="hold" grpId="0" nodeType="withEffect">
                                  <p:stCondLst>
                                    <p:cond delay="0"/>
                                  </p:stCondLst>
                                  <p:childTnLst>
                                    <p:set>
                                      <p:cBhvr>
                                        <p:cTn id="446" dur="1" fill="hold">
                                          <p:stCondLst>
                                            <p:cond delay="0"/>
                                          </p:stCondLst>
                                        </p:cTn>
                                        <p:tgtEl>
                                          <p:spTgt spid="150"/>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presetID="1" presetClass="exit" presetSubtype="0" fill="hold" grpId="1" nodeType="clickEffect">
                                  <p:stCondLst>
                                    <p:cond delay="0"/>
                                  </p:stCondLst>
                                  <p:childTnLst>
                                    <p:set>
                                      <p:cBhvr>
                                        <p:cTn id="450" dur="1" fill="hold">
                                          <p:stCondLst>
                                            <p:cond delay="0"/>
                                          </p:stCondLst>
                                        </p:cTn>
                                        <p:tgtEl>
                                          <p:spTgt spid="150"/>
                                        </p:tgtEl>
                                        <p:attrNameLst>
                                          <p:attrName>style.visibility</p:attrName>
                                        </p:attrNameLst>
                                      </p:cBhvr>
                                      <p:to>
                                        <p:strVal val="hidden"/>
                                      </p:to>
                                    </p:set>
                                  </p:childTnLst>
                                </p:cTn>
                              </p:par>
                              <p:par>
                                <p:cTn id="451" presetID="1" presetClass="entr" presetSubtype="0" fill="hold" grpId="0" nodeType="withEffect">
                                  <p:stCondLst>
                                    <p:cond delay="0"/>
                                  </p:stCondLst>
                                  <p:childTnLst>
                                    <p:set>
                                      <p:cBhvr>
                                        <p:cTn id="452" dur="1" fill="hold">
                                          <p:stCondLst>
                                            <p:cond delay="0"/>
                                          </p:stCondLst>
                                        </p:cTn>
                                        <p:tgtEl>
                                          <p:spTgt spid="151"/>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1" presetClass="exit" presetSubtype="0" fill="hold" grpId="1" nodeType="clickEffect">
                                  <p:stCondLst>
                                    <p:cond delay="0"/>
                                  </p:stCondLst>
                                  <p:childTnLst>
                                    <p:set>
                                      <p:cBhvr>
                                        <p:cTn id="456" dur="1" fill="hold">
                                          <p:stCondLst>
                                            <p:cond delay="0"/>
                                          </p:stCondLst>
                                        </p:cTn>
                                        <p:tgtEl>
                                          <p:spTgt spid="151"/>
                                        </p:tgtEl>
                                        <p:attrNameLst>
                                          <p:attrName>style.visibility</p:attrName>
                                        </p:attrNameLst>
                                      </p:cBhvr>
                                      <p:to>
                                        <p:strVal val="hidden"/>
                                      </p:to>
                                    </p:set>
                                  </p:childTnLst>
                                </p:cTn>
                              </p:par>
                              <p:par>
                                <p:cTn id="457" presetID="1" presetClass="entr" presetSubtype="0" fill="hold" grpId="0" nodeType="withEffect">
                                  <p:stCondLst>
                                    <p:cond delay="0"/>
                                  </p:stCondLst>
                                  <p:childTnLst>
                                    <p:set>
                                      <p:cBhvr>
                                        <p:cTn id="458" dur="1" fill="hold">
                                          <p:stCondLst>
                                            <p:cond delay="0"/>
                                          </p:stCondLst>
                                        </p:cTn>
                                        <p:tgtEl>
                                          <p:spTgt spid="152"/>
                                        </p:tgtEl>
                                        <p:attrNameLst>
                                          <p:attrName>style.visibility</p:attrName>
                                        </p:attrNameLst>
                                      </p:cBhvr>
                                      <p:to>
                                        <p:strVal val="visible"/>
                                      </p:to>
                                    </p:set>
                                  </p:childTnLst>
                                </p:cTn>
                              </p:par>
                            </p:childTnLst>
                          </p:cTn>
                        </p:par>
                      </p:childTnLst>
                    </p:cTn>
                  </p:par>
                  <p:par>
                    <p:cTn id="459" fill="hold">
                      <p:stCondLst>
                        <p:cond delay="indefinite"/>
                      </p:stCondLst>
                      <p:childTnLst>
                        <p:par>
                          <p:cTn id="460" fill="hold">
                            <p:stCondLst>
                              <p:cond delay="0"/>
                            </p:stCondLst>
                            <p:childTnLst>
                              <p:par>
                                <p:cTn id="461" presetID="1" presetClass="exit" presetSubtype="0" fill="hold" grpId="1" nodeType="clickEffect">
                                  <p:stCondLst>
                                    <p:cond delay="0"/>
                                  </p:stCondLst>
                                  <p:childTnLst>
                                    <p:set>
                                      <p:cBhvr>
                                        <p:cTn id="462" dur="1" fill="hold">
                                          <p:stCondLst>
                                            <p:cond delay="0"/>
                                          </p:stCondLst>
                                        </p:cTn>
                                        <p:tgtEl>
                                          <p:spTgt spid="152"/>
                                        </p:tgtEl>
                                        <p:attrNameLst>
                                          <p:attrName>style.visibility</p:attrName>
                                        </p:attrNameLst>
                                      </p:cBhvr>
                                      <p:to>
                                        <p:strVal val="hidden"/>
                                      </p:to>
                                    </p:set>
                                  </p:childTnLst>
                                </p:cTn>
                              </p:par>
                              <p:par>
                                <p:cTn id="463" presetID="1" presetClass="entr" presetSubtype="0" fill="hold" grpId="0" nodeType="withEffect">
                                  <p:stCondLst>
                                    <p:cond delay="0"/>
                                  </p:stCondLst>
                                  <p:childTnLst>
                                    <p:set>
                                      <p:cBhvr>
                                        <p:cTn id="464" dur="1" fill="hold">
                                          <p:stCondLst>
                                            <p:cond delay="0"/>
                                          </p:stCondLst>
                                        </p:cTn>
                                        <p:tgtEl>
                                          <p:spTgt spid="153"/>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grpId="1" nodeType="clickEffect">
                                  <p:stCondLst>
                                    <p:cond delay="0"/>
                                  </p:stCondLst>
                                  <p:childTnLst>
                                    <p:set>
                                      <p:cBhvr>
                                        <p:cTn id="468" dur="1" fill="hold">
                                          <p:stCondLst>
                                            <p:cond delay="0"/>
                                          </p:stCondLst>
                                        </p:cTn>
                                        <p:tgtEl>
                                          <p:spTgt spid="153"/>
                                        </p:tgtEl>
                                        <p:attrNameLst>
                                          <p:attrName>style.visibility</p:attrName>
                                        </p:attrNameLst>
                                      </p:cBhvr>
                                      <p:to>
                                        <p:strVal val="hidden"/>
                                      </p:to>
                                    </p:set>
                                  </p:childTnLst>
                                </p:cTn>
                              </p:par>
                              <p:par>
                                <p:cTn id="469" presetID="1" presetClass="entr" presetSubtype="0" fill="hold" grpId="0" nodeType="withEffect">
                                  <p:stCondLst>
                                    <p:cond delay="0"/>
                                  </p:stCondLst>
                                  <p:childTnLst>
                                    <p:set>
                                      <p:cBhvr>
                                        <p:cTn id="470" dur="1" fill="hold">
                                          <p:stCondLst>
                                            <p:cond delay="0"/>
                                          </p:stCondLst>
                                        </p:cTn>
                                        <p:tgtEl>
                                          <p:spTgt spid="154"/>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presetID="1" presetClass="exit" presetSubtype="0" fill="hold" grpId="1" nodeType="clickEffect">
                                  <p:stCondLst>
                                    <p:cond delay="0"/>
                                  </p:stCondLst>
                                  <p:childTnLst>
                                    <p:set>
                                      <p:cBhvr>
                                        <p:cTn id="474" dur="1" fill="hold">
                                          <p:stCondLst>
                                            <p:cond delay="0"/>
                                          </p:stCondLst>
                                        </p:cTn>
                                        <p:tgtEl>
                                          <p:spTgt spid="154"/>
                                        </p:tgtEl>
                                        <p:attrNameLst>
                                          <p:attrName>style.visibility</p:attrName>
                                        </p:attrNameLst>
                                      </p:cBhvr>
                                      <p:to>
                                        <p:strVal val="hidden"/>
                                      </p:to>
                                    </p:set>
                                  </p:childTnLst>
                                </p:cTn>
                              </p:par>
                              <p:par>
                                <p:cTn id="475" presetID="1" presetClass="entr" presetSubtype="0" fill="hold" grpId="0" nodeType="withEffect">
                                  <p:stCondLst>
                                    <p:cond delay="0"/>
                                  </p:stCondLst>
                                  <p:childTnLst>
                                    <p:set>
                                      <p:cBhvr>
                                        <p:cTn id="476" dur="1" fill="hold">
                                          <p:stCondLst>
                                            <p:cond delay="0"/>
                                          </p:stCondLst>
                                        </p:cTn>
                                        <p:tgtEl>
                                          <p:spTgt spid="155"/>
                                        </p:tgtEl>
                                        <p:attrNameLst>
                                          <p:attrName>style.visibility</p:attrName>
                                        </p:attrNameLst>
                                      </p:cBhvr>
                                      <p:to>
                                        <p:strVal val="visible"/>
                                      </p:to>
                                    </p:set>
                                  </p:childTnLst>
                                </p:cTn>
                              </p:par>
                            </p:childTnLst>
                          </p:cTn>
                        </p:par>
                      </p:childTnLst>
                    </p:cTn>
                  </p:par>
                  <p:par>
                    <p:cTn id="477" fill="hold">
                      <p:stCondLst>
                        <p:cond delay="indefinite"/>
                      </p:stCondLst>
                      <p:childTnLst>
                        <p:par>
                          <p:cTn id="478" fill="hold">
                            <p:stCondLst>
                              <p:cond delay="0"/>
                            </p:stCondLst>
                            <p:childTnLst>
                              <p:par>
                                <p:cTn id="479" presetID="1" presetClass="exit" presetSubtype="0" fill="hold" grpId="1" nodeType="clickEffect">
                                  <p:stCondLst>
                                    <p:cond delay="0"/>
                                  </p:stCondLst>
                                  <p:childTnLst>
                                    <p:set>
                                      <p:cBhvr>
                                        <p:cTn id="480" dur="1" fill="hold">
                                          <p:stCondLst>
                                            <p:cond delay="0"/>
                                          </p:stCondLst>
                                        </p:cTn>
                                        <p:tgtEl>
                                          <p:spTgt spid="155"/>
                                        </p:tgtEl>
                                        <p:attrNameLst>
                                          <p:attrName>style.visibility</p:attrName>
                                        </p:attrNameLst>
                                      </p:cBhvr>
                                      <p:to>
                                        <p:strVal val="hidden"/>
                                      </p:to>
                                    </p:set>
                                  </p:childTnLst>
                                </p:cTn>
                              </p:par>
                              <p:par>
                                <p:cTn id="481" presetID="1" presetClass="entr" presetSubtype="0" fill="hold" grpId="0" nodeType="withEffect">
                                  <p:stCondLst>
                                    <p:cond delay="0"/>
                                  </p:stCondLst>
                                  <p:childTnLst>
                                    <p:set>
                                      <p:cBhvr>
                                        <p:cTn id="482" dur="1" fill="hold">
                                          <p:stCondLst>
                                            <p:cond delay="0"/>
                                          </p:stCondLst>
                                        </p:cTn>
                                        <p:tgtEl>
                                          <p:spTgt spid="156"/>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grpId="1" nodeType="clickEffect">
                                  <p:stCondLst>
                                    <p:cond delay="0"/>
                                  </p:stCondLst>
                                  <p:childTnLst>
                                    <p:set>
                                      <p:cBhvr>
                                        <p:cTn id="486" dur="1" fill="hold">
                                          <p:stCondLst>
                                            <p:cond delay="0"/>
                                          </p:stCondLst>
                                        </p:cTn>
                                        <p:tgtEl>
                                          <p:spTgt spid="156"/>
                                        </p:tgtEl>
                                        <p:attrNameLst>
                                          <p:attrName>style.visibility</p:attrName>
                                        </p:attrNameLst>
                                      </p:cBhvr>
                                      <p:to>
                                        <p:strVal val="hidden"/>
                                      </p:to>
                                    </p:set>
                                  </p:childTnLst>
                                </p:cTn>
                              </p:par>
                              <p:par>
                                <p:cTn id="487" presetID="1" presetClass="entr" presetSubtype="0" fill="hold" grpId="0" nodeType="withEffect">
                                  <p:stCondLst>
                                    <p:cond delay="0"/>
                                  </p:stCondLst>
                                  <p:childTnLst>
                                    <p:set>
                                      <p:cBhvr>
                                        <p:cTn id="488" dur="1" fill="hold">
                                          <p:stCondLst>
                                            <p:cond delay="0"/>
                                          </p:stCondLst>
                                        </p:cTn>
                                        <p:tgtEl>
                                          <p:spTgt spid="157"/>
                                        </p:tgtEl>
                                        <p:attrNameLst>
                                          <p:attrName>style.visibility</p:attrName>
                                        </p:attrNameLst>
                                      </p:cBhvr>
                                      <p:to>
                                        <p:strVal val="visible"/>
                                      </p:to>
                                    </p:set>
                                  </p:childTnLst>
                                </p:cTn>
                              </p:par>
                            </p:childTnLst>
                          </p:cTn>
                        </p:par>
                      </p:childTnLst>
                    </p:cTn>
                  </p:par>
                  <p:par>
                    <p:cTn id="489" fill="hold">
                      <p:stCondLst>
                        <p:cond delay="indefinite"/>
                      </p:stCondLst>
                      <p:childTnLst>
                        <p:par>
                          <p:cTn id="490" fill="hold">
                            <p:stCondLst>
                              <p:cond delay="0"/>
                            </p:stCondLst>
                            <p:childTnLst>
                              <p:par>
                                <p:cTn id="491" presetID="1" presetClass="exit" presetSubtype="0" fill="hold" grpId="1" nodeType="clickEffect">
                                  <p:stCondLst>
                                    <p:cond delay="0"/>
                                  </p:stCondLst>
                                  <p:childTnLst>
                                    <p:set>
                                      <p:cBhvr>
                                        <p:cTn id="492" dur="1" fill="hold">
                                          <p:stCondLst>
                                            <p:cond delay="0"/>
                                          </p:stCondLst>
                                        </p:cTn>
                                        <p:tgtEl>
                                          <p:spTgt spid="157"/>
                                        </p:tgtEl>
                                        <p:attrNameLst>
                                          <p:attrName>style.visibility</p:attrName>
                                        </p:attrNameLst>
                                      </p:cBhvr>
                                      <p:to>
                                        <p:strVal val="hidden"/>
                                      </p:to>
                                    </p:set>
                                  </p:childTnLst>
                                </p:cTn>
                              </p:par>
                              <p:par>
                                <p:cTn id="493" presetID="1" presetClass="entr" presetSubtype="0" fill="hold" grpId="0" nodeType="withEffect">
                                  <p:stCondLst>
                                    <p:cond delay="0"/>
                                  </p:stCondLst>
                                  <p:childTnLst>
                                    <p:set>
                                      <p:cBhvr>
                                        <p:cTn id="494" dur="1" fill="hold">
                                          <p:stCondLst>
                                            <p:cond delay="0"/>
                                          </p:stCondLst>
                                        </p:cTn>
                                        <p:tgtEl>
                                          <p:spTgt spid="158"/>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158"/>
                                        </p:tgtEl>
                                        <p:attrNameLst>
                                          <p:attrName>style.visibility</p:attrName>
                                        </p:attrNameLst>
                                      </p:cBhvr>
                                      <p:to>
                                        <p:strVal val="hidden"/>
                                      </p:to>
                                    </p:set>
                                  </p:childTnLst>
                                </p:cTn>
                              </p:par>
                              <p:par>
                                <p:cTn id="499" presetID="1" presetClass="entr" presetSubtype="0" fill="hold" grpId="0" nodeType="withEffect">
                                  <p:stCondLst>
                                    <p:cond delay="0"/>
                                  </p:stCondLst>
                                  <p:childTnLst>
                                    <p:set>
                                      <p:cBhvr>
                                        <p:cTn id="500" dur="1" fill="hold">
                                          <p:stCondLst>
                                            <p:cond delay="0"/>
                                          </p:stCondLst>
                                        </p:cTn>
                                        <p:tgtEl>
                                          <p:spTgt spid="159"/>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presetID="1" presetClass="exit" presetSubtype="0" fill="hold" grpId="1" nodeType="clickEffect">
                                  <p:stCondLst>
                                    <p:cond delay="0"/>
                                  </p:stCondLst>
                                  <p:childTnLst>
                                    <p:set>
                                      <p:cBhvr>
                                        <p:cTn id="504" dur="1" fill="hold">
                                          <p:stCondLst>
                                            <p:cond delay="0"/>
                                          </p:stCondLst>
                                        </p:cTn>
                                        <p:tgtEl>
                                          <p:spTgt spid="159"/>
                                        </p:tgtEl>
                                        <p:attrNameLst>
                                          <p:attrName>style.visibility</p:attrName>
                                        </p:attrNameLst>
                                      </p:cBhvr>
                                      <p:to>
                                        <p:strVal val="hidden"/>
                                      </p:to>
                                    </p:set>
                                  </p:childTnLst>
                                </p:cTn>
                              </p:par>
                              <p:par>
                                <p:cTn id="505" presetID="1" presetClass="entr" presetSubtype="0" fill="hold" grpId="0" nodeType="withEffect">
                                  <p:stCondLst>
                                    <p:cond delay="0"/>
                                  </p:stCondLst>
                                  <p:childTnLst>
                                    <p:set>
                                      <p:cBhvr>
                                        <p:cTn id="506" dur="1" fill="hold">
                                          <p:stCondLst>
                                            <p:cond delay="0"/>
                                          </p:stCondLst>
                                        </p:cTn>
                                        <p:tgtEl>
                                          <p:spTgt spid="160"/>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presetID="1" presetClass="exit" presetSubtype="0" fill="hold" grpId="1" nodeType="clickEffect">
                                  <p:stCondLst>
                                    <p:cond delay="0"/>
                                  </p:stCondLst>
                                  <p:childTnLst>
                                    <p:set>
                                      <p:cBhvr>
                                        <p:cTn id="510" dur="1" fill="hold">
                                          <p:stCondLst>
                                            <p:cond delay="0"/>
                                          </p:stCondLst>
                                        </p:cTn>
                                        <p:tgtEl>
                                          <p:spTgt spid="160"/>
                                        </p:tgtEl>
                                        <p:attrNameLst>
                                          <p:attrName>style.visibility</p:attrName>
                                        </p:attrNameLst>
                                      </p:cBhvr>
                                      <p:to>
                                        <p:strVal val="hidden"/>
                                      </p:to>
                                    </p:set>
                                  </p:childTnLst>
                                </p:cTn>
                              </p:par>
                              <p:par>
                                <p:cTn id="511" presetID="1" presetClass="entr" presetSubtype="0" fill="hold" grpId="0" nodeType="withEffect">
                                  <p:stCondLst>
                                    <p:cond delay="0"/>
                                  </p:stCondLst>
                                  <p:childTnLst>
                                    <p:set>
                                      <p:cBhvr>
                                        <p:cTn id="512" dur="1" fill="hold">
                                          <p:stCondLst>
                                            <p:cond delay="0"/>
                                          </p:stCondLst>
                                        </p:cTn>
                                        <p:tgtEl>
                                          <p:spTgt spid="161"/>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presetID="1" presetClass="exit" presetSubtype="0" fill="hold" grpId="1" nodeType="clickEffect">
                                  <p:stCondLst>
                                    <p:cond delay="0"/>
                                  </p:stCondLst>
                                  <p:childTnLst>
                                    <p:set>
                                      <p:cBhvr>
                                        <p:cTn id="516" dur="1" fill="hold">
                                          <p:stCondLst>
                                            <p:cond delay="0"/>
                                          </p:stCondLst>
                                        </p:cTn>
                                        <p:tgtEl>
                                          <p:spTgt spid="161"/>
                                        </p:tgtEl>
                                        <p:attrNameLst>
                                          <p:attrName>style.visibility</p:attrName>
                                        </p:attrNameLst>
                                      </p:cBhvr>
                                      <p:to>
                                        <p:strVal val="hidden"/>
                                      </p:to>
                                    </p:set>
                                  </p:childTnLst>
                                </p:cTn>
                              </p:par>
                              <p:par>
                                <p:cTn id="517" presetID="1" presetClass="entr" presetSubtype="0" fill="hold" grpId="0" nodeType="withEffect">
                                  <p:stCondLst>
                                    <p:cond delay="0"/>
                                  </p:stCondLst>
                                  <p:childTnLst>
                                    <p:set>
                                      <p:cBhvr>
                                        <p:cTn id="518" dur="1" fill="hold">
                                          <p:stCondLst>
                                            <p:cond delay="0"/>
                                          </p:stCondLst>
                                        </p:cTn>
                                        <p:tgtEl>
                                          <p:spTgt spid="162"/>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presetID="1" presetClass="exit" presetSubtype="0" fill="hold" grpId="1" nodeType="clickEffect">
                                  <p:stCondLst>
                                    <p:cond delay="0"/>
                                  </p:stCondLst>
                                  <p:childTnLst>
                                    <p:set>
                                      <p:cBhvr>
                                        <p:cTn id="522" dur="1" fill="hold">
                                          <p:stCondLst>
                                            <p:cond delay="0"/>
                                          </p:stCondLst>
                                        </p:cTn>
                                        <p:tgtEl>
                                          <p:spTgt spid="162"/>
                                        </p:tgtEl>
                                        <p:attrNameLst>
                                          <p:attrName>style.visibility</p:attrName>
                                        </p:attrNameLst>
                                      </p:cBhvr>
                                      <p:to>
                                        <p:strVal val="hidden"/>
                                      </p:to>
                                    </p:set>
                                  </p:childTnLst>
                                </p:cTn>
                              </p:par>
                              <p:par>
                                <p:cTn id="523" presetID="1" presetClass="entr" presetSubtype="0" fill="hold" grpId="0" nodeType="withEffect">
                                  <p:stCondLst>
                                    <p:cond delay="0"/>
                                  </p:stCondLst>
                                  <p:childTnLst>
                                    <p:set>
                                      <p:cBhvr>
                                        <p:cTn id="524" dur="1" fill="hold">
                                          <p:stCondLst>
                                            <p:cond delay="0"/>
                                          </p:stCondLst>
                                        </p:cTn>
                                        <p:tgtEl>
                                          <p:spTgt spid="163"/>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presetID="1" presetClass="exit" presetSubtype="0" fill="hold" grpId="1" nodeType="clickEffect">
                                  <p:stCondLst>
                                    <p:cond delay="0"/>
                                  </p:stCondLst>
                                  <p:childTnLst>
                                    <p:set>
                                      <p:cBhvr>
                                        <p:cTn id="528" dur="1" fill="hold">
                                          <p:stCondLst>
                                            <p:cond delay="0"/>
                                          </p:stCondLst>
                                        </p:cTn>
                                        <p:tgtEl>
                                          <p:spTgt spid="163"/>
                                        </p:tgtEl>
                                        <p:attrNameLst>
                                          <p:attrName>style.visibility</p:attrName>
                                        </p:attrNameLst>
                                      </p:cBhvr>
                                      <p:to>
                                        <p:strVal val="hidden"/>
                                      </p:to>
                                    </p:set>
                                  </p:childTnLst>
                                </p:cTn>
                              </p:par>
                              <p:par>
                                <p:cTn id="529" presetID="1" presetClass="entr" presetSubtype="0" fill="hold" grpId="0" nodeType="withEffect">
                                  <p:stCondLst>
                                    <p:cond delay="0"/>
                                  </p:stCondLst>
                                  <p:childTnLst>
                                    <p:set>
                                      <p:cBhvr>
                                        <p:cTn id="530" dur="1" fill="hold">
                                          <p:stCondLst>
                                            <p:cond delay="0"/>
                                          </p:stCondLst>
                                        </p:cTn>
                                        <p:tgtEl>
                                          <p:spTgt spid="164"/>
                                        </p:tgtEl>
                                        <p:attrNameLst>
                                          <p:attrName>style.visibility</p:attrName>
                                        </p:attrNameLst>
                                      </p:cBhvr>
                                      <p:to>
                                        <p:strVal val="visible"/>
                                      </p:to>
                                    </p:set>
                                  </p:childTnLst>
                                </p:cTn>
                              </p:par>
                            </p:childTnLst>
                          </p:cTn>
                        </p:par>
                      </p:childTnLst>
                    </p:cTn>
                  </p:par>
                  <p:par>
                    <p:cTn id="531" fill="hold">
                      <p:stCondLst>
                        <p:cond delay="indefinite"/>
                      </p:stCondLst>
                      <p:childTnLst>
                        <p:par>
                          <p:cTn id="532" fill="hold">
                            <p:stCondLst>
                              <p:cond delay="0"/>
                            </p:stCondLst>
                            <p:childTnLst>
                              <p:par>
                                <p:cTn id="533" presetID="1" presetClass="exit" presetSubtype="0" fill="hold" grpId="1" nodeType="clickEffect">
                                  <p:stCondLst>
                                    <p:cond delay="0"/>
                                  </p:stCondLst>
                                  <p:childTnLst>
                                    <p:set>
                                      <p:cBhvr>
                                        <p:cTn id="534" dur="1" fill="hold">
                                          <p:stCondLst>
                                            <p:cond delay="0"/>
                                          </p:stCondLst>
                                        </p:cTn>
                                        <p:tgtEl>
                                          <p:spTgt spid="164"/>
                                        </p:tgtEl>
                                        <p:attrNameLst>
                                          <p:attrName>style.visibility</p:attrName>
                                        </p:attrNameLst>
                                      </p:cBhvr>
                                      <p:to>
                                        <p:strVal val="hidden"/>
                                      </p:to>
                                    </p:set>
                                  </p:childTnLst>
                                </p:cTn>
                              </p:par>
                              <p:par>
                                <p:cTn id="535" presetID="1" presetClass="entr" presetSubtype="0" fill="hold" grpId="0" nodeType="withEffect">
                                  <p:stCondLst>
                                    <p:cond delay="0"/>
                                  </p:stCondLst>
                                  <p:childTnLst>
                                    <p:set>
                                      <p:cBhvr>
                                        <p:cTn id="536" dur="1" fill="hold">
                                          <p:stCondLst>
                                            <p:cond delay="0"/>
                                          </p:stCondLst>
                                        </p:cTn>
                                        <p:tgtEl>
                                          <p:spTgt spid="165"/>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65"/>
                                        </p:tgtEl>
                                        <p:attrNameLst>
                                          <p:attrName>style.visibility</p:attrName>
                                        </p:attrNameLst>
                                      </p:cBhvr>
                                      <p:to>
                                        <p:strVal val="hidden"/>
                                      </p:to>
                                    </p:set>
                                  </p:childTnLst>
                                </p:cTn>
                              </p:par>
                              <p:par>
                                <p:cTn id="541" presetID="1" presetClass="entr" presetSubtype="0" fill="hold" grpId="0" nodeType="withEffect">
                                  <p:stCondLst>
                                    <p:cond delay="0"/>
                                  </p:stCondLst>
                                  <p:childTnLst>
                                    <p:set>
                                      <p:cBhvr>
                                        <p:cTn id="542" dur="1" fill="hold">
                                          <p:stCondLst>
                                            <p:cond delay="0"/>
                                          </p:stCondLst>
                                        </p:cTn>
                                        <p:tgtEl>
                                          <p:spTgt spid="166"/>
                                        </p:tgtEl>
                                        <p:attrNameLst>
                                          <p:attrName>style.visibility</p:attrName>
                                        </p:attrNameLst>
                                      </p:cBhvr>
                                      <p:to>
                                        <p:strVal val="visible"/>
                                      </p:to>
                                    </p:set>
                                  </p:childTnLst>
                                </p:cTn>
                              </p:par>
                            </p:childTnLst>
                          </p:cTn>
                        </p:par>
                      </p:childTnLst>
                    </p:cTn>
                  </p:par>
                  <p:par>
                    <p:cTn id="543" fill="hold">
                      <p:stCondLst>
                        <p:cond delay="indefinite"/>
                      </p:stCondLst>
                      <p:childTnLst>
                        <p:par>
                          <p:cTn id="544" fill="hold">
                            <p:stCondLst>
                              <p:cond delay="0"/>
                            </p:stCondLst>
                            <p:childTnLst>
                              <p:par>
                                <p:cTn id="545" presetID="1" presetClass="exit" presetSubtype="0" fill="hold" grpId="1" nodeType="clickEffect">
                                  <p:stCondLst>
                                    <p:cond delay="0"/>
                                  </p:stCondLst>
                                  <p:childTnLst>
                                    <p:set>
                                      <p:cBhvr>
                                        <p:cTn id="546" dur="1" fill="hold">
                                          <p:stCondLst>
                                            <p:cond delay="0"/>
                                          </p:stCondLst>
                                        </p:cTn>
                                        <p:tgtEl>
                                          <p:spTgt spid="166"/>
                                        </p:tgtEl>
                                        <p:attrNameLst>
                                          <p:attrName>style.visibility</p:attrName>
                                        </p:attrNameLst>
                                      </p:cBhvr>
                                      <p:to>
                                        <p:strVal val="hidden"/>
                                      </p:to>
                                    </p:set>
                                  </p:childTnLst>
                                </p:cTn>
                              </p:par>
                              <p:par>
                                <p:cTn id="547" presetID="1" presetClass="entr" presetSubtype="0" fill="hold" grpId="0" nodeType="withEffect">
                                  <p:stCondLst>
                                    <p:cond delay="0"/>
                                  </p:stCondLst>
                                  <p:childTnLst>
                                    <p:set>
                                      <p:cBhvr>
                                        <p:cTn id="548" dur="1" fill="hold">
                                          <p:stCondLst>
                                            <p:cond delay="0"/>
                                          </p:stCondLst>
                                        </p:cTn>
                                        <p:tgtEl>
                                          <p:spTgt spid="167"/>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167"/>
                                        </p:tgtEl>
                                        <p:attrNameLst>
                                          <p:attrName>style.visibility</p:attrName>
                                        </p:attrNameLst>
                                      </p:cBhvr>
                                      <p:to>
                                        <p:strVal val="hidden"/>
                                      </p:to>
                                    </p:set>
                                  </p:childTnLst>
                                </p:cTn>
                              </p:par>
                              <p:par>
                                <p:cTn id="553" presetID="1" presetClass="entr" presetSubtype="0" fill="hold" grpId="0" nodeType="withEffect">
                                  <p:stCondLst>
                                    <p:cond delay="0"/>
                                  </p:stCondLst>
                                  <p:childTnLst>
                                    <p:set>
                                      <p:cBhvr>
                                        <p:cTn id="554" dur="1" fill="hold">
                                          <p:stCondLst>
                                            <p:cond delay="0"/>
                                          </p:stCondLst>
                                        </p:cTn>
                                        <p:tgtEl>
                                          <p:spTgt spid="168"/>
                                        </p:tgtEl>
                                        <p:attrNameLst>
                                          <p:attrName>style.visibility</p:attrName>
                                        </p:attrNameLst>
                                      </p:cBhvr>
                                      <p:to>
                                        <p:strVal val="visible"/>
                                      </p:to>
                                    </p:set>
                                  </p:childTnLst>
                                </p:cTn>
                              </p:par>
                            </p:childTnLst>
                          </p:cTn>
                        </p:par>
                      </p:childTnLst>
                    </p:cTn>
                  </p:par>
                  <p:par>
                    <p:cTn id="555" fill="hold">
                      <p:stCondLst>
                        <p:cond delay="indefinite"/>
                      </p:stCondLst>
                      <p:childTnLst>
                        <p:par>
                          <p:cTn id="556" fill="hold">
                            <p:stCondLst>
                              <p:cond delay="0"/>
                            </p:stCondLst>
                            <p:childTnLst>
                              <p:par>
                                <p:cTn id="557" presetID="1" presetClass="exit" presetSubtype="0" fill="hold" grpId="1" nodeType="clickEffect">
                                  <p:stCondLst>
                                    <p:cond delay="0"/>
                                  </p:stCondLst>
                                  <p:childTnLst>
                                    <p:set>
                                      <p:cBhvr>
                                        <p:cTn id="558" dur="1" fill="hold">
                                          <p:stCondLst>
                                            <p:cond delay="0"/>
                                          </p:stCondLst>
                                        </p:cTn>
                                        <p:tgtEl>
                                          <p:spTgt spid="168"/>
                                        </p:tgtEl>
                                        <p:attrNameLst>
                                          <p:attrName>style.visibility</p:attrName>
                                        </p:attrNameLst>
                                      </p:cBhvr>
                                      <p:to>
                                        <p:strVal val="hidden"/>
                                      </p:to>
                                    </p:set>
                                  </p:childTnLst>
                                </p:cTn>
                              </p:par>
                              <p:par>
                                <p:cTn id="559" presetID="1" presetClass="entr" presetSubtype="0" fill="hold" grpId="0" nodeType="withEffect">
                                  <p:stCondLst>
                                    <p:cond delay="0"/>
                                  </p:stCondLst>
                                  <p:childTnLst>
                                    <p:set>
                                      <p:cBhvr>
                                        <p:cTn id="560" dur="1" fill="hold">
                                          <p:stCondLst>
                                            <p:cond delay="0"/>
                                          </p:stCondLst>
                                        </p:cTn>
                                        <p:tgtEl>
                                          <p:spTgt spid="169"/>
                                        </p:tgtEl>
                                        <p:attrNameLst>
                                          <p:attrName>style.visibility</p:attrName>
                                        </p:attrNameLst>
                                      </p:cBhvr>
                                      <p:to>
                                        <p:strVal val="visible"/>
                                      </p:to>
                                    </p:set>
                                  </p:childTnLst>
                                </p:cTn>
                              </p:par>
                            </p:childTnLst>
                          </p:cTn>
                        </p:par>
                      </p:childTnLst>
                    </p:cTn>
                  </p:par>
                  <p:par>
                    <p:cTn id="561" fill="hold">
                      <p:stCondLst>
                        <p:cond delay="indefinite"/>
                      </p:stCondLst>
                      <p:childTnLst>
                        <p:par>
                          <p:cTn id="562" fill="hold">
                            <p:stCondLst>
                              <p:cond delay="0"/>
                            </p:stCondLst>
                            <p:childTnLst>
                              <p:par>
                                <p:cTn id="563" presetID="1" presetClass="exit" presetSubtype="0" fill="hold" grpId="1" nodeType="clickEffect">
                                  <p:stCondLst>
                                    <p:cond delay="0"/>
                                  </p:stCondLst>
                                  <p:childTnLst>
                                    <p:set>
                                      <p:cBhvr>
                                        <p:cTn id="564" dur="1" fill="hold">
                                          <p:stCondLst>
                                            <p:cond delay="0"/>
                                          </p:stCondLst>
                                        </p:cTn>
                                        <p:tgtEl>
                                          <p:spTgt spid="169"/>
                                        </p:tgtEl>
                                        <p:attrNameLst>
                                          <p:attrName>style.visibility</p:attrName>
                                        </p:attrNameLst>
                                      </p:cBhvr>
                                      <p:to>
                                        <p:strVal val="hidden"/>
                                      </p:to>
                                    </p:set>
                                  </p:childTnLst>
                                </p:cTn>
                              </p:par>
                              <p:par>
                                <p:cTn id="565" presetID="1" presetClass="entr" presetSubtype="0" fill="hold" grpId="0" nodeType="withEffect">
                                  <p:stCondLst>
                                    <p:cond delay="0"/>
                                  </p:stCondLst>
                                  <p:childTnLst>
                                    <p:set>
                                      <p:cBhvr>
                                        <p:cTn id="566" dur="1" fill="hold">
                                          <p:stCondLst>
                                            <p:cond delay="0"/>
                                          </p:stCondLst>
                                        </p:cTn>
                                        <p:tgtEl>
                                          <p:spTgt spid="170"/>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xit" presetSubtype="0" fill="hold" grpId="1" nodeType="clickEffect">
                                  <p:stCondLst>
                                    <p:cond delay="0"/>
                                  </p:stCondLst>
                                  <p:childTnLst>
                                    <p:set>
                                      <p:cBhvr>
                                        <p:cTn id="570" dur="1" fill="hold">
                                          <p:stCondLst>
                                            <p:cond delay="0"/>
                                          </p:stCondLst>
                                        </p:cTn>
                                        <p:tgtEl>
                                          <p:spTgt spid="170"/>
                                        </p:tgtEl>
                                        <p:attrNameLst>
                                          <p:attrName>style.visibility</p:attrName>
                                        </p:attrNameLst>
                                      </p:cBhvr>
                                      <p:to>
                                        <p:strVal val="hidden"/>
                                      </p:to>
                                    </p:set>
                                  </p:childTnLst>
                                </p:cTn>
                              </p:par>
                              <p:par>
                                <p:cTn id="571" presetID="1" presetClass="entr" presetSubtype="0" fill="hold" grpId="0" nodeType="withEffect">
                                  <p:stCondLst>
                                    <p:cond delay="0"/>
                                  </p:stCondLst>
                                  <p:childTnLst>
                                    <p:set>
                                      <p:cBhvr>
                                        <p:cTn id="572" dur="1" fill="hold">
                                          <p:stCondLst>
                                            <p:cond delay="0"/>
                                          </p:stCondLst>
                                        </p:cTn>
                                        <p:tgtEl>
                                          <p:spTgt spid="171"/>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presetID="1" presetClass="exit" presetSubtype="0" fill="hold" grpId="1" nodeType="clickEffect">
                                  <p:stCondLst>
                                    <p:cond delay="0"/>
                                  </p:stCondLst>
                                  <p:childTnLst>
                                    <p:set>
                                      <p:cBhvr>
                                        <p:cTn id="576" dur="1" fill="hold">
                                          <p:stCondLst>
                                            <p:cond delay="0"/>
                                          </p:stCondLst>
                                        </p:cTn>
                                        <p:tgtEl>
                                          <p:spTgt spid="171"/>
                                        </p:tgtEl>
                                        <p:attrNameLst>
                                          <p:attrName>style.visibility</p:attrName>
                                        </p:attrNameLst>
                                      </p:cBhvr>
                                      <p:to>
                                        <p:strVal val="hidden"/>
                                      </p:to>
                                    </p:set>
                                  </p:childTnLst>
                                </p:cTn>
                              </p:par>
                              <p:par>
                                <p:cTn id="577" presetID="1" presetClass="entr" presetSubtype="0" fill="hold" grpId="0" nodeType="withEffect">
                                  <p:stCondLst>
                                    <p:cond delay="0"/>
                                  </p:stCondLst>
                                  <p:childTnLst>
                                    <p:set>
                                      <p:cBhvr>
                                        <p:cTn id="578" dur="1" fill="hold">
                                          <p:stCondLst>
                                            <p:cond delay="0"/>
                                          </p:stCondLst>
                                        </p:cTn>
                                        <p:tgtEl>
                                          <p:spTgt spid="172"/>
                                        </p:tgtEl>
                                        <p:attrNameLst>
                                          <p:attrName>style.visibility</p:attrName>
                                        </p:attrNameLst>
                                      </p:cBhvr>
                                      <p:to>
                                        <p:strVal val="visible"/>
                                      </p:to>
                                    </p:set>
                                  </p:childTnLst>
                                </p:cTn>
                              </p:par>
                            </p:childTnLst>
                          </p:cTn>
                        </p:par>
                      </p:childTnLst>
                    </p:cTn>
                  </p:par>
                  <p:par>
                    <p:cTn id="579" fill="hold">
                      <p:stCondLst>
                        <p:cond delay="indefinite"/>
                      </p:stCondLst>
                      <p:childTnLst>
                        <p:par>
                          <p:cTn id="580" fill="hold">
                            <p:stCondLst>
                              <p:cond delay="0"/>
                            </p:stCondLst>
                            <p:childTnLst>
                              <p:par>
                                <p:cTn id="581" presetID="1" presetClass="exit" presetSubtype="0" fill="hold" grpId="1" nodeType="clickEffect">
                                  <p:stCondLst>
                                    <p:cond delay="0"/>
                                  </p:stCondLst>
                                  <p:childTnLst>
                                    <p:set>
                                      <p:cBhvr>
                                        <p:cTn id="582" dur="1" fill="hold">
                                          <p:stCondLst>
                                            <p:cond delay="0"/>
                                          </p:stCondLst>
                                        </p:cTn>
                                        <p:tgtEl>
                                          <p:spTgt spid="172"/>
                                        </p:tgtEl>
                                        <p:attrNameLst>
                                          <p:attrName>style.visibility</p:attrName>
                                        </p:attrNameLst>
                                      </p:cBhvr>
                                      <p:to>
                                        <p:strVal val="hidden"/>
                                      </p:to>
                                    </p:set>
                                  </p:childTnLst>
                                </p:cTn>
                              </p:par>
                              <p:par>
                                <p:cTn id="583" presetID="1" presetClass="entr" presetSubtype="0" fill="hold" grpId="0" nodeType="withEffect">
                                  <p:stCondLst>
                                    <p:cond delay="0"/>
                                  </p:stCondLst>
                                  <p:childTnLst>
                                    <p:set>
                                      <p:cBhvr>
                                        <p:cTn id="584" dur="1" fill="hold">
                                          <p:stCondLst>
                                            <p:cond delay="0"/>
                                          </p:stCondLst>
                                        </p:cTn>
                                        <p:tgtEl>
                                          <p:spTgt spid="173"/>
                                        </p:tgtEl>
                                        <p:attrNameLst>
                                          <p:attrName>style.visibility</p:attrName>
                                        </p:attrNameLst>
                                      </p:cBhvr>
                                      <p:to>
                                        <p:strVal val="visible"/>
                                      </p:to>
                                    </p:set>
                                  </p:childTnLst>
                                </p:cTn>
                              </p:par>
                            </p:childTnLst>
                          </p:cTn>
                        </p:par>
                      </p:childTnLst>
                    </p:cTn>
                  </p:par>
                  <p:par>
                    <p:cTn id="585" fill="hold">
                      <p:stCondLst>
                        <p:cond delay="indefinite"/>
                      </p:stCondLst>
                      <p:childTnLst>
                        <p:par>
                          <p:cTn id="586" fill="hold">
                            <p:stCondLst>
                              <p:cond delay="0"/>
                            </p:stCondLst>
                            <p:childTnLst>
                              <p:par>
                                <p:cTn id="587" presetID="1" presetClass="exit" presetSubtype="0" fill="hold" grpId="1" nodeType="clickEffect">
                                  <p:stCondLst>
                                    <p:cond delay="0"/>
                                  </p:stCondLst>
                                  <p:childTnLst>
                                    <p:set>
                                      <p:cBhvr>
                                        <p:cTn id="588" dur="1" fill="hold">
                                          <p:stCondLst>
                                            <p:cond delay="0"/>
                                          </p:stCondLst>
                                        </p:cTn>
                                        <p:tgtEl>
                                          <p:spTgt spid="173"/>
                                        </p:tgtEl>
                                        <p:attrNameLst>
                                          <p:attrName>style.visibility</p:attrName>
                                        </p:attrNameLst>
                                      </p:cBhvr>
                                      <p:to>
                                        <p:strVal val="hidden"/>
                                      </p:to>
                                    </p:set>
                                  </p:childTnLst>
                                </p:cTn>
                              </p:par>
                              <p:par>
                                <p:cTn id="589" presetID="1" presetClass="entr" presetSubtype="0" fill="hold" grpId="0" nodeType="withEffect">
                                  <p:stCondLst>
                                    <p:cond delay="0"/>
                                  </p:stCondLst>
                                  <p:childTnLst>
                                    <p:set>
                                      <p:cBhvr>
                                        <p:cTn id="590" dur="1" fill="hold">
                                          <p:stCondLst>
                                            <p:cond delay="0"/>
                                          </p:stCondLst>
                                        </p:cTn>
                                        <p:tgtEl>
                                          <p:spTgt spid="174"/>
                                        </p:tgtEl>
                                        <p:attrNameLst>
                                          <p:attrName>style.visibility</p:attrName>
                                        </p:attrNameLst>
                                      </p:cBhvr>
                                      <p:to>
                                        <p:strVal val="visible"/>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174"/>
                                        </p:tgtEl>
                                        <p:attrNameLst>
                                          <p:attrName>style.visibility</p:attrName>
                                        </p:attrNameLst>
                                      </p:cBhvr>
                                      <p:to>
                                        <p:strVal val="hidden"/>
                                      </p:to>
                                    </p:set>
                                  </p:childTnLst>
                                </p:cTn>
                              </p:par>
                              <p:par>
                                <p:cTn id="595" presetID="1" presetClass="entr" presetSubtype="0" fill="hold" grpId="0" nodeType="withEffect">
                                  <p:stCondLst>
                                    <p:cond delay="0"/>
                                  </p:stCondLst>
                                  <p:childTnLst>
                                    <p:set>
                                      <p:cBhvr>
                                        <p:cTn id="596"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7" grpId="1"/>
      <p:bldP spid="78" grpId="0"/>
      <p:bldP spid="78" grpId="1"/>
      <p:bldP spid="79" grpId="0"/>
      <p:bldP spid="79" grpId="1"/>
      <p:bldP spid="80" grpId="0"/>
      <p:bldP spid="80" grpId="1"/>
      <p:bldP spid="81" grpId="0"/>
      <p:bldP spid="81" grpId="1"/>
      <p:bldP spid="82" grpId="0"/>
      <p:bldP spid="82" grpId="1"/>
      <p:bldP spid="83" grpId="0"/>
      <p:bldP spid="83" grpId="1"/>
      <p:bldP spid="84" grpId="0"/>
      <p:bldP spid="84" grpId="1"/>
      <p:bldP spid="85" grpId="0"/>
      <p:bldP spid="85" grpId="1"/>
      <p:bldP spid="86" grpId="0"/>
      <p:bldP spid="86" grpId="1"/>
      <p:bldP spid="87" grpId="0"/>
      <p:bldP spid="87" grpId="1"/>
      <p:bldP spid="88" grpId="0"/>
      <p:bldP spid="88" grpId="1"/>
      <p:bldP spid="89" grpId="0"/>
      <p:bldP spid="89" grpId="1"/>
      <p:bldP spid="90" grpId="0"/>
      <p:bldP spid="90" grpId="1"/>
      <p:bldP spid="91" grpId="0"/>
      <p:bldP spid="91" grpId="1"/>
      <p:bldP spid="92" grpId="0"/>
      <p:bldP spid="92" grpId="1"/>
      <p:bldP spid="93" grpId="0"/>
      <p:bldP spid="93" grpId="1"/>
      <p:bldP spid="94" grpId="0"/>
      <p:bldP spid="94" grpId="1"/>
      <p:bldP spid="95" grpId="0"/>
      <p:bldP spid="95" grpId="1"/>
      <p:bldP spid="96" grpId="0"/>
      <p:bldP spid="96" grpId="1"/>
      <p:bldP spid="97" grpId="0"/>
      <p:bldP spid="97" grpId="1"/>
      <p:bldP spid="98" grpId="0"/>
      <p:bldP spid="98" grpId="1"/>
      <p:bldP spid="99" grpId="0"/>
      <p:bldP spid="99" grpId="1"/>
      <p:bldP spid="100" grpId="0"/>
      <p:bldP spid="100" grpId="1"/>
      <p:bldP spid="101" grpId="0"/>
      <p:bldP spid="101" grpId="1"/>
      <p:bldP spid="102" grpId="0"/>
      <p:bldP spid="102" grpId="1"/>
      <p:bldP spid="103" grpId="0"/>
      <p:bldP spid="103" grpId="1"/>
      <p:bldP spid="104" grpId="0"/>
      <p:bldP spid="104" grpId="1"/>
      <p:bldP spid="105" grpId="0"/>
      <p:bldP spid="105" grpId="1"/>
      <p:bldP spid="106" grpId="0"/>
      <p:bldP spid="106" grpId="1"/>
      <p:bldP spid="107" grpId="0"/>
      <p:bldP spid="107" grpId="1"/>
      <p:bldP spid="108" grpId="0"/>
      <p:bldP spid="108" grpId="1"/>
      <p:bldP spid="109" grpId="0"/>
      <p:bldP spid="109" grpId="1"/>
      <p:bldP spid="110" grpId="0"/>
      <p:bldP spid="110" grpId="1"/>
      <p:bldP spid="111" grpId="0"/>
      <p:bldP spid="111" grpId="1"/>
      <p:bldP spid="112" grpId="0"/>
      <p:bldP spid="112" grpId="1"/>
      <p:bldP spid="113" grpId="0"/>
      <p:bldP spid="113" grpId="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p:bldP spid="141" grpId="1"/>
      <p:bldP spid="142" grpId="0"/>
      <p:bldP spid="142" grpId="1"/>
      <p:bldP spid="143" grpId="0"/>
      <p:bldP spid="143" grpId="1"/>
      <p:bldP spid="144" grpId="0"/>
      <p:bldP spid="144" grpId="1"/>
      <p:bldP spid="145" grpId="0"/>
      <p:bldP spid="145" grpId="1"/>
      <p:bldP spid="146" grpId="0"/>
      <p:bldP spid="146" grpId="1"/>
      <p:bldP spid="147" grpId="0"/>
      <p:bldP spid="147" grpId="1"/>
      <p:bldP spid="148" grpId="0"/>
      <p:bldP spid="148" grpId="1"/>
      <p:bldP spid="149" grpId="0"/>
      <p:bldP spid="149" grpId="1"/>
      <p:bldP spid="150" grpId="0"/>
      <p:bldP spid="150" grpId="1"/>
      <p:bldP spid="151" grpId="0"/>
      <p:bldP spid="151" grpId="1"/>
      <p:bldP spid="152" grpId="0"/>
      <p:bldP spid="152" grpId="1"/>
      <p:bldP spid="153" grpId="0"/>
      <p:bldP spid="153" grpId="1"/>
      <p:bldP spid="154" grpId="0"/>
      <p:bldP spid="154" grpId="1"/>
      <p:bldP spid="155" grpId="0"/>
      <p:bldP spid="155" grpId="1"/>
      <p:bldP spid="156" grpId="0"/>
      <p:bldP spid="156" grpId="1"/>
      <p:bldP spid="157" grpId="0"/>
      <p:bldP spid="157" grpId="1"/>
      <p:bldP spid="158" grpId="0"/>
      <p:bldP spid="158" grpId="1"/>
      <p:bldP spid="159" grpId="0"/>
      <p:bldP spid="159" grpId="1"/>
      <p:bldP spid="160" grpId="0"/>
      <p:bldP spid="160" grpId="1"/>
      <p:bldP spid="161" grpId="0"/>
      <p:bldP spid="161" grpId="1"/>
      <p:bldP spid="162" grpId="0"/>
      <p:bldP spid="162" grpId="1"/>
      <p:bldP spid="163" grpId="0"/>
      <p:bldP spid="163" grpId="1"/>
      <p:bldP spid="164" grpId="0"/>
      <p:bldP spid="164" grpId="1"/>
      <p:bldP spid="165" grpId="0"/>
      <p:bldP spid="165" grpId="1"/>
      <p:bldP spid="166" grpId="0"/>
      <p:bldP spid="166" grpId="1"/>
      <p:bldP spid="167" grpId="0"/>
      <p:bldP spid="167" grpId="1"/>
      <p:bldP spid="168" grpId="0"/>
      <p:bldP spid="168" grpId="1"/>
      <p:bldP spid="169" grpId="0"/>
      <p:bldP spid="169" grpId="1"/>
      <p:bldP spid="170" grpId="0"/>
      <p:bldP spid="170" grpId="1"/>
      <p:bldP spid="171" grpId="0"/>
      <p:bldP spid="171" grpId="1"/>
      <p:bldP spid="172" grpId="0"/>
      <p:bldP spid="172" grpId="1"/>
      <p:bldP spid="173" grpId="0"/>
      <p:bldP spid="173" grpId="1"/>
      <p:bldP spid="174" grpId="0"/>
      <p:bldP spid="174" grpId="1"/>
      <p:bldP spid="175"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خُصَّ أَنْتَ أَوَّلَ ظَالِمٍ </a:t>
            </a:r>
            <a:r>
              <a:rPr lang="ar-SA" dirty="0" err="1"/>
              <a:t>بِٱللَّعْنِ</a:t>
            </a:r>
            <a:r>
              <a:rPr lang="ar-SA" dirty="0"/>
              <a:t> مِنِّي</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(specially) blessing from the foremost persecutor</a:t>
            </a:r>
          </a:p>
        </p:txBody>
      </p:sp>
    </p:spTree>
    <p:extLst>
      <p:ext uri="{BB962C8B-B14F-4D97-AF65-F5344CB8AC3E}">
        <p14:creationId xmlns:p14="http://schemas.microsoft.com/office/powerpoint/2010/main" val="11584622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وَٱبْدَأْ</a:t>
            </a:r>
            <a:r>
              <a:rPr lang="ar-SA" dirty="0"/>
              <a:t> بِهِ أَوَّلاً</a:t>
            </a:r>
          </a:p>
        </p:txBody>
      </p:sp>
      <p:sp>
        <p:nvSpPr>
          <p:cNvPr id="12" name="Subtitle 4"/>
          <p:cNvSpPr>
            <a:spLocks noGrp="1"/>
          </p:cNvSpPr>
          <p:nvPr>
            <p:ph type="body" sz="quarter" idx="10"/>
          </p:nvPr>
        </p:nvSpPr>
        <p:spPr>
          <a:xfrm>
            <a:off x="2171700" y="4495801"/>
            <a:ext cx="7848600" cy="1905000"/>
          </a:xfrm>
        </p:spPr>
        <p:txBody>
          <a:bodyPr/>
          <a:lstStyle/>
          <a:p>
            <a:r>
              <a:rPr lang="en-US" dirty="0"/>
              <a:t>and begin with him first,</a:t>
            </a:r>
          </a:p>
        </p:txBody>
      </p:sp>
    </p:spTree>
    <p:extLst>
      <p:ext uri="{BB962C8B-B14F-4D97-AF65-F5344CB8AC3E}">
        <p14:creationId xmlns:p14="http://schemas.microsoft.com/office/powerpoint/2010/main" val="17211561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a:t>
            </a:r>
            <a:r>
              <a:rPr lang="en-CA" dirty="0"/>
              <a:t>]</a:t>
            </a:r>
            <a:r>
              <a:rPr lang="ar-SA" dirty="0" err="1"/>
              <a:t>ٱلْعَنِ</a:t>
            </a:r>
            <a:r>
              <a:rPr lang="en-CA" dirty="0"/>
              <a:t>[</a:t>
            </a:r>
            <a:r>
              <a:rPr lang="ar-SA" dirty="0"/>
              <a:t> </a:t>
            </a:r>
            <a:r>
              <a:rPr lang="ar-SA" dirty="0" err="1"/>
              <a:t>ٱلثَّانِيَ</a:t>
            </a:r>
            <a:r>
              <a:rPr lang="ar-SA" dirty="0"/>
              <a:t> </a:t>
            </a:r>
            <a:r>
              <a:rPr lang="ar-SA" dirty="0" err="1"/>
              <a:t>وَٱلثَّالِثَ</a:t>
            </a:r>
            <a:r>
              <a:rPr lang="ar-SA" dirty="0"/>
              <a:t> </a:t>
            </a:r>
            <a:r>
              <a:rPr lang="ar-SA" dirty="0" err="1"/>
              <a:t>وَٱلرَّابِعَ</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then the second, and the third, and the fourth.</a:t>
            </a:r>
          </a:p>
        </p:txBody>
      </p:sp>
    </p:spTree>
    <p:extLst>
      <p:ext uri="{BB962C8B-B14F-4D97-AF65-F5344CB8AC3E}">
        <p14:creationId xmlns:p14="http://schemas.microsoft.com/office/powerpoint/2010/main" val="3363696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يَزِيدَ خَامِساً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Yazid fifthly,</a:t>
            </a:r>
          </a:p>
        </p:txBody>
      </p:sp>
    </p:spTree>
    <p:extLst>
      <p:ext uri="{BB962C8B-B14F-4D97-AF65-F5344CB8AC3E}">
        <p14:creationId xmlns:p14="http://schemas.microsoft.com/office/powerpoint/2010/main" val="23861541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وَجَلَّتْ وَعَظُمَتِ </a:t>
            </a:r>
            <a:r>
              <a:rPr lang="ar-SA" dirty="0" err="1"/>
              <a:t>ٱلْمُصيبَةُ</a:t>
            </a:r>
            <a:r>
              <a:rPr lang="ar-SA" dirty="0"/>
              <a:t> بِكَ</a:t>
            </a:r>
          </a:p>
        </p:txBody>
      </p:sp>
      <p:sp>
        <p:nvSpPr>
          <p:cNvPr id="12" name="Subtitle 4"/>
          <p:cNvSpPr>
            <a:spLocks noGrp="1"/>
          </p:cNvSpPr>
          <p:nvPr>
            <p:ph type="body" sz="quarter" idx="10"/>
          </p:nvPr>
        </p:nvSpPr>
        <p:spPr>
          <a:xfrm>
            <a:off x="2171700" y="4495801"/>
            <a:ext cx="7848600" cy="1905000"/>
          </a:xfrm>
        </p:spPr>
        <p:txBody>
          <a:bodyPr/>
          <a:lstStyle/>
          <a:p>
            <a:r>
              <a:rPr lang="en-US" dirty="0"/>
              <a:t>and excruciating and unbearable is the misfortune of you</a:t>
            </a:r>
          </a:p>
        </p:txBody>
      </p:sp>
    </p:spTree>
    <p:extLst>
      <p:ext uri="{BB962C8B-B14F-4D97-AF65-F5344CB8AC3E}">
        <p14:creationId xmlns:p14="http://schemas.microsoft.com/office/powerpoint/2010/main" val="934558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وَٱلْعَنْ</a:t>
            </a:r>
            <a:r>
              <a:rPr lang="ar-SA" dirty="0"/>
              <a:t> عُبَيْدَ </a:t>
            </a:r>
            <a:r>
              <a:rPr lang="ar-SA" dirty="0" err="1"/>
              <a:t>ٱللَّهِ</a:t>
            </a:r>
            <a:r>
              <a:rPr lang="ar-SA" dirty="0"/>
              <a:t> بْنَ زِيَادٍ </a:t>
            </a:r>
            <a:r>
              <a:rPr lang="ar-SA" dirty="0" err="1"/>
              <a:t>وَٱبْنَ</a:t>
            </a:r>
            <a:r>
              <a:rPr lang="ar-SA" dirty="0"/>
              <a:t> مَرْجَانَةَ</a:t>
            </a:r>
          </a:p>
        </p:txBody>
      </p:sp>
      <p:sp>
        <p:nvSpPr>
          <p:cNvPr id="12" name="Subtitle 4"/>
          <p:cNvSpPr>
            <a:spLocks noGrp="1"/>
          </p:cNvSpPr>
          <p:nvPr>
            <p:ph type="body" sz="quarter" idx="10"/>
          </p:nvPr>
        </p:nvSpPr>
        <p:spPr>
          <a:xfrm>
            <a:off x="2171700" y="4495801"/>
            <a:ext cx="7848600" cy="1905000"/>
          </a:xfrm>
        </p:spPr>
        <p:txBody>
          <a:bodyPr/>
          <a:lstStyle/>
          <a:p>
            <a:r>
              <a:rPr lang="en-US" dirty="0"/>
              <a:t>and withhold blessing from `</a:t>
            </a:r>
            <a:r>
              <a:rPr lang="en-US" dirty="0" err="1"/>
              <a:t>Ubaydullah</a:t>
            </a:r>
            <a:r>
              <a:rPr lang="en-US" dirty="0"/>
              <a:t> ibn Ziyad, the son of </a:t>
            </a:r>
            <a:r>
              <a:rPr lang="en-US" dirty="0" err="1"/>
              <a:t>Marjanah</a:t>
            </a:r>
            <a:r>
              <a:rPr lang="en-US" dirty="0"/>
              <a:t>,</a:t>
            </a:r>
          </a:p>
        </p:txBody>
      </p:sp>
    </p:spTree>
    <p:extLst>
      <p:ext uri="{BB962C8B-B14F-4D97-AF65-F5344CB8AC3E}">
        <p14:creationId xmlns:p14="http://schemas.microsoft.com/office/powerpoint/2010/main" val="34307989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وَعُمَرَ بْنَ سَعْدٍ وَشِمْراً</a:t>
            </a:r>
          </a:p>
        </p:txBody>
      </p:sp>
      <p:sp>
        <p:nvSpPr>
          <p:cNvPr id="12" name="Subtitle 4"/>
          <p:cNvSpPr>
            <a:spLocks noGrp="1"/>
          </p:cNvSpPr>
          <p:nvPr>
            <p:ph type="body" sz="quarter" idx="10"/>
          </p:nvPr>
        </p:nvSpPr>
        <p:spPr>
          <a:xfrm>
            <a:off x="2171700" y="4495801"/>
            <a:ext cx="7848600" cy="1905000"/>
          </a:xfrm>
        </p:spPr>
        <p:txBody>
          <a:bodyPr/>
          <a:lstStyle/>
          <a:p>
            <a:r>
              <a:rPr lang="en-US" dirty="0"/>
              <a:t>`Umar ibn Sa`d, </a:t>
            </a:r>
            <a:r>
              <a:rPr lang="en-US" dirty="0" err="1"/>
              <a:t>Shimr</a:t>
            </a:r>
            <a:r>
              <a:rPr lang="en-US" dirty="0"/>
              <a:t>,</a:t>
            </a:r>
          </a:p>
        </p:txBody>
      </p:sp>
    </p:spTree>
    <p:extLst>
      <p:ext uri="{BB962C8B-B14F-4D97-AF65-F5344CB8AC3E}">
        <p14:creationId xmlns:p14="http://schemas.microsoft.com/office/powerpoint/2010/main" val="40923902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وَآلَ </a:t>
            </a:r>
            <a:r>
              <a:rPr lang="ar-SA" dirty="0" err="1"/>
              <a:t>اَبِي</a:t>
            </a:r>
            <a:r>
              <a:rPr lang="ar-SA" dirty="0"/>
              <a:t> سُفْيَانَ وَآلَ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the family of Abu-Sufyan, the family of Ziyad, and the family of Marwan</a:t>
            </a:r>
          </a:p>
        </p:txBody>
      </p:sp>
    </p:spTree>
    <p:extLst>
      <p:ext uri="{BB962C8B-B14F-4D97-AF65-F5344CB8AC3E}">
        <p14:creationId xmlns:p14="http://schemas.microsoft.com/office/powerpoint/2010/main" val="8045117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يَوْمِ </a:t>
            </a:r>
            <a:r>
              <a:rPr lang="ar-SA" dirty="0" err="1"/>
              <a:t>ٱلْقِيَامَةِ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 to the Resurrection Day.</a:t>
            </a:r>
          </a:p>
        </p:txBody>
      </p:sp>
    </p:spTree>
    <p:extLst>
      <p:ext uri="{BB962C8B-B14F-4D97-AF65-F5344CB8AC3E}">
        <p14:creationId xmlns:p14="http://schemas.microsoft.com/office/powerpoint/2010/main" val="23111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5640-97E4-51B2-34D8-586935D351D7}"/>
              </a:ext>
            </a:extLst>
          </p:cNvPr>
          <p:cNvSpPr>
            <a:spLocks noGrp="1"/>
          </p:cNvSpPr>
          <p:nvPr>
            <p:ph type="title"/>
          </p:nvPr>
        </p:nvSpPr>
        <p:spPr>
          <a:xfrm>
            <a:off x="0" y="2857500"/>
            <a:ext cx="12192000" cy="1143000"/>
          </a:xfrm>
        </p:spPr>
        <p:txBody>
          <a:bodyPr/>
          <a:lstStyle/>
          <a:p>
            <a:r>
              <a:rPr lang="en-US" dirty="0"/>
              <a:t>Please go in Prostration (Sajdah) and recite the following: </a:t>
            </a:r>
            <a:endParaRPr lang="en-CA" dirty="0"/>
          </a:p>
        </p:txBody>
      </p:sp>
      <p:sp>
        <p:nvSpPr>
          <p:cNvPr id="4" name="Text Placeholder 3">
            <a:extLst>
              <a:ext uri="{FF2B5EF4-FFF2-40B4-BE49-F238E27FC236}">
                <a16:creationId xmlns:a16="http://schemas.microsoft.com/office/drawing/2014/main" id="{5C8D206B-7386-600F-1DBA-DAEDEC25F2B2}"/>
              </a:ext>
            </a:extLst>
          </p:cNvPr>
          <p:cNvSpPr>
            <a:spLocks noGrp="1"/>
          </p:cNvSpPr>
          <p:nvPr>
            <p:ph type="body" sz="quarter" idx="10"/>
          </p:nvPr>
        </p:nvSpPr>
        <p:spPr/>
        <p:txBody>
          <a:bodyPr/>
          <a:lstStyle/>
          <a:p>
            <a:endParaRPr lang="en-CA"/>
          </a:p>
        </p:txBody>
      </p:sp>
    </p:spTree>
    <p:extLst>
      <p:ext uri="{BB962C8B-B14F-4D97-AF65-F5344CB8AC3E}">
        <p14:creationId xmlns:p14="http://schemas.microsoft.com/office/powerpoint/2010/main" val="32852252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لَكَ </a:t>
            </a:r>
            <a:r>
              <a:rPr lang="ar-SA" dirty="0" err="1"/>
              <a:t>ٱلْحَمْدُ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all praise be to You;</a:t>
            </a:r>
          </a:p>
        </p:txBody>
      </p:sp>
    </p:spTree>
    <p:extLst>
      <p:ext uri="{BB962C8B-B14F-4D97-AF65-F5344CB8AC3E}">
        <p14:creationId xmlns:p14="http://schemas.microsoft.com/office/powerpoint/2010/main" val="21780827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حَمْدَ </a:t>
            </a:r>
            <a:r>
              <a:rPr lang="ar-SA" dirty="0" err="1"/>
              <a:t>ٱلشَّاكِرِينَ</a:t>
            </a:r>
            <a:r>
              <a:rPr lang="ar-SA" dirty="0"/>
              <a:t> لَكَ عَلٰى مُصَابِهِمْ</a:t>
            </a:r>
          </a:p>
        </p:txBody>
      </p:sp>
      <p:sp>
        <p:nvSpPr>
          <p:cNvPr id="12" name="Subtitle 4"/>
          <p:cNvSpPr>
            <a:spLocks noGrp="1"/>
          </p:cNvSpPr>
          <p:nvPr>
            <p:ph type="body" sz="quarter" idx="10"/>
          </p:nvPr>
        </p:nvSpPr>
        <p:spPr>
          <a:xfrm>
            <a:off x="2171700" y="4495801"/>
            <a:ext cx="7848600" cy="1905000"/>
          </a:xfrm>
        </p:spPr>
        <p:txBody>
          <a:bodyPr/>
          <a:lstStyle/>
          <a:p>
            <a:r>
              <a:rPr lang="en-US" dirty="0"/>
              <a:t>the praise of those who thank You for their misfortunes.</a:t>
            </a:r>
          </a:p>
        </p:txBody>
      </p:sp>
    </p:spTree>
    <p:extLst>
      <p:ext uri="{BB962C8B-B14F-4D97-AF65-F5344CB8AC3E}">
        <p14:creationId xmlns:p14="http://schemas.microsoft.com/office/powerpoint/2010/main" val="36984225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اَلْحَمْدُ لِلَّهِ عَلٰى عَظِيمِ رَزِيَّتِي</a:t>
            </a:r>
          </a:p>
        </p:txBody>
      </p:sp>
      <p:sp>
        <p:nvSpPr>
          <p:cNvPr id="12" name="Subtitle 4"/>
          <p:cNvSpPr>
            <a:spLocks noGrp="1"/>
          </p:cNvSpPr>
          <p:nvPr>
            <p:ph type="body" sz="quarter" idx="10"/>
          </p:nvPr>
        </p:nvSpPr>
        <p:spPr>
          <a:xfrm>
            <a:off x="2171700" y="4495801"/>
            <a:ext cx="7848600" cy="1905000"/>
          </a:xfrm>
        </p:spPr>
        <p:txBody>
          <a:bodyPr/>
          <a:lstStyle/>
          <a:p>
            <a:r>
              <a:rPr lang="en-US" dirty="0"/>
              <a:t>All praise be to Allah for my great misfortune.</a:t>
            </a:r>
          </a:p>
        </p:txBody>
      </p:sp>
    </p:spTree>
    <p:extLst>
      <p:ext uri="{BB962C8B-B14F-4D97-AF65-F5344CB8AC3E}">
        <p14:creationId xmlns:p14="http://schemas.microsoft.com/office/powerpoint/2010/main" val="6317424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ٱرْزُقْنِي</a:t>
            </a:r>
            <a:r>
              <a:rPr lang="ar-SA" dirty="0"/>
              <a:t> شَفَاعَةَ </a:t>
            </a:r>
            <a:r>
              <a:rPr lang="ar-SA" dirty="0" err="1"/>
              <a:t>ٱلْحُسَيْنِ</a:t>
            </a:r>
            <a:r>
              <a:rPr lang="ar-SA" dirty="0"/>
              <a:t> يَوْمَ </a:t>
            </a:r>
            <a:r>
              <a:rPr lang="ar-SA" dirty="0" err="1"/>
              <a:t>ٱلْوُرُودِ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grant me the intercession of al-</a:t>
            </a:r>
            <a:r>
              <a:rPr lang="en-US" dirty="0" err="1"/>
              <a:t>Husayn</a:t>
            </a:r>
            <a:r>
              <a:rPr lang="en-US" dirty="0"/>
              <a:t> on the Day of Coming (to You)</a:t>
            </a:r>
          </a:p>
        </p:txBody>
      </p:sp>
    </p:spTree>
    <p:extLst>
      <p:ext uri="{BB962C8B-B14F-4D97-AF65-F5344CB8AC3E}">
        <p14:creationId xmlns:p14="http://schemas.microsoft.com/office/powerpoint/2010/main" val="14108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وَثَبِّتْ لِي قَدَمَ صِدْقٍ عِنْدَكَ</a:t>
            </a:r>
          </a:p>
        </p:txBody>
      </p:sp>
      <p:sp>
        <p:nvSpPr>
          <p:cNvPr id="12" name="Subtitle 4"/>
          <p:cNvSpPr>
            <a:spLocks noGrp="1"/>
          </p:cNvSpPr>
          <p:nvPr>
            <p:ph type="body" sz="quarter" idx="10"/>
          </p:nvPr>
        </p:nvSpPr>
        <p:spPr>
          <a:xfrm>
            <a:off x="2171700" y="4495801"/>
            <a:ext cx="7848600" cy="1905000"/>
          </a:xfrm>
        </p:spPr>
        <p:txBody>
          <a:bodyPr/>
          <a:lstStyle/>
          <a:p>
            <a:r>
              <a:rPr lang="en-US" dirty="0"/>
              <a:t>and make for me with You a firm step of honesty</a:t>
            </a:r>
          </a:p>
        </p:txBody>
      </p:sp>
    </p:spTree>
    <p:extLst>
      <p:ext uri="{BB962C8B-B14F-4D97-AF65-F5344CB8AC3E}">
        <p14:creationId xmlns:p14="http://schemas.microsoft.com/office/powerpoint/2010/main" val="2613296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عَلَيْنَا وَعَلٰى جَمِيعِ أَهْلِ </a:t>
            </a:r>
            <a:r>
              <a:rPr lang="ar-SA" dirty="0" err="1"/>
              <a:t>ٱلْإِسْلاَمِ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for us and for all the people of Islam.</a:t>
            </a:r>
          </a:p>
        </p:txBody>
      </p:sp>
    </p:spTree>
    <p:extLst>
      <p:ext uri="{BB962C8B-B14F-4D97-AF65-F5344CB8AC3E}">
        <p14:creationId xmlns:p14="http://schemas.microsoft.com/office/powerpoint/2010/main" val="41934673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a:t>
            </a:r>
            <a:r>
              <a:rPr lang="ar-SA" dirty="0" err="1"/>
              <a:t>ٱلْحُسَيْنِ</a:t>
            </a:r>
            <a:r>
              <a:rPr lang="ar-SA" dirty="0"/>
              <a:t> وَأَصْحَابِ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with al-</a:t>
            </a:r>
            <a:r>
              <a:rPr lang="en-US" dirty="0" err="1"/>
              <a:t>Husayn</a:t>
            </a:r>
            <a:r>
              <a:rPr lang="en-US" dirty="0"/>
              <a:t> and the companions of al-</a:t>
            </a:r>
            <a:r>
              <a:rPr lang="en-US" dirty="0" err="1"/>
              <a:t>Husayn</a:t>
            </a:r>
            <a:endParaRPr lang="en-US" dirty="0"/>
          </a:p>
        </p:txBody>
      </p:sp>
    </p:spTree>
    <p:extLst>
      <p:ext uri="{BB962C8B-B14F-4D97-AF65-F5344CB8AC3E}">
        <p14:creationId xmlns:p14="http://schemas.microsoft.com/office/powerpoint/2010/main" val="42101428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ٱلَّذينَ</a:t>
            </a:r>
            <a:r>
              <a:rPr lang="ar-SA" dirty="0"/>
              <a:t> </a:t>
            </a:r>
            <a:r>
              <a:rPr lang="ar-SA" dirty="0" err="1"/>
              <a:t>بَذَلُوٱ</a:t>
            </a:r>
            <a:r>
              <a:rPr lang="ar-SA" dirty="0"/>
              <a:t> مُهَجَهُمْ دُونَ </a:t>
            </a:r>
            <a:r>
              <a:rPr lang="ar-SA" dirty="0" err="1"/>
              <a:t>ٱلْحُسَيْنِ</a:t>
            </a:r>
            <a:r>
              <a:rPr lang="ar-SA" dirty="0"/>
              <a:t> عَلَيْهِ </a:t>
            </a:r>
            <a:r>
              <a:rPr lang="ar-SA" dirty="0" err="1"/>
              <a:t>ٱلسَّلاَمُ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who sacrificed their souls in defense of al-</a:t>
            </a:r>
            <a:r>
              <a:rPr lang="en-US" dirty="0" err="1"/>
              <a:t>Husayn</a:t>
            </a:r>
            <a:r>
              <a:rPr lang="en-US" dirty="0"/>
              <a:t>, peace be upon him.</a:t>
            </a:r>
          </a:p>
        </p:txBody>
      </p:sp>
    </p:spTree>
    <p:extLst>
      <p:ext uri="{BB962C8B-B14F-4D97-AF65-F5344CB8AC3E}">
        <p14:creationId xmlns:p14="http://schemas.microsoft.com/office/powerpoint/2010/main" val="2728498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6318795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3713162" y="1720840"/>
            <a:ext cx="4765675" cy="3416320"/>
          </a:xfrm>
          <a:noFill/>
        </p:spPr>
        <p:txBody>
          <a:bodyPr wrap="square">
            <a:spAutoFit/>
          </a:bodyPr>
          <a:lstStyle/>
          <a:p>
            <a:pPr eaLnBrk="1" hangingPunct="1"/>
            <a:r>
              <a:rPr lang="en-US" altLang="en-US" sz="5400" kern="1200" dirty="0">
                <a:solidFill>
                  <a:srgbClr val="002060"/>
                </a:solidFill>
                <a:ea typeface="Calibri Light" panose="020F0302020204030204" pitchFamily="34" charset="0"/>
                <a:cs typeface="Arabic Typesetting" panose="03020402040406030203" pitchFamily="66" charset="-78"/>
              </a:rPr>
              <a:t>Please recite two </a:t>
            </a:r>
            <a:r>
              <a:rPr lang="en-US" altLang="en-US" sz="5400" kern="1200" dirty="0" err="1">
                <a:solidFill>
                  <a:srgbClr val="002060"/>
                </a:solidFill>
                <a:ea typeface="Calibri Light" panose="020F0302020204030204" pitchFamily="34" charset="0"/>
                <a:cs typeface="Arabic Typesetting" panose="03020402040406030203" pitchFamily="66" charset="-78"/>
              </a:rPr>
              <a:t>rakaahs</a:t>
            </a:r>
            <a:r>
              <a:rPr lang="en-US" altLang="en-US" sz="5400" kern="1200" dirty="0">
                <a:solidFill>
                  <a:srgbClr val="002060"/>
                </a:solidFill>
                <a:ea typeface="Calibri Light" panose="020F0302020204030204" pitchFamily="34" charset="0"/>
                <a:cs typeface="Arabic Typesetting" panose="03020402040406030203" pitchFamily="66" charset="-78"/>
              </a:rPr>
              <a:t> for Hadiya of </a:t>
            </a:r>
            <a:r>
              <a:rPr lang="en-US" altLang="en-US" sz="5400" kern="1200" dirty="0" err="1">
                <a:solidFill>
                  <a:srgbClr val="002060"/>
                </a:solidFill>
                <a:ea typeface="Calibri Light" panose="020F0302020204030204" pitchFamily="34" charset="0"/>
                <a:cs typeface="Arabic Typesetting" panose="03020402040406030203" pitchFamily="66" charset="-78"/>
              </a:rPr>
              <a:t>Ziyáráh</a:t>
            </a:r>
            <a:r>
              <a:rPr lang="en-US" altLang="en-US" sz="5400" kern="1200" dirty="0">
                <a:solidFill>
                  <a:srgbClr val="002060"/>
                </a:solidFill>
                <a:ea typeface="Calibri Light" panose="020F0302020204030204" pitchFamily="34" charset="0"/>
                <a:cs typeface="Arabic Typesetting" panose="03020402040406030203" pitchFamily="66" charset="-78"/>
              </a:rPr>
              <a:t> </a:t>
            </a:r>
            <a:r>
              <a:rPr lang="en-US" altLang="en-US" sz="5400" kern="1200" dirty="0" err="1">
                <a:solidFill>
                  <a:srgbClr val="002060"/>
                </a:solidFill>
                <a:ea typeface="Calibri Light" panose="020F0302020204030204" pitchFamily="34" charset="0"/>
                <a:cs typeface="Arabic Typesetting" panose="03020402040406030203" pitchFamily="66" charset="-78"/>
              </a:rPr>
              <a:t>Ashurá</a:t>
            </a:r>
            <a:endParaRPr lang="en-GB" altLang="en-US" sz="5400" kern="1200" dirty="0">
              <a:solidFill>
                <a:srgbClr val="002060"/>
              </a:solidFill>
              <a:ea typeface="Calibri Light" panose="020F0302020204030204" pitchFamily="34" charset="0"/>
              <a:cs typeface="Arabic Typesetting" panose="03020402040406030203" pitchFamily="66" charset="-78"/>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دعاء علقمة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49404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986678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extLst>
      <p:ext uri="{BB962C8B-B14F-4D97-AF65-F5344CB8AC3E}">
        <p14:creationId xmlns:p14="http://schemas.microsoft.com/office/powerpoint/2010/main" val="11826201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اللَّهُ يَا اللَّهُ يَا اللَّهُ</a:t>
            </a:r>
          </a:p>
        </p:txBody>
      </p:sp>
      <p:sp>
        <p:nvSpPr>
          <p:cNvPr id="12" name="Subtitle 4"/>
          <p:cNvSpPr>
            <a:spLocks noGrp="1"/>
          </p:cNvSpPr>
          <p:nvPr>
            <p:ph type="body" sz="quarter" idx="10"/>
          </p:nvPr>
        </p:nvSpPr>
        <p:spPr>
          <a:xfrm>
            <a:off x="2171700" y="4495801"/>
            <a:ext cx="7848600" cy="1905000"/>
          </a:xfrm>
        </p:spPr>
        <p:txBody>
          <a:bodyPr/>
          <a:lstStyle/>
          <a:p>
            <a:r>
              <a:rPr lang="it-IT" dirty="0"/>
              <a:t>O Allah! O Allah! O Allah!</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مُجِيبَ دَعْوَةِ </a:t>
            </a:r>
            <a:r>
              <a:rPr lang="ar-SA" dirty="0" err="1"/>
              <a:t>ٱلْمُضْطَرِّينَ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 Who responds to the prayer of the distressed!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كَاشِفَ كُرَبِ </a:t>
            </a:r>
            <a:r>
              <a:rPr lang="ar-SA" dirty="0" err="1"/>
              <a:t>ٱلْمَكْرُوبِينَ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 Who relieves the agonies of the agonized!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وَجَلَّتْ وَعَظُمَتْ مُصِيبَتُكَ</a:t>
            </a:r>
          </a:p>
        </p:txBody>
      </p:sp>
      <p:sp>
        <p:nvSpPr>
          <p:cNvPr id="12" name="Subtitle 4"/>
          <p:cNvSpPr>
            <a:spLocks noGrp="1"/>
          </p:cNvSpPr>
          <p:nvPr>
            <p:ph type="body" sz="quarter" idx="10"/>
          </p:nvPr>
        </p:nvSpPr>
        <p:spPr>
          <a:xfrm>
            <a:off x="2171700" y="4495801"/>
            <a:ext cx="7848600" cy="1905000"/>
          </a:xfrm>
        </p:spPr>
        <p:txBody>
          <a:bodyPr/>
          <a:lstStyle/>
          <a:p>
            <a:r>
              <a:rPr lang="en-US" dirty="0"/>
              <a:t>Excruciating and unbearable has been your misfortune</a:t>
            </a:r>
          </a:p>
        </p:txBody>
      </p:sp>
    </p:spTree>
    <p:extLst>
      <p:ext uri="{BB962C8B-B14F-4D97-AF65-F5344CB8AC3E}">
        <p14:creationId xmlns:p14="http://schemas.microsoft.com/office/powerpoint/2010/main" val="28906884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غِيَاثَ </a:t>
            </a:r>
            <a:r>
              <a:rPr lang="ar-SA" dirty="0" err="1"/>
              <a:t>ٱلْمُسْتَغِيثِينَ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Aide of the callers for aid!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صَرِيخَ </a:t>
            </a:r>
            <a:r>
              <a:rPr lang="ar-SA" dirty="0" err="1"/>
              <a:t>ٱلْمُسْتَصْرِخِينَ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Helper of those who cry for help!</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مَنْ هُوَ أَقْرَبُ إِلَيَّ مِنْ حَبْلِ ٱلْوَرِيدِ</a:t>
            </a:r>
          </a:p>
        </p:txBody>
      </p:sp>
      <p:sp>
        <p:nvSpPr>
          <p:cNvPr id="12" name="Subtitle 4"/>
          <p:cNvSpPr>
            <a:spLocks noGrp="1"/>
          </p:cNvSpPr>
          <p:nvPr>
            <p:ph type="body" sz="quarter" idx="10"/>
          </p:nvPr>
        </p:nvSpPr>
        <p:spPr>
          <a:xfrm>
            <a:off x="2171700" y="4495801"/>
            <a:ext cx="7848600" cy="1905000"/>
          </a:xfrm>
        </p:spPr>
        <p:txBody>
          <a:bodyPr/>
          <a:lstStyle/>
          <a:p>
            <a:r>
              <a:rPr lang="en-US" dirty="0"/>
              <a:t>O He Who is nearer to me than my life-vein!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مَنْ يَحُولُ بَيْنَ </a:t>
            </a:r>
            <a:r>
              <a:rPr lang="ar-SA" dirty="0" err="1"/>
              <a:t>ٱلْمَرْءِ</a:t>
            </a:r>
            <a:r>
              <a:rPr lang="ar-SA" dirty="0"/>
              <a:t> وَقَلْبِهِ</a:t>
            </a:r>
          </a:p>
        </p:txBody>
      </p:sp>
      <p:sp>
        <p:nvSpPr>
          <p:cNvPr id="12" name="Subtitle 4"/>
          <p:cNvSpPr>
            <a:spLocks noGrp="1"/>
          </p:cNvSpPr>
          <p:nvPr>
            <p:ph type="body" sz="quarter" idx="10"/>
          </p:nvPr>
        </p:nvSpPr>
        <p:spPr>
          <a:xfrm>
            <a:off x="2171700" y="4495801"/>
            <a:ext cx="7848600" cy="1905000"/>
          </a:xfrm>
        </p:spPr>
        <p:txBody>
          <a:bodyPr/>
          <a:lstStyle/>
          <a:p>
            <a:r>
              <a:rPr lang="en-US" dirty="0"/>
              <a:t>O He Who intervenes between man and his heart!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مَنْ هُوَ بِٱلْمَنْظَرِ ٱلأَعْلَىٰ وَبِٱل</a:t>
            </a:r>
            <a:r>
              <a:rPr lang="ar-EG" dirty="0"/>
              <a:t>أُ</a:t>
            </a:r>
            <a:r>
              <a:rPr lang="ar-SA" dirty="0"/>
              <a:t>فُقِ ٱلْمُبِينِ</a:t>
            </a:r>
          </a:p>
        </p:txBody>
      </p:sp>
      <p:sp>
        <p:nvSpPr>
          <p:cNvPr id="12" name="Subtitle 4"/>
          <p:cNvSpPr>
            <a:spLocks noGrp="1"/>
          </p:cNvSpPr>
          <p:nvPr>
            <p:ph type="body" sz="quarter" idx="10"/>
          </p:nvPr>
        </p:nvSpPr>
        <p:spPr>
          <a:xfrm>
            <a:off x="2171700" y="4495801"/>
            <a:ext cx="7848600" cy="1905000"/>
          </a:xfrm>
        </p:spPr>
        <p:txBody>
          <a:bodyPr/>
          <a:lstStyle/>
          <a:p>
            <a:r>
              <a:rPr lang="en-US" dirty="0"/>
              <a:t>O He Who is in the Highest Position and in the Clear Horizon!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مَنْ هُوَ </a:t>
            </a:r>
            <a:r>
              <a:rPr lang="ar-SA" dirty="0" err="1"/>
              <a:t>ٱلرَّحْمٰنُ</a:t>
            </a:r>
            <a:r>
              <a:rPr lang="ar-SA" dirty="0"/>
              <a:t> </a:t>
            </a:r>
            <a:r>
              <a:rPr lang="ar-SA" dirty="0" err="1"/>
              <a:t>ٱلرَّحِيمُ</a:t>
            </a:r>
            <a:r>
              <a:rPr lang="ar-SA" dirty="0"/>
              <a:t> </a:t>
            </a:r>
            <a:r>
              <a:rPr lang="ar-SA" dirty="0" err="1"/>
              <a:t>عَلَىٰ</a:t>
            </a:r>
            <a:r>
              <a:rPr lang="ar-SA" dirty="0"/>
              <a:t> </a:t>
            </a:r>
            <a:r>
              <a:rPr lang="ar-SA" dirty="0" err="1"/>
              <a:t>ٱلْعَرْشِ</a:t>
            </a:r>
            <a:r>
              <a:rPr lang="ar-SA" dirty="0"/>
              <a:t> </a:t>
            </a:r>
            <a:r>
              <a:rPr lang="ar-SA" dirty="0" err="1"/>
              <a:t>ٱسْتَوَىٰ</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 Who is all-beneficent and all-merciful and is established on the Throne!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مَنْ يَعْلَمُ خَائِنَةَ ٱل</a:t>
            </a:r>
            <a:r>
              <a:rPr lang="ar-EG" dirty="0"/>
              <a:t>أَ</a:t>
            </a:r>
            <a:r>
              <a:rPr lang="ar-SA" dirty="0"/>
              <a:t>عْيُنِ وَمَا تُخْفِي ٱلصُّدُورُ</a:t>
            </a:r>
          </a:p>
        </p:txBody>
      </p:sp>
      <p:sp>
        <p:nvSpPr>
          <p:cNvPr id="12" name="Subtitle 4"/>
          <p:cNvSpPr>
            <a:spLocks noGrp="1"/>
          </p:cNvSpPr>
          <p:nvPr>
            <p:ph type="body" sz="quarter" idx="10"/>
          </p:nvPr>
        </p:nvSpPr>
        <p:spPr>
          <a:xfrm>
            <a:off x="2171700" y="4495801"/>
            <a:ext cx="7848600" cy="1905000"/>
          </a:xfrm>
        </p:spPr>
        <p:txBody>
          <a:bodyPr/>
          <a:lstStyle/>
          <a:p>
            <a:r>
              <a:rPr lang="en-US" dirty="0"/>
              <a:t>O He Who knows the stealthy looks and that which the breasts conceal!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مَنْ لاَ </a:t>
            </a:r>
            <a:r>
              <a:rPr lang="ar-SA" dirty="0" err="1"/>
              <a:t>يَخْفَىٰ</a:t>
            </a:r>
            <a:r>
              <a:rPr lang="ar-SA" dirty="0"/>
              <a:t> عَلَيْهِ خَافِيَةٌ</a:t>
            </a:r>
          </a:p>
        </p:txBody>
      </p:sp>
      <p:sp>
        <p:nvSpPr>
          <p:cNvPr id="12" name="Subtitle 4"/>
          <p:cNvSpPr>
            <a:spLocks noGrp="1"/>
          </p:cNvSpPr>
          <p:nvPr>
            <p:ph type="body" sz="quarter" idx="10"/>
          </p:nvPr>
        </p:nvSpPr>
        <p:spPr>
          <a:xfrm>
            <a:off x="2171700" y="4495801"/>
            <a:ext cx="7848600" cy="1905000"/>
          </a:xfrm>
        </p:spPr>
        <p:txBody>
          <a:bodyPr/>
          <a:lstStyle/>
          <a:p>
            <a:r>
              <a:rPr lang="en-US" dirty="0"/>
              <a:t>O He from Whom no secret can remain hidden!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مَنْ لاَ تَشْتَبِهُ عَلَيْهِ ٱل</a:t>
            </a:r>
            <a:r>
              <a:rPr lang="ar-EG" dirty="0"/>
              <a:t>أَ</a:t>
            </a:r>
            <a:r>
              <a:rPr lang="ar-SA" dirty="0"/>
              <a:t>صْوَاتُ</a:t>
            </a:r>
          </a:p>
        </p:txBody>
      </p:sp>
      <p:sp>
        <p:nvSpPr>
          <p:cNvPr id="12" name="Subtitle 4"/>
          <p:cNvSpPr>
            <a:spLocks noGrp="1"/>
          </p:cNvSpPr>
          <p:nvPr>
            <p:ph type="body" sz="quarter" idx="10"/>
          </p:nvPr>
        </p:nvSpPr>
        <p:spPr>
          <a:xfrm>
            <a:off x="2171700" y="4495801"/>
            <a:ext cx="7848600" cy="1905000"/>
          </a:xfrm>
        </p:spPr>
        <p:txBody>
          <a:bodyPr/>
          <a:lstStyle/>
          <a:p>
            <a:r>
              <a:rPr lang="en-US" dirty="0"/>
              <a:t>O He Who is not confused by the many voices (that pray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مَنْ لاَ تُغَلِّطُهُ </a:t>
            </a:r>
            <a:r>
              <a:rPr lang="ar-SA" dirty="0" err="1"/>
              <a:t>ٱلْحَاجَاتُ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 Who is not confounded by the many requests (that are raised to Him)!</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ٱلسَّمَاوَاتِ</a:t>
            </a:r>
            <a:r>
              <a:rPr lang="ar-SA" dirty="0"/>
              <a:t> عَلٰى جَمِيعِ أَهْلِ </a:t>
            </a:r>
            <a:r>
              <a:rPr lang="ar-SA" dirty="0" err="1"/>
              <a:t>ٱلسَّمَاوَاتِ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heavens for all the inhabitants of the heavens.</a:t>
            </a:r>
          </a:p>
        </p:txBody>
      </p:sp>
    </p:spTree>
    <p:extLst>
      <p:ext uri="{BB962C8B-B14F-4D97-AF65-F5344CB8AC3E}">
        <p14:creationId xmlns:p14="http://schemas.microsoft.com/office/powerpoint/2010/main" val="38774965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مَنْ لاَ يُبْرِمُهُ إِلْحَاحُ </a:t>
            </a:r>
            <a:r>
              <a:rPr lang="ar-SA" dirty="0" err="1"/>
              <a:t>ٱلْمُلِحِّينَ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 Who is not annoyed by the insistence of those who entreat Him persistently!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مُدْرِكَ كُلِّ فَوْتٍ</a:t>
            </a:r>
          </a:p>
        </p:txBody>
      </p:sp>
      <p:sp>
        <p:nvSpPr>
          <p:cNvPr id="12" name="Subtitle 4"/>
          <p:cNvSpPr>
            <a:spLocks noGrp="1"/>
          </p:cNvSpPr>
          <p:nvPr>
            <p:ph type="body" sz="quarter" idx="10"/>
          </p:nvPr>
        </p:nvSpPr>
        <p:spPr>
          <a:xfrm>
            <a:off x="2171700" y="4495801"/>
            <a:ext cx="7848600" cy="1905000"/>
          </a:xfrm>
        </p:spPr>
        <p:txBody>
          <a:bodyPr/>
          <a:lstStyle/>
          <a:p>
            <a:r>
              <a:rPr lang="en-US" dirty="0"/>
              <a:t>O He Who overtakes every attempt of escape!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جَامِعَ كُلِّ شَمْلٍ</a:t>
            </a:r>
          </a:p>
        </p:txBody>
      </p:sp>
      <p:sp>
        <p:nvSpPr>
          <p:cNvPr id="12" name="Subtitle 4"/>
          <p:cNvSpPr>
            <a:spLocks noGrp="1"/>
          </p:cNvSpPr>
          <p:nvPr>
            <p:ph type="body" sz="quarter" idx="10"/>
          </p:nvPr>
        </p:nvSpPr>
        <p:spPr>
          <a:xfrm>
            <a:off x="2171700" y="4495801"/>
            <a:ext cx="7848600" cy="1905000"/>
          </a:xfrm>
        </p:spPr>
        <p:txBody>
          <a:bodyPr/>
          <a:lstStyle/>
          <a:p>
            <a:r>
              <a:rPr lang="en-US" dirty="0"/>
              <a:t>O </a:t>
            </a:r>
            <a:r>
              <a:rPr lang="en-US" dirty="0" err="1"/>
              <a:t>Reunifier</a:t>
            </a:r>
            <a:r>
              <a:rPr lang="en-US" dirty="0"/>
              <a:t> of every scattering thing!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بَارِئَ </a:t>
            </a:r>
            <a:r>
              <a:rPr lang="ar-SA" dirty="0" err="1"/>
              <a:t>ٱلنُّفُوسِ</a:t>
            </a:r>
            <a:r>
              <a:rPr lang="ar-SA" dirty="0"/>
              <a:t> بَعْدَ </a:t>
            </a:r>
            <a:r>
              <a:rPr lang="ar-SA" dirty="0" err="1"/>
              <a:t>ٱلْمَوْتِ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Re-originator of the souls after death!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مَنْ هُوَ كُلّ</a:t>
            </a:r>
            <a:r>
              <a:rPr lang="ar-EG" dirty="0"/>
              <a:t>َ</a:t>
            </a:r>
            <a:r>
              <a:rPr lang="ar-SA" dirty="0"/>
              <a:t> يَوْمٍ فِي شَ</a:t>
            </a:r>
            <a:r>
              <a:rPr lang="ar-EG" dirty="0"/>
              <a:t>أْ</a:t>
            </a:r>
            <a:r>
              <a:rPr lang="ar-SA" dirty="0"/>
              <a:t>نٍ</a:t>
            </a:r>
          </a:p>
        </p:txBody>
      </p:sp>
      <p:sp>
        <p:nvSpPr>
          <p:cNvPr id="12" name="Subtitle 4"/>
          <p:cNvSpPr>
            <a:spLocks noGrp="1"/>
          </p:cNvSpPr>
          <p:nvPr>
            <p:ph type="body" sz="quarter" idx="10"/>
          </p:nvPr>
        </p:nvSpPr>
        <p:spPr>
          <a:xfrm>
            <a:off x="2171700" y="4495801"/>
            <a:ext cx="7848600" cy="1905000"/>
          </a:xfrm>
        </p:spPr>
        <p:txBody>
          <a:bodyPr/>
          <a:lstStyle/>
          <a:p>
            <a:r>
              <a:rPr lang="en-US" dirty="0"/>
              <a:t>O He Who is in a state every moment!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قَاضِيَ </a:t>
            </a:r>
            <a:r>
              <a:rPr lang="ar-SA" dirty="0" err="1"/>
              <a:t>ٱلْحَاجَاتِ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Grantor of requests!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مُنَفِّسَ </a:t>
            </a:r>
            <a:r>
              <a:rPr lang="ar-SA" dirty="0" err="1"/>
              <a:t>ٱلْكُرُبَاتِ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Reliever of agonies!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مُعْطِيَ </a:t>
            </a:r>
            <a:r>
              <a:rPr lang="ar-SA" dirty="0" err="1"/>
              <a:t>ٱلسُّؤُلاَتِ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Conferrer of demands!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وَلِيَّ </a:t>
            </a:r>
            <a:r>
              <a:rPr lang="ar-SA" dirty="0" err="1"/>
              <a:t>ٱلرَّغَبَاتِ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Bestower of desires!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كَافِيَ </a:t>
            </a:r>
            <a:r>
              <a:rPr lang="ar-SA" dirty="0" err="1"/>
              <a:t>ٱلْمُهِمَّاتِ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Savior from sufferings!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فَلَعَنَ </a:t>
            </a:r>
            <a:r>
              <a:rPr lang="ar-SA" dirty="0" err="1"/>
              <a:t>ٱللَّهُ</a:t>
            </a:r>
            <a:r>
              <a:rPr lang="ar-SA" dirty="0"/>
              <a:t> أُمَّةً أَسَّسَتْ أَسَاسَ </a:t>
            </a:r>
            <a:r>
              <a:rPr lang="ar-SA" dirty="0" err="1"/>
              <a:t>ٱلظُّلْمِ</a:t>
            </a:r>
            <a:r>
              <a:rPr lang="ar-SA" dirty="0"/>
              <a:t> </a:t>
            </a:r>
            <a:r>
              <a:rPr lang="ar-SA" dirty="0" err="1"/>
              <a:t>وَٱلْجَوْرِ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may Allah withhold blessing from the people who laid the basis of persecution and wronging against you,</a:t>
            </a:r>
          </a:p>
        </p:txBody>
      </p:sp>
    </p:spTree>
    <p:extLst>
      <p:ext uri="{BB962C8B-B14F-4D97-AF65-F5344CB8AC3E}">
        <p14:creationId xmlns:p14="http://schemas.microsoft.com/office/powerpoint/2010/main" val="21937555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مَنْ يَكْفِي مِنْ كُلِّ شَيْءٍ</a:t>
            </a:r>
          </a:p>
        </p:txBody>
      </p:sp>
      <p:sp>
        <p:nvSpPr>
          <p:cNvPr id="12" name="Subtitle 4"/>
          <p:cNvSpPr>
            <a:spLocks noGrp="1"/>
          </p:cNvSpPr>
          <p:nvPr>
            <p:ph type="body" sz="quarter" idx="10"/>
          </p:nvPr>
        </p:nvSpPr>
        <p:spPr>
          <a:xfrm>
            <a:off x="2171700" y="4495801"/>
            <a:ext cx="7848600" cy="1905000"/>
          </a:xfrm>
        </p:spPr>
        <p:txBody>
          <a:bodyPr/>
          <a:lstStyle/>
          <a:p>
            <a:r>
              <a:rPr lang="en-US" dirty="0"/>
              <a:t>O He Who can save from all things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يَكْفِي مِنْهُ شَيْءٌ فِي ٱلسَّمَاوَاتِ وَٱل</a:t>
            </a:r>
            <a:r>
              <a:rPr lang="ar-EG" dirty="0"/>
              <a:t>أَ</a:t>
            </a:r>
            <a:r>
              <a:rPr lang="ar-SA" dirty="0"/>
              <a:t>رْضِ</a:t>
            </a:r>
          </a:p>
        </p:txBody>
      </p:sp>
      <p:sp>
        <p:nvSpPr>
          <p:cNvPr id="12" name="Subtitle 4"/>
          <p:cNvSpPr>
            <a:spLocks noGrp="1"/>
          </p:cNvSpPr>
          <p:nvPr>
            <p:ph type="body" sz="quarter" idx="10"/>
          </p:nvPr>
        </p:nvSpPr>
        <p:spPr>
          <a:xfrm>
            <a:off x="2171700" y="4495801"/>
            <a:ext cx="7848600" cy="1905000"/>
          </a:xfrm>
        </p:spPr>
        <p:txBody>
          <a:bodyPr/>
          <a:lstStyle/>
          <a:p>
            <a:r>
              <a:rPr lang="en-US" dirty="0"/>
              <a:t>and nothing in the heavens or in the earth can save from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سْالُكَ بِحَقِّ مُحَمَّدٍ خَاتَمِ ٱلنَّبِيِّينَ</a:t>
            </a:r>
          </a:p>
        </p:txBody>
      </p:sp>
      <p:sp>
        <p:nvSpPr>
          <p:cNvPr id="12" name="Subtitle 4"/>
          <p:cNvSpPr>
            <a:spLocks noGrp="1"/>
          </p:cNvSpPr>
          <p:nvPr>
            <p:ph type="body" sz="quarter" idx="10"/>
          </p:nvPr>
        </p:nvSpPr>
        <p:spPr>
          <a:xfrm>
            <a:off x="2171700" y="4495801"/>
            <a:ext cx="7848600" cy="1905000"/>
          </a:xfrm>
        </p:spPr>
        <p:txBody>
          <a:bodyPr/>
          <a:lstStyle/>
          <a:p>
            <a:r>
              <a:rPr lang="en-US" dirty="0"/>
              <a:t>I beseech You in the name of Muhammad the seal of the Prophets,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 </a:t>
            </a:r>
            <a:r>
              <a:rPr lang="ar-EG" dirty="0"/>
              <a:t>أَ</a:t>
            </a:r>
            <a:r>
              <a:rPr lang="ar-SA" dirty="0"/>
              <a:t>مِيرِ ٱلْمُؤْمِنِينَ</a:t>
            </a:r>
          </a:p>
        </p:txBody>
      </p:sp>
      <p:sp>
        <p:nvSpPr>
          <p:cNvPr id="12" name="Subtitle 4"/>
          <p:cNvSpPr>
            <a:spLocks noGrp="1"/>
          </p:cNvSpPr>
          <p:nvPr>
            <p:ph type="body" sz="quarter" idx="10"/>
          </p:nvPr>
        </p:nvSpPr>
        <p:spPr>
          <a:xfrm>
            <a:off x="2171700" y="4495801"/>
            <a:ext cx="7848600" cy="1905000"/>
          </a:xfrm>
        </p:spPr>
        <p:txBody>
          <a:bodyPr/>
          <a:lstStyle/>
          <a:p>
            <a:r>
              <a:rPr lang="en-US" dirty="0"/>
              <a:t>`Ali the commander of the faithful,</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وَبِحَقِّ فَاطِمَةَ بِنْتِ نَبِيِّكَ</a:t>
            </a:r>
          </a:p>
        </p:txBody>
      </p:sp>
      <p:sp>
        <p:nvSpPr>
          <p:cNvPr id="12" name="Subtitle 4"/>
          <p:cNvSpPr>
            <a:spLocks noGrp="1"/>
          </p:cNvSpPr>
          <p:nvPr>
            <p:ph type="body" sz="quarter" idx="10"/>
          </p:nvPr>
        </p:nvSpPr>
        <p:spPr>
          <a:xfrm>
            <a:off x="2171700" y="4495801"/>
            <a:ext cx="7848600" cy="1905000"/>
          </a:xfrm>
        </p:spPr>
        <p:txBody>
          <a:bodyPr/>
          <a:lstStyle/>
          <a:p>
            <a:r>
              <a:rPr lang="en-US" dirty="0"/>
              <a:t>Fatimah the daughter of Your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وَبِحَقِّ </a:t>
            </a:r>
            <a:r>
              <a:rPr lang="ar-SA" dirty="0" err="1"/>
              <a:t>ٱلْحَسَنِ</a:t>
            </a:r>
            <a:r>
              <a:rPr lang="ar-SA" dirty="0"/>
              <a:t> </a:t>
            </a:r>
            <a:r>
              <a:rPr lang="ar-SA" dirty="0" err="1"/>
              <a:t>وَٱلْحُسَيْنِ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al-Hasan, and al-</a:t>
            </a:r>
            <a:r>
              <a:rPr lang="en-US" dirty="0" err="1"/>
              <a:t>Husayn</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فَإِنِّي بِهِمْ </a:t>
            </a:r>
            <a:r>
              <a:rPr lang="ar-EG" dirty="0"/>
              <a:t>أَ</a:t>
            </a:r>
            <a:r>
              <a:rPr lang="ar-SA" dirty="0"/>
              <a:t>تَوَجَّهُ إِلَيْكَ فِي مَقَامِي هٰذَا</a:t>
            </a:r>
          </a:p>
        </p:txBody>
      </p:sp>
      <p:sp>
        <p:nvSpPr>
          <p:cNvPr id="12" name="Subtitle 4"/>
          <p:cNvSpPr>
            <a:spLocks noGrp="1"/>
          </p:cNvSpPr>
          <p:nvPr>
            <p:ph type="body" sz="quarter" idx="10"/>
          </p:nvPr>
        </p:nvSpPr>
        <p:spPr>
          <a:xfrm>
            <a:off x="2171700" y="4495801"/>
            <a:ext cx="7848600" cy="1905000"/>
          </a:xfrm>
        </p:spPr>
        <p:txBody>
          <a:bodyPr/>
          <a:lstStyle/>
          <a:p>
            <a:r>
              <a:rPr lang="en-US" dirty="0"/>
              <a:t>for I turn my face towards You in their names at this very situation of mine,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وَبِهِمْ </a:t>
            </a:r>
            <a:r>
              <a:rPr lang="ar-EG" dirty="0"/>
              <a:t>أَ</a:t>
            </a:r>
            <a:r>
              <a:rPr lang="ar-SA" dirty="0"/>
              <a:t>تَوَسَّلُ</a:t>
            </a:r>
          </a:p>
        </p:txBody>
      </p:sp>
      <p:sp>
        <p:nvSpPr>
          <p:cNvPr id="12" name="Subtitle 4"/>
          <p:cNvSpPr>
            <a:spLocks noGrp="1"/>
          </p:cNvSpPr>
          <p:nvPr>
            <p:ph type="body" sz="quarter" idx="10"/>
          </p:nvPr>
        </p:nvSpPr>
        <p:spPr>
          <a:xfrm>
            <a:off x="2171700" y="4495801"/>
            <a:ext cx="7848600" cy="1905000"/>
          </a:xfrm>
        </p:spPr>
        <p:txBody>
          <a:bodyPr/>
          <a:lstStyle/>
          <a:p>
            <a:r>
              <a:rPr lang="en-US" dirty="0"/>
              <a:t>I make them my means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وَبِهِمْ </a:t>
            </a:r>
            <a:r>
              <a:rPr lang="ar-EG" dirty="0"/>
              <a:t>أَ</a:t>
            </a:r>
            <a:r>
              <a:rPr lang="ar-SA" dirty="0"/>
              <a:t>تَشَفَّعُ إِلَيْكَ</a:t>
            </a:r>
          </a:p>
        </p:txBody>
      </p:sp>
      <p:sp>
        <p:nvSpPr>
          <p:cNvPr id="12" name="Subtitle 4"/>
          <p:cNvSpPr>
            <a:spLocks noGrp="1"/>
          </p:cNvSpPr>
          <p:nvPr>
            <p:ph type="body" sz="quarter" idx="10"/>
          </p:nvPr>
        </p:nvSpPr>
        <p:spPr>
          <a:xfrm>
            <a:off x="2171700" y="4495801"/>
            <a:ext cx="7848600" cy="1905000"/>
          </a:xfrm>
        </p:spPr>
        <p:txBody>
          <a:bodyPr/>
          <a:lstStyle/>
          <a:p>
            <a:r>
              <a:rPr lang="en-US" dirty="0"/>
              <a:t>I seek their intercession for me with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وَبِحَقِّهِمْ </a:t>
            </a:r>
            <a:r>
              <a:rPr lang="ar-EG" dirty="0"/>
              <a:t>أَ</a:t>
            </a:r>
            <a:r>
              <a:rPr lang="ar-SA" dirty="0"/>
              <a:t>سْ</a:t>
            </a:r>
            <a:r>
              <a:rPr lang="ar-EG" dirty="0"/>
              <a:t>أَ</a:t>
            </a:r>
            <a:r>
              <a:rPr lang="ar-SA" dirty="0"/>
              <a:t>لُكَ وَٱقْسِمُ وَ</a:t>
            </a:r>
            <a:r>
              <a:rPr lang="ar-EG" dirty="0"/>
              <a:t>أَ</a:t>
            </a:r>
            <a:r>
              <a:rPr lang="ar-SA" dirty="0"/>
              <a:t>عْزِمُ عَلَيْكَ</a:t>
            </a:r>
          </a:p>
        </p:txBody>
      </p:sp>
      <p:sp>
        <p:nvSpPr>
          <p:cNvPr id="12" name="Subtitle 4"/>
          <p:cNvSpPr>
            <a:spLocks noGrp="1"/>
          </p:cNvSpPr>
          <p:nvPr>
            <p:ph type="body" sz="quarter" idx="10"/>
          </p:nvPr>
        </p:nvSpPr>
        <p:spPr>
          <a:xfrm>
            <a:off x="2171700" y="4495801"/>
            <a:ext cx="7848600" cy="1905000"/>
          </a:xfrm>
        </p:spPr>
        <p:txBody>
          <a:bodyPr/>
          <a:lstStyle/>
          <a:p>
            <a:r>
              <a:rPr lang="en-US" dirty="0"/>
              <a:t>I beseech You in the name of Your duty towards them, I adjure You, and I beg You earnestly,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 أَهْلَ </a:t>
            </a:r>
            <a:r>
              <a:rPr lang="ar-SA" dirty="0" err="1"/>
              <a:t>ٱلْبَيْتِ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Members of the Household.</a:t>
            </a:r>
          </a:p>
        </p:txBody>
      </p:sp>
    </p:spTree>
    <p:extLst>
      <p:ext uri="{BB962C8B-B14F-4D97-AF65-F5344CB8AC3E}">
        <p14:creationId xmlns:p14="http://schemas.microsoft.com/office/powerpoint/2010/main" val="39227944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وَبِٱلشَّ</a:t>
            </a:r>
            <a:r>
              <a:rPr lang="ar-EG" dirty="0"/>
              <a:t>أْ</a:t>
            </a:r>
            <a:r>
              <a:rPr lang="ar-SA" dirty="0"/>
              <a:t>نِ ٱلَّذِي لَهُمْ عِنْدَكَ</a:t>
            </a:r>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the status that they enjoy with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وَبِٱلْقَدْرِ</a:t>
            </a:r>
            <a:r>
              <a:rPr lang="ar-SA" dirty="0"/>
              <a:t> </a:t>
            </a:r>
            <a:r>
              <a:rPr lang="ar-SA" dirty="0" err="1"/>
              <a:t>ٱلَّذِي</a:t>
            </a:r>
            <a:r>
              <a:rPr lang="ar-SA" dirty="0"/>
              <a:t> لَهُمْ عِنْدَكَ</a:t>
            </a:r>
          </a:p>
        </p:txBody>
      </p:sp>
      <p:sp>
        <p:nvSpPr>
          <p:cNvPr id="12" name="Subtitle 4"/>
          <p:cNvSpPr>
            <a:spLocks noGrp="1"/>
          </p:cNvSpPr>
          <p:nvPr>
            <p:ph type="body" sz="quarter" idx="10"/>
          </p:nvPr>
        </p:nvSpPr>
        <p:spPr>
          <a:xfrm>
            <a:off x="2171700" y="4495801"/>
            <a:ext cx="7848600" cy="1905000"/>
          </a:xfrm>
        </p:spPr>
        <p:txBody>
          <a:bodyPr/>
          <a:lstStyle/>
          <a:p>
            <a:r>
              <a:rPr lang="en-US" dirty="0"/>
              <a:t>the value that they enjoy in Your sight,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وَبِٱلَّذِي</a:t>
            </a:r>
            <a:r>
              <a:rPr lang="ar-SA" dirty="0"/>
              <a:t> فَضَّلْتَهُمْ </a:t>
            </a:r>
            <a:r>
              <a:rPr lang="ar-SA" dirty="0" err="1"/>
              <a:t>عَلَىٰ</a:t>
            </a:r>
            <a:r>
              <a:rPr lang="ar-SA" dirty="0"/>
              <a:t> </a:t>
            </a:r>
            <a:r>
              <a:rPr lang="ar-SA" dirty="0" err="1"/>
              <a:t>ٱلْعَالَمِينَ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the thing by which You have preferred them over all the other beings,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وَبِٱسْمِكَ</a:t>
            </a:r>
            <a:r>
              <a:rPr lang="ar-SA" dirty="0"/>
              <a:t> </a:t>
            </a:r>
            <a:r>
              <a:rPr lang="ar-SA" dirty="0" err="1"/>
              <a:t>ٱلَّذِي</a:t>
            </a:r>
            <a:r>
              <a:rPr lang="ar-SA" dirty="0"/>
              <a:t> جَعَلْتَهُ عِنْدَهُمْ</a:t>
            </a:r>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Your Name that You have placed with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وَبِهِ خَصَصْتَهُمْ دُونَ </a:t>
            </a:r>
            <a:r>
              <a:rPr lang="ar-SA" dirty="0" err="1"/>
              <a:t>ٱلْعَالَمِينَ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given them exclusively other than all the other beings,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وَبِهِ </a:t>
            </a:r>
            <a:r>
              <a:rPr lang="ar-EG" dirty="0"/>
              <a:t>أَ</a:t>
            </a:r>
            <a:r>
              <a:rPr lang="ar-SA" dirty="0"/>
              <a:t>بَنْتَهُمْ</a:t>
            </a:r>
          </a:p>
        </p:txBody>
      </p:sp>
      <p:sp>
        <p:nvSpPr>
          <p:cNvPr id="12" name="Subtitle 4"/>
          <p:cNvSpPr>
            <a:spLocks noGrp="1"/>
          </p:cNvSpPr>
          <p:nvPr>
            <p:ph type="body" sz="quarter" idx="10"/>
          </p:nvPr>
        </p:nvSpPr>
        <p:spPr>
          <a:xfrm>
            <a:off x="2171700" y="4495801"/>
            <a:ext cx="7848600" cy="1905000"/>
          </a:xfrm>
        </p:spPr>
        <p:txBody>
          <a:bodyPr/>
          <a:lstStyle/>
          <a:p>
            <a:r>
              <a:rPr lang="en-US" dirty="0"/>
              <a:t>and through which You have distinguished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بَنْتَ فَضْلَهُمْ مِنْ فَضْلِ ٱلْعَالَمِينَ</a:t>
            </a:r>
          </a:p>
        </p:txBody>
      </p:sp>
      <p:sp>
        <p:nvSpPr>
          <p:cNvPr id="12" name="Subtitle 4"/>
          <p:cNvSpPr>
            <a:spLocks noGrp="1"/>
          </p:cNvSpPr>
          <p:nvPr>
            <p:ph type="body" sz="quarter" idx="10"/>
          </p:nvPr>
        </p:nvSpPr>
        <p:spPr>
          <a:xfrm>
            <a:off x="2171700" y="4495801"/>
            <a:ext cx="7848600" cy="1905000"/>
          </a:xfrm>
        </p:spPr>
        <p:txBody>
          <a:bodyPr/>
          <a:lstStyle/>
          <a:p>
            <a:r>
              <a:rPr lang="en-US" dirty="0"/>
              <a:t>and demonstrated their distinctive precedence over all the other beings so uniquely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حَتَّىٰ</a:t>
            </a:r>
            <a:r>
              <a:rPr lang="ar-SA" dirty="0"/>
              <a:t> فَاقَ فَضْلُهُمْ فَضْلَ </a:t>
            </a:r>
            <a:r>
              <a:rPr lang="ar-SA" dirty="0" err="1"/>
              <a:t>ٱلْعَالَمِينَ</a:t>
            </a:r>
            <a:r>
              <a:rPr lang="ar-SA" dirty="0"/>
              <a:t> جَمِيعاً</a:t>
            </a:r>
          </a:p>
        </p:txBody>
      </p:sp>
      <p:sp>
        <p:nvSpPr>
          <p:cNvPr id="12" name="Subtitle 4"/>
          <p:cNvSpPr>
            <a:spLocks noGrp="1"/>
          </p:cNvSpPr>
          <p:nvPr>
            <p:ph type="body" sz="quarter" idx="10"/>
          </p:nvPr>
        </p:nvSpPr>
        <p:spPr>
          <a:xfrm>
            <a:off x="2171700" y="4495801"/>
            <a:ext cx="7848600" cy="1905000"/>
          </a:xfrm>
        </p:spPr>
        <p:txBody>
          <a:bodyPr/>
          <a:lstStyle/>
          <a:p>
            <a:r>
              <a:rPr lang="en-US" dirty="0"/>
              <a:t>that their preference has exceeded all the distinctive features of all the other beings;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سْ</a:t>
            </a:r>
            <a:r>
              <a:rPr lang="ar-EG" dirty="0"/>
              <a:t>أَ</a:t>
            </a:r>
            <a:r>
              <a:rPr lang="ar-SA" dirty="0"/>
              <a:t>لُكَ </a:t>
            </a:r>
            <a:r>
              <a:rPr lang="ar-EG" dirty="0"/>
              <a:t>أَ</a:t>
            </a:r>
            <a:r>
              <a:rPr lang="ar-SA" dirty="0"/>
              <a:t>نْ تُصَلِّيَ عَلَىٰ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I beseech You (in the name of all that) to send blessings upon Muhammad and the Household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نْ تَكْشِفَ عَنِّي غَمِّي</a:t>
            </a:r>
          </a:p>
        </p:txBody>
      </p:sp>
      <p:sp>
        <p:nvSpPr>
          <p:cNvPr id="12" name="Subtitle 4"/>
          <p:cNvSpPr>
            <a:spLocks noGrp="1"/>
          </p:cNvSpPr>
          <p:nvPr>
            <p:ph type="body" sz="quarter" idx="10"/>
          </p:nvPr>
        </p:nvSpPr>
        <p:spPr>
          <a:xfrm>
            <a:off x="2171700" y="4495801"/>
            <a:ext cx="7848600" cy="1905000"/>
          </a:xfrm>
        </p:spPr>
        <p:txBody>
          <a:bodyPr/>
          <a:lstStyle/>
          <a:p>
            <a:r>
              <a:rPr lang="en-US" dirty="0"/>
              <a:t>to relieve me from my distress,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pPr rtl="0"/>
            <a:r>
              <a:rPr lang="ar-SA" dirty="0"/>
              <a:t>وَلَعَنَ </a:t>
            </a:r>
            <a:r>
              <a:rPr lang="ar-SA" dirty="0" err="1"/>
              <a:t>ٱللَّهُ</a:t>
            </a:r>
            <a:r>
              <a:rPr lang="ar-SA" dirty="0"/>
              <a:t> أُمَّةً دَفَعَتْكُمْ عَنْ مَقَامِكُمْ</a:t>
            </a:r>
            <a:br>
              <a:rPr lang="ar-SA" dirty="0"/>
            </a:br>
            <a:r>
              <a:rPr lang="ar-SA" dirty="0"/>
              <a:t>وَأَزَالَتْكُمْ عَنْ مَرَاتِبِكُمُ </a:t>
            </a:r>
            <a:r>
              <a:rPr lang="ar-SA" dirty="0" err="1"/>
              <a:t>ٱلَّتِي</a:t>
            </a:r>
            <a:r>
              <a:rPr lang="ar-SA" dirty="0"/>
              <a:t> رَتَّبَكُمُ </a:t>
            </a:r>
            <a:r>
              <a:rPr lang="ar-SA" dirty="0" err="1"/>
              <a:t>ٱللَّهُ</a:t>
            </a:r>
            <a:r>
              <a:rPr lang="ar-SA" dirty="0"/>
              <a:t> فِيهَا</a:t>
            </a:r>
          </a:p>
        </p:txBody>
      </p:sp>
      <p:sp>
        <p:nvSpPr>
          <p:cNvPr id="12" name="Subtitle 4"/>
          <p:cNvSpPr>
            <a:spLocks noGrp="1"/>
          </p:cNvSpPr>
          <p:nvPr>
            <p:ph type="body" sz="quarter" idx="10"/>
          </p:nvPr>
        </p:nvSpPr>
        <p:spPr>
          <a:xfrm>
            <a:off x="1178983" y="4495802"/>
            <a:ext cx="9834033" cy="1905000"/>
          </a:xfrm>
        </p:spPr>
        <p:txBody>
          <a:bodyPr/>
          <a:lstStyle/>
          <a:p>
            <a:r>
              <a:rPr lang="en-US" dirty="0"/>
              <a:t>May Allah curse the people who drove you away from your position and removed you away from your ranks that Allah has put you in.</a:t>
            </a:r>
          </a:p>
        </p:txBody>
      </p:sp>
    </p:spTree>
    <p:extLst>
      <p:ext uri="{BB962C8B-B14F-4D97-AF65-F5344CB8AC3E}">
        <p14:creationId xmlns:p14="http://schemas.microsoft.com/office/powerpoint/2010/main" val="7464959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وَهَمِّي وَكَرْبِي</a:t>
            </a:r>
          </a:p>
        </p:txBody>
      </p:sp>
      <p:sp>
        <p:nvSpPr>
          <p:cNvPr id="12" name="Subtitle 4"/>
          <p:cNvSpPr>
            <a:spLocks noGrp="1"/>
          </p:cNvSpPr>
          <p:nvPr>
            <p:ph type="body" sz="quarter" idx="10"/>
          </p:nvPr>
        </p:nvSpPr>
        <p:spPr>
          <a:xfrm>
            <a:off x="2171700" y="4495801"/>
            <a:ext cx="7848600" cy="1905000"/>
          </a:xfrm>
        </p:spPr>
        <p:txBody>
          <a:bodyPr/>
          <a:lstStyle/>
          <a:p>
            <a:r>
              <a:rPr lang="en-US" dirty="0"/>
              <a:t>grief, and agony,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وَتَكْفِيَنِي ٱلْمُهِمَّ مِنْ </a:t>
            </a:r>
            <a:r>
              <a:rPr lang="ar-EG" dirty="0"/>
              <a:t>أُ</a:t>
            </a:r>
            <a:r>
              <a:rPr lang="ar-SA" dirty="0"/>
              <a:t>مُو</a:t>
            </a:r>
            <a:r>
              <a:rPr lang="ar-EG" dirty="0"/>
              <a:t>ْ</a:t>
            </a:r>
            <a:r>
              <a:rPr lang="ar-SA" dirty="0"/>
              <a:t>رِي</a:t>
            </a:r>
          </a:p>
        </p:txBody>
      </p:sp>
      <p:sp>
        <p:nvSpPr>
          <p:cNvPr id="12" name="Subtitle 4"/>
          <p:cNvSpPr>
            <a:spLocks noGrp="1"/>
          </p:cNvSpPr>
          <p:nvPr>
            <p:ph type="body" sz="quarter" idx="10"/>
          </p:nvPr>
        </p:nvSpPr>
        <p:spPr>
          <a:xfrm>
            <a:off x="2171700" y="4495801"/>
            <a:ext cx="7848600" cy="1905000"/>
          </a:xfrm>
        </p:spPr>
        <p:txBody>
          <a:bodyPr/>
          <a:lstStyle/>
          <a:p>
            <a:r>
              <a:rPr lang="en-US" dirty="0"/>
              <a:t>to make up for me all my distressing affairs,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وَتَقْضِيَ عَنِّي دَيْنِي</a:t>
            </a:r>
          </a:p>
        </p:txBody>
      </p:sp>
      <p:sp>
        <p:nvSpPr>
          <p:cNvPr id="12" name="Subtitle 4"/>
          <p:cNvSpPr>
            <a:spLocks noGrp="1"/>
          </p:cNvSpPr>
          <p:nvPr>
            <p:ph type="body" sz="quarter" idx="10"/>
          </p:nvPr>
        </p:nvSpPr>
        <p:spPr>
          <a:xfrm>
            <a:off x="2171700" y="4495801"/>
            <a:ext cx="7848600" cy="1905000"/>
          </a:xfrm>
        </p:spPr>
        <p:txBody>
          <a:bodyPr/>
          <a:lstStyle/>
          <a:p>
            <a:r>
              <a:rPr lang="en-US" dirty="0"/>
              <a:t>to help me settle my debts,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وَتُجِيـرَنِي مِنَ </a:t>
            </a:r>
            <a:r>
              <a:rPr lang="ar-SA" dirty="0" err="1"/>
              <a:t>ٱلْفَقْرِ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safeguard me against poverty,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وَتُجِيـرَنِي مِنَ </a:t>
            </a:r>
            <a:r>
              <a:rPr lang="ar-SA" dirty="0" err="1"/>
              <a:t>ٱلْفَاقَةِ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safeguard me against scarcity,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وَتُغْنِيَنِي عَنِ ٱلْمَسْ</a:t>
            </a:r>
            <a:r>
              <a:rPr lang="ar-EG" dirty="0"/>
              <a:t>ئَ</a:t>
            </a:r>
            <a:r>
              <a:rPr lang="ar-SA" dirty="0" err="1"/>
              <a:t>لَةِ</a:t>
            </a:r>
            <a:r>
              <a:rPr lang="ar-SA" dirty="0"/>
              <a:t> إِلَى ٱلْمَخْلُوقِينَ</a:t>
            </a:r>
          </a:p>
        </p:txBody>
      </p:sp>
      <p:sp>
        <p:nvSpPr>
          <p:cNvPr id="12" name="Subtitle 4"/>
          <p:cNvSpPr>
            <a:spLocks noGrp="1"/>
          </p:cNvSpPr>
          <p:nvPr>
            <p:ph type="body" sz="quarter" idx="10"/>
          </p:nvPr>
        </p:nvSpPr>
        <p:spPr>
          <a:xfrm>
            <a:off x="2171700" y="4495801"/>
            <a:ext cx="7848600" cy="1905000"/>
          </a:xfrm>
        </p:spPr>
        <p:txBody>
          <a:bodyPr/>
          <a:lstStyle/>
          <a:p>
            <a:r>
              <a:rPr lang="en-US" dirty="0"/>
              <a:t>to make me dispense with begging from the created beings,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وَتَكْفِيَنِي هَمَّ مَنْ </a:t>
            </a:r>
            <a:r>
              <a:rPr lang="ar-EG" dirty="0"/>
              <a:t>أَ</a:t>
            </a:r>
            <a:r>
              <a:rPr lang="ar-SA" dirty="0"/>
              <a:t>خَافُ هَمَّهُ</a:t>
            </a:r>
          </a:p>
        </p:txBody>
      </p:sp>
      <p:sp>
        <p:nvSpPr>
          <p:cNvPr id="12" name="Subtitle 4"/>
          <p:cNvSpPr>
            <a:spLocks noGrp="1"/>
          </p:cNvSpPr>
          <p:nvPr>
            <p:ph type="body" sz="quarter" idx="10"/>
          </p:nvPr>
        </p:nvSpPr>
        <p:spPr>
          <a:xfrm>
            <a:off x="2171700" y="4495801"/>
            <a:ext cx="7848600" cy="1905000"/>
          </a:xfrm>
        </p:spPr>
        <p:txBody>
          <a:bodyPr/>
          <a:lstStyle/>
          <a:p>
            <a:r>
              <a:rPr lang="en-US" dirty="0"/>
              <a:t>to spare me from the distress of what I anticipate to distress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وَعُسْرَ مَنْ </a:t>
            </a:r>
            <a:r>
              <a:rPr lang="ar-EG" dirty="0"/>
              <a:t>أَ</a:t>
            </a:r>
            <a:r>
              <a:rPr lang="ar-SA" dirty="0"/>
              <a:t>خَافُ عُسْرَهُ</a:t>
            </a:r>
          </a:p>
        </p:txBody>
      </p:sp>
      <p:sp>
        <p:nvSpPr>
          <p:cNvPr id="12" name="Subtitle 4"/>
          <p:cNvSpPr>
            <a:spLocks noGrp="1"/>
          </p:cNvSpPr>
          <p:nvPr>
            <p:ph type="body" sz="quarter" idx="10"/>
          </p:nvPr>
        </p:nvSpPr>
        <p:spPr>
          <a:xfrm>
            <a:off x="2171700" y="4495801"/>
            <a:ext cx="7848600" cy="1905000"/>
          </a:xfrm>
        </p:spPr>
        <p:txBody>
          <a:bodyPr/>
          <a:lstStyle/>
          <a:p>
            <a:r>
              <a:rPr lang="en-US" dirty="0"/>
              <a:t>the difficulty of what I anticipate to be difficult for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وَحُزُونَةَ مَنْ </a:t>
            </a:r>
            <a:r>
              <a:rPr lang="ar-EG" dirty="0"/>
              <a:t>أَ</a:t>
            </a:r>
            <a:r>
              <a:rPr lang="ar-SA" dirty="0"/>
              <a:t>خَافُ حُزُونَتَهُ</a:t>
            </a:r>
          </a:p>
        </p:txBody>
      </p:sp>
      <p:sp>
        <p:nvSpPr>
          <p:cNvPr id="12" name="Subtitle 4"/>
          <p:cNvSpPr>
            <a:spLocks noGrp="1"/>
          </p:cNvSpPr>
          <p:nvPr>
            <p:ph type="body" sz="quarter" idx="10"/>
          </p:nvPr>
        </p:nvSpPr>
        <p:spPr>
          <a:xfrm>
            <a:off x="2171700" y="4495801"/>
            <a:ext cx="7848600" cy="1905000"/>
          </a:xfrm>
        </p:spPr>
        <p:txBody>
          <a:bodyPr/>
          <a:lstStyle/>
          <a:p>
            <a:r>
              <a:rPr lang="en-US" dirty="0"/>
              <a:t>the toughness of what I anticipate to be hard for me (to deal with),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وَشَرَّ مَنْ </a:t>
            </a:r>
            <a:r>
              <a:rPr lang="ar-EG" dirty="0"/>
              <a:t>أَ</a:t>
            </a:r>
            <a:r>
              <a:rPr lang="ar-SA" dirty="0"/>
              <a:t>خَافُ شَرَّهُ</a:t>
            </a:r>
          </a:p>
        </p:txBody>
      </p:sp>
      <p:sp>
        <p:nvSpPr>
          <p:cNvPr id="12" name="Subtitle 4"/>
          <p:cNvSpPr>
            <a:spLocks noGrp="1"/>
          </p:cNvSpPr>
          <p:nvPr>
            <p:ph type="body" sz="quarter" idx="10"/>
          </p:nvPr>
        </p:nvSpPr>
        <p:spPr>
          <a:xfrm>
            <a:off x="2171700" y="4495801"/>
            <a:ext cx="7848600" cy="1905000"/>
          </a:xfrm>
        </p:spPr>
        <p:txBody>
          <a:bodyPr/>
          <a:lstStyle/>
          <a:p>
            <a:r>
              <a:rPr lang="en-US" dirty="0"/>
              <a:t>the evil of what I anticipate to be evil,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قَتَلَتْكُمْ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withhold blessing from the people who slew you.</a:t>
            </a:r>
          </a:p>
        </p:txBody>
      </p:sp>
    </p:spTree>
    <p:extLst>
      <p:ext uri="{BB962C8B-B14F-4D97-AF65-F5344CB8AC3E}">
        <p14:creationId xmlns:p14="http://schemas.microsoft.com/office/powerpoint/2010/main" val="18971647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وَمَكْرَ مَنْ </a:t>
            </a:r>
            <a:r>
              <a:rPr lang="ar-EG" dirty="0"/>
              <a:t>أَ</a:t>
            </a:r>
            <a:r>
              <a:rPr lang="ar-SA" dirty="0"/>
              <a:t>خَافُ مَكْرَهُ</a:t>
            </a:r>
          </a:p>
        </p:txBody>
      </p:sp>
      <p:sp>
        <p:nvSpPr>
          <p:cNvPr id="12" name="Subtitle 4"/>
          <p:cNvSpPr>
            <a:spLocks noGrp="1"/>
          </p:cNvSpPr>
          <p:nvPr>
            <p:ph type="body" sz="quarter" idx="10"/>
          </p:nvPr>
        </p:nvSpPr>
        <p:spPr>
          <a:xfrm>
            <a:off x="2171700" y="4495801"/>
            <a:ext cx="7848600" cy="1905000"/>
          </a:xfrm>
        </p:spPr>
        <p:txBody>
          <a:bodyPr/>
          <a:lstStyle/>
          <a:p>
            <a:r>
              <a:rPr lang="en-US" dirty="0"/>
              <a:t>the conspiracy of whom I anticipate to plot conspiracy (against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وَبَغْيَ مَنْ </a:t>
            </a:r>
            <a:r>
              <a:rPr lang="ar-EG" dirty="0"/>
              <a:t>أَ</a:t>
            </a:r>
            <a:r>
              <a:rPr lang="ar-SA" dirty="0"/>
              <a:t>خَافُ بَغْيَهُ</a:t>
            </a:r>
          </a:p>
        </p:txBody>
      </p:sp>
      <p:sp>
        <p:nvSpPr>
          <p:cNvPr id="12" name="Subtitle 4"/>
          <p:cNvSpPr>
            <a:spLocks noGrp="1"/>
          </p:cNvSpPr>
          <p:nvPr>
            <p:ph type="body" sz="quarter" idx="10"/>
          </p:nvPr>
        </p:nvSpPr>
        <p:spPr>
          <a:xfrm>
            <a:off x="2171700" y="4495801"/>
            <a:ext cx="7848600" cy="1905000"/>
          </a:xfrm>
        </p:spPr>
        <p:txBody>
          <a:bodyPr/>
          <a:lstStyle/>
          <a:p>
            <a:r>
              <a:rPr lang="en-US" dirty="0"/>
              <a:t>the tyranny of whom I anticipate to treat me tyrannically,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وَجَوْرَ مَنْ </a:t>
            </a:r>
            <a:r>
              <a:rPr lang="ar-EG" dirty="0"/>
              <a:t>أَ</a:t>
            </a:r>
            <a:r>
              <a:rPr lang="ar-SA" dirty="0"/>
              <a:t>خَافُ جَوْرَهُ</a:t>
            </a:r>
          </a:p>
        </p:txBody>
      </p:sp>
      <p:sp>
        <p:nvSpPr>
          <p:cNvPr id="12" name="Subtitle 4"/>
          <p:cNvSpPr>
            <a:spLocks noGrp="1"/>
          </p:cNvSpPr>
          <p:nvPr>
            <p:ph type="body" sz="quarter" idx="10"/>
          </p:nvPr>
        </p:nvSpPr>
        <p:spPr>
          <a:xfrm>
            <a:off x="2171700" y="4495801"/>
            <a:ext cx="7848600" cy="1905000"/>
          </a:xfrm>
        </p:spPr>
        <p:txBody>
          <a:bodyPr/>
          <a:lstStyle/>
          <a:p>
            <a:r>
              <a:rPr lang="en-US" dirty="0"/>
              <a:t>the injustice of whom I anticipate to be unjust to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وَسُلْطَانَ مَنْ </a:t>
            </a:r>
            <a:r>
              <a:rPr lang="ar-EG" dirty="0"/>
              <a:t>أَ</a:t>
            </a:r>
            <a:r>
              <a:rPr lang="ar-SA" dirty="0"/>
              <a:t>خَافُ سُلْطَانَهُ</a:t>
            </a:r>
          </a:p>
        </p:txBody>
      </p:sp>
      <p:sp>
        <p:nvSpPr>
          <p:cNvPr id="12" name="Subtitle 4"/>
          <p:cNvSpPr>
            <a:spLocks noGrp="1"/>
          </p:cNvSpPr>
          <p:nvPr>
            <p:ph type="body" sz="quarter" idx="10"/>
          </p:nvPr>
        </p:nvSpPr>
        <p:spPr>
          <a:xfrm>
            <a:off x="2171700" y="4495801"/>
            <a:ext cx="7848600" cy="1905000"/>
          </a:xfrm>
        </p:spPr>
        <p:txBody>
          <a:bodyPr/>
          <a:lstStyle/>
          <a:p>
            <a:r>
              <a:rPr lang="en-US" dirty="0"/>
              <a:t>the domination of whom I anticipate to dominate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وَكَيْدَ مَنْ </a:t>
            </a:r>
            <a:r>
              <a:rPr lang="ar-EG" dirty="0"/>
              <a:t>أَ</a:t>
            </a:r>
            <a:r>
              <a:rPr lang="ar-SA" dirty="0"/>
              <a:t>خَافُ كَيْدَهُ</a:t>
            </a:r>
          </a:p>
        </p:txBody>
      </p:sp>
      <p:sp>
        <p:nvSpPr>
          <p:cNvPr id="12" name="Subtitle 4"/>
          <p:cNvSpPr>
            <a:spLocks noGrp="1"/>
          </p:cNvSpPr>
          <p:nvPr>
            <p:ph type="body" sz="quarter" idx="10"/>
          </p:nvPr>
        </p:nvSpPr>
        <p:spPr>
          <a:xfrm>
            <a:off x="2171700" y="4495801"/>
            <a:ext cx="7848600" cy="1905000"/>
          </a:xfrm>
        </p:spPr>
        <p:txBody>
          <a:bodyPr/>
          <a:lstStyle/>
          <a:p>
            <a:r>
              <a:rPr lang="en-US" dirty="0"/>
              <a:t>the trickery of whom I anticipate to trick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وَمَقْدُرَةَ مَنْ </a:t>
            </a:r>
            <a:r>
              <a:rPr lang="ar-EG" dirty="0"/>
              <a:t>أَ</a:t>
            </a:r>
            <a:r>
              <a:rPr lang="ar-SA" dirty="0"/>
              <a:t>خَافُ مَقْدُرَتَهُ عَلَيَّ</a:t>
            </a:r>
          </a:p>
        </p:txBody>
      </p:sp>
      <p:sp>
        <p:nvSpPr>
          <p:cNvPr id="12" name="Subtitle 4"/>
          <p:cNvSpPr>
            <a:spLocks noGrp="1"/>
          </p:cNvSpPr>
          <p:nvPr>
            <p:ph type="body" sz="quarter" idx="10"/>
          </p:nvPr>
        </p:nvSpPr>
        <p:spPr>
          <a:xfrm>
            <a:off x="2171700" y="4495801"/>
            <a:ext cx="7848600" cy="1905000"/>
          </a:xfrm>
        </p:spPr>
        <p:txBody>
          <a:bodyPr/>
          <a:lstStyle/>
          <a:p>
            <a:r>
              <a:rPr lang="en-US" dirty="0"/>
              <a:t>and the authority of whom I anticipate to seize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وَتَرُدَّ عَنِّي كَيْدَ </a:t>
            </a:r>
            <a:r>
              <a:rPr lang="ar-SA" dirty="0" err="1"/>
              <a:t>ٱلْكَيَدَةِ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to ward off from me the trickeries of the deceivers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وَمَكْرَ </a:t>
            </a:r>
            <a:r>
              <a:rPr lang="ar-SA" dirty="0" err="1"/>
              <a:t>ٱلْمَكَرَةِ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cunning of the devious.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مَنْ </a:t>
            </a:r>
            <a:r>
              <a:rPr lang="ar-EG" dirty="0"/>
              <a:t>أَ</a:t>
            </a:r>
            <a:r>
              <a:rPr lang="ar-SA" dirty="0"/>
              <a:t>رَادَنِي فَ</a:t>
            </a:r>
            <a:r>
              <a:rPr lang="ar-EG" dirty="0"/>
              <a:t>أَ</a:t>
            </a:r>
            <a:r>
              <a:rPr lang="ar-SA" dirty="0"/>
              <a:t>رِدْهُ</a:t>
            </a:r>
          </a:p>
        </p:txBody>
      </p:sp>
      <p:sp>
        <p:nvSpPr>
          <p:cNvPr id="12" name="Subtitle 4"/>
          <p:cNvSpPr>
            <a:spLocks noGrp="1"/>
          </p:cNvSpPr>
          <p:nvPr>
            <p:ph type="body" sz="quarter" idx="10"/>
          </p:nvPr>
        </p:nvSpPr>
        <p:spPr>
          <a:xfrm>
            <a:off x="2171700" y="4495801"/>
            <a:ext cx="7848600" cy="1905000"/>
          </a:xfrm>
        </p:spPr>
        <p:txBody>
          <a:bodyPr/>
          <a:lstStyle/>
          <a:p>
            <a:r>
              <a:rPr lang="en-US" dirty="0"/>
              <a:t>O Allah, stand for me against him who intends evil for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وَمَنْ كَادَنِي فَكِدْهُ</a:t>
            </a:r>
          </a:p>
        </p:txBody>
      </p:sp>
      <p:sp>
        <p:nvSpPr>
          <p:cNvPr id="12" name="Subtitle 4"/>
          <p:cNvSpPr>
            <a:spLocks noGrp="1"/>
          </p:cNvSpPr>
          <p:nvPr>
            <p:ph type="body" sz="quarter" idx="10"/>
          </p:nvPr>
        </p:nvSpPr>
        <p:spPr>
          <a:xfrm>
            <a:off x="2171700" y="4495801"/>
            <a:ext cx="7848600" cy="1905000"/>
          </a:xfrm>
        </p:spPr>
        <p:txBody>
          <a:bodyPr/>
          <a:lstStyle/>
          <a:p>
            <a:r>
              <a:rPr lang="en-US" dirty="0"/>
              <a:t>intrigue against him who intends to conspire against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a:t>
            </a:r>
            <a:r>
              <a:rPr lang="ar-SA" dirty="0" err="1"/>
              <a:t>ٱلْمُمَهِّدِينَ</a:t>
            </a:r>
            <a:r>
              <a:rPr lang="ar-SA" dirty="0"/>
              <a:t> لَهُمْ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withhold blessing from those who paved the way for them to do so</a:t>
            </a:r>
          </a:p>
        </p:txBody>
      </p:sp>
    </p:spTree>
    <p:extLst>
      <p:ext uri="{BB962C8B-B14F-4D97-AF65-F5344CB8AC3E}">
        <p14:creationId xmlns:p14="http://schemas.microsoft.com/office/powerpoint/2010/main" val="2460908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وَٱصْرِفْ</a:t>
            </a:r>
            <a:r>
              <a:rPr lang="ar-SA" dirty="0"/>
              <a:t> عَنِّي كَيْدَهُ وَمَكْرَهُ</a:t>
            </a:r>
          </a:p>
        </p:txBody>
      </p:sp>
      <p:sp>
        <p:nvSpPr>
          <p:cNvPr id="12" name="Subtitle 4"/>
          <p:cNvSpPr>
            <a:spLocks noGrp="1"/>
          </p:cNvSpPr>
          <p:nvPr>
            <p:ph type="body" sz="quarter" idx="10"/>
          </p:nvPr>
        </p:nvSpPr>
        <p:spPr>
          <a:xfrm>
            <a:off x="2171700" y="4495801"/>
            <a:ext cx="7848600" cy="1905000"/>
          </a:xfrm>
        </p:spPr>
        <p:txBody>
          <a:bodyPr/>
          <a:lstStyle/>
          <a:p>
            <a:r>
              <a:rPr lang="en-US" dirty="0"/>
              <a:t>turn away from me his trickeries, cunning,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a:t>
            </a:r>
            <a:r>
              <a:rPr lang="ar-EG" dirty="0"/>
              <a:t>أْ</a:t>
            </a:r>
            <a:r>
              <a:rPr lang="ar-SA" dirty="0"/>
              <a:t>سَهُ وَ</a:t>
            </a:r>
            <a:r>
              <a:rPr lang="ar-EG" dirty="0"/>
              <a:t>أَ</a:t>
            </a:r>
            <a:r>
              <a:rPr lang="ar-SA" dirty="0"/>
              <a:t>مَانِيَّهُ</a:t>
            </a:r>
          </a:p>
        </p:txBody>
      </p:sp>
      <p:sp>
        <p:nvSpPr>
          <p:cNvPr id="12" name="Subtitle 4"/>
          <p:cNvSpPr>
            <a:spLocks noGrp="1"/>
          </p:cNvSpPr>
          <p:nvPr>
            <p:ph type="body" sz="quarter" idx="10"/>
          </p:nvPr>
        </p:nvSpPr>
        <p:spPr>
          <a:xfrm>
            <a:off x="2171700" y="4495801"/>
            <a:ext cx="7848600" cy="1905000"/>
          </a:xfrm>
        </p:spPr>
        <p:txBody>
          <a:bodyPr/>
          <a:lstStyle/>
          <a:p>
            <a:r>
              <a:rPr lang="en-US" dirty="0"/>
              <a:t>influence, and evil desires,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وَٱمْنَعْهُ</a:t>
            </a:r>
            <a:r>
              <a:rPr lang="ar-SA" dirty="0"/>
              <a:t> عَنِّي كَيْفَ شِئْتَ وَانّٰى شِئْتَ</a:t>
            </a:r>
          </a:p>
        </p:txBody>
      </p:sp>
      <p:sp>
        <p:nvSpPr>
          <p:cNvPr id="12" name="Subtitle 4"/>
          <p:cNvSpPr>
            <a:spLocks noGrp="1"/>
          </p:cNvSpPr>
          <p:nvPr>
            <p:ph type="body" sz="quarter" idx="10"/>
          </p:nvPr>
        </p:nvSpPr>
        <p:spPr>
          <a:xfrm>
            <a:off x="2171700" y="4495801"/>
            <a:ext cx="7848600" cy="1905000"/>
          </a:xfrm>
        </p:spPr>
        <p:txBody>
          <a:bodyPr/>
          <a:lstStyle/>
          <a:p>
            <a:r>
              <a:rPr lang="en-US" dirty="0"/>
              <a:t>and prevent him against me in any way You choose and at any time You choose.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اشْغ</a:t>
            </a:r>
            <a:r>
              <a:rPr lang="ar-EG" dirty="0"/>
              <a:t>َ</a:t>
            </a:r>
            <a:r>
              <a:rPr lang="ar-SA" dirty="0"/>
              <a:t>لْهُ عَنِّي</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preoccupy him against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بِفَقْرٍ لاَ تَجْبُرُهُ</a:t>
            </a:r>
          </a:p>
        </p:txBody>
      </p:sp>
      <p:sp>
        <p:nvSpPr>
          <p:cNvPr id="12" name="Subtitle 4"/>
          <p:cNvSpPr>
            <a:spLocks noGrp="1"/>
          </p:cNvSpPr>
          <p:nvPr>
            <p:ph type="body" sz="quarter" idx="10"/>
          </p:nvPr>
        </p:nvSpPr>
        <p:spPr>
          <a:xfrm>
            <a:off x="2171700" y="4495801"/>
            <a:ext cx="7848600" cy="1905000"/>
          </a:xfrm>
        </p:spPr>
        <p:txBody>
          <a:bodyPr/>
          <a:lstStyle/>
          <a:p>
            <a:r>
              <a:rPr lang="en-US" dirty="0"/>
              <a:t>by means of poverty that You never cut down,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وَبِبَلاءٍ لاَ تَسْتُرُهُ</a:t>
            </a:r>
          </a:p>
        </p:txBody>
      </p:sp>
      <p:sp>
        <p:nvSpPr>
          <p:cNvPr id="12" name="Subtitle 4"/>
          <p:cNvSpPr>
            <a:spLocks noGrp="1"/>
          </p:cNvSpPr>
          <p:nvPr>
            <p:ph type="body" sz="quarter" idx="10"/>
          </p:nvPr>
        </p:nvSpPr>
        <p:spPr>
          <a:xfrm>
            <a:off x="2171700" y="4495801"/>
            <a:ext cx="7848600" cy="1905000"/>
          </a:xfrm>
        </p:spPr>
        <p:txBody>
          <a:bodyPr/>
          <a:lstStyle/>
          <a:p>
            <a:r>
              <a:rPr lang="en-US" dirty="0"/>
              <a:t>ordeals that You never recover,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وَبِفَاقَةٍ لاَ تَسُدُّهَا</a:t>
            </a:r>
          </a:p>
        </p:txBody>
      </p:sp>
      <p:sp>
        <p:nvSpPr>
          <p:cNvPr id="12" name="Subtitle 4"/>
          <p:cNvSpPr>
            <a:spLocks noGrp="1"/>
          </p:cNvSpPr>
          <p:nvPr>
            <p:ph type="body" sz="quarter" idx="10"/>
          </p:nvPr>
        </p:nvSpPr>
        <p:spPr>
          <a:xfrm>
            <a:off x="2171700" y="4495801"/>
            <a:ext cx="7848600" cy="1905000"/>
          </a:xfrm>
        </p:spPr>
        <p:txBody>
          <a:bodyPr/>
          <a:lstStyle/>
          <a:p>
            <a:r>
              <a:rPr lang="en-US" dirty="0"/>
              <a:t>neediness that You never stop,</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وَبِسُقْمٍ لاَ تُعَافِيهِ</a:t>
            </a:r>
          </a:p>
        </p:txBody>
      </p:sp>
      <p:sp>
        <p:nvSpPr>
          <p:cNvPr id="12" name="Subtitle 4"/>
          <p:cNvSpPr>
            <a:spLocks noGrp="1"/>
          </p:cNvSpPr>
          <p:nvPr>
            <p:ph type="body" sz="quarter" idx="10"/>
          </p:nvPr>
        </p:nvSpPr>
        <p:spPr>
          <a:xfrm>
            <a:off x="2171700" y="4495801"/>
            <a:ext cx="7848600" cy="1905000"/>
          </a:xfrm>
        </p:spPr>
        <p:txBody>
          <a:bodyPr/>
          <a:lstStyle/>
          <a:p>
            <a:r>
              <a:rPr lang="en-US" dirty="0"/>
              <a:t>ailment that You never heal,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وَذُلٍّ لاَ تُعِزُّهُ</a:t>
            </a:r>
          </a:p>
        </p:txBody>
      </p:sp>
      <p:sp>
        <p:nvSpPr>
          <p:cNvPr id="12" name="Subtitle 4"/>
          <p:cNvSpPr>
            <a:spLocks noGrp="1"/>
          </p:cNvSpPr>
          <p:nvPr>
            <p:ph type="body" sz="quarter" idx="10"/>
          </p:nvPr>
        </p:nvSpPr>
        <p:spPr>
          <a:xfrm>
            <a:off x="2171700" y="4495801"/>
            <a:ext cx="7848600" cy="1905000"/>
          </a:xfrm>
        </p:spPr>
        <p:txBody>
          <a:bodyPr/>
          <a:lstStyle/>
          <a:p>
            <a:r>
              <a:rPr lang="en-US" dirty="0"/>
              <a:t>humility that You never change into dignity,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وَبِمَسْكَنَةٍ لاَ تَجْبُرُهَا</a:t>
            </a:r>
          </a:p>
        </p:txBody>
      </p:sp>
      <p:sp>
        <p:nvSpPr>
          <p:cNvPr id="12" name="Subtitle 4"/>
          <p:cNvSpPr>
            <a:spLocks noGrp="1"/>
          </p:cNvSpPr>
          <p:nvPr>
            <p:ph type="body" sz="quarter" idx="10"/>
          </p:nvPr>
        </p:nvSpPr>
        <p:spPr>
          <a:xfrm>
            <a:off x="2171700" y="4495801"/>
            <a:ext cx="7848600" cy="1905000"/>
          </a:xfrm>
        </p:spPr>
        <p:txBody>
          <a:bodyPr/>
          <a:lstStyle/>
          <a:p>
            <a:r>
              <a:rPr lang="en-US" dirty="0"/>
              <a:t>and destitution that You never cut down.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ChangeArrowheads="1"/>
          </p:cNvSpPr>
          <p:nvPr/>
        </p:nvSpPr>
        <p:spPr bwMode="auto">
          <a:xfrm>
            <a:off x="1828801" y="1912135"/>
            <a:ext cx="83343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i="1" dirty="0">
                <a:solidFill>
                  <a:srgbClr val="C00000"/>
                </a:solidFill>
                <a:latin typeface="Trebuchet MS" pitchFamily="34" charset="0"/>
                <a:ea typeface="MS Mincho" pitchFamily="49" charset="-128"/>
              </a:rPr>
              <a:t>Quran Recitation</a:t>
            </a:r>
            <a:br>
              <a:rPr lang="en-US" sz="3600" b="1" i="1" dirty="0">
                <a:solidFill>
                  <a:srgbClr val="C00000"/>
                </a:solidFill>
                <a:latin typeface="Trebuchet MS" pitchFamily="34" charset="0"/>
                <a:ea typeface="MS Mincho" pitchFamily="49" charset="-128"/>
              </a:rPr>
            </a:br>
            <a:endParaRPr lang="en-US" sz="3600" b="1" i="1" dirty="0">
              <a:solidFill>
                <a:srgbClr val="C00000"/>
              </a:solidFill>
              <a:latin typeface="Trebuchet MS" pitchFamily="34" charset="0"/>
              <a:ea typeface="MS Mincho" pitchFamily="49" charset="-128"/>
            </a:endParaRPr>
          </a:p>
          <a:p>
            <a:pPr algn="ctr"/>
            <a:r>
              <a:rPr lang="en-US" sz="5400" b="1" i="1" dirty="0">
                <a:solidFill>
                  <a:schemeClr val="bg1"/>
                </a:solidFill>
                <a:latin typeface="Trebuchet MS" pitchFamily="34" charset="0"/>
                <a:ea typeface="MS Mincho" pitchFamily="49" charset="-128"/>
              </a:rPr>
              <a:t>Surah al-</a:t>
            </a:r>
            <a:r>
              <a:rPr lang="en-US" sz="5400" b="1" i="1" dirty="0" err="1">
                <a:solidFill>
                  <a:schemeClr val="bg1"/>
                </a:solidFill>
                <a:latin typeface="Trebuchet MS" pitchFamily="34" charset="0"/>
                <a:ea typeface="MS Mincho" pitchFamily="49" charset="-128"/>
              </a:rPr>
              <a:t>Fajr</a:t>
            </a:r>
            <a:endParaRPr lang="en-US" sz="5400" b="1" i="1" dirty="0">
              <a:solidFill>
                <a:schemeClr val="bg1"/>
              </a:solidFill>
              <a:latin typeface="Trebuchet MS" pitchFamily="34" charset="0"/>
              <a:ea typeface="MS Mincho" pitchFamily="49" charset="-128"/>
            </a:endParaRPr>
          </a:p>
        </p:txBody>
      </p:sp>
      <p:sp>
        <p:nvSpPr>
          <p:cNvPr id="2" name="Title 1">
            <a:extLst>
              <a:ext uri="{FF2B5EF4-FFF2-40B4-BE49-F238E27FC236}">
                <a16:creationId xmlns:a16="http://schemas.microsoft.com/office/drawing/2014/main" id="{5D5EDCDB-138D-4F72-7CB0-D27A5882C4BC}"/>
              </a:ext>
            </a:extLst>
          </p:cNvPr>
          <p:cNvSpPr>
            <a:spLocks noGrp="1"/>
          </p:cNvSpPr>
          <p:nvPr>
            <p:ph type="title"/>
          </p:nvPr>
        </p:nvSpPr>
        <p:spPr/>
        <p:txBody>
          <a:bodyPr/>
          <a:lstStyle/>
          <a:p>
            <a:endParaRPr lang="en-CA"/>
          </a:p>
        </p:txBody>
      </p:sp>
    </p:spTree>
    <p:extLst>
      <p:ext uri="{BB962C8B-B14F-4D97-AF65-F5344CB8AC3E}">
        <p14:creationId xmlns:p14="http://schemas.microsoft.com/office/powerpoint/2010/main" val="5455817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بِٱلتَّمْكِينِ</a:t>
            </a:r>
            <a:r>
              <a:rPr lang="ar-SA" dirty="0"/>
              <a:t> مِنْ قِتَالِكُمْ</a:t>
            </a:r>
          </a:p>
        </p:txBody>
      </p:sp>
      <p:sp>
        <p:nvSpPr>
          <p:cNvPr id="12" name="Subtitle 4"/>
          <p:cNvSpPr>
            <a:spLocks noGrp="1"/>
          </p:cNvSpPr>
          <p:nvPr>
            <p:ph type="body" sz="quarter" idx="10"/>
          </p:nvPr>
        </p:nvSpPr>
        <p:spPr>
          <a:xfrm>
            <a:off x="2171700" y="4495801"/>
            <a:ext cx="7848600" cy="1905000"/>
          </a:xfrm>
        </p:spPr>
        <p:txBody>
          <a:bodyPr/>
          <a:lstStyle/>
          <a:p>
            <a:r>
              <a:rPr lang="en-US" dirty="0"/>
              <a:t>and who made possible for them to fight against you.</a:t>
            </a:r>
          </a:p>
        </p:txBody>
      </p:sp>
    </p:spTree>
    <p:extLst>
      <p:ext uri="{BB962C8B-B14F-4D97-AF65-F5344CB8AC3E}">
        <p14:creationId xmlns:p14="http://schemas.microsoft.com/office/powerpoint/2010/main" val="17415961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a:t>
            </a:r>
            <a:r>
              <a:rPr lang="ar-SA" dirty="0" err="1"/>
              <a:t>ٱضْرِبْ</a:t>
            </a:r>
            <a:r>
              <a:rPr lang="ar-SA" dirty="0"/>
              <a:t> </a:t>
            </a:r>
            <a:r>
              <a:rPr lang="ar-SA" dirty="0" err="1"/>
              <a:t>بِٱلذُّلِّ</a:t>
            </a:r>
            <a:r>
              <a:rPr lang="ar-SA" dirty="0"/>
              <a:t> نَصْبَ عَيْنَيْهِ</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strike him with humility in the center of his eyes,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وَادْخِلْ عَلَيْهِ </a:t>
            </a:r>
            <a:r>
              <a:rPr lang="ar-SA" dirty="0" err="1"/>
              <a:t>ٱلْفَقْرَ</a:t>
            </a:r>
            <a:r>
              <a:rPr lang="ar-SA" dirty="0"/>
              <a:t> فِي مَنْزِلِهِ</a:t>
            </a:r>
          </a:p>
        </p:txBody>
      </p:sp>
      <p:sp>
        <p:nvSpPr>
          <p:cNvPr id="12" name="Subtitle 4"/>
          <p:cNvSpPr>
            <a:spLocks noGrp="1"/>
          </p:cNvSpPr>
          <p:nvPr>
            <p:ph type="body" sz="quarter" idx="10"/>
          </p:nvPr>
        </p:nvSpPr>
        <p:spPr>
          <a:xfrm>
            <a:off x="2171700" y="4495801"/>
            <a:ext cx="7848600" cy="1905000"/>
          </a:xfrm>
        </p:spPr>
        <p:txBody>
          <a:bodyPr/>
          <a:lstStyle/>
          <a:p>
            <a:r>
              <a:rPr lang="en-US" dirty="0"/>
              <a:t>interleave poverty to his own house,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وَٱلْعِلَّةَ</a:t>
            </a:r>
            <a:r>
              <a:rPr lang="ar-SA" dirty="0"/>
              <a:t> </a:t>
            </a:r>
            <a:r>
              <a:rPr lang="ar-SA" dirty="0" err="1"/>
              <a:t>وَٱلسُّقْمَ</a:t>
            </a:r>
            <a:r>
              <a:rPr lang="ar-SA" dirty="0"/>
              <a:t> فِي بَدَنِهِ</a:t>
            </a:r>
          </a:p>
        </p:txBody>
      </p:sp>
      <p:sp>
        <p:nvSpPr>
          <p:cNvPr id="12" name="Subtitle 4"/>
          <p:cNvSpPr>
            <a:spLocks noGrp="1"/>
          </p:cNvSpPr>
          <p:nvPr>
            <p:ph type="body" sz="quarter" idx="10"/>
          </p:nvPr>
        </p:nvSpPr>
        <p:spPr>
          <a:xfrm>
            <a:off x="2171700" y="4495801"/>
            <a:ext cx="7848600" cy="1905000"/>
          </a:xfrm>
        </p:spPr>
        <p:txBody>
          <a:bodyPr/>
          <a:lstStyle/>
          <a:p>
            <a:r>
              <a:rPr lang="en-US" dirty="0"/>
              <a:t>place ailment and disease in his body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تَشْغَلَهُ عَنِّي بِشُغْلٍ شَاغِلٍ لاَ فَرَاغَ لَهُ</a:t>
            </a:r>
          </a:p>
        </p:txBody>
      </p:sp>
      <p:sp>
        <p:nvSpPr>
          <p:cNvPr id="12" name="Subtitle 4"/>
          <p:cNvSpPr>
            <a:spLocks noGrp="1"/>
          </p:cNvSpPr>
          <p:nvPr>
            <p:ph type="body" sz="quarter" idx="10"/>
          </p:nvPr>
        </p:nvSpPr>
        <p:spPr>
          <a:xfrm>
            <a:off x="2171700" y="4495801"/>
            <a:ext cx="7848600" cy="1905000"/>
          </a:xfrm>
        </p:spPr>
        <p:txBody>
          <a:bodyPr/>
          <a:lstStyle/>
          <a:p>
            <a:r>
              <a:rPr lang="en-US" dirty="0"/>
              <a:t>so that You will preoccupy him with an engrossing, relentless preoccupation,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نْسِهِ ذِكْرِي كَمَا </a:t>
            </a:r>
            <a:r>
              <a:rPr lang="ar-EG" dirty="0"/>
              <a:t>أَ</a:t>
            </a:r>
            <a:r>
              <a:rPr lang="ar-SA" dirty="0"/>
              <a:t>نْسَيْتَهُ ذِكْرَكَ</a:t>
            </a:r>
          </a:p>
        </p:txBody>
      </p:sp>
      <p:sp>
        <p:nvSpPr>
          <p:cNvPr id="12" name="Subtitle 4"/>
          <p:cNvSpPr>
            <a:spLocks noGrp="1"/>
          </p:cNvSpPr>
          <p:nvPr>
            <p:ph type="body" sz="quarter" idx="10"/>
          </p:nvPr>
        </p:nvSpPr>
        <p:spPr>
          <a:xfrm>
            <a:off x="2171700" y="4495801"/>
            <a:ext cx="7848600" cy="1905000"/>
          </a:xfrm>
        </p:spPr>
        <p:txBody>
          <a:bodyPr/>
          <a:lstStyle/>
          <a:p>
            <a:r>
              <a:rPr lang="en-US" dirty="0"/>
              <a:t>make him fail to remember me in the same was as he has failed to remember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وَخُذْ عَنِّي بِسَمْعِهِ وَبَصَرِهِ</a:t>
            </a:r>
          </a:p>
        </p:txBody>
      </p:sp>
      <p:sp>
        <p:nvSpPr>
          <p:cNvPr id="12" name="Subtitle 4"/>
          <p:cNvSpPr>
            <a:spLocks noGrp="1"/>
          </p:cNvSpPr>
          <p:nvPr>
            <p:ph type="body" sz="quarter" idx="10"/>
          </p:nvPr>
        </p:nvSpPr>
        <p:spPr>
          <a:xfrm>
            <a:off x="2171700" y="4495801"/>
            <a:ext cx="7848600" cy="1905000"/>
          </a:xfrm>
        </p:spPr>
        <p:txBody>
          <a:bodyPr/>
          <a:lstStyle/>
          <a:p>
            <a:r>
              <a:rPr lang="en-US" dirty="0"/>
              <a:t>divert from me his hearing, sight,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وَلِسَانِهِ وَيَدِهِ</a:t>
            </a:r>
            <a:br>
              <a:rPr lang="ar-SA" dirty="0"/>
            </a:br>
            <a:r>
              <a:rPr lang="ar-SA" dirty="0"/>
              <a:t>وَرِجْلِهِ وَقَلْبِهِ</a:t>
            </a:r>
          </a:p>
        </p:txBody>
      </p:sp>
      <p:sp>
        <p:nvSpPr>
          <p:cNvPr id="12" name="Subtitle 4"/>
          <p:cNvSpPr>
            <a:spLocks noGrp="1"/>
          </p:cNvSpPr>
          <p:nvPr>
            <p:ph type="body" sz="quarter" idx="10"/>
          </p:nvPr>
        </p:nvSpPr>
        <p:spPr>
          <a:xfrm>
            <a:off x="2171700" y="4495801"/>
            <a:ext cx="7848600" cy="1905000"/>
          </a:xfrm>
        </p:spPr>
        <p:txBody>
          <a:bodyPr/>
          <a:lstStyle/>
          <a:p>
            <a:r>
              <a:rPr lang="en-US" dirty="0"/>
              <a:t>tongue, hand, leg, heart,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وَجَمِيعِ جَوَارِحِهِ</a:t>
            </a:r>
          </a:p>
        </p:txBody>
      </p:sp>
      <p:sp>
        <p:nvSpPr>
          <p:cNvPr id="12" name="Subtitle 4"/>
          <p:cNvSpPr>
            <a:spLocks noGrp="1"/>
          </p:cNvSpPr>
          <p:nvPr>
            <p:ph type="body" sz="quarter" idx="10"/>
          </p:nvPr>
        </p:nvSpPr>
        <p:spPr>
          <a:xfrm>
            <a:off x="2171700" y="4495801"/>
            <a:ext cx="7848600" cy="1905000"/>
          </a:xfrm>
        </p:spPr>
        <p:txBody>
          <a:bodyPr/>
          <a:lstStyle/>
          <a:p>
            <a:r>
              <a:rPr lang="en-US" dirty="0"/>
              <a:t>and all of his organs,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دْخِلْ عَلَيْهِ فِي جَمِيعِ ذٰلِكَ ٱلسُّقْمَ</a:t>
            </a:r>
          </a:p>
        </p:txBody>
      </p:sp>
      <p:sp>
        <p:nvSpPr>
          <p:cNvPr id="12" name="Subtitle 4"/>
          <p:cNvSpPr>
            <a:spLocks noGrp="1"/>
          </p:cNvSpPr>
          <p:nvPr>
            <p:ph type="body" sz="quarter" idx="10"/>
          </p:nvPr>
        </p:nvSpPr>
        <p:spPr>
          <a:xfrm>
            <a:off x="2171700" y="4495801"/>
            <a:ext cx="7848600" cy="1905000"/>
          </a:xfrm>
        </p:spPr>
        <p:txBody>
          <a:bodyPr/>
          <a:lstStyle/>
          <a:p>
            <a:r>
              <a:rPr lang="en-US" dirty="0"/>
              <a:t>place in him sickness in all these (organs),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ت</a:t>
            </a:r>
            <a:r>
              <a:rPr lang="ar-EG" dirty="0"/>
              <a:t>َ</a:t>
            </a:r>
            <a:r>
              <a:rPr lang="ar-SA" dirty="0"/>
              <a:t>شْفِهِ حَتَّىٰ تَجْعَلَ ذٰلِكَ لَهُ شُغْلاً شَاغِلاً بِهِ</a:t>
            </a:r>
          </a:p>
        </p:txBody>
      </p:sp>
      <p:sp>
        <p:nvSpPr>
          <p:cNvPr id="12" name="Subtitle 4"/>
          <p:cNvSpPr>
            <a:spLocks noGrp="1"/>
          </p:cNvSpPr>
          <p:nvPr>
            <p:ph type="body" sz="quarter" idx="10"/>
          </p:nvPr>
        </p:nvSpPr>
        <p:spPr>
          <a:xfrm>
            <a:off x="2171700" y="4495801"/>
            <a:ext cx="7848600" cy="1905000"/>
          </a:xfrm>
        </p:spPr>
        <p:txBody>
          <a:bodyPr/>
          <a:lstStyle/>
          <a:p>
            <a:r>
              <a:rPr lang="en-US" dirty="0"/>
              <a:t>and do not heal him so that all these (sicknesses) will preoccupy him relentlessly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بَرِئْتُ إِلَى </a:t>
            </a:r>
            <a:r>
              <a:rPr lang="ar-SA" dirty="0" err="1"/>
              <a:t>ٱللَّهِ</a:t>
            </a:r>
            <a:r>
              <a:rPr lang="ar-SA" dirty="0"/>
              <a:t> وَإِلَيْكُمْ مِنْهُمْ</a:t>
            </a:r>
          </a:p>
        </p:txBody>
      </p:sp>
      <p:sp>
        <p:nvSpPr>
          <p:cNvPr id="12" name="Subtitle 4"/>
          <p:cNvSpPr>
            <a:spLocks noGrp="1"/>
          </p:cNvSpPr>
          <p:nvPr>
            <p:ph type="body" sz="quarter" idx="10"/>
          </p:nvPr>
        </p:nvSpPr>
        <p:spPr>
          <a:xfrm>
            <a:off x="2171700" y="4495801"/>
            <a:ext cx="7848600" cy="1905000"/>
          </a:xfrm>
        </p:spPr>
        <p:txBody>
          <a:bodyPr/>
          <a:lstStyle/>
          <a:p>
            <a:r>
              <a:rPr lang="en-US" dirty="0"/>
              <a:t>I repudiate them in the presence of Allah and You</a:t>
            </a:r>
          </a:p>
        </p:txBody>
      </p:sp>
    </p:spTree>
    <p:extLst>
      <p:ext uri="{BB962C8B-B14F-4D97-AF65-F5344CB8AC3E}">
        <p14:creationId xmlns:p14="http://schemas.microsoft.com/office/powerpoint/2010/main" val="31633110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عَنِّي وَعَنْ ذِكْرِي</a:t>
            </a:r>
          </a:p>
        </p:txBody>
      </p:sp>
      <p:sp>
        <p:nvSpPr>
          <p:cNvPr id="12" name="Subtitle 4"/>
          <p:cNvSpPr>
            <a:spLocks noGrp="1"/>
          </p:cNvSpPr>
          <p:nvPr>
            <p:ph type="body" sz="quarter" idx="10"/>
          </p:nvPr>
        </p:nvSpPr>
        <p:spPr>
          <a:xfrm>
            <a:off x="2171700" y="4495801"/>
            <a:ext cx="7848600" cy="1905000"/>
          </a:xfrm>
        </p:spPr>
        <p:txBody>
          <a:bodyPr/>
          <a:lstStyle/>
          <a:p>
            <a:r>
              <a:rPr lang="en-US" dirty="0"/>
              <a:t>from me and from mentioning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وَٱكْفِنِي</a:t>
            </a:r>
            <a:r>
              <a:rPr lang="ar-SA" dirty="0"/>
              <a:t> يَا كَافِي مَا لاَ يَكْفِي سِوَاكَ</a:t>
            </a:r>
          </a:p>
        </p:txBody>
      </p:sp>
      <p:sp>
        <p:nvSpPr>
          <p:cNvPr id="12" name="Subtitle 4"/>
          <p:cNvSpPr>
            <a:spLocks noGrp="1"/>
          </p:cNvSpPr>
          <p:nvPr>
            <p:ph type="body" sz="quarter" idx="10"/>
          </p:nvPr>
        </p:nvSpPr>
        <p:spPr>
          <a:xfrm>
            <a:off x="2171700" y="4495801"/>
            <a:ext cx="7848600" cy="1905000"/>
          </a:xfrm>
        </p:spPr>
        <p:txBody>
          <a:bodyPr/>
          <a:lstStyle/>
          <a:p>
            <a:r>
              <a:rPr lang="en-US" dirty="0"/>
              <a:t>And spare me, O Savior, from all that which cannot be spared by anyone other than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فَإِنَّكَ </a:t>
            </a:r>
            <a:r>
              <a:rPr lang="ar-SA" dirty="0" err="1"/>
              <a:t>ٱلْكَافِي</a:t>
            </a:r>
            <a:r>
              <a:rPr lang="ar-SA" dirty="0"/>
              <a:t> لاَ كَافِيَ سِوَاكَ</a:t>
            </a:r>
          </a:p>
        </p:txBody>
      </p:sp>
      <p:sp>
        <p:nvSpPr>
          <p:cNvPr id="12" name="Subtitle 4"/>
          <p:cNvSpPr>
            <a:spLocks noGrp="1"/>
          </p:cNvSpPr>
          <p:nvPr>
            <p:ph type="body" sz="quarter" idx="10"/>
          </p:nvPr>
        </p:nvSpPr>
        <p:spPr>
          <a:xfrm>
            <a:off x="2171700" y="4495801"/>
            <a:ext cx="7848600" cy="1905000"/>
          </a:xfrm>
        </p:spPr>
        <p:txBody>
          <a:bodyPr/>
          <a:lstStyle/>
          <a:p>
            <a:r>
              <a:rPr lang="en-US" dirty="0"/>
              <a:t>for You are verily the Savior; and there is no savior other than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وَمُفَرِّجٌ لاَ مُفَرِّجَ سِوَاكَ</a:t>
            </a:r>
          </a:p>
        </p:txBody>
      </p:sp>
      <p:sp>
        <p:nvSpPr>
          <p:cNvPr id="12" name="Subtitle 4"/>
          <p:cNvSpPr>
            <a:spLocks noGrp="1"/>
          </p:cNvSpPr>
          <p:nvPr>
            <p:ph type="body" sz="quarter" idx="10"/>
          </p:nvPr>
        </p:nvSpPr>
        <p:spPr>
          <a:xfrm>
            <a:off x="2171700" y="4495801"/>
            <a:ext cx="7848600" cy="1905000"/>
          </a:xfrm>
        </p:spPr>
        <p:txBody>
          <a:bodyPr/>
          <a:lstStyle/>
          <a:p>
            <a:r>
              <a:rPr lang="en-US" dirty="0"/>
              <a:t>You are verily the Reliever, and there is no reliever other than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وَمُغِيثٌ لاَ مُغِيثَ سِوَاكَ</a:t>
            </a:r>
          </a:p>
        </p:txBody>
      </p:sp>
      <p:sp>
        <p:nvSpPr>
          <p:cNvPr id="12" name="Subtitle 4"/>
          <p:cNvSpPr>
            <a:spLocks noGrp="1"/>
          </p:cNvSpPr>
          <p:nvPr>
            <p:ph type="body" sz="quarter" idx="10"/>
          </p:nvPr>
        </p:nvSpPr>
        <p:spPr>
          <a:xfrm>
            <a:off x="2171700" y="4495801"/>
            <a:ext cx="7848600" cy="1905000"/>
          </a:xfrm>
        </p:spPr>
        <p:txBody>
          <a:bodyPr/>
          <a:lstStyle/>
          <a:p>
            <a:r>
              <a:rPr lang="en-US" dirty="0"/>
              <a:t>You are verily the Succorer, and there is no succorer other than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وَجَارٌ لاَ جَارَ سِوَاكَ</a:t>
            </a:r>
          </a:p>
        </p:txBody>
      </p:sp>
      <p:sp>
        <p:nvSpPr>
          <p:cNvPr id="12" name="Subtitle 4"/>
          <p:cNvSpPr>
            <a:spLocks noGrp="1"/>
          </p:cNvSpPr>
          <p:nvPr>
            <p:ph type="body" sz="quarter" idx="10"/>
          </p:nvPr>
        </p:nvSpPr>
        <p:spPr>
          <a:xfrm>
            <a:off x="2171700" y="4495801"/>
            <a:ext cx="7848600" cy="1905000"/>
          </a:xfrm>
        </p:spPr>
        <p:txBody>
          <a:bodyPr/>
          <a:lstStyle/>
          <a:p>
            <a:r>
              <a:rPr lang="en-US" dirty="0"/>
              <a:t>and You are verily the </a:t>
            </a:r>
            <a:r>
              <a:rPr lang="en-US" dirty="0" err="1"/>
              <a:t>Shelterer</a:t>
            </a:r>
            <a:r>
              <a:rPr lang="en-US" dirty="0"/>
              <a:t>, and there is no </a:t>
            </a:r>
            <a:r>
              <a:rPr lang="en-US" dirty="0" err="1"/>
              <a:t>shelterer</a:t>
            </a:r>
            <a:r>
              <a:rPr lang="en-US" dirty="0"/>
              <a:t> other than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خَابَ مَنْ كَانَ جَارُهُ سِوَاكَ</a:t>
            </a:r>
          </a:p>
        </p:txBody>
      </p:sp>
      <p:sp>
        <p:nvSpPr>
          <p:cNvPr id="12" name="Subtitle 4"/>
          <p:cNvSpPr>
            <a:spLocks noGrp="1"/>
          </p:cNvSpPr>
          <p:nvPr>
            <p:ph type="body" sz="quarter" idx="10"/>
          </p:nvPr>
        </p:nvSpPr>
        <p:spPr>
          <a:xfrm>
            <a:off x="2171700" y="4495801"/>
            <a:ext cx="7848600" cy="1905000"/>
          </a:xfrm>
        </p:spPr>
        <p:txBody>
          <a:bodyPr/>
          <a:lstStyle/>
          <a:p>
            <a:r>
              <a:rPr lang="en-US" dirty="0"/>
              <a:t>Disappointed is he whose </a:t>
            </a:r>
            <a:r>
              <a:rPr lang="en-US" dirty="0" err="1"/>
              <a:t>shelterer</a:t>
            </a:r>
            <a:r>
              <a:rPr lang="en-US" dirty="0"/>
              <a:t> is other than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وَمُغِيثُهُ سِوَاكَ</a:t>
            </a:r>
          </a:p>
        </p:txBody>
      </p:sp>
      <p:sp>
        <p:nvSpPr>
          <p:cNvPr id="12" name="Subtitle 4"/>
          <p:cNvSpPr>
            <a:spLocks noGrp="1"/>
          </p:cNvSpPr>
          <p:nvPr>
            <p:ph type="body" sz="quarter" idx="10"/>
          </p:nvPr>
        </p:nvSpPr>
        <p:spPr>
          <a:xfrm>
            <a:off x="2171700" y="4495801"/>
            <a:ext cx="7848600" cy="1905000"/>
          </a:xfrm>
        </p:spPr>
        <p:txBody>
          <a:bodyPr/>
          <a:lstStyle/>
          <a:p>
            <a:r>
              <a:rPr lang="en-US" dirty="0"/>
              <a:t>whose recourse to anywhere other than You,</a:t>
            </a:r>
            <a:endParaRPr lang="ur-PK" dirty="0"/>
          </a:p>
          <a:p>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وَمَفْزَعُهُ إِلٰى سِوَاكَ</a:t>
            </a:r>
          </a:p>
        </p:txBody>
      </p:sp>
      <p:sp>
        <p:nvSpPr>
          <p:cNvPr id="12" name="Subtitle 4"/>
          <p:cNvSpPr>
            <a:spLocks noGrp="1"/>
          </p:cNvSpPr>
          <p:nvPr>
            <p:ph type="body" sz="quarter" idx="10"/>
          </p:nvPr>
        </p:nvSpPr>
        <p:spPr>
          <a:xfrm>
            <a:off x="2171700" y="4495801"/>
            <a:ext cx="7848600" cy="1905000"/>
          </a:xfrm>
        </p:spPr>
        <p:txBody>
          <a:bodyPr/>
          <a:lstStyle/>
          <a:p>
            <a:r>
              <a:rPr lang="en-US" dirty="0"/>
              <a:t>whose resort is anywhere other than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وَمَهْرَبُهُ إِلٰى سِوَاكَ</a:t>
            </a:r>
          </a:p>
        </p:txBody>
      </p:sp>
      <p:sp>
        <p:nvSpPr>
          <p:cNvPr id="12" name="Subtitle 4"/>
          <p:cNvSpPr>
            <a:spLocks noGrp="1"/>
          </p:cNvSpPr>
          <p:nvPr>
            <p:ph type="body" sz="quarter" idx="10"/>
          </p:nvPr>
        </p:nvSpPr>
        <p:spPr>
          <a:xfrm>
            <a:off x="2171700" y="4495801"/>
            <a:ext cx="7848600" cy="1905000"/>
          </a:xfrm>
        </p:spPr>
        <p:txBody>
          <a:bodyPr/>
          <a:lstStyle/>
          <a:p>
            <a:r>
              <a:rPr lang="en-US" dirty="0"/>
              <a:t>whose way out is anywhere other than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 </a:t>
            </a:r>
            <a:r>
              <a:rPr lang="en-CA" dirty="0"/>
              <a:t>]</a:t>
            </a:r>
            <a:r>
              <a:rPr lang="ar-SA" dirty="0"/>
              <a:t>مِنْ</a:t>
            </a:r>
            <a:r>
              <a:rPr lang="en-CA" dirty="0"/>
              <a:t>[</a:t>
            </a:r>
            <a:r>
              <a:rPr lang="ar-SA" dirty="0"/>
              <a:t> </a:t>
            </a:r>
            <a:r>
              <a:rPr lang="ar-SA" dirty="0" err="1"/>
              <a:t>اَشْيَاعِهِمْ</a:t>
            </a:r>
            <a:r>
              <a:rPr lang="ar-SA" dirty="0"/>
              <a:t> وَاَتْبَاعِهِمْ </a:t>
            </a:r>
            <a:r>
              <a:rPr lang="ar-SA" dirty="0" err="1"/>
              <a:t>وَاَوْلِيَائِهِمْ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I repudiate their devotees, followers, and loyalists.</a:t>
            </a:r>
          </a:p>
        </p:txBody>
      </p:sp>
    </p:spTree>
    <p:extLst>
      <p:ext uri="{BB962C8B-B14F-4D97-AF65-F5344CB8AC3E}">
        <p14:creationId xmlns:p14="http://schemas.microsoft.com/office/powerpoint/2010/main" val="18164793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وَمَلْجَ</a:t>
            </a:r>
            <a:r>
              <a:rPr lang="ar-EG" dirty="0"/>
              <a:t>أُ</a:t>
            </a:r>
            <a:r>
              <a:rPr lang="ar-SA" dirty="0"/>
              <a:t>هُ إِلٰى غَيْرِكَ</a:t>
            </a:r>
          </a:p>
        </p:txBody>
      </p:sp>
      <p:sp>
        <p:nvSpPr>
          <p:cNvPr id="12" name="Subtitle 4"/>
          <p:cNvSpPr>
            <a:spLocks noGrp="1"/>
          </p:cNvSpPr>
          <p:nvPr>
            <p:ph type="body" sz="quarter" idx="10"/>
          </p:nvPr>
        </p:nvSpPr>
        <p:spPr>
          <a:xfrm>
            <a:off x="2171700" y="4495801"/>
            <a:ext cx="7848600" cy="1905000"/>
          </a:xfrm>
        </p:spPr>
        <p:txBody>
          <a:bodyPr/>
          <a:lstStyle/>
          <a:p>
            <a:r>
              <a:rPr lang="en-US" dirty="0"/>
              <a:t>whose haven is anywhere other than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وَمَنْجَاهُ مِنْ مَخْلُوقٍ غَيْرِكَ</a:t>
            </a:r>
          </a:p>
        </p:txBody>
      </p:sp>
      <p:sp>
        <p:nvSpPr>
          <p:cNvPr id="12" name="Subtitle 4"/>
          <p:cNvSpPr>
            <a:spLocks noGrp="1"/>
          </p:cNvSpPr>
          <p:nvPr>
            <p:ph type="body" sz="quarter" idx="10"/>
          </p:nvPr>
        </p:nvSpPr>
        <p:spPr>
          <a:xfrm>
            <a:off x="2171700" y="4495801"/>
            <a:ext cx="7848600" cy="1905000"/>
          </a:xfrm>
        </p:spPr>
        <p:txBody>
          <a:bodyPr/>
          <a:lstStyle/>
          <a:p>
            <a:r>
              <a:rPr lang="en-US" dirty="0"/>
              <a:t>and whose savior from any created being is anyone other than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a:t>
            </a:r>
            <a:r>
              <a:rPr lang="ar-EG" dirty="0"/>
              <a:t>أَ</a:t>
            </a:r>
            <a:r>
              <a:rPr lang="ar-SA" dirty="0"/>
              <a:t>نْتَ ثِقَتِي وَرَجَائِي</a:t>
            </a:r>
          </a:p>
        </p:txBody>
      </p:sp>
      <p:sp>
        <p:nvSpPr>
          <p:cNvPr id="12" name="Subtitle 4"/>
          <p:cNvSpPr>
            <a:spLocks noGrp="1"/>
          </p:cNvSpPr>
          <p:nvPr>
            <p:ph type="body" sz="quarter" idx="10"/>
          </p:nvPr>
        </p:nvSpPr>
        <p:spPr>
          <a:xfrm>
            <a:off x="2171700" y="4495801"/>
            <a:ext cx="7848600" cy="1905000"/>
          </a:xfrm>
        </p:spPr>
        <p:txBody>
          <a:bodyPr/>
          <a:lstStyle/>
          <a:p>
            <a:r>
              <a:rPr lang="en-US" dirty="0"/>
              <a:t>You are verily my trust, my hope,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وَمَفْزَعِي وَمَهْرَبِي</a:t>
            </a:r>
          </a:p>
        </p:txBody>
      </p:sp>
      <p:sp>
        <p:nvSpPr>
          <p:cNvPr id="12" name="Subtitle 4"/>
          <p:cNvSpPr>
            <a:spLocks noGrp="1"/>
          </p:cNvSpPr>
          <p:nvPr>
            <p:ph type="body" sz="quarter" idx="10"/>
          </p:nvPr>
        </p:nvSpPr>
        <p:spPr>
          <a:xfrm>
            <a:off x="2171700" y="4495801"/>
            <a:ext cx="7848600" cy="1905000"/>
          </a:xfrm>
        </p:spPr>
        <p:txBody>
          <a:bodyPr/>
          <a:lstStyle/>
          <a:p>
            <a:r>
              <a:rPr lang="en-US" dirty="0"/>
              <a:t>my resort, my way out,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وَمَلْجَ</a:t>
            </a:r>
            <a:r>
              <a:rPr lang="ar-EG" dirty="0"/>
              <a:t>ئِ</a:t>
            </a:r>
            <a:r>
              <a:rPr lang="ar-SA" dirty="0"/>
              <a:t>ي وَمَنْجَايَ</a:t>
            </a:r>
          </a:p>
        </p:txBody>
      </p:sp>
      <p:sp>
        <p:nvSpPr>
          <p:cNvPr id="12" name="Subtitle 4"/>
          <p:cNvSpPr>
            <a:spLocks noGrp="1"/>
          </p:cNvSpPr>
          <p:nvPr>
            <p:ph type="body" sz="quarter" idx="10"/>
          </p:nvPr>
        </p:nvSpPr>
        <p:spPr>
          <a:xfrm>
            <a:off x="2171700" y="4495801"/>
            <a:ext cx="7848600" cy="1905000"/>
          </a:xfrm>
        </p:spPr>
        <p:txBody>
          <a:bodyPr/>
          <a:lstStyle/>
          <a:p>
            <a:r>
              <a:rPr lang="en-US" dirty="0"/>
              <a:t>my haven, and my savior.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فَبِكَ </a:t>
            </a:r>
            <a:r>
              <a:rPr lang="ar-EG" dirty="0"/>
              <a:t>أَ</a:t>
            </a:r>
            <a:r>
              <a:rPr lang="ar-SA" dirty="0"/>
              <a:t>سْتَفْتِحُ</a:t>
            </a:r>
          </a:p>
        </p:txBody>
      </p:sp>
      <p:sp>
        <p:nvSpPr>
          <p:cNvPr id="12" name="Subtitle 4"/>
          <p:cNvSpPr>
            <a:spLocks noGrp="1"/>
          </p:cNvSpPr>
          <p:nvPr>
            <p:ph type="body" sz="quarter" idx="10"/>
          </p:nvPr>
        </p:nvSpPr>
        <p:spPr>
          <a:xfrm>
            <a:off x="2171700" y="4495801"/>
            <a:ext cx="7848600" cy="1905000"/>
          </a:xfrm>
        </p:spPr>
        <p:txBody>
          <a:bodyPr/>
          <a:lstStyle/>
          <a:p>
            <a:r>
              <a:rPr lang="en-US" dirty="0"/>
              <a:t>With You do I commence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وَبِكَ </a:t>
            </a:r>
            <a:r>
              <a:rPr lang="ar-EG" dirty="0"/>
              <a:t>أَ</a:t>
            </a:r>
            <a:r>
              <a:rPr lang="ar-SA" dirty="0"/>
              <a:t>سْتَنْجِحُ</a:t>
            </a:r>
          </a:p>
        </p:txBody>
      </p:sp>
      <p:sp>
        <p:nvSpPr>
          <p:cNvPr id="12" name="Subtitle 4"/>
          <p:cNvSpPr>
            <a:spLocks noGrp="1"/>
          </p:cNvSpPr>
          <p:nvPr>
            <p:ph type="body" sz="quarter" idx="10"/>
          </p:nvPr>
        </p:nvSpPr>
        <p:spPr>
          <a:xfrm>
            <a:off x="2171700" y="4495801"/>
            <a:ext cx="7848600" cy="1905000"/>
          </a:xfrm>
        </p:spPr>
        <p:txBody>
          <a:bodyPr/>
          <a:lstStyle/>
          <a:p>
            <a:r>
              <a:rPr lang="en-US" dirty="0"/>
              <a:t>and through You do I seek success.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Muhammad and the Household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تَوَجَّهُ إِلَيْكَ وَ</a:t>
            </a:r>
            <a:r>
              <a:rPr lang="ar-EG" dirty="0"/>
              <a:t>أَ</a:t>
            </a:r>
            <a:r>
              <a:rPr lang="ar-SA" dirty="0"/>
              <a:t>تَوَسَّلُ وَ</a:t>
            </a:r>
            <a:r>
              <a:rPr lang="ar-EG" dirty="0"/>
              <a:t>أَ</a:t>
            </a:r>
            <a:r>
              <a:rPr lang="ar-SA" dirty="0"/>
              <a:t>تَشَفَّعُ</a:t>
            </a:r>
          </a:p>
        </p:txBody>
      </p:sp>
      <p:sp>
        <p:nvSpPr>
          <p:cNvPr id="12" name="Subtitle 4"/>
          <p:cNvSpPr>
            <a:spLocks noGrp="1"/>
          </p:cNvSpPr>
          <p:nvPr>
            <p:ph type="body" sz="quarter" idx="10"/>
          </p:nvPr>
        </p:nvSpPr>
        <p:spPr>
          <a:xfrm>
            <a:off x="2171700" y="4495801"/>
            <a:ext cx="7848600" cy="1905000"/>
          </a:xfrm>
        </p:spPr>
        <p:txBody>
          <a:bodyPr/>
          <a:lstStyle/>
          <a:p>
            <a:r>
              <a:rPr lang="en-US" dirty="0"/>
              <a:t>do I turn my face towards You, seek means to You, and seek intercession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a:t>
            </a:r>
            <a:r>
              <a:rPr lang="ar-EG" dirty="0"/>
              <a:t>أَ</a:t>
            </a:r>
            <a:r>
              <a:rPr lang="ar-SA" dirty="0"/>
              <a:t>سْ</a:t>
            </a:r>
            <a:r>
              <a:rPr lang="ar-EG" dirty="0"/>
              <a:t>أَ</a:t>
            </a:r>
            <a:r>
              <a:rPr lang="ar-SA" dirty="0"/>
              <a:t>لُكَ يَا اللَّهُ يَا اللَّهُ يَا اللَّهُ</a:t>
            </a:r>
          </a:p>
        </p:txBody>
      </p:sp>
      <p:sp>
        <p:nvSpPr>
          <p:cNvPr id="12" name="Subtitle 4"/>
          <p:cNvSpPr>
            <a:spLocks noGrp="1"/>
          </p:cNvSpPr>
          <p:nvPr>
            <p:ph type="body" sz="quarter" idx="10"/>
          </p:nvPr>
        </p:nvSpPr>
        <p:spPr>
          <a:xfrm>
            <a:off x="2171700" y="4495801"/>
            <a:ext cx="7848600" cy="1905000"/>
          </a:xfrm>
        </p:spPr>
        <p:txBody>
          <a:bodyPr/>
          <a:lstStyle/>
          <a:p>
            <a:r>
              <a:rPr lang="it-IT" dirty="0"/>
              <a:t>So, I beseech You, O Allah! O Allah! O Allah!</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21368885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فَلَكَ </a:t>
            </a:r>
            <a:r>
              <a:rPr lang="ar-SA" dirty="0" err="1"/>
              <a:t>ٱلْحَمْدُ</a:t>
            </a:r>
            <a:r>
              <a:rPr lang="ar-SA" dirty="0"/>
              <a:t> وَلَكَ </a:t>
            </a:r>
            <a:r>
              <a:rPr lang="ar-SA" dirty="0" err="1"/>
              <a:t>ٱلشُّكْرُ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Yours is all praise and Yours is all thanks.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وَإِلَيْكَ </a:t>
            </a:r>
            <a:r>
              <a:rPr lang="ar-SA" dirty="0" err="1"/>
              <a:t>ٱلْمُشْتَكٰى</a:t>
            </a:r>
            <a:r>
              <a:rPr lang="ar-SA" dirty="0"/>
              <a:t> وَ</a:t>
            </a:r>
            <a:r>
              <a:rPr lang="ar-EG" dirty="0"/>
              <a:t>أَ</a:t>
            </a:r>
            <a:r>
              <a:rPr lang="ar-SA" dirty="0"/>
              <a:t>نْتَ ٱلْمُسْتَعَانُ</a:t>
            </a:r>
          </a:p>
        </p:txBody>
      </p:sp>
      <p:sp>
        <p:nvSpPr>
          <p:cNvPr id="12" name="Subtitle 4"/>
          <p:cNvSpPr>
            <a:spLocks noGrp="1"/>
          </p:cNvSpPr>
          <p:nvPr>
            <p:ph type="body" sz="quarter" idx="10"/>
          </p:nvPr>
        </p:nvSpPr>
        <p:spPr>
          <a:xfrm>
            <a:off x="2171700" y="4495801"/>
            <a:ext cx="7848600" cy="1905000"/>
          </a:xfrm>
        </p:spPr>
        <p:txBody>
          <a:bodyPr/>
          <a:lstStyle/>
          <a:p>
            <a:r>
              <a:rPr lang="en-US" dirty="0"/>
              <a:t>To You is my complaint and You are the Besought for help.</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فَاسْ</a:t>
            </a:r>
            <a:r>
              <a:rPr lang="ar-EG" dirty="0"/>
              <a:t>أَ</a:t>
            </a:r>
            <a:r>
              <a:rPr lang="ar-SA" dirty="0"/>
              <a:t>لُكَ يَا اللَّهُ يَا اللَّهُ يَا اللَّهُ</a:t>
            </a:r>
          </a:p>
        </p:txBody>
      </p:sp>
      <p:sp>
        <p:nvSpPr>
          <p:cNvPr id="12" name="Subtitle 4"/>
          <p:cNvSpPr>
            <a:spLocks noGrp="1"/>
          </p:cNvSpPr>
          <p:nvPr>
            <p:ph type="body" sz="quarter" idx="10"/>
          </p:nvPr>
        </p:nvSpPr>
        <p:spPr>
          <a:xfrm>
            <a:off x="2171700" y="4495801"/>
            <a:ext cx="7848600" cy="1905000"/>
          </a:xfrm>
        </p:spPr>
        <p:txBody>
          <a:bodyPr/>
          <a:lstStyle/>
          <a:p>
            <a:r>
              <a:rPr lang="it-IT" dirty="0"/>
              <a:t>So, I beseech You, O Allah! O Allah! O Allah!</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بِحَقِّ مُحَمَّـدٍ وَآلِ مُحَمَّـدٍ</a:t>
            </a:r>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Muhammad and the Household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نْ تُصَلِّيَ عَلٰى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to send blessings upon Muhammad and the Household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نْ تَكْشِفَ عَنِّي غَمِّي وَهَمِّي وَكَرْبِي</a:t>
            </a:r>
          </a:p>
        </p:txBody>
      </p:sp>
      <p:sp>
        <p:nvSpPr>
          <p:cNvPr id="12" name="Subtitle 4"/>
          <p:cNvSpPr>
            <a:spLocks noGrp="1"/>
          </p:cNvSpPr>
          <p:nvPr>
            <p:ph type="body" sz="quarter" idx="10"/>
          </p:nvPr>
        </p:nvSpPr>
        <p:spPr>
          <a:xfrm>
            <a:off x="2171700" y="4495801"/>
            <a:ext cx="7848600" cy="1905000"/>
          </a:xfrm>
        </p:spPr>
        <p:txBody>
          <a:bodyPr/>
          <a:lstStyle/>
          <a:p>
            <a:r>
              <a:rPr lang="en-US" dirty="0"/>
              <a:t>and to relieve my distress, grief, and agony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مَقَامِي </a:t>
            </a:r>
            <a:r>
              <a:rPr lang="ar-SA" dirty="0" err="1"/>
              <a:t>هٰذَا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this situation of mine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كَـمَا كَشَفْتَ عَنْ نَبِيِّكَ هَمَّهُ وَغَمَّهُ وَكَرْبَهُ</a:t>
            </a:r>
          </a:p>
        </p:txBody>
      </p:sp>
      <p:sp>
        <p:nvSpPr>
          <p:cNvPr id="12" name="Subtitle 4"/>
          <p:cNvSpPr>
            <a:spLocks noGrp="1"/>
          </p:cNvSpPr>
          <p:nvPr>
            <p:ph type="body" sz="quarter" idx="10"/>
          </p:nvPr>
        </p:nvSpPr>
        <p:spPr>
          <a:xfrm>
            <a:off x="2171700" y="4495801"/>
            <a:ext cx="7848600" cy="1905000"/>
          </a:xfrm>
        </p:spPr>
        <p:txBody>
          <a:bodyPr/>
          <a:lstStyle/>
          <a:p>
            <a:r>
              <a:rPr lang="en-US" dirty="0"/>
              <a:t>in the same way as You have relieved the distress, grief, and agony of Your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وَكَفَيْتَهُ هَوْلَ عَدُوِّهِ</a:t>
            </a:r>
          </a:p>
        </p:txBody>
      </p:sp>
      <p:sp>
        <p:nvSpPr>
          <p:cNvPr id="12" name="Subtitle 4"/>
          <p:cNvSpPr>
            <a:spLocks noGrp="1"/>
          </p:cNvSpPr>
          <p:nvPr>
            <p:ph type="body" sz="quarter" idx="10"/>
          </p:nvPr>
        </p:nvSpPr>
        <p:spPr>
          <a:xfrm>
            <a:off x="2171700" y="4495801"/>
            <a:ext cx="7848600" cy="1905000"/>
          </a:xfrm>
        </p:spPr>
        <p:txBody>
          <a:bodyPr/>
          <a:lstStyle/>
          <a:p>
            <a:r>
              <a:rPr lang="en-US" dirty="0"/>
              <a:t>and saved him from the horrors of his enemy.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فَٱكْشِفْ</a:t>
            </a:r>
            <a:r>
              <a:rPr lang="ar-SA" dirty="0"/>
              <a:t> عَنِّي كَـمَا كَشَفْتَ عَنْهُ</a:t>
            </a:r>
          </a:p>
        </p:txBody>
      </p:sp>
      <p:sp>
        <p:nvSpPr>
          <p:cNvPr id="12" name="Subtitle 4"/>
          <p:cNvSpPr>
            <a:spLocks noGrp="1"/>
          </p:cNvSpPr>
          <p:nvPr>
            <p:ph type="body" sz="quarter" idx="10"/>
          </p:nvPr>
        </p:nvSpPr>
        <p:spPr>
          <a:xfrm>
            <a:off x="2171700" y="4495801"/>
            <a:ext cx="7848600" cy="1905000"/>
          </a:xfrm>
        </p:spPr>
        <p:txBody>
          <a:bodyPr/>
          <a:lstStyle/>
          <a:p>
            <a:r>
              <a:rPr lang="en-US" dirty="0"/>
              <a:t>So, (please) relieve me in the same way as You did to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سِلْمٌ لِمَنْ سَالَمَكُمْ</a:t>
            </a:r>
          </a:p>
        </p:txBody>
      </p:sp>
      <p:sp>
        <p:nvSpPr>
          <p:cNvPr id="12" name="Subtitle 4"/>
          <p:cNvSpPr>
            <a:spLocks noGrp="1"/>
          </p:cNvSpPr>
          <p:nvPr>
            <p:ph type="body" sz="quarter" idx="10"/>
          </p:nvPr>
        </p:nvSpPr>
        <p:spPr>
          <a:xfrm>
            <a:off x="2171700" y="4495801"/>
            <a:ext cx="7848600" cy="1905000"/>
          </a:xfrm>
        </p:spPr>
        <p:txBody>
          <a:bodyPr/>
          <a:lstStyle/>
          <a:p>
            <a:r>
              <a:rPr lang="en-US" dirty="0"/>
              <a:t>I am at peace with those who are at peace with you</a:t>
            </a:r>
          </a:p>
        </p:txBody>
      </p:sp>
    </p:spTree>
    <p:extLst>
      <p:ext uri="{BB962C8B-B14F-4D97-AF65-F5344CB8AC3E}">
        <p14:creationId xmlns:p14="http://schemas.microsoft.com/office/powerpoint/2010/main" val="3390028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وَفَرِّجْ عَنِّي كَـمَا فَرَّجْتَ عَنْهُ</a:t>
            </a:r>
          </a:p>
        </p:txBody>
      </p:sp>
      <p:sp>
        <p:nvSpPr>
          <p:cNvPr id="12" name="Subtitle 4"/>
          <p:cNvSpPr>
            <a:spLocks noGrp="1"/>
          </p:cNvSpPr>
          <p:nvPr>
            <p:ph type="body" sz="quarter" idx="10"/>
          </p:nvPr>
        </p:nvSpPr>
        <p:spPr>
          <a:xfrm>
            <a:off x="2171700" y="4495801"/>
            <a:ext cx="7848600" cy="1905000"/>
          </a:xfrm>
        </p:spPr>
        <p:txBody>
          <a:bodyPr/>
          <a:lstStyle/>
          <a:p>
            <a:r>
              <a:rPr lang="en-US" dirty="0"/>
              <a:t>dispel my worries in the same way as You did to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وَٱكْفِنِي</a:t>
            </a:r>
            <a:r>
              <a:rPr lang="ar-SA" dirty="0"/>
              <a:t> كَـمَا كَفَيْتَهُ</a:t>
            </a:r>
          </a:p>
        </p:txBody>
      </p:sp>
      <p:sp>
        <p:nvSpPr>
          <p:cNvPr id="12" name="Subtitle 4"/>
          <p:cNvSpPr>
            <a:spLocks noGrp="1"/>
          </p:cNvSpPr>
          <p:nvPr>
            <p:ph type="body" sz="quarter" idx="10"/>
          </p:nvPr>
        </p:nvSpPr>
        <p:spPr>
          <a:xfrm>
            <a:off x="2171700" y="4495801"/>
            <a:ext cx="7848600" cy="1905000"/>
          </a:xfrm>
        </p:spPr>
        <p:txBody>
          <a:bodyPr/>
          <a:lstStyle/>
          <a:p>
            <a:r>
              <a:rPr lang="en-US" dirty="0"/>
              <a:t>save me in the same way as You did to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وَٱصْرِفْ عَنِّي هَوْلَ مَا </a:t>
            </a:r>
            <a:r>
              <a:rPr lang="ar-EG" dirty="0"/>
              <a:t>أَ</a:t>
            </a:r>
            <a:r>
              <a:rPr lang="ar-SA" dirty="0"/>
              <a:t>خَافُ هَوْلَهُ</a:t>
            </a:r>
          </a:p>
        </p:txBody>
      </p:sp>
      <p:sp>
        <p:nvSpPr>
          <p:cNvPr id="12" name="Subtitle 4"/>
          <p:cNvSpPr>
            <a:spLocks noGrp="1"/>
          </p:cNvSpPr>
          <p:nvPr>
            <p:ph type="body" sz="quarter" idx="10"/>
          </p:nvPr>
        </p:nvSpPr>
        <p:spPr>
          <a:xfrm>
            <a:off x="2171700" y="4495801"/>
            <a:ext cx="7848600" cy="1905000"/>
          </a:xfrm>
        </p:spPr>
        <p:txBody>
          <a:bodyPr/>
          <a:lstStyle/>
          <a:p>
            <a:r>
              <a:rPr lang="en-US" dirty="0"/>
              <a:t>drive away from me the horror of what I anticipate to horrify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وَمَؤُونَةَ مَا </a:t>
            </a:r>
            <a:r>
              <a:rPr lang="ar-EG" dirty="0"/>
              <a:t>أَ</a:t>
            </a:r>
            <a:r>
              <a:rPr lang="ar-SA" dirty="0"/>
              <a:t>خَافُ مَ</a:t>
            </a:r>
            <a:r>
              <a:rPr lang="ar-EG" dirty="0"/>
              <a:t>ئُ</a:t>
            </a:r>
            <a:r>
              <a:rPr lang="ar-SA" dirty="0"/>
              <a:t>ونَتَهُ</a:t>
            </a:r>
          </a:p>
        </p:txBody>
      </p:sp>
      <p:sp>
        <p:nvSpPr>
          <p:cNvPr id="12" name="Subtitle 4"/>
          <p:cNvSpPr>
            <a:spLocks noGrp="1"/>
          </p:cNvSpPr>
          <p:nvPr>
            <p:ph type="body" sz="quarter" idx="10"/>
          </p:nvPr>
        </p:nvSpPr>
        <p:spPr>
          <a:xfrm>
            <a:off x="2171700" y="4495801"/>
            <a:ext cx="7848600" cy="1905000"/>
          </a:xfrm>
        </p:spPr>
        <p:txBody>
          <a:bodyPr/>
          <a:lstStyle/>
          <a:p>
            <a:r>
              <a:rPr lang="en-US" dirty="0"/>
              <a:t>the encumbrance of what I anticipate to overburden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 مَا </a:t>
            </a:r>
            <a:r>
              <a:rPr lang="ar-EG" dirty="0"/>
              <a:t>أَ</a:t>
            </a:r>
            <a:r>
              <a:rPr lang="ar-SA" dirty="0"/>
              <a:t>خَافُ هَمَّهُ</a:t>
            </a:r>
          </a:p>
        </p:txBody>
      </p:sp>
      <p:sp>
        <p:nvSpPr>
          <p:cNvPr id="12" name="Subtitle 4"/>
          <p:cNvSpPr>
            <a:spLocks noGrp="1"/>
          </p:cNvSpPr>
          <p:nvPr>
            <p:ph type="body" sz="quarter" idx="10"/>
          </p:nvPr>
        </p:nvSpPr>
        <p:spPr>
          <a:xfrm>
            <a:off x="2171700" y="4495801"/>
            <a:ext cx="7848600" cy="1905000"/>
          </a:xfrm>
        </p:spPr>
        <p:txBody>
          <a:bodyPr/>
          <a:lstStyle/>
          <a:p>
            <a:r>
              <a:rPr lang="en-US" dirty="0"/>
              <a:t>and the distress of what I anticipate to distress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بِلا مَ</a:t>
            </a:r>
            <a:r>
              <a:rPr lang="ar-EG" dirty="0"/>
              <a:t>ئُ</a:t>
            </a:r>
            <a:r>
              <a:rPr lang="ar-SA" dirty="0"/>
              <a:t>ونَةٍ عَلٰى نَفْسِي مِنْ ذٰلِكَ</a:t>
            </a:r>
          </a:p>
        </p:txBody>
      </p:sp>
      <p:sp>
        <p:nvSpPr>
          <p:cNvPr id="12" name="Subtitle 4"/>
          <p:cNvSpPr>
            <a:spLocks noGrp="1"/>
          </p:cNvSpPr>
          <p:nvPr>
            <p:ph type="body" sz="quarter" idx="10"/>
          </p:nvPr>
        </p:nvSpPr>
        <p:spPr>
          <a:xfrm>
            <a:off x="2171700" y="4495801"/>
            <a:ext cx="7848600" cy="1905000"/>
          </a:xfrm>
        </p:spPr>
        <p:txBody>
          <a:bodyPr/>
          <a:lstStyle/>
          <a:p>
            <a:r>
              <a:rPr lang="en-US" dirty="0"/>
              <a:t>without making me suffer any encumbrance due to all that.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وَٱصْرِفْنِي</a:t>
            </a:r>
            <a:r>
              <a:rPr lang="ar-SA" dirty="0"/>
              <a:t> بِقَضَاءِ حَوَائِجِي</a:t>
            </a:r>
          </a:p>
        </p:txBody>
      </p:sp>
      <p:sp>
        <p:nvSpPr>
          <p:cNvPr id="12" name="Subtitle 4"/>
          <p:cNvSpPr>
            <a:spLocks noGrp="1"/>
          </p:cNvSpPr>
          <p:nvPr>
            <p:ph type="body" sz="quarter" idx="10"/>
          </p:nvPr>
        </p:nvSpPr>
        <p:spPr>
          <a:xfrm>
            <a:off x="2171700" y="4495801"/>
            <a:ext cx="7848600" cy="1905000"/>
          </a:xfrm>
        </p:spPr>
        <p:txBody>
          <a:bodyPr/>
          <a:lstStyle/>
          <a:p>
            <a:r>
              <a:rPr lang="en-US" dirty="0"/>
              <a:t>And make me leave having all my requests granted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وَكِفَايَةِ مَا </a:t>
            </a:r>
            <a:r>
              <a:rPr lang="ar-EG" dirty="0"/>
              <a:t>أَ</a:t>
            </a:r>
            <a:r>
              <a:rPr lang="ar-SA" dirty="0"/>
              <a:t>هَمَّنِي هَمُّهُ</a:t>
            </a:r>
          </a:p>
        </p:txBody>
      </p:sp>
      <p:sp>
        <p:nvSpPr>
          <p:cNvPr id="12" name="Subtitle 4"/>
          <p:cNvSpPr>
            <a:spLocks noGrp="1"/>
          </p:cNvSpPr>
          <p:nvPr>
            <p:ph type="body" sz="quarter" idx="10"/>
          </p:nvPr>
        </p:nvSpPr>
        <p:spPr>
          <a:xfrm>
            <a:off x="2171700" y="4495801"/>
            <a:ext cx="7848600" cy="1905000"/>
          </a:xfrm>
        </p:spPr>
        <p:txBody>
          <a:bodyPr/>
          <a:lstStyle/>
          <a:p>
            <a:r>
              <a:rPr lang="en-US" dirty="0"/>
              <a:t>and having all my distresses relieved,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a:t>
            </a:r>
            <a:r>
              <a:rPr lang="ar-EG" dirty="0"/>
              <a:t>أَ</a:t>
            </a:r>
            <a:r>
              <a:rPr lang="ar-SA" dirty="0"/>
              <a:t>مْرِ آخِرَتِي وَدُنْيَايَ</a:t>
            </a:r>
          </a:p>
        </p:txBody>
      </p:sp>
      <p:sp>
        <p:nvSpPr>
          <p:cNvPr id="12" name="Subtitle 4"/>
          <p:cNvSpPr>
            <a:spLocks noGrp="1"/>
          </p:cNvSpPr>
          <p:nvPr>
            <p:ph type="body" sz="quarter" idx="10"/>
          </p:nvPr>
        </p:nvSpPr>
        <p:spPr>
          <a:xfrm>
            <a:off x="2171700" y="4495801"/>
            <a:ext cx="7848600" cy="1905000"/>
          </a:xfrm>
        </p:spPr>
        <p:txBody>
          <a:bodyPr/>
          <a:lstStyle/>
          <a:p>
            <a:r>
              <a:rPr lang="en-US" dirty="0"/>
              <a:t>including the affairs of this world and the Hereafter.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EG" dirty="0"/>
              <a:t>أَ</a:t>
            </a:r>
            <a:r>
              <a:rPr lang="ar-SA" dirty="0"/>
              <a:t>مِيرَ ٱلْمُؤْمِنِينَ</a:t>
            </a:r>
          </a:p>
        </p:txBody>
      </p:sp>
      <p:sp>
        <p:nvSpPr>
          <p:cNvPr id="12" name="Subtitle 4"/>
          <p:cNvSpPr>
            <a:spLocks noGrp="1"/>
          </p:cNvSpPr>
          <p:nvPr>
            <p:ph type="body" sz="quarter" idx="10"/>
          </p:nvPr>
        </p:nvSpPr>
        <p:spPr>
          <a:xfrm>
            <a:off x="2171700" y="4495801"/>
            <a:ext cx="7848600" cy="1905000"/>
          </a:xfrm>
        </p:spPr>
        <p:txBody>
          <a:bodyPr/>
          <a:lstStyle/>
          <a:p>
            <a:r>
              <a:rPr lang="en-US" dirty="0"/>
              <a:t>O Commander of the Faithful!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 لِمَنْ حَارَبَكُمْ إِلٰى يَوْمِ </a:t>
            </a:r>
            <a:r>
              <a:rPr lang="ar-SA" dirty="0" err="1"/>
              <a:t>ٱلْقِيَامَةِ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I am at war against those who have fought against you up to the Resurrection Day.</a:t>
            </a:r>
          </a:p>
        </p:txBody>
      </p:sp>
    </p:spTree>
    <p:extLst>
      <p:ext uri="{BB962C8B-B14F-4D97-AF65-F5344CB8AC3E}">
        <p14:creationId xmlns:p14="http://schemas.microsoft.com/office/powerpoint/2010/main" val="35354045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a:t>
            </a:r>
            <a:r>
              <a:rPr lang="ar-EG" dirty="0"/>
              <a:t>أَ</a:t>
            </a:r>
            <a:r>
              <a:rPr lang="ar-SA" dirty="0"/>
              <a:t>بَا عَبْدِ ٱللَّهِ</a:t>
            </a:r>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عَلَيْكُمَا مِنِّي سَلامُ ٱللَّهِ </a:t>
            </a:r>
            <a:r>
              <a:rPr lang="ar-EG" dirty="0"/>
              <a:t>أَ</a:t>
            </a:r>
            <a:r>
              <a:rPr lang="ar-SA" dirty="0"/>
              <a:t>بَداً</a:t>
            </a:r>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you both from me forever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بَقِيتُ وَبَقِيَ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long as I am existent and as long as there are day and night.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جَعَلَهُ </a:t>
            </a:r>
            <a:r>
              <a:rPr lang="ar-SA" dirty="0" err="1"/>
              <a:t>ٱللَّهُ</a:t>
            </a:r>
            <a:r>
              <a:rPr lang="ar-SA" dirty="0"/>
              <a:t> آخِرَ </a:t>
            </a:r>
            <a:r>
              <a:rPr lang="ar-SA" dirty="0" err="1"/>
              <a:t>ٱلْعَهْدِ</a:t>
            </a:r>
            <a:r>
              <a:rPr lang="ar-SA" dirty="0"/>
              <a:t> مِنْ زِيَارَتِكُمَا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not decide this time of my visit to you both to be the last.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فَرَّقَ </a:t>
            </a:r>
            <a:r>
              <a:rPr lang="ar-SA" dirty="0" err="1"/>
              <a:t>ٱللَّهُ</a:t>
            </a:r>
            <a:r>
              <a:rPr lang="ar-SA" dirty="0"/>
              <a:t> بَيْنِي وَبَيْنَكُمَا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never separate me from you both.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EG" dirty="0"/>
              <a:t>أَ</a:t>
            </a:r>
            <a:r>
              <a:rPr lang="ar-SA" dirty="0"/>
              <a:t>حْيِنِي حَيَاةَ مُحَمَّدٍ وَذُرِّيَّتِهِ</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live the same lifestyle that Muhammad and his offspring lived,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مِتْنِي مَمَاتَهُمْ</a:t>
            </a:r>
          </a:p>
        </p:txBody>
      </p:sp>
      <p:sp>
        <p:nvSpPr>
          <p:cNvPr id="12" name="Subtitle 4"/>
          <p:cNvSpPr>
            <a:spLocks noGrp="1"/>
          </p:cNvSpPr>
          <p:nvPr>
            <p:ph type="body" sz="quarter" idx="10"/>
          </p:nvPr>
        </p:nvSpPr>
        <p:spPr>
          <a:xfrm>
            <a:off x="2171700" y="4495801"/>
            <a:ext cx="7848600" cy="1905000"/>
          </a:xfrm>
        </p:spPr>
        <p:txBody>
          <a:bodyPr/>
          <a:lstStyle/>
          <a:p>
            <a:r>
              <a:rPr lang="en-US" dirty="0"/>
              <a:t>make me die on the same faith on which they died,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وَتَوَفَّنِي عَلٰى مِلَّتِهِمْ</a:t>
            </a:r>
          </a:p>
        </p:txBody>
      </p:sp>
      <p:sp>
        <p:nvSpPr>
          <p:cNvPr id="12" name="Subtitle 4"/>
          <p:cNvSpPr>
            <a:spLocks noGrp="1"/>
          </p:cNvSpPr>
          <p:nvPr>
            <p:ph type="body" sz="quarter" idx="10"/>
          </p:nvPr>
        </p:nvSpPr>
        <p:spPr>
          <a:xfrm>
            <a:off x="2171700" y="4495801"/>
            <a:ext cx="7848600" cy="1905000"/>
          </a:xfrm>
        </p:spPr>
        <p:txBody>
          <a:bodyPr/>
          <a:lstStyle/>
          <a:p>
            <a:r>
              <a:rPr lang="en-US" dirty="0"/>
              <a:t>receive my soul while I am following their religion,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وَٱحْشُرْنِي</a:t>
            </a:r>
            <a:r>
              <a:rPr lang="ar-SA" dirty="0"/>
              <a:t> فِي زُمْرَتِهِمْ</a:t>
            </a:r>
          </a:p>
        </p:txBody>
      </p:sp>
      <p:sp>
        <p:nvSpPr>
          <p:cNvPr id="12" name="Subtitle 4"/>
          <p:cNvSpPr>
            <a:spLocks noGrp="1"/>
          </p:cNvSpPr>
          <p:nvPr>
            <p:ph type="body" sz="quarter" idx="10"/>
          </p:nvPr>
        </p:nvSpPr>
        <p:spPr>
          <a:xfrm>
            <a:off x="2171700" y="4495801"/>
            <a:ext cx="7848600" cy="1905000"/>
          </a:xfrm>
        </p:spPr>
        <p:txBody>
          <a:bodyPr/>
          <a:lstStyle/>
          <a:p>
            <a:r>
              <a:rPr lang="en-US" dirty="0"/>
              <a:t>include me with their group,</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تُفَرِّقْ بَيْنِي وَبَيْنَهُمْ</a:t>
            </a:r>
          </a:p>
        </p:txBody>
      </p:sp>
      <p:sp>
        <p:nvSpPr>
          <p:cNvPr id="12" name="Subtitle 4"/>
          <p:cNvSpPr>
            <a:spLocks noGrp="1"/>
          </p:cNvSpPr>
          <p:nvPr>
            <p:ph type="body" sz="quarter" idx="10"/>
          </p:nvPr>
        </p:nvSpPr>
        <p:spPr>
          <a:xfrm>
            <a:off x="2171700" y="4495801"/>
            <a:ext cx="7848600" cy="1905000"/>
          </a:xfrm>
        </p:spPr>
        <p:txBody>
          <a:bodyPr/>
          <a:lstStyle/>
          <a:p>
            <a:r>
              <a:rPr lang="en-US" dirty="0"/>
              <a:t>and never separate me from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family of Ziyad and the family of Marwan.</a:t>
            </a:r>
          </a:p>
        </p:txBody>
      </p:sp>
    </p:spTree>
    <p:extLst>
      <p:ext uri="{BB962C8B-B14F-4D97-AF65-F5344CB8AC3E}">
        <p14:creationId xmlns:p14="http://schemas.microsoft.com/office/powerpoint/2010/main" val="3109468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طَرْفَةَ عَيْنٍ </a:t>
            </a:r>
            <a:r>
              <a:rPr lang="ar-EG" dirty="0"/>
              <a:t>أَ</a:t>
            </a:r>
            <a:r>
              <a:rPr lang="ar-SA" dirty="0"/>
              <a:t>بَداً</a:t>
            </a:r>
          </a:p>
        </p:txBody>
      </p:sp>
      <p:sp>
        <p:nvSpPr>
          <p:cNvPr id="12" name="Subtitle 4"/>
          <p:cNvSpPr>
            <a:spLocks noGrp="1"/>
          </p:cNvSpPr>
          <p:nvPr>
            <p:ph type="body" sz="quarter" idx="10"/>
          </p:nvPr>
        </p:nvSpPr>
        <p:spPr>
          <a:xfrm>
            <a:off x="2171700" y="4495800"/>
            <a:ext cx="7848600" cy="1905000"/>
          </a:xfrm>
        </p:spPr>
        <p:txBody>
          <a:bodyPr/>
          <a:lstStyle/>
          <a:p>
            <a:r>
              <a:rPr lang="en-US" dirty="0"/>
              <a:t>not for even a winking of any eye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this world and in the Hereafter.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EG" dirty="0"/>
              <a:t>أَ</a:t>
            </a:r>
            <a:r>
              <a:rPr lang="ar-SA" dirty="0"/>
              <a:t>مِيرَ ٱلْمُؤْمِنِينَ</a:t>
            </a:r>
          </a:p>
        </p:txBody>
      </p:sp>
      <p:sp>
        <p:nvSpPr>
          <p:cNvPr id="12" name="Subtitle 4"/>
          <p:cNvSpPr>
            <a:spLocks noGrp="1"/>
          </p:cNvSpPr>
          <p:nvPr>
            <p:ph type="body" sz="quarter" idx="10"/>
          </p:nvPr>
        </p:nvSpPr>
        <p:spPr>
          <a:xfrm>
            <a:off x="2171700" y="4495801"/>
            <a:ext cx="7848600" cy="1905000"/>
          </a:xfrm>
        </p:spPr>
        <p:txBody>
          <a:bodyPr/>
          <a:lstStyle/>
          <a:p>
            <a:r>
              <a:rPr lang="en-US" dirty="0"/>
              <a:t>O Commander of the Faithful!</a:t>
            </a:r>
          </a:p>
          <a:p>
            <a:endParaRPr lang="ur-PK" dirty="0"/>
          </a:p>
          <a:p>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a:t>
            </a:r>
            <a:r>
              <a:rPr lang="ar-EG" dirty="0"/>
              <a:t>أَ</a:t>
            </a:r>
            <a:r>
              <a:rPr lang="ar-SA" dirty="0"/>
              <a:t>بَا عَبْدِ ٱللَّهِ</a:t>
            </a:r>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تَيْتُكُمَا زَائِراً</a:t>
            </a:r>
          </a:p>
        </p:txBody>
      </p:sp>
      <p:sp>
        <p:nvSpPr>
          <p:cNvPr id="12" name="Subtitle 4"/>
          <p:cNvSpPr>
            <a:spLocks noGrp="1"/>
          </p:cNvSpPr>
          <p:nvPr>
            <p:ph type="body" sz="quarter" idx="10"/>
          </p:nvPr>
        </p:nvSpPr>
        <p:spPr>
          <a:xfrm>
            <a:off x="2171700" y="4495801"/>
            <a:ext cx="7848600" cy="1905000"/>
          </a:xfrm>
        </p:spPr>
        <p:txBody>
          <a:bodyPr/>
          <a:lstStyle/>
          <a:p>
            <a:r>
              <a:rPr lang="en-US" dirty="0"/>
              <a:t>I have come to you both to visit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وَمُتَوَسِّلاً </a:t>
            </a:r>
            <a:r>
              <a:rPr lang="ar-SA" dirty="0" err="1"/>
              <a:t>إِلَىٰ</a:t>
            </a:r>
            <a:r>
              <a:rPr lang="ar-SA" dirty="0"/>
              <a:t> </a:t>
            </a:r>
            <a:r>
              <a:rPr lang="ar-SA" dirty="0" err="1"/>
              <a:t>ٱللَّهِ</a:t>
            </a:r>
            <a:r>
              <a:rPr lang="ar-SA" dirty="0"/>
              <a:t> رَبِّي وَرَبِّكُمَا</a:t>
            </a:r>
          </a:p>
        </p:txBody>
      </p:sp>
      <p:sp>
        <p:nvSpPr>
          <p:cNvPr id="12" name="Subtitle 4"/>
          <p:cNvSpPr>
            <a:spLocks noGrp="1"/>
          </p:cNvSpPr>
          <p:nvPr>
            <p:ph type="body" sz="quarter" idx="10"/>
          </p:nvPr>
        </p:nvSpPr>
        <p:spPr>
          <a:xfrm>
            <a:off x="2171700" y="4495801"/>
            <a:ext cx="7848600" cy="1905000"/>
          </a:xfrm>
        </p:spPr>
        <p:txBody>
          <a:bodyPr/>
          <a:lstStyle/>
          <a:p>
            <a:r>
              <a:rPr lang="en-US" dirty="0"/>
              <a:t>making both of you to be my means to Allah your and my Lord,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وَمُتَوَجِّهاً إِلَيْهِ بِكُمَا</a:t>
            </a:r>
          </a:p>
        </p:txBody>
      </p:sp>
      <p:sp>
        <p:nvSpPr>
          <p:cNvPr id="12" name="Subtitle 4"/>
          <p:cNvSpPr>
            <a:spLocks noGrp="1"/>
          </p:cNvSpPr>
          <p:nvPr>
            <p:ph type="body" sz="quarter" idx="10"/>
          </p:nvPr>
        </p:nvSpPr>
        <p:spPr>
          <a:xfrm>
            <a:off x="2171700" y="4495801"/>
            <a:ext cx="7848600" cy="1905000"/>
          </a:xfrm>
        </p:spPr>
        <p:txBody>
          <a:bodyPr/>
          <a:lstStyle/>
          <a:p>
            <a:r>
              <a:rPr lang="en-US" dirty="0"/>
              <a:t>turning my face to Him in your names,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وَمُسْتَشْفِعاً بِكُمَا </a:t>
            </a:r>
            <a:r>
              <a:rPr lang="ar-SA" dirty="0" err="1"/>
              <a:t>إِلَىٰ</a:t>
            </a:r>
            <a:r>
              <a:rPr lang="ar-SA" dirty="0"/>
              <a:t> </a:t>
            </a:r>
            <a:r>
              <a:rPr lang="ar-SA" dirty="0" err="1"/>
              <a:t>ٱللَّهِ</a:t>
            </a:r>
            <a:r>
              <a:rPr lang="ar-SA" dirty="0"/>
              <a:t> </a:t>
            </a:r>
            <a:r>
              <a:rPr lang="ar-SA" dirty="0" err="1"/>
              <a:t>تَعَالَىٰ</a:t>
            </a:r>
            <a:r>
              <a:rPr lang="ar-SA" dirty="0"/>
              <a:t> فِي حَاجَتِي </a:t>
            </a:r>
            <a:r>
              <a:rPr lang="ar-SA" dirty="0" err="1"/>
              <a:t>هٰذِهِ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seeking your intercession for me with Allah All-exalted to grant me this request of mine;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فَٱشْفَعا</a:t>
            </a:r>
            <a:r>
              <a:rPr lang="ar-EG" dirty="0"/>
              <a:t>ً</a:t>
            </a:r>
            <a:r>
              <a:rPr lang="ar-SA" dirty="0"/>
              <a:t> لِي</a:t>
            </a:r>
          </a:p>
        </p:txBody>
      </p:sp>
      <p:sp>
        <p:nvSpPr>
          <p:cNvPr id="12" name="Subtitle 4"/>
          <p:cNvSpPr>
            <a:spLocks noGrp="1"/>
          </p:cNvSpPr>
          <p:nvPr>
            <p:ph type="body" sz="quarter" idx="10"/>
          </p:nvPr>
        </p:nvSpPr>
        <p:spPr>
          <a:xfrm>
            <a:off x="2171700" y="4495801"/>
            <a:ext cx="7848600" cy="1905000"/>
          </a:xfrm>
        </p:spPr>
        <p:txBody>
          <a:bodyPr/>
          <a:lstStyle/>
          <a:p>
            <a:r>
              <a:rPr lang="en-US" dirty="0"/>
              <a:t>so, intercede for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فَإِنَّ لَكُمَا عِنْدَ </a:t>
            </a:r>
            <a:r>
              <a:rPr lang="ar-SA" dirty="0" err="1"/>
              <a:t>ٱللَّهِ</a:t>
            </a:r>
            <a:r>
              <a:rPr lang="ar-SA" dirty="0"/>
              <a:t> </a:t>
            </a:r>
            <a:r>
              <a:rPr lang="ar-SA" dirty="0" err="1"/>
              <a:t>ٱلْمَقَامَ</a:t>
            </a:r>
            <a:r>
              <a:rPr lang="ar-SA" dirty="0"/>
              <a:t> </a:t>
            </a:r>
            <a:r>
              <a:rPr lang="ar-SA" dirty="0" err="1"/>
              <a:t>ٱلْمَحْمُودَ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since you both enjoy with Allah a praiseworthy position,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بَنِي أُمَيَّةَ قَاطِبَةً</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descendants of </a:t>
            </a:r>
            <a:r>
              <a:rPr lang="en-US" dirty="0" err="1"/>
              <a:t>Umayyah</a:t>
            </a:r>
            <a:r>
              <a:rPr lang="en-US" dirty="0"/>
              <a:t> altogether.</a:t>
            </a:r>
          </a:p>
        </p:txBody>
      </p:sp>
    </p:spTree>
    <p:extLst>
      <p:ext uri="{BB962C8B-B14F-4D97-AF65-F5344CB8AC3E}">
        <p14:creationId xmlns:p14="http://schemas.microsoft.com/office/powerpoint/2010/main" val="2514304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وَٱلْجَاهَ</a:t>
            </a:r>
            <a:r>
              <a:rPr lang="ar-SA" dirty="0"/>
              <a:t> </a:t>
            </a:r>
            <a:r>
              <a:rPr lang="ar-SA" dirty="0" err="1"/>
              <a:t>ٱلْوَجِيهَ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 admissible status,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وَٱلْمَنْزِلَ</a:t>
            </a:r>
            <a:r>
              <a:rPr lang="ar-SA" dirty="0"/>
              <a:t> </a:t>
            </a:r>
            <a:r>
              <a:rPr lang="ar-SA" dirty="0" err="1"/>
              <a:t>ٱلرَّفِيعَ</a:t>
            </a:r>
            <a:r>
              <a:rPr lang="ar-SA" dirty="0"/>
              <a:t> </a:t>
            </a:r>
            <a:r>
              <a:rPr lang="ar-SA" dirty="0" err="1"/>
              <a:t>وَٱلْوَسِيلَةَ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 lofty standing, and a means (of nearness to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a:t>
            </a:r>
            <a:r>
              <a:rPr lang="ar-EG" dirty="0"/>
              <a:t>أَ</a:t>
            </a:r>
            <a:r>
              <a:rPr lang="ar-SA" dirty="0"/>
              <a:t>نْقَلِبُ عَنْكُمَا</a:t>
            </a:r>
          </a:p>
        </p:txBody>
      </p:sp>
      <p:sp>
        <p:nvSpPr>
          <p:cNvPr id="12" name="Subtitle 4"/>
          <p:cNvSpPr>
            <a:spLocks noGrp="1"/>
          </p:cNvSpPr>
          <p:nvPr>
            <p:ph type="body" sz="quarter" idx="10"/>
          </p:nvPr>
        </p:nvSpPr>
        <p:spPr>
          <a:xfrm>
            <a:off x="2171700" y="4495801"/>
            <a:ext cx="7848600" cy="1905000"/>
          </a:xfrm>
        </p:spPr>
        <p:txBody>
          <a:bodyPr/>
          <a:lstStyle/>
          <a:p>
            <a:r>
              <a:rPr lang="en-US" dirty="0"/>
              <a:t>I will now leave you both,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مُنْتَظِراً لِ</a:t>
            </a:r>
            <a:r>
              <a:rPr lang="ar-EG" dirty="0"/>
              <a:t>ّ</a:t>
            </a:r>
            <a:r>
              <a:rPr lang="ar-SA" dirty="0"/>
              <a:t>تَنَجُّزِ ٱلْحَاجَةِ</a:t>
            </a:r>
          </a:p>
        </p:txBody>
      </p:sp>
      <p:sp>
        <p:nvSpPr>
          <p:cNvPr id="12" name="Subtitle 4"/>
          <p:cNvSpPr>
            <a:spLocks noGrp="1"/>
          </p:cNvSpPr>
          <p:nvPr>
            <p:ph type="body" sz="quarter" idx="10"/>
          </p:nvPr>
        </p:nvSpPr>
        <p:spPr>
          <a:xfrm>
            <a:off x="2171700" y="4495801"/>
            <a:ext cx="7848600" cy="1905000"/>
          </a:xfrm>
        </p:spPr>
        <p:txBody>
          <a:bodyPr/>
          <a:lstStyle/>
          <a:p>
            <a:r>
              <a:rPr lang="en-US" dirty="0"/>
              <a:t>expecting my request to be granted,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وَقَضَائِهَا وَنَجَاحِهَا مِنَ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settled, and made successful by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بِشَفَاعَتِكُمَا لِي إِلَى </a:t>
            </a:r>
            <a:r>
              <a:rPr lang="ar-SA" dirty="0" err="1"/>
              <a:t>ٱللّٰهِ</a:t>
            </a:r>
            <a:r>
              <a:rPr lang="ar-SA" dirty="0"/>
              <a:t> فِي ذٰلِكَ</a:t>
            </a:r>
          </a:p>
        </p:txBody>
      </p:sp>
      <p:sp>
        <p:nvSpPr>
          <p:cNvPr id="12" name="Subtitle 4"/>
          <p:cNvSpPr>
            <a:spLocks noGrp="1"/>
          </p:cNvSpPr>
          <p:nvPr>
            <p:ph type="body" sz="quarter" idx="10"/>
          </p:nvPr>
        </p:nvSpPr>
        <p:spPr>
          <a:xfrm>
            <a:off x="2171700" y="4495801"/>
            <a:ext cx="7848600" cy="1905000"/>
          </a:xfrm>
        </p:spPr>
        <p:txBody>
          <a:bodyPr/>
          <a:lstStyle/>
          <a:p>
            <a:r>
              <a:rPr lang="en-US" dirty="0"/>
              <a:t>on account of your intercession for me with Allah in that;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فَلا </a:t>
            </a:r>
            <a:r>
              <a:rPr lang="ar-EG" dirty="0"/>
              <a:t>أَ</a:t>
            </a:r>
            <a:r>
              <a:rPr lang="ar-SA" dirty="0"/>
              <a:t>خِيبُ</a:t>
            </a:r>
          </a:p>
        </p:txBody>
      </p:sp>
      <p:sp>
        <p:nvSpPr>
          <p:cNvPr id="12" name="Subtitle 4"/>
          <p:cNvSpPr>
            <a:spLocks noGrp="1"/>
          </p:cNvSpPr>
          <p:nvPr>
            <p:ph type="body" sz="quarter" idx="10"/>
          </p:nvPr>
        </p:nvSpPr>
        <p:spPr>
          <a:xfrm>
            <a:off x="2171700" y="4495801"/>
            <a:ext cx="7848600" cy="1905000"/>
          </a:xfrm>
        </p:spPr>
        <p:txBody>
          <a:bodyPr/>
          <a:lstStyle/>
          <a:p>
            <a:r>
              <a:rPr lang="en-US" dirty="0"/>
              <a:t>so, do not let me down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يَك</a:t>
            </a:r>
            <a:r>
              <a:rPr lang="ar-EG" dirty="0"/>
              <a:t>ُ</a:t>
            </a:r>
            <a:r>
              <a:rPr lang="ar-SA" dirty="0"/>
              <a:t>ونُ مُنْقَلَبِي مُنْقَلَباً خَائِباً خَاسِراً</a:t>
            </a:r>
          </a:p>
        </p:txBody>
      </p:sp>
      <p:sp>
        <p:nvSpPr>
          <p:cNvPr id="12" name="Subtitle 4"/>
          <p:cNvSpPr>
            <a:spLocks noGrp="1"/>
          </p:cNvSpPr>
          <p:nvPr>
            <p:ph type="body" sz="quarter" idx="10"/>
          </p:nvPr>
        </p:nvSpPr>
        <p:spPr>
          <a:xfrm>
            <a:off x="2171700" y="4495801"/>
            <a:ext cx="7848600" cy="1905000"/>
          </a:xfrm>
        </p:spPr>
        <p:txBody>
          <a:bodyPr/>
          <a:lstStyle/>
          <a:p>
            <a:r>
              <a:rPr lang="en-US" dirty="0"/>
              <a:t>and do not make me leave with disappointment and loss;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بَلْ يَكُونُ مُنْقَلَبِي مُنْقَلَباً رَاجِحاً</a:t>
            </a:r>
          </a:p>
        </p:txBody>
      </p:sp>
      <p:sp>
        <p:nvSpPr>
          <p:cNvPr id="12" name="Subtitle 4"/>
          <p:cNvSpPr>
            <a:spLocks noGrp="1"/>
          </p:cNvSpPr>
          <p:nvPr>
            <p:ph type="body" sz="quarter" idx="10"/>
          </p:nvPr>
        </p:nvSpPr>
        <p:spPr>
          <a:xfrm>
            <a:off x="2171700" y="4495801"/>
            <a:ext cx="7848600" cy="1905000"/>
          </a:xfrm>
        </p:spPr>
        <p:txBody>
          <a:bodyPr/>
          <a:lstStyle/>
          <a:p>
            <a:r>
              <a:rPr lang="en-US" dirty="0"/>
              <a:t>rather, make me leave with achievement,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مُفْلِحاً مُنْجِحاً مُسْتَجَاباً</a:t>
            </a:r>
          </a:p>
        </p:txBody>
      </p:sp>
      <p:sp>
        <p:nvSpPr>
          <p:cNvPr id="12" name="Subtitle 4"/>
          <p:cNvSpPr>
            <a:spLocks noGrp="1"/>
          </p:cNvSpPr>
          <p:nvPr>
            <p:ph type="body" sz="quarter" idx="10"/>
          </p:nvPr>
        </p:nvSpPr>
        <p:spPr>
          <a:xfrm>
            <a:off x="2171700" y="4495801"/>
            <a:ext cx="7848600" cy="1905000"/>
          </a:xfrm>
        </p:spPr>
        <p:txBody>
          <a:bodyPr/>
          <a:lstStyle/>
          <a:p>
            <a:r>
              <a:rPr lang="en-US" dirty="0"/>
              <a:t>prosperity, success, and response (of my prayers)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a:t>
            </a:r>
            <a:r>
              <a:rPr lang="ar-SA" dirty="0" err="1"/>
              <a:t>ٱبْنَ</a:t>
            </a:r>
            <a:r>
              <a:rPr lang="ar-SA" dirty="0"/>
              <a:t> مَرْجَانَةَ</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son of </a:t>
            </a:r>
            <a:r>
              <a:rPr lang="en-US" dirty="0" err="1"/>
              <a:t>Marjanah</a:t>
            </a:r>
            <a:r>
              <a:rPr lang="en-US" dirty="0"/>
              <a:t>.</a:t>
            </a:r>
          </a:p>
        </p:txBody>
      </p:sp>
    </p:spTree>
    <p:extLst>
      <p:ext uri="{BB962C8B-B14F-4D97-AF65-F5344CB8AC3E}">
        <p14:creationId xmlns:p14="http://schemas.microsoft.com/office/powerpoint/2010/main" val="1180553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بِقَضَاءِ جَمِيعِ حَوَائِجِي</a:t>
            </a:r>
          </a:p>
        </p:txBody>
      </p:sp>
      <p:sp>
        <p:nvSpPr>
          <p:cNvPr id="12" name="Subtitle 4"/>
          <p:cNvSpPr>
            <a:spLocks noGrp="1"/>
          </p:cNvSpPr>
          <p:nvPr>
            <p:ph type="body" sz="quarter" idx="10"/>
          </p:nvPr>
        </p:nvSpPr>
        <p:spPr>
          <a:xfrm>
            <a:off x="2171700" y="4495801"/>
            <a:ext cx="7848600" cy="1905000"/>
          </a:xfrm>
        </p:spPr>
        <p:txBody>
          <a:bodyPr/>
          <a:lstStyle/>
          <a:p>
            <a:r>
              <a:rPr lang="en-US" dirty="0"/>
              <a:t>by having all my requests granted.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وَتَشَفَّعا</a:t>
            </a:r>
            <a:r>
              <a:rPr lang="ar-EG" dirty="0"/>
              <a:t>ً</a:t>
            </a:r>
            <a:r>
              <a:rPr lang="ar-SA" dirty="0"/>
              <a:t> لِي إِلَى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(please) intercede for me with Allah recurrently.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إِنْقَلَبْتُ</a:t>
            </a:r>
            <a:r>
              <a:rPr lang="ar-SA" dirty="0"/>
              <a:t> عَلَىٰ مَا شَاءَ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 now leave on ‘whatever is willed by Allah shall come to pass’</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حَوْلَ وَلا قُوَّةَ إِلاَّ </a:t>
            </a:r>
            <a:r>
              <a:rPr lang="ar-SA" dirty="0" err="1"/>
              <a:t>بِٱللّٰهِ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‘there is neither might nor power except with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مُفَوِّضاً </a:t>
            </a:r>
            <a:r>
              <a:rPr lang="ar-EG" dirty="0"/>
              <a:t>أَ</a:t>
            </a:r>
            <a:r>
              <a:rPr lang="ar-SA" dirty="0"/>
              <a:t>مْرِي إِلَى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relegating all my affairs to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مُلْجِئاً</a:t>
            </a:r>
            <a:r>
              <a:rPr lang="ar-SA" dirty="0"/>
              <a:t> ظَهْرِي إِلَى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referring all my power to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مُتَوَكِّلاً عَلَى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depending upon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قُولُ حَسْبِيَ </a:t>
            </a:r>
            <a:r>
              <a:rPr lang="ar-SA" dirty="0" err="1"/>
              <a:t>ٱللّٰهُ</a:t>
            </a:r>
            <a:r>
              <a:rPr lang="ar-SA" dirty="0"/>
              <a:t> وَكَفٰى</a:t>
            </a:r>
          </a:p>
        </p:txBody>
      </p:sp>
      <p:sp>
        <p:nvSpPr>
          <p:cNvPr id="12" name="Subtitle 4"/>
          <p:cNvSpPr>
            <a:spLocks noGrp="1"/>
          </p:cNvSpPr>
          <p:nvPr>
            <p:ph type="body" sz="quarter" idx="10"/>
          </p:nvPr>
        </p:nvSpPr>
        <p:spPr>
          <a:xfrm>
            <a:off x="2171700" y="4495801"/>
            <a:ext cx="7848600" cy="1905000"/>
          </a:xfrm>
        </p:spPr>
        <p:txBody>
          <a:bodyPr/>
          <a:lstStyle/>
          <a:p>
            <a:r>
              <a:rPr lang="en-US" dirty="0"/>
              <a:t>and repeating, ‘Allah is only sufficient to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سَمِعَ </a:t>
            </a:r>
            <a:r>
              <a:rPr lang="ar-SA" dirty="0" err="1"/>
              <a:t>ٱللّٰهُ</a:t>
            </a:r>
            <a:r>
              <a:rPr lang="ar-SA" dirty="0"/>
              <a:t> لِمَنْ دَعَا</a:t>
            </a:r>
          </a:p>
        </p:txBody>
      </p:sp>
      <p:sp>
        <p:nvSpPr>
          <p:cNvPr id="12" name="Subtitle 4"/>
          <p:cNvSpPr>
            <a:spLocks noGrp="1"/>
          </p:cNvSpPr>
          <p:nvPr>
            <p:ph type="body" sz="quarter" idx="10"/>
          </p:nvPr>
        </p:nvSpPr>
        <p:spPr>
          <a:xfrm>
            <a:off x="2171700" y="4495801"/>
            <a:ext cx="7848600" cy="1905000"/>
          </a:xfrm>
        </p:spPr>
        <p:txBody>
          <a:bodyPr/>
          <a:lstStyle/>
          <a:p>
            <a:r>
              <a:rPr lang="en-US" dirty="0"/>
              <a:t>and ‘May Allah respond to him who prays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لَيْسَ لِي وَرَاءَ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Other than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عُمَرَ بْنَ سَعْدٍ</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`Umar the son of Sa`d.</a:t>
            </a:r>
          </a:p>
        </p:txBody>
      </p:sp>
    </p:spTree>
    <p:extLst>
      <p:ext uri="{BB962C8B-B14F-4D97-AF65-F5344CB8AC3E}">
        <p14:creationId xmlns:p14="http://schemas.microsoft.com/office/powerpoint/2010/main" val="5622248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وَوَرَاءَكُمْ يَا سَادَتِي مُنْتَهٰى</a:t>
            </a:r>
          </a:p>
        </p:txBody>
      </p:sp>
      <p:sp>
        <p:nvSpPr>
          <p:cNvPr id="12" name="Subtitle 4"/>
          <p:cNvSpPr>
            <a:spLocks noGrp="1"/>
          </p:cNvSpPr>
          <p:nvPr>
            <p:ph type="body" sz="quarter" idx="10"/>
          </p:nvPr>
        </p:nvSpPr>
        <p:spPr>
          <a:xfrm>
            <a:off x="2171700" y="4495801"/>
            <a:ext cx="7848600" cy="1905000"/>
          </a:xfrm>
        </p:spPr>
        <p:txBody>
          <a:bodyPr/>
          <a:lstStyle/>
          <a:p>
            <a:r>
              <a:rPr lang="en-US" dirty="0"/>
              <a:t>and other than you all, O my masters, I have nothing to put my hope in.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شَاءَ رَبِّي كَانَ</a:t>
            </a:r>
          </a:p>
        </p:txBody>
      </p:sp>
      <p:sp>
        <p:nvSpPr>
          <p:cNvPr id="12" name="Subtitle 4"/>
          <p:cNvSpPr>
            <a:spLocks noGrp="1"/>
          </p:cNvSpPr>
          <p:nvPr>
            <p:ph type="body" sz="quarter" idx="10"/>
          </p:nvPr>
        </p:nvSpPr>
        <p:spPr>
          <a:xfrm>
            <a:off x="2171700" y="4495801"/>
            <a:ext cx="7848600" cy="1905000"/>
          </a:xfrm>
        </p:spPr>
        <p:txBody>
          <a:bodyPr/>
          <a:lstStyle/>
          <a:p>
            <a:r>
              <a:rPr lang="en-US" dirty="0"/>
              <a:t>Only that which my Lord wills shall come to pass,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وَمَا لَمْ يَشَا</a:t>
            </a:r>
            <a:r>
              <a:rPr lang="ar-EG" dirty="0"/>
              <a:t>ءْ</a:t>
            </a:r>
            <a:r>
              <a:rPr lang="ar-SA" dirty="0"/>
              <a:t> لَمْ يَكُنْ</a:t>
            </a:r>
          </a:p>
        </p:txBody>
      </p:sp>
      <p:sp>
        <p:nvSpPr>
          <p:cNvPr id="12" name="Subtitle 4"/>
          <p:cNvSpPr>
            <a:spLocks noGrp="1"/>
          </p:cNvSpPr>
          <p:nvPr>
            <p:ph type="body" sz="quarter" idx="10"/>
          </p:nvPr>
        </p:nvSpPr>
        <p:spPr>
          <a:xfrm>
            <a:off x="2171700" y="4495801"/>
            <a:ext cx="7848600" cy="1905000"/>
          </a:xfrm>
        </p:spPr>
        <p:txBody>
          <a:bodyPr/>
          <a:lstStyle/>
          <a:p>
            <a:r>
              <a:rPr lang="en-US" dirty="0"/>
              <a:t>and whatever He does not will shall never be.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حَوْلَ وَلاَ قُوَّةَ إِلاَّ </a:t>
            </a:r>
            <a:r>
              <a:rPr lang="ar-SA" dirty="0" err="1"/>
              <a:t>بِٱللّٰهِ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There is neither might nor power except with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سْتَوْدِعُكُمَا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 entrust you both with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جَعَلَهُ </a:t>
            </a:r>
            <a:r>
              <a:rPr lang="ar-SA" dirty="0" err="1"/>
              <a:t>ٱللّٰهُ</a:t>
            </a:r>
            <a:r>
              <a:rPr lang="ar-SA" dirty="0"/>
              <a:t> آخِرَ </a:t>
            </a:r>
            <a:r>
              <a:rPr lang="ar-SA" dirty="0" err="1"/>
              <a:t>ٱلْعَهْدِ</a:t>
            </a:r>
            <a:r>
              <a:rPr lang="ar-SA" dirty="0"/>
              <a:t> مِنِّي إِلَيْكُمَا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never decide this time of my visit to you both to be the last.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إِنْصَرَفْتُ يَا سَيِّدِي يَا </a:t>
            </a:r>
            <a:r>
              <a:rPr lang="ar-EG" dirty="0"/>
              <a:t>أَ</a:t>
            </a:r>
            <a:r>
              <a:rPr lang="ar-SA" dirty="0"/>
              <a:t>مِيرَ ٱلْمُؤْمِنِينَ وَمَوْلاَي</a:t>
            </a:r>
          </a:p>
        </p:txBody>
      </p:sp>
      <p:sp>
        <p:nvSpPr>
          <p:cNvPr id="12" name="Subtitle 4"/>
          <p:cNvSpPr>
            <a:spLocks noGrp="1"/>
          </p:cNvSpPr>
          <p:nvPr>
            <p:ph type="body" sz="quarter" idx="10"/>
          </p:nvPr>
        </p:nvSpPr>
        <p:spPr>
          <a:xfrm>
            <a:off x="2171700" y="4495801"/>
            <a:ext cx="7848600" cy="1905000"/>
          </a:xfrm>
        </p:spPr>
        <p:txBody>
          <a:bodyPr/>
          <a:lstStyle/>
          <a:p>
            <a:r>
              <a:rPr lang="en-US" dirty="0"/>
              <a:t>May I now leave, O my master, O Commander of the faithful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نْتَ يَا </a:t>
            </a:r>
            <a:r>
              <a:rPr lang="ar-EG" dirty="0"/>
              <a:t>أَ</a:t>
            </a:r>
            <a:r>
              <a:rPr lang="ar-SA" dirty="0"/>
              <a:t>بَا عَبْدِ ٱللَّهِ يَا سَيِّدِي</a:t>
            </a:r>
          </a:p>
        </p:txBody>
      </p:sp>
      <p:sp>
        <p:nvSpPr>
          <p:cNvPr id="12" name="Subtitle 4"/>
          <p:cNvSpPr>
            <a:spLocks noGrp="1"/>
          </p:cNvSpPr>
          <p:nvPr>
            <p:ph type="body" sz="quarter" idx="10"/>
          </p:nvPr>
        </p:nvSpPr>
        <p:spPr>
          <a:xfrm>
            <a:off x="2171700" y="4495801"/>
            <a:ext cx="7848600" cy="1905000"/>
          </a:xfrm>
        </p:spPr>
        <p:txBody>
          <a:bodyPr/>
          <a:lstStyle/>
          <a:p>
            <a:r>
              <a:rPr lang="en-US" dirty="0"/>
              <a:t>and you O Abu-`Abdullah, O my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وَسَلاَمِي عَلَيْكُمَا مُتَّصِلٌ</a:t>
            </a:r>
          </a:p>
        </p:txBody>
      </p:sp>
      <p:sp>
        <p:nvSpPr>
          <p:cNvPr id="12" name="Subtitle 4"/>
          <p:cNvSpPr>
            <a:spLocks noGrp="1"/>
          </p:cNvSpPr>
          <p:nvPr>
            <p:ph type="body" sz="quarter" idx="10"/>
          </p:nvPr>
        </p:nvSpPr>
        <p:spPr>
          <a:xfrm>
            <a:off x="2171700" y="4495801"/>
            <a:ext cx="7848600" cy="1905000"/>
          </a:xfrm>
        </p:spPr>
        <p:txBody>
          <a:bodyPr/>
          <a:lstStyle/>
          <a:p>
            <a:r>
              <a:rPr lang="en-US" dirty="0"/>
              <a:t>My greetings to you both are as continuous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a:t>
            </a:r>
            <a:r>
              <a:rPr lang="ar-SA" dirty="0" err="1"/>
              <a:t>ٱتَّصَلَ</a:t>
            </a:r>
            <a:r>
              <a:rPr lang="ar-SA" dirty="0"/>
              <a:t>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night and day.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125430-001A-67B9-51F5-E69CE922116D}"/>
              </a:ext>
            </a:extLst>
          </p:cNvPr>
          <p:cNvSpPr txBox="1">
            <a:spLocks/>
          </p:cNvSpPr>
          <p:nvPr/>
        </p:nvSpPr>
        <p:spPr bwMode="auto">
          <a:xfrm>
            <a:off x="551384" y="538943"/>
            <a:ext cx="11089232" cy="578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a:lstStyle>
          <a:p>
            <a:r>
              <a:rPr lang="en-CA" sz="3600" kern="0" dirty="0"/>
              <a:t>Please recite four </a:t>
            </a:r>
            <a:r>
              <a:rPr lang="en-CA" sz="3600" kern="0" dirty="0" err="1"/>
              <a:t>Rakaat</a:t>
            </a:r>
            <a:r>
              <a:rPr lang="en-CA" sz="3600" kern="0" dirty="0"/>
              <a:t>, (divided into two), in the following manner:</a:t>
            </a:r>
          </a:p>
          <a:p>
            <a:br>
              <a:rPr lang="en-CA" sz="3600" kern="0" dirty="0"/>
            </a:br>
            <a:r>
              <a:rPr lang="en-CA" sz="3600" kern="0" dirty="0"/>
              <a:t>a) </a:t>
            </a:r>
            <a:r>
              <a:rPr lang="en-CA" sz="3600" b="1" u="sng" kern="0" dirty="0"/>
              <a:t>First Salah</a:t>
            </a:r>
            <a:r>
              <a:rPr lang="en-CA" sz="3600" kern="0" dirty="0"/>
              <a:t>: In the first </a:t>
            </a:r>
            <a:r>
              <a:rPr lang="en-CA" sz="3600" kern="0" dirty="0" err="1"/>
              <a:t>rakaat</a:t>
            </a:r>
            <a:r>
              <a:rPr lang="en-CA" sz="3600" kern="0" dirty="0"/>
              <a:t>, after </a:t>
            </a:r>
            <a:r>
              <a:rPr lang="en-CA" sz="3600" kern="0" dirty="0" err="1"/>
              <a:t>Súra</a:t>
            </a:r>
            <a:r>
              <a:rPr lang="en-CA" sz="3600" kern="0" dirty="0"/>
              <a:t> al-</a:t>
            </a:r>
            <a:r>
              <a:rPr lang="en-CA" sz="3600" kern="0" dirty="0" err="1"/>
              <a:t>Hamd</a:t>
            </a:r>
            <a:r>
              <a:rPr lang="en-CA" sz="3600" kern="0" dirty="0"/>
              <a:t>, recite </a:t>
            </a:r>
            <a:r>
              <a:rPr lang="en-CA" sz="3600" kern="0" dirty="0" err="1"/>
              <a:t>Súra</a:t>
            </a:r>
            <a:r>
              <a:rPr lang="en-CA" sz="3600" kern="0" dirty="0"/>
              <a:t> al-</a:t>
            </a:r>
            <a:r>
              <a:rPr lang="en-CA" sz="3600" kern="0" dirty="0" err="1"/>
              <a:t>Káfirún</a:t>
            </a:r>
            <a:r>
              <a:rPr lang="en-CA" sz="3600" kern="0" dirty="0"/>
              <a:t> (</a:t>
            </a:r>
            <a:r>
              <a:rPr lang="en-CA" sz="3600" kern="0" dirty="0" err="1"/>
              <a:t>Súra</a:t>
            </a:r>
            <a:r>
              <a:rPr lang="en-CA" sz="3600" kern="0" dirty="0"/>
              <a:t> # 109). In the second </a:t>
            </a:r>
            <a:r>
              <a:rPr lang="en-CA" sz="3600" kern="0" dirty="0" err="1"/>
              <a:t>rakaat</a:t>
            </a:r>
            <a:r>
              <a:rPr lang="en-CA" sz="3600" kern="0" dirty="0"/>
              <a:t>, after </a:t>
            </a:r>
            <a:r>
              <a:rPr lang="en-CA" sz="3600" kern="0" dirty="0" err="1"/>
              <a:t>Súra</a:t>
            </a:r>
            <a:r>
              <a:rPr lang="en-CA" sz="3600" kern="0" dirty="0"/>
              <a:t> al-</a:t>
            </a:r>
            <a:r>
              <a:rPr lang="en-CA" sz="3600" kern="0" dirty="0" err="1"/>
              <a:t>Hamd</a:t>
            </a:r>
            <a:r>
              <a:rPr lang="en-CA" sz="3600" kern="0" dirty="0"/>
              <a:t>, recite </a:t>
            </a:r>
            <a:r>
              <a:rPr lang="en-CA" sz="3600" kern="0" dirty="0" err="1"/>
              <a:t>Súra</a:t>
            </a:r>
            <a:r>
              <a:rPr lang="en-CA" sz="3600" kern="0" dirty="0"/>
              <a:t> al-</a:t>
            </a:r>
            <a:r>
              <a:rPr lang="en-CA" sz="3600" kern="0" dirty="0" err="1"/>
              <a:t>Ikhlás</a:t>
            </a:r>
            <a:r>
              <a:rPr lang="en-CA" sz="3600" kern="0" dirty="0"/>
              <a:t> (</a:t>
            </a:r>
            <a:r>
              <a:rPr lang="en-CA" sz="3600" kern="0" dirty="0" err="1"/>
              <a:t>Súra</a:t>
            </a:r>
            <a:r>
              <a:rPr lang="en-CA" sz="3600" kern="0" dirty="0"/>
              <a:t> # 112).</a:t>
            </a:r>
          </a:p>
          <a:p>
            <a:br>
              <a:rPr lang="en-CA" sz="3600" kern="0" dirty="0"/>
            </a:br>
            <a:r>
              <a:rPr lang="en-CA" sz="3600" kern="0" dirty="0"/>
              <a:t>b) </a:t>
            </a:r>
            <a:r>
              <a:rPr lang="en-CA" sz="3600" b="1" u="sng" kern="0" dirty="0"/>
              <a:t>Second Salah</a:t>
            </a:r>
            <a:r>
              <a:rPr lang="en-CA" sz="3600" kern="0" dirty="0"/>
              <a:t>: In the first </a:t>
            </a:r>
            <a:r>
              <a:rPr lang="en-CA" sz="3600" kern="0" dirty="0" err="1"/>
              <a:t>rakaat</a:t>
            </a:r>
            <a:r>
              <a:rPr lang="en-CA" sz="3600" kern="0" dirty="0"/>
              <a:t>, after </a:t>
            </a:r>
            <a:r>
              <a:rPr lang="en-CA" sz="3600" kern="0" dirty="0" err="1"/>
              <a:t>Súra</a:t>
            </a:r>
            <a:r>
              <a:rPr lang="en-CA" sz="3600" kern="0" dirty="0"/>
              <a:t> al- </a:t>
            </a:r>
            <a:r>
              <a:rPr lang="en-CA" sz="3600" kern="0" dirty="0" err="1"/>
              <a:t>Hamd</a:t>
            </a:r>
            <a:r>
              <a:rPr lang="en-CA" sz="3600" kern="0" dirty="0"/>
              <a:t>, recite </a:t>
            </a:r>
            <a:r>
              <a:rPr lang="en-CA" sz="3600" kern="0" dirty="0" err="1"/>
              <a:t>Súra</a:t>
            </a:r>
            <a:r>
              <a:rPr lang="en-CA" sz="3600" kern="0" dirty="0"/>
              <a:t> al-</a:t>
            </a:r>
            <a:r>
              <a:rPr lang="en-CA" sz="3600" kern="0" dirty="0" err="1"/>
              <a:t>Ahzáb</a:t>
            </a:r>
            <a:r>
              <a:rPr lang="en-CA" sz="3600" kern="0" dirty="0"/>
              <a:t> (</a:t>
            </a:r>
            <a:r>
              <a:rPr lang="en-CA" sz="3600" kern="0" dirty="0" err="1"/>
              <a:t>Súra</a:t>
            </a:r>
            <a:r>
              <a:rPr lang="en-CA" sz="3600" kern="0" dirty="0"/>
              <a:t> # 33). In the second </a:t>
            </a:r>
            <a:r>
              <a:rPr lang="en-CA" sz="3600" kern="0" dirty="0" err="1"/>
              <a:t>rakaat</a:t>
            </a:r>
            <a:r>
              <a:rPr lang="en-CA" sz="3600" kern="0" dirty="0"/>
              <a:t>, after </a:t>
            </a:r>
            <a:r>
              <a:rPr lang="en-CA" sz="3600" kern="0" dirty="0" err="1"/>
              <a:t>Súra</a:t>
            </a:r>
            <a:r>
              <a:rPr lang="en-CA" sz="3600" kern="0" dirty="0"/>
              <a:t> al-</a:t>
            </a:r>
            <a:r>
              <a:rPr lang="en-CA" sz="3600" kern="0" dirty="0" err="1"/>
              <a:t>Hamd</a:t>
            </a:r>
            <a:r>
              <a:rPr lang="en-CA" sz="3600" kern="0" dirty="0"/>
              <a:t>, recite </a:t>
            </a:r>
            <a:r>
              <a:rPr lang="en-CA" sz="3600" kern="0" dirty="0" err="1"/>
              <a:t>Súra</a:t>
            </a:r>
            <a:r>
              <a:rPr lang="en-CA" sz="3600" kern="0" dirty="0"/>
              <a:t> al-</a:t>
            </a:r>
            <a:r>
              <a:rPr lang="en-CA" sz="3600" kern="0" dirty="0" err="1"/>
              <a:t>Munáfiqún</a:t>
            </a:r>
            <a:r>
              <a:rPr lang="en-CA" sz="3600" kern="0" dirty="0"/>
              <a:t> (</a:t>
            </a:r>
            <a:r>
              <a:rPr lang="en-CA" sz="3600" kern="0" dirty="0" err="1"/>
              <a:t>Súra</a:t>
            </a:r>
            <a:r>
              <a:rPr lang="en-CA" sz="3600" kern="0" dirty="0"/>
              <a:t> # 63).</a:t>
            </a:r>
          </a:p>
        </p:txBody>
      </p:sp>
    </p:spTree>
    <p:extLst>
      <p:ext uri="{BB962C8B-B14F-4D97-AF65-F5344CB8AC3E}">
        <p14:creationId xmlns:p14="http://schemas.microsoft.com/office/powerpoint/2010/main" val="37441730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شِمْراً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a:t>
            </a:r>
            <a:r>
              <a:rPr lang="en-US" dirty="0" err="1"/>
              <a:t>Shimr</a:t>
            </a:r>
            <a:r>
              <a:rPr lang="en-US" dirty="0"/>
              <a:t>.</a:t>
            </a:r>
          </a:p>
        </p:txBody>
      </p:sp>
    </p:spTree>
    <p:extLst>
      <p:ext uri="{BB962C8B-B14F-4D97-AF65-F5344CB8AC3E}">
        <p14:creationId xmlns:p14="http://schemas.microsoft.com/office/powerpoint/2010/main" val="23268581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وَاصِلٌ </a:t>
            </a:r>
            <a:r>
              <a:rPr lang="ar-SA" dirty="0" err="1"/>
              <a:t>ذٰلِكَ</a:t>
            </a:r>
            <a:r>
              <a:rPr lang="ar-SA" dirty="0"/>
              <a:t> إِلَيْكُمَا</a:t>
            </a:r>
          </a:p>
        </p:txBody>
      </p:sp>
      <p:sp>
        <p:nvSpPr>
          <p:cNvPr id="12" name="Subtitle 4"/>
          <p:cNvSpPr>
            <a:spLocks noGrp="1"/>
          </p:cNvSpPr>
          <p:nvPr>
            <p:ph type="body" sz="quarter" idx="10"/>
          </p:nvPr>
        </p:nvSpPr>
        <p:spPr>
          <a:xfrm>
            <a:off x="2171700" y="4495801"/>
            <a:ext cx="7848600" cy="1905000"/>
          </a:xfrm>
        </p:spPr>
        <p:txBody>
          <a:bodyPr/>
          <a:lstStyle/>
          <a:p>
            <a:r>
              <a:rPr lang="en-US" dirty="0"/>
              <a:t>May my greetings reach you both (all the time)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غَيْرُ مَحْجُوبٍ عَنْكُمَا سَلاَمِي</a:t>
            </a:r>
          </a:p>
        </p:txBody>
      </p:sp>
      <p:sp>
        <p:nvSpPr>
          <p:cNvPr id="12" name="Subtitle 4"/>
          <p:cNvSpPr>
            <a:spLocks noGrp="1"/>
          </p:cNvSpPr>
          <p:nvPr>
            <p:ph type="body" sz="quarter" idx="10"/>
          </p:nvPr>
        </p:nvSpPr>
        <p:spPr>
          <a:xfrm>
            <a:off x="2171700" y="4495801"/>
            <a:ext cx="7848600" cy="1905000"/>
          </a:xfrm>
        </p:spPr>
        <p:txBody>
          <a:bodyPr/>
          <a:lstStyle/>
          <a:p>
            <a:r>
              <a:rPr lang="en-US" dirty="0"/>
              <a:t>and my salutation never be screened from reaching you both,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 شَاءَ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Allah willing.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سْ</a:t>
            </a:r>
            <a:r>
              <a:rPr lang="ar-EG" dirty="0"/>
              <a:t>أَ</a:t>
            </a:r>
            <a:r>
              <a:rPr lang="ar-SA" dirty="0"/>
              <a:t>لُهُ بِحَقِّكُمَا </a:t>
            </a:r>
            <a:r>
              <a:rPr lang="ar-EG" dirty="0"/>
              <a:t>أَ</a:t>
            </a:r>
            <a:r>
              <a:rPr lang="ar-SA" dirty="0"/>
              <a:t>نْ يَ</a:t>
            </a:r>
            <a:r>
              <a:rPr lang="ar-EG" dirty="0"/>
              <a:t>ّ</a:t>
            </a:r>
            <a:r>
              <a:rPr lang="ar-SA" dirty="0"/>
              <a:t>شَاءَ ذٰلِكَ وَيَفْعَلَ</a:t>
            </a:r>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Him in your names to determine and do that,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فَإِنَّهُ حَمِيدٌ مَجِيدٌ</a:t>
            </a:r>
          </a:p>
        </p:txBody>
      </p:sp>
      <p:sp>
        <p:nvSpPr>
          <p:cNvPr id="12" name="Subtitle 4"/>
          <p:cNvSpPr>
            <a:spLocks noGrp="1"/>
          </p:cNvSpPr>
          <p:nvPr>
            <p:ph type="body" sz="quarter" idx="10"/>
          </p:nvPr>
        </p:nvSpPr>
        <p:spPr>
          <a:xfrm>
            <a:off x="2171700" y="4495801"/>
            <a:ext cx="7848600" cy="1905000"/>
          </a:xfrm>
        </p:spPr>
        <p:txBody>
          <a:bodyPr/>
          <a:lstStyle/>
          <a:p>
            <a:r>
              <a:rPr lang="en-US" dirty="0"/>
              <a:t>for He is verily the owner of praise and the owner of glory.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إِنْقَلَبْتُ</a:t>
            </a:r>
            <a:r>
              <a:rPr lang="ar-SA" dirty="0"/>
              <a:t> يَا سَيِّدَيَّ عَنْكُمَا</a:t>
            </a:r>
          </a:p>
        </p:txBody>
      </p:sp>
      <p:sp>
        <p:nvSpPr>
          <p:cNvPr id="12" name="Subtitle 4"/>
          <p:cNvSpPr>
            <a:spLocks noGrp="1"/>
          </p:cNvSpPr>
          <p:nvPr>
            <p:ph type="body" sz="quarter" idx="10"/>
          </p:nvPr>
        </p:nvSpPr>
        <p:spPr>
          <a:xfrm>
            <a:off x="2171700" y="4495801"/>
            <a:ext cx="7848600" cy="1905000"/>
          </a:xfrm>
        </p:spPr>
        <p:txBody>
          <a:bodyPr/>
          <a:lstStyle/>
          <a:p>
            <a:r>
              <a:rPr lang="en-US" dirty="0"/>
              <a:t>I am now leaving you both, O my masters,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تَائِباً حَامِداً لِلَّهِ</a:t>
            </a:r>
          </a:p>
        </p:txBody>
      </p:sp>
      <p:sp>
        <p:nvSpPr>
          <p:cNvPr id="12" name="Subtitle 4"/>
          <p:cNvSpPr>
            <a:spLocks noGrp="1"/>
          </p:cNvSpPr>
          <p:nvPr>
            <p:ph type="body" sz="quarter" idx="10"/>
          </p:nvPr>
        </p:nvSpPr>
        <p:spPr>
          <a:xfrm>
            <a:off x="2171700" y="4495800"/>
            <a:ext cx="7848600" cy="1905000"/>
          </a:xfrm>
        </p:spPr>
        <p:txBody>
          <a:bodyPr/>
          <a:lstStyle/>
          <a:p>
            <a:r>
              <a:rPr lang="en-US" dirty="0"/>
              <a:t>repenting to and praising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شَاكِراً رَاجِياً لِل</a:t>
            </a:r>
            <a:r>
              <a:rPr lang="ar-EG" dirty="0"/>
              <a:t>ْ</a:t>
            </a:r>
            <a:r>
              <a:rPr lang="ar-SA" dirty="0"/>
              <a:t>إِجَابَةِ</a:t>
            </a:r>
          </a:p>
        </p:txBody>
      </p:sp>
      <p:sp>
        <p:nvSpPr>
          <p:cNvPr id="12" name="Subtitle 4"/>
          <p:cNvSpPr>
            <a:spLocks noGrp="1"/>
          </p:cNvSpPr>
          <p:nvPr>
            <p:ph type="body" sz="quarter" idx="10"/>
          </p:nvPr>
        </p:nvSpPr>
        <p:spPr>
          <a:xfrm>
            <a:off x="2171700" y="4495801"/>
            <a:ext cx="7848600" cy="1905000"/>
          </a:xfrm>
        </p:spPr>
        <p:txBody>
          <a:bodyPr/>
          <a:lstStyle/>
          <a:p>
            <a:r>
              <a:rPr lang="en-US" dirty="0"/>
              <a:t>and thanking Him and hoping Him to respond to me;</a:t>
            </a:r>
            <a:endParaRPr lang="ur-PK" dirty="0"/>
          </a:p>
          <a:p>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غَيْرَ آيِسٍ وَلاَ قَانِطٍ</a:t>
            </a:r>
          </a:p>
        </p:txBody>
      </p:sp>
      <p:sp>
        <p:nvSpPr>
          <p:cNvPr id="12" name="Subtitle 4"/>
          <p:cNvSpPr>
            <a:spLocks noGrp="1"/>
          </p:cNvSpPr>
          <p:nvPr>
            <p:ph type="body" sz="quarter" idx="10"/>
          </p:nvPr>
        </p:nvSpPr>
        <p:spPr>
          <a:xfrm>
            <a:off x="2171700" y="4495801"/>
            <a:ext cx="7848600" cy="1905000"/>
          </a:xfrm>
        </p:spPr>
        <p:txBody>
          <a:bodyPr/>
          <a:lstStyle/>
          <a:p>
            <a:r>
              <a:rPr lang="en-US" dirty="0"/>
              <a:t>I neither despair nor lose hope,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آئِباً</a:t>
            </a:r>
            <a:r>
              <a:rPr lang="ar-SA" dirty="0"/>
              <a:t> عَائِداً رَاجِعاً إِلٰى زِيَارَتِكُمَا</a:t>
            </a:r>
          </a:p>
        </p:txBody>
      </p:sp>
      <p:sp>
        <p:nvSpPr>
          <p:cNvPr id="12" name="Subtitle 4"/>
          <p:cNvSpPr>
            <a:spLocks noGrp="1"/>
          </p:cNvSpPr>
          <p:nvPr>
            <p:ph type="body" sz="quarter" idx="10"/>
          </p:nvPr>
        </p:nvSpPr>
        <p:spPr>
          <a:xfrm>
            <a:off x="2171700" y="4495801"/>
            <a:ext cx="7848600" cy="1905000"/>
          </a:xfrm>
        </p:spPr>
        <p:txBody>
          <a:bodyPr/>
          <a:lstStyle/>
          <a:p>
            <a:r>
              <a:rPr lang="en-US" dirty="0"/>
              <a:t>and I intend to come back, return, revisit you both,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أَسْرَجَتْ وَأَلْجَمَتْ</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people who saddled up, gave reins to their horses,</a:t>
            </a:r>
          </a:p>
        </p:txBody>
      </p:sp>
    </p:spTree>
    <p:extLst>
      <p:ext uri="{BB962C8B-B14F-4D97-AF65-F5344CB8AC3E}">
        <p14:creationId xmlns:p14="http://schemas.microsoft.com/office/powerpoint/2010/main" val="5784213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غَيْرَ رَاغِبٍ عَنْكُمَا وَلاَ عَنْ زِيَارَتِكُمَا</a:t>
            </a:r>
          </a:p>
        </p:txBody>
      </p:sp>
      <p:sp>
        <p:nvSpPr>
          <p:cNvPr id="12" name="Subtitle 4"/>
          <p:cNvSpPr>
            <a:spLocks noGrp="1"/>
          </p:cNvSpPr>
          <p:nvPr>
            <p:ph type="body" sz="quarter" idx="10"/>
          </p:nvPr>
        </p:nvSpPr>
        <p:spPr>
          <a:xfrm>
            <a:off x="2171700" y="4495801"/>
            <a:ext cx="7848600" cy="1905000"/>
          </a:xfrm>
        </p:spPr>
        <p:txBody>
          <a:bodyPr/>
          <a:lstStyle/>
          <a:p>
            <a:r>
              <a:rPr lang="en-US" dirty="0"/>
              <a:t>while I have never desired to leave you or to abandon visiting you;</a:t>
            </a:r>
            <a:endParaRPr lang="ur-PK" dirty="0"/>
          </a:p>
          <a:p>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بَلْ رَاجِعٌ عَائِدٌ إِنْ شَاءَ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rather, I shall return and come back, if Allah wills.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حَوْلَ وَلاَ قُوَّةَ إِلاَّ </a:t>
            </a:r>
            <a:r>
              <a:rPr lang="ar-SA" dirty="0" err="1"/>
              <a:t>بِٱللّٰهِ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There is neither might nor power except with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سَادَتِي رَغِبْتُ إِلَيْكُمَا وَإِلٰى زِيَارَتِكُمَا</a:t>
            </a:r>
          </a:p>
        </p:txBody>
      </p:sp>
      <p:sp>
        <p:nvSpPr>
          <p:cNvPr id="12" name="Subtitle 4"/>
          <p:cNvSpPr>
            <a:spLocks noGrp="1"/>
          </p:cNvSpPr>
          <p:nvPr>
            <p:ph type="body" sz="quarter" idx="10"/>
          </p:nvPr>
        </p:nvSpPr>
        <p:spPr>
          <a:xfrm>
            <a:off x="2171700" y="4495801"/>
            <a:ext cx="7848600" cy="1905000"/>
          </a:xfrm>
        </p:spPr>
        <p:txBody>
          <a:bodyPr/>
          <a:lstStyle/>
          <a:p>
            <a:r>
              <a:rPr lang="en-US" dirty="0"/>
              <a:t>O my masters, I do desire for both of you and for visiting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بَعْدَ </a:t>
            </a:r>
            <a:r>
              <a:rPr lang="ar-EG" dirty="0"/>
              <a:t>أَ</a:t>
            </a:r>
            <a:r>
              <a:rPr lang="ar-SA" dirty="0"/>
              <a:t>نْ زَهِدَ فِيكُمَا وَفِي زِيَارَتِكُمَا </a:t>
            </a:r>
            <a:r>
              <a:rPr lang="ar-EG" dirty="0"/>
              <a:t>أَ</a:t>
            </a:r>
            <a:r>
              <a:rPr lang="ar-SA" dirty="0"/>
              <a:t>هْلُ ٱلدُّنْيَا</a:t>
            </a:r>
          </a:p>
        </p:txBody>
      </p:sp>
      <p:sp>
        <p:nvSpPr>
          <p:cNvPr id="12" name="Subtitle 4"/>
          <p:cNvSpPr>
            <a:spLocks noGrp="1"/>
          </p:cNvSpPr>
          <p:nvPr>
            <p:ph type="body" sz="quarter" idx="10"/>
          </p:nvPr>
        </p:nvSpPr>
        <p:spPr>
          <a:xfrm>
            <a:off x="2171700" y="4495801"/>
            <a:ext cx="7848600" cy="1905000"/>
          </a:xfrm>
        </p:spPr>
        <p:txBody>
          <a:bodyPr/>
          <a:lstStyle/>
          <a:p>
            <a:r>
              <a:rPr lang="en-US" dirty="0"/>
              <a:t>although the people of this world (may) abandon you both or abandon visiting you.</a:t>
            </a:r>
            <a:endParaRPr lang="ur-PK" dirty="0"/>
          </a:p>
          <a:p>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فَلاَ خَيَّبَنِيَ ٱللَّهُ مِمَّا رَجَوْتُ وَمَا </a:t>
            </a:r>
            <a:r>
              <a:rPr lang="ar-EG" dirty="0"/>
              <a:t>أَ</a:t>
            </a:r>
            <a:r>
              <a:rPr lang="ar-SA" dirty="0"/>
              <a:t>مَّلْتُ فِي زِيَارَتِكُمَا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never make me fail to attain what I have hoped and desired in visiting you both.</a:t>
            </a:r>
            <a:endParaRPr lang="ur-PK" dirty="0"/>
          </a:p>
          <a:p>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إِنَّهُ قَرِيبٌ مُجِيبٌ</a:t>
            </a:r>
          </a:p>
        </p:txBody>
      </p:sp>
      <p:sp>
        <p:nvSpPr>
          <p:cNvPr id="12" name="Subtitle 4"/>
          <p:cNvSpPr>
            <a:spLocks noGrp="1"/>
          </p:cNvSpPr>
          <p:nvPr>
            <p:ph type="body" sz="quarter" idx="10"/>
          </p:nvPr>
        </p:nvSpPr>
        <p:spPr>
          <a:xfrm>
            <a:off x="2171700" y="4495801"/>
            <a:ext cx="7848600" cy="1905000"/>
          </a:xfrm>
        </p:spPr>
        <p:txBody>
          <a:bodyPr/>
          <a:lstStyle/>
          <a:p>
            <a:r>
              <a:rPr lang="en-US" dirty="0"/>
              <a:t>Verily, He is All-nigh, All-responding.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7182753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1EE113-DAE3-B700-11CC-37F591D86C10}"/>
              </a:ext>
            </a:extLst>
          </p:cNvPr>
          <p:cNvSpPr>
            <a:spLocks noGrp="1"/>
          </p:cNvSpPr>
          <p:nvPr>
            <p:ph type="title"/>
          </p:nvPr>
        </p:nvSpPr>
        <p:spPr>
          <a:xfrm>
            <a:off x="551384" y="538943"/>
            <a:ext cx="11089232" cy="5780114"/>
          </a:xfrm>
        </p:spPr>
        <p:txBody>
          <a:bodyPr/>
          <a:lstStyle/>
          <a:p>
            <a:r>
              <a:rPr lang="en-US" dirty="0"/>
              <a:t>Move forwards &amp; backwards seven times, saying... </a:t>
            </a:r>
            <a:endParaRPr lang="en-CA" dirty="0"/>
          </a:p>
        </p:txBody>
      </p:sp>
    </p:spTree>
    <p:extLst>
      <p:ext uri="{BB962C8B-B14F-4D97-AF65-F5344CB8AC3E}">
        <p14:creationId xmlns:p14="http://schemas.microsoft.com/office/powerpoint/2010/main" val="768963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0659" name="Text Box 3"/>
          <p:cNvSpPr txBox="1">
            <a:spLocks noChangeArrowheads="1"/>
          </p:cNvSpPr>
          <p:nvPr/>
        </p:nvSpPr>
        <p:spPr bwMode="auto">
          <a:xfrm>
            <a:off x="5313362" y="457200"/>
            <a:ext cx="1565275" cy="338554"/>
          </a:xfrm>
          <a:prstGeom prst="rect">
            <a:avLst/>
          </a:prstGeom>
          <a:gradFill rotWithShape="1">
            <a:gsLst>
              <a:gs pos="0">
                <a:srgbClr val="651500"/>
              </a:gs>
              <a:gs pos="50000">
                <a:srgbClr val="DA2E00"/>
              </a:gs>
              <a:gs pos="100000">
                <a:srgbClr val="6515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defRPr/>
            </a:pPr>
            <a:r>
              <a:rPr lang="en-GB" sz="1600" b="1" dirty="0">
                <a:effectLst>
                  <a:outerShdw blurRad="38100" dist="38100" dir="2700000" algn="tl">
                    <a:srgbClr val="000000">
                      <a:alpha val="43137"/>
                    </a:srgbClr>
                  </a:outerShdw>
                </a:effectLst>
                <a:latin typeface="Trebuchet MS" pitchFamily="34" charset="0"/>
                <a:cs typeface="Arial" charset="0"/>
              </a:rPr>
              <a:t>Recite 7 times</a:t>
            </a:r>
            <a:endParaRPr lang="en-US" sz="1600" b="1" dirty="0">
              <a:effectLst>
                <a:outerShdw blurRad="38100" dist="38100" dir="2700000" algn="tl">
                  <a:srgbClr val="000000">
                    <a:alpha val="43137"/>
                  </a:srgbClr>
                </a:outerShdw>
              </a:effectLst>
              <a:latin typeface="Trebuchet MS" pitchFamily="34" charset="0"/>
              <a:cs typeface="Arial" charset="0"/>
            </a:endParaRPr>
          </a:p>
        </p:txBody>
      </p:sp>
      <p:sp>
        <p:nvSpPr>
          <p:cNvPr id="4" name="Title 3">
            <a:extLst>
              <a:ext uri="{FF2B5EF4-FFF2-40B4-BE49-F238E27FC236}">
                <a16:creationId xmlns:a16="http://schemas.microsoft.com/office/drawing/2014/main" id="{7148C1FE-D741-D3C8-A1A0-0F0A44D93399}"/>
              </a:ext>
            </a:extLst>
          </p:cNvPr>
          <p:cNvSpPr>
            <a:spLocks noGrp="1"/>
          </p:cNvSpPr>
          <p:nvPr>
            <p:ph type="title"/>
          </p:nvPr>
        </p:nvSpPr>
        <p:spPr>
          <a:xfrm>
            <a:off x="0" y="1524000"/>
            <a:ext cx="12192000" cy="1143000"/>
          </a:xfrm>
        </p:spPr>
        <p:txBody>
          <a:bodyPr/>
          <a:lstStyle/>
          <a:p>
            <a:r>
              <a:rPr lang="ar-SA" dirty="0"/>
              <a:t>إِنَّا لِلَّهِ وَإِنَّا إلَيْهِ رَاجِعُونَ </a:t>
            </a:r>
            <a:br>
              <a:rPr lang="en-US" dirty="0"/>
            </a:br>
            <a:r>
              <a:rPr lang="ar-SA" dirty="0"/>
              <a:t>رِضَاً بِقَضَائِهِ وَتَسْلِيمَاً لِأمْرِهِ </a:t>
            </a:r>
            <a:endParaRPr lang="en-CA" dirty="0"/>
          </a:p>
        </p:txBody>
      </p:sp>
      <p:sp>
        <p:nvSpPr>
          <p:cNvPr id="6" name="Text Placeholder 5">
            <a:extLst>
              <a:ext uri="{FF2B5EF4-FFF2-40B4-BE49-F238E27FC236}">
                <a16:creationId xmlns:a16="http://schemas.microsoft.com/office/drawing/2014/main" id="{68F198A4-5981-9FC3-2841-4458F87022BA}"/>
              </a:ext>
            </a:extLst>
          </p:cNvPr>
          <p:cNvSpPr>
            <a:spLocks noGrp="1"/>
          </p:cNvSpPr>
          <p:nvPr>
            <p:ph type="body" sz="quarter" idx="10"/>
          </p:nvPr>
        </p:nvSpPr>
        <p:spPr>
          <a:xfrm>
            <a:off x="1257300" y="4495800"/>
            <a:ext cx="9639300" cy="1905000"/>
          </a:xfrm>
        </p:spPr>
        <p:txBody>
          <a:bodyPr/>
          <a:lstStyle/>
          <a:p>
            <a:r>
              <a:rPr lang="en-US" dirty="0"/>
              <a:t>Surely we come from </a:t>
            </a:r>
            <a:r>
              <a:rPr lang="en-US" dirty="0" err="1"/>
              <a:t>Alláh</a:t>
            </a:r>
            <a:r>
              <a:rPr lang="en-US" dirty="0"/>
              <a:t>, and to Him we shall return.</a:t>
            </a:r>
          </a:p>
          <a:p>
            <a:r>
              <a:rPr lang="en-US" dirty="0"/>
              <a:t>We are happy with His will and carry out His command. </a:t>
            </a:r>
            <a:endParaRPr lang="en-CA" dirty="0"/>
          </a:p>
        </p:txBody>
      </p:sp>
      <p:sp>
        <p:nvSpPr>
          <p:cNvPr id="2" name="TextBox 1">
            <a:extLst>
              <a:ext uri="{FF2B5EF4-FFF2-40B4-BE49-F238E27FC236}">
                <a16:creationId xmlns:a16="http://schemas.microsoft.com/office/drawing/2014/main" id="{11EFED9D-7029-4571-970C-DD753291BB5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a:t>
            </a:r>
            <a:endParaRPr lang="en-CA" dirty="0">
              <a:solidFill>
                <a:srgbClr val="D9D9D9"/>
              </a:solidFill>
            </a:endParaRPr>
          </a:p>
        </p:txBody>
      </p:sp>
      <p:sp>
        <p:nvSpPr>
          <p:cNvPr id="3" name="TextBox 2">
            <a:extLst>
              <a:ext uri="{FF2B5EF4-FFF2-40B4-BE49-F238E27FC236}">
                <a16:creationId xmlns:a16="http://schemas.microsoft.com/office/drawing/2014/main" id="{8FC409C4-6903-B972-D354-B2260A3E6BA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a:t>
            </a:r>
            <a:endParaRPr lang="en-CA" dirty="0">
              <a:solidFill>
                <a:srgbClr val="D9D9D9"/>
              </a:solidFill>
            </a:endParaRPr>
          </a:p>
        </p:txBody>
      </p:sp>
      <p:sp>
        <p:nvSpPr>
          <p:cNvPr id="5" name="TextBox 4">
            <a:extLst>
              <a:ext uri="{FF2B5EF4-FFF2-40B4-BE49-F238E27FC236}">
                <a16:creationId xmlns:a16="http://schemas.microsoft.com/office/drawing/2014/main" id="{926F4407-56C6-CCEA-3603-5695CA98A12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a:t>
            </a:r>
            <a:endParaRPr lang="en-CA" dirty="0">
              <a:solidFill>
                <a:srgbClr val="D9D9D9"/>
              </a:solidFill>
            </a:endParaRPr>
          </a:p>
        </p:txBody>
      </p:sp>
      <p:sp>
        <p:nvSpPr>
          <p:cNvPr id="7" name="TextBox 6">
            <a:extLst>
              <a:ext uri="{FF2B5EF4-FFF2-40B4-BE49-F238E27FC236}">
                <a16:creationId xmlns:a16="http://schemas.microsoft.com/office/drawing/2014/main" id="{4F203647-A62E-CD3E-F3E7-6C6106669B9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a:t>
            </a:r>
            <a:endParaRPr lang="en-CA" dirty="0">
              <a:solidFill>
                <a:srgbClr val="D9D9D9"/>
              </a:solidFill>
            </a:endParaRPr>
          </a:p>
        </p:txBody>
      </p:sp>
      <p:sp>
        <p:nvSpPr>
          <p:cNvPr id="8" name="TextBox 7">
            <a:extLst>
              <a:ext uri="{FF2B5EF4-FFF2-40B4-BE49-F238E27FC236}">
                <a16:creationId xmlns:a16="http://schemas.microsoft.com/office/drawing/2014/main" id="{C5BE1697-72D8-7E9C-4951-C8E804D27C6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a:t>
            </a:r>
            <a:endParaRPr lang="en-CA" dirty="0">
              <a:solidFill>
                <a:srgbClr val="D9D9D9"/>
              </a:solidFill>
            </a:endParaRPr>
          </a:p>
        </p:txBody>
      </p:sp>
      <p:sp>
        <p:nvSpPr>
          <p:cNvPr id="9" name="TextBox 8">
            <a:extLst>
              <a:ext uri="{FF2B5EF4-FFF2-40B4-BE49-F238E27FC236}">
                <a16:creationId xmlns:a16="http://schemas.microsoft.com/office/drawing/2014/main" id="{75B2165D-B9CF-D02E-2E8C-A34EC5EFB38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a:t>
            </a:r>
            <a:endParaRPr lang="en-CA" dirty="0">
              <a:solidFill>
                <a:srgbClr val="D9D9D9"/>
              </a:solidFill>
            </a:endParaRPr>
          </a:p>
        </p:txBody>
      </p:sp>
      <p:sp>
        <p:nvSpPr>
          <p:cNvPr id="10" name="TextBox 9">
            <a:extLst>
              <a:ext uri="{FF2B5EF4-FFF2-40B4-BE49-F238E27FC236}">
                <a16:creationId xmlns:a16="http://schemas.microsoft.com/office/drawing/2014/main" id="{D7256307-2E20-0C1F-CDDA-37BC6011238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a:t>
            </a:r>
            <a:endParaRPr lang="en-CA" dirty="0">
              <a:solidFill>
                <a:srgbClr val="D9D9D9"/>
              </a:solidFill>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5" grpId="0"/>
      <p:bldP spid="5" grpId="1"/>
      <p:bldP spid="7" grpId="0"/>
      <p:bldP spid="7" grpId="1"/>
      <p:bldP spid="8" grpId="0"/>
      <p:bldP spid="8" grpId="1"/>
      <p:bldP spid="9" grpId="0"/>
      <p:bldP spid="9" grpId="1"/>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وَتَنَقَّبَتْ لِقِتَالِكَ</a:t>
            </a:r>
          </a:p>
        </p:txBody>
      </p:sp>
      <p:sp>
        <p:nvSpPr>
          <p:cNvPr id="12" name="Subtitle 4"/>
          <p:cNvSpPr>
            <a:spLocks noGrp="1"/>
          </p:cNvSpPr>
          <p:nvPr>
            <p:ph type="body" sz="quarter" idx="10"/>
          </p:nvPr>
        </p:nvSpPr>
        <p:spPr>
          <a:xfrm>
            <a:off x="2171700" y="4495801"/>
            <a:ext cx="7848600" cy="1905000"/>
          </a:xfrm>
        </p:spPr>
        <p:txBody>
          <a:bodyPr/>
          <a:lstStyle/>
          <a:p>
            <a:r>
              <a:rPr lang="en-US" dirty="0"/>
              <a:t>and masked their faces in preparation for fighting against you.</a:t>
            </a:r>
          </a:p>
        </p:txBody>
      </p:sp>
    </p:spTree>
    <p:extLst>
      <p:ext uri="{BB962C8B-B14F-4D97-AF65-F5344CB8AC3E}">
        <p14:creationId xmlns:p14="http://schemas.microsoft.com/office/powerpoint/2010/main" val="36989835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CAB391-2696-FD31-9DAD-D4DFA692EB62}"/>
              </a:ext>
            </a:extLst>
          </p:cNvPr>
          <p:cNvSpPr>
            <a:spLocks noGrp="1"/>
          </p:cNvSpPr>
          <p:nvPr>
            <p:ph type="title"/>
          </p:nvPr>
        </p:nvSpPr>
        <p:spPr>
          <a:xfrm>
            <a:off x="551384" y="538943"/>
            <a:ext cx="11089232" cy="5780114"/>
          </a:xfrm>
        </p:spPr>
        <p:txBody>
          <a:bodyPr/>
          <a:lstStyle/>
          <a:p>
            <a:r>
              <a:rPr lang="en-US" dirty="0"/>
              <a:t>You may now beseech Almighty Allah to grant your needs, and they will be settled, if Allah permits.</a:t>
            </a:r>
            <a:endParaRPr lang="en-CA" dirty="0"/>
          </a:p>
        </p:txBody>
      </p:sp>
    </p:spTree>
    <p:extLst>
      <p:ext uri="{BB962C8B-B14F-4D97-AF65-F5344CB8AC3E}">
        <p14:creationId xmlns:p14="http://schemas.microsoft.com/office/powerpoint/2010/main" val="13556321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60DD-0C3E-99E2-B1DA-E037D4B9F081}"/>
              </a:ext>
            </a:extLst>
          </p:cNvPr>
          <p:cNvSpPr>
            <a:spLocks noGrp="1"/>
          </p:cNvSpPr>
          <p:nvPr>
            <p:ph type="title"/>
          </p:nvPr>
        </p:nvSpPr>
        <p:spPr>
          <a:xfrm>
            <a:off x="551384" y="538943"/>
            <a:ext cx="11089232" cy="5780114"/>
          </a:xfrm>
        </p:spPr>
        <p:txBody>
          <a:bodyPr/>
          <a:lstStyle/>
          <a:p>
            <a:r>
              <a:rPr lang="en-US" dirty="0"/>
              <a:t>Spend the rest of the day in MOURNING</a:t>
            </a:r>
            <a:br>
              <a:rPr lang="en-US" dirty="0"/>
            </a:br>
            <a:r>
              <a:rPr lang="en-US" dirty="0"/>
              <a:t>It is highly recommended to read </a:t>
            </a:r>
            <a:br>
              <a:rPr lang="en-US" dirty="0"/>
            </a:br>
            <a:r>
              <a:rPr lang="en-US" dirty="0"/>
              <a:t>Sura Al </a:t>
            </a:r>
            <a:r>
              <a:rPr lang="en-US" dirty="0" err="1"/>
              <a:t>Ikhlaas</a:t>
            </a:r>
            <a:r>
              <a:rPr lang="en-US" dirty="0"/>
              <a:t> repeatedly.</a:t>
            </a:r>
            <a:endParaRPr lang="en-CA" dirty="0"/>
          </a:p>
        </p:txBody>
      </p:sp>
    </p:spTree>
    <p:extLst>
      <p:ext uri="{BB962C8B-B14F-4D97-AF65-F5344CB8AC3E}">
        <p14:creationId xmlns:p14="http://schemas.microsoft.com/office/powerpoint/2010/main" val="30847010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دعاء </a:t>
            </a:r>
            <a:r>
              <a:rPr kumimoji="0" lang="ar-EG" sz="8800" b="0" i="0" u="none" strike="noStrike" kern="1200" cap="none" spc="0" normalizeH="0" baseline="0" noProof="0" dirty="0" err="1">
                <a:ln>
                  <a:noFill/>
                </a:ln>
                <a:solidFill>
                  <a:srgbClr val="E6B976"/>
                </a:solidFill>
                <a:effectLst/>
                <a:uLnTx/>
                <a:uFillTx/>
                <a:latin typeface="Abbas" panose="02000000000000000000" pitchFamily="2" charset="-78"/>
                <a:ea typeface="+mn-ea"/>
                <a:cs typeface="Abbas" panose="02000000000000000000" pitchFamily="2" charset="-78"/>
              </a:rPr>
              <a:t>الندبه</a:t>
            </a:r>
            <a:endPar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endParaRP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24057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8313526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اَلْحَمْدُ لِلَّهِ رَبِّ </a:t>
            </a:r>
            <a:r>
              <a:rPr lang="ar-SA" dirty="0" err="1"/>
              <a:t>ٱلْعَالَمِينَ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 praise be to Allah the Lord of the worlds.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وَصَلَّى </a:t>
            </a:r>
            <a:r>
              <a:rPr lang="ar-SA" dirty="0" err="1"/>
              <a:t>ٱللَّهُ</a:t>
            </a:r>
            <a:r>
              <a:rPr lang="ar-SA" dirty="0"/>
              <a:t> عَلٰى سَيِّدِنَا مُحَمَّدٍ نَبِيِّهِ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send blessings upon our master Muhammad His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وَآلِهِ</a:t>
            </a:r>
            <a:r>
              <a:rPr lang="ar-SA" dirty="0"/>
              <a:t> وَسَلَّمَ تَسْلِيماً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upon his Household and may He salute them with thorough salutation.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لَكَ </a:t>
            </a:r>
            <a:r>
              <a:rPr lang="ar-SA" dirty="0" err="1"/>
              <a:t>ٱلْحَمْدُ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all praise be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عَلٰى مَا جَرٰى بِهِ قَضَاؤُكَ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Your decree that has been applied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بِأَبِي أَنْتَ وَأُمِّي</a:t>
            </a:r>
          </a:p>
        </p:txBody>
      </p:sp>
      <p:sp>
        <p:nvSpPr>
          <p:cNvPr id="12" name="Subtitle 4"/>
          <p:cNvSpPr>
            <a:spLocks noGrp="1"/>
          </p:cNvSpPr>
          <p:nvPr>
            <p:ph type="body" sz="quarter" idx="10"/>
          </p:nvPr>
        </p:nvSpPr>
        <p:spPr>
          <a:xfrm>
            <a:off x="2171700" y="4495801"/>
            <a:ext cx="7848600" cy="1905000"/>
          </a:xfrm>
        </p:spPr>
        <p:txBody>
          <a:bodyPr/>
          <a:lstStyle/>
          <a:p>
            <a:r>
              <a:rPr lang="en-US" dirty="0"/>
              <a:t>May my father and mother be ransoms for you.</a:t>
            </a:r>
          </a:p>
        </p:txBody>
      </p:sp>
    </p:spTree>
    <p:extLst>
      <p:ext uri="{BB962C8B-B14F-4D97-AF65-F5344CB8AC3E}">
        <p14:creationId xmlns:p14="http://schemas.microsoft.com/office/powerpoint/2010/main" val="27713874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اوْلِيَائِكَ </a:t>
            </a:r>
            <a:r>
              <a:rPr lang="ar-SA" dirty="0" err="1"/>
              <a:t>ٱلَّذِينَ</a:t>
            </a:r>
            <a:r>
              <a:rPr lang="ar-SA" dirty="0"/>
              <a:t> </a:t>
            </a:r>
            <a:r>
              <a:rPr lang="ar-SA" dirty="0" err="1"/>
              <a:t>ٱسْتَخْلَصْتَهُمْ</a:t>
            </a:r>
            <a:r>
              <a:rPr lang="ar-SA" dirty="0"/>
              <a:t> لِنَفْسِكَ وَدِينِكَ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 Your vicegerents whom You have purely selected for Yourself and Your religion;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إِذِ </a:t>
            </a:r>
            <a:r>
              <a:rPr lang="ar-SA" dirty="0" err="1"/>
              <a:t>ٱخْتَرْتَ</a:t>
            </a:r>
            <a:r>
              <a:rPr lang="ar-SA" dirty="0"/>
              <a:t> لَهُمْ جَزِيلَ مَا عِنْدَكَ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You have chosen for them the abundance of what You have in possession;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a:t>
            </a:r>
            <a:r>
              <a:rPr lang="ar-SA" dirty="0" err="1"/>
              <a:t>ٱلنَّعِيمِ</a:t>
            </a:r>
            <a:r>
              <a:rPr lang="ar-SA" dirty="0"/>
              <a:t> </a:t>
            </a:r>
            <a:r>
              <a:rPr lang="ar-SA" dirty="0" err="1"/>
              <a:t>ٱلْمُقِيمِ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is the enduring pleasure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ٱلَّذِي</a:t>
            </a:r>
            <a:r>
              <a:rPr lang="ar-SA" dirty="0"/>
              <a:t> لاَ زَوَالَ لَهُ وَلاَ </a:t>
            </a:r>
            <a:r>
              <a:rPr lang="ar-SA" dirty="0" err="1"/>
              <a:t>ٱضْمِحْلاَلَ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neither vanishes nor diminishes,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بَعْدَ انْ شَرَطْتَ عَلَيْهِمُ </a:t>
            </a:r>
            <a:r>
              <a:rPr lang="ar-SA" dirty="0" err="1"/>
              <a:t>ٱلزُّهْدَ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had already stipulated on them to renounce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دَرَجَاتِ </a:t>
            </a:r>
            <a:r>
              <a:rPr lang="ar-SA" dirty="0" err="1"/>
              <a:t>هٰذِهِ</a:t>
            </a:r>
            <a:r>
              <a:rPr lang="ar-SA" dirty="0"/>
              <a:t> </a:t>
            </a:r>
            <a:r>
              <a:rPr lang="ar-SA" dirty="0" err="1"/>
              <a:t>ٱلدُّنْيَا</a:t>
            </a:r>
            <a:r>
              <a:rPr lang="ar-SA" dirty="0"/>
              <a:t> </a:t>
            </a:r>
            <a:r>
              <a:rPr lang="ar-SA" dirty="0" err="1"/>
              <a:t>ٱلدَّنِيَّةِ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 the ranks of this lowly world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وَزُخْرُفِهَا وَزِبْرِجِهَا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along with all of its embellishments and ornaments,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فَشَرَطُوٱ</a:t>
            </a:r>
            <a:r>
              <a:rPr lang="ar-SA" dirty="0"/>
              <a:t> لَكَ </a:t>
            </a:r>
            <a:r>
              <a:rPr lang="ar-SA" dirty="0" err="1"/>
              <a:t>ذٰلِكَ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they accepted this stipulation.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وَعَلِمْتَ مِنْهُمُ </a:t>
            </a:r>
            <a:r>
              <a:rPr lang="ar-SA" dirty="0" err="1"/>
              <a:t>ٱلْوَفَاءَ</a:t>
            </a:r>
            <a:r>
              <a:rPr lang="ar-SA" dirty="0"/>
              <a:t> 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You knew that they would fulfill this stipulation,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فَقَبِلْتَهُمْ وَقَرَّبْتَهُمْ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accepted and drew them near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عَظُمَ مُصَابِي بِكَ</a:t>
            </a:r>
          </a:p>
        </p:txBody>
      </p:sp>
      <p:sp>
        <p:nvSpPr>
          <p:cNvPr id="12" name="Subtitle 4"/>
          <p:cNvSpPr>
            <a:spLocks noGrp="1"/>
          </p:cNvSpPr>
          <p:nvPr>
            <p:ph type="body" sz="quarter" idx="10"/>
          </p:nvPr>
        </p:nvSpPr>
        <p:spPr>
          <a:xfrm>
            <a:off x="2171700" y="4495801"/>
            <a:ext cx="7848600" cy="1905000"/>
          </a:xfrm>
        </p:spPr>
        <p:txBody>
          <a:bodyPr/>
          <a:lstStyle/>
          <a:p>
            <a:r>
              <a:rPr lang="en-US" dirty="0"/>
              <a:t>Extremely insufferable is my commiserations with you;</a:t>
            </a:r>
          </a:p>
        </p:txBody>
      </p:sp>
    </p:spTree>
    <p:extLst>
      <p:ext uri="{BB962C8B-B14F-4D97-AF65-F5344CB8AC3E}">
        <p14:creationId xmlns:p14="http://schemas.microsoft.com/office/powerpoint/2010/main" val="8036497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وَقَدَّمْتَ لَهُمُ </a:t>
            </a:r>
            <a:r>
              <a:rPr lang="ar-SA" dirty="0" err="1"/>
              <a:t>ٱلذِّكْرَ</a:t>
            </a:r>
            <a:r>
              <a:rPr lang="ar-SA" dirty="0"/>
              <a:t> </a:t>
            </a:r>
            <a:r>
              <a:rPr lang="ar-SA" dirty="0" err="1"/>
              <a:t>ٱلْعَلِيَّ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thus provided them with sublime mention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وَٱلثَّنَاءَ</a:t>
            </a:r>
            <a:r>
              <a:rPr lang="ar-SA" dirty="0"/>
              <a:t> </a:t>
            </a:r>
            <a:r>
              <a:rPr lang="ar-SA" dirty="0" err="1"/>
              <a:t>ٱلْجَلِيَّ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obvious approval,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وَاهْبَطْتَ عَلَيْهِمْ مَلاَئِكَتَكَ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made Your angels descend to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وَكَـرَّمْتَهُمْ بِوَحْيِكَ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honored them with Your revelations,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وَرَفَدْتَهُمْ بِعِلْمِكَ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supported them with Your knowledge,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وَجَعَلْتَهُمُ </a:t>
            </a:r>
            <a:r>
              <a:rPr lang="ar-SA" dirty="0" err="1"/>
              <a:t>ٱلذَّرِيعَةَ</a:t>
            </a:r>
            <a:r>
              <a:rPr lang="ar-SA" dirty="0"/>
              <a:t> [الذَّرَائِعَ‏] إِلَيْكَ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made them the channel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وَٱلْوَسِيلَةَ</a:t>
            </a:r>
            <a:r>
              <a:rPr lang="ar-SA" dirty="0"/>
              <a:t> إِلٰى </a:t>
            </a:r>
            <a:r>
              <a:rPr lang="ar-SA" dirty="0" err="1"/>
              <a:t>رِضْوَانِكَ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means to winning Your pleasure.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فَبَعْضٌ أَسْكَنْتَهُ جَنَّتَكَ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You made some of them dwell in Your Garden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أَنْ أَخْرَجْتَهُ مِنْهَا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You decided to take him out of there.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حَمَلْتَهُ فِي فُلْكِكَ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bore another one on in Your Ark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فَأَسْأَلُ </a:t>
            </a:r>
            <a:r>
              <a:rPr lang="ar-SA" dirty="0" err="1"/>
              <a:t>ٱللّٰهَ</a:t>
            </a:r>
            <a:r>
              <a:rPr lang="ar-SA" dirty="0"/>
              <a:t> </a:t>
            </a:r>
            <a:r>
              <a:rPr lang="ar-SA" dirty="0" err="1"/>
              <a:t>ٱلَّذِي</a:t>
            </a:r>
            <a:r>
              <a:rPr lang="ar-SA" dirty="0"/>
              <a:t> أَكْرَمَ مَقَامَكَ وَأَكْرَمَنِي</a:t>
            </a:r>
            <a:r>
              <a:rPr lang="en-CA" dirty="0"/>
              <a:t>] </a:t>
            </a:r>
            <a:r>
              <a:rPr lang="ar-SA" dirty="0" err="1"/>
              <a:t>بِکَ</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I beseech Allah Who has honored your position and honored me because of you</a:t>
            </a:r>
          </a:p>
        </p:txBody>
      </p:sp>
    </p:spTree>
    <p:extLst>
      <p:ext uri="{BB962C8B-B14F-4D97-AF65-F5344CB8AC3E}">
        <p14:creationId xmlns:p14="http://schemas.microsoft.com/office/powerpoint/2010/main" val="3148713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وَنَجَّيْتَهُ وَ [مَعَ‏] مَنْ آمَنَ مَعَهُ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saved him and those who believed with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a:t>
            </a:r>
            <a:r>
              <a:rPr lang="ar-SA" dirty="0" err="1"/>
              <a:t>ٱلْهَلَكَةِ</a:t>
            </a:r>
            <a:r>
              <a:rPr lang="ar-SA" dirty="0"/>
              <a:t> بِرَحْمَتِكَ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from perdition, out of Your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a:t>
            </a:r>
            <a:r>
              <a:rPr lang="ar-SA" dirty="0" err="1"/>
              <a:t>ٱتَّخَذْتَهُ</a:t>
            </a:r>
            <a:r>
              <a:rPr lang="ar-SA" dirty="0"/>
              <a:t> لِنَفْسِكَ خَلِيلاَ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took another one as Your intimate friend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وَسَأَلَكَ لِسَانَ صِدْقٍ فِي </a:t>
            </a:r>
            <a:r>
              <a:rPr lang="ar-SA" dirty="0" err="1"/>
              <a:t>ٱلْآخِرِينَ</a:t>
            </a:r>
            <a:r>
              <a:rPr lang="ar-SA" dirty="0"/>
              <a:t> فَأَجَبْتَهُ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when he asked You to leave behind him a truthful mention, You responded to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 </a:t>
            </a:r>
            <a:r>
              <a:rPr lang="ar-SA" dirty="0" err="1"/>
              <a:t>ذٰلِكَ</a:t>
            </a:r>
            <a:r>
              <a:rPr lang="ar-SA" dirty="0"/>
              <a:t> عَلِيّاً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made that (mention) to be eminent.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كَلَّمْتَهُ مِنْ شَجَرَةٍ تَكْلِيماً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spoke to another one from a tree directly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 لَهُ مِنْ </a:t>
            </a:r>
            <a:r>
              <a:rPr lang="ar-SA" dirty="0" err="1"/>
              <a:t>اخِيهِ</a:t>
            </a:r>
            <a:r>
              <a:rPr lang="ar-SA" dirty="0"/>
              <a:t> رِدْءاً وَوَزِيراً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decided his brother to be his protector and representative.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أَوْلَدْتَهُ مِنْ غَيْرِ أَبٍ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made another one to be born without a father,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وَآتَيْتَهُ </a:t>
            </a:r>
            <a:r>
              <a:rPr lang="ar-SA" dirty="0" err="1"/>
              <a:t>ٱلْبَيِّنَاتِ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gave him clear-cut proofs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وَأَيَّدْتَهُ بِرُوحِ </a:t>
            </a:r>
            <a:r>
              <a:rPr lang="ar-SA" dirty="0" err="1"/>
              <a:t>ٱلْقُدُسِ</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aided him with the Sacred Spirit.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يَرْزُقَنِي طَلَبَ </a:t>
            </a:r>
            <a:r>
              <a:rPr lang="ar-SA" dirty="0" err="1"/>
              <a:t>ثَارِكَ</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endue me with the chance to avenge you</a:t>
            </a:r>
          </a:p>
        </p:txBody>
      </p:sp>
    </p:spTree>
    <p:extLst>
      <p:ext uri="{BB962C8B-B14F-4D97-AF65-F5344CB8AC3E}">
        <p14:creationId xmlns:p14="http://schemas.microsoft.com/office/powerpoint/2010/main" val="4845199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وَكُلٌّ [وَ كُلا] شَرَعْتَ لَهُ شَرِيعَةً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each of them, You gave a code of law,</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وَنَهَجْتَ لَهُ مِنْهَاجاً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decided a certain course,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وَتَخَيَّرْتَ لَهُ أَوْصِيَاءَ [أَوْصِيَاءَهُ‏]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finely chose successors;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مُسْتَحْفِظاً بَعْدَ مُسْتَحْفِظٍ</a:t>
            </a:r>
            <a:br>
              <a:rPr lang="ar-SA" dirty="0"/>
            </a:br>
            <a:r>
              <a:rPr lang="ar-SA" dirty="0"/>
              <a:t>[مُسْتَحْفَظاً بَعْدَ مُسْتَحْفَظٍ]</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well-trustworthy successors one after another,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مُدَّةٍ إِلٰى مُدَّةٍ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each for a certain period,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إِقَامَةً لِدِينِكَ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purpose of establishing Your religion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وَحُجَّةً عَلٰى عِبَادِكَ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acting as arguments against Your servants,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وَلِئَلاَّ</a:t>
            </a:r>
            <a:r>
              <a:rPr lang="ar-SA" dirty="0"/>
              <a:t> يَزُولَ </a:t>
            </a:r>
            <a:r>
              <a:rPr lang="ar-SA" dirty="0" err="1"/>
              <a:t>ٱلْحَقُّ</a:t>
            </a:r>
            <a:r>
              <a:rPr lang="ar-SA" dirty="0"/>
              <a:t> عَنْ مَقَرِّهِ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that the truth should never leave its position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وَيَغْلِبَ </a:t>
            </a:r>
            <a:r>
              <a:rPr lang="ar-SA" dirty="0" err="1"/>
              <a:t>ٱلْبَاطِلُ</a:t>
            </a:r>
            <a:r>
              <a:rPr lang="ar-SA" dirty="0"/>
              <a:t> عَلٰى أَهْلِهِ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wrong should never overcome the people of the truth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[لِئَلا] يَقُولَ أَحَدٌ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so that none should claim, saying,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إِمَامٍ مَنْصُورٍ مِنْ أَهْلِ بَيْتِ مُحَمَّدٍ</a:t>
            </a:r>
          </a:p>
        </p:txBody>
      </p:sp>
      <p:sp>
        <p:nvSpPr>
          <p:cNvPr id="12" name="Subtitle 4"/>
          <p:cNvSpPr>
            <a:spLocks noGrp="1"/>
          </p:cNvSpPr>
          <p:nvPr>
            <p:ph type="body" sz="quarter" idx="10"/>
          </p:nvPr>
        </p:nvSpPr>
        <p:spPr>
          <a:xfrm>
            <a:off x="2171700" y="4495801"/>
            <a:ext cx="7848600" cy="1905000"/>
          </a:xfrm>
        </p:spPr>
        <p:txBody>
          <a:bodyPr/>
          <a:lstStyle/>
          <a:p>
            <a:r>
              <a:rPr lang="en-US" dirty="0"/>
              <a:t>with a (Divinely) supported leader from the Household of Muhammad,</a:t>
            </a:r>
          </a:p>
        </p:txBody>
      </p:sp>
    </p:spTree>
    <p:extLst>
      <p:ext uri="{BB962C8B-B14F-4D97-AF65-F5344CB8AC3E}">
        <p14:creationId xmlns:p14="http://schemas.microsoft.com/office/powerpoint/2010/main" val="3581672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لَوْ لاَ أَرْسَلْتَ إِلَيْنَا رَسُولاً مُنْذِراً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“If only You had sent to us a warning messenger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وَأَقَمْتَ لَنَا عَلَماً هَادِياً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established for us a guiding person,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فَنَتَّبِعَ آيَاتِكَ مِنْ قَبْلِ انْ نَذِلَّ وَنَخْزٰى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 should have followed Your signs before that we met humiliation and disgrace!”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أَنِ </a:t>
            </a:r>
            <a:r>
              <a:rPr lang="ar-SA" dirty="0" err="1"/>
              <a:t>ٱنْتَهَيْتَ</a:t>
            </a:r>
            <a:r>
              <a:rPr lang="ar-SA" dirty="0"/>
              <a:t> </a:t>
            </a:r>
            <a:r>
              <a:rPr lang="ar-SA" dirty="0" err="1"/>
              <a:t>بِٱلْأَمْرِ</a:t>
            </a:r>
            <a:r>
              <a:rPr lang="ar-SA" dirty="0"/>
              <a:t> إِلٰى حَبِيبِكَ وَنَجِيبِكَ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then ended the matter with Your most-beloved and well-select one,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him and his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فَكَانَ كَمَا </a:t>
            </a:r>
            <a:r>
              <a:rPr lang="ar-SA" dirty="0" err="1"/>
              <a:t>ٱنْتَجَبْتَهُ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was—as exactly as You have chosen—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سَيِّدَ مَنْ خَلَقْتَهُ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master of all those whom You created,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وَصَفْوَةَ مَنِ </a:t>
            </a:r>
            <a:r>
              <a:rPr lang="ar-SA" dirty="0" err="1"/>
              <a:t>ٱصْطَفَيْتَهُ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best of all those whom You selected,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وَأَفْضَلَ مَنِ </a:t>
            </a:r>
            <a:r>
              <a:rPr lang="ar-SA" dirty="0" err="1"/>
              <a:t>ٱجْتَبَيْتَهُ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most favorite of all those whom You pointed out,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وَأَكْرَمَ مَنِ </a:t>
            </a:r>
            <a:r>
              <a:rPr lang="ar-SA" dirty="0" err="1"/>
              <a:t>ٱعْتَمَدْتَهُ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noblest of all those on whom You decided.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him and his Household.</a:t>
            </a:r>
          </a:p>
        </p:txBody>
      </p:sp>
    </p:spTree>
    <p:extLst>
      <p:ext uri="{BB962C8B-B14F-4D97-AF65-F5344CB8AC3E}">
        <p14:creationId xmlns:p14="http://schemas.microsoft.com/office/powerpoint/2010/main" val="6536296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قَدَّمْتَهُ عَلٰى أَنْبِيَائِكَ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You preferred him to Your prophets,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وَبَعَثْتَهُ إِلَى </a:t>
            </a:r>
            <a:r>
              <a:rPr lang="ar-SA" dirty="0" err="1"/>
              <a:t>ٱلثَّقَلَيْنِ</a:t>
            </a:r>
            <a:r>
              <a:rPr lang="ar-SA" dirty="0"/>
              <a:t> مِنْ عِبَادِكَ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sent him to the two dependents (men and jinn) from Your servants,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وَأَوْطَأْتَهُ</a:t>
            </a:r>
            <a:r>
              <a:rPr lang="ar-SA" dirty="0"/>
              <a:t> مَشَارِقَكَ وَمَغَارِبَكَ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enabled him to tread on the east and the west of Your lands,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وَسَخَّرْتَ لَهُ </a:t>
            </a:r>
            <a:r>
              <a:rPr lang="ar-SA" dirty="0" err="1"/>
              <a:t>ٱلْبُرَاقَ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made subservient to him the </a:t>
            </a:r>
            <a:r>
              <a:rPr lang="en-US" dirty="0" err="1"/>
              <a:t>Buraq</a:t>
            </a:r>
            <a:r>
              <a:rPr lang="en-US" dirty="0"/>
              <a:t> (the celestial </a:t>
            </a:r>
            <a:r>
              <a:rPr lang="en-US" dirty="0" err="1"/>
              <a:t>sumpter</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وَعَرَجْتَ بِرُوْحِهِ [بِهِ‏] إِلٰى سَمَائِكَ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raised his soul to Your heavens,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وَأَوْدَعْتَهُ عِلْمَ مَا كَانَ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entrusted with him the knowledge of whatever passed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وَمَا يَكُونُ إِلَى </a:t>
            </a:r>
            <a:r>
              <a:rPr lang="ar-SA" dirty="0" err="1"/>
              <a:t>ٱنْقِضَاءِ</a:t>
            </a:r>
            <a:r>
              <a:rPr lang="ar-SA" dirty="0"/>
              <a:t> خَلْقِكَ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whatever shall come to pass up to the extinction of Your creatures.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نَصَرْتَهُ </a:t>
            </a:r>
            <a:r>
              <a:rPr lang="ar-SA" dirty="0" err="1"/>
              <a:t>بِٱلرُّعْبِ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then granted him victory by means of horror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وَحَفَفْتَهُ بِجَبْرَئِيلَ وَمِيكَائِيلَ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ordered (Archangels) Gabriel and Michael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وَٱلْمُسَوِّمِينَ</a:t>
            </a:r>
            <a:r>
              <a:rPr lang="ar-SA" dirty="0"/>
              <a:t> مِنْ مَلاَئِكَتِكَ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well as the marked angels to surround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ٱجْعَلْنِي</a:t>
            </a:r>
            <a:r>
              <a:rPr lang="ar-SA" dirty="0"/>
              <a:t> عِنْدَكَ وَجِيهاً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illustrious in Your sight</a:t>
            </a:r>
          </a:p>
        </p:txBody>
      </p:sp>
    </p:spTree>
    <p:extLst>
      <p:ext uri="{BB962C8B-B14F-4D97-AF65-F5344CB8AC3E}">
        <p14:creationId xmlns:p14="http://schemas.microsoft.com/office/powerpoint/2010/main" val="12631378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وَوَعَدْتَهُ أَنْ تُظْهِرَ دِينَهُ عَلَى </a:t>
            </a:r>
            <a:r>
              <a:rPr lang="ar-SA" dirty="0" err="1"/>
              <a:t>ٱلدِّينِ</a:t>
            </a:r>
            <a:r>
              <a:rPr lang="ar-SA" dirty="0"/>
              <a:t> كُلِّهِ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promised him to make his faith prevail all other faiths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وَلَوْ كَرِهَ </a:t>
            </a:r>
            <a:r>
              <a:rPr lang="ar-SA" dirty="0" err="1"/>
              <a:t>ٱلْمُشْرِكُونَ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however much the polytheists may be averse.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وَذٰلِكَ بَعْدَ أَنْ بَوَّأْتَهُ مُبَوَّأَ صِدْقٍ مِنْ أَهْلِهِ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did all that after You had settled him in an honest position among his people,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 لَهُ وَلَهُمْ أَوَّلَ بَيْتٍ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made for him and them the first house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وُضِعَ لِلنَّاسِ لَلَّذِي بِبَكَّةَ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ever located for the people; that is the house in </a:t>
            </a:r>
            <a:r>
              <a:rPr lang="en-US" dirty="0" err="1"/>
              <a:t>Bakkah</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مُبَارَكاً وَهُدًى لِلْعَالَمينَ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blessed and guidance for the worlds.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فِيهِ آيَاتٌ بَيِّنَاتٌ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it, there are clear-cut proofs.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مَقَامُ إِبْرَاهِيمَ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the standing-place of Abraham,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وَمَنْ دَخَلَهُ كَانَ آمِناً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whoever enters it will be secured.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وَقُلْتَ إِنَّمَا يُرِيدُ </a:t>
            </a:r>
            <a:r>
              <a:rPr lang="ar-SA" dirty="0" err="1"/>
              <a:t>ٱللّٰهُ</a:t>
            </a:r>
            <a:r>
              <a:rPr lang="ar-SA" dirty="0"/>
              <a:t> لِيُذْهِبَ عَنْكُمُ </a:t>
            </a:r>
            <a:r>
              <a:rPr lang="ar-SA" dirty="0" err="1"/>
              <a:t>ٱلرِّجْسَ</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said, “Allah only desires to keep away the uncleanness from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D67040-38EC-63FD-093C-9A01261E4D55}"/>
              </a:ext>
            </a:extLst>
          </p:cNvPr>
          <p:cNvSpPr>
            <a:spLocks noGrp="1"/>
          </p:cNvSpPr>
          <p:nvPr>
            <p:ph type="title"/>
          </p:nvPr>
        </p:nvSpPr>
        <p:spPr>
          <a:xfrm>
            <a:off x="3429000" y="3238500"/>
            <a:ext cx="12192000" cy="1143000"/>
          </a:xfrm>
        </p:spPr>
        <p:txBody>
          <a:bodyPr/>
          <a:lstStyle/>
          <a:p>
            <a:pPr>
              <a:lnSpc>
                <a:spcPct val="100000"/>
              </a:lnSpc>
            </a:pPr>
            <a:r>
              <a:rPr lang="ar-SA" sz="6000" dirty="0"/>
              <a:t>بِسْمِ اللَّهِ الرَّحْمَنِ الرَّحِيمِ</a:t>
            </a:r>
            <a:br>
              <a:rPr lang="ar-SA" sz="6000" dirty="0"/>
            </a:br>
            <a:r>
              <a:rPr lang="ar-AE" sz="6000" dirty="0"/>
              <a:t>قُلْ هُوَ اللَّهُ أَحَدٌ</a:t>
            </a:r>
            <a:br>
              <a:rPr lang="ar-SA" sz="6000" dirty="0"/>
            </a:br>
            <a:r>
              <a:rPr lang="ar-AE" sz="6000" dirty="0"/>
              <a:t>اللَّهُ الصَّمَدُ</a:t>
            </a:r>
            <a:br>
              <a:rPr lang="ar-SA" sz="6000" dirty="0"/>
            </a:br>
            <a:r>
              <a:rPr lang="ar-AE" sz="6000" dirty="0"/>
              <a:t>لَمْ يَلِدْ وَلَمْ يُولَدْ</a:t>
            </a:r>
            <a:br>
              <a:rPr lang="en-CA" sz="6000" dirty="0"/>
            </a:br>
            <a:r>
              <a:rPr lang="ar-AE" sz="6000" dirty="0"/>
              <a:t>وَلَمْ يَكُنْ لَهُ كُفُوًا أَحَدٌ</a:t>
            </a:r>
            <a:endParaRPr lang="en-CA" sz="6000" dirty="0"/>
          </a:p>
        </p:txBody>
      </p:sp>
      <p:sp>
        <p:nvSpPr>
          <p:cNvPr id="6" name="Text Placeholder 5">
            <a:extLst>
              <a:ext uri="{FF2B5EF4-FFF2-40B4-BE49-F238E27FC236}">
                <a16:creationId xmlns:a16="http://schemas.microsoft.com/office/drawing/2014/main" id="{D3C7B04C-C328-7FA5-8D40-AE000C4A6E15}"/>
              </a:ext>
            </a:extLst>
          </p:cNvPr>
          <p:cNvSpPr>
            <a:spLocks noGrp="1"/>
          </p:cNvSpPr>
          <p:nvPr>
            <p:ph type="body" sz="quarter" idx="10"/>
          </p:nvPr>
        </p:nvSpPr>
        <p:spPr>
          <a:xfrm>
            <a:off x="-762000" y="1066800"/>
            <a:ext cx="7848600" cy="5257800"/>
          </a:xfrm>
        </p:spPr>
        <p:txBody>
          <a:bodyPr anchor="ctr"/>
          <a:lstStyle/>
          <a:p>
            <a:r>
              <a:rPr lang="en-US" dirty="0"/>
              <a:t>In the Name of </a:t>
            </a:r>
            <a:r>
              <a:rPr lang="en-US" dirty="0" err="1"/>
              <a:t>Alláh</a:t>
            </a:r>
            <a:r>
              <a:rPr lang="en-US" dirty="0"/>
              <a:t>, </a:t>
            </a:r>
          </a:p>
          <a:p>
            <a:r>
              <a:rPr lang="en-US" dirty="0"/>
              <a:t>the All-beneficent, the All-merciful.</a:t>
            </a:r>
          </a:p>
          <a:p>
            <a:r>
              <a:rPr lang="en-AU" dirty="0"/>
              <a:t>Say: He, Allah is One</a:t>
            </a:r>
            <a:endParaRPr lang="ar-SA" dirty="0"/>
          </a:p>
          <a:p>
            <a:r>
              <a:rPr lang="en-AU" dirty="0"/>
              <a:t>Allah is He on Whom all depend</a:t>
            </a:r>
          </a:p>
          <a:p>
            <a:r>
              <a:rPr lang="en-AU" dirty="0"/>
              <a:t>He begets not, nor is he begotten</a:t>
            </a:r>
          </a:p>
          <a:p>
            <a:r>
              <a:rPr lang="en-AU" dirty="0"/>
              <a:t>And none is like Him.</a:t>
            </a:r>
          </a:p>
        </p:txBody>
      </p:sp>
      <p:sp>
        <p:nvSpPr>
          <p:cNvPr id="2191" name="TextBox 2190">
            <a:extLst>
              <a:ext uri="{FF2B5EF4-FFF2-40B4-BE49-F238E27FC236}">
                <a16:creationId xmlns:a16="http://schemas.microsoft.com/office/drawing/2014/main" id="{3A504F83-F2CE-C716-E847-9546030FDC5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a:t>
            </a:r>
            <a:endParaRPr lang="en-CA" dirty="0">
              <a:solidFill>
                <a:srgbClr val="D9D9D9"/>
              </a:solidFill>
            </a:endParaRPr>
          </a:p>
        </p:txBody>
      </p:sp>
      <p:sp>
        <p:nvSpPr>
          <p:cNvPr id="2192" name="TextBox 2191">
            <a:extLst>
              <a:ext uri="{FF2B5EF4-FFF2-40B4-BE49-F238E27FC236}">
                <a16:creationId xmlns:a16="http://schemas.microsoft.com/office/drawing/2014/main" id="{FB18DBC9-B167-6EC8-E0FA-B3CC1BF2187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a:t>
            </a:r>
            <a:endParaRPr lang="en-CA" dirty="0">
              <a:solidFill>
                <a:srgbClr val="D9D9D9"/>
              </a:solidFill>
            </a:endParaRPr>
          </a:p>
        </p:txBody>
      </p:sp>
      <p:sp>
        <p:nvSpPr>
          <p:cNvPr id="2193" name="TextBox 2192">
            <a:extLst>
              <a:ext uri="{FF2B5EF4-FFF2-40B4-BE49-F238E27FC236}">
                <a16:creationId xmlns:a16="http://schemas.microsoft.com/office/drawing/2014/main" id="{B7E4D464-EF0C-76A0-96FA-30E9F83D17F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a:t>
            </a:r>
            <a:endParaRPr lang="en-CA" dirty="0">
              <a:solidFill>
                <a:srgbClr val="D9D9D9"/>
              </a:solidFill>
            </a:endParaRPr>
          </a:p>
        </p:txBody>
      </p:sp>
      <p:sp>
        <p:nvSpPr>
          <p:cNvPr id="2194" name="TextBox 2193">
            <a:extLst>
              <a:ext uri="{FF2B5EF4-FFF2-40B4-BE49-F238E27FC236}">
                <a16:creationId xmlns:a16="http://schemas.microsoft.com/office/drawing/2014/main" id="{34787977-0264-5206-2B74-06682419A50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a:t>
            </a:r>
            <a:endParaRPr lang="en-CA" dirty="0">
              <a:solidFill>
                <a:srgbClr val="D9D9D9"/>
              </a:solidFill>
            </a:endParaRPr>
          </a:p>
        </p:txBody>
      </p:sp>
      <p:sp>
        <p:nvSpPr>
          <p:cNvPr id="2195" name="TextBox 2194">
            <a:extLst>
              <a:ext uri="{FF2B5EF4-FFF2-40B4-BE49-F238E27FC236}">
                <a16:creationId xmlns:a16="http://schemas.microsoft.com/office/drawing/2014/main" id="{9321CF2B-2A1D-EF7E-5804-C4AFC25D3C0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a:t>
            </a:r>
            <a:endParaRPr lang="en-CA" dirty="0">
              <a:solidFill>
                <a:srgbClr val="D9D9D9"/>
              </a:solidFill>
            </a:endParaRPr>
          </a:p>
        </p:txBody>
      </p:sp>
      <p:sp>
        <p:nvSpPr>
          <p:cNvPr id="2196" name="TextBox 2195">
            <a:extLst>
              <a:ext uri="{FF2B5EF4-FFF2-40B4-BE49-F238E27FC236}">
                <a16:creationId xmlns:a16="http://schemas.microsoft.com/office/drawing/2014/main" id="{43527D21-CF9D-E7B0-9C41-145C22D1869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a:t>
            </a:r>
            <a:endParaRPr lang="en-CA" dirty="0">
              <a:solidFill>
                <a:srgbClr val="D9D9D9"/>
              </a:solidFill>
            </a:endParaRPr>
          </a:p>
        </p:txBody>
      </p:sp>
      <p:sp>
        <p:nvSpPr>
          <p:cNvPr id="2197" name="TextBox 2196">
            <a:extLst>
              <a:ext uri="{FF2B5EF4-FFF2-40B4-BE49-F238E27FC236}">
                <a16:creationId xmlns:a16="http://schemas.microsoft.com/office/drawing/2014/main" id="{3BC14E84-D708-9464-2188-FD1E988940F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a:t>
            </a:r>
            <a:endParaRPr lang="en-CA" dirty="0">
              <a:solidFill>
                <a:srgbClr val="D9D9D9"/>
              </a:solidFill>
            </a:endParaRPr>
          </a:p>
        </p:txBody>
      </p:sp>
      <p:sp>
        <p:nvSpPr>
          <p:cNvPr id="2198" name="TextBox 2197">
            <a:extLst>
              <a:ext uri="{FF2B5EF4-FFF2-40B4-BE49-F238E27FC236}">
                <a16:creationId xmlns:a16="http://schemas.microsoft.com/office/drawing/2014/main" id="{0D354D73-C741-15FE-2E36-AC02B322F92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a:t>
            </a:r>
            <a:endParaRPr lang="en-CA" dirty="0">
              <a:solidFill>
                <a:srgbClr val="D9D9D9"/>
              </a:solidFill>
            </a:endParaRPr>
          </a:p>
        </p:txBody>
      </p:sp>
      <p:sp>
        <p:nvSpPr>
          <p:cNvPr id="2199" name="TextBox 2198">
            <a:extLst>
              <a:ext uri="{FF2B5EF4-FFF2-40B4-BE49-F238E27FC236}">
                <a16:creationId xmlns:a16="http://schemas.microsoft.com/office/drawing/2014/main" id="{F70E5491-6847-0D26-54ED-E2119B6749A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9</a:t>
            </a:r>
            <a:endParaRPr lang="en-CA" dirty="0">
              <a:solidFill>
                <a:srgbClr val="D9D9D9"/>
              </a:solidFill>
            </a:endParaRPr>
          </a:p>
        </p:txBody>
      </p:sp>
      <p:sp>
        <p:nvSpPr>
          <p:cNvPr id="2200" name="TextBox 2199">
            <a:extLst>
              <a:ext uri="{FF2B5EF4-FFF2-40B4-BE49-F238E27FC236}">
                <a16:creationId xmlns:a16="http://schemas.microsoft.com/office/drawing/2014/main" id="{D6184256-C2DC-D14A-C05A-23232984456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10</a:t>
            </a:r>
            <a:endParaRPr lang="en-CA" dirty="0">
              <a:solidFill>
                <a:srgbClr val="D9D9D9"/>
              </a:solidFill>
            </a:endParaRPr>
          </a:p>
        </p:txBody>
      </p:sp>
      <p:sp>
        <p:nvSpPr>
          <p:cNvPr id="2201" name="TextBox 2200">
            <a:extLst>
              <a:ext uri="{FF2B5EF4-FFF2-40B4-BE49-F238E27FC236}">
                <a16:creationId xmlns:a16="http://schemas.microsoft.com/office/drawing/2014/main" id="{6BE16F13-D690-57B9-8158-E367EA3E019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11</a:t>
            </a:r>
            <a:endParaRPr lang="en-CA" dirty="0">
              <a:solidFill>
                <a:srgbClr val="D9D9D9"/>
              </a:solidFill>
            </a:endParaRPr>
          </a:p>
        </p:txBody>
      </p:sp>
      <p:sp>
        <p:nvSpPr>
          <p:cNvPr id="2202" name="TextBox 2201">
            <a:extLst>
              <a:ext uri="{FF2B5EF4-FFF2-40B4-BE49-F238E27FC236}">
                <a16:creationId xmlns:a16="http://schemas.microsoft.com/office/drawing/2014/main" id="{8A789960-7F77-0D73-FBB1-B2C0083E0C3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12</a:t>
            </a:r>
            <a:endParaRPr lang="en-CA" dirty="0">
              <a:solidFill>
                <a:srgbClr val="D9D9D9"/>
              </a:solidFill>
            </a:endParaRPr>
          </a:p>
        </p:txBody>
      </p:sp>
      <p:sp>
        <p:nvSpPr>
          <p:cNvPr id="2203" name="TextBox 2202">
            <a:extLst>
              <a:ext uri="{FF2B5EF4-FFF2-40B4-BE49-F238E27FC236}">
                <a16:creationId xmlns:a16="http://schemas.microsoft.com/office/drawing/2014/main" id="{E41982BA-7BD1-E6A0-7B21-431CC21BC37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13</a:t>
            </a:r>
            <a:endParaRPr lang="en-CA" dirty="0">
              <a:solidFill>
                <a:srgbClr val="D9D9D9"/>
              </a:solidFill>
            </a:endParaRPr>
          </a:p>
        </p:txBody>
      </p:sp>
      <p:sp>
        <p:nvSpPr>
          <p:cNvPr id="2204" name="TextBox 2203">
            <a:extLst>
              <a:ext uri="{FF2B5EF4-FFF2-40B4-BE49-F238E27FC236}">
                <a16:creationId xmlns:a16="http://schemas.microsoft.com/office/drawing/2014/main" id="{084C9A54-7997-8834-488E-BEAFE504FB78}"/>
              </a:ext>
            </a:extLst>
          </p:cNvPr>
          <p:cNvSpPr txBox="1"/>
          <p:nvPr/>
        </p:nvSpPr>
        <p:spPr>
          <a:xfrm>
            <a:off x="5760000" y="6273225"/>
            <a:ext cx="673240" cy="584775"/>
          </a:xfrm>
          <a:prstGeom prst="rect">
            <a:avLst/>
          </a:prstGeom>
          <a:noFill/>
        </p:spPr>
        <p:txBody>
          <a:bodyPr wrap="square">
            <a:spAutoFit/>
          </a:bodyPr>
          <a:lstStyle/>
          <a:p>
            <a:pPr algn="ctr"/>
            <a:r>
              <a:rPr lang="en-US" sz="3200" kern="0" dirty="0">
                <a:solidFill>
                  <a:srgbClr val="D9D9D9"/>
                </a:solidFill>
                <a:latin typeface="Calibri Light" panose="020F0302020204030204" pitchFamily="34" charset="0"/>
                <a:cs typeface="Calibri Light" panose="020F0302020204030204" pitchFamily="34" charset="0"/>
              </a:rPr>
              <a:t>14</a:t>
            </a:r>
            <a:endParaRPr lang="en-CA" dirty="0">
              <a:solidFill>
                <a:srgbClr val="D9D9D9"/>
              </a:solidFill>
            </a:endParaRPr>
          </a:p>
        </p:txBody>
      </p:sp>
      <p:sp>
        <p:nvSpPr>
          <p:cNvPr id="2291" name="Text Box 3">
            <a:extLst>
              <a:ext uri="{FF2B5EF4-FFF2-40B4-BE49-F238E27FC236}">
                <a16:creationId xmlns:a16="http://schemas.microsoft.com/office/drawing/2014/main" id="{4E137826-5E31-8BE5-5DDB-69606D07DA45}"/>
              </a:ext>
            </a:extLst>
          </p:cNvPr>
          <p:cNvSpPr txBox="1">
            <a:spLocks noChangeArrowheads="1"/>
          </p:cNvSpPr>
          <p:nvPr/>
        </p:nvSpPr>
        <p:spPr bwMode="auto">
          <a:xfrm>
            <a:off x="3543300" y="302567"/>
            <a:ext cx="5105400" cy="461665"/>
          </a:xfrm>
          <a:prstGeom prst="rect">
            <a:avLst/>
          </a:prstGeom>
          <a:gradFill rotWithShape="1">
            <a:gsLst>
              <a:gs pos="0">
                <a:srgbClr val="651500"/>
              </a:gs>
              <a:gs pos="50000">
                <a:srgbClr val="DA2E00"/>
              </a:gs>
              <a:gs pos="100000">
                <a:srgbClr val="6515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2400" b="1" dirty="0">
                <a:solidFill>
                  <a:srgbClr val="D9D9D9"/>
                </a:solidFill>
                <a:latin typeface="Trebuchet MS" panose="020B0603020202020204" pitchFamily="34" charset="0"/>
                <a:cs typeface="Calibri" panose="020F0502020204030204" pitchFamily="34" charset="0"/>
              </a:rPr>
              <a:t>Surah al-</a:t>
            </a:r>
            <a:r>
              <a:rPr lang="en-US" altLang="en-US" sz="2400" b="1" dirty="0" err="1">
                <a:solidFill>
                  <a:srgbClr val="D9D9D9"/>
                </a:solidFill>
                <a:latin typeface="Trebuchet MS" panose="020B0603020202020204" pitchFamily="34" charset="0"/>
                <a:cs typeface="Calibri" panose="020F0502020204030204" pitchFamily="34" charset="0"/>
              </a:rPr>
              <a:t>Ikhlaas</a:t>
            </a:r>
            <a:r>
              <a:rPr lang="en-US" altLang="en-US" sz="2400" b="1" dirty="0">
                <a:solidFill>
                  <a:srgbClr val="D9D9D9"/>
                </a:solidFill>
                <a:latin typeface="Trebuchet MS" panose="020B0603020202020204" pitchFamily="34" charset="0"/>
                <a:cs typeface="Calibri" panose="020F0502020204030204" pitchFamily="34" charset="0"/>
              </a:rPr>
              <a:t> (Recite 14 times):</a:t>
            </a:r>
          </a:p>
        </p:txBody>
      </p:sp>
    </p:spTree>
    <p:extLst>
      <p:ext uri="{BB962C8B-B14F-4D97-AF65-F5344CB8AC3E}">
        <p14:creationId xmlns:p14="http://schemas.microsoft.com/office/powerpoint/2010/main" val="32665679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9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1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19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1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19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1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19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1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19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19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196"/>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1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197"/>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19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19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19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199"/>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20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20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220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201"/>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220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202"/>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20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203"/>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 grpId="0"/>
      <p:bldP spid="2192" grpId="0"/>
      <p:bldP spid="2192" grpId="1"/>
      <p:bldP spid="2193" grpId="0"/>
      <p:bldP spid="2193" grpId="1"/>
      <p:bldP spid="2194" grpId="0"/>
      <p:bldP spid="2194" grpId="1"/>
      <p:bldP spid="2195" grpId="0"/>
      <p:bldP spid="2195" grpId="1"/>
      <p:bldP spid="2196" grpId="0"/>
      <p:bldP spid="2196" grpId="1"/>
      <p:bldP spid="2197" grpId="0"/>
      <p:bldP spid="2197" grpId="1"/>
      <p:bldP spid="2198" grpId="0"/>
      <p:bldP spid="2198" grpId="1"/>
      <p:bldP spid="2199" grpId="0"/>
      <p:bldP spid="2199" grpId="1"/>
      <p:bldP spid="2200" grpId="0"/>
      <p:bldP spid="2200" grpId="1"/>
      <p:bldP spid="2201" grpId="0"/>
      <p:bldP spid="2201" grpId="1"/>
      <p:bldP spid="2202" grpId="0"/>
      <p:bldP spid="2202" grpId="1"/>
      <p:bldP spid="2203" grpId="0"/>
      <p:bldP spid="2203" grpId="1"/>
      <p:bldP spid="220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بِٱلْحُسَيْنِ</a:t>
            </a:r>
            <a:r>
              <a:rPr lang="ar-SA" dirty="0"/>
              <a:t> عَلَيْهِ </a:t>
            </a:r>
            <a:r>
              <a:rPr lang="ar-SA" dirty="0" err="1"/>
              <a:t>ٱلسَّلاَمُ</a:t>
            </a:r>
            <a:r>
              <a:rPr lang="ar-SA" dirty="0"/>
              <a:t> 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al-</a:t>
            </a:r>
            <a:r>
              <a:rPr lang="en-US" dirty="0" err="1"/>
              <a:t>Husayn</a:t>
            </a:r>
            <a:r>
              <a:rPr lang="en-US" dirty="0"/>
              <a:t>, peace be upon him, in this world and in the Hereafter.</a:t>
            </a:r>
          </a:p>
        </p:txBody>
      </p:sp>
    </p:spTree>
    <p:extLst>
      <p:ext uri="{BB962C8B-B14F-4D97-AF65-F5344CB8AC3E}">
        <p14:creationId xmlns:p14="http://schemas.microsoft.com/office/powerpoint/2010/main" val="21249148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أَهْلَ </a:t>
            </a:r>
            <a:r>
              <a:rPr lang="ar-SA" dirty="0" err="1"/>
              <a:t>ٱلْبَيْتِ</a:t>
            </a:r>
            <a:r>
              <a:rPr lang="ar-SA" dirty="0"/>
              <a:t> وَيُطَهِّرَكُمْ تَطْهِيراً.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people of the House, and to purify you a thorough purifying.”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جَعَلْتَ أَجْرَ مُحَمَّدٍ صَلَوَاتُكَ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then decided the reward of Muhammad, your blessings be upon him and his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مَوَدَّتَهُمْ فِي كِتَابِكَ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 be the love for them; as in Your Book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فَقُلْتَ قُلْ لاَ أَسْأَلُكُمْ عَلَيْهِ أَجْراً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said, “Say: I do not ask of you any reward for 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a:t>
            </a:r>
            <a:r>
              <a:rPr lang="ar-SA" dirty="0" err="1"/>
              <a:t>ٱلْمَوَدَّةَ</a:t>
            </a:r>
            <a:r>
              <a:rPr lang="ar-SA" dirty="0"/>
              <a:t> فِي </a:t>
            </a:r>
            <a:r>
              <a:rPr lang="ar-SA" dirty="0" err="1"/>
              <a:t>ٱلْقُرْبٰى</a:t>
            </a:r>
            <a:r>
              <a:rPr lang="ar-S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but love for my near relatives.”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وَقُلْتَ مَا سَأَلْتُكُمْ مِنْ أَجْرٍ فَهُوَ لَكُمْ.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said, “Whatever reward I have asked of you, that is only for yourselves.”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وَقُلْتَ مَا أَسْأَلُكُمْ عَلَيْهِ مِنْ أَجْرٍ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said, “I do not ask you aught in return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مَنْ شَاءَ أَنْ يَتَّخِذَ إِلٰى رَبِّهِ سَبِيلاَ.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except that he who wills, may take the way to his Lord.”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فَكَانُوٱ</a:t>
            </a:r>
            <a:r>
              <a:rPr lang="ar-SA" dirty="0"/>
              <a:t> هُمُ </a:t>
            </a:r>
            <a:r>
              <a:rPr lang="ar-SA" dirty="0" err="1"/>
              <a:t>ٱلسَّبِيلَ</a:t>
            </a:r>
            <a:r>
              <a:rPr lang="ar-SA" dirty="0"/>
              <a:t> إِلَيْكَ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(i.e. the Prophet’s Household) have therefore been the way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وَٱلْمَسْلَكَ</a:t>
            </a:r>
            <a:r>
              <a:rPr lang="ar-SA" dirty="0"/>
              <a:t> إِلٰى </a:t>
            </a:r>
            <a:r>
              <a:rPr lang="ar-SA" dirty="0" err="1"/>
              <a:t>رِضْوَانِكَ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course to Your pleasure.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35119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فَلَمَّا </a:t>
            </a:r>
            <a:r>
              <a:rPr lang="ar-SA" dirty="0" err="1"/>
              <a:t>ٱنْقَضَتْ</a:t>
            </a:r>
            <a:r>
              <a:rPr lang="ar-SA" dirty="0"/>
              <a:t> أَيَّامُهُ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his (i.e. the Prophet) days passed,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أَقَامَ وَلِيَّهُ عَلِيَّ بْنَ أَبِي طَالِبٍ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appointed as successor his vicegerent `Ali the son of Abu-</a:t>
            </a:r>
            <a:r>
              <a:rPr lang="en-US" dirty="0" err="1"/>
              <a:t>Talib</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صَلَوَاتُكَ عَلَيْهِمَا </a:t>
            </a:r>
            <a:r>
              <a:rPr lang="ar-SA" dirty="0" err="1"/>
              <a:t>وَآلِهِمَا</a:t>
            </a:r>
            <a:r>
              <a:rPr lang="ar-SA" dirty="0"/>
              <a:t> هَادِياً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blessings be upon both of them and their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إِذْ كَانَ هُوَ </a:t>
            </a:r>
            <a:r>
              <a:rPr lang="ar-SA" dirty="0" err="1"/>
              <a:t>ٱلْمُنْذِرَ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because he (the Prophet) was the warner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وَلِكُلِّ قَوْمٍ هَادٍ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`Ali was the guide for every people.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فَقَالَ </a:t>
            </a:r>
            <a:r>
              <a:rPr lang="ar-SA" dirty="0" err="1"/>
              <a:t>وَٱلْمَلَاُ</a:t>
            </a:r>
            <a:r>
              <a:rPr lang="ar-SA" dirty="0"/>
              <a:t> أَمَامَهُ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he (the Prophet) said in the presence of the people,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كُنْتُ مَوْلاَهُ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for each one who has taken me as his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فَعَلِيٌّ مَوْلاَهُ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`Ali is now his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وَالِ مَنْ وَالاَهُ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guard anyone who is loyal to `Ali,</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وَعَادِ مَنْ عَادَاهُ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 the enemy of anyone who antagonizes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أَتَقَرَّبُ إِلَى </a:t>
            </a:r>
            <a:r>
              <a:rPr lang="ar-SA" dirty="0" err="1"/>
              <a:t>ٱللَّهِ</a:t>
            </a:r>
            <a:r>
              <a:rPr lang="ar-SA" dirty="0"/>
              <a:t> وَإِلٰى رَسُولِهِ</a:t>
            </a:r>
          </a:p>
        </p:txBody>
      </p:sp>
      <p:sp>
        <p:nvSpPr>
          <p:cNvPr id="12" name="Subtitle 4"/>
          <p:cNvSpPr>
            <a:spLocks noGrp="1"/>
          </p:cNvSpPr>
          <p:nvPr>
            <p:ph type="body" sz="quarter" idx="10"/>
          </p:nvPr>
        </p:nvSpPr>
        <p:spPr>
          <a:xfrm>
            <a:off x="2171700" y="4495801"/>
            <a:ext cx="7848600" cy="1905000"/>
          </a:xfrm>
        </p:spPr>
        <p:txBody>
          <a:bodyPr/>
          <a:lstStyle/>
          <a:p>
            <a:r>
              <a:rPr lang="en-US" dirty="0"/>
              <a:t>I do seek nearness to Allah, to His Messenger,</a:t>
            </a:r>
          </a:p>
        </p:txBody>
      </p:sp>
    </p:spTree>
    <p:extLst>
      <p:ext uri="{BB962C8B-B14F-4D97-AF65-F5344CB8AC3E}">
        <p14:creationId xmlns:p14="http://schemas.microsoft.com/office/powerpoint/2010/main" val="5160383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وَٱنْصُرْ</a:t>
            </a:r>
            <a:r>
              <a:rPr lang="ar-SA" dirty="0"/>
              <a:t> مَنْ نَصَرَهُ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support anyone who supports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وَٱخْذُلْ</a:t>
            </a:r>
            <a:r>
              <a:rPr lang="ar-SA" dirty="0"/>
              <a:t> مَنْ خَذَلَهُ.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disappoint anyone who disappoints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وَقَالَ مَنْ كُنْتُ أَنَا نَبِيَّهُ فَعَلِيٌّ أَمِيرُهُ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also said, “As for anyone who has considered me as his Prophet, `Ali is now his commander.”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وَقَالَ أَنَا وَعَلِيٌّ مِنْ شَجَرَةٍ وَاحِدَةٍ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also said, “`Ali and I are of the same tree,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وَسَائِرُ </a:t>
            </a:r>
            <a:r>
              <a:rPr lang="ar-SA" dirty="0" err="1"/>
              <a:t>ٱلنَّاسِ</a:t>
            </a:r>
            <a:r>
              <a:rPr lang="ar-SA" dirty="0"/>
              <a:t> مِنْ شَجَرٍ شَتّٰى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while all the other peoples are from various trees.”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وَأَحَلَّهُ مَحَلَّ هَارُونَ مِنْ مُوسٰى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endued him (i.e. `Ali) with the position that (Prophet) Aaron had with regard to (Prophet) Moses,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فَقَالَ لَهُ أَنْتَ مِنِّي بِمَنْزِلَةِ هَارُونَ مِنْ مُوسٰى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saying, “Your position to me is as same as Aaron’s position to Moses (in every thing)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أَنَّهُ لاَ نَبِيَّ بَعْدِي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except that there shall be no prophet after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وَزَوَّجَهُ </a:t>
            </a:r>
            <a:r>
              <a:rPr lang="ar-SA" dirty="0" err="1"/>
              <a:t>ٱبْنَتَهُ</a:t>
            </a:r>
            <a:r>
              <a:rPr lang="ar-SA" dirty="0"/>
              <a:t> سَيِّدَةَ نِسَاءِ </a:t>
            </a:r>
            <a:r>
              <a:rPr lang="ar-SA" dirty="0" err="1"/>
              <a:t>ٱلْعَالَمِينَ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gave him in marriage his daughter the doyenne of the women of the worlds.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وَأَحَلَّ لَهُ مِنْ مَسْجِدِهِ مَا حَلَّ 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allowed him (alone) to do whatever he himself is allowed to do in his Mosque.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أَمِيرِ </a:t>
            </a:r>
            <a:r>
              <a:rPr lang="ar-SA" dirty="0" err="1"/>
              <a:t>ٱلْمُؤْمِنِينَ</a:t>
            </a:r>
            <a:r>
              <a:rPr lang="ar-SA" dirty="0"/>
              <a:t> وَإِلٰى فَاطِمَةَ</a:t>
            </a:r>
          </a:p>
        </p:txBody>
      </p:sp>
      <p:sp>
        <p:nvSpPr>
          <p:cNvPr id="12" name="Subtitle 4"/>
          <p:cNvSpPr>
            <a:spLocks noGrp="1"/>
          </p:cNvSpPr>
          <p:nvPr>
            <p:ph type="body" sz="quarter" idx="10"/>
          </p:nvPr>
        </p:nvSpPr>
        <p:spPr>
          <a:xfrm>
            <a:off x="2171700" y="4495801"/>
            <a:ext cx="7848600" cy="1905000"/>
          </a:xfrm>
        </p:spPr>
        <p:txBody>
          <a:bodyPr/>
          <a:lstStyle/>
          <a:p>
            <a:r>
              <a:rPr lang="en-US" dirty="0"/>
              <a:t>to the Commander of the Faithful, to Fatimah,</a:t>
            </a:r>
          </a:p>
        </p:txBody>
      </p:sp>
    </p:spTree>
    <p:extLst>
      <p:ext uri="{BB962C8B-B14F-4D97-AF65-F5344CB8AC3E}">
        <p14:creationId xmlns:p14="http://schemas.microsoft.com/office/powerpoint/2010/main" val="4304645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وَسَدَّ </a:t>
            </a:r>
            <a:r>
              <a:rPr lang="ar-SA" dirty="0" err="1"/>
              <a:t>ٱلْأَبْوَابَ</a:t>
            </a:r>
            <a:r>
              <a:rPr lang="ar-SA" dirty="0"/>
              <a:t> إِلاَّ بَابَهُ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closed all the doors (to the Mosque) except his (i.e. `Ali) door.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أَوْدَعَهُ عِلْمَهُ وَحِكْمَتَهُ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then entrusted with him his knowledge and his wisdom,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فَقَالَ أَنَا مَدِينَةُ </a:t>
            </a:r>
            <a:r>
              <a:rPr lang="ar-SA" dirty="0" err="1"/>
              <a:t>ٱلْعِلْمِ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saying, “I am the city of knowledge,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 بَابُهَا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`Ali is its door.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فَمَنْ أَرَادَ </a:t>
            </a:r>
            <a:r>
              <a:rPr lang="ar-SA" dirty="0" err="1"/>
              <a:t>ٱلْمَدِينَةَ</a:t>
            </a:r>
            <a:r>
              <a:rPr lang="ar-SA" dirty="0"/>
              <a:t> </a:t>
            </a:r>
            <a:r>
              <a:rPr lang="ar-SA" dirty="0" err="1"/>
              <a:t>وَٱلْحِكْمَةَ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whoever wants this city and wisdom,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فَلْيَأْتِهَا</a:t>
            </a:r>
            <a:r>
              <a:rPr lang="ar-SA" dirty="0"/>
              <a:t> مِنْ بَابِهَا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must come to it from its door.”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قَالَ أَنْتَ أَخِي وَوَصِيِّي وَوَارِثِي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then said (to `Ali), “You are my brother, successor, and inheritor.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لَحْمُكَ مِنْ لَحْمِي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flesh is part of my flesh,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وَدَمُكَ مِنْ دَمِي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your blood is part of my blood,</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وَسِلْمُكَ سِلْمِي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peace is my peace,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a:t>
            </a:r>
            <a:r>
              <a:rPr lang="ar-SA" dirty="0" err="1"/>
              <a:t>ٱلْحَسَنِ</a:t>
            </a:r>
            <a:r>
              <a:rPr lang="ar-SA" dirty="0"/>
              <a:t> وَإِلَيْكَ بِمُوَالاَتِكَ</a:t>
            </a:r>
          </a:p>
        </p:txBody>
      </p:sp>
      <p:sp>
        <p:nvSpPr>
          <p:cNvPr id="12" name="Subtitle 4"/>
          <p:cNvSpPr>
            <a:spLocks noGrp="1"/>
          </p:cNvSpPr>
          <p:nvPr>
            <p:ph type="body" sz="quarter" idx="10"/>
          </p:nvPr>
        </p:nvSpPr>
        <p:spPr>
          <a:xfrm>
            <a:off x="2171700" y="4495801"/>
            <a:ext cx="7848600" cy="1905000"/>
          </a:xfrm>
        </p:spPr>
        <p:txBody>
          <a:bodyPr/>
          <a:lstStyle/>
          <a:p>
            <a:r>
              <a:rPr lang="en-US" dirty="0"/>
              <a:t>to al-Hasan, and to you by means of loyalty to you</a:t>
            </a:r>
          </a:p>
        </p:txBody>
      </p:sp>
    </p:spTree>
    <p:extLst>
      <p:ext uri="{BB962C8B-B14F-4D97-AF65-F5344CB8AC3E}">
        <p14:creationId xmlns:p14="http://schemas.microsoft.com/office/powerpoint/2010/main" val="36967968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وَحَرْبُكَ حَرْبِي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war is my war,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وَٱلْإِيمَانُ</a:t>
            </a:r>
            <a:r>
              <a:rPr lang="ar-SA" dirty="0"/>
              <a:t> مُخَالِطٌ لَحْمَكَ وَدَمَكَ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and faith is mixed with your flesh and blood</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كَمَا خَالَطَ لَحْمِي وَدَمِي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as same as it is mixed with my flesh and blood.</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غَداً عَلَى الْحَوْضِ خَلِيفَتِي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On the morrow, you shall be my vicegerent on the (Divine) Pond.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تَقْضِي دَيْنِي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settle my debts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وَتُنْجِزُ عِدَاتِي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and fulfill my commitments.</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وَشِيعَتُكَ عَلٰى مَنَابِرَ مِنْ نُورٍ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a:t>
            </a:r>
            <a:r>
              <a:rPr lang="en-US" dirty="0" err="1"/>
              <a:t>Shi`ah</a:t>
            </a:r>
            <a:r>
              <a:rPr lang="en-US" dirty="0"/>
              <a:t> (i.e. adherents) shall be on pulpits of light,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مُبْيَضَّةً وُجُوهُهُمْ حَوْلِي فِي </a:t>
            </a:r>
            <a:r>
              <a:rPr lang="ar-SA" dirty="0" err="1"/>
              <a:t>ٱلْجَنَّةِ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white-faced, around me in Paradise.</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 جِيرَانِي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They are my neighbors (therein).</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وَلَوْلاَ أَنْتَ يَا عَلِيُّ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Were it not for you `Ali,</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مِمَّنْ أَسَّسَ أَسَاسَ ذٰلِكَ</a:t>
            </a:r>
          </a:p>
        </p:txBody>
      </p:sp>
      <p:sp>
        <p:nvSpPr>
          <p:cNvPr id="12" name="Subtitle 4"/>
          <p:cNvSpPr>
            <a:spLocks noGrp="1"/>
          </p:cNvSpPr>
          <p:nvPr>
            <p:ph type="body" sz="quarter" idx="10"/>
          </p:nvPr>
        </p:nvSpPr>
        <p:spPr>
          <a:xfrm>
            <a:off x="2171700" y="4495801"/>
            <a:ext cx="7848600" cy="1905000"/>
          </a:xfrm>
        </p:spPr>
        <p:txBody>
          <a:bodyPr/>
          <a:lstStyle/>
          <a:p>
            <a:r>
              <a:rPr lang="en-US" dirty="0"/>
              <a:t>and by means of repudiation of those who laid the basis of all that,</a:t>
            </a:r>
          </a:p>
        </p:txBody>
      </p:sp>
    </p:spTree>
    <p:extLst>
      <p:ext uri="{BB962C8B-B14F-4D97-AF65-F5344CB8AC3E}">
        <p14:creationId xmlns:p14="http://schemas.microsoft.com/office/powerpoint/2010/main" val="36799705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لَمْ يُعْرَفِ </a:t>
            </a:r>
            <a:r>
              <a:rPr lang="ar-SA" dirty="0" err="1"/>
              <a:t>ٱلْمُؤْمِنُونَ</a:t>
            </a:r>
            <a:r>
              <a:rPr lang="ar-SA" dirty="0"/>
              <a:t> بَعْدِي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true believers would not be recognized after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وَكَانَ بَعْدَهُ هُدًى مِنَ </a:t>
            </a:r>
            <a:r>
              <a:rPr lang="ar-SA" dirty="0" err="1"/>
              <a:t>ٱلضَّلاَلِ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Hence, he (i.e. `Ali), after the Prophet, was true guidance against straying off,</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وَنُوراً مِنَ </a:t>
            </a:r>
            <a:r>
              <a:rPr lang="ar-SA" dirty="0" err="1"/>
              <a:t>ٱلْعَمٰى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light against blindness,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وَحَبْلَ </a:t>
            </a:r>
            <a:r>
              <a:rPr lang="ar-SA" dirty="0" err="1"/>
              <a:t>ٱللّٰهِ</a:t>
            </a:r>
            <a:r>
              <a:rPr lang="ar-SA" dirty="0"/>
              <a:t> </a:t>
            </a:r>
            <a:r>
              <a:rPr lang="ar-SA" dirty="0" err="1"/>
              <a:t>ٱلْمَتِينَ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firmest rope of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وَصِرَاطَهُ </a:t>
            </a:r>
            <a:r>
              <a:rPr lang="ar-SA" dirty="0" err="1"/>
              <a:t>ٱلْمُسْتَقِيمَ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His straight path.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لاَ يُسْبَقُ بِقَرَابَةٍ فِي رَحِمٍ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None would precede him in blood relation (with the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بِسَابِقَةٍ فِي 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 any priority in a religious affair,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يُلْحَقُ فِي مَنْقَبَةٍ مِنْ مَنَاقِبِهِ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none would ever match him in any item of virtue.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يَحْذُو حَذْوَ </a:t>
            </a:r>
            <a:r>
              <a:rPr lang="ar-SA" dirty="0" err="1"/>
              <a:t>ٱلرَّسُولِ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patterned after the Messenger,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عَلَيْهِمَا </a:t>
            </a:r>
            <a:r>
              <a:rPr lang="ar-SA" dirty="0" err="1"/>
              <a:t>وَآلِهِمَا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Allah’s blessings be upon both of them and their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وَبَنٰى عَلَيْهِ بُنْيَانَهُ</a:t>
            </a:r>
          </a:p>
        </p:txBody>
      </p:sp>
      <p:sp>
        <p:nvSpPr>
          <p:cNvPr id="12" name="Subtitle 4"/>
          <p:cNvSpPr>
            <a:spLocks noGrp="1"/>
          </p:cNvSpPr>
          <p:nvPr>
            <p:ph type="body" sz="quarter" idx="10"/>
          </p:nvPr>
        </p:nvSpPr>
        <p:spPr>
          <a:xfrm>
            <a:off x="2171700" y="4495801"/>
            <a:ext cx="7848600" cy="1905000"/>
          </a:xfrm>
        </p:spPr>
        <p:txBody>
          <a:bodyPr/>
          <a:lstStyle/>
          <a:p>
            <a:r>
              <a:rPr lang="en-US" dirty="0"/>
              <a:t>established their foundations on it,</a:t>
            </a:r>
          </a:p>
        </p:txBody>
      </p:sp>
    </p:spTree>
    <p:extLst>
      <p:ext uri="{BB962C8B-B14F-4D97-AF65-F5344CB8AC3E}">
        <p14:creationId xmlns:p14="http://schemas.microsoft.com/office/powerpoint/2010/main" val="8720345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وَيُقَاتِلُ عَلَى </a:t>
            </a:r>
            <a:r>
              <a:rPr lang="ar-SA" dirty="0" err="1"/>
              <a:t>ٱلتَّأْوِيلِ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fought for the sake of true interpretation (of the Qur'an).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تَأْخُذُهُ فِي </a:t>
            </a:r>
            <a:r>
              <a:rPr lang="ar-SA" dirty="0" err="1"/>
              <a:t>ٱللّٰهِ</a:t>
            </a:r>
            <a:r>
              <a:rPr lang="ar-SA" dirty="0"/>
              <a:t> لَوْمَةُ لاَئِمٍ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blame of any blamer would never stop him from doing anything for the sake of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قَدْ وَتَرَ فِيهِ صَنَادِيدَ </a:t>
            </a:r>
            <a:r>
              <a:rPr lang="ar-SA" dirty="0" err="1"/>
              <a:t>ٱلْعَرَبِ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thus exterminated the villains of the Arabs,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وَقَتَلَ أَبْطَالَهُمْ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killed their heroes,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وَنَاوَشَ [نَاهَشَ‏] ذُؤْبَانَهُمْ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eradicated their ferocious fighters.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فَأَوْدَعَ قُلُوبَهُمْ أَحْقَاداً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therefore filled in their hearts with malice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بَدْرِيَّةً </a:t>
            </a:r>
            <a:r>
              <a:rPr lang="ar-SA" dirty="0" err="1"/>
              <a:t>وَخَيْبَرِيَّةً</a:t>
            </a:r>
            <a:r>
              <a:rPr lang="ar-SA" dirty="0"/>
              <a:t> </a:t>
            </a:r>
            <a:r>
              <a:rPr lang="ar-SA" dirty="0" err="1"/>
              <a:t>وَحُنَيْنِيَّةً</a:t>
            </a:r>
            <a:r>
              <a:rPr lang="ar-SA" dirty="0"/>
              <a:t> وَغَيْرَهُنَّ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from the battles of </a:t>
            </a:r>
            <a:r>
              <a:rPr lang="en-US" dirty="0" err="1"/>
              <a:t>Badr</a:t>
            </a:r>
            <a:r>
              <a:rPr lang="en-US" dirty="0"/>
              <a:t>, </a:t>
            </a:r>
            <a:r>
              <a:rPr lang="en-US" dirty="0" err="1"/>
              <a:t>Khaybar</a:t>
            </a:r>
            <a:r>
              <a:rPr lang="en-US" dirty="0"/>
              <a:t>, and </a:t>
            </a:r>
            <a:r>
              <a:rPr lang="en-US" dirty="0" err="1"/>
              <a:t>Hunayn</a:t>
            </a:r>
            <a:r>
              <a:rPr lang="en-US" dirty="0"/>
              <a:t> as well as others.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فَأَضَبَّتْ [فَأَصَنَّتْ‏] [فَأَصَنَ‏] عَلٰى عَدَاوَتِهِ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they clang inseparably to opposing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وَأَكَبَّتْ عَلٰى مُنَابَذَتِهِ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attached upon dissenting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قَتَلَ </a:t>
            </a:r>
            <a:r>
              <a:rPr lang="ar-SA" dirty="0" err="1"/>
              <a:t>ٱلنَّاكِثِينَ</a:t>
            </a:r>
            <a:r>
              <a:rPr lang="ar-SA" dirty="0"/>
              <a:t> </a:t>
            </a:r>
            <a:r>
              <a:rPr lang="ar-SA" dirty="0" err="1"/>
              <a:t>وَٱلْقَاسِطِينَ</a:t>
            </a:r>
            <a:r>
              <a:rPr lang="ar-SA" dirty="0"/>
              <a:t> </a:t>
            </a:r>
            <a:r>
              <a:rPr lang="ar-SA" dirty="0" err="1"/>
              <a:t>وَٱلْمَارِقِينَ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he had to kill the preachers, the unjust, and the apostates.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وَجَرٰى فِي ظُلْمِهِ وَجَوْرِهِ</a:t>
            </a:r>
            <a:br>
              <a:rPr lang="ar-SA" dirty="0"/>
            </a:br>
            <a:r>
              <a:rPr lang="ar-SA" dirty="0"/>
              <a:t>عَلَيْكُمْ وَعَلٰى أَشْيَاعِكُمْ</a:t>
            </a:r>
          </a:p>
        </p:txBody>
      </p:sp>
      <p:sp>
        <p:nvSpPr>
          <p:cNvPr id="12" name="Subtitle 4"/>
          <p:cNvSpPr>
            <a:spLocks noGrp="1"/>
          </p:cNvSpPr>
          <p:nvPr>
            <p:ph type="body" sz="quarter" idx="10"/>
          </p:nvPr>
        </p:nvSpPr>
        <p:spPr>
          <a:xfrm>
            <a:off x="2171700" y="4495801"/>
            <a:ext cx="7848600" cy="1905000"/>
          </a:xfrm>
        </p:spPr>
        <p:txBody>
          <a:bodyPr/>
          <a:lstStyle/>
          <a:p>
            <a:r>
              <a:rPr lang="en-US" dirty="0"/>
              <a:t>and continued in wronging and persecuting you and your adherents.</a:t>
            </a:r>
          </a:p>
        </p:txBody>
      </p:sp>
    </p:spTree>
    <p:extLst>
      <p:ext uri="{BB962C8B-B14F-4D97-AF65-F5344CB8AC3E}">
        <p14:creationId xmlns:p14="http://schemas.microsoft.com/office/powerpoint/2010/main" val="33393742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وَلَمَّا قَضٰى نَحْبَهُ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he passed away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وَقَتَلَهُ أَشْقَى [</a:t>
            </a:r>
            <a:r>
              <a:rPr lang="ar-SA" dirty="0" err="1"/>
              <a:t>الْاَشْقِيَاءِ</a:t>
            </a:r>
            <a:r>
              <a:rPr lang="ar-SA" dirty="0"/>
              <a:t> مِنَ </a:t>
            </a:r>
            <a:r>
              <a:rPr lang="ar-SA" dirty="0" err="1"/>
              <a:t>الْاَوَّلِينَ</a:t>
            </a:r>
            <a:r>
              <a:rPr lang="ar-SA" dirty="0"/>
              <a:t> وَ]</a:t>
            </a:r>
            <a:r>
              <a:rPr lang="ar-SA" dirty="0" err="1"/>
              <a:t>ٱلْآخِرِينَ</a:t>
            </a:r>
            <a:br>
              <a:rPr lang="ar-SA" dirty="0"/>
            </a:br>
            <a:r>
              <a:rPr lang="ar-SA" dirty="0"/>
              <a:t>يَتْبَعُ أَشْقَى </a:t>
            </a:r>
            <a:r>
              <a:rPr lang="ar-SA" dirty="0" err="1"/>
              <a:t>ٱلْأَوَّلِينَ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he was killed by the most miserable of all of the late generations who will be attached to the most miserable of the past generations,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لَمْ يُمْتَثَلْ أَمْرُ رَسُولِ </a:t>
            </a:r>
            <a:r>
              <a:rPr lang="ar-SA" dirty="0" err="1"/>
              <a:t>ٱللّٰهِ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decree of Allah’s Messenger,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him and his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ٱلْهَادِينَ</a:t>
            </a:r>
            <a:r>
              <a:rPr lang="ar-SA" dirty="0"/>
              <a:t> بَعْدَ </a:t>
            </a:r>
            <a:r>
              <a:rPr lang="ar-SA" dirty="0" err="1"/>
              <a:t>ٱلْهَادِينَ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about the leadership of the successive guiding ones was not carried out;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وَٱلْأُمَّةُ</a:t>
            </a:r>
            <a:r>
              <a:rPr lang="ar-SA" dirty="0"/>
              <a:t> مُصِرَّةٌ عَلٰى مَقْتِهِ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rather, the people insisted on detesting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مُجْتَمِعَةٌ عَلٰى قَطِيعَةِ رَحِمِهِ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agreed unanimously on rupturing their relations with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وَإِقْصَاءِ وُلْدِهِ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moving away his descendants (from leadership),</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a:t>
            </a:r>
            <a:r>
              <a:rPr lang="ar-SA" dirty="0" err="1"/>
              <a:t>ٱلْقَلِيلَ</a:t>
            </a:r>
            <a:r>
              <a:rPr lang="ar-SA" dirty="0"/>
              <a:t> مِمَّنْ وَفٰى لِرِعَايَةِ </a:t>
            </a:r>
            <a:r>
              <a:rPr lang="ar-SA" dirty="0" err="1"/>
              <a:t>ٱلْحَقِّ</a:t>
            </a:r>
            <a:r>
              <a:rPr lang="ar-SA" dirty="0"/>
              <a:t> فِيهِمْ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except for a few ones who fulfilled the duty of observing their rights.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فَقُتِلَ مَنْ قُتِلَ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Many (of `Ali’s descendants) were therefore slain,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بَرِئْتُ إِلَى </a:t>
            </a:r>
            <a:r>
              <a:rPr lang="ar-SA" dirty="0" err="1"/>
              <a:t>ٱللَّهِ</a:t>
            </a:r>
            <a:r>
              <a:rPr lang="ar-SA" dirty="0"/>
              <a:t> وَإِلَيْكُمْ مِنْهُمْ</a:t>
            </a:r>
          </a:p>
        </p:txBody>
      </p:sp>
      <p:sp>
        <p:nvSpPr>
          <p:cNvPr id="12" name="Subtitle 4"/>
          <p:cNvSpPr>
            <a:spLocks noGrp="1"/>
          </p:cNvSpPr>
          <p:nvPr>
            <p:ph type="body" sz="quarter" idx="10"/>
          </p:nvPr>
        </p:nvSpPr>
        <p:spPr>
          <a:xfrm>
            <a:off x="2171700" y="4495801"/>
            <a:ext cx="7848600" cy="1905000"/>
          </a:xfrm>
        </p:spPr>
        <p:txBody>
          <a:bodyPr/>
          <a:lstStyle/>
          <a:p>
            <a:r>
              <a:rPr lang="en-US" dirty="0"/>
              <a:t>In the presence of Allah and you all do I repudiate these.</a:t>
            </a:r>
          </a:p>
        </p:txBody>
      </p:sp>
    </p:spTree>
    <p:extLst>
      <p:ext uri="{BB962C8B-B14F-4D97-AF65-F5344CB8AC3E}">
        <p14:creationId xmlns:p14="http://schemas.microsoft.com/office/powerpoint/2010/main" val="603772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وَسُبِيَ مَنْ سُبِيَ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many others were taken as captives,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وَأُقْصِيَ مَنْ أُقْصِيَ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many others were banished.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وَجَرَى </a:t>
            </a:r>
            <a:r>
              <a:rPr lang="ar-SA" dirty="0" err="1"/>
              <a:t>ٱلْقَضَاءُ</a:t>
            </a:r>
            <a:r>
              <a:rPr lang="ar-SA" dirty="0"/>
              <a:t> لَهُمْ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Decrees were thus applied to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بِمَا يُرْجٰى لَهُ حُسْنُ </a:t>
            </a:r>
            <a:r>
              <a:rPr lang="ar-SA" dirty="0" err="1"/>
              <a:t>ٱلْمَثُوبَةِ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a form expected to grant them excellent reward for that.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إِذْ كَانَتِ </a:t>
            </a:r>
            <a:r>
              <a:rPr lang="ar-SA" dirty="0" err="1"/>
              <a:t>ٱلْأَرْضُ</a:t>
            </a:r>
            <a:r>
              <a:rPr lang="ar-SA" dirty="0"/>
              <a:t> لِلّٰهِ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Verily, the earth is Allah’s;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يُورِثُهَا مَنْ يَشَاءُ مِنْ عِبَادِهِ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gives it in inheritance to whomever of His servants that He wishes;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وَٱلْعَاقِبَةُ</a:t>
            </a:r>
            <a:r>
              <a:rPr lang="ar-SA" dirty="0"/>
              <a:t> لِلْمُتَّقِينَ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end result shall be for the pious.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وَسُبْحَانَ رَبِّنَا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 glory be to our Lord.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 كَانَ وَعْدُ رَبِّنَا لَمَفْعُولاَ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Most certainly, the promise of our Lord shall come to pass.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وَلَنْ يُخْلِفَ </a:t>
            </a:r>
            <a:r>
              <a:rPr lang="ar-SA" dirty="0" err="1"/>
              <a:t>ٱللّٰهُ</a:t>
            </a:r>
            <a:r>
              <a:rPr lang="ar-SA" dirty="0"/>
              <a:t> وَعْدَهُ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Allah shall never fail to fulfill His promise.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وَأَتَقَرَّبُ إِلَى </a:t>
            </a:r>
            <a:r>
              <a:rPr lang="ar-SA" dirty="0" err="1"/>
              <a:t>ٱللَّهِ</a:t>
            </a:r>
            <a:r>
              <a:rPr lang="ar-SA" dirty="0"/>
              <a:t> ثُمَّ إِلَيْكُمْ</a:t>
            </a:r>
          </a:p>
        </p:txBody>
      </p:sp>
      <p:sp>
        <p:nvSpPr>
          <p:cNvPr id="12" name="Subtitle 4"/>
          <p:cNvSpPr>
            <a:spLocks noGrp="1"/>
          </p:cNvSpPr>
          <p:nvPr>
            <p:ph type="body" sz="quarter" idx="10"/>
          </p:nvPr>
        </p:nvSpPr>
        <p:spPr>
          <a:xfrm>
            <a:off x="2171700" y="4495801"/>
            <a:ext cx="7848600" cy="1905000"/>
          </a:xfrm>
        </p:spPr>
        <p:txBody>
          <a:bodyPr/>
          <a:lstStyle/>
          <a:p>
            <a:r>
              <a:rPr lang="en-US" dirty="0"/>
              <a:t>And I seek nearness to Allah and then to you all</a:t>
            </a:r>
          </a:p>
        </p:txBody>
      </p:sp>
    </p:spTree>
    <p:extLst>
      <p:ext uri="{BB962C8B-B14F-4D97-AF65-F5344CB8AC3E}">
        <p14:creationId xmlns:p14="http://schemas.microsoft.com/office/powerpoint/2010/main" val="24953535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وَهُوَ </a:t>
            </a:r>
            <a:r>
              <a:rPr lang="ar-SA" dirty="0" err="1"/>
              <a:t>ٱلْعَزِيزُ</a:t>
            </a:r>
            <a:r>
              <a:rPr lang="ar-SA" dirty="0"/>
              <a:t> </a:t>
            </a:r>
            <a:r>
              <a:rPr lang="ar-SA" dirty="0" err="1"/>
              <a:t>ٱلْحَكِيمُ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is the Almighty, the All-wise.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فَعَلَى </a:t>
            </a:r>
            <a:r>
              <a:rPr lang="ar-SA" dirty="0" err="1"/>
              <a:t>ٱلْأَطَائِبِ</a:t>
            </a:r>
            <a:r>
              <a:rPr lang="ar-SA" dirty="0"/>
              <a:t> مِنْ أَهْلِ بَيْتِ مُحَمَّدٍ وَعَلِيٍّ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 immaculate ones from the household of Muhammad and `Ali,</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عَلَيْهِمَا </a:t>
            </a:r>
            <a:r>
              <a:rPr lang="ar-SA" dirty="0" err="1"/>
              <a:t>وَآلِهِمَا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both of them and their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فَلْيَبْكِ</a:t>
            </a:r>
            <a:r>
              <a:rPr lang="ar-SA" dirty="0"/>
              <a:t> </a:t>
            </a:r>
            <a:r>
              <a:rPr lang="ar-SA" dirty="0" err="1"/>
              <a:t>ٱلْبَاكُونَ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let weepers weep.</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وَإِيَّاهُمْ فَلْيَنْدُبِ </a:t>
            </a:r>
            <a:r>
              <a:rPr lang="ar-SA" dirty="0" err="1"/>
              <a:t>ٱلنَّادِبُونَ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them too, let lamenters lament.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وَلِمِثْلِهِمْ فَلْتُذْرَفِ [فَلْتَدُرَّ] </a:t>
            </a:r>
            <a:r>
              <a:rPr lang="ar-SA" dirty="0" err="1"/>
              <a:t>ٱلدُّمُوعُ</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 like of them, let tears be shed,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وَلْيَصْرُخِ </a:t>
            </a:r>
            <a:r>
              <a:rPr lang="ar-SA" dirty="0" err="1"/>
              <a:t>ٱلصَّارِخُونَ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screamers scream,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وَيَضِجُّ [يَضِجَ‏] </a:t>
            </a:r>
            <a:r>
              <a:rPr lang="ar-SA" dirty="0" err="1"/>
              <a:t>ٱلضَّاجُّونَ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yellers yell,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وَيَعِجُّ [يَعِجَ‏] </a:t>
            </a:r>
            <a:r>
              <a:rPr lang="ar-SA" dirty="0" err="1"/>
              <a:t>ٱلْعَاجُّوَنَ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wailers wail.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ٱلْحَسَنُ</a:t>
            </a:r>
            <a:r>
              <a:rPr lang="ar-SA" dirty="0"/>
              <a:t> أَيْنَ </a:t>
            </a:r>
            <a:r>
              <a:rPr lang="ar-SA" dirty="0" err="1"/>
              <a:t>ٱلْحُسَيْنُ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al-</a:t>
            </a:r>
            <a:r>
              <a:rPr lang="en-US" dirty="0" err="1"/>
              <a:t>Hasan</a:t>
            </a:r>
            <a:r>
              <a:rPr lang="en-US" dirty="0"/>
              <a:t>? Where is al-</a:t>
            </a:r>
            <a:r>
              <a:rPr lang="en-US" dirty="0" err="1"/>
              <a:t>Husayn</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010384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بِمُوَالاَتِكُمْ وَمُوَالاَةِ وَلِيِّكُمْ</a:t>
            </a:r>
          </a:p>
        </p:txBody>
      </p:sp>
      <p:sp>
        <p:nvSpPr>
          <p:cNvPr id="12" name="Subtitle 4"/>
          <p:cNvSpPr>
            <a:spLocks noGrp="1"/>
          </p:cNvSpPr>
          <p:nvPr>
            <p:ph type="body" sz="quarter" idx="10"/>
          </p:nvPr>
        </p:nvSpPr>
        <p:spPr>
          <a:xfrm>
            <a:off x="2171700" y="4495801"/>
            <a:ext cx="7848600" cy="1905000"/>
          </a:xfrm>
        </p:spPr>
        <p:txBody>
          <a:bodyPr/>
          <a:lstStyle/>
          <a:p>
            <a:r>
              <a:rPr lang="en-US" dirty="0"/>
              <a:t>by means of declaring loyalty to you and to your loyalists</a:t>
            </a:r>
          </a:p>
        </p:txBody>
      </p:sp>
    </p:spTree>
    <p:extLst>
      <p:ext uri="{BB962C8B-B14F-4D97-AF65-F5344CB8AC3E}">
        <p14:creationId xmlns:p14="http://schemas.microsoft.com/office/powerpoint/2010/main" val="29261807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ابْنَاءُ </a:t>
            </a:r>
            <a:r>
              <a:rPr lang="ar-SA" dirty="0" err="1"/>
              <a:t>ٱلْحُسَيْنِ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sons of al-</a:t>
            </a:r>
            <a:r>
              <a:rPr lang="en-US" dirty="0" err="1"/>
              <a:t>Husayn</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صَالِحٌ بَعْدَ صَالِحٍ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virtuous one after another,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وَصَادِقٌ بَعْدَ صَادِقٍ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 veracious one after another?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ٱلسَّبِيلُ</a:t>
            </a:r>
            <a:r>
              <a:rPr lang="ar-SA" dirty="0"/>
              <a:t> بَعْدَ </a:t>
            </a:r>
            <a:r>
              <a:rPr lang="ar-SA" dirty="0" err="1"/>
              <a:t>ٱلسَّبِيلِ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course (to Allah) after a course?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ٱلْخِيَرَةُ</a:t>
            </a:r>
            <a:r>
              <a:rPr lang="ar-SA" dirty="0"/>
              <a:t> بَعْدَ </a:t>
            </a:r>
            <a:r>
              <a:rPr lang="ar-SA" dirty="0" err="1"/>
              <a:t>ٱلْخِيَرَةِ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best after the best?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ٱلشُّمُوسُ</a:t>
            </a:r>
            <a:r>
              <a:rPr lang="ar-SA" dirty="0"/>
              <a:t> </a:t>
            </a:r>
            <a:r>
              <a:rPr lang="ar-SA" dirty="0" err="1"/>
              <a:t>ٱلطَّالِعَةُ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rising suns?</a:t>
            </a:r>
          </a:p>
        </p:txBody>
      </p:sp>
      <p:sp>
        <p:nvSpPr>
          <p:cNvPr id="16" name="Subtitle 4">
            <a:extLst>
              <a:ext uri="{FF2B5EF4-FFF2-40B4-BE49-F238E27FC236}">
                <a16:creationId xmlns:a16="http://schemas.microsoft.com/office/drawing/2014/main" id="{E3DFD314-DDB6-56BF-27C0-5A1110551F55}"/>
              </a:ext>
            </a:extLst>
          </p:cNvPr>
          <p:cNvSpPr txBox="1">
            <a:spLocks/>
          </p:cNvSpPr>
          <p:nvPr/>
        </p:nvSpPr>
        <p:spPr bwMode="auto">
          <a:xfrm>
            <a:off x="2171700" y="4495802"/>
            <a:ext cx="7848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rgbClr val="000066"/>
                </a:solidFill>
                <a:latin typeface="Calibri Light" panose="020F0302020204030204" pitchFamily="34" charset="0"/>
                <a:ea typeface="+mn-ea"/>
                <a:cs typeface="Calibri Light" panose="020F0302020204030204" pitchFamily="34" charset="0"/>
              </a:defRPr>
            </a:lvl1pPr>
            <a:lvl2pPr marL="457200" indent="0" algn="l" rtl="0" eaLnBrk="0" fontAlgn="base" hangingPunct="0">
              <a:spcBef>
                <a:spcPct val="20000"/>
              </a:spcBef>
              <a:spcAft>
                <a:spcPct val="0"/>
              </a:spcAft>
              <a:buNone/>
              <a:defRPr sz="32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a:ln>
                  <a:noFill/>
                </a:ln>
                <a:solidFill>
                  <a:srgbClr val="000066"/>
                </a:solidFill>
                <a:effectLst/>
                <a:uLnTx/>
                <a:uFillTx/>
                <a:latin typeface="Calibri Light" panose="020F0302020204030204" pitchFamily="34" charset="0"/>
                <a:ea typeface="+mn-ea"/>
                <a:cs typeface="Calibri Light" panose="020F0302020204030204" pitchFamily="34" charset="0"/>
              </a:rPr>
              <a:t>Where are the rising suns?</a:t>
            </a:r>
            <a:endPar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ٱلْأَقْمَارُ</a:t>
            </a:r>
            <a:r>
              <a:rPr lang="ar-SA" dirty="0"/>
              <a:t> </a:t>
            </a:r>
            <a:r>
              <a:rPr lang="ar-SA" dirty="0" err="1"/>
              <a:t>ٱلْمُنِيرَةُ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shining moons?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ٱلْأَنْجُمُ</a:t>
            </a:r>
            <a:r>
              <a:rPr lang="ar-SA" dirty="0"/>
              <a:t> </a:t>
            </a:r>
            <a:r>
              <a:rPr lang="ar-SA" dirty="0" err="1"/>
              <a:t>ٱلزَّاهِرَةُ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brilliant stars?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أَعْلاَمُ </a:t>
            </a:r>
            <a:r>
              <a:rPr lang="ar-SA" dirty="0" err="1"/>
              <a:t>ٱلدِّينِ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authorities of the religion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وَقَوَاعِدُ </a:t>
            </a:r>
            <a:r>
              <a:rPr lang="ar-SA" dirty="0" err="1"/>
              <a:t>ٱلْعِلْمِ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foundations of knowledge?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مِنْ أَعْدَائِكُمْ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declaring repudiation of your enemies</a:t>
            </a:r>
          </a:p>
        </p:txBody>
      </p:sp>
    </p:spTree>
    <p:extLst>
      <p:ext uri="{BB962C8B-B14F-4D97-AF65-F5344CB8AC3E}">
        <p14:creationId xmlns:p14="http://schemas.microsoft.com/office/powerpoint/2010/main" val="2665296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بَقِيَّةُ </a:t>
            </a:r>
            <a:r>
              <a:rPr lang="ar-SA" dirty="0" err="1"/>
              <a:t>ٱللّٰهِ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left by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ٱلَّتِي</a:t>
            </a:r>
            <a:r>
              <a:rPr lang="ar-SA" dirty="0"/>
              <a:t> لاَ تَخْلُو مِنَ </a:t>
            </a:r>
            <a:r>
              <a:rPr lang="ar-SA" dirty="0" err="1"/>
              <a:t>ٱلْعِتْرَةِ</a:t>
            </a:r>
            <a:r>
              <a:rPr lang="ar-SA" dirty="0"/>
              <a:t> </a:t>
            </a:r>
            <a:r>
              <a:rPr lang="ar-SA" dirty="0" err="1"/>
              <a:t>ٱلْهَادِيةِ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is always represented by individuals from the guiding (Prophetic) offspring?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ٱلْمُعَدُّ</a:t>
            </a:r>
            <a:r>
              <a:rPr lang="ar-SA" dirty="0"/>
              <a:t> لِقَطْعِ دَابِرِ </a:t>
            </a:r>
            <a:r>
              <a:rPr lang="ar-SA" dirty="0" err="1"/>
              <a:t>ٱلظَّلَمَةِ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prepared for cutting off the roots of the wrongdoers?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ٱلْمُنْتَظَرُ</a:t>
            </a:r>
            <a:r>
              <a:rPr lang="ar-SA" dirty="0"/>
              <a:t> لِإِقَامَةِ </a:t>
            </a:r>
            <a:r>
              <a:rPr lang="ar-SA" dirty="0" err="1"/>
              <a:t>ٱلْأَمْتِ</a:t>
            </a:r>
            <a:r>
              <a:rPr lang="ar-SA" dirty="0"/>
              <a:t> </a:t>
            </a:r>
            <a:r>
              <a:rPr lang="ar-SA" dirty="0" err="1"/>
              <a:t>وَٱلْعِوَجِ</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awaited for mending every unevenness and crookedness?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ٱلْمُرْتَجٰى</a:t>
            </a:r>
            <a:r>
              <a:rPr lang="ar-SA" dirty="0"/>
              <a:t> لِإِزَالَةِ </a:t>
            </a:r>
            <a:r>
              <a:rPr lang="ar-SA" dirty="0" err="1"/>
              <a:t>ٱلْجَوْرِ</a:t>
            </a:r>
            <a:r>
              <a:rPr lang="ar-SA" dirty="0"/>
              <a:t> </a:t>
            </a:r>
            <a:r>
              <a:rPr lang="ar-SA" dirty="0" err="1"/>
              <a:t>وَٱلْعُدْوَانِ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hoped for removing oppression and aggression?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ٱلْمُدَّخَرُ</a:t>
            </a:r>
            <a:r>
              <a:rPr lang="ar-SA" dirty="0"/>
              <a:t> لِتَجْدِيدِ </a:t>
            </a:r>
            <a:r>
              <a:rPr lang="ar-SA" dirty="0" err="1"/>
              <a:t>ٱلْفَرَائِضِ</a:t>
            </a:r>
            <a:r>
              <a:rPr lang="ar-SA" dirty="0"/>
              <a:t> </a:t>
            </a:r>
            <a:r>
              <a:rPr lang="ar-SA" dirty="0" err="1"/>
              <a:t>وَٱلسُّنَنِ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spared for refreshing the duties and traditions?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ٱلْمُتَخَيَّرُ</a:t>
            </a:r>
            <a:r>
              <a:rPr lang="ar-SA" dirty="0"/>
              <a:t> [الْمُتَّخَذُ] لِإِعَادَةِ </a:t>
            </a:r>
            <a:r>
              <a:rPr lang="ar-SA" dirty="0" err="1"/>
              <a:t>ٱلْمِلَّةِ</a:t>
            </a:r>
            <a:r>
              <a:rPr lang="ar-SA" dirty="0"/>
              <a:t> </a:t>
            </a:r>
            <a:r>
              <a:rPr lang="ar-SA" dirty="0" err="1"/>
              <a:t>وَٱلشَّرِيعَةِ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chosen for restoring the faith and the code of law?</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ٱلْمُؤَمَّلُ</a:t>
            </a:r>
            <a:r>
              <a:rPr lang="ar-SA" dirty="0"/>
              <a:t> لِإِحْيَاءِ </a:t>
            </a:r>
            <a:r>
              <a:rPr lang="ar-SA" dirty="0" err="1"/>
              <a:t>ٱلْكِتَابِ</a:t>
            </a:r>
            <a:r>
              <a:rPr lang="ar-SA" dirty="0"/>
              <a:t> وَحُدُودِهِ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expected to restore to life the Book and its provisions?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مُحْيِي مَعَالِمِ </a:t>
            </a:r>
            <a:r>
              <a:rPr lang="ar-SA" dirty="0" err="1"/>
              <a:t>ٱلدِّينِ</a:t>
            </a:r>
            <a:r>
              <a:rPr lang="ar-SA" dirty="0"/>
              <a:t> وَاهْلِهِ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reviver of the elements of the religion and its people?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قَاصِمُ شَوْكَةِ </a:t>
            </a:r>
            <a:r>
              <a:rPr lang="ar-SA" dirty="0" err="1"/>
              <a:t>ٱلْمُعْتَدِينَ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shattering the arms of the aggressors?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وَٱلنَّاصِبِينَ</a:t>
            </a:r>
            <a:r>
              <a:rPr lang="ar-SA" dirty="0"/>
              <a:t> لَكُمُ </a:t>
            </a:r>
            <a:r>
              <a:rPr lang="ar-SA" dirty="0" err="1"/>
              <a:t>ٱلْحَرْبَ</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those who incur animosity of you</a:t>
            </a:r>
          </a:p>
        </p:txBody>
      </p:sp>
    </p:spTree>
    <p:extLst>
      <p:ext uri="{BB962C8B-B14F-4D97-AF65-F5344CB8AC3E}">
        <p14:creationId xmlns:p14="http://schemas.microsoft.com/office/powerpoint/2010/main" val="1652721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هَادِمُ أَبْنِيَةِ </a:t>
            </a:r>
            <a:r>
              <a:rPr lang="ar-SA" dirty="0" err="1"/>
              <a:t>ٱلشِّرْكِ</a:t>
            </a:r>
            <a:r>
              <a:rPr lang="ar-SA" dirty="0"/>
              <a:t> </a:t>
            </a:r>
            <a:r>
              <a:rPr lang="ar-SA" dirty="0" err="1"/>
              <a:t>وَٱلنِّفَاقِ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demolishing the edifices of polytheism and hypocrisy?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مُبِيدُ أَهْلِ </a:t>
            </a:r>
            <a:r>
              <a:rPr lang="ar-SA" dirty="0" err="1"/>
              <a:t>ٱلْفُسُوقِ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annihilating the people of wickedness,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وَٱلْعِصْيَانِ</a:t>
            </a:r>
            <a:r>
              <a:rPr lang="ar-SA" dirty="0"/>
              <a:t> </a:t>
            </a:r>
            <a:r>
              <a:rPr lang="ar-SA" dirty="0" err="1"/>
              <a:t>وَٱلطُّغْيَانِ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disobedience, and tyranny?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حَاصِدُ فُرُوعِ </a:t>
            </a:r>
            <a:r>
              <a:rPr lang="ar-SA" dirty="0" err="1"/>
              <a:t>ٱلْغَيِّ</a:t>
            </a:r>
            <a:r>
              <a:rPr lang="ar-SA" dirty="0"/>
              <a:t> </a:t>
            </a:r>
            <a:r>
              <a:rPr lang="ar-SA" dirty="0" err="1"/>
              <a:t>وَٱلشِّقَاقِ</a:t>
            </a:r>
            <a:r>
              <a:rPr lang="ar-SA" dirty="0"/>
              <a:t> [النِّفَاقِ‏]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uprooting the branches of error and insurgence?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طَامِسُ آثَارِ </a:t>
            </a:r>
            <a:r>
              <a:rPr lang="ar-SA" dirty="0" err="1"/>
              <a:t>ٱلزَّيْغِ</a:t>
            </a:r>
            <a:r>
              <a:rPr lang="ar-SA" dirty="0"/>
              <a:t> </a:t>
            </a:r>
            <a:r>
              <a:rPr lang="ar-SA" dirty="0" err="1"/>
              <a:t>وَٱلْأَهْوَاءِ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effacing the traces of evasiveness and personal desires?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قَاطِعُ حَبَائِلِ </a:t>
            </a:r>
            <a:r>
              <a:rPr lang="ar-SA" dirty="0" err="1"/>
              <a:t>ٱلْكِذْبِ</a:t>
            </a:r>
            <a:r>
              <a:rPr lang="ar-SA" dirty="0"/>
              <a:t> [الْكَذِبِ‏] </a:t>
            </a:r>
            <a:r>
              <a:rPr lang="ar-SA" dirty="0" err="1"/>
              <a:t>وَٱلْأِفْتِرَاءِ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severing the ropes of fabrication and forgery?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مُبِيدُ </a:t>
            </a:r>
            <a:r>
              <a:rPr lang="ar-SA" dirty="0" err="1"/>
              <a:t>ٱلْعُتَاةِ</a:t>
            </a:r>
            <a:r>
              <a:rPr lang="ar-SA" dirty="0"/>
              <a:t> </a:t>
            </a:r>
            <a:r>
              <a:rPr lang="ar-SA" dirty="0" err="1"/>
              <a:t>وَٱلْمَرَدَةِ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terminating the insolent defiant and persistent rebels?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مُسْتَأْصِلُ أَهْلِ </a:t>
            </a:r>
            <a:r>
              <a:rPr lang="ar-SA" dirty="0" err="1"/>
              <a:t>ٱلْعِنَادِ</a:t>
            </a:r>
            <a:r>
              <a:rPr lang="ar-SA" dirty="0"/>
              <a:t> </a:t>
            </a:r>
            <a:r>
              <a:rPr lang="ar-SA" dirty="0" err="1"/>
              <a:t>وَٱلتَّضْلِيلِ</a:t>
            </a:r>
            <a:r>
              <a:rPr lang="ar-SA" dirty="0"/>
              <a:t> </a:t>
            </a:r>
            <a:r>
              <a:rPr lang="ar-SA" dirty="0" err="1"/>
              <a:t>وَٱلْإِلْحَادِ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tearing up the people of obstinacy, misleading, and atheism?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مُعِزُّ </a:t>
            </a:r>
            <a:r>
              <a:rPr lang="ar-SA" dirty="0" err="1"/>
              <a:t>ٱلْأَوْلِيَاءِ</a:t>
            </a:r>
            <a:r>
              <a:rPr lang="ar-SA" dirty="0"/>
              <a:t> وَمُذِلُّ </a:t>
            </a:r>
            <a:r>
              <a:rPr lang="ar-SA" dirty="0" err="1"/>
              <a:t>ٱلْأَعْدَاءِ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ennobling the saints and humiliating the enemies?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جَامِعُ </a:t>
            </a:r>
            <a:r>
              <a:rPr lang="ar-SA" dirty="0" err="1"/>
              <a:t>ٱلْكَلِمَةِ</a:t>
            </a:r>
            <a:r>
              <a:rPr lang="ar-SA" dirty="0"/>
              <a:t> [الْكَلِمِ‏] عَلَى </a:t>
            </a:r>
            <a:r>
              <a:rPr lang="ar-SA" dirty="0" err="1"/>
              <a:t>ٱلتَّقْوٰى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bringing together (all scattered) words to piety?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مِنْ أَشْيَاعِهِمْ وَأَتْبَاعِهِمْ</a:t>
            </a:r>
          </a:p>
        </p:txBody>
      </p:sp>
      <p:sp>
        <p:nvSpPr>
          <p:cNvPr id="12" name="Subtitle 4"/>
          <p:cNvSpPr>
            <a:spLocks noGrp="1"/>
          </p:cNvSpPr>
          <p:nvPr>
            <p:ph type="body" sz="quarter" idx="10"/>
          </p:nvPr>
        </p:nvSpPr>
        <p:spPr>
          <a:xfrm>
            <a:off x="2171700" y="4495801"/>
            <a:ext cx="7848600" cy="1905000"/>
          </a:xfrm>
        </p:spPr>
        <p:txBody>
          <a:bodyPr/>
          <a:lstStyle/>
          <a:p>
            <a:r>
              <a:rPr lang="en-US" dirty="0"/>
              <a:t>and repudiation of their adherents and followers.</a:t>
            </a:r>
          </a:p>
        </p:txBody>
      </p:sp>
    </p:spTree>
    <p:extLst>
      <p:ext uri="{BB962C8B-B14F-4D97-AF65-F5344CB8AC3E}">
        <p14:creationId xmlns:p14="http://schemas.microsoft.com/office/powerpoint/2010/main" val="40929683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بَابُ </a:t>
            </a:r>
            <a:r>
              <a:rPr lang="ar-SA" dirty="0" err="1"/>
              <a:t>ٱللّٰهِ</a:t>
            </a:r>
            <a:r>
              <a:rPr lang="ar-SA" dirty="0"/>
              <a:t> </a:t>
            </a:r>
            <a:r>
              <a:rPr lang="ar-SA" dirty="0" err="1"/>
              <a:t>ٱلَّذِي</a:t>
            </a:r>
            <a:r>
              <a:rPr lang="ar-SA" dirty="0"/>
              <a:t> مِنْهُ يُؤْتٰى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door of Allah from which brought him close?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وَجْهُ </a:t>
            </a:r>
            <a:r>
              <a:rPr lang="ar-SA" dirty="0" err="1"/>
              <a:t>ٱللّٰهِ</a:t>
            </a:r>
            <a:r>
              <a:rPr lang="ar-SA" dirty="0"/>
              <a:t> </a:t>
            </a:r>
            <a:r>
              <a:rPr lang="ar-SA" dirty="0" err="1"/>
              <a:t>ٱلَّذِي</a:t>
            </a:r>
            <a:r>
              <a:rPr lang="ar-SA" dirty="0"/>
              <a:t> إِلَيْهِ يَتَوَجَّهُ </a:t>
            </a:r>
            <a:r>
              <a:rPr lang="ar-SA" dirty="0" err="1"/>
              <a:t>ٱلْأَوْلِيَاءُ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Face of Allah towards whom the saints turn their faces.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ٱلسَّبَبُ</a:t>
            </a:r>
            <a:r>
              <a:rPr lang="ar-SA" dirty="0"/>
              <a:t> </a:t>
            </a:r>
            <a:r>
              <a:rPr lang="ar-SA" dirty="0" err="1"/>
              <a:t>ٱلْمُتَّصِلُ</a:t>
            </a:r>
            <a:r>
              <a:rPr lang="ar-SA" dirty="0"/>
              <a:t> بَيْنَ </a:t>
            </a:r>
            <a:r>
              <a:rPr lang="ar-SA" dirty="0" err="1"/>
              <a:t>ٱلْأَرْضِ</a:t>
            </a:r>
            <a:r>
              <a:rPr lang="ar-SA" dirty="0"/>
              <a:t> </a:t>
            </a:r>
            <a:r>
              <a:rPr lang="ar-SA" dirty="0" err="1"/>
              <a:t>وَٱلسَّمَاءِ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means of access that is connectedly extended between the earth and the heavens.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صَاحِبُ يَوْمِ </a:t>
            </a:r>
            <a:r>
              <a:rPr lang="ar-SA" dirty="0" err="1"/>
              <a:t>ٱلْفَتْحِ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patron of the Conquest Day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وَنَاشِرُ رَايَةِ </a:t>
            </a:r>
            <a:r>
              <a:rPr lang="ar-SA" dirty="0" err="1"/>
              <a:t>ٱلْهُدٰى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stretcher of the pennon of true guidance?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مُؤَلِّفُ شَمْلِ </a:t>
            </a:r>
            <a:r>
              <a:rPr lang="ar-SA" dirty="0" err="1"/>
              <a:t>ٱلصَّلاَحِ</a:t>
            </a:r>
            <a:r>
              <a:rPr lang="ar-SA" dirty="0"/>
              <a:t> </a:t>
            </a:r>
            <a:r>
              <a:rPr lang="ar-SA" dirty="0" err="1"/>
              <a:t>وَٱلرِّضَا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reunifying the dispersed parts of uprightness and contentment?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ٱلطَّالِبُ</a:t>
            </a:r>
            <a:r>
              <a:rPr lang="ar-SA" dirty="0"/>
              <a:t> بِذُحُولِ </a:t>
            </a:r>
            <a:r>
              <a:rPr lang="ar-SA" dirty="0" err="1"/>
              <a:t>ٱلْأَنْبِيَاءِ</a:t>
            </a:r>
            <a:r>
              <a:rPr lang="ar-SA" dirty="0"/>
              <a:t> وَأَبْنَاءِ </a:t>
            </a:r>
            <a:r>
              <a:rPr lang="ar-SA" dirty="0" err="1"/>
              <a:t>ٱلْأَنْبِيَاءِ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demanding with the vengeance of the Prophets and their sons?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ٱلطَّالِبُ</a:t>
            </a:r>
            <a:r>
              <a:rPr lang="ar-SA" dirty="0"/>
              <a:t> [الْمُطَالِبُ‏] بِدَمِ </a:t>
            </a:r>
            <a:r>
              <a:rPr lang="ar-SA" dirty="0" err="1"/>
              <a:t>ٱلْمَقْتُولِ</a:t>
            </a:r>
            <a:r>
              <a:rPr lang="ar-SA" dirty="0"/>
              <a:t> بِكَرْبَلاَءَ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demanding with the blood of the one slain in Karbala'?</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ٱلْمَنْصُورُ</a:t>
            </a:r>
            <a:r>
              <a:rPr lang="ar-SA" dirty="0"/>
              <a:t> عَلٰى مَنِ </a:t>
            </a:r>
            <a:r>
              <a:rPr lang="ar-SA" dirty="0" err="1"/>
              <a:t>ٱعْتَدٰى</a:t>
            </a:r>
            <a:r>
              <a:rPr lang="ar-SA" dirty="0"/>
              <a:t> عَلَيْهِ </a:t>
            </a:r>
            <a:r>
              <a:rPr lang="ar-SA" dirty="0" err="1"/>
              <a:t>وَٱفْتَرٰى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granted aid against whomever transgresses and forges lies against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ٱلْمُضْطَرُّ</a:t>
            </a:r>
            <a:r>
              <a:rPr lang="ar-SA" dirty="0"/>
              <a:t> </a:t>
            </a:r>
            <a:r>
              <a:rPr lang="ar-SA" dirty="0" err="1"/>
              <a:t>ٱلَّذِي</a:t>
            </a:r>
            <a:r>
              <a:rPr lang="ar-SA" dirty="0"/>
              <a:t> يُجَابُ إِذَا دَعَا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distressed who is answered when he prays?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سِلْمٌ لِمَنْ سَالَمَكُمْ</a:t>
            </a:r>
          </a:p>
        </p:txBody>
      </p:sp>
      <p:sp>
        <p:nvSpPr>
          <p:cNvPr id="12" name="Subtitle 4"/>
          <p:cNvSpPr>
            <a:spLocks noGrp="1"/>
          </p:cNvSpPr>
          <p:nvPr>
            <p:ph type="body" sz="quarter" idx="10"/>
          </p:nvPr>
        </p:nvSpPr>
        <p:spPr>
          <a:xfrm>
            <a:off x="2171700" y="4495801"/>
            <a:ext cx="7848600" cy="1905000"/>
          </a:xfrm>
        </p:spPr>
        <p:txBody>
          <a:bodyPr/>
          <a:lstStyle/>
          <a:p>
            <a:r>
              <a:rPr lang="en-US" dirty="0"/>
              <a:t>I am verily at peace with those who have been at peace with you,</a:t>
            </a:r>
          </a:p>
        </p:txBody>
      </p:sp>
    </p:spTree>
    <p:extLst>
      <p:ext uri="{BB962C8B-B14F-4D97-AF65-F5344CB8AC3E}">
        <p14:creationId xmlns:p14="http://schemas.microsoft.com/office/powerpoint/2010/main" val="53224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صَدْرُ </a:t>
            </a:r>
            <a:r>
              <a:rPr lang="ar-SA" dirty="0" err="1"/>
              <a:t>ٱلْخَلاَئِقِ</a:t>
            </a:r>
            <a:r>
              <a:rPr lang="ar-SA" dirty="0"/>
              <a:t> [</a:t>
            </a:r>
            <a:r>
              <a:rPr lang="ar-SA" dirty="0" err="1"/>
              <a:t>ٱلْخَلائِفِ</a:t>
            </a:r>
            <a:r>
              <a:rPr lang="ar-SA" dirty="0"/>
              <a:t>‏] ذُو </a:t>
            </a:r>
            <a:r>
              <a:rPr lang="ar-SA" dirty="0" err="1"/>
              <a:t>ٱلْبِرِّ</a:t>
            </a:r>
            <a:r>
              <a:rPr lang="ar-SA" dirty="0"/>
              <a:t> </a:t>
            </a:r>
            <a:r>
              <a:rPr lang="ar-SA" dirty="0" err="1"/>
              <a:t>وَٱلتَّقْوٰى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forepart of the creatures who enjoys dutifulness and piety?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ٱبْنُ</a:t>
            </a:r>
            <a:r>
              <a:rPr lang="ar-SA" dirty="0"/>
              <a:t> </a:t>
            </a:r>
            <a:r>
              <a:rPr lang="ar-SA" dirty="0" err="1"/>
              <a:t>ٱلنَّبِيِّ</a:t>
            </a:r>
            <a:r>
              <a:rPr lang="ar-SA" dirty="0"/>
              <a:t> </a:t>
            </a:r>
            <a:r>
              <a:rPr lang="ar-SA" dirty="0" err="1"/>
              <a:t>ٱلْمُصْطَفٰى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son of the well-chosen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عَلِيٍّ </a:t>
            </a:r>
            <a:r>
              <a:rPr lang="ar-SA" dirty="0" err="1"/>
              <a:t>ٱلْمُرْتَضٰى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son of `Ali the well-pleased,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خَدِيجَةَ </a:t>
            </a:r>
            <a:r>
              <a:rPr lang="ar-SA" dirty="0" err="1"/>
              <a:t>ٱلْغَرَّاءِ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son of </a:t>
            </a:r>
            <a:r>
              <a:rPr lang="en-US" dirty="0" err="1"/>
              <a:t>Khadijah</a:t>
            </a:r>
            <a:r>
              <a:rPr lang="en-US" dirty="0"/>
              <a:t> the glittery lady,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فَاطِمَةَ </a:t>
            </a:r>
            <a:r>
              <a:rPr lang="ar-SA" dirty="0" err="1"/>
              <a:t>ٱلْكُبْرٰى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son of Fatimah the grand lady?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بِأَبِي أَنْتَ وَأُمِّي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father and mother be ransoms for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وَنَفْسِي لَكَ </a:t>
            </a:r>
            <a:r>
              <a:rPr lang="ar-SA" dirty="0" err="1"/>
              <a:t>ٱلْوِقَاءُ</a:t>
            </a:r>
            <a:r>
              <a:rPr lang="ar-SA" dirty="0"/>
              <a:t> </a:t>
            </a:r>
            <a:r>
              <a:rPr lang="ar-SA" dirty="0" err="1"/>
              <a:t>وَٱلْحِمٰى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protection and shield for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ٱلسَّادَةِ</a:t>
            </a:r>
            <a:r>
              <a:rPr lang="ar-SA" dirty="0"/>
              <a:t> </a:t>
            </a:r>
            <a:r>
              <a:rPr lang="ar-SA" dirty="0" err="1"/>
              <a:t>ٱلْمُقَرَّبِينَ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chiefs drawn near!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ٱلنُّجَبَاءِ</a:t>
            </a:r>
            <a:r>
              <a:rPr lang="ar-SA" dirty="0"/>
              <a:t> </a:t>
            </a:r>
            <a:r>
              <a:rPr lang="ar-SA" dirty="0" err="1"/>
              <a:t>ٱلْأَكْرَمِينَ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most honorable, outstanding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ٱلْهُدَاةِ</a:t>
            </a:r>
            <a:r>
              <a:rPr lang="ar-SA" dirty="0"/>
              <a:t> </a:t>
            </a:r>
            <a:r>
              <a:rPr lang="ar-SA" dirty="0" err="1"/>
              <a:t>ٱلْمَهْدِيِّينَ</a:t>
            </a:r>
            <a:r>
              <a:rPr lang="ar-SA" dirty="0"/>
              <a:t> [الْمُهْتَدِينَ‏]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guiding and well-guided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 لِمَنْ حَارَبَكُمْ</a:t>
            </a:r>
          </a:p>
        </p:txBody>
      </p:sp>
      <p:sp>
        <p:nvSpPr>
          <p:cNvPr id="12" name="Subtitle 4"/>
          <p:cNvSpPr>
            <a:spLocks noGrp="1"/>
          </p:cNvSpPr>
          <p:nvPr>
            <p:ph type="body" sz="quarter" idx="10"/>
          </p:nvPr>
        </p:nvSpPr>
        <p:spPr>
          <a:xfrm>
            <a:off x="2171700" y="4495801"/>
            <a:ext cx="7848600" cy="1905000"/>
          </a:xfrm>
        </p:spPr>
        <p:txBody>
          <a:bodyPr/>
          <a:lstStyle/>
          <a:p>
            <a:r>
              <a:rPr lang="en-US" dirty="0"/>
              <a:t>I am at war against those who fought against you,</a:t>
            </a:r>
          </a:p>
        </p:txBody>
      </p:sp>
    </p:spTree>
    <p:extLst>
      <p:ext uri="{BB962C8B-B14F-4D97-AF65-F5344CB8AC3E}">
        <p14:creationId xmlns:p14="http://schemas.microsoft.com/office/powerpoint/2010/main" val="7160651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ٱلْخِيَرَةِ</a:t>
            </a:r>
            <a:r>
              <a:rPr lang="ar-SA" dirty="0"/>
              <a:t> </a:t>
            </a:r>
            <a:r>
              <a:rPr lang="ar-SA" dirty="0" err="1"/>
              <a:t>ٱلْمُهَذَّبِينَ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ever-best refined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ٱلْغَطَارِفَةِ</a:t>
            </a:r>
            <a:r>
              <a:rPr lang="ar-SA" dirty="0"/>
              <a:t> </a:t>
            </a:r>
            <a:r>
              <a:rPr lang="ar-SA" dirty="0" err="1"/>
              <a:t>ٱلْأَنْجَبِينَ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all-liberal and all-select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ٱلْأَطَائِبِ</a:t>
            </a:r>
            <a:r>
              <a:rPr lang="ar-SA" dirty="0"/>
              <a:t> </a:t>
            </a:r>
            <a:r>
              <a:rPr lang="ar-SA" dirty="0" err="1"/>
              <a:t>ٱلْمُطَهَّرِينَ</a:t>
            </a:r>
            <a:r>
              <a:rPr lang="ar-SA" dirty="0"/>
              <a:t> [الْمُسْتَظْهَرِينَ‏]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immaculate and purified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ٱلْخَضَارِمَةِ</a:t>
            </a:r>
            <a:r>
              <a:rPr lang="ar-SA" dirty="0"/>
              <a:t> </a:t>
            </a:r>
            <a:r>
              <a:rPr lang="ar-SA" dirty="0" err="1"/>
              <a:t>ٱلْمُنْتَجَبِينَ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ample-giving, finely elected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ٱلْقَمَاقِمَةِ</a:t>
            </a:r>
            <a:r>
              <a:rPr lang="ar-SA" dirty="0"/>
              <a:t> </a:t>
            </a:r>
            <a:r>
              <a:rPr lang="ar-SA" dirty="0" err="1"/>
              <a:t>ٱلْأَكْرَمِينَ</a:t>
            </a:r>
            <a:r>
              <a:rPr lang="ar-SA" dirty="0"/>
              <a:t> [</a:t>
            </a:r>
            <a:r>
              <a:rPr lang="ar-SA" dirty="0" err="1"/>
              <a:t>ٱلْأَكْبَرِينَ</a:t>
            </a:r>
            <a:r>
              <a:rPr lang="ar-S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bounteous, most honorable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ٱلْبُدُورِ</a:t>
            </a:r>
            <a:r>
              <a:rPr lang="ar-SA" dirty="0"/>
              <a:t> </a:t>
            </a:r>
            <a:r>
              <a:rPr lang="ar-SA" dirty="0" err="1"/>
              <a:t>ٱلْمُنِيرَةِ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light-giving full moons!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ٱلسُّرُجِ</a:t>
            </a:r>
            <a:r>
              <a:rPr lang="ar-SA" dirty="0"/>
              <a:t> </a:t>
            </a:r>
            <a:r>
              <a:rPr lang="ar-SA" dirty="0" err="1"/>
              <a:t>ٱلْمُضِيئَةِ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beaming lanterns!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ٱلشُّهُبِ</a:t>
            </a:r>
            <a:r>
              <a:rPr lang="ar-SA" dirty="0"/>
              <a:t> </a:t>
            </a:r>
            <a:r>
              <a:rPr lang="ar-SA" dirty="0" err="1"/>
              <a:t>ٱلثَّاقِبَةِ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piercing flames!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ٱلْأَنْجُمِ</a:t>
            </a:r>
            <a:r>
              <a:rPr lang="ar-SA" dirty="0"/>
              <a:t> </a:t>
            </a:r>
            <a:r>
              <a:rPr lang="ar-SA" dirty="0" err="1"/>
              <a:t>ٱلزَّاهِرَةِ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luminous stars!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ٱلسُّبُلِ</a:t>
            </a:r>
            <a:r>
              <a:rPr lang="ar-SA" dirty="0"/>
              <a:t> </a:t>
            </a:r>
            <a:r>
              <a:rPr lang="ar-SA" dirty="0" err="1"/>
              <a:t>ٱلْوَاضِحَةِ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patent ways!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وَوَلِيٌّ لِمَنْ وَالاَكُمْ</a:t>
            </a:r>
          </a:p>
        </p:txBody>
      </p:sp>
      <p:sp>
        <p:nvSpPr>
          <p:cNvPr id="12" name="Subtitle 4"/>
          <p:cNvSpPr>
            <a:spLocks noGrp="1"/>
          </p:cNvSpPr>
          <p:nvPr>
            <p:ph type="body" sz="quarter" idx="10"/>
          </p:nvPr>
        </p:nvSpPr>
        <p:spPr>
          <a:xfrm>
            <a:off x="2171700" y="4495801"/>
            <a:ext cx="7848600" cy="1905000"/>
          </a:xfrm>
        </p:spPr>
        <p:txBody>
          <a:bodyPr/>
          <a:lstStyle/>
          <a:p>
            <a:r>
              <a:rPr lang="en-US" dirty="0"/>
              <a:t>loyalist to those who have been loyalist to you,</a:t>
            </a:r>
          </a:p>
        </p:txBody>
      </p:sp>
    </p:spTree>
    <p:extLst>
      <p:ext uri="{BB962C8B-B14F-4D97-AF65-F5344CB8AC3E}">
        <p14:creationId xmlns:p14="http://schemas.microsoft.com/office/powerpoint/2010/main" val="41361548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ٱلْأَعْلاَمِ</a:t>
            </a:r>
            <a:r>
              <a:rPr lang="ar-SA" dirty="0"/>
              <a:t> </a:t>
            </a:r>
            <a:r>
              <a:rPr lang="ar-SA" dirty="0" err="1"/>
              <a:t>ٱللاَّئِحَةِ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obvious signs!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ٱلْعُلُومِ</a:t>
            </a:r>
            <a:r>
              <a:rPr lang="ar-SA" dirty="0"/>
              <a:t> </a:t>
            </a:r>
            <a:r>
              <a:rPr lang="ar-SA" dirty="0" err="1"/>
              <a:t>ٱلْكَامِلَةِ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perfect knowledge!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ٱلسُّنَنِ</a:t>
            </a:r>
            <a:r>
              <a:rPr lang="ar-SA" dirty="0"/>
              <a:t> </a:t>
            </a:r>
            <a:r>
              <a:rPr lang="ar-SA" dirty="0" err="1"/>
              <a:t>ٱلْمَشْهُورَةِ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renowned traditions!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ٱلْمَعَالِمِ</a:t>
            </a:r>
            <a:r>
              <a:rPr lang="ar-SA" dirty="0"/>
              <a:t> </a:t>
            </a:r>
            <a:r>
              <a:rPr lang="ar-SA" dirty="0" err="1"/>
              <a:t>ٱلْمَأْثُورَةِ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well-established features!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ٱلْمُعْجِزَاتِ</a:t>
            </a:r>
            <a:r>
              <a:rPr lang="ar-SA" dirty="0"/>
              <a:t> </a:t>
            </a:r>
            <a:r>
              <a:rPr lang="ar-SA" dirty="0" err="1"/>
              <a:t>ٱلْمَوْجُودَةِ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well-known miracles!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ٱلدَّلاَئِلِ</a:t>
            </a:r>
            <a:r>
              <a:rPr lang="ar-SA" dirty="0"/>
              <a:t> </a:t>
            </a:r>
            <a:r>
              <a:rPr lang="ar-SA" dirty="0" err="1"/>
              <a:t>ٱلْمَشْهُودَةِ</a:t>
            </a:r>
            <a:r>
              <a:rPr lang="ar-SA" dirty="0"/>
              <a:t> [الْمَشْهُورَةِ]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widely witnessed demonstrations!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ٱلصِّرَاطِ</a:t>
            </a:r>
            <a:r>
              <a:rPr lang="ar-SA" dirty="0"/>
              <a:t> </a:t>
            </a:r>
            <a:r>
              <a:rPr lang="ar-SA" dirty="0" err="1"/>
              <a:t>ٱلْمُسْتَقِيمِ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straight path!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ٱلنَّبَإِ</a:t>
            </a:r>
            <a:r>
              <a:rPr lang="ar-SA" dirty="0"/>
              <a:t> </a:t>
            </a:r>
            <a:r>
              <a:rPr lang="ar-SA" dirty="0" err="1"/>
              <a:t>ٱلْعَظِيمِ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great news!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مَنْ هُوَ فِي أُمِّ </a:t>
            </a:r>
            <a:r>
              <a:rPr lang="ar-SA" dirty="0" err="1"/>
              <a:t>ٱلْكِتَابِ</a:t>
            </a:r>
            <a:r>
              <a:rPr lang="ar-SA" dirty="0"/>
              <a:t> لَدَى </a:t>
            </a:r>
            <a:r>
              <a:rPr lang="ar-SA" dirty="0" err="1"/>
              <a:t>ٱللّٰهِ</a:t>
            </a:r>
            <a:r>
              <a:rPr lang="ar-SA" dirty="0"/>
              <a:t> عَلِيٌّ حَكِيمٌ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him who is elevated and full of wisdom in the original of the Book with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ٱلآيَاتِ</a:t>
            </a:r>
            <a:r>
              <a:rPr lang="ar-SA" dirty="0"/>
              <a:t> </a:t>
            </a:r>
            <a:r>
              <a:rPr lang="ar-SA" dirty="0" err="1"/>
              <a:t>وَٱلْبَيِّنَاتِ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signs and manifestations!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وَعَدُوٌّ لِمَنْ عَادَاكُمْ</a:t>
            </a:r>
          </a:p>
        </p:txBody>
      </p:sp>
      <p:sp>
        <p:nvSpPr>
          <p:cNvPr id="12" name="Subtitle 4"/>
          <p:cNvSpPr>
            <a:spLocks noGrp="1"/>
          </p:cNvSpPr>
          <p:nvPr>
            <p:ph type="body" sz="quarter" idx="10"/>
          </p:nvPr>
        </p:nvSpPr>
        <p:spPr>
          <a:xfrm>
            <a:off x="2171700" y="4495801"/>
            <a:ext cx="7848600" cy="1905000"/>
          </a:xfrm>
        </p:spPr>
        <p:txBody>
          <a:bodyPr/>
          <a:lstStyle/>
          <a:p>
            <a:r>
              <a:rPr lang="en-US" dirty="0"/>
              <a:t>and enemy of those who have shown enmity towards you.</a:t>
            </a:r>
          </a:p>
        </p:txBody>
      </p:sp>
    </p:spTree>
    <p:extLst>
      <p:ext uri="{BB962C8B-B14F-4D97-AF65-F5344CB8AC3E}">
        <p14:creationId xmlns:p14="http://schemas.microsoft.com/office/powerpoint/2010/main" val="18892419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ٱلدَّلاَئِلِ</a:t>
            </a:r>
            <a:r>
              <a:rPr lang="ar-SA" dirty="0"/>
              <a:t> </a:t>
            </a:r>
            <a:r>
              <a:rPr lang="ar-SA" dirty="0" err="1"/>
              <a:t>ٱلظَّاهِرَاتِ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apparent points of evidence!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ٱلْبَرَاهِينِ</a:t>
            </a:r>
            <a:r>
              <a:rPr lang="ar-SA" dirty="0"/>
              <a:t> </a:t>
            </a:r>
            <a:r>
              <a:rPr lang="ar-SA" dirty="0" err="1"/>
              <a:t>ٱلْوَاضِحَاتِ</a:t>
            </a:r>
            <a:r>
              <a:rPr lang="ar-SA" dirty="0"/>
              <a:t> </a:t>
            </a:r>
            <a:r>
              <a:rPr lang="ar-SA" dirty="0" err="1"/>
              <a:t>ٱلْبَاهِرَاتِ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clear-cut and dazzling substantiations!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ٱلْحُجَجِ</a:t>
            </a:r>
            <a:r>
              <a:rPr lang="ar-SA" dirty="0"/>
              <a:t> </a:t>
            </a:r>
            <a:r>
              <a:rPr lang="ar-SA" dirty="0" err="1"/>
              <a:t>ٱلْبَالِغَاتِ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conclusive arguments!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ٱلنِّعَمِ</a:t>
            </a:r>
            <a:r>
              <a:rPr lang="ar-SA" dirty="0"/>
              <a:t> </a:t>
            </a:r>
            <a:r>
              <a:rPr lang="ar-SA" dirty="0" err="1"/>
              <a:t>ٱلسَّابِغَاتِ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superabundant bounties!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طٰهٰ </a:t>
            </a:r>
            <a:r>
              <a:rPr lang="ar-SA" dirty="0" err="1"/>
              <a:t>وَٱلْمُحْكَمَاتِ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t>
            </a:r>
            <a:r>
              <a:rPr lang="en-US" dirty="0" err="1"/>
              <a:t>Taha</a:t>
            </a:r>
            <a:r>
              <a:rPr lang="en-US" dirty="0"/>
              <a:t> and the decisive (verses)!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يٰس </a:t>
            </a:r>
            <a:r>
              <a:rPr lang="ar-SA" dirty="0" err="1"/>
              <a:t>وَٱلذَّارِيَاتِ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t>
            </a:r>
            <a:r>
              <a:rPr lang="en-US" dirty="0" err="1"/>
              <a:t>Yasin</a:t>
            </a:r>
            <a:r>
              <a:rPr lang="en-US" dirty="0"/>
              <a:t> and al-</a:t>
            </a:r>
            <a:r>
              <a:rPr lang="en-US" dirty="0" err="1"/>
              <a:t>Dhariyat</a:t>
            </a:r>
            <a:r>
              <a:rPr lang="en-US" dirty="0"/>
              <a:t> (the winnowing winds)!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ٱلطُّورِ</a:t>
            </a:r>
            <a:r>
              <a:rPr lang="ar-SA" dirty="0"/>
              <a:t> </a:t>
            </a:r>
            <a:r>
              <a:rPr lang="ar-SA" dirty="0" err="1"/>
              <a:t>وَٱلْعَادِيَاتِ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al-</a:t>
            </a:r>
            <a:r>
              <a:rPr lang="en-US" dirty="0" err="1"/>
              <a:t>Tur</a:t>
            </a:r>
            <a:r>
              <a:rPr lang="en-US" dirty="0"/>
              <a:t> (the Mount of Revelation) and al-`</a:t>
            </a:r>
            <a:r>
              <a:rPr lang="en-US" dirty="0" err="1"/>
              <a:t>Adiyat</a:t>
            </a:r>
            <a:r>
              <a:rPr lang="en-US" dirty="0"/>
              <a:t> (the running steeds)!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مَنْ دَنَا فَتَدَلّٰى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him who drew near and then bowed;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فَكَانَ قَابَ قَوْسَيْنِ أَوْ ادْنٰى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therefore was the measure of two bows or closer still;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دُنُوّاً </a:t>
            </a:r>
            <a:r>
              <a:rPr lang="ar-SA" dirty="0" err="1"/>
              <a:t>وَٱقْتِرَاباً</a:t>
            </a:r>
            <a:r>
              <a:rPr lang="ar-SA" dirty="0"/>
              <a:t> مِنَ </a:t>
            </a:r>
            <a:r>
              <a:rPr lang="ar-SA" dirty="0" err="1"/>
              <a:t>ٱلْعَلِيِّ</a:t>
            </a:r>
            <a:r>
              <a:rPr lang="ar-SA" dirty="0"/>
              <a:t> </a:t>
            </a:r>
            <a:r>
              <a:rPr lang="ar-SA" dirty="0" err="1"/>
              <a:t>ٱلْأَعْلٰى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nearness and closeness to the Most High and Most Exalted (Lord)!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فَأَسْأَلُ </a:t>
            </a:r>
            <a:r>
              <a:rPr lang="ar-SA" dirty="0" err="1"/>
              <a:t>ٱللَّهَ</a:t>
            </a:r>
            <a:r>
              <a:rPr lang="ar-SA" dirty="0"/>
              <a:t> </a:t>
            </a:r>
            <a:r>
              <a:rPr lang="ar-SA" dirty="0" err="1"/>
              <a:t>ٱلَّذِي</a:t>
            </a:r>
            <a:r>
              <a:rPr lang="ar-SA" dirty="0"/>
              <a:t> أَكْرَمَنِي بِمَعْرِفَتِكُمْ</a:t>
            </a:r>
          </a:p>
        </p:txBody>
      </p:sp>
      <p:sp>
        <p:nvSpPr>
          <p:cNvPr id="12" name="Subtitle 4"/>
          <p:cNvSpPr>
            <a:spLocks noGrp="1"/>
          </p:cNvSpPr>
          <p:nvPr>
            <p:ph type="body" sz="quarter" idx="10"/>
          </p:nvPr>
        </p:nvSpPr>
        <p:spPr>
          <a:xfrm>
            <a:off x="2171700" y="4495801"/>
            <a:ext cx="7848600" cy="1905000"/>
          </a:xfrm>
        </p:spPr>
        <p:txBody>
          <a:bodyPr/>
          <a:lstStyle/>
          <a:p>
            <a:r>
              <a:rPr lang="en-US" dirty="0"/>
              <a:t>So, I beseech Allah Who has endued me with the honor of recognizing you</a:t>
            </a:r>
          </a:p>
        </p:txBody>
      </p:sp>
    </p:spTree>
    <p:extLst>
      <p:ext uri="{BB962C8B-B14F-4D97-AF65-F5344CB8AC3E}">
        <p14:creationId xmlns:p14="http://schemas.microsoft.com/office/powerpoint/2010/main" val="39517089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لَيْتَ شِعْرِي أَيْنَ </a:t>
            </a:r>
            <a:r>
              <a:rPr lang="ar-SA" dirty="0" err="1"/>
              <a:t>ٱسْتَقَرَّتْ</a:t>
            </a:r>
            <a:r>
              <a:rPr lang="ar-SA" dirty="0"/>
              <a:t> بِكَ </a:t>
            </a:r>
            <a:r>
              <a:rPr lang="ar-SA" dirty="0" err="1"/>
              <a:t>ٱلنَّوٰى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How I wonder! Where has farness taken you?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بَلْ أَيُّ أَرْضٍ </a:t>
            </a:r>
            <a:r>
              <a:rPr lang="ar-SA" dirty="0" err="1"/>
              <a:t>تُقِلُّكَ</a:t>
            </a:r>
            <a:r>
              <a:rPr lang="ar-SA" dirty="0"/>
              <a:t> أَوْ ثَرٰى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 which land or soil is carrying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أَبِرَضْوٰى</a:t>
            </a:r>
            <a:r>
              <a:rPr lang="ar-SA" dirty="0"/>
              <a:t> أَوْ غَيْرِهَا أَمْ ذِي طُوًى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it on (Mount) </a:t>
            </a:r>
            <a:r>
              <a:rPr lang="en-US" dirty="0" err="1"/>
              <a:t>Radwa</a:t>
            </a:r>
            <a:r>
              <a:rPr lang="en-US" dirty="0"/>
              <a:t> or elsewhere on (Mount) </a:t>
            </a:r>
            <a:r>
              <a:rPr lang="en-US" dirty="0" err="1"/>
              <a:t>Dhi-Tuwa</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أَرَى </a:t>
            </a:r>
            <a:r>
              <a:rPr lang="ar-SA" dirty="0" err="1"/>
              <a:t>ٱلْخَلْقَ</a:t>
            </a:r>
            <a:r>
              <a:rPr lang="ar-SA" dirty="0"/>
              <a:t> وَلاَ تُرٰى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I can see all creatures but I can neither see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أَسْمَعَ [أَسْمَعُ‏] لَكَ حَسِيساً وَلاَ نَجْوٰى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can I hear any whisper or confidential talk from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تُحِيطَ</a:t>
            </a:r>
            <a:br>
              <a:rPr lang="ar-SA" dirty="0"/>
            </a:br>
            <a:r>
              <a:rPr lang="ar-SA" dirty="0"/>
              <a:t>بِكَ دُونِيَ [لا تُحِيطَ بِي دُونَكَ‏] </a:t>
            </a:r>
            <a:r>
              <a:rPr lang="ar-SA" dirty="0" err="1"/>
              <a:t>ٱلْبَلْوٰى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ordeals encompass you, not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يَنَالَكَ مِنِّي ضَجِيجٌ وَلاَ شَكْوٰى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neither cry nor complaint from me can rally round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مُغَيَّبٍ لَمْ يَخْلُ مِنَّا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although you are hidden from us, you have never forsaken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نَازِحٍ مَا نَزَحَ [يَنْزَحُ‏] عَنَّا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although you are away, you have never been away from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أُمْنِيَّةُ شَائِقٍ يَتَمَنّٰى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the wish of an eager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وَمَعْرِفَةِ أَوْلِيَائِكُمْ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recognizing your loyalists</a:t>
            </a:r>
          </a:p>
        </p:txBody>
      </p:sp>
    </p:spTree>
    <p:extLst>
      <p:ext uri="{BB962C8B-B14F-4D97-AF65-F5344CB8AC3E}">
        <p14:creationId xmlns:p14="http://schemas.microsoft.com/office/powerpoint/2010/main" val="34361806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مُؤْمِنٍ وَمُؤْمِنَةٍ ذَكَرَا فَحَنَّا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believing man or woman who mention you and miss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عَقِيدِ عِزٍّ لاَ يُسَامٰى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an unmatched pioneer of dignity.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أَثِيلِ مَجْدٍ لاَ يُجَارٰى [يُحَاذٰى‏]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an unrivaled origin of glory.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تِلاَدِ نِعَمٍ لاَ تُضَاهٰى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unparalleled center of bounties.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نَصِيفِ شَرَفٍ لاَ يُسَاوٰى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unequaled in all-inclusive honor.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مَتٰى أَحَارُ [أَجْأَرُ] فِيكَ يَا مَوْلاَيَ وَإِلٰى مَتٰى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when will I be bewildered about you, O my master, and until when?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 خِطَابٍ أَصِفُ فِيكَ وَأَيَّ نَجْوٰى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what kind of statement and in what kind of talk can I describe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أُجَابَ دُونَكَ وَ [أَوْ] أُنَاغٰى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I can receive answers and words, but you cannot.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أَبْكِيَكَ وَيَخْذُلَكَ </a:t>
            </a:r>
            <a:r>
              <a:rPr lang="ar-SA" dirty="0" err="1"/>
              <a:t>ٱلْوَرٰى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I weep for you but the others disappoint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يَجْرِيَ عَلَيْكَ دُونَهُمْ مَا جَرٰى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what has happened afflict you other than all the others.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زيارة عاشورة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وَرَزَقَنِيَ </a:t>
            </a:r>
            <a:r>
              <a:rPr lang="ar-SA" dirty="0" err="1"/>
              <a:t>ٱلْبَرَاءَةَ</a:t>
            </a:r>
            <a:r>
              <a:rPr lang="ar-SA" dirty="0"/>
              <a:t> مِنْ أَعْدَائِكُمْ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Who conferred upon me with repudiation of your enemies,</a:t>
            </a:r>
          </a:p>
        </p:txBody>
      </p:sp>
    </p:spTree>
    <p:extLst>
      <p:ext uri="{BB962C8B-B14F-4D97-AF65-F5344CB8AC3E}">
        <p14:creationId xmlns:p14="http://schemas.microsoft.com/office/powerpoint/2010/main" val="2332157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مِنْ مُعِينٍ فَأُطِيلَ مَعَهُ </a:t>
            </a:r>
            <a:r>
              <a:rPr lang="ar-SA" dirty="0" err="1"/>
              <a:t>ٱلْعَوِيلَ</a:t>
            </a:r>
            <a:r>
              <a:rPr lang="ar-SA" dirty="0"/>
              <a:t> </a:t>
            </a:r>
            <a:r>
              <a:rPr lang="ar-SA" dirty="0" err="1"/>
              <a:t>وَٱلْبُكَاءَ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helper with whom I may lament and bewail as much as I wish?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مِنْ جَزُوعٍ فَأُسَاعِدَ جَزَعَهُ إِذَا خَلاَ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aggrieved one whom I can help in grief when he becomes tired?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قَذِيَتْ عَيْنٌ فَسَاعَدَتْهَا عَيْنِي عَلَى </a:t>
            </a:r>
            <a:r>
              <a:rPr lang="ar-SA" dirty="0" err="1"/>
              <a:t>ٱلْقَذٰى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eye </a:t>
            </a:r>
            <a:r>
              <a:rPr lang="en-US" dirty="0" err="1"/>
              <a:t>moling</a:t>
            </a:r>
            <a:r>
              <a:rPr lang="en-US" dirty="0"/>
              <a:t> out and thus my eye may help it to </a:t>
            </a:r>
            <a:r>
              <a:rPr lang="en-US" dirty="0" err="1"/>
              <a:t>mol</a:t>
            </a:r>
            <a:r>
              <a:rPr lang="en-US" dirty="0"/>
              <a:t> out more?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إِلَيْكَ يَا </a:t>
            </a:r>
            <a:r>
              <a:rPr lang="ar-SA" dirty="0" err="1"/>
              <a:t>ٱبْنَ</a:t>
            </a:r>
            <a:r>
              <a:rPr lang="ar-SA" dirty="0"/>
              <a:t> أَحْمَدَ سَبِيلٌ فَتُلْقٰى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way to meet you, O son of Ahmad (the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يَتَّصِلُ يَوْمُنَا مِنْكَ بِعِدَةٍ [</a:t>
            </a:r>
            <a:r>
              <a:rPr lang="ar-SA" dirty="0" err="1"/>
              <a:t>بِغَدِهِ</a:t>
            </a:r>
            <a:r>
              <a:rPr lang="ar-SA" dirty="0"/>
              <a:t>‏] فَنَحْظٰى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Will our day be promised to catch your day and we will thus achieve our hope?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نَرِدُ مَنَاهِلَكَ </a:t>
            </a:r>
            <a:r>
              <a:rPr lang="ar-SA" dirty="0" err="1"/>
              <a:t>ٱلرَّوِيَّةَ</a:t>
            </a:r>
            <a:r>
              <a:rPr lang="ar-SA" dirty="0"/>
              <a:t> فَنَرْوٰى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we be able to join your refreshing springs and we will then be satiated?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نَنْتَقِعُ مِنْ عَذْبِ مَائِكَ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we quench our thirst from your fresh water,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فَقَدْ طَالَ </a:t>
            </a:r>
            <a:r>
              <a:rPr lang="ar-SA" dirty="0" err="1"/>
              <a:t>ٱلصَّدٰى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because thirst has been too long?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نُغَادِيكَ وَنُرَاوِحُكَ فَنَقِرَّ عَيْناً</a:t>
            </a:r>
            <a:br>
              <a:rPr lang="ar-SA" dirty="0"/>
            </a:br>
            <a:r>
              <a:rPr lang="ar-SA" dirty="0"/>
              <a:t>[فَتَقَرَّ عُيُونُنَا]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we accompany you in coming and going so that our eyes will be delighted?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تَرَانَا [وَ] وَنَرَاكَ وَقَدْ نَشَرْتَ لِوَاءَ </a:t>
            </a:r>
            <a:r>
              <a:rPr lang="ar-SA" dirty="0" err="1"/>
              <a:t>ٱلنَّصْرِ</a:t>
            </a:r>
            <a:r>
              <a:rPr lang="ar-SA" dirty="0"/>
              <a:t> تُرٰى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you see us and we see you spreading the pennon of victory?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يَجْعَلَنِي مَعَكُمْ 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include me with you in this world and in the Hereafter</a:t>
            </a:r>
          </a:p>
        </p:txBody>
      </p:sp>
    </p:spTree>
    <p:extLst>
      <p:ext uri="{BB962C8B-B14F-4D97-AF65-F5344CB8AC3E}">
        <p14:creationId xmlns:p14="http://schemas.microsoft.com/office/powerpoint/2010/main" val="13213478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أَتَرَانَا نَحُفُّ بِكَ وَأَنْتَ تَؤُمُّ </a:t>
            </a:r>
            <a:r>
              <a:rPr lang="ar-SA" dirty="0" err="1"/>
              <a:t>ٱلْمَلَا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Can it be that we surround you while you are leading the groups,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وَقَدْ مَلَأْتَ </a:t>
            </a:r>
            <a:r>
              <a:rPr lang="ar-SA" dirty="0" err="1"/>
              <a:t>ٱلْأَرْضَ</a:t>
            </a:r>
            <a:r>
              <a:rPr lang="ar-SA" dirty="0"/>
              <a:t> عَدْلاَ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will have filled in the earth with justice,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وَأَذَقْتَ أَعْدَاءَكَ هَوَاناً وَعِقَاباً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tasted your enemies humiliation and punishment,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وَأَبَرْتَ </a:t>
            </a:r>
            <a:r>
              <a:rPr lang="ar-SA" dirty="0" err="1"/>
              <a:t>ٱلْعُتَاةَ</a:t>
            </a:r>
            <a:r>
              <a:rPr lang="ar-SA" dirty="0"/>
              <a:t> وَجَحَدَةَ </a:t>
            </a:r>
            <a:r>
              <a:rPr lang="ar-SA" dirty="0" err="1"/>
              <a:t>ٱلْحَقِّ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annihilated the insolent defiant and the deniers of the truth,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وَقَطَعْتَ دَابِرَ </a:t>
            </a:r>
            <a:r>
              <a:rPr lang="ar-SA" dirty="0" err="1"/>
              <a:t>ٱلْمُتَكَبِّرِينَ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cut off the roots of the arrogant,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وَٱجْتَثَثْتَ</a:t>
            </a:r>
            <a:r>
              <a:rPr lang="ar-SA" dirty="0"/>
              <a:t> أُصُولَ </a:t>
            </a:r>
            <a:r>
              <a:rPr lang="ar-SA" dirty="0" err="1"/>
              <a:t>ٱلظَّالِمِينَ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eradicated the sources of the wrongdoers,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وَنَحْنُ نَقُولُ </a:t>
            </a:r>
            <a:r>
              <a:rPr lang="ar-SA" dirty="0" err="1"/>
              <a:t>ٱلْحَمْدُ</a:t>
            </a:r>
            <a:r>
              <a:rPr lang="ar-SA" dirty="0"/>
              <a:t> لِلَّهِ رَبِّ </a:t>
            </a:r>
            <a:r>
              <a:rPr lang="ar-SA" dirty="0" err="1"/>
              <a:t>ٱلْعَالَمِينَ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 keep on saying, “All praise be to Allah the Lord of the worlds?”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أَنْتَ كَشَّافُ </a:t>
            </a:r>
            <a:r>
              <a:rPr lang="ar-SA" dirty="0" err="1"/>
              <a:t>ٱلْكُرَبِ</a:t>
            </a:r>
            <a:r>
              <a:rPr lang="ar-SA" dirty="0"/>
              <a:t> </a:t>
            </a:r>
            <a:r>
              <a:rPr lang="ar-SA" dirty="0" err="1"/>
              <a:t>وَٱلْبَلْوٰى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You are verily the reliever from agonies and ordeals.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وَإِلَيْكَ أَسْتَعْدِي فَعِنْدَكَ </a:t>
            </a:r>
            <a:r>
              <a:rPr lang="ar-SA" dirty="0" err="1"/>
              <a:t>ٱلْعَدْوٰى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 You do I complain about the transgressions against me, for You alone are worthy of receiving complaints,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رَبُّ </a:t>
            </a:r>
            <a:r>
              <a:rPr lang="ar-SA" dirty="0" err="1"/>
              <a:t>ٱلْآخِرَةِ</a:t>
            </a:r>
            <a:r>
              <a:rPr lang="ar-SA" dirty="0"/>
              <a:t> </a:t>
            </a:r>
            <a:r>
              <a:rPr lang="ar-SA" dirty="0" err="1"/>
              <a:t>وَٱلدُّنْيَا</a:t>
            </a:r>
            <a:r>
              <a:rPr lang="ar-SA" dirty="0"/>
              <a:t> [</a:t>
            </a:r>
            <a:r>
              <a:rPr lang="ar-SA" dirty="0" err="1"/>
              <a:t>الْاُولٰى</a:t>
            </a:r>
            <a:r>
              <a:rPr lang="ar-S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are alone the Lord of the Hereafter and this world.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يُثَبِّتَ لِي عِنْدَكُمْ قَدَمَ صِدْقٍ</a:t>
            </a:r>
          </a:p>
        </p:txBody>
      </p:sp>
      <p:sp>
        <p:nvSpPr>
          <p:cNvPr id="12" name="Subtitle 4"/>
          <p:cNvSpPr>
            <a:spLocks noGrp="1"/>
          </p:cNvSpPr>
          <p:nvPr>
            <p:ph type="body" sz="quarter" idx="10"/>
          </p:nvPr>
        </p:nvSpPr>
        <p:spPr>
          <a:xfrm>
            <a:off x="2171700" y="4495801"/>
            <a:ext cx="7848600" cy="1905000"/>
          </a:xfrm>
        </p:spPr>
        <p:txBody>
          <a:bodyPr/>
          <a:lstStyle/>
          <a:p>
            <a:r>
              <a:rPr lang="en-US" dirty="0"/>
              <a:t>and to make firm step of honesty for me with you</a:t>
            </a:r>
          </a:p>
        </p:txBody>
      </p:sp>
    </p:spTree>
    <p:extLst>
      <p:ext uri="{BB962C8B-B14F-4D97-AF65-F5344CB8AC3E}">
        <p14:creationId xmlns:p14="http://schemas.microsoft.com/office/powerpoint/2010/main" val="2522167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فَأَغِثْ يَا غِيَاثَ </a:t>
            </a:r>
            <a:r>
              <a:rPr lang="ar-SA" dirty="0" err="1"/>
              <a:t>ٱلْمُسْتَغِيثِينَ</a:t>
            </a:r>
            <a:r>
              <a:rPr lang="ar-SA" dirty="0"/>
              <a:t> عُبَيْدَكَ </a:t>
            </a:r>
            <a:r>
              <a:rPr lang="ar-SA" dirty="0" err="1"/>
              <a:t>ٱلْمُبْتَلٰى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(please) aid Your agonized worthless servant, O Aide of those who seek aid,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وَأَرِهِ سَيِّدَهُ يَا شَدِيدَ </a:t>
            </a:r>
            <a:r>
              <a:rPr lang="ar-SA" dirty="0" err="1"/>
              <a:t>ٱلْقُوٰى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grant him (i.e. Your servant) chance to see his master, O Lord of mighty prowess,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وَأَزِلْ عَنْهُ بِهِ </a:t>
            </a:r>
            <a:r>
              <a:rPr lang="ar-SA" dirty="0" err="1"/>
              <a:t>ٱلْأَسٰى</a:t>
            </a:r>
            <a:r>
              <a:rPr lang="ar-SA" dirty="0"/>
              <a:t> </a:t>
            </a:r>
            <a:r>
              <a:rPr lang="ar-SA" dirty="0" err="1"/>
              <a:t>وَٱلْجَوٰى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remove from him misfortune and anguish, in the name of his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وَبَرِّدْ غَلِيلَهُ يَا مَنْ عَلَى </a:t>
            </a:r>
            <a:r>
              <a:rPr lang="ar-SA" dirty="0" err="1"/>
              <a:t>ٱلْعَرْشِ</a:t>
            </a:r>
            <a:r>
              <a:rPr lang="ar-SA" dirty="0"/>
              <a:t> </a:t>
            </a:r>
            <a:r>
              <a:rPr lang="ar-SA" dirty="0" err="1"/>
              <a:t>ٱسْتَوٰى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satisfy his thirst, O He Who is established on the Throne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وَمَنْ إِلَيْهِ </a:t>
            </a:r>
            <a:r>
              <a:rPr lang="ar-SA" dirty="0" err="1"/>
              <a:t>ٱلرُّجْعٰى</a:t>
            </a:r>
            <a:r>
              <a:rPr lang="ar-SA" dirty="0"/>
              <a:t> </a:t>
            </a:r>
            <a:r>
              <a:rPr lang="ar-SA" dirty="0" err="1"/>
              <a:t>وَٱلْمُنْتَهٰى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He to Whom is the return and the final goal.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وَنَحْنُ عَبِيدُكَ </a:t>
            </a:r>
            <a:r>
              <a:rPr lang="ar-SA" dirty="0" err="1"/>
              <a:t>ٱلتَّائِقُونَ</a:t>
            </a:r>
            <a:r>
              <a:rPr lang="ar-SA" dirty="0"/>
              <a:t> [</a:t>
            </a:r>
            <a:r>
              <a:rPr lang="ar-SA" dirty="0" err="1"/>
              <a:t>ٱلشَّائِقُونَ</a:t>
            </a:r>
            <a:r>
              <a:rPr lang="ar-SA" dirty="0"/>
              <a:t>‏] إِلٰى وَلِيِّكَ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we are Your servants who are fervently willing to meet Your vicegerent,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ٱلْمُذَكِّرِ</a:t>
            </a:r>
            <a:r>
              <a:rPr lang="ar-SA" dirty="0"/>
              <a:t> بِكَ وَبِنَبِيِّكَ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who reminds of You and Your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خَلَقْتَهُ لَنَا عِصْمَةً وَمَلاَذاً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whom You have created as haven and refuge for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وَأَقَمْتَهُ لَنَا قِوَاماً وَمَعَاذاً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have appointed as foundation and source of protection for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وَجَعَلْتَهُ لِلْمُؤْمِنِينَ مِنَّا إِمَاماً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whom You have made to be the leader of the believers among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this world and in the Hereafter.</a:t>
            </a:r>
          </a:p>
        </p:txBody>
      </p:sp>
    </p:spTree>
    <p:extLst>
      <p:ext uri="{BB962C8B-B14F-4D97-AF65-F5344CB8AC3E}">
        <p14:creationId xmlns:p14="http://schemas.microsoft.com/office/powerpoint/2010/main" val="23219607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فَبَلِّغْهُ مِنَّا تَحِيَّةً وَسَلاَماً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(please) convey to him greetings and salutations from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وَزِدْنَا </a:t>
            </a:r>
            <a:r>
              <a:rPr lang="ar-SA" dirty="0" err="1"/>
              <a:t>بِذٰلِكَ</a:t>
            </a:r>
            <a:r>
              <a:rPr lang="ar-SA" dirty="0"/>
              <a:t> يَا رَبِّ إِكْرَاماً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endue us with more honor, O my Lord, through that,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a:t>
            </a:r>
            <a:r>
              <a:rPr lang="ar-SA" dirty="0"/>
              <a:t> </a:t>
            </a:r>
            <a:r>
              <a:rPr lang="ar-SA" dirty="0" err="1"/>
              <a:t>مُسْتَقَرَّهُ</a:t>
            </a:r>
            <a:r>
              <a:rPr lang="ar-SA" dirty="0"/>
              <a:t> لَنَا مُسْتَقَرّاً وَمُقَاماً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decide his settlement among us to be settlement and dwelling for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وَأَتْمِمْ نِعْمَتَكَ بِتَقْدِيمِكَ إِيَّاهُ أَمَامَنَا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perfect Your bounty by making him occupy the leading position before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تُورِدَنَا جِنَانَكَ [جَنَّاتِكَ‏]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that You shall allow us to enter the gardens of Your Paradise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وَمُرَافَقَةَ </a:t>
            </a:r>
            <a:r>
              <a:rPr lang="ar-SA" dirty="0" err="1"/>
              <a:t>ٱلشُّهَدَاءِ</a:t>
            </a:r>
            <a:r>
              <a:rPr lang="ar-SA" dirty="0"/>
              <a:t> مِنْ خُلَصَائِكَ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to accompany the martyrs from among Your elite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send blessings upon Muhammad and the Household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 عَلٰى مُحَمَّدٍ جَدِّهِ [وَ]رَسُولِكَ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send blessings upon Muhammad his grandfather and Your messenger;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ٱلسَّيِّدِ</a:t>
            </a:r>
            <a:r>
              <a:rPr lang="ar-SA" dirty="0"/>
              <a:t> </a:t>
            </a:r>
            <a:r>
              <a:rPr lang="ar-SA" dirty="0" err="1"/>
              <a:t>ٱلْأَكْبَرِ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senior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[عَلِيٍ‏] أَبِيهِ </a:t>
            </a:r>
            <a:r>
              <a:rPr lang="ar-SA" dirty="0" err="1"/>
              <a:t>ٱلسَّيِّدِ</a:t>
            </a:r>
            <a:r>
              <a:rPr lang="ar-SA" dirty="0"/>
              <a:t> </a:t>
            </a:r>
            <a:r>
              <a:rPr lang="ar-SA" dirty="0" err="1"/>
              <a:t>ٱلْأَصْغَرِ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upon his father the junior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وَأَسْأَلُهُ أَنْ يُبَلِّغَنِيَ </a:t>
            </a:r>
            <a:r>
              <a:rPr lang="ar-SA" dirty="0" err="1"/>
              <a:t>ٱلْمَقَامَ</a:t>
            </a:r>
            <a:r>
              <a:rPr lang="ar-SA" dirty="0"/>
              <a:t> </a:t>
            </a:r>
            <a:r>
              <a:rPr lang="ar-SA" dirty="0" err="1"/>
              <a:t>ٱلْمَحْمُودَ</a:t>
            </a:r>
            <a:r>
              <a:rPr lang="ar-SA" dirty="0"/>
              <a:t> لَكُمْ عِنْدَ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Him to make me attain the praiseworthy status that you enjoy with Allah</a:t>
            </a:r>
          </a:p>
        </p:txBody>
      </p:sp>
    </p:spTree>
    <p:extLst>
      <p:ext uri="{BB962C8B-B14F-4D97-AF65-F5344CB8AC3E}">
        <p14:creationId xmlns:p14="http://schemas.microsoft.com/office/powerpoint/2010/main" val="33702123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وَجَدَّتِهِ </a:t>
            </a:r>
            <a:r>
              <a:rPr lang="ar-SA" dirty="0" err="1"/>
              <a:t>ٱلصِّدِّيقَةِ</a:t>
            </a:r>
            <a:r>
              <a:rPr lang="ar-SA" dirty="0"/>
              <a:t> </a:t>
            </a:r>
            <a:r>
              <a:rPr lang="ar-SA" dirty="0" err="1"/>
              <a:t>ٱلْكُبْرٰى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upon his grandmother the grand veracious lady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فَاطِمَةَ بِنْتِ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Fatimah the daughter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مَنِ </a:t>
            </a:r>
            <a:r>
              <a:rPr lang="ar-SA" dirty="0" err="1"/>
              <a:t>ٱصْطَفَيْتَ</a:t>
            </a:r>
            <a:r>
              <a:rPr lang="ar-SA" dirty="0"/>
              <a:t> مِنْ آبَائِهِ </a:t>
            </a:r>
            <a:r>
              <a:rPr lang="ar-SA" dirty="0" err="1"/>
              <a:t>ٱلْبَرَرَةِ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upon his dutiful fathers whom You have chosen (over all others),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وَعَلَيْهِ أَفْضَلَ وَأَكْمَلَ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upon him with such most favorable, most perfect,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وَأَتَمَّ وَأَدْوَمَ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most thorough, most permanent,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وَأَكْثَرَ وَأَوْفَرَ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most abundant, and most plentiful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صَلَّيْتَ عَلٰى أَحَدٍ مِنْ أَصْفِيَائِكَ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blessings that You have ever sent upon any of Your elite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وَخِيَرَتِكَ مِنْ خَلْقِكَ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well-chosen ones among Your creatures.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 عَلَيْهِ صَلاَةً لاَ غَايَةَ لِعَدَدِهَا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(please) bless him with such blessings whose number is infinite,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نِهَايَةَ لِمَدَدِهَا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whose quantity is never-ending,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يَرْزُقَنِي طَلَبَ </a:t>
            </a:r>
            <a:r>
              <a:rPr lang="ar-SA" dirty="0" err="1"/>
              <a:t>ثَارِي</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to bestow upon me with the chance to take my own vengeance</a:t>
            </a:r>
          </a:p>
        </p:txBody>
      </p:sp>
    </p:spTree>
    <p:extLst>
      <p:ext uri="{BB962C8B-B14F-4D97-AF65-F5344CB8AC3E}">
        <p14:creationId xmlns:p14="http://schemas.microsoft.com/office/powerpoint/2010/main" val="6905757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نَفَادَ لِأَمَدِهَا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whose time is interminable.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وَأَقِمْ بِهِ </a:t>
            </a:r>
            <a:r>
              <a:rPr lang="ar-SA" dirty="0" err="1"/>
              <a:t>ٱلْحَقَّ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Through him, establish all rights,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وَأَدْحِضْ بِهِ </a:t>
            </a:r>
            <a:r>
              <a:rPr lang="ar-SA" dirty="0" err="1"/>
              <a:t>ٱلْبَاطِلَ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refute the entire wrong,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وَأَدِلْ بِهِ أَوْلِيَاءَكَ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grant triumph to Your loyalists,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وَأَذْلِلْ بِهِ أَعْدَاءَكَ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humiliate Your enemies,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 </a:t>
            </a:r>
            <a:r>
              <a:rPr lang="ar-SA" dirty="0" err="1"/>
              <a:t>ٱللّٰهُمَّ</a:t>
            </a:r>
            <a:r>
              <a:rPr lang="ar-SA" dirty="0"/>
              <a:t> بَيْنَنَا وَبَيْنَهُ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establish, O Allah, between him and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وُصْلَةً تُؤَدِّي إِلٰى مُرَافَقَةِ سَلَفِهِ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connection that leads us to accompany his ancestors,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وَٱجْعَلْنَا</a:t>
            </a:r>
            <a:r>
              <a:rPr lang="ar-SA" dirty="0"/>
              <a:t> مِمَّنْ يَأْخُذُ بِحُجْزَتِهِمْ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include us with those who will take their vengeance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وَيَمْكُثُ فِي ظِلِّهِمْ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keep constant under their shadow,</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وَأَعِنَّا عَلٰى تَأْدِيَةِ حُقُوقِهِ إِلَيْهِ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help us fulfill our duties towards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إِمَامٍ هُدىً ظَاهِرٍ</a:t>
            </a:r>
          </a:p>
        </p:txBody>
      </p:sp>
      <p:sp>
        <p:nvSpPr>
          <p:cNvPr id="12" name="Subtitle 4"/>
          <p:cNvSpPr>
            <a:spLocks noGrp="1"/>
          </p:cNvSpPr>
          <p:nvPr>
            <p:ph type="body" sz="quarter" idx="10"/>
          </p:nvPr>
        </p:nvSpPr>
        <p:spPr>
          <a:xfrm>
            <a:off x="2171700" y="4495801"/>
            <a:ext cx="7848600" cy="1905000"/>
          </a:xfrm>
        </p:spPr>
        <p:txBody>
          <a:bodyPr/>
          <a:lstStyle/>
          <a:p>
            <a:r>
              <a:rPr lang="en-US" dirty="0"/>
              <a:t>with a leader of true guidance who is (Divinely) sustained</a:t>
            </a:r>
          </a:p>
        </p:txBody>
      </p:sp>
    </p:spTree>
    <p:extLst>
      <p:ext uri="{BB962C8B-B14F-4D97-AF65-F5344CB8AC3E}">
        <p14:creationId xmlns:p14="http://schemas.microsoft.com/office/powerpoint/2010/main" val="28104886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وَٱلِٱجْتِهَادِ</a:t>
            </a:r>
            <a:r>
              <a:rPr lang="ar-SA" dirty="0"/>
              <a:t> فِي طَاعَتِهِ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exert all efforts in obedience to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وَٱجْتِنَابِ</a:t>
            </a:r>
            <a:r>
              <a:rPr lang="ar-SA" dirty="0"/>
              <a:t> مَعْصِيَتِهِ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avoiding disobeying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وَٱمْنُنْ</a:t>
            </a:r>
            <a:r>
              <a:rPr lang="ar-SA" dirty="0"/>
              <a:t> عَلَيْنَا بِرِضَاهُ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bestow upon us with the favor of attaining his pleasure,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وَهَبْ لَنَا رَأْفَتَهُ وَرَحْمَتَهُ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grant us his kindness,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وَدُعَاءَهُ وَخَيْرَهُ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prayer (for us), and his goodness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نَنَالُ بِهِ سَعَةً مِنْ رَحْمَتِكَ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an amount due to which we will gain a good deal of Your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وَفَوْزاً عِنْدَكَ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achievement with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a:t>
            </a:r>
            <a:r>
              <a:rPr lang="ar-SA" dirty="0"/>
              <a:t> صَلاَتَنَا بِهِ مَقبُولَةً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through him, render our prayers admitted,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وَذُنُوبَنَا بِهِ مَغْفُورَةً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our sins forgiven,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وَدُعَاءَنَا بِهِ مُسْتَجَاباً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our supplications responded.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نَاطِقٍ </a:t>
            </a:r>
            <a:r>
              <a:rPr lang="ar-SA" dirty="0" err="1"/>
              <a:t>بِٱلْحَقِّ</a:t>
            </a:r>
            <a:r>
              <a:rPr lang="ar-SA" dirty="0"/>
              <a:t> مِنْكُمْ</a:t>
            </a:r>
          </a:p>
        </p:txBody>
      </p:sp>
      <p:sp>
        <p:nvSpPr>
          <p:cNvPr id="12" name="Subtitle 4"/>
          <p:cNvSpPr>
            <a:spLocks noGrp="1"/>
          </p:cNvSpPr>
          <p:nvPr>
            <p:ph type="body" sz="quarter" idx="10"/>
          </p:nvPr>
        </p:nvSpPr>
        <p:spPr>
          <a:xfrm>
            <a:off x="2171700" y="4495801"/>
            <a:ext cx="7848600" cy="1905000"/>
          </a:xfrm>
        </p:spPr>
        <p:txBody>
          <a:bodyPr/>
          <a:lstStyle/>
          <a:p>
            <a:r>
              <a:rPr lang="en-US" dirty="0"/>
              <a:t>and expressing the truth from among you.</a:t>
            </a:r>
          </a:p>
        </p:txBody>
      </p:sp>
    </p:spTree>
    <p:extLst>
      <p:ext uri="{BB962C8B-B14F-4D97-AF65-F5344CB8AC3E}">
        <p14:creationId xmlns:p14="http://schemas.microsoft.com/office/powerpoint/2010/main" val="23070085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a:t>
            </a:r>
            <a:r>
              <a:rPr lang="ar-SA" dirty="0"/>
              <a:t> أَرْزَاقَنَا بِهِ مَبْسُوطَةً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through him too, make our sustenance expanded for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وَهُمُومَنَا بِهِ </a:t>
            </a:r>
            <a:r>
              <a:rPr lang="ar-SA" dirty="0" err="1"/>
              <a:t>مَكْفِيَّةً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our distresses relieved,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وَحَوَائِجَنَا بِهِ مَقْضِيَّةً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our needs granted.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وَأَقْبِلْ إِلَيْنَا بِوَجْهِكَ </a:t>
            </a:r>
            <a:r>
              <a:rPr lang="ar-SA" dirty="0" err="1"/>
              <a:t>ٱلْكَرِيمِ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(please) receive us with Your Noble Face,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وَٱقْبَلْ</a:t>
            </a:r>
            <a:r>
              <a:rPr lang="ar-SA" dirty="0"/>
              <a:t> تَقَرُّبَنَا إِلَيْكَ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approve of our seeking nearness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وَٱنْظُرْ</a:t>
            </a:r>
            <a:r>
              <a:rPr lang="ar-SA" dirty="0"/>
              <a:t> إِلَيْنَا نَظْرَةً رَحِيمَةً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have a merciful look at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نَسْتَكْمِلْ بِهَا </a:t>
            </a:r>
            <a:r>
              <a:rPr lang="ar-SA" dirty="0" err="1"/>
              <a:t>ٱلْكَرَامَةَ</a:t>
            </a:r>
            <a:r>
              <a:rPr lang="ar-SA" dirty="0"/>
              <a:t> عِنْدَكَ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which we will win perfect honor with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لاَ تَصْرِفْهَا عَنَّا بِجُودِكَ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after that, do not ever take it away from us, in the name of Your magnanimity,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وَٱسْقِنَا</a:t>
            </a:r>
            <a:r>
              <a:rPr lang="ar-SA" dirty="0"/>
              <a:t> مِنْ حَوْضِ جَدِّهِ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give us a drink from the Pond of his grandfather,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him and his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وَأَسْأَلُ </a:t>
            </a:r>
            <a:r>
              <a:rPr lang="ar-SA" dirty="0" err="1"/>
              <a:t>ٱللَّهَ</a:t>
            </a:r>
            <a:r>
              <a:rPr lang="ar-SA" dirty="0"/>
              <a:t> بِحَقِّكُمْ</a:t>
            </a:r>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Allah in your names</a:t>
            </a:r>
          </a:p>
        </p:txBody>
      </p:sp>
    </p:spTree>
    <p:extLst>
      <p:ext uri="{BB962C8B-B14F-4D97-AF65-F5344CB8AC3E}">
        <p14:creationId xmlns:p14="http://schemas.microsoft.com/office/powerpoint/2010/main" val="29745453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بِكَأْسِهِ وَبِيَدِهِ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from his own cup and with his own hand,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رَيّاً رَوِيّاً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such a replete, satiating,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هَنِيئاً سَائِغاً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pleasant, and wholesome drink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لاَ ظَمَأَ بَعْدَهُ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which we shall never suffer from thirst.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أَرْحَمَ </a:t>
            </a:r>
            <a:r>
              <a:rPr lang="ar-SA" dirty="0" err="1"/>
              <a:t>ٱلرَّاحِمينَ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most merciful of all those who show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36C245-F38B-8D14-D2A8-265E1868E72F}"/>
              </a:ext>
            </a:extLst>
          </p:cNvPr>
          <p:cNvSpPr>
            <a:spLocks noGrp="1"/>
          </p:cNvSpPr>
          <p:nvPr>
            <p:ph type="title"/>
          </p:nvPr>
        </p:nvSpPr>
        <p:spPr/>
        <p:txBody>
          <a:bodyPr/>
          <a:lstStyle/>
          <a:p>
            <a:r>
              <a:rPr lang="en-US" dirty="0"/>
              <a:t>Please recite a </a:t>
            </a:r>
            <a:br>
              <a:rPr lang="en-US" dirty="0"/>
            </a:br>
            <a:r>
              <a:rPr lang="en-US" dirty="0"/>
              <a:t>Surah al-</a:t>
            </a:r>
            <a:r>
              <a:rPr lang="en-US" dirty="0" err="1"/>
              <a:t>Fatiha</a:t>
            </a:r>
            <a:br>
              <a:rPr lang="en-US" dirty="0"/>
            </a:br>
            <a:r>
              <a:rPr lang="en-US" dirty="0"/>
              <a:t>for all </a:t>
            </a:r>
            <a:r>
              <a:rPr lang="en-US" dirty="0" err="1"/>
              <a:t>marhumeen</a:t>
            </a:r>
            <a:endParaRPr lang="en-CA"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زيارة التعزية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03694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90334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وَبِٱلشَّأْنِ</a:t>
            </a:r>
            <a:r>
              <a:rPr lang="ar-SA" dirty="0"/>
              <a:t> </a:t>
            </a:r>
            <a:r>
              <a:rPr lang="ar-SA" dirty="0" err="1"/>
              <a:t>ٱلَّذِي</a:t>
            </a:r>
            <a:r>
              <a:rPr lang="ar-SA" dirty="0"/>
              <a:t> لَكُمْ عِنْدَهُ</a:t>
            </a:r>
          </a:p>
        </p:txBody>
      </p:sp>
      <p:sp>
        <p:nvSpPr>
          <p:cNvPr id="12" name="Subtitle 4"/>
          <p:cNvSpPr>
            <a:spLocks noGrp="1"/>
          </p:cNvSpPr>
          <p:nvPr>
            <p:ph type="body" sz="quarter" idx="10"/>
          </p:nvPr>
        </p:nvSpPr>
        <p:spPr>
          <a:xfrm>
            <a:off x="2171700" y="4495801"/>
            <a:ext cx="7848600" cy="1905000"/>
          </a:xfrm>
        </p:spPr>
        <p:txBody>
          <a:bodyPr/>
          <a:lstStyle/>
          <a:p>
            <a:r>
              <a:rPr lang="en-US" dirty="0"/>
              <a:t>and in the name of the standing that you enjoy with Him</a:t>
            </a:r>
          </a:p>
        </p:txBody>
      </p:sp>
    </p:spTree>
    <p:extLst>
      <p:ext uri="{BB962C8B-B14F-4D97-AF65-F5344CB8AC3E}">
        <p14:creationId xmlns:p14="http://schemas.microsoft.com/office/powerpoint/2010/main" val="33998111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وَارِثَ آدَمَ ص</a:t>
            </a:r>
            <a:r>
              <a:rPr lang="ar-EG" altLang="en-US" dirty="0"/>
              <a:t>َ</a:t>
            </a:r>
            <a:r>
              <a:rPr lang="ar-SA" altLang="en-US" dirty="0"/>
              <a:t>فْوَةِ ٱللَّهِ</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Adam, the select of Allah!</a:t>
            </a:r>
          </a:p>
        </p:txBody>
      </p:sp>
    </p:spTree>
    <p:extLst>
      <p:ext uri="{BB962C8B-B14F-4D97-AF65-F5344CB8AC3E}">
        <p14:creationId xmlns:p14="http://schemas.microsoft.com/office/powerpoint/2010/main" val="11306517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وَارِثَ نُوحٍ نَبِيِّ ٱللَّهِ</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Noah, the prophet of Allah!</a:t>
            </a:r>
          </a:p>
        </p:txBody>
      </p:sp>
    </p:spTree>
    <p:extLst>
      <p:ext uri="{BB962C8B-B14F-4D97-AF65-F5344CB8AC3E}">
        <p14:creationId xmlns:p14="http://schemas.microsoft.com/office/powerpoint/2010/main" val="8569829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وَارِثَ إِبْرَاهيمَ خَليلِ ٱللَّهِ</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Abraham, the intimate friend of Allah!</a:t>
            </a:r>
          </a:p>
        </p:txBody>
      </p:sp>
    </p:spTree>
    <p:extLst>
      <p:ext uri="{BB962C8B-B14F-4D97-AF65-F5344CB8AC3E}">
        <p14:creationId xmlns:p14="http://schemas.microsoft.com/office/powerpoint/2010/main" val="34511078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وَارِثَ مُوسٰى كَلِيمِ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Moses, who received direct communication from Allah!</a:t>
            </a:r>
          </a:p>
        </p:txBody>
      </p:sp>
    </p:spTree>
    <p:extLst>
      <p:ext uri="{BB962C8B-B14F-4D97-AF65-F5344CB8AC3E}">
        <p14:creationId xmlns:p14="http://schemas.microsoft.com/office/powerpoint/2010/main" val="17474107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وَارِثَ عِيسٰى رُوحِ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Jesus, the Spirit of Allah!</a:t>
            </a:r>
          </a:p>
        </p:txBody>
      </p:sp>
    </p:spTree>
    <p:extLst>
      <p:ext uri="{BB962C8B-B14F-4D97-AF65-F5344CB8AC3E}">
        <p14:creationId xmlns:p14="http://schemas.microsoft.com/office/powerpoint/2010/main" val="27610398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وَارِثَ مُحَمَّدٍ حَبِيبِ ٱللَّهِ</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a:t>
            </a:r>
            <a:r>
              <a:rPr lang="en-US" altLang="en-US" dirty="0" err="1"/>
              <a:t>Muḥammad</a:t>
            </a:r>
            <a:r>
              <a:rPr lang="en-US" altLang="en-US" dirty="0"/>
              <a:t>, the most beloved by Allah!</a:t>
            </a:r>
          </a:p>
        </p:txBody>
      </p:sp>
    </p:spTree>
    <p:extLst>
      <p:ext uri="{BB962C8B-B14F-4D97-AF65-F5344CB8AC3E}">
        <p14:creationId xmlns:p14="http://schemas.microsoft.com/office/powerpoint/2010/main" val="3444265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وَارِثَ</a:t>
            </a:r>
            <a:br>
              <a:rPr lang="ar-SA" altLang="en-US" dirty="0"/>
            </a:br>
            <a:r>
              <a:rPr lang="ar-SA" altLang="en-US" dirty="0"/>
              <a:t>عَلِيٍّ أَمِيرِ </a:t>
            </a:r>
            <a:r>
              <a:rPr lang="ar-SA" altLang="en-US" dirty="0" err="1"/>
              <a:t>ٱلْمُؤْمِنينَ</a:t>
            </a:r>
            <a:r>
              <a:rPr lang="ar-SA" altLang="en-US" dirty="0"/>
              <a:t> وَلِيِّ اللّهِ</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a:t>
            </a:r>
            <a:r>
              <a:rPr lang="en-US" altLang="en-US" dirty="0" err="1"/>
              <a:t>Alī</a:t>
            </a:r>
            <a:r>
              <a:rPr lang="en-US" altLang="en-US" dirty="0"/>
              <a:t>, the Commander of the Believers and the intimate servant of Allah!</a:t>
            </a:r>
          </a:p>
        </p:txBody>
      </p:sp>
    </p:spTree>
    <p:extLst>
      <p:ext uri="{BB962C8B-B14F-4D97-AF65-F5344CB8AC3E}">
        <p14:creationId xmlns:p14="http://schemas.microsoft.com/office/powerpoint/2010/main" val="37203300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وَارِثَ </a:t>
            </a:r>
            <a:r>
              <a:rPr lang="ar-SA" altLang="en-US" dirty="0" err="1"/>
              <a:t>ٱلْحَسَنِ</a:t>
            </a:r>
            <a:br>
              <a:rPr lang="ar-SA" altLang="en-US" dirty="0"/>
            </a:br>
            <a:r>
              <a:rPr lang="ar-SA" altLang="en-US" dirty="0" err="1"/>
              <a:t>ٱلشَّهيدِ</a:t>
            </a:r>
            <a:r>
              <a:rPr lang="ar-SA" altLang="en-US" dirty="0"/>
              <a:t> سِبْطِ رَسُولِ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inheritor of al-Hasan, the martyr and grandson of Allah’s Messenger!</a:t>
            </a:r>
          </a:p>
        </p:txBody>
      </p:sp>
    </p:spTree>
    <p:extLst>
      <p:ext uri="{BB962C8B-B14F-4D97-AF65-F5344CB8AC3E}">
        <p14:creationId xmlns:p14="http://schemas.microsoft.com/office/powerpoint/2010/main" val="15641666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بْنَ رَسُولِ ٱللَّهِ</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son of Allah’s Messenger!</a:t>
            </a:r>
          </a:p>
        </p:txBody>
      </p:sp>
    </p:spTree>
    <p:extLst>
      <p:ext uri="{BB962C8B-B14F-4D97-AF65-F5344CB8AC3E}">
        <p14:creationId xmlns:p14="http://schemas.microsoft.com/office/powerpoint/2010/main" val="3595545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بْنَ ٱلْبَشِيرِ ٱلنَّذِيرِ</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son of the bringer of glad tidings and the warner</a:t>
            </a:r>
          </a:p>
        </p:txBody>
      </p:sp>
    </p:spTree>
    <p:extLst>
      <p:ext uri="{BB962C8B-B14F-4D97-AF65-F5344CB8AC3E}">
        <p14:creationId xmlns:p14="http://schemas.microsoft.com/office/powerpoint/2010/main" val="16948132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يُعْطِيَنِي بِمُصَابِي بِكُمْ</a:t>
            </a:r>
          </a:p>
        </p:txBody>
      </p:sp>
      <p:sp>
        <p:nvSpPr>
          <p:cNvPr id="12" name="Subtitle 4"/>
          <p:cNvSpPr>
            <a:spLocks noGrp="1"/>
          </p:cNvSpPr>
          <p:nvPr>
            <p:ph type="body" sz="quarter" idx="10"/>
          </p:nvPr>
        </p:nvSpPr>
        <p:spPr>
          <a:xfrm>
            <a:off x="2171700" y="4495801"/>
            <a:ext cx="7848600" cy="1905000"/>
          </a:xfrm>
        </p:spPr>
        <p:txBody>
          <a:bodyPr/>
          <a:lstStyle/>
          <a:p>
            <a:r>
              <a:rPr lang="en-US" dirty="0"/>
              <a:t>to recompense me for my commiserations for you</a:t>
            </a:r>
          </a:p>
        </p:txBody>
      </p:sp>
    </p:spTree>
    <p:extLst>
      <p:ext uri="{BB962C8B-B14F-4D97-AF65-F5344CB8AC3E}">
        <p14:creationId xmlns:p14="http://schemas.microsoft.com/office/powerpoint/2010/main" val="24449006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وَٱبْنَ سَيِّدِ ٱلْوَصِيِّينَ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son of the chief of the prophets’ successors!</a:t>
            </a:r>
          </a:p>
        </p:txBody>
      </p:sp>
    </p:spTree>
    <p:extLst>
      <p:ext uri="{BB962C8B-B14F-4D97-AF65-F5344CB8AC3E}">
        <p14:creationId xmlns:p14="http://schemas.microsoft.com/office/powerpoint/2010/main" val="4016328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بْنَ فَاطِمَةَ سَيِّدَةِ نِسَاءِ ٱلْعَالَمِينَ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son of </a:t>
            </a:r>
            <a:r>
              <a:rPr lang="en-US" altLang="en-US" dirty="0" err="1"/>
              <a:t>Fāṭimah</a:t>
            </a:r>
            <a:r>
              <a:rPr lang="en-US" altLang="en-US" dirty="0"/>
              <a:t>, the doyenne of the women of the world!</a:t>
            </a:r>
          </a:p>
        </p:txBody>
      </p:sp>
    </p:spTree>
    <p:extLst>
      <p:ext uri="{BB962C8B-B14F-4D97-AF65-F5344CB8AC3E}">
        <p14:creationId xmlns:p14="http://schemas.microsoft.com/office/powerpoint/2010/main" val="26444088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أَبَا عَبْدِ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a:t>
            </a:r>
            <a:r>
              <a:rPr lang="en-US" altLang="en-US" dirty="0" err="1"/>
              <a:t>Abū</a:t>
            </a:r>
            <a:r>
              <a:rPr lang="en-US" altLang="en-US" dirty="0"/>
              <a:t>-`</a:t>
            </a:r>
            <a:r>
              <a:rPr lang="en-US" altLang="en-US" dirty="0" err="1"/>
              <a:t>Abdullāh</a:t>
            </a:r>
            <a:r>
              <a:rPr lang="en-US" altLang="en-US" dirty="0"/>
              <a:t>!</a:t>
            </a:r>
          </a:p>
        </p:txBody>
      </p:sp>
    </p:spTree>
    <p:extLst>
      <p:ext uri="{BB962C8B-B14F-4D97-AF65-F5344CB8AC3E}">
        <p14:creationId xmlns:p14="http://schemas.microsoft.com/office/powerpoint/2010/main" val="14637100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خِيَرَةَ ٱللَّهِ وَٱبْنَ خِيَرَتِهِ</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select of Allah and the son of His select ones!</a:t>
            </a:r>
          </a:p>
        </p:txBody>
      </p:sp>
    </p:spTree>
    <p:extLst>
      <p:ext uri="{BB962C8B-B14F-4D97-AF65-F5344CB8AC3E}">
        <p14:creationId xmlns:p14="http://schemas.microsoft.com/office/powerpoint/2010/main" val="3254340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ثَارَ </a:t>
            </a:r>
            <a:r>
              <a:rPr lang="ar-SA" altLang="en-US" dirty="0" err="1"/>
              <a:t>ٱللَّهِ</a:t>
            </a:r>
            <a:r>
              <a:rPr lang="ar-SA" altLang="en-US" dirty="0"/>
              <a:t> </a:t>
            </a:r>
            <a:r>
              <a:rPr lang="ar-SA" altLang="en-US" dirty="0" err="1"/>
              <a:t>وَٱبْنَ</a:t>
            </a:r>
            <a:r>
              <a:rPr lang="ar-SA" altLang="en-US" dirty="0"/>
              <a:t> </a:t>
            </a:r>
            <a:r>
              <a:rPr lang="ar-SA" altLang="en-US" dirty="0" err="1"/>
              <a:t>ثَارِهِ</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revenge of Allah and the son of His revenge!</a:t>
            </a:r>
          </a:p>
        </p:txBody>
      </p:sp>
    </p:spTree>
    <p:extLst>
      <p:ext uri="{BB962C8B-B14F-4D97-AF65-F5344CB8AC3E}">
        <p14:creationId xmlns:p14="http://schemas.microsoft.com/office/powerpoint/2010/main" val="20482175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أَيُّهَا </a:t>
            </a:r>
            <a:r>
              <a:rPr lang="ar-SA" altLang="en-US" dirty="0" err="1"/>
              <a:t>ٱلْوِتْرُ</a:t>
            </a:r>
            <a:r>
              <a:rPr lang="ar-SA" altLang="en-US" dirty="0"/>
              <a:t> </a:t>
            </a:r>
            <a:r>
              <a:rPr lang="ar-SA" altLang="en-US" dirty="0" err="1"/>
              <a:t>ٱلْمَوْتُورُ</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unique (in suffering tribulations) and the oppressed!</a:t>
            </a:r>
          </a:p>
        </p:txBody>
      </p:sp>
    </p:spTree>
    <p:extLst>
      <p:ext uri="{BB962C8B-B14F-4D97-AF65-F5344CB8AC3E}">
        <p14:creationId xmlns:p14="http://schemas.microsoft.com/office/powerpoint/2010/main" val="29611812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أَيُّهَا </a:t>
            </a:r>
            <a:r>
              <a:rPr lang="ar-SA" altLang="en-US" dirty="0" err="1"/>
              <a:t>ٱلإِمَامُ</a:t>
            </a:r>
            <a:r>
              <a:rPr lang="ar-SA" altLang="en-US" dirty="0"/>
              <a:t> </a:t>
            </a:r>
            <a:r>
              <a:rPr lang="ar-SA" altLang="en-US" dirty="0" err="1"/>
              <a:t>ٱلْهَادِي</a:t>
            </a:r>
            <a:r>
              <a:rPr lang="ar-SA" altLang="en-US" dirty="0"/>
              <a:t> </a:t>
            </a:r>
            <a:r>
              <a:rPr lang="ar-SA" altLang="en-US" dirty="0" err="1"/>
              <a:t>ٱلزَّكِيُّ</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on you, O guide, pure leader!</a:t>
            </a:r>
          </a:p>
        </p:txBody>
      </p:sp>
    </p:spTree>
    <p:extLst>
      <p:ext uri="{BB962C8B-B14F-4D97-AF65-F5344CB8AC3E}">
        <p14:creationId xmlns:p14="http://schemas.microsoft.com/office/powerpoint/2010/main" val="7835878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أَرْوَاحٍ حَلَّتْ بِفِنَائِكَ وَأَقَامَتْ فِي جِوَارِكَ</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on the souls of those who presented themselves in your camp, resided in your vicinity,</a:t>
            </a:r>
          </a:p>
        </p:txBody>
      </p:sp>
    </p:spTree>
    <p:extLst>
      <p:ext uri="{BB962C8B-B14F-4D97-AF65-F5344CB8AC3E}">
        <p14:creationId xmlns:p14="http://schemas.microsoft.com/office/powerpoint/2010/main" val="29444599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وَوَفَدَتْ مَعَ زُوَّارِكَ</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came with the visitors of you.</a:t>
            </a:r>
          </a:p>
        </p:txBody>
      </p:sp>
    </p:spTree>
    <p:extLst>
      <p:ext uri="{BB962C8B-B14F-4D97-AF65-F5344CB8AC3E}">
        <p14:creationId xmlns:p14="http://schemas.microsoft.com/office/powerpoint/2010/main" val="35893524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مِنِّي مَا بَق</a:t>
            </a:r>
            <a:r>
              <a:rPr lang="ar-EG" altLang="en-US" dirty="0"/>
              <a:t>ِ</a:t>
            </a:r>
            <a:r>
              <a:rPr lang="ar-SA" altLang="en-US" dirty="0"/>
              <a:t>يتُ وَبَقِيَ ٱللَّيْلُ وَٱلنَّهَارُ</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(Incessant) peace be upon you, from me, as long as I am alive and as long as there are day and night.</a:t>
            </a:r>
          </a:p>
        </p:txBody>
      </p:sp>
    </p:spTree>
    <p:extLst>
      <p:ext uri="{BB962C8B-B14F-4D97-AF65-F5344CB8AC3E}">
        <p14:creationId xmlns:p14="http://schemas.microsoft.com/office/powerpoint/2010/main" val="35397916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أَفْضَلَ مَا يُعْطِي مُصَاباً بِمُصِيبَتِهِ</a:t>
            </a:r>
          </a:p>
        </p:txBody>
      </p:sp>
      <p:sp>
        <p:nvSpPr>
          <p:cNvPr id="12" name="Subtitle 4"/>
          <p:cNvSpPr>
            <a:spLocks noGrp="1"/>
          </p:cNvSpPr>
          <p:nvPr>
            <p:ph type="body" sz="quarter" idx="10"/>
          </p:nvPr>
        </p:nvSpPr>
        <p:spPr>
          <a:xfrm>
            <a:off x="2171700" y="4495801"/>
            <a:ext cx="7848600" cy="1905000"/>
          </a:xfrm>
        </p:spPr>
        <p:txBody>
          <a:bodyPr/>
          <a:lstStyle/>
          <a:p>
            <a:r>
              <a:rPr lang="en-US" dirty="0"/>
              <a:t>with the most favorite thing that He ever gives as compensation for misfortunes that has afflicted anyone. </a:t>
            </a:r>
          </a:p>
        </p:txBody>
      </p:sp>
    </p:spTree>
    <p:extLst>
      <p:ext uri="{BB962C8B-B14F-4D97-AF65-F5344CB8AC3E}">
        <p14:creationId xmlns:p14="http://schemas.microsoft.com/office/powerpoint/2010/main" val="37176472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فَلَقَدْ عَظُمَتْ بِكَ ٱلرَّزِيَّةُ</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Verily, astounding has been the calamity for us</a:t>
            </a:r>
          </a:p>
        </p:txBody>
      </p:sp>
    </p:spTree>
    <p:extLst>
      <p:ext uri="{BB962C8B-B14F-4D97-AF65-F5344CB8AC3E}">
        <p14:creationId xmlns:p14="http://schemas.microsoft.com/office/powerpoint/2010/main" val="36835912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وَجَلَّ ٱلْمُصَابُ فِي ٱلْمُؤْمِنِينَ وَٱلْمُسْلِمِينَ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unbearable has been the adversity for the believers, Muslims,</a:t>
            </a:r>
          </a:p>
        </p:txBody>
      </p:sp>
    </p:spTree>
    <p:extLst>
      <p:ext uri="{BB962C8B-B14F-4D97-AF65-F5344CB8AC3E}">
        <p14:creationId xmlns:p14="http://schemas.microsoft.com/office/powerpoint/2010/main" val="8547916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وَفِي أَهْلِ </a:t>
            </a:r>
            <a:r>
              <a:rPr lang="ar-SA" altLang="en-US" dirty="0" err="1"/>
              <a:t>ٱلسَّمَاوَاتِ</a:t>
            </a:r>
            <a:r>
              <a:rPr lang="ar-SA" altLang="en-US" dirty="0"/>
              <a:t> أَجْمَعِينَ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for all the inhabitants of the heavens,</a:t>
            </a:r>
          </a:p>
        </p:txBody>
      </p:sp>
    </p:spTree>
    <p:extLst>
      <p:ext uri="{BB962C8B-B14F-4D97-AF65-F5344CB8AC3E}">
        <p14:creationId xmlns:p14="http://schemas.microsoft.com/office/powerpoint/2010/main" val="24843583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وَفِي سُكَّانِ </a:t>
            </a:r>
            <a:r>
              <a:rPr lang="ar-SA" altLang="en-US" dirty="0" err="1"/>
              <a:t>ٱلأَرَضِينَ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for the inhabitants of the layers of the earth.</a:t>
            </a:r>
          </a:p>
        </p:txBody>
      </p:sp>
    </p:spTree>
    <p:extLst>
      <p:ext uri="{BB962C8B-B14F-4D97-AF65-F5344CB8AC3E}">
        <p14:creationId xmlns:p14="http://schemas.microsoft.com/office/powerpoint/2010/main" val="14945728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فَإِنَّا لِلَّهِ وَإِنَّا إِلَيْهِ رَاجِعُونَ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So, we are Allah’s and verily unto Him we return.</a:t>
            </a:r>
          </a:p>
        </p:txBody>
      </p:sp>
    </p:spTree>
    <p:extLst>
      <p:ext uri="{BB962C8B-B14F-4D97-AF65-F5344CB8AC3E}">
        <p14:creationId xmlns:p14="http://schemas.microsoft.com/office/powerpoint/2010/main" val="21186448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وَصَلَوَاتُ ٱللَّهِ وَبَرَكَاتُهُ وَتَحِيَّاتُهُ عَلَيْكَ</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Allah’s peace, blessings, and benedictions be upon you,</a:t>
            </a:r>
          </a:p>
        </p:txBody>
      </p:sp>
    </p:spTree>
    <p:extLst>
      <p:ext uri="{BB962C8B-B14F-4D97-AF65-F5344CB8AC3E}">
        <p14:creationId xmlns:p14="http://schemas.microsoft.com/office/powerpoint/2010/main" val="14547929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آبَائِكَ </a:t>
            </a:r>
            <a:r>
              <a:rPr lang="ar-SA" altLang="en-US" dirty="0" err="1"/>
              <a:t>ٱلطَّاهِرِينَ</a:t>
            </a:r>
            <a:r>
              <a:rPr lang="ar-SA" altLang="en-US" dirty="0"/>
              <a:t> </a:t>
            </a:r>
            <a:r>
              <a:rPr lang="ar-SA" altLang="en-US" dirty="0" err="1"/>
              <a:t>ٱلطَّيِّبِينَ</a:t>
            </a:r>
            <a:r>
              <a:rPr lang="ar-SA" altLang="en-US" dirty="0"/>
              <a:t> </a:t>
            </a:r>
            <a:r>
              <a:rPr lang="ar-SA" altLang="en-US" dirty="0" err="1"/>
              <a:t>ٱلْمُنْتَجَبِينَ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upon your forefathers; the pure, the pious, and the elite,</a:t>
            </a:r>
          </a:p>
        </p:txBody>
      </p:sp>
    </p:spTree>
    <p:extLst>
      <p:ext uri="{BB962C8B-B14F-4D97-AF65-F5344CB8AC3E}">
        <p14:creationId xmlns:p14="http://schemas.microsoft.com/office/powerpoint/2010/main" val="15581628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ذَرَارِيهِمُ </a:t>
            </a:r>
            <a:r>
              <a:rPr lang="ar-SA" altLang="en-US" dirty="0" err="1"/>
              <a:t>ٱلْهُدَاةِ</a:t>
            </a:r>
            <a:r>
              <a:rPr lang="ar-SA" altLang="en-US" dirty="0"/>
              <a:t> </a:t>
            </a:r>
            <a:r>
              <a:rPr lang="ar-SA" altLang="en-US" dirty="0" err="1"/>
              <a:t>ٱلْمَهْدِيِّينَ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upon their offspring; the guides and well-guided.</a:t>
            </a:r>
          </a:p>
        </p:txBody>
      </p:sp>
    </p:spTree>
    <p:extLst>
      <p:ext uri="{BB962C8B-B14F-4D97-AF65-F5344CB8AC3E}">
        <p14:creationId xmlns:p14="http://schemas.microsoft.com/office/powerpoint/2010/main" val="32360197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مَوْلايَ وَعَلَيْهِمْ</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my master, upon them,</a:t>
            </a:r>
          </a:p>
        </p:txBody>
      </p:sp>
    </p:spTree>
    <p:extLst>
      <p:ext uri="{BB962C8B-B14F-4D97-AF65-F5344CB8AC3E}">
        <p14:creationId xmlns:p14="http://schemas.microsoft.com/office/powerpoint/2010/main" val="3094511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رُوحِكَ وَعَلٰى أَرْوَاحِهِمْ</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upon your soul, upon their souls,</a:t>
            </a:r>
          </a:p>
        </p:txBody>
      </p:sp>
    </p:spTree>
    <p:extLst>
      <p:ext uri="{BB962C8B-B14F-4D97-AF65-F5344CB8AC3E}">
        <p14:creationId xmlns:p14="http://schemas.microsoft.com/office/powerpoint/2010/main" val="1726056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مُصِيبَةً مَا أَعْظَمَهَا</a:t>
            </a:r>
          </a:p>
        </p:txBody>
      </p:sp>
      <p:sp>
        <p:nvSpPr>
          <p:cNvPr id="12" name="Subtitle 4"/>
          <p:cNvSpPr>
            <a:spLocks noGrp="1"/>
          </p:cNvSpPr>
          <p:nvPr>
            <p:ph type="body" sz="quarter" idx="10"/>
          </p:nvPr>
        </p:nvSpPr>
        <p:spPr>
          <a:xfrm>
            <a:off x="2171700" y="4495801"/>
            <a:ext cx="7848600" cy="1905000"/>
          </a:xfrm>
        </p:spPr>
        <p:txBody>
          <a:bodyPr/>
          <a:lstStyle/>
          <a:p>
            <a:r>
              <a:rPr lang="en-US" dirty="0"/>
              <a:t>(Your) misfortune has been so astounding</a:t>
            </a:r>
          </a:p>
        </p:txBody>
      </p:sp>
    </p:spTree>
    <p:extLst>
      <p:ext uri="{BB962C8B-B14F-4D97-AF65-F5344CB8AC3E}">
        <p14:creationId xmlns:p14="http://schemas.microsoft.com/office/powerpoint/2010/main" val="6555781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تُرْبَتِكَ وَعَلٰى تُرْبَتِهِمْ</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upon the soil in which you are buried, and upon the soil in which they are buried.</a:t>
            </a:r>
          </a:p>
        </p:txBody>
      </p:sp>
    </p:spTree>
    <p:extLst>
      <p:ext uri="{BB962C8B-B14F-4D97-AF65-F5344CB8AC3E}">
        <p14:creationId xmlns:p14="http://schemas.microsoft.com/office/powerpoint/2010/main" val="231739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أَللّٰهُمَّ لَقِّهِمْ رَحْمَةً وَرِضْوَاناً</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 Allah, (please do) shed over them mercy, pleasure (of You),</a:t>
            </a:r>
          </a:p>
        </p:txBody>
      </p:sp>
    </p:spTree>
    <p:extLst>
      <p:ext uri="{BB962C8B-B14F-4D97-AF65-F5344CB8AC3E}">
        <p14:creationId xmlns:p14="http://schemas.microsoft.com/office/powerpoint/2010/main" val="12626115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وَرَوْحاً وَرَيْحَاناً</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happiness, and bounty.</a:t>
            </a:r>
          </a:p>
        </p:txBody>
      </p:sp>
    </p:spTree>
    <p:extLst>
      <p:ext uri="{BB962C8B-B14F-4D97-AF65-F5344CB8AC3E}">
        <p14:creationId xmlns:p14="http://schemas.microsoft.com/office/powerpoint/2010/main" val="3365747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مَوْلاَيَ يَا أَبَا عَبْدِ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my master </a:t>
            </a:r>
            <a:r>
              <a:rPr lang="en-US" altLang="en-US" dirty="0" err="1"/>
              <a:t>Abū</a:t>
            </a:r>
            <a:r>
              <a:rPr lang="en-US" altLang="en-US" dirty="0"/>
              <a:t>-`</a:t>
            </a:r>
            <a:r>
              <a:rPr lang="en-US" altLang="en-US" dirty="0" err="1"/>
              <a:t>Abdullāh</a:t>
            </a:r>
            <a:r>
              <a:rPr lang="en-US" altLang="en-US" dirty="0"/>
              <a:t>;</a:t>
            </a:r>
          </a:p>
        </p:txBody>
      </p:sp>
    </p:spTree>
    <p:extLst>
      <p:ext uri="{BB962C8B-B14F-4D97-AF65-F5344CB8AC3E}">
        <p14:creationId xmlns:p14="http://schemas.microsoft.com/office/powerpoint/2010/main" val="8149143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يَا بْنَ خَاتَمِ ٱلنَّبِيِّينَ</a:t>
            </a:r>
            <a:r>
              <a:rPr lang="en-US" altLang="en-US"/>
              <a:t> </a:t>
            </a:r>
            <a:r>
              <a:rPr lang="ar-SA" altLang="en-US"/>
              <a:t>وَ</a:t>
            </a:r>
            <a:r>
              <a:rPr lang="en-US" altLang="en-US"/>
              <a:t> </a:t>
            </a:r>
            <a:r>
              <a:rPr lang="ar-SA" altLang="en-US"/>
              <a:t>يَابْنَ سَيِّدِ ٱلْوَصِيِّينَ</a:t>
            </a:r>
            <a:r>
              <a:rPr lang="en-US" altLang="en-US"/>
              <a:t> </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 Son of the Seal of the Prophets, son of the Chief of the Prophets’ successors,</a:t>
            </a:r>
          </a:p>
        </p:txBody>
      </p:sp>
    </p:spTree>
    <p:extLst>
      <p:ext uri="{BB962C8B-B14F-4D97-AF65-F5344CB8AC3E}">
        <p14:creationId xmlns:p14="http://schemas.microsoft.com/office/powerpoint/2010/main" val="1203045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وَيَا بْنَ سَيِّدَةِ نِسَاءِ ٱلْعَالَمينَ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son of the doyenne of the women of the world.</a:t>
            </a:r>
          </a:p>
        </p:txBody>
      </p:sp>
    </p:spTree>
    <p:extLst>
      <p:ext uri="{BB962C8B-B14F-4D97-AF65-F5344CB8AC3E}">
        <p14:creationId xmlns:p14="http://schemas.microsoft.com/office/powerpoint/2010/main" val="2838139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شَهِيدُ يَا بْنَ ٱلشَّهِيدِ</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martyr, son of the martyr,</a:t>
            </a:r>
          </a:p>
        </p:txBody>
      </p:sp>
    </p:spTree>
    <p:extLst>
      <p:ext uri="{BB962C8B-B14F-4D97-AF65-F5344CB8AC3E}">
        <p14:creationId xmlns:p14="http://schemas.microsoft.com/office/powerpoint/2010/main" val="21706692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يَا أَخَا </a:t>
            </a:r>
            <a:r>
              <a:rPr lang="ar-SA" altLang="en-US" dirty="0" err="1"/>
              <a:t>ٱلشَّهيدِ</a:t>
            </a:r>
            <a:r>
              <a:rPr lang="ar-SA" altLang="en-US" dirty="0"/>
              <a:t> يَا أَبَا </a:t>
            </a:r>
            <a:r>
              <a:rPr lang="ar-SA" altLang="en-US" dirty="0" err="1"/>
              <a:t>ٱلشُّهَدَاءِ</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brother of the martyr, and father of the martyrs.</a:t>
            </a:r>
          </a:p>
        </p:txBody>
      </p:sp>
    </p:spTree>
    <p:extLst>
      <p:ext uri="{BB962C8B-B14F-4D97-AF65-F5344CB8AC3E}">
        <p14:creationId xmlns:p14="http://schemas.microsoft.com/office/powerpoint/2010/main" val="8595547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أَللّٰهُمَّ بَلِّغْهُ عَنِّي فِي هٰذِهِ </a:t>
            </a:r>
            <a:r>
              <a:rPr lang="ar-SA" altLang="en-US" dirty="0" err="1"/>
              <a:t>ٱلسَّاعَةِ</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 Allah, (please do) convey to him on behalf of me at this hour,</a:t>
            </a:r>
          </a:p>
        </p:txBody>
      </p:sp>
    </p:spTree>
    <p:extLst>
      <p:ext uri="{BB962C8B-B14F-4D97-AF65-F5344CB8AC3E}">
        <p14:creationId xmlns:p14="http://schemas.microsoft.com/office/powerpoint/2010/main" val="3400511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وَفِي هٰذَا ٱلْيَوْمِ</a:t>
            </a:r>
            <a:r>
              <a:rPr lang="en-US" altLang="en-US"/>
              <a:t> </a:t>
            </a:r>
            <a:r>
              <a:rPr lang="ar-SA" altLang="en-US"/>
              <a:t>وَفِي هٰذَا ٱلْوَقْتِ</a:t>
            </a:r>
            <a:r>
              <a:rPr lang="en-US" altLang="en-US"/>
              <a:t> </a:t>
            </a:r>
            <a:r>
              <a:rPr lang="ar-SA" altLang="en-US"/>
              <a:t>وَفِي كُلِّ وَقْتٍ</a:t>
            </a:r>
            <a:endParaRPr lang="ar-SA"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on this day, at this moment, and at all time</a:t>
            </a:r>
          </a:p>
        </p:txBody>
      </p:sp>
    </p:spTree>
    <p:extLst>
      <p:ext uri="{BB962C8B-B14F-4D97-AF65-F5344CB8AC3E}">
        <p14:creationId xmlns:p14="http://schemas.microsoft.com/office/powerpoint/2010/main" val="10972841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وَأَعْظَمَ رَزِيَّتَهَا فِي </a:t>
            </a:r>
            <a:r>
              <a:rPr lang="ar-SA" dirty="0" err="1"/>
              <a:t>ٱلإِسْلاَمِ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so catastrophic for Islam</a:t>
            </a:r>
          </a:p>
        </p:txBody>
      </p:sp>
    </p:spTree>
    <p:extLst>
      <p:ext uri="{BB962C8B-B14F-4D97-AF65-F5344CB8AC3E}">
        <p14:creationId xmlns:p14="http://schemas.microsoft.com/office/powerpoint/2010/main" val="4453135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تَحِيَّةً كَثيرَةً وَسَلاماً</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abundant greetings and salutations.</a:t>
            </a:r>
          </a:p>
        </p:txBody>
      </p:sp>
    </p:spTree>
    <p:extLst>
      <p:ext uri="{BB962C8B-B14F-4D97-AF65-F5344CB8AC3E}">
        <p14:creationId xmlns:p14="http://schemas.microsoft.com/office/powerpoint/2010/main" val="28555641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سَلاَمُ ٱللَّهِ عَلَيْكِ وَرَحْمَةُ ٱللَّهِ وَبَرَكَاتُهُ</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mercy, and blessings of Allah be upon you,</a:t>
            </a:r>
          </a:p>
        </p:txBody>
      </p:sp>
    </p:spTree>
    <p:extLst>
      <p:ext uri="{BB962C8B-B14F-4D97-AF65-F5344CB8AC3E}">
        <p14:creationId xmlns:p14="http://schemas.microsoft.com/office/powerpoint/2010/main" val="29083500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يَا بْنَ سَيِّدِ ٱلْعَالَمِينَ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 son of the master of the nations,</a:t>
            </a:r>
          </a:p>
        </p:txBody>
      </p:sp>
    </p:spTree>
    <p:extLst>
      <p:ext uri="{BB962C8B-B14F-4D97-AF65-F5344CB8AC3E}">
        <p14:creationId xmlns:p14="http://schemas.microsoft.com/office/powerpoint/2010/main" val="596331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وَعَلَى ٱلْمُسْتَشْهَدِينَ مَعَكَ سَلاَماً مُ</a:t>
            </a:r>
            <a:r>
              <a:rPr lang="ar-EG" altLang="en-US" dirty="0"/>
              <a:t>ّ</a:t>
            </a:r>
            <a:r>
              <a:rPr lang="ar-SA" altLang="en-US" dirty="0"/>
              <a:t>تَّصِلاً</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upon those who were martyred with you by such incessant greetings</a:t>
            </a:r>
          </a:p>
        </p:txBody>
      </p:sp>
    </p:spTree>
    <p:extLst>
      <p:ext uri="{BB962C8B-B14F-4D97-AF65-F5344CB8AC3E}">
        <p14:creationId xmlns:p14="http://schemas.microsoft.com/office/powerpoint/2010/main" val="15219662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مَا ٱتَّصَلَ ٱللَّيْلُ وَٱلنَّهارُ</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that endure as long as there are day and night.</a:t>
            </a:r>
          </a:p>
        </p:txBody>
      </p:sp>
    </p:spTree>
    <p:extLst>
      <p:ext uri="{BB962C8B-B14F-4D97-AF65-F5344CB8AC3E}">
        <p14:creationId xmlns:p14="http://schemas.microsoft.com/office/powerpoint/2010/main" val="33567250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ٱلْحُسَيْنِ</a:t>
            </a:r>
            <a:r>
              <a:rPr lang="ar-SA" altLang="en-US" dirty="0"/>
              <a:t> بْنِ عَلِيٍّ </a:t>
            </a:r>
            <a:r>
              <a:rPr lang="ar-SA" altLang="en-US" dirty="0" err="1"/>
              <a:t>ٱلشَّهِيدِ</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al-Husayn, the son of `</a:t>
            </a:r>
            <a:r>
              <a:rPr lang="en-US" altLang="en-US" dirty="0" err="1"/>
              <a:t>Alī</a:t>
            </a:r>
            <a:r>
              <a:rPr lang="en-US" altLang="en-US" dirty="0"/>
              <a:t>, the martyr.</a:t>
            </a:r>
          </a:p>
        </p:txBody>
      </p:sp>
    </p:spTree>
    <p:extLst>
      <p:ext uri="{BB962C8B-B14F-4D97-AF65-F5344CB8AC3E}">
        <p14:creationId xmlns:p14="http://schemas.microsoft.com/office/powerpoint/2010/main" val="1328920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عَلِيِّ بْنِ </a:t>
            </a:r>
            <a:r>
              <a:rPr lang="ar-SA" altLang="en-US" dirty="0" err="1"/>
              <a:t>ٱلْحُسَيْنِ</a:t>
            </a:r>
            <a:r>
              <a:rPr lang="ar-SA" altLang="en-US" dirty="0"/>
              <a:t> </a:t>
            </a:r>
            <a:r>
              <a:rPr lang="ar-SA" altLang="en-US" dirty="0" err="1"/>
              <a:t>ٱلشَّهِيدِ</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t>
            </a:r>
            <a:r>
              <a:rPr lang="en-US" altLang="en-US" dirty="0" err="1"/>
              <a:t>Alī</a:t>
            </a:r>
            <a:r>
              <a:rPr lang="en-US" altLang="en-US" dirty="0"/>
              <a:t>, the son of al-Husayn, the martyr.</a:t>
            </a:r>
          </a:p>
        </p:txBody>
      </p:sp>
    </p:spTree>
    <p:extLst>
      <p:ext uri="{BB962C8B-B14F-4D97-AF65-F5344CB8AC3E}">
        <p14:creationId xmlns:p14="http://schemas.microsoft.com/office/powerpoint/2010/main" val="11494320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ٱلْعَبَّاسِ</a:t>
            </a:r>
            <a:r>
              <a:rPr lang="ar-SA" altLang="en-US" dirty="0"/>
              <a:t> بْنِ أَمِيرِ </a:t>
            </a:r>
            <a:r>
              <a:rPr lang="ar-SA" altLang="en-US" dirty="0" err="1"/>
              <a:t>ٱلْمُؤْمِنِينَ</a:t>
            </a:r>
            <a:r>
              <a:rPr lang="ar-SA" altLang="en-US" dirty="0"/>
              <a:t> </a:t>
            </a:r>
            <a:r>
              <a:rPr lang="ar-SA" altLang="en-US" dirty="0" err="1"/>
              <a:t>ٱلشَّهِيدِ</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a:t>
            </a:r>
            <a:r>
              <a:rPr lang="en-US" altLang="en-US" dirty="0" err="1"/>
              <a:t>Abbās</a:t>
            </a:r>
            <a:r>
              <a:rPr lang="en-US" altLang="en-US" dirty="0"/>
              <a:t>, the son of the Commander of the Believers, the martyr.</a:t>
            </a:r>
          </a:p>
        </p:txBody>
      </p:sp>
    </p:spTree>
    <p:extLst>
      <p:ext uri="{BB962C8B-B14F-4D97-AF65-F5344CB8AC3E}">
        <p14:creationId xmlns:p14="http://schemas.microsoft.com/office/powerpoint/2010/main" val="22368180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ٱلشُّهَداءِ</a:t>
            </a:r>
            <a:r>
              <a:rPr lang="ar-SA" altLang="en-US" dirty="0"/>
              <a:t> مِنْ وُلْدِ أَمِيرِ </a:t>
            </a:r>
            <a:r>
              <a:rPr lang="ar-SA" altLang="en-US" dirty="0" err="1"/>
              <a:t>ٱلْمُؤْمِنِينَ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the martyrs from among the descendants of the Commander of the Believers.</a:t>
            </a:r>
          </a:p>
        </p:txBody>
      </p:sp>
    </p:spTree>
    <p:extLst>
      <p:ext uri="{BB962C8B-B14F-4D97-AF65-F5344CB8AC3E}">
        <p14:creationId xmlns:p14="http://schemas.microsoft.com/office/powerpoint/2010/main" val="1595552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ٱلشُّهَداءِ</a:t>
            </a:r>
            <a:r>
              <a:rPr lang="ar-SA" altLang="en-US" dirty="0"/>
              <a:t> مِنْ وُلْدِ </a:t>
            </a:r>
            <a:r>
              <a:rPr lang="ar-SA" altLang="en-US" dirty="0" err="1"/>
              <a:t>ٱلْحَسَنِ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the martyrs from among the descendants of al-Hasan.</a:t>
            </a:r>
          </a:p>
        </p:txBody>
      </p:sp>
    </p:spTree>
    <p:extLst>
      <p:ext uri="{BB962C8B-B14F-4D97-AF65-F5344CB8AC3E}">
        <p14:creationId xmlns:p14="http://schemas.microsoft.com/office/powerpoint/2010/main" val="19246553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جَمِيعِ </a:t>
            </a:r>
            <a:r>
              <a:rPr lang="ar-SA" dirty="0" err="1"/>
              <a:t>ٱلسَّمَاوَاتِ</a:t>
            </a:r>
            <a:r>
              <a:rPr lang="ar-SA" dirty="0"/>
              <a:t> </a:t>
            </a:r>
            <a:r>
              <a:rPr lang="ar-SA" dirty="0" err="1"/>
              <a:t>وَٱلأَرْضِ</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for all the heavens and the entire earth.</a:t>
            </a:r>
          </a:p>
        </p:txBody>
      </p:sp>
    </p:spTree>
    <p:extLst>
      <p:ext uri="{BB962C8B-B14F-4D97-AF65-F5344CB8AC3E}">
        <p14:creationId xmlns:p14="http://schemas.microsoft.com/office/powerpoint/2010/main" val="40736093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ٱلشُّهَداءِ</a:t>
            </a:r>
            <a:r>
              <a:rPr lang="ar-SA" altLang="en-US" dirty="0"/>
              <a:t> مِنْ وُلْدِ </a:t>
            </a:r>
            <a:r>
              <a:rPr lang="ar-SA" altLang="en-US" dirty="0" err="1"/>
              <a:t>ٱلْحُسَيْنِ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the martyrs from among the descendants of al-</a:t>
            </a:r>
            <a:r>
              <a:rPr lang="en-US" altLang="en-US" dirty="0" err="1"/>
              <a:t>Husayn</a:t>
            </a:r>
            <a:r>
              <a:rPr lang="en-US" altLang="en-US" dirty="0"/>
              <a:t>.</a:t>
            </a:r>
          </a:p>
        </p:txBody>
      </p:sp>
    </p:spTree>
    <p:extLst>
      <p:ext uri="{BB962C8B-B14F-4D97-AF65-F5344CB8AC3E}">
        <p14:creationId xmlns:p14="http://schemas.microsoft.com/office/powerpoint/2010/main" val="15416475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a:t>
            </a:r>
            <a:r>
              <a:rPr lang="ar-SA" altLang="en-US" dirty="0" err="1"/>
              <a:t>ٱلشُّهَداءِ</a:t>
            </a:r>
            <a:r>
              <a:rPr lang="ar-SA" altLang="en-US" dirty="0"/>
              <a:t> مِنْ وُلْدِ جَعْفَرٍ وَعَقِيلٍ</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the martyrs from among the descendants of </a:t>
            </a:r>
            <a:r>
              <a:rPr lang="en-US" altLang="en-US" dirty="0" err="1"/>
              <a:t>Ja`far</a:t>
            </a:r>
            <a:r>
              <a:rPr lang="en-US" altLang="en-US" dirty="0"/>
              <a:t> and `</a:t>
            </a:r>
            <a:r>
              <a:rPr lang="en-US" altLang="en-US" dirty="0" err="1"/>
              <a:t>Aqīl</a:t>
            </a:r>
            <a:r>
              <a:rPr lang="en-US" altLang="en-US" dirty="0"/>
              <a:t>.</a:t>
            </a:r>
          </a:p>
        </p:txBody>
      </p:sp>
    </p:spTree>
    <p:extLst>
      <p:ext uri="{BB962C8B-B14F-4D97-AF65-F5344CB8AC3E}">
        <p14:creationId xmlns:p14="http://schemas.microsoft.com/office/powerpoint/2010/main" val="7386590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عَلٰى كُلِّ مُسْتَشْهَدٍ مَعَهُمْ مِنَ </a:t>
            </a:r>
            <a:r>
              <a:rPr lang="ar-SA" altLang="en-US" dirty="0" err="1"/>
              <a:t>ٱلْمُؤْمِنِينَ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all the believers who were martyred with them.</a:t>
            </a:r>
          </a:p>
        </p:txBody>
      </p:sp>
    </p:spTree>
    <p:extLst>
      <p:ext uri="{BB962C8B-B14F-4D97-AF65-F5344CB8AC3E}">
        <p14:creationId xmlns:p14="http://schemas.microsoft.com/office/powerpoint/2010/main" val="27740093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658321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وَبَلِّغْهُمْ عَنِّي تَحِيَّةً كَثِيرَةً وَسَلاَماً</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convey to them abundant greetings and salutations on behalf of me.</a:t>
            </a:r>
          </a:p>
        </p:txBody>
      </p:sp>
    </p:spTree>
    <p:extLst>
      <p:ext uri="{BB962C8B-B14F-4D97-AF65-F5344CB8AC3E}">
        <p14:creationId xmlns:p14="http://schemas.microsoft.com/office/powerpoint/2010/main" val="14703051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رَسُولَ ٱللَّهِ</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Allah’s Messenger!</a:t>
            </a:r>
          </a:p>
        </p:txBody>
      </p:sp>
    </p:spTree>
    <p:extLst>
      <p:ext uri="{BB962C8B-B14F-4D97-AF65-F5344CB8AC3E}">
        <p14:creationId xmlns:p14="http://schemas.microsoft.com/office/powerpoint/2010/main" val="24457932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أَحْسَنَ </a:t>
            </a:r>
            <a:r>
              <a:rPr lang="ar-SA" altLang="en-US" dirty="0" err="1"/>
              <a:t>ٱللّٰهُ</a:t>
            </a:r>
            <a:r>
              <a:rPr lang="ar-SA" altLang="en-US" dirty="0"/>
              <a:t> لَكَ </a:t>
            </a:r>
            <a:r>
              <a:rPr lang="ar-SA" altLang="en-US" dirty="0" err="1"/>
              <a:t>ٱلْعَزَاءَ</a:t>
            </a:r>
            <a:r>
              <a:rPr lang="ar-SA" altLang="en-US" dirty="0"/>
              <a:t> فِي وَلَدِكَ </a:t>
            </a:r>
            <a:r>
              <a:rPr lang="ar-SA" altLang="en-US" dirty="0" err="1"/>
              <a:t>ٱلْحُسَيْنِ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May Allah confer upon you excellent consolation concerning the (tragedy) of al-Husayn, your son.</a:t>
            </a:r>
          </a:p>
        </p:txBody>
      </p:sp>
    </p:spTree>
    <p:extLst>
      <p:ext uri="{BB962C8B-B14F-4D97-AF65-F5344CB8AC3E}">
        <p14:creationId xmlns:p14="http://schemas.microsoft.com/office/powerpoint/2010/main" val="18122292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اَلسَّلاَمُ عَلَيْكِ يَا فَاطِمَةُ</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a:t>
            </a:r>
            <a:r>
              <a:rPr lang="en-US" altLang="en-US" dirty="0" err="1"/>
              <a:t>Fāṭimah</a:t>
            </a:r>
            <a:r>
              <a:rPr lang="en-US" altLang="en-US" dirty="0"/>
              <a:t>!</a:t>
            </a:r>
          </a:p>
        </p:txBody>
      </p:sp>
    </p:spTree>
    <p:extLst>
      <p:ext uri="{BB962C8B-B14F-4D97-AF65-F5344CB8AC3E}">
        <p14:creationId xmlns:p14="http://schemas.microsoft.com/office/powerpoint/2010/main" val="22057157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أَحْسَنَ </a:t>
            </a:r>
            <a:r>
              <a:rPr lang="ar-SA" altLang="en-US" dirty="0" err="1"/>
              <a:t>ٱللّٰهُ</a:t>
            </a:r>
            <a:r>
              <a:rPr lang="ar-SA" altLang="en-US" dirty="0"/>
              <a:t> لَكِ </a:t>
            </a:r>
            <a:r>
              <a:rPr lang="ar-SA" altLang="en-US" dirty="0" err="1"/>
              <a:t>ٱلْعَزَاءَ</a:t>
            </a:r>
            <a:r>
              <a:rPr lang="ar-SA" altLang="en-US" dirty="0"/>
              <a:t> فِي وَلَدِكَ </a:t>
            </a:r>
            <a:r>
              <a:rPr lang="ar-SA" altLang="en-US" dirty="0" err="1"/>
              <a:t>ٱلْحُسَيْنِ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May Allah confer upon you excellent consolation concerning the (tragedy) of </a:t>
            </a:r>
          </a:p>
          <a:p>
            <a:r>
              <a:rPr lang="en-US" altLang="en-US" dirty="0"/>
              <a:t>al-Husayn, your son.</a:t>
            </a:r>
          </a:p>
        </p:txBody>
      </p:sp>
    </p:spTree>
    <p:extLst>
      <p:ext uri="{BB962C8B-B14F-4D97-AF65-F5344CB8AC3E}">
        <p14:creationId xmlns:p14="http://schemas.microsoft.com/office/powerpoint/2010/main" val="11770894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أَمِيرَ </a:t>
            </a:r>
            <a:r>
              <a:rPr lang="ar-SA" altLang="en-US" dirty="0" err="1"/>
              <a:t>ٱلْمُؤْمِنِينَ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Commander of the Believers!</a:t>
            </a:r>
          </a:p>
        </p:txBody>
      </p:sp>
    </p:spTree>
    <p:extLst>
      <p:ext uri="{BB962C8B-B14F-4D97-AF65-F5344CB8AC3E}">
        <p14:creationId xmlns:p14="http://schemas.microsoft.com/office/powerpoint/2010/main" val="38244811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ٱجْعَلْنِي</a:t>
            </a:r>
            <a:r>
              <a:rPr lang="ar-SA" dirty="0"/>
              <a:t> فِي مَقَامِي هٰذَا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in this situation of mine</a:t>
            </a:r>
          </a:p>
        </p:txBody>
      </p:sp>
    </p:spTree>
    <p:extLst>
      <p:ext uri="{BB962C8B-B14F-4D97-AF65-F5344CB8AC3E}">
        <p14:creationId xmlns:p14="http://schemas.microsoft.com/office/powerpoint/2010/main" val="22048859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أَحْسَنَ </a:t>
            </a:r>
            <a:r>
              <a:rPr lang="ar-SA" altLang="en-US" dirty="0" err="1"/>
              <a:t>ٱللّٰهُ</a:t>
            </a:r>
            <a:r>
              <a:rPr lang="ar-SA" altLang="en-US" dirty="0"/>
              <a:t> لَكَ </a:t>
            </a:r>
            <a:r>
              <a:rPr lang="ar-SA" altLang="en-US" dirty="0" err="1"/>
              <a:t>ٱلْعَزَاءَ</a:t>
            </a:r>
            <a:r>
              <a:rPr lang="ar-SA" altLang="en-US" dirty="0"/>
              <a:t> فِي وَلَدِكَ </a:t>
            </a:r>
            <a:r>
              <a:rPr lang="ar-SA" altLang="en-US" dirty="0" err="1"/>
              <a:t>ٱلْحُسَيْنِ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May Allah confer upon you excellent consolation concerning the (tragedy) of </a:t>
            </a:r>
          </a:p>
          <a:p>
            <a:r>
              <a:rPr lang="en-US" altLang="en-US" dirty="0"/>
              <a:t>al-Husayn, your son.</a:t>
            </a:r>
          </a:p>
        </p:txBody>
      </p:sp>
    </p:spTree>
    <p:extLst>
      <p:ext uri="{BB962C8B-B14F-4D97-AF65-F5344CB8AC3E}">
        <p14:creationId xmlns:p14="http://schemas.microsoft.com/office/powerpoint/2010/main" val="938750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اَلسَّلاَمُ عَلَيْكَ يَا أَبَا مُحَمَّدٍ </a:t>
            </a:r>
            <a:r>
              <a:rPr lang="ar-SA" altLang="en-US" dirty="0" err="1"/>
              <a:t>ٱلْحَسَنُ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a:t>
            </a:r>
            <a:r>
              <a:rPr lang="en-US" altLang="en-US" dirty="0" err="1"/>
              <a:t>Abū-Muḥammad</a:t>
            </a:r>
            <a:r>
              <a:rPr lang="en-US" altLang="en-US" dirty="0"/>
              <a:t> al-Hasan!</a:t>
            </a:r>
          </a:p>
        </p:txBody>
      </p:sp>
    </p:spTree>
    <p:extLst>
      <p:ext uri="{BB962C8B-B14F-4D97-AF65-F5344CB8AC3E}">
        <p14:creationId xmlns:p14="http://schemas.microsoft.com/office/powerpoint/2010/main" val="13071442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أَحْسَنَ </a:t>
            </a:r>
            <a:r>
              <a:rPr lang="ar-SA" altLang="en-US" dirty="0" err="1"/>
              <a:t>ٱللّٰهُ</a:t>
            </a:r>
            <a:r>
              <a:rPr lang="ar-SA" altLang="en-US" dirty="0"/>
              <a:t> لَكَ </a:t>
            </a:r>
            <a:r>
              <a:rPr lang="ar-SA" altLang="en-US" dirty="0" err="1"/>
              <a:t>ٱلْعَزَاءَ</a:t>
            </a:r>
            <a:r>
              <a:rPr lang="ar-SA" altLang="en-US" dirty="0"/>
              <a:t> فِي أَخِيكَ </a:t>
            </a:r>
            <a:r>
              <a:rPr lang="ar-SA" altLang="en-US" dirty="0" err="1"/>
              <a:t>ٱلْحُسَيْنِ</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May Allah confer upon you excellent consolation concerning the (tragedy) of al-Husayn, your brother</a:t>
            </a:r>
          </a:p>
        </p:txBody>
      </p:sp>
    </p:spTree>
    <p:extLst>
      <p:ext uri="{BB962C8B-B14F-4D97-AF65-F5344CB8AC3E}">
        <p14:creationId xmlns:p14="http://schemas.microsoft.com/office/powerpoint/2010/main" val="37517529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يَا مَوْلاَيَ يَا أَبَا عَبْدِ </a:t>
            </a:r>
            <a:r>
              <a:rPr lang="ar-SA" altLang="en-US" dirty="0" err="1"/>
              <a:t>ٱللَّهِ</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O my master, </a:t>
            </a:r>
            <a:r>
              <a:rPr lang="en-US" altLang="en-US" dirty="0" err="1"/>
              <a:t>Abū</a:t>
            </a:r>
            <a:r>
              <a:rPr lang="en-US" altLang="en-US" dirty="0"/>
              <a:t>-`</a:t>
            </a:r>
            <a:r>
              <a:rPr lang="en-US" altLang="en-US" dirty="0" err="1"/>
              <a:t>Abdullāh</a:t>
            </a:r>
            <a:r>
              <a:rPr lang="en-US" altLang="en-US" dirty="0"/>
              <a:t>!</a:t>
            </a:r>
          </a:p>
        </p:txBody>
      </p:sp>
    </p:spTree>
    <p:extLst>
      <p:ext uri="{BB962C8B-B14F-4D97-AF65-F5344CB8AC3E}">
        <p14:creationId xmlns:p14="http://schemas.microsoft.com/office/powerpoint/2010/main" val="8441433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أَنَا ضَيْفُ </a:t>
            </a:r>
            <a:r>
              <a:rPr lang="ar-SA" altLang="en-US" dirty="0" err="1"/>
              <a:t>ٱللَّهِ</a:t>
            </a:r>
            <a:r>
              <a:rPr lang="ar-SA" altLang="en-US" dirty="0"/>
              <a:t> وَضَيْفُكَ</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I am now Allah’s and your guest</a:t>
            </a:r>
          </a:p>
        </p:txBody>
      </p:sp>
    </p:spTree>
    <p:extLst>
      <p:ext uri="{BB962C8B-B14F-4D97-AF65-F5344CB8AC3E}">
        <p14:creationId xmlns:p14="http://schemas.microsoft.com/office/powerpoint/2010/main" val="15424117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وَجَارُ ٱللَّهِ وَجَارُكَ</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Allah’s and your neighbor!</a:t>
            </a:r>
          </a:p>
        </p:txBody>
      </p:sp>
    </p:spTree>
    <p:extLst>
      <p:ext uri="{BB962C8B-B14F-4D97-AF65-F5344CB8AC3E}">
        <p14:creationId xmlns:p14="http://schemas.microsoft.com/office/powerpoint/2010/main" val="21536544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وَلِكُلِّ ضَيْفٍ وَجَارٍ قِر</a:t>
            </a:r>
            <a:r>
              <a:rPr lang="ar-EG" altLang="en-US" dirty="0"/>
              <a:t>ً</a:t>
            </a:r>
            <a:r>
              <a:rPr lang="ar-SA" altLang="en-US" dirty="0"/>
              <a:t>ى</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Each guest and neighbor must receive hospitality!</a:t>
            </a:r>
          </a:p>
        </p:txBody>
      </p:sp>
    </p:spTree>
    <p:extLst>
      <p:ext uri="{BB962C8B-B14F-4D97-AF65-F5344CB8AC3E}">
        <p14:creationId xmlns:p14="http://schemas.microsoft.com/office/powerpoint/2010/main" val="3507697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وَقِرَايَ فِي هٰذَا ٱلْوَقْتِ</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My hospitality at this time</a:t>
            </a:r>
          </a:p>
        </p:txBody>
      </p:sp>
    </p:spTree>
    <p:extLst>
      <p:ext uri="{BB962C8B-B14F-4D97-AF65-F5344CB8AC3E}">
        <p14:creationId xmlns:p14="http://schemas.microsoft.com/office/powerpoint/2010/main" val="4067092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أَنْ تَسْأَلَ </a:t>
            </a:r>
            <a:r>
              <a:rPr lang="ar-SA" altLang="en-US" dirty="0" err="1"/>
              <a:t>ٱللَّهَ</a:t>
            </a:r>
            <a:r>
              <a:rPr lang="ar-SA" altLang="en-US" dirty="0"/>
              <a:t> سُبْحَانَهُ وَتَعَالٰى</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is that you may beseech Almighty Allah</a:t>
            </a:r>
          </a:p>
        </p:txBody>
      </p:sp>
    </p:spTree>
    <p:extLst>
      <p:ext uri="{BB962C8B-B14F-4D97-AF65-F5344CB8AC3E}">
        <p14:creationId xmlns:p14="http://schemas.microsoft.com/office/powerpoint/2010/main" val="1727164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dirty="0"/>
              <a:t>أَنْ يَرْزُقَنِي فَكَاكَ رَقَبَتِي مِنَ </a:t>
            </a:r>
            <a:r>
              <a:rPr lang="ar-SA" altLang="en-US" dirty="0" err="1"/>
              <a:t>ٱلنَّارِ</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to release me from Hellfire.</a:t>
            </a:r>
          </a:p>
        </p:txBody>
      </p:sp>
    </p:spTree>
    <p:extLst>
      <p:ext uri="{BB962C8B-B14F-4D97-AF65-F5344CB8AC3E}">
        <p14:creationId xmlns:p14="http://schemas.microsoft.com/office/powerpoint/2010/main" val="24932660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مِمَّنْ تَنَالُهُ مِنْكَ صَلَوَاتٌ وَرَحْمَةٌ وَمَغْفِرَةٌ</a:t>
            </a:r>
          </a:p>
        </p:txBody>
      </p:sp>
      <p:sp>
        <p:nvSpPr>
          <p:cNvPr id="12" name="Subtitle 4"/>
          <p:cNvSpPr>
            <a:spLocks noGrp="1"/>
          </p:cNvSpPr>
          <p:nvPr>
            <p:ph type="body" sz="quarter" idx="10"/>
          </p:nvPr>
        </p:nvSpPr>
        <p:spPr>
          <a:xfrm>
            <a:off x="2171700" y="4495801"/>
            <a:ext cx="7848600" cy="1905000"/>
          </a:xfrm>
        </p:spPr>
        <p:txBody>
          <a:bodyPr/>
          <a:lstStyle/>
          <a:p>
            <a:r>
              <a:rPr lang="en-US" dirty="0"/>
              <a:t>one of those who receive blessings, mercy, and forgiveness from You.</a:t>
            </a:r>
          </a:p>
        </p:txBody>
      </p:sp>
    </p:spTree>
    <p:extLst>
      <p:ext uri="{BB962C8B-B14F-4D97-AF65-F5344CB8AC3E}">
        <p14:creationId xmlns:p14="http://schemas.microsoft.com/office/powerpoint/2010/main" val="9905805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0" name="Rectangle 2"/>
          <p:cNvSpPr>
            <a:spLocks noGrp="1" noChangeArrowheads="1"/>
          </p:cNvSpPr>
          <p:nvPr>
            <p:ph type="title"/>
          </p:nvPr>
        </p:nvSpPr>
        <p:spPr>
          <a:xfrm>
            <a:off x="0" y="1219199"/>
            <a:ext cx="12192000"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ctr">
            <a:spAutoFit/>
          </a:bodyPr>
          <a:lstStyle/>
          <a:p>
            <a:r>
              <a:rPr lang="ar-SA" altLang="en-US"/>
              <a:t>إِنَّهُ سَمِيعُ ٱلدُّعَاءِ قَرِيبٌ مُجِيبٌ</a:t>
            </a:r>
            <a:endParaRPr lang="en-US" altLang="en-US" dirty="0"/>
          </a:p>
        </p:txBody>
      </p:sp>
      <p:sp>
        <p:nvSpPr>
          <p:cNvPr id="2270211" name="Rectangle 3"/>
          <p:cNvSpPr>
            <a:spLocks noGrp="1" noChangeArrowheads="1"/>
          </p:cNvSpPr>
          <p:nvPr>
            <p:ph type="body" sz="quarter" idx="10"/>
          </p:nvPr>
        </p:nvSpPr>
        <p:spPr>
          <a:xfrm>
            <a:off x="2171700" y="4495801"/>
            <a:ext cx="7848600" cy="1905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Verily, He is Hearer of prayers, Nigh, and Responsive.</a:t>
            </a:r>
          </a:p>
        </p:txBody>
      </p:sp>
    </p:spTree>
    <p:extLst>
      <p:ext uri="{BB962C8B-B14F-4D97-AF65-F5344CB8AC3E}">
        <p14:creationId xmlns:p14="http://schemas.microsoft.com/office/powerpoint/2010/main" val="2220382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1730461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3"/>
          <p:cNvSpPr>
            <a:spLocks noGrp="1" noChangeArrowheads="1"/>
          </p:cNvSpPr>
          <p:nvPr>
            <p:ph type="title"/>
          </p:nvPr>
        </p:nvSpPr>
        <p:spPr>
          <a:xfrm>
            <a:off x="551384" y="538943"/>
            <a:ext cx="11089232" cy="5780114"/>
          </a:xfrm>
        </p:spPr>
        <p:txBody>
          <a:bodyPr/>
          <a:lstStyle/>
          <a:p>
            <a:r>
              <a:rPr lang="en-US" altLang="en-US" dirty="0"/>
              <a:t>Please recite a </a:t>
            </a:r>
            <a:br>
              <a:rPr lang="en-US" altLang="en-US" dirty="0"/>
            </a:br>
            <a:r>
              <a:rPr lang="en-US" altLang="en-US" dirty="0" err="1"/>
              <a:t>Sūrat</a:t>
            </a:r>
            <a:r>
              <a:rPr lang="en-US" altLang="en-US" dirty="0"/>
              <a:t> al-</a:t>
            </a:r>
            <a:r>
              <a:rPr lang="en-US" altLang="en-US" dirty="0" err="1"/>
              <a:t>Fātiḥah</a:t>
            </a:r>
            <a:br>
              <a:rPr lang="en-US" altLang="en-US" dirty="0"/>
            </a:br>
            <a:r>
              <a:rPr lang="en-US" altLang="en-US" dirty="0"/>
              <a:t>for all </a:t>
            </a:r>
            <a:r>
              <a:rPr lang="en-US" altLang="en-US" dirty="0" err="1"/>
              <a:t>marhumeen</a:t>
            </a:r>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a:t>
            </a:r>
            <a:r>
              <a:rPr lang="ar-SA" dirty="0"/>
              <a:t> مَحْيَايَ مَحْيَا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live my lifetime in the same way as Muhammad and Muhammad’s Household lived</a:t>
            </a:r>
          </a:p>
        </p:txBody>
      </p:sp>
    </p:spTree>
    <p:extLst>
      <p:ext uri="{BB962C8B-B14F-4D97-AF65-F5344CB8AC3E}">
        <p14:creationId xmlns:p14="http://schemas.microsoft.com/office/powerpoint/2010/main" val="5076569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وَمَمَاتِي مَمَاتَ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and make me die on the same principles on which Muhammad and Muhammad’s Household died.</a:t>
            </a:r>
          </a:p>
        </p:txBody>
      </p:sp>
    </p:spTree>
    <p:extLst>
      <p:ext uri="{BB962C8B-B14F-4D97-AF65-F5344CB8AC3E}">
        <p14:creationId xmlns:p14="http://schemas.microsoft.com/office/powerpoint/2010/main" val="40660677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إِنَّ هٰذَا يَوْمٌ تَبَرَّكَتْ بِهِ بَنُو أُمَيَّةَ</a:t>
            </a:r>
          </a:p>
        </p:txBody>
      </p:sp>
      <p:sp>
        <p:nvSpPr>
          <p:cNvPr id="12" name="Subtitle 4"/>
          <p:cNvSpPr>
            <a:spLocks noGrp="1"/>
          </p:cNvSpPr>
          <p:nvPr>
            <p:ph type="body" sz="quarter" idx="10"/>
          </p:nvPr>
        </p:nvSpPr>
        <p:spPr>
          <a:xfrm>
            <a:off x="2171700" y="4495801"/>
            <a:ext cx="7848600" cy="1905000"/>
          </a:xfrm>
        </p:spPr>
        <p:txBody>
          <a:bodyPr/>
          <a:lstStyle/>
          <a:p>
            <a:r>
              <a:rPr lang="en-US" dirty="0"/>
              <a:t>O Allah, this </a:t>
            </a:r>
            <a:r>
              <a:rPr lang="en-US" dirty="0" err="1"/>
              <a:t>dayhas</a:t>
            </a:r>
            <a:r>
              <a:rPr lang="en-US" dirty="0"/>
              <a:t> been regarded as blessed day by the descendants of </a:t>
            </a:r>
            <a:r>
              <a:rPr lang="en-US" dirty="0" err="1"/>
              <a:t>Umayyah</a:t>
            </a:r>
            <a:endParaRPr lang="en-US" dirty="0"/>
          </a:p>
        </p:txBody>
      </p:sp>
    </p:spTree>
    <p:extLst>
      <p:ext uri="{BB962C8B-B14F-4D97-AF65-F5344CB8AC3E}">
        <p14:creationId xmlns:p14="http://schemas.microsoft.com/office/powerpoint/2010/main" val="13963009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آكِلَةِ </a:t>
            </a:r>
            <a:r>
              <a:rPr lang="ar-SA" dirty="0" err="1"/>
              <a:t>ٱلْأَكـبَادِ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by the son of the liver-eater woman,</a:t>
            </a:r>
          </a:p>
        </p:txBody>
      </p:sp>
    </p:spTree>
    <p:extLst>
      <p:ext uri="{BB962C8B-B14F-4D97-AF65-F5344CB8AC3E}">
        <p14:creationId xmlns:p14="http://schemas.microsoft.com/office/powerpoint/2010/main" val="20186143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ٱللَّعِينُ</a:t>
            </a:r>
            <a:r>
              <a:rPr lang="ar-SA" dirty="0"/>
              <a:t> </a:t>
            </a:r>
            <a:r>
              <a:rPr lang="ar-SA" dirty="0" err="1"/>
              <a:t>ٱبْنُ</a:t>
            </a:r>
            <a:r>
              <a:rPr lang="ar-SA" dirty="0"/>
              <a:t> </a:t>
            </a:r>
            <a:r>
              <a:rPr lang="ar-SA" dirty="0" err="1"/>
              <a:t>ٱللَّعِينِ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the one who is been withhold of any blessings and son of the whom has been withhold of any blessings</a:t>
            </a:r>
          </a:p>
        </p:txBody>
      </p:sp>
    </p:spTree>
    <p:extLst>
      <p:ext uri="{BB962C8B-B14F-4D97-AF65-F5344CB8AC3E}">
        <p14:creationId xmlns:p14="http://schemas.microsoft.com/office/powerpoint/2010/main" val="9803011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عَلٰى </a:t>
            </a:r>
            <a:r>
              <a:rPr lang="en-CA" dirty="0"/>
              <a:t>]</a:t>
            </a:r>
            <a:r>
              <a:rPr lang="ar-SA" dirty="0"/>
              <a:t>لِسَانِكَ</a:t>
            </a:r>
            <a:r>
              <a:rPr lang="en-CA" dirty="0"/>
              <a:t>[</a:t>
            </a:r>
            <a:r>
              <a:rPr lang="ar-SA" dirty="0"/>
              <a:t> وَلِسَانِ نَبِيِّكَ </a:t>
            </a:r>
            <a:r>
              <a:rPr lang="en-CA" dirty="0"/>
              <a:t>]</a:t>
            </a:r>
            <a:r>
              <a:rPr lang="ar-SA" dirty="0"/>
              <a:t>صَلَّى </a:t>
            </a:r>
            <a:r>
              <a:rPr lang="ar-SA" dirty="0" err="1"/>
              <a:t>ٱللَّهُ</a:t>
            </a:r>
            <a:r>
              <a:rPr lang="ar-SA" dirty="0"/>
              <a:t> عَلَيْهِ </a:t>
            </a:r>
            <a:r>
              <a:rPr lang="ar-SA" dirty="0" err="1"/>
              <a:t>وَآلِهِ</a:t>
            </a:r>
            <a:r>
              <a:rPr lang="en-CA" dirty="0"/>
              <a:t> [</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by the tongue of You and by the tongue of Your Prophet, Allah’s peace be upon him and his progeny,</a:t>
            </a:r>
          </a:p>
        </p:txBody>
      </p:sp>
    </p:spTree>
    <p:extLst>
      <p:ext uri="{BB962C8B-B14F-4D97-AF65-F5344CB8AC3E}">
        <p14:creationId xmlns:p14="http://schemas.microsoft.com/office/powerpoint/2010/main" val="38414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كُلِّ مَوْطِنٍ وَمَوْقِفٍ</a:t>
            </a:r>
          </a:p>
        </p:txBody>
      </p:sp>
      <p:sp>
        <p:nvSpPr>
          <p:cNvPr id="12" name="Subtitle 4"/>
          <p:cNvSpPr>
            <a:spLocks noGrp="1"/>
          </p:cNvSpPr>
          <p:nvPr>
            <p:ph type="body" sz="quarter" idx="10"/>
          </p:nvPr>
        </p:nvSpPr>
        <p:spPr>
          <a:xfrm>
            <a:off x="2171700" y="4495801"/>
            <a:ext cx="7848600" cy="1905000"/>
          </a:xfrm>
        </p:spPr>
        <p:txBody>
          <a:bodyPr/>
          <a:lstStyle/>
          <a:p>
            <a:r>
              <a:rPr lang="en-US" dirty="0"/>
              <a:t>on every occasion and in every situation,</a:t>
            </a:r>
          </a:p>
        </p:txBody>
      </p:sp>
    </p:spTree>
    <p:extLst>
      <p:ext uri="{BB962C8B-B14F-4D97-AF65-F5344CB8AC3E}">
        <p14:creationId xmlns:p14="http://schemas.microsoft.com/office/powerpoint/2010/main" val="5136166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وَقَفَ فِيهِ نَبِيُّكَ </a:t>
            </a:r>
            <a:r>
              <a:rPr lang="en-CA" dirty="0"/>
              <a:t>]</a:t>
            </a:r>
            <a:r>
              <a:rPr lang="ar-SA" dirty="0"/>
              <a:t>صَلَّى </a:t>
            </a:r>
            <a:r>
              <a:rPr lang="ar-SA" dirty="0" err="1"/>
              <a:t>ٱللَّهُ</a:t>
            </a:r>
            <a:r>
              <a:rPr lang="ar-SA" dirty="0"/>
              <a:t> عَلَيْهِ </a:t>
            </a:r>
            <a:r>
              <a:rPr lang="ar-SA" dirty="0" err="1"/>
              <a:t>وَآلِهِ</a:t>
            </a:r>
            <a:r>
              <a:rPr lang="en-CA" dirty="0"/>
              <a:t> [</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which Your Prophet, Allah’s peace be upon him and his progeny, attended.</a:t>
            </a:r>
          </a:p>
        </p:txBody>
      </p:sp>
    </p:spTree>
    <p:extLst>
      <p:ext uri="{BB962C8B-B14F-4D97-AF65-F5344CB8AC3E}">
        <p14:creationId xmlns:p14="http://schemas.microsoft.com/office/powerpoint/2010/main" val="31244812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أَبَا سُفْيَانَ وَمُعَاوِيَةَ وَيَزيدَ بْنَ مُعَاوِيَةَ</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Abu-Sufyan, Mu`awiyah, and Yazid son of Mu`awiyah.</a:t>
            </a:r>
          </a:p>
        </p:txBody>
      </p:sp>
    </p:spTree>
    <p:extLst>
      <p:ext uri="{BB962C8B-B14F-4D97-AF65-F5344CB8AC3E}">
        <p14:creationId xmlns:p14="http://schemas.microsoft.com/office/powerpoint/2010/main" val="39200462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pPr rtl="0"/>
            <a:r>
              <a:rPr lang="ar-SA" dirty="0"/>
              <a:t>عَلَيْهِمْ مِنْكَ </a:t>
            </a:r>
            <a:r>
              <a:rPr lang="ar-SA" dirty="0" err="1"/>
              <a:t>ٱللَّعْنَةُ</a:t>
            </a:r>
            <a:r>
              <a:rPr lang="ar-SA" dirty="0"/>
              <a:t> أَبَدَ </a:t>
            </a:r>
            <a:r>
              <a:rPr lang="ar-SA" dirty="0" err="1"/>
              <a:t>ٱلآبِدِينَ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May You withhold blessings from them incessantly and everlastingly.</a:t>
            </a:r>
          </a:p>
        </p:txBody>
      </p:sp>
    </p:spTree>
    <p:extLst>
      <p:ext uri="{BB962C8B-B14F-4D97-AF65-F5344CB8AC3E}">
        <p14:creationId xmlns:p14="http://schemas.microsoft.com/office/powerpoint/2010/main" val="26977322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وَهٰذَا</a:t>
            </a:r>
            <a:r>
              <a:rPr lang="ar-SA" dirty="0"/>
              <a:t> يَوْمٌ فَرِحَتْ بِهِ 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This is the day on which the family of Ziyad and the family of Marwan gloated</a:t>
            </a:r>
          </a:p>
        </p:txBody>
      </p:sp>
    </p:spTree>
    <p:extLst>
      <p:ext uri="{BB962C8B-B14F-4D97-AF65-F5344CB8AC3E}">
        <p14:creationId xmlns:p14="http://schemas.microsoft.com/office/powerpoint/2010/main" val="21669571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بِقَتْلِهِمُ </a:t>
            </a:r>
            <a:r>
              <a:rPr lang="ar-SA" dirty="0" err="1"/>
              <a:t>ٱلْحُسَيْنَ</a:t>
            </a:r>
            <a:r>
              <a:rPr lang="ar-SA" dirty="0"/>
              <a:t> صَلَوَاتُ </a:t>
            </a:r>
            <a:r>
              <a:rPr lang="ar-SA" dirty="0" err="1"/>
              <a:t>ٱللَّهِ</a:t>
            </a:r>
            <a:r>
              <a:rPr lang="ar-SA" dirty="0"/>
              <a:t> عَلَيْهِ</a:t>
            </a:r>
          </a:p>
        </p:txBody>
      </p:sp>
      <p:sp>
        <p:nvSpPr>
          <p:cNvPr id="12" name="Subtitle 4"/>
          <p:cNvSpPr>
            <a:spLocks noGrp="1"/>
          </p:cNvSpPr>
          <p:nvPr>
            <p:ph type="body" sz="quarter" idx="10"/>
          </p:nvPr>
        </p:nvSpPr>
        <p:spPr>
          <a:xfrm>
            <a:off x="2171700" y="4495801"/>
            <a:ext cx="7848600" cy="1905000"/>
          </a:xfrm>
        </p:spPr>
        <p:txBody>
          <a:bodyPr/>
          <a:lstStyle/>
          <a:p>
            <a:r>
              <a:rPr lang="en-US" dirty="0"/>
              <a:t>because they had killed al-</a:t>
            </a:r>
            <a:r>
              <a:rPr lang="en-US" dirty="0" err="1"/>
              <a:t>Husayn</a:t>
            </a:r>
            <a:r>
              <a:rPr lang="en-US" dirty="0"/>
              <a:t>, Allah’s blessings be upon him.</a:t>
            </a:r>
          </a:p>
        </p:txBody>
      </p:sp>
    </p:spTree>
    <p:extLst>
      <p:ext uri="{BB962C8B-B14F-4D97-AF65-F5344CB8AC3E}">
        <p14:creationId xmlns:p14="http://schemas.microsoft.com/office/powerpoint/2010/main" val="10457045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فَضَاعِفْ عَلَيْهِمُ </a:t>
            </a:r>
            <a:r>
              <a:rPr lang="ar-SA" dirty="0" err="1"/>
              <a:t>ٱللَّعْنَ</a:t>
            </a:r>
            <a:r>
              <a:rPr lang="ar-SA" dirty="0"/>
              <a:t> مِنْكَ </a:t>
            </a:r>
            <a:r>
              <a:rPr lang="ar-SA" dirty="0" err="1"/>
              <a:t>وَٱلْعَذَابَ</a:t>
            </a:r>
            <a:r>
              <a:rPr lang="ar-SA" dirty="0"/>
              <a:t> </a:t>
            </a:r>
            <a:r>
              <a:rPr lang="en-CA" dirty="0"/>
              <a:t>]</a:t>
            </a:r>
            <a:r>
              <a:rPr lang="ar-SA" dirty="0" err="1"/>
              <a:t>ٱلالِيمَ</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O Allah, please withhold your blessings from them and double for them the painful chastisement.</a:t>
            </a:r>
          </a:p>
          <a:p>
            <a:endParaRPr lang="en-US" dirty="0"/>
          </a:p>
        </p:txBody>
      </p:sp>
    </p:spTree>
    <p:extLst>
      <p:ext uri="{BB962C8B-B14F-4D97-AF65-F5344CB8AC3E}">
        <p14:creationId xmlns:p14="http://schemas.microsoft.com/office/powerpoint/2010/main" val="36154018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3.xml><?xml version="1.0" encoding="utf-8"?>
<a:theme xmlns:a="http://schemas.openxmlformats.org/drawingml/2006/main" name="1_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12224</TotalTime>
  <Words>14934</Words>
  <PresentationFormat>Widescreen</PresentationFormat>
  <Paragraphs>1999</Paragraphs>
  <Slides>862</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862</vt:i4>
      </vt:variant>
    </vt:vector>
  </HeadingPairs>
  <TitlesOfParts>
    <vt:vector size="871" baseType="lpstr">
      <vt:lpstr>Abbas</vt:lpstr>
      <vt:lpstr>Arabic Typesetting</vt:lpstr>
      <vt:lpstr>Arial</vt:lpstr>
      <vt:lpstr>Calibri</vt:lpstr>
      <vt:lpstr>Calibri Light</vt:lpstr>
      <vt:lpstr>Trebuchet MS</vt:lpstr>
      <vt:lpstr>Custom Design</vt:lpstr>
      <vt:lpstr>AZ Duas</vt:lpstr>
      <vt:lpstr>1_Default Design</vt:lpstr>
      <vt:lpstr>PowerPoint Presentation</vt:lpstr>
      <vt:lpstr>PowerPoint Presentation</vt:lpstr>
      <vt:lpstr>PowerPoint Presentation</vt:lpstr>
      <vt:lpstr>PowerPoint Presentation</vt:lpstr>
      <vt:lpstr>بِسْمِ اللَّهِ الرَّحْمَنِ الرَّحِيمِ قُلْ هُوَ اللَّهُ أَحَدٌ اللَّهُ الصَّمَدُ لَمْ يَلِدْ وَلَمْ يُولَدْ وَلَمْ يَكُنْ لَهُ كُفُوًا أَحَدٌ</vt:lpstr>
      <vt:lpstr>أَللّٰهُمَّ صَلِّ عَلٰى مُحَمَّدٍ وَآلِ مُحَمَّدٍ</vt:lpstr>
      <vt:lpstr>PowerPoint Presentation</vt:lpstr>
      <vt:lpstr>أَللّٰهُمَّ صَلِّ عَلٰى مُحَمَّدٍ وَآلِ مُحَمَّدٍ</vt:lpstr>
      <vt:lpstr>بِسْمِ اللّٰهِ الرَّحْمٰنِ الرَّحِيمِ</vt:lpstr>
      <vt:lpstr>اَلسَّلاَمُ عَلَيْكَ يَا أَبَا عَبْدِ ٱللَّهِ</vt:lpstr>
      <vt:lpstr>اَلسَّلاَمُ عَلَيْكَ يَا بْنَ رَسُولِ ٱللَّهِ</vt:lpstr>
      <vt:lpstr>اَلسَّلاَمُ عَلَيْكَ يَا بْنَ اَمِيرِ ٱلْمُؤْمِنِينَ</vt:lpstr>
      <vt:lpstr>وَٱبْنَ سَيِّدِ ٱلْوَصِيِّينَ</vt:lpstr>
      <vt:lpstr>اَلسَّلاَمُ عَلَيْكَ يَا بْنَ فَاطِمَةَ سَيِّدَةِ نِسَاءِ ٱلْعَالَمِينَ</vt:lpstr>
      <vt:lpstr>اَلسَّلاَمُ عَلَيْكَ يَا ثَارَ ٱللَّهِ وَاَبْنَ ثَارِهِ وَٱلْوِتْرَ ٱلْمَوْتُورَ</vt:lpstr>
      <vt:lpstr>اَلسَّلاَمُ عَلَيْكَ وَعَلَى ٱلْاَرْوَاحِ ٱلَّتِي حَلَّتْ بِفِنَائِكَ</vt:lpstr>
      <vt:lpstr>عَلَيْكُمْ مِنِّي جَمِيعاً سَلاَمُ ٱللَّهِ اَبَداً</vt:lpstr>
      <vt:lpstr>مَا بَقِيتُ وَبَقِيَ ٱللَّيْلُ وَٱلنَّهَارُ</vt:lpstr>
      <vt:lpstr>يَا أَبَا عَبْدِ ٱللَّهِ</vt:lpstr>
      <vt:lpstr>لَقَدْ عَظُمَتِ ٱلرَّزِيَّةُ</vt:lpstr>
      <vt:lpstr>وَجَلَّتْ وَعَظُمَتِ ٱلْمُصيبَةُ بِكَ</vt:lpstr>
      <vt:lpstr>عَلَيْنَا وَعَلٰى جَمِيعِ أَهْلِ ٱلْإِسْلاَمِ</vt:lpstr>
      <vt:lpstr>وَجَلَّتْ وَعَظُمَتْ مُصِيبَتُكَ</vt:lpstr>
      <vt:lpstr>فِي ٱلسَّمَاوَاتِ عَلٰى جَمِيعِ أَهْلِ ٱلسَّمَاوَاتِ</vt:lpstr>
      <vt:lpstr>فَلَعَنَ ٱللَّهُ أُمَّةً أَسَّسَتْ أَسَاسَ ٱلظُّلْمِ وَٱلْجَوْرِ</vt:lpstr>
      <vt:lpstr>عَلَيْكُمْ أَهْلَ ٱلْبَيْتِ</vt:lpstr>
      <vt:lpstr>وَلَعَنَ ٱللَّهُ أُمَّةً دَفَعَتْكُمْ عَنْ مَقَامِكُمْ وَأَزَالَتْكُمْ عَنْ مَرَاتِبِكُمُ ٱلَّتِي رَتَّبَكُمُ ٱللَّهُ فِيهَا</vt:lpstr>
      <vt:lpstr>وَلَعَنَ ٱللَّهُ أُمَّةً قَتَلَتْكُمْ</vt:lpstr>
      <vt:lpstr>وَلَعَنَ ٱللَّهُ ٱلْمُمَهِّدِينَ لَهُمْ</vt:lpstr>
      <vt:lpstr>بِٱلتَّمْكِينِ مِنْ قِتَالِكُمْ</vt:lpstr>
      <vt:lpstr>بَرِئْتُ إِلَى ٱللَّهِ وَإِلَيْكُمْ مِنْهُمْ</vt:lpstr>
      <vt:lpstr>وَ ]مِنْ[ اَشْيَاعِهِمْ وَاَتْبَاعِهِمْ وَاَوْلِيَائِهِمْ</vt:lpstr>
      <vt:lpstr>يَا أَبَا عَبْدِ ٱللَّهِ</vt:lpstr>
      <vt:lpstr>إِنِّي سِلْمٌ لِمَنْ سَالَمَكُمْ</vt:lpstr>
      <vt:lpstr>وَحَرْبٌ لِمَنْ حَارَبَكُمْ إِلٰى يَوْمِ ٱلْقِيَامَةِ</vt:lpstr>
      <vt:lpstr>وَلَعَنَ ٱللَّهُ آلَ زِيَادٍ وَآلَ مَرْوَانَ</vt:lpstr>
      <vt:lpstr>وَلَعَنَ ٱللَّهُ بَنِي أُمَيَّةَ قَاطِبَةً</vt:lpstr>
      <vt:lpstr>وَلَعَنَ ٱللَّهُ ٱبْنَ مَرْجَانَةَ</vt:lpstr>
      <vt:lpstr>وَلَعَنَ ٱللَّهُ عُمَرَ بْنَ سَعْدٍ</vt:lpstr>
      <vt:lpstr>وَلَعَنَ ٱللَّهُ شِمْراً</vt:lpstr>
      <vt:lpstr>وَلَعَنَ ٱللَّهُ أُمَّةً أَسْرَجَتْ وَأَلْجَمَتْ</vt:lpstr>
      <vt:lpstr>وَتَنَقَّبَتْ لِقِتَالِكَ</vt:lpstr>
      <vt:lpstr>بِأَبِي أَنْتَ وَأُمِّي</vt:lpstr>
      <vt:lpstr>لَقَدْ عَظُمَ مُصَابِي بِكَ</vt:lpstr>
      <vt:lpstr>فَأَسْأَلُ ٱللّٰهَ ٱلَّذِي أَكْرَمَ مَقَامَكَ وَأَكْرَمَنِي] بِکَ[</vt:lpstr>
      <vt:lpstr>أَنْ يَرْزُقَنِي طَلَبَ ثَارِكَ</vt:lpstr>
      <vt:lpstr>مَعَ إِمَامٍ مَنْصُورٍ مِنْ أَهْلِ بَيْتِ مُحَمَّدٍ</vt:lpstr>
      <vt:lpstr>صَلَّى ٱللّٰهُ عَلَيْهِ وَآلِهِ</vt:lpstr>
      <vt:lpstr>أَللّٰهُمَّ ٱجْعَلْنِي عِنْدَكَ وَجِيهاً</vt:lpstr>
      <vt:lpstr>بِٱلْحُسَيْنِ عَلَيْهِ ٱلسَّلاَمُ فِي ٱلدُّنْيَا وَٱلآخِرَةِ</vt:lpstr>
      <vt:lpstr>يَا أَبَا عَبْدِ ٱللَّهِ</vt:lpstr>
      <vt:lpstr>إِنِّي أَتَقَرَّبُ إِلَى ٱللَّهِ وَإِلٰى رَسُولِهِ</vt:lpstr>
      <vt:lpstr>وَإِلٰى أَمِيرِ ٱلْمُؤْمِنِينَ وَإِلٰى فَاطِمَةَ</vt:lpstr>
      <vt:lpstr>وَإِلَى ٱلْحَسَنِ وَإِلَيْكَ بِمُوَالاَتِكَ</vt:lpstr>
      <vt:lpstr>وَبِٱلْبَرَاءَةِ مِمَّنْ أَسَّسَ أَسَاسَ ذٰلِكَ</vt:lpstr>
      <vt:lpstr>وَبَنٰى عَلَيْهِ بُنْيَانَهُ</vt:lpstr>
      <vt:lpstr>وَجَرٰى فِي ظُلْمِهِ وَجَوْرِهِ عَلَيْكُمْ وَعَلٰى أَشْيَاعِكُمْ</vt:lpstr>
      <vt:lpstr>بَرِئْتُ إِلَى ٱللَّهِ وَإِلَيْكُمْ مِنْهُمْ</vt:lpstr>
      <vt:lpstr>وَأَتَقَرَّبُ إِلَى ٱللَّهِ ثُمَّ إِلَيْكُمْ</vt:lpstr>
      <vt:lpstr>بِمُوَالاَتِكُمْ وَمُوَالاَةِ وَلِيِّكُمْ</vt:lpstr>
      <vt:lpstr>وَبِٱلْبَرَاءَةِ مِنْ أَعْدَائِكُمْ</vt:lpstr>
      <vt:lpstr>وَٱلنَّاصِبِينَ لَكُمُ ٱلْحَرْبَ</vt:lpstr>
      <vt:lpstr>وَبِٱلْبَرَاءَةِ مِنْ أَشْيَاعِهِمْ وَأَتْبَاعِهِمْ</vt:lpstr>
      <vt:lpstr>إِنِّي سِلْمٌ لِمَنْ سَالَمَكُمْ</vt:lpstr>
      <vt:lpstr>وَحَرْبٌ لِمَنْ حَارَبَكُمْ</vt:lpstr>
      <vt:lpstr>وَوَلِيٌّ لِمَنْ وَالاَكُمْ</vt:lpstr>
      <vt:lpstr>وَعَدُوٌّ لِمَنْ عَادَاكُمْ</vt:lpstr>
      <vt:lpstr>فَأَسْأَلُ ٱللَّهَ ٱلَّذِي أَكْرَمَنِي بِمَعْرِفَتِكُمْ</vt:lpstr>
      <vt:lpstr>وَمَعْرِفَةِ أَوْلِيَائِكُمْ</vt:lpstr>
      <vt:lpstr>وَرَزَقَنِيَ ٱلْبَرَاءَةَ مِنْ أَعْدَائِكُمْ</vt:lpstr>
      <vt:lpstr>أَنْ يَجْعَلَنِي مَعَكُمْ فِي ٱلدُّنْيَا وَٱلآخِرَةِ</vt:lpstr>
      <vt:lpstr>وَأَنْ يُثَبِّتَ لِي عِنْدَكُمْ قَدَمَ صِدْقٍ</vt:lpstr>
      <vt:lpstr>فِي ٱلدُّنْيَا وَٱلآخِرَةِ</vt:lpstr>
      <vt:lpstr>وَأَسْأَلُهُ أَنْ يُبَلِّغَنِيَ ٱلْمَقَامَ ٱلْمَحْمُودَ لَكُمْ عِنْدَ ٱللَّهِ</vt:lpstr>
      <vt:lpstr>وَأَنْ يَرْزُقَنِي طَلَبَ ثَارِي</vt:lpstr>
      <vt:lpstr>مَعَ إِمَامٍ هُدىً ظَاهِرٍ</vt:lpstr>
      <vt:lpstr>نَاطِقٍ بِٱلْحَقِّ مِنْكُمْ</vt:lpstr>
      <vt:lpstr>وَأَسْأَلُ ٱللَّهَ بِحَقِّكُمْ</vt:lpstr>
      <vt:lpstr>وَبِٱلشَّأْنِ ٱلَّذِي لَكُمْ عِنْدَهُ</vt:lpstr>
      <vt:lpstr>أَنْ يُعْطِيَنِي بِمُصَابِي بِكُمْ</vt:lpstr>
      <vt:lpstr>أَفْضَلَ مَا يُعْطِي مُصَاباً بِمُصِيبَتِهِ</vt:lpstr>
      <vt:lpstr>مُصِيبَةً مَا أَعْظَمَهَا</vt:lpstr>
      <vt:lpstr>وَأَعْظَمَ رَزِيَّتَهَا فِي ٱلإِسْلاَمِ</vt:lpstr>
      <vt:lpstr>وَفِي جَمِيعِ ٱلسَّمَاوَاتِ وَٱلأَرْضِ</vt:lpstr>
      <vt:lpstr>أَللّٰهُمَّ ٱجْعَلْنِي فِي مَقَامِي هٰذَا</vt:lpstr>
      <vt:lpstr>مِمَّنْ تَنَالُهُ مِنْكَ صَلَوَاتٌ وَرَحْمَةٌ وَمَغْفِرَةٌ</vt:lpstr>
      <vt:lpstr>أَللّٰهُمَّ ٱجْعَلْ مَحْيَايَ مَحْيَا مُحَمَّدٍ وَآلِ مُحَمَّدٍ</vt:lpstr>
      <vt:lpstr>وَمَمَاتِي مَمَاتَ مُحَمَّدٍ وَآلِ مُحَمَّدٍ</vt:lpstr>
      <vt:lpstr>أَللّٰهُمَّ إِنَّ هٰذَا يَوْمٌ تَبَرَّكَتْ بِهِ بَنُو أُمَيَّةَ</vt:lpstr>
      <vt:lpstr>وَٱبْنُ آكِلَةِ ٱلْأَكـبَادِ</vt:lpstr>
      <vt:lpstr>ٱللَّعِينُ ٱبْنُ ٱللَّعِينِ</vt:lpstr>
      <vt:lpstr>عَلٰى ]لِسَانِكَ[ وَلِسَانِ نَبِيِّكَ ]صَلَّى ٱللَّهُ عَلَيْهِ وَآلِهِ [</vt:lpstr>
      <vt:lpstr>فِي كُلِّ مَوْطِنٍ وَمَوْقِفٍ</vt:lpstr>
      <vt:lpstr>وَقَفَ فِيهِ نَبِيُّكَ ]صَلَّى ٱللَّهُ عَلَيْهِ وَآلِهِ [</vt:lpstr>
      <vt:lpstr>أَللّٰهُمَّ ٱلْعَنْ أَبَا سُفْيَانَ وَمُعَاوِيَةَ وَيَزيدَ بْنَ مُعَاوِيَةَ</vt:lpstr>
      <vt:lpstr>عَلَيْهِمْ مِنْكَ ٱللَّعْنَةُ أَبَدَ ٱلآبِدِينَ</vt:lpstr>
      <vt:lpstr>وَهٰذَا يَوْمٌ فَرِحَتْ بِهِ آلُ زِيَادٍ وَآلُ مَرْوَانَ</vt:lpstr>
      <vt:lpstr>بِقَتْلِهِمُ ٱلْحُسَيْنَ صَلَوَاتُ ٱللَّهِ عَلَيْهِ</vt:lpstr>
      <vt:lpstr>أَللّٰهُمَّ فَضَاعِفْ عَلَيْهِمُ ٱللَّعْنَ مِنْكَ وَٱلْعَذَابَ ]ٱلالِيمَ[</vt:lpstr>
      <vt:lpstr>أَللّٰهُمَّ إِنِّي أَتَقَرَّبُ إِلَيْكَ فِي هٰذَا ٱلْيَوْمِ</vt:lpstr>
      <vt:lpstr>وَفِي مَوْقِفِي هٰذَا</vt:lpstr>
      <vt:lpstr>وَأَيَّامِ حَيَاتِي</vt:lpstr>
      <vt:lpstr>بِٱلْبَرَاءَةِ مِنْهُمْ وَٱللَّعْنَةِ عَلَيْهِمْ</vt:lpstr>
      <vt:lpstr>وَبِٱلْمُوَالاَةِ لِنَبِيِّكَ وَآلِ نَبِيِّكَ</vt:lpstr>
      <vt:lpstr>]عَلَيْهِ وَ[عَلَيْهِمُ ٱلسَّلاَمُ</vt:lpstr>
      <vt:lpstr>أَللّٰهُمَّ صَلِّ عَلٰى مُحَمَّدٍ وَآلِ مُحَمَّدٍ</vt:lpstr>
      <vt:lpstr>بِسْمِ اللّٰهِ الرَّحْمٰنِ الرَّحِيمِ</vt:lpstr>
      <vt:lpstr>اَلسَّلاَمُ عَلَيْكَ يَا أَبَا عَبْدِ ٱللَّهِ</vt:lpstr>
      <vt:lpstr>اَلسَّلاَمُ عَلَيْكَ يَا بْنَ رَسُولِ ٱللَّهِ</vt:lpstr>
      <vt:lpstr>اَلسَّلاَمُ عَلَيْكَ يَا بْنَ اَمِيرِ ٱلْمُؤْمِنِينَ</vt:lpstr>
      <vt:lpstr>وَٱبْنَ سَيِّدِ ٱلْوَصِيِّينَ</vt:lpstr>
      <vt:lpstr>اَلسَّلاَمُ عَلَيْكَ يَا بْنَ فَاطِمَةَ سَيِّدَةِ نِسَاءِ ٱلْعَالَمِينَ</vt:lpstr>
      <vt:lpstr>اَلسَّلاَمُ عَلَيْكَ يَا ثَارَ ٱللَّهِ وَاَبْنَ ثَارِهِ وَٱلْوِتْرَ ٱلْمَوْتُورَ</vt:lpstr>
      <vt:lpstr>اَلسَّلاَمُ عَلَيْكَ وَعَلَى ٱلْاَرْوَاحِ ٱلَّتِي حَلَّتْ بِفِنَائِكَ</vt:lpstr>
      <vt:lpstr>عَلَيْكُمْ مِنِّي جَمِيعاً سَلاَمُ ٱللَّهِ اَبَداً</vt:lpstr>
      <vt:lpstr>مَا بَقِيتُ وَبَقِيَ ٱللَّيْلُ وَٱلنَّهَارُ</vt:lpstr>
      <vt:lpstr>يَا أَبَا عَبْدِ ٱللَّهِ</vt:lpstr>
      <vt:lpstr>لَقَدْ عَظُمَتِ ٱلرَّزِيَّةُ</vt:lpstr>
      <vt:lpstr>وَجَلَّتْ وَعَظُمَتِ ٱلْمُصيبَةُ بِكَ</vt:lpstr>
      <vt:lpstr>عَلَيْنَا وَعَلٰى جَمِيعِ أَهْلِ ٱلْإِسْلاَمِ</vt:lpstr>
      <vt:lpstr>وَجَلَّتْ وَعَظُمَتْ مُصِيبَتُكَ</vt:lpstr>
      <vt:lpstr>فِي ٱلسَّمَاوَاتِ عَلٰى جَمِيعِ أَهْلِ ٱلسَّمَاوَاتِ</vt:lpstr>
      <vt:lpstr>فَلَعَنَ ٱللَّهُ أُمَّةً أَسَّسَتْ أَسَاسَ ٱلظُّلْمِ وَٱلْجَوْرِ</vt:lpstr>
      <vt:lpstr>عَلَيْكُمْ أَهْلَ ٱلْبَيْتِ</vt:lpstr>
      <vt:lpstr>وَلَعَنَ ٱللَّهُ أُمَّةً دَفَعَتْكُمْ عَنْ مَقَامِكُمْ وَأَزَالَتْكُمْ عَنْ مَرَاتِبِكُمُ ٱلَّتِي رَتَّبَكُمُ ٱللَّهُ فِيهَا</vt:lpstr>
      <vt:lpstr>وَلَعَنَ ٱللَّهُ أُمَّةً قَتَلَتْكُمْ</vt:lpstr>
      <vt:lpstr>وَلَعَنَ ٱللَّهُ ٱلْمُمَهِّدِينَ لَهُمْ</vt:lpstr>
      <vt:lpstr>بِٱلتَّمْكِينِ مِنْ قِتَالِكُمْ</vt:lpstr>
      <vt:lpstr>بَرِئْتُ إِلَى ٱللَّهِ وَإِلَيْكُمْ مِنْهُمْ</vt:lpstr>
      <vt:lpstr>وَ ]مِنْ[ اَشْيَاعِهِمْ وَاَتْبَاعِهِمْ وَاَوْلِيَائِهِمْ</vt:lpstr>
      <vt:lpstr>يَا أَبَا عَبْدِ ٱللَّهِ</vt:lpstr>
      <vt:lpstr>إِنِّي سِلْمٌ لِمَنْ سَالَمَكُمْ</vt:lpstr>
      <vt:lpstr>وَحَرْبٌ لِمَنْ حَارَبَكُمْ إِلٰى يَوْمِ ٱلْقِيَامَةِ</vt:lpstr>
      <vt:lpstr>وَلَعَنَ ٱللَّهُ آلَ زِيَادٍ وَآلَ مَرْوَانَ</vt:lpstr>
      <vt:lpstr>وَلَعَنَ ٱللَّهُ بَنِي أُمَيَّةَ قَاطِبَةً</vt:lpstr>
      <vt:lpstr>وَلَعَنَ ٱللَّهُ ٱبْنَ مَرْجَانَةَ</vt:lpstr>
      <vt:lpstr>وَلَعَنَ ٱللَّهُ عُمَرَ بْنَ سَعْدٍ</vt:lpstr>
      <vt:lpstr>وَلَعَنَ ٱللَّهُ شِمْراً</vt:lpstr>
      <vt:lpstr>وَلَعَنَ ٱللَّهُ أُمَّةً أَسْرَجَتْ وَأَلْجَمَتْ</vt:lpstr>
      <vt:lpstr>وَتَنَقَّبَتْ لِقِتَالِكَ</vt:lpstr>
      <vt:lpstr>بِأَبِي أَنْتَ وَأُمِّي</vt:lpstr>
      <vt:lpstr>لَقَدْ عَظُمَ مُصَابِي بِكَ</vt:lpstr>
      <vt:lpstr>فَأَسْأَلُ ٱللّٰهَ ٱلَّذِي أَكْرَمَ مَقَامَكَ وَأَكْرَمَنِي] بِکَ[</vt:lpstr>
      <vt:lpstr>أَنْ يَرْزُقَنِي طَلَبَ ثَارِكَ</vt:lpstr>
      <vt:lpstr>مَعَ إِمَامٍ مَنْصُورٍ مِنْ أَهْلِ بَيْتِ مُحَمَّدٍ</vt:lpstr>
      <vt:lpstr>صَلَّى ٱللّٰهُ عَلَيْهِ وَآلِهِ</vt:lpstr>
      <vt:lpstr>أَللّٰهُمَّ ٱجْعَلْنِي عِنْدَكَ وَجِيهاً</vt:lpstr>
      <vt:lpstr>بِٱلْحُسَيْنِ عَلَيْهِ ٱلسَّلاَمُ فِي ٱلدُّنْيَا وَٱلآخِرَةِ</vt:lpstr>
      <vt:lpstr>يَا أَبَا عَبْدِ ٱللَّهِ</vt:lpstr>
      <vt:lpstr>إِنِّي أَتَقَرَّبُ إِلَى ٱللَّهِ وَإِلٰى رَسُولِهِ</vt:lpstr>
      <vt:lpstr>وَإِلٰى أَمِيرِ ٱلْمُؤْمِنِينَ وَإِلٰى فَاطِمَةَ</vt:lpstr>
      <vt:lpstr>وَإِلَى ٱلْحَسَنِ وَإِلَيْكَ بِمُوَالاَتِكَ</vt:lpstr>
      <vt:lpstr>وَبِٱلْبَرَاءَةِ مِمَّنْ أَسَّسَ أَسَاسَ ذٰلِكَ</vt:lpstr>
      <vt:lpstr>وَبَنٰى عَلَيْهِ بُنْيَانَهُ</vt:lpstr>
      <vt:lpstr>وَجَرٰى فِي ظُلْمِهِ وَجَوْرِهِ عَلَيْكُمْ وَعَلٰى أَشْيَاعِكُمْ</vt:lpstr>
      <vt:lpstr>بَرِئْتُ إِلَى ٱللَّهِ وَإِلَيْكُمْ مِنْهُمْ</vt:lpstr>
      <vt:lpstr>وَأَتَقَرَّبُ إِلَى ٱللَّهِ ثُمَّ إِلَيْكُمْ</vt:lpstr>
      <vt:lpstr>بِمُوَالاَتِكُمْ وَمُوَالاَةِ وَلِيِّكُمْ</vt:lpstr>
      <vt:lpstr>وَبِٱلْبَرَاءَةِ مِنْ أَعْدَائِكُمْ</vt:lpstr>
      <vt:lpstr>وَٱلنَّاصِبِينَ لَكُمُ ٱلْحَرْبَ</vt:lpstr>
      <vt:lpstr>وَبِٱلْبَرَاءَةِ مِنْ أَشْيَاعِهِمْ وَأَتْبَاعِهِمْ</vt:lpstr>
      <vt:lpstr>إِنِّي سِلْمٌ لِمَنْ سَالَمَكُمْ</vt:lpstr>
      <vt:lpstr>وَحَرْبٌ لِمَنْ حَارَبَكُمْ</vt:lpstr>
      <vt:lpstr>وَوَلِيٌّ لِمَنْ وَالاَكُمْ</vt:lpstr>
      <vt:lpstr>وَعَدُوٌّ لِمَنْ عَادَاكُمْ</vt:lpstr>
      <vt:lpstr>فَأَسْأَلُ ٱللَّهَ ٱلَّذِي أَكْرَمَنِي بِمَعْرِفَتِكُمْ</vt:lpstr>
      <vt:lpstr>وَمَعْرِفَةِ أَوْلِيَائِكُمْ</vt:lpstr>
      <vt:lpstr>وَرَزَقَنِيَ ٱلْبَرَاءَةَ مِنْ أَعْدَائِكُمْ</vt:lpstr>
      <vt:lpstr>أَنْ يَجْعَلَنِي مَعَكُمْ فِي ٱلدُّنْيَا وَٱلآخِرَةِ</vt:lpstr>
      <vt:lpstr>وَأَنْ يُثَبِّتَ لِي عِنْدَكُمْ قَدَمَ صِدْقٍ</vt:lpstr>
      <vt:lpstr>فِي ٱلدُّنْيَا وَٱلآخِرَةِ</vt:lpstr>
      <vt:lpstr>وَأَسْأَلُهُ أَنْ يُبَلِّغَنِي ٱلْمَقَامَ ٱلْمَحْمُودَ لَكُمْ عِنْدَ ٱللَّهِ</vt:lpstr>
      <vt:lpstr>وَأَنْ يَرْزُقَنِي طَلَبَ ثَارِي</vt:lpstr>
      <vt:lpstr>مَعَ إِمَامٍ هُدىً ظَاهِرٍ</vt:lpstr>
      <vt:lpstr>نَاطِقٍ بِٱلْحَقِّ مِنْكُمْ</vt:lpstr>
      <vt:lpstr>وَأَسْأَلُ ٱللَّهَ بِحَقِّكُمْ</vt:lpstr>
      <vt:lpstr>وَبِٱلشَّأْنِ ٱلَّذِي لَكُمْ عِنْدَهُ</vt:lpstr>
      <vt:lpstr>أَنْ يُعْطِيَنِي بِمُصَابِي بِكُمْ</vt:lpstr>
      <vt:lpstr>أَفْضَلَ مَا يُعْطِي مُصَاباً بِمُصِيبَتِهِ</vt:lpstr>
      <vt:lpstr>مُصِيبَةً مَا أَعْظَمَهَا</vt:lpstr>
      <vt:lpstr>وَأَعْظَمَ رَزِيَّتَهَا فِي ٱلإِسْلاَمِ</vt:lpstr>
      <vt:lpstr>وَفِي جَمِيعِ ٱلسَّمَاوَاتِ وَٱلأَرْضِ</vt:lpstr>
      <vt:lpstr>أَللّٰهُمَّ ٱجْعَلْنِي فِي مَقَامِي هٰذَا</vt:lpstr>
      <vt:lpstr>مِمَّنْ تَنَالُهُ مِنْكَ صَلَوَاتٌ وَرَحْمَةٌ وَمَغْفِرَةٌ</vt:lpstr>
      <vt:lpstr>أَللّٰهُمَّ ٱجْعَلْ مَحْيَايَ مَحْيَا مُحَمَّدٍ وَآلِ مُحَمَّدٍ</vt:lpstr>
      <vt:lpstr>وَمَمَاتِي مَمَاتَ مُحَمَّدٍ وَآلِ مُحَمَّدٍ</vt:lpstr>
      <vt:lpstr>أَللّٰهُمَّ إِنَّ هٰذَا يَوْمٌ تَبَرَّكَتْ بِهِ بَنُو أُمَيَّةَ</vt:lpstr>
      <vt:lpstr>وَٱبْنُ آكِلَةِ ٱلْأَكـبَادِ</vt:lpstr>
      <vt:lpstr>ٱللَّعِينُ ٱبْنُ ٱللَّعِينِ</vt:lpstr>
      <vt:lpstr>عَلٰى ]لِسَانِكَ[ وَلِسَانِ نَبِيِّكَ ]صَلَّى ٱللَّهُ عَلَيْهِ وَآلِهِ [</vt:lpstr>
      <vt:lpstr>فِي كُلِّ مَوْطِنٍ وَمَوْقِفٍ</vt:lpstr>
      <vt:lpstr>وَقَفَ فِيهِ نَبِيُّكَ ]صَلَّى ٱللَّهُ عَلَيْهِ وَآلِهِ [</vt:lpstr>
      <vt:lpstr>أَللّٰهُمَّ ٱلْعَنْ أَبَا سُفْيَانَ وَمُعَاوِيَةَ وَيَزيدَ بْنَ مُعَاوِيَةَ</vt:lpstr>
      <vt:lpstr>عَلَيْهِمْ مِنْكَ ٱللَّعْنَةُ أَبَدَ ٱلآبِدِينَ</vt:lpstr>
      <vt:lpstr>وَهٰذَا يَوْمٌ فَرِحَتْ بِهِ آلُ زِيَادٍ وَآلُ مَرْوَانَ</vt:lpstr>
      <vt:lpstr>بِقَتْلِهِمُ ٱلْحُسَيْنَ صَلَوَاتُ ٱللَّهِ عَلَيْهِ</vt:lpstr>
      <vt:lpstr>أَللّٰهُمَّ فَضَاعِفْ عَلَيْهِمُ ٱللَّعْنَ مِنْكَ وَٱلْعَذَابَ ]ٱلالِيمَ[</vt:lpstr>
      <vt:lpstr>أَللّٰهُمَّ إِنِّي أَتَقَرَّبُ إِلَيْكَ فِي هٰذَا ٱلْيَوْمِ</vt:lpstr>
      <vt:lpstr>وَفِي مَوْقِفِي هٰذَا</vt:lpstr>
      <vt:lpstr>وَأَيَّامِ حَيَاتِي</vt:lpstr>
      <vt:lpstr>بِٱلْبَرَاءَةِ مِنْهُمْ وَٱللَّعْنَةِ عَلَيْهِمْ</vt:lpstr>
      <vt:lpstr>وَبِٱلْمُوَالاَةِ لِنَبِيِّكَ وَآلِ نَبِيِّكَ</vt:lpstr>
      <vt:lpstr>]عَلَيْهِ وَ[عَلَيْهِمُ ٱلسَّلاَمُ</vt:lpstr>
      <vt:lpstr>أَللّٰهُمَّ ٱلْعَنْ أَوَّلَ ظَالِمٍ ظَلَمَ حَقَّ مُحَمَّدٍ وَآلِ مُحَمَّدٍ وَآخِرَ تَابِعٍ لَهُ عَلٰى ذٰلِكَ أَللّٰهُمَّ ٱلْعَنِ ٱلْعِصَابَةَ ٱلَّتِي جَاهَدَتِ ٱلْحُسَيْنَ وَشَايَعَتْ وَبَايَعَتْ وَتَابَعَتْ عَلٰى قَتْلِهِ أَللّٰهُمَّ ٱلْعَنْهُمْ جَمِيعاً</vt:lpstr>
      <vt:lpstr>اَلسَّلاَمُ عَلَيْكَ يَا أَبَا عَبْدِ ٱللَّهِ وَعَلَى ٱلْأَرْوَاحِ ٱلَّتِي حَلَّتْ بِفِنَائِكَ عَلَيْكَ مِنِّي سَلاَمُ ٱللَّهِ أَبَداً مَا بَقِيتُ وَبَقِيَ ٱللَّيْلُ وَٱلنَّهَارَ وَلاَ جَعَلَهُ ٱللَّهُ آخِرَ ٱلْعَهْدِ مِنِّي لِزِيَارَتِكُمْ اَلسَّلاَمُ عَلَى ٱلْحُسَيْنِ وَعَلٰى عَلِيِّ بْنِ ٱلْحُسَيْنِ ]وَعَلٰى أَوْلاَدِ ٱلْحُسَيْنِ [وَعَلٰى أَصْحَابِ ٱلْحُسَيْنِ</vt:lpstr>
      <vt:lpstr>أَللّٰهُمَّ خُصَّ أَنْتَ أَوَّلَ ظَالِمٍ بِٱللَّعْنِ مِنِّي</vt:lpstr>
      <vt:lpstr>وَٱبْدَأْ بِهِ أَوَّلاً</vt:lpstr>
      <vt:lpstr>ثُمَّ ]ٱلْعَنِ[ ٱلثَّانِيَ وَٱلثَّالِثَ وَٱلرَّابِعَ</vt:lpstr>
      <vt:lpstr>أَللّٰهُمَّ ٱلْعَنْ يَزِيدَ خَامِساً</vt:lpstr>
      <vt:lpstr>وَٱلْعَنْ عُبَيْدَ ٱللَّهِ بْنَ زِيَادٍ وَٱبْنَ مَرْجَانَةَ</vt:lpstr>
      <vt:lpstr>وَعُمَرَ بْنَ سَعْدٍ وَشِمْراً</vt:lpstr>
      <vt:lpstr>وَآلَ اَبِي سُفْيَانَ وَآلَ زِيَادٍ وَآلَ مَرْوَانَ</vt:lpstr>
      <vt:lpstr>إِلٰى يَوْمِ ٱلْقِيَامَةِ</vt:lpstr>
      <vt:lpstr>Please go in Prostration (Sajdah) and recite the following: </vt:lpstr>
      <vt:lpstr>أَللّٰهُمَّ لَكَ ٱلْحَمْدُ</vt:lpstr>
      <vt:lpstr>حَمْدَ ٱلشَّاكِرِينَ لَكَ عَلٰى مُصَابِهِمْ</vt:lpstr>
      <vt:lpstr>اَلْحَمْدُ لِلَّهِ عَلٰى عَظِيمِ رَزِيَّتِي</vt:lpstr>
      <vt:lpstr>أَللّٰهُمَّ ٱرْزُقْنِي شَفَاعَةَ ٱلْحُسَيْنِ يَوْمَ ٱلْوُرُودِ</vt:lpstr>
      <vt:lpstr>وَثَبِّتْ لِي قَدَمَ صِدْقٍ عِنْدَكَ</vt:lpstr>
      <vt:lpstr>مَعَ ٱلْحُسَيْنِ وَأَصْحَابِ ٱلْحُسَيْنِ</vt:lpstr>
      <vt:lpstr>ٱلَّذينَ بَذَلُوٱ مُهَجَهُمْ دُونَ ٱلْحُسَيْنِ عَلَيْهِ ٱلسَّلاَمُ</vt:lpstr>
      <vt:lpstr>أَللّٰهُمَّ صَلِّ عَلٰى مُحَمَّدٍ وَآلِ مُحَمَّدٍ</vt:lpstr>
      <vt:lpstr>Please recite two rakaahs for Hadiya of Ziyáráh Ashurá</vt:lpstr>
      <vt:lpstr>PowerPoint Presentation</vt:lpstr>
      <vt:lpstr>أَللّٰهُمَّ صَلِّ عَلٰى مُحَمَّدٍ وَآلِ مُحَمَّدٍ</vt:lpstr>
      <vt:lpstr>بِسْمِ اللّٰهِ الرَّحْمٰنِ الرَّحِيمِ</vt:lpstr>
      <vt:lpstr>يَا اللَّهُ يَا اللَّهُ يَا اللَّهُ</vt:lpstr>
      <vt:lpstr>يَا مُجِيبَ دَعْوَةِ ٱلْمُضْطَرِّينَ</vt:lpstr>
      <vt:lpstr>يَا كَاشِفَ كُرَبِ ٱلْمَكْرُوبِينَ</vt:lpstr>
      <vt:lpstr>يَا غِيَاثَ ٱلْمُسْتَغِيثِينَ</vt:lpstr>
      <vt:lpstr>يَا صَرِيخَ ٱلْمُسْتَصْرِخِينَ</vt:lpstr>
      <vt:lpstr>وَيَا مَنْ هُوَ أَقْرَبُ إِلَيَّ مِنْ حَبْلِ ٱلْوَرِيدِ</vt:lpstr>
      <vt:lpstr>وَيَا مَنْ يَحُولُ بَيْنَ ٱلْمَرْءِ وَقَلْبِهِ</vt:lpstr>
      <vt:lpstr>وَيَا مَنْ هُوَ بِٱلْمَنْظَرِ ٱلأَعْلَىٰ وَبِٱلأُفُقِ ٱلْمُبِينِ</vt:lpstr>
      <vt:lpstr>وَيَا مَنْ هُوَ ٱلرَّحْمٰنُ ٱلرَّحِيمُ عَلَىٰ ٱلْعَرْشِ ٱسْتَوَىٰ</vt:lpstr>
      <vt:lpstr>وَيَا مَنْ يَعْلَمُ خَائِنَةَ ٱلأَعْيُنِ وَمَا تُخْفِي ٱلصُّدُورُ</vt:lpstr>
      <vt:lpstr>وَيَا مَنْ لاَ يَخْفَىٰ عَلَيْهِ خَافِيَةٌ</vt:lpstr>
      <vt:lpstr>يَا مَنْ لاَ تَشْتَبِهُ عَلَيْهِ ٱلأَصْوَاتُ</vt:lpstr>
      <vt:lpstr>وَيَا مَنْ لاَ تُغَلِّطُهُ ٱلْحَاجَاتُ</vt:lpstr>
      <vt:lpstr>وَيَا مَنْ لاَ يُبْرِمُهُ إِلْحَاحُ ٱلْمُلِحِّينَ</vt:lpstr>
      <vt:lpstr>يَا مُدْرِكَ كُلِّ فَوْتٍ</vt:lpstr>
      <vt:lpstr>وَيَا جَامِعَ كُلِّ شَمْلٍ</vt:lpstr>
      <vt:lpstr>وَيَا بَارِئَ ٱلنُّفُوسِ بَعْدَ ٱلْمَوْتِ</vt:lpstr>
      <vt:lpstr>يَا مَنْ هُوَ كُلَّ يَوْمٍ فِي شَأْنٍ</vt:lpstr>
      <vt:lpstr>يَا قَاضِيَ ٱلْحَاجَاتِ</vt:lpstr>
      <vt:lpstr>يَا مُنَفِّسَ ٱلْكُرُبَاتِ</vt:lpstr>
      <vt:lpstr>يَا مُعْطِيَ ٱلسُّؤُلاَتِ</vt:lpstr>
      <vt:lpstr>يَا وَلِيَّ ٱلرَّغَبَاتِ</vt:lpstr>
      <vt:lpstr>يَا كَافِيَ ٱلْمُهِمَّاتِ</vt:lpstr>
      <vt:lpstr>يَا مَنْ يَكْفِي مِنْ كُلِّ شَيْءٍ</vt:lpstr>
      <vt:lpstr>وَلاَ يَكْفِي مِنْهُ شَيْءٌ فِي ٱلسَّمَاوَاتِ وَٱلأَرْضِ</vt:lpstr>
      <vt:lpstr>أَسْالُكَ بِحَقِّ مُحَمَّدٍ خَاتَمِ ٱلنَّبِيِّينَ</vt:lpstr>
      <vt:lpstr>وَعَلِيٍّ أَمِيرِ ٱلْمُؤْمِنِينَ</vt:lpstr>
      <vt:lpstr>وَبِحَقِّ فَاطِمَةَ بِنْتِ نَبِيِّكَ</vt:lpstr>
      <vt:lpstr>وَبِحَقِّ ٱلْحَسَنِ وَٱلْحُسَيْنِ</vt:lpstr>
      <vt:lpstr>فَإِنِّي بِهِمْ أَتَوَجَّهُ إِلَيْكَ فِي مَقَامِي هٰذَا</vt:lpstr>
      <vt:lpstr>وَبِهِمْ أَتَوَسَّلُ</vt:lpstr>
      <vt:lpstr>وَبِهِمْ أَتَشَفَّعُ إِلَيْكَ</vt:lpstr>
      <vt:lpstr>وَبِحَقِّهِمْ أَسْأَلُكَ وَٱقْسِمُ وَأَعْزِمُ عَلَيْكَ</vt:lpstr>
      <vt:lpstr>وَبِٱلشَّأْنِ ٱلَّذِي لَهُمْ عِنْدَكَ</vt:lpstr>
      <vt:lpstr>وَبِٱلْقَدْرِ ٱلَّذِي لَهُمْ عِنْدَكَ</vt:lpstr>
      <vt:lpstr>وَبِٱلَّذِي فَضَّلْتَهُمْ عَلَىٰ ٱلْعَالَمِينَ</vt:lpstr>
      <vt:lpstr>وَبِٱسْمِكَ ٱلَّذِي جَعَلْتَهُ عِنْدَهُمْ</vt:lpstr>
      <vt:lpstr>وَبِهِ خَصَصْتَهُمْ دُونَ ٱلْعَالَمِينَ</vt:lpstr>
      <vt:lpstr>وَبِهِ أَبَنْتَهُمْ</vt:lpstr>
      <vt:lpstr>وَأَبَنْتَ فَضْلَهُمْ مِنْ فَضْلِ ٱلْعَالَمِينَ</vt:lpstr>
      <vt:lpstr>حَتَّىٰ فَاقَ فَضْلُهُمْ فَضْلَ ٱلْعَالَمِينَ جَمِيعاً</vt:lpstr>
      <vt:lpstr>أَسْأَلُكَ أَنْ تُصَلِّيَ عَلَىٰ مُحَمَّدٍ وَآلِ مُحَمَّدٍ</vt:lpstr>
      <vt:lpstr>وَأَنْ تَكْشِفَ عَنِّي غَمِّي</vt:lpstr>
      <vt:lpstr>وَهَمِّي وَكَرْبِي</vt:lpstr>
      <vt:lpstr>وَتَكْفِيَنِي ٱلْمُهِمَّ مِنْ أُمُوْرِي</vt:lpstr>
      <vt:lpstr>وَتَقْضِيَ عَنِّي دَيْنِي</vt:lpstr>
      <vt:lpstr>وَتُجِيـرَنِي مِنَ ٱلْفَقْرِ</vt:lpstr>
      <vt:lpstr>وَتُجِيـرَنِي مِنَ ٱلْفَاقَةِ</vt:lpstr>
      <vt:lpstr>وَتُغْنِيَنِي عَنِ ٱلْمَسْئَلَةِ إِلَى ٱلْمَخْلُوقِينَ</vt:lpstr>
      <vt:lpstr>وَتَكْفِيَنِي هَمَّ مَنْ أَخَافُ هَمَّهُ</vt:lpstr>
      <vt:lpstr>وَعُسْرَ مَنْ أَخَافُ عُسْرَهُ</vt:lpstr>
      <vt:lpstr>وَحُزُونَةَ مَنْ أَخَافُ حُزُونَتَهُ</vt:lpstr>
      <vt:lpstr>وَشَرَّ مَنْ أَخَافُ شَرَّهُ</vt:lpstr>
      <vt:lpstr>وَمَكْرَ مَنْ أَخَافُ مَكْرَهُ</vt:lpstr>
      <vt:lpstr>وَبَغْيَ مَنْ أَخَافُ بَغْيَهُ</vt:lpstr>
      <vt:lpstr>وَجَوْرَ مَنْ أَخَافُ جَوْرَهُ</vt:lpstr>
      <vt:lpstr>وَسُلْطَانَ مَنْ أَخَافُ سُلْطَانَهُ</vt:lpstr>
      <vt:lpstr>وَكَيْدَ مَنْ أَخَافُ كَيْدَهُ</vt:lpstr>
      <vt:lpstr>وَمَقْدُرَةَ مَنْ أَخَافُ مَقْدُرَتَهُ عَلَيَّ</vt:lpstr>
      <vt:lpstr>وَتَرُدَّ عَنِّي كَيْدَ ٱلْكَيَدَةِ</vt:lpstr>
      <vt:lpstr>وَمَكْرَ ٱلْمَكَرَةِ</vt:lpstr>
      <vt:lpstr>اَللَّهُمَّ مَنْ أَرَادَنِي فَأَرِدْهُ</vt:lpstr>
      <vt:lpstr>وَمَنْ كَادَنِي فَكِدْهُ</vt:lpstr>
      <vt:lpstr>وَٱصْرِفْ عَنِّي كَيْدَهُ وَمَكْرَهُ</vt:lpstr>
      <vt:lpstr>وَبَأْسَهُ وَأَمَانِيَّهُ</vt:lpstr>
      <vt:lpstr>وَٱمْنَعْهُ عَنِّي كَيْفَ شِئْتَ وَانّٰى شِئْتَ</vt:lpstr>
      <vt:lpstr>اَللَّهُمَّ اشْغَلْهُ عَنِّي</vt:lpstr>
      <vt:lpstr>بِفَقْرٍ لاَ تَجْبُرُهُ</vt:lpstr>
      <vt:lpstr>وَبِبَلاءٍ لاَ تَسْتُرُهُ</vt:lpstr>
      <vt:lpstr>وَبِفَاقَةٍ لاَ تَسُدُّهَا</vt:lpstr>
      <vt:lpstr>وَبِسُقْمٍ لاَ تُعَافِيهِ</vt:lpstr>
      <vt:lpstr>وَذُلٍّ لاَ تُعِزُّهُ</vt:lpstr>
      <vt:lpstr>وَبِمَسْكَنَةٍ لاَ تَجْبُرُهَا</vt:lpstr>
      <vt:lpstr>اَللَّهُمَّ ٱضْرِبْ بِٱلذُّلِّ نَصْبَ عَيْنَيْهِ</vt:lpstr>
      <vt:lpstr>وَادْخِلْ عَلَيْهِ ٱلْفَقْرَ فِي مَنْزِلِهِ</vt:lpstr>
      <vt:lpstr>وَٱلْعِلَّةَ وَٱلسُّقْمَ فِي بَدَنِهِ</vt:lpstr>
      <vt:lpstr>حَتّٰى تَشْغَلَهُ عَنِّي بِشُغْلٍ شَاغِلٍ لاَ فَرَاغَ لَهُ</vt:lpstr>
      <vt:lpstr>وَأَنْسِهِ ذِكْرِي كَمَا أَنْسَيْتَهُ ذِكْرَكَ</vt:lpstr>
      <vt:lpstr>وَخُذْ عَنِّي بِسَمْعِهِ وَبَصَرِهِ</vt:lpstr>
      <vt:lpstr>وَلِسَانِهِ وَيَدِهِ وَرِجْلِهِ وَقَلْبِهِ</vt:lpstr>
      <vt:lpstr>وَجَمِيعِ جَوَارِحِهِ</vt:lpstr>
      <vt:lpstr>وَأَدْخِلْ عَلَيْهِ فِي جَمِيعِ ذٰلِكَ ٱلسُّقْمَ</vt:lpstr>
      <vt:lpstr>وَلا تَشْفِهِ حَتَّىٰ تَجْعَلَ ذٰلِكَ لَهُ شُغْلاً شَاغِلاً بِهِ</vt:lpstr>
      <vt:lpstr>عَنِّي وَعَنْ ذِكْرِي</vt:lpstr>
      <vt:lpstr>وَٱكْفِنِي يَا كَافِي مَا لاَ يَكْفِي سِوَاكَ</vt:lpstr>
      <vt:lpstr>فَإِنَّكَ ٱلْكَافِي لاَ كَافِيَ سِوَاكَ</vt:lpstr>
      <vt:lpstr>وَمُفَرِّجٌ لاَ مُفَرِّجَ سِوَاكَ</vt:lpstr>
      <vt:lpstr>وَمُغِيثٌ لاَ مُغِيثَ سِوَاكَ</vt:lpstr>
      <vt:lpstr>وَجَارٌ لاَ جَارَ سِوَاكَ</vt:lpstr>
      <vt:lpstr>خَابَ مَنْ كَانَ جَارُهُ سِوَاكَ</vt:lpstr>
      <vt:lpstr>وَمُغِيثُهُ سِوَاكَ</vt:lpstr>
      <vt:lpstr>وَمَفْزَعُهُ إِلٰى سِوَاكَ</vt:lpstr>
      <vt:lpstr>وَمَهْرَبُهُ إِلٰى سِوَاكَ</vt:lpstr>
      <vt:lpstr>وَمَلْجَأُهُ إِلٰى غَيْرِكَ</vt:lpstr>
      <vt:lpstr>وَمَنْجَاهُ مِنْ مَخْلُوقٍ غَيْرِكَ</vt:lpstr>
      <vt:lpstr>فَأَنْتَ ثِقَتِي وَرَجَائِي</vt:lpstr>
      <vt:lpstr>وَمَفْزَعِي وَمَهْرَبِي</vt:lpstr>
      <vt:lpstr>وَمَلْجَئِي وَمَنْجَايَ</vt:lpstr>
      <vt:lpstr>فَبِكَ أَسْتَفْتِحُ</vt:lpstr>
      <vt:lpstr>وَبِكَ أَسْتَنْجِحُ</vt:lpstr>
      <vt:lpstr>وَبِمُحَمَّدٍ وَآلِ مُحَمَّدٍ</vt:lpstr>
      <vt:lpstr>أَتَوَجَّهُ إِلَيْكَ وَأَتَوَسَّلُ وَأَتَشَفَّعُ</vt:lpstr>
      <vt:lpstr>فَأَسْأَلُكَ يَا اللَّهُ يَا اللَّهُ يَا اللَّهُ</vt:lpstr>
      <vt:lpstr>فَلَكَ ٱلْحَمْدُ وَلَكَ ٱلشُّكْرُ</vt:lpstr>
      <vt:lpstr>وَإِلَيْكَ ٱلْمُشْتَكٰى وَأَنْتَ ٱلْمُسْتَعَانُ</vt:lpstr>
      <vt:lpstr>فَاسْأَلُكَ يَا اللَّهُ يَا اللَّهُ يَا اللَّهُ</vt:lpstr>
      <vt:lpstr>بِحَقِّ مُحَمَّـدٍ وَآلِ مُحَمَّـدٍ</vt:lpstr>
      <vt:lpstr>أَنْ تُصَلِّيَ عَلٰى مُحَمَّدٍ وَآلِ مُحَمَّدٍ</vt:lpstr>
      <vt:lpstr>وَأَنْ تَكْشِفَ عَنِّي غَمِّي وَهَمِّي وَكَرْبِي</vt:lpstr>
      <vt:lpstr>فِي مَقَامِي هٰذَا</vt:lpstr>
      <vt:lpstr>كَـمَا كَشَفْتَ عَنْ نَبِيِّكَ هَمَّهُ وَغَمَّهُ وَكَرْبَهُ</vt:lpstr>
      <vt:lpstr>وَكَفَيْتَهُ هَوْلَ عَدُوِّهِ</vt:lpstr>
      <vt:lpstr>فَٱكْشِفْ عَنِّي كَـمَا كَشَفْتَ عَنْهُ</vt:lpstr>
      <vt:lpstr>وَفَرِّجْ عَنِّي كَـمَا فَرَّجْتَ عَنْهُ</vt:lpstr>
      <vt:lpstr>وَٱكْفِنِي كَـمَا كَفَيْتَهُ</vt:lpstr>
      <vt:lpstr>وَٱصْرِفْ عَنِّي هَوْلَ مَا أَخَافُ هَوْلَهُ</vt:lpstr>
      <vt:lpstr>وَمَؤُونَةَ مَا أَخَافُ مَئُونَتَهُ</vt:lpstr>
      <vt:lpstr>وَهَمَّ مَا أَخَافُ هَمَّهُ</vt:lpstr>
      <vt:lpstr>بِلا مَئُونَةٍ عَلٰى نَفْسِي مِنْ ذٰلِكَ</vt:lpstr>
      <vt:lpstr>وَٱصْرِفْنِي بِقَضَاءِ حَوَائِجِي</vt:lpstr>
      <vt:lpstr>وَكِفَايَةِ مَا أَهَمَّنِي هَمُّهُ</vt:lpstr>
      <vt:lpstr>مِنْ أَمْرِ آخِرَتِي وَدُنْيَايَ</vt:lpstr>
      <vt:lpstr>يَا أَمِيرَ ٱلْمُؤْمِنِينَ</vt:lpstr>
      <vt:lpstr>وَيَا أَبَا عَبْدِ ٱللَّهِ</vt:lpstr>
      <vt:lpstr>عَلَيْكُمَا مِنِّي سَلامُ ٱللَّهِ أَبَداً</vt:lpstr>
      <vt:lpstr>مَا بَقِيتُ وَبَقِيَ ٱللَّيْلُ وَٱلنَّهَارُ</vt:lpstr>
      <vt:lpstr>وَلاَ جَعَلَهُ ٱللَّهُ آخِرَ ٱلْعَهْدِ مِنْ زِيَارَتِكُمَا</vt:lpstr>
      <vt:lpstr>وَلاَ فَرَّقَ ٱللَّهُ بَيْنِي وَبَيْنَكُمَا</vt:lpstr>
      <vt:lpstr>أَللّٰهُمَّ أَحْيِنِي حَيَاةَ مُحَمَّدٍ وَذُرِّيَّتِهِ</vt:lpstr>
      <vt:lpstr>وَأَمِتْنِي مَمَاتَهُمْ</vt:lpstr>
      <vt:lpstr>وَتَوَفَّنِي عَلٰى مِلَّتِهِمْ</vt:lpstr>
      <vt:lpstr>وَٱحْشُرْنِي فِي زُمْرَتِهِمْ</vt:lpstr>
      <vt:lpstr>وَلاَ تُفَرِّقْ بَيْنِي وَبَيْنَهُمْ</vt:lpstr>
      <vt:lpstr>طَرْفَةَ عَيْنٍ أَبَداً</vt:lpstr>
      <vt:lpstr>فِي ٱلدُّنْيَا وَٱلآخِرَةِ</vt:lpstr>
      <vt:lpstr>يَا أَمِيرَ ٱلْمُؤْمِنِينَ</vt:lpstr>
      <vt:lpstr>وَيَا أَبَا عَبْدِ ٱللَّهِ</vt:lpstr>
      <vt:lpstr>أَتَيْتُكُمَا زَائِراً</vt:lpstr>
      <vt:lpstr>وَمُتَوَسِّلاً إِلَىٰ ٱللَّهِ رَبِّي وَرَبِّكُمَا</vt:lpstr>
      <vt:lpstr>وَمُتَوَجِّهاً إِلَيْهِ بِكُمَا</vt:lpstr>
      <vt:lpstr>وَمُسْتَشْفِعاً بِكُمَا إِلَىٰ ٱللَّهِ تَعَالَىٰ فِي حَاجَتِي هٰذِهِ</vt:lpstr>
      <vt:lpstr>فَٱشْفَعاً لِي</vt:lpstr>
      <vt:lpstr>فَإِنَّ لَكُمَا عِنْدَ ٱللَّهِ ٱلْمَقَامَ ٱلْمَحْمُودَ</vt:lpstr>
      <vt:lpstr>وَٱلْجَاهَ ٱلْوَجِيهَ</vt:lpstr>
      <vt:lpstr>وَٱلْمَنْزِلَ ٱلرَّفِيعَ وَٱلْوَسِيلَةَ</vt:lpstr>
      <vt:lpstr>إِنِّي أَنْقَلِبُ عَنْكُمَا</vt:lpstr>
      <vt:lpstr>مُنْتَظِراً لِّتَنَجُّزِ ٱلْحَاجَةِ</vt:lpstr>
      <vt:lpstr>وَقَضَائِهَا وَنَجَاحِهَا مِنَ ٱللّٰهِ</vt:lpstr>
      <vt:lpstr>بِشَفَاعَتِكُمَا لِي إِلَى ٱللّٰهِ فِي ذٰلِكَ</vt:lpstr>
      <vt:lpstr>فَلا أَخِيبُ</vt:lpstr>
      <vt:lpstr>وَلاَ يَكُونُ مُنْقَلَبِي مُنْقَلَباً خَائِباً خَاسِراً</vt:lpstr>
      <vt:lpstr>بَلْ يَكُونُ مُنْقَلَبِي مُنْقَلَباً رَاجِحاً</vt:lpstr>
      <vt:lpstr>مُفْلِحاً مُنْجِحاً مُسْتَجَاباً</vt:lpstr>
      <vt:lpstr>بِقَضَاءِ جَمِيعِ حَوَائِجِي</vt:lpstr>
      <vt:lpstr>وَتَشَفَّعاً لِي إِلَى ٱللّٰهِ</vt:lpstr>
      <vt:lpstr>إِنْقَلَبْتُ عَلَىٰ مَا شَاءَ ٱللّٰهُ</vt:lpstr>
      <vt:lpstr>وَلا حَوْلَ وَلا قُوَّةَ إِلاَّ بِٱللّٰهِ</vt:lpstr>
      <vt:lpstr>مُفَوِّضاً أَمْرِي إِلَى ٱللّٰهِ</vt:lpstr>
      <vt:lpstr>مُلْجِئاً ظَهْرِي إِلَى ٱللّٰهِ</vt:lpstr>
      <vt:lpstr>مُتَوَكِّلاً عَلَى ٱللّٰهِ</vt:lpstr>
      <vt:lpstr>وَأَقُولُ حَسْبِيَ ٱللّٰهُ وَكَفٰى</vt:lpstr>
      <vt:lpstr>سَمِعَ ٱللّٰهُ لِمَنْ دَعَا</vt:lpstr>
      <vt:lpstr>لَيْسَ لِي وَرَاءَ ٱللّٰهِ</vt:lpstr>
      <vt:lpstr>وَوَرَاءَكُمْ يَا سَادَتِي مُنْتَهٰى</vt:lpstr>
      <vt:lpstr>مَا شَاءَ رَبِّي كَانَ</vt:lpstr>
      <vt:lpstr>وَمَا لَمْ يَشَاءْ لَمْ يَكُنْ</vt:lpstr>
      <vt:lpstr>وَلاَ حَوْلَ وَلاَ قُوَّةَ إِلاَّ بِٱللّٰهِ</vt:lpstr>
      <vt:lpstr>أَسْتَوْدِعُكُمَا ٱللّٰهَ</vt:lpstr>
      <vt:lpstr>وَلا جَعَلَهُ ٱللّٰهُ آخِرَ ٱلْعَهْدِ مِنِّي إِلَيْكُمَا</vt:lpstr>
      <vt:lpstr>إِنْصَرَفْتُ يَا سَيِّدِي يَا أَمِيرَ ٱلْمُؤْمِنِينَ وَمَوْلاَي</vt:lpstr>
      <vt:lpstr>وَأَنْتَ يَا أَبَا عَبْدِ ٱللَّهِ يَا سَيِّدِي</vt:lpstr>
      <vt:lpstr>وَسَلاَمِي عَلَيْكُمَا مُتَّصِلٌ</vt:lpstr>
      <vt:lpstr>مَا ٱتَّصَلَ ٱللَّيْلُ وَٱلنَّهَارُ</vt:lpstr>
      <vt:lpstr>وَاصِلٌ ذٰلِكَ إِلَيْكُمَا</vt:lpstr>
      <vt:lpstr>غَيْرُ مَحْجُوبٍ عَنْكُمَا سَلاَمِي</vt:lpstr>
      <vt:lpstr>إِنْ شَاءَ ٱللّٰهُ</vt:lpstr>
      <vt:lpstr>وَأَسْأَلُهُ بِحَقِّكُمَا أَنْ يَّشَاءَ ذٰلِكَ وَيَفْعَلَ</vt:lpstr>
      <vt:lpstr>فَإِنَّهُ حَمِيدٌ مَجِيدٌ</vt:lpstr>
      <vt:lpstr>إِنْقَلَبْتُ يَا سَيِّدَيَّ عَنْكُمَا</vt:lpstr>
      <vt:lpstr>تَائِباً حَامِداً لِلَّهِ</vt:lpstr>
      <vt:lpstr>شَاكِراً رَاجِياً لِلْإِجَابَةِ</vt:lpstr>
      <vt:lpstr>غَيْرَ آيِسٍ وَلاَ قَانِطٍ</vt:lpstr>
      <vt:lpstr>آئِباً عَائِداً رَاجِعاً إِلٰى زِيَارَتِكُمَا</vt:lpstr>
      <vt:lpstr>غَيْرَ رَاغِبٍ عَنْكُمَا وَلاَ عَنْ زِيَارَتِكُمَا</vt:lpstr>
      <vt:lpstr>بَلْ رَاجِعٌ عَائِدٌ إِنْ شَاءَ ٱللّٰهُ</vt:lpstr>
      <vt:lpstr>وَلاَ حَوْلَ وَلاَ قُوَّةَ إِلاَّ بِٱللّٰهِ</vt:lpstr>
      <vt:lpstr>يَا سَادَتِي رَغِبْتُ إِلَيْكُمَا وَإِلٰى زِيَارَتِكُمَا</vt:lpstr>
      <vt:lpstr>بَعْدَ أَنْ زَهِدَ فِيكُمَا وَفِي زِيَارَتِكُمَا أَهْلُ ٱلدُّنْيَا</vt:lpstr>
      <vt:lpstr>فَلاَ خَيَّبَنِيَ ٱللَّهُ مِمَّا رَجَوْتُ وَمَا أَمَّلْتُ فِي زِيَارَتِكُمَا</vt:lpstr>
      <vt:lpstr>إِنَّهُ قَرِيبٌ مُجِيبٌ</vt:lpstr>
      <vt:lpstr>أَللّٰهُمَّ صَلِّ عَلٰى مُحَمَّدٍ وَآلِ مُحَمَّدٍ</vt:lpstr>
      <vt:lpstr>Move forwards &amp; backwards seven times, saying... </vt:lpstr>
      <vt:lpstr>إِنَّا لِلَّهِ وَإِنَّا إلَيْهِ رَاجِعُونَ  رِضَاً بِقَضَائِهِ وَتَسْلِيمَاً لِأمْرِهِ </vt:lpstr>
      <vt:lpstr>You may now beseech Almighty Allah to grant your needs, and they will be settled, if Allah permits.</vt:lpstr>
      <vt:lpstr>Spend the rest of the day in MOURNING It is highly recommended to read  Sura Al Ikhlaas repeatedly.</vt:lpstr>
      <vt:lpstr>PowerPoint Presentation</vt:lpstr>
      <vt:lpstr>أَللّٰهُمَّ صَلِّ عَلٰى مُحَمَّدٍ وَآلِ مُحَمَّدٍ</vt:lpstr>
      <vt:lpstr>بِسْمِ اللّٰهِ الرَّحْمٰنِ الرَّحِيمِ</vt:lpstr>
      <vt:lpstr>اَلْحَمْدُ لِلَّهِ رَبِّ ٱلْعَالَمِينَ</vt:lpstr>
      <vt:lpstr>وَصَلَّى ٱللَّهُ عَلٰى سَيِّدِنَا مُحَمَّدٍ نَبِيِّهِ</vt:lpstr>
      <vt:lpstr>وَآلِهِ وَسَلَّمَ تَسْلِيماً</vt:lpstr>
      <vt:lpstr>اَللَّهُمَّ لَكَ ٱلْحَمْدُ</vt:lpstr>
      <vt:lpstr>عَلٰى مَا جَرٰى بِهِ قَضَاؤُكَ</vt:lpstr>
      <vt:lpstr>فِي اوْلِيَائِكَ ٱلَّذِينَ ٱسْتَخْلَصْتَهُمْ لِنَفْسِكَ وَدِينِكَ</vt:lpstr>
      <vt:lpstr>إِذِ ٱخْتَرْتَ لَهُمْ جَزِيلَ مَا عِنْدَكَ</vt:lpstr>
      <vt:lpstr>مِنَ ٱلنَّعِيمِ ٱلْمُقِيمِ</vt:lpstr>
      <vt:lpstr>ٱلَّذِي لاَ زَوَالَ لَهُ وَلاَ ٱضْمِحْلاَلَ</vt:lpstr>
      <vt:lpstr>بَعْدَ انْ شَرَطْتَ عَلَيْهِمُ ٱلزُّهْدَ</vt:lpstr>
      <vt:lpstr>فِي دَرَجَاتِ هٰذِهِ ٱلدُّنْيَا ٱلدَّنِيَّةِ</vt:lpstr>
      <vt:lpstr>وَزُخْرُفِهَا وَزِبْرِجِهَا</vt:lpstr>
      <vt:lpstr>فَشَرَطُوٱ لَكَ ذٰلِكَ</vt:lpstr>
      <vt:lpstr>وَعَلِمْتَ مِنْهُمُ ٱلْوَفَاءَ بِهِ</vt:lpstr>
      <vt:lpstr>فَقَبِلْتَهُمْ وَقَرَّبْتَهُمْ</vt:lpstr>
      <vt:lpstr>وَقَدَّمْتَ لَهُمُ ٱلذِّكْرَ ٱلْعَلِيَّ</vt:lpstr>
      <vt:lpstr>وَٱلثَّنَاءَ ٱلْجَلِيَّ</vt:lpstr>
      <vt:lpstr>وَاهْبَطْتَ عَلَيْهِمْ مَلاَئِكَتَكَ</vt:lpstr>
      <vt:lpstr>وَكَـرَّمْتَهُمْ بِوَحْيِكَ</vt:lpstr>
      <vt:lpstr>وَرَفَدْتَهُمْ بِعِلْمِكَ</vt:lpstr>
      <vt:lpstr>وَجَعَلْتَهُمُ ٱلذَّرِيعَةَ [الذَّرَائِعَ‏] إِلَيْكَ</vt:lpstr>
      <vt:lpstr>وَٱلْوَسِيلَةَ إِلٰى رِضْوَانِكَ</vt:lpstr>
      <vt:lpstr>فَبَعْضٌ أَسْكَنْتَهُ جَنَّتَكَ</vt:lpstr>
      <vt:lpstr>إِلٰى أَنْ أَخْرَجْتَهُ مِنْهَا</vt:lpstr>
      <vt:lpstr>وَبَعْضٌ حَمَلْتَهُ فِي فُلْكِكَ</vt:lpstr>
      <vt:lpstr>وَنَجَّيْتَهُ وَ [مَعَ‏] مَنْ آمَنَ مَعَهُ</vt:lpstr>
      <vt:lpstr>مِنَ ٱلْهَلَكَةِ بِرَحْمَتِكَ</vt:lpstr>
      <vt:lpstr>وَبَعْضٌ ٱتَّخَذْتَهُ لِنَفْسِكَ خَلِيلاَ</vt:lpstr>
      <vt:lpstr>وَسَأَلَكَ لِسَانَ صِدْقٍ فِي ٱلْآخِرِينَ فَأَجَبْتَهُ</vt:lpstr>
      <vt:lpstr>وَجَعَلْتَ ذٰلِكَ عَلِيّاً</vt:lpstr>
      <vt:lpstr>وَبَعْضٌ كَلَّمْتَهُ مِنْ شَجَرَةٍ تَكْلِيماً</vt:lpstr>
      <vt:lpstr>وَجَعَلْتَ لَهُ مِنْ اخِيهِ رِدْءاً وَوَزِيراً</vt:lpstr>
      <vt:lpstr>وَبَعْضٌ أَوْلَدْتَهُ مِنْ غَيْرِ أَبٍ</vt:lpstr>
      <vt:lpstr>وَآتَيْتَهُ ٱلْبَيِّنَاتِ</vt:lpstr>
      <vt:lpstr>وَأَيَّدْتَهُ بِرُوحِ ٱلْقُدُسِ</vt:lpstr>
      <vt:lpstr>وَكُلٌّ [وَ كُلا] شَرَعْتَ لَهُ شَرِيعَةً</vt:lpstr>
      <vt:lpstr>وَنَهَجْتَ لَهُ مِنْهَاجاً</vt:lpstr>
      <vt:lpstr>وَتَخَيَّرْتَ لَهُ أَوْصِيَاءَ [أَوْصِيَاءَهُ‏]</vt:lpstr>
      <vt:lpstr>مُسْتَحْفِظاً بَعْدَ مُسْتَحْفِظٍ [مُسْتَحْفَظاً بَعْدَ مُسْتَحْفَظٍ]</vt:lpstr>
      <vt:lpstr>مِنْ مُدَّةٍ إِلٰى مُدَّةٍ</vt:lpstr>
      <vt:lpstr>إِقَامَةً لِدِينِكَ</vt:lpstr>
      <vt:lpstr>وَحُجَّةً عَلٰى عِبَادِكَ</vt:lpstr>
      <vt:lpstr>وَلِئَلاَّ يَزُولَ ٱلْحَقُّ عَنْ مَقَرِّهِ</vt:lpstr>
      <vt:lpstr>وَيَغْلِبَ ٱلْبَاطِلُ عَلٰى أَهْلِهِ</vt:lpstr>
      <vt:lpstr>وَلاَ [لِئَلا] يَقُولَ أَحَدٌ</vt:lpstr>
      <vt:lpstr>لَوْ لاَ أَرْسَلْتَ إِلَيْنَا رَسُولاً مُنْذِراً</vt:lpstr>
      <vt:lpstr>وَأَقَمْتَ لَنَا عَلَماً هَادِياً</vt:lpstr>
      <vt:lpstr>فَنَتَّبِعَ آيَاتِكَ مِنْ قَبْلِ انْ نَذِلَّ وَنَخْزٰى</vt:lpstr>
      <vt:lpstr>إِلٰى أَنِ ٱنْتَهَيْتَ بِٱلْأَمْرِ إِلٰى حَبِيبِكَ وَنَجِيبِكَ مُحَمَّدٍ</vt:lpstr>
      <vt:lpstr>صَلَّى ٱللّٰهُ عَلَيْهِ وَآلِهِ</vt:lpstr>
      <vt:lpstr>فَكَانَ كَمَا ٱنْتَجَبْتَهُ</vt:lpstr>
      <vt:lpstr>سَيِّدَ مَنْ خَلَقْتَهُ</vt:lpstr>
      <vt:lpstr>وَصَفْوَةَ مَنِ ٱصْطَفَيْتَهُ</vt:lpstr>
      <vt:lpstr>وَأَفْضَلَ مَنِ ٱجْتَبَيْتَهُ</vt:lpstr>
      <vt:lpstr>وَأَكْرَمَ مَنِ ٱعْتَمَدْتَهُ</vt:lpstr>
      <vt:lpstr>قَدَّمْتَهُ عَلٰى أَنْبِيَائِكَ</vt:lpstr>
      <vt:lpstr>وَبَعَثْتَهُ إِلَى ٱلثَّقَلَيْنِ مِنْ عِبَادِكَ</vt:lpstr>
      <vt:lpstr>وَأَوْطَأْتَهُ مَشَارِقَكَ وَمَغَارِبَكَ</vt:lpstr>
      <vt:lpstr>وَسَخَّرْتَ لَهُ ٱلْبُرَاقَ</vt:lpstr>
      <vt:lpstr>وَعَرَجْتَ بِرُوْحِهِ [بِهِ‏] إِلٰى سَمَائِكَ</vt:lpstr>
      <vt:lpstr>وَأَوْدَعْتَهُ عِلْمَ مَا كَانَ</vt:lpstr>
      <vt:lpstr>وَمَا يَكُونُ إِلَى ٱنْقِضَاءِ خَلْقِكَ</vt:lpstr>
      <vt:lpstr>ثُمَّ نَصَرْتَهُ بِٱلرُّعْبِ</vt:lpstr>
      <vt:lpstr>وَحَفَفْتَهُ بِجَبْرَئِيلَ وَمِيكَائِيلَ</vt:lpstr>
      <vt:lpstr>وَٱلْمُسَوِّمِينَ مِنْ مَلاَئِكَتِكَ</vt:lpstr>
      <vt:lpstr>وَوَعَدْتَهُ أَنْ تُظْهِرَ دِينَهُ عَلَى ٱلدِّينِ كُلِّهِ</vt:lpstr>
      <vt:lpstr>وَلَوْ كَرِهَ ٱلْمُشْرِكُونَ</vt:lpstr>
      <vt:lpstr>وَذٰلِكَ بَعْدَ أَنْ بَوَّأْتَهُ مُبَوَّأَ صِدْقٍ مِنْ أَهْلِهِ</vt:lpstr>
      <vt:lpstr>وَجَعَلْتَ لَهُ وَلَهُمْ أَوَّلَ بَيْتٍ</vt:lpstr>
      <vt:lpstr>وُضِعَ لِلنَّاسِ لَلَّذِي بِبَكَّةَ</vt:lpstr>
      <vt:lpstr>مُبَارَكاً وَهُدًى لِلْعَالَمينَ</vt:lpstr>
      <vt:lpstr>فِيهِ آيَاتٌ بَيِّنَاتٌ</vt:lpstr>
      <vt:lpstr>مَقَامُ إِبْرَاهِيمَ</vt:lpstr>
      <vt:lpstr>وَمَنْ دَخَلَهُ كَانَ آمِناً</vt:lpstr>
      <vt:lpstr>وَقُلْتَ إِنَّمَا يُرِيدُ ٱللّٰهُ لِيُذْهِبَ عَنْكُمُ ٱلرِّجْسَ</vt:lpstr>
      <vt:lpstr>أَهْلَ ٱلْبَيْتِ وَيُطَهِّرَكُمْ تَطْهِيراً.</vt:lpstr>
      <vt:lpstr>ثُمَّ جَعَلْتَ أَجْرَ مُحَمَّدٍ صَلَوَاتُكَ عَلَيْهِ وَآلِهِ</vt:lpstr>
      <vt:lpstr>مَوَدَّتَهُمْ فِي كِتَابِكَ</vt:lpstr>
      <vt:lpstr>فَقُلْتَ قُلْ لاَ أَسْأَلُكُمْ عَلَيْهِ أَجْراً</vt:lpstr>
      <vt:lpstr>إِلاَّ ٱلْمَوَدَّةَ فِي ٱلْقُرْبٰى.</vt:lpstr>
      <vt:lpstr>وَقُلْتَ مَا سَأَلْتُكُمْ مِنْ أَجْرٍ فَهُوَ لَكُمْ.</vt:lpstr>
      <vt:lpstr>وَقُلْتَ مَا أَسْأَلُكُمْ عَلَيْهِ مِنْ أَجْرٍ</vt:lpstr>
      <vt:lpstr>إِلاَّ مَنْ شَاءَ أَنْ يَتَّخِذَ إِلٰى رَبِّهِ سَبِيلاَ.</vt:lpstr>
      <vt:lpstr>فَكَانُوٱ هُمُ ٱلسَّبِيلَ إِلَيْكَ</vt:lpstr>
      <vt:lpstr>وَٱلْمَسْلَكَ إِلٰى رِضْوَانِكَ</vt:lpstr>
      <vt:lpstr>فَلَمَّا ٱنْقَضَتْ أَيَّامُهُ</vt:lpstr>
      <vt:lpstr>أَقَامَ وَلِيَّهُ عَلِيَّ بْنَ أَبِي طَالِبٍ</vt:lpstr>
      <vt:lpstr>صَلَوَاتُكَ عَلَيْهِمَا وَآلِهِمَا هَادِياً</vt:lpstr>
      <vt:lpstr>إِذْ كَانَ هُوَ ٱلْمُنْذِرَ</vt:lpstr>
      <vt:lpstr>وَلِكُلِّ قَوْمٍ هَادٍ</vt:lpstr>
      <vt:lpstr>فَقَالَ وَٱلْمَلَاُ أَمَامَهُ</vt:lpstr>
      <vt:lpstr>مَنْ كُنْتُ مَوْلاَهُ</vt:lpstr>
      <vt:lpstr>فَعَلِيٌّ مَوْلاَهُ</vt:lpstr>
      <vt:lpstr>أَللّٰهُمَّ وَالِ مَنْ وَالاَهُ</vt:lpstr>
      <vt:lpstr>وَعَادِ مَنْ عَادَاهُ</vt:lpstr>
      <vt:lpstr>وَٱنْصُرْ مَنْ نَصَرَهُ</vt:lpstr>
      <vt:lpstr>وَٱخْذُلْ مَنْ خَذَلَهُ.</vt:lpstr>
      <vt:lpstr>وَقَالَ مَنْ كُنْتُ أَنَا نَبِيَّهُ فَعَلِيٌّ أَمِيرُهُ</vt:lpstr>
      <vt:lpstr>وَقَالَ أَنَا وَعَلِيٌّ مِنْ شَجَرَةٍ وَاحِدَةٍ</vt:lpstr>
      <vt:lpstr>وَسَائِرُ ٱلنَّاسِ مِنْ شَجَرٍ شَتّٰى</vt:lpstr>
      <vt:lpstr>وَأَحَلَّهُ مَحَلَّ هَارُونَ مِنْ مُوسٰى</vt:lpstr>
      <vt:lpstr>فَقَالَ لَهُ أَنْتَ مِنِّي بِمَنْزِلَةِ هَارُونَ مِنْ مُوسٰى</vt:lpstr>
      <vt:lpstr>إِلاَّ أَنَّهُ لاَ نَبِيَّ بَعْدِي</vt:lpstr>
      <vt:lpstr>وَزَوَّجَهُ ٱبْنَتَهُ سَيِّدَةَ نِسَاءِ ٱلْعَالَمِينَ</vt:lpstr>
      <vt:lpstr>وَأَحَلَّ لَهُ مِنْ مَسْجِدِهِ مَا حَلَّ لَهُ</vt:lpstr>
      <vt:lpstr>وَسَدَّ ٱلْأَبْوَابَ إِلاَّ بَابَهُ</vt:lpstr>
      <vt:lpstr>ثُمَّ أَوْدَعَهُ عِلْمَهُ وَحِكْمَتَهُ</vt:lpstr>
      <vt:lpstr>فَقَالَ أَنَا مَدِينَةُ ٱلْعِلْمِ</vt:lpstr>
      <vt:lpstr>وَعَلِيٌّ بَابُهَا</vt:lpstr>
      <vt:lpstr>فَمَنْ أَرَادَ ٱلْمَدِينَةَ وَٱلْحِكْمَةَ</vt:lpstr>
      <vt:lpstr>فَلْيَأْتِهَا مِنْ بَابِهَا</vt:lpstr>
      <vt:lpstr>ثُمَّ قَالَ أَنْتَ أَخِي وَوَصِيِّي وَوَارِثِي</vt:lpstr>
      <vt:lpstr>لَحْمُكَ مِنْ لَحْمِي</vt:lpstr>
      <vt:lpstr>وَدَمُكَ مِنْ دَمِي</vt:lpstr>
      <vt:lpstr>وَسِلْمُكَ سِلْمِي</vt:lpstr>
      <vt:lpstr>وَحَرْبُكَ حَرْبِي</vt:lpstr>
      <vt:lpstr>وَٱلْإِيمَانُ مُخَالِطٌ لَحْمَكَ وَدَمَكَ</vt:lpstr>
      <vt:lpstr>كَمَا خَالَطَ لَحْمِي وَدَمِي</vt:lpstr>
      <vt:lpstr>وَأَنْتَ غَداً عَلَى الْحَوْضِ خَلِيفَتِي</vt:lpstr>
      <vt:lpstr>وَأَنْتَ تَقْضِي دَيْنِي</vt:lpstr>
      <vt:lpstr>وَتُنْجِزُ عِدَاتِي</vt:lpstr>
      <vt:lpstr>وَشِيعَتُكَ عَلٰى مَنَابِرَ مِنْ نُورٍ</vt:lpstr>
      <vt:lpstr>مُبْيَضَّةً وُجُوهُهُمْ حَوْلِي فِي ٱلْجَنَّةِ</vt:lpstr>
      <vt:lpstr>وَهُمْ جِيرَانِي</vt:lpstr>
      <vt:lpstr>وَلَوْلاَ أَنْتَ يَا عَلِيُّ</vt:lpstr>
      <vt:lpstr>لَمْ يُعْرَفِ ٱلْمُؤْمِنُونَ بَعْدِي</vt:lpstr>
      <vt:lpstr>وَكَانَ بَعْدَهُ هُدًى مِنَ ٱلضَّلاَلِ</vt:lpstr>
      <vt:lpstr>وَنُوراً مِنَ ٱلْعَمٰى</vt:lpstr>
      <vt:lpstr>وَحَبْلَ ٱللّٰهِ ٱلْمَتِينَ</vt:lpstr>
      <vt:lpstr>وَصِرَاطَهُ ٱلْمُسْتَقِيمَ</vt:lpstr>
      <vt:lpstr>لاَ يُسْبَقُ بِقَرَابَةٍ فِي رَحِمٍ</vt:lpstr>
      <vt:lpstr>وَلاَ بِسَابِقَةٍ فِي دِينٍ</vt:lpstr>
      <vt:lpstr>وَلاَ يُلْحَقُ فِي مَنْقَبَةٍ مِنْ مَنَاقِبِهِ</vt:lpstr>
      <vt:lpstr>يَحْذُو حَذْوَ ٱلرَّسُولِ</vt:lpstr>
      <vt:lpstr>صَلَّى ٱللّٰهُ عَلَيْهِمَا وَآلِهِمَا</vt:lpstr>
      <vt:lpstr>وَيُقَاتِلُ عَلَى ٱلتَّأْوِيلِ</vt:lpstr>
      <vt:lpstr>وَلاَ تَأْخُذُهُ فِي ٱللّٰهِ لَوْمَةُ لاَئِمٍ</vt:lpstr>
      <vt:lpstr>قَدْ وَتَرَ فِيهِ صَنَادِيدَ ٱلْعَرَبِ</vt:lpstr>
      <vt:lpstr>وَقَتَلَ أَبْطَالَهُمْ</vt:lpstr>
      <vt:lpstr>وَنَاوَشَ [نَاهَشَ‏] ذُؤْبَانَهُمْ</vt:lpstr>
      <vt:lpstr>فَأَوْدَعَ قُلُوبَهُمْ أَحْقَاداً</vt:lpstr>
      <vt:lpstr>بَدْرِيَّةً وَخَيْبَرِيَّةً وَحُنَيْنِيَّةً وَغَيْرَهُنَّ</vt:lpstr>
      <vt:lpstr>فَأَضَبَّتْ [فَأَصَنَّتْ‏] [فَأَصَنَ‏] عَلٰى عَدَاوَتِهِ</vt:lpstr>
      <vt:lpstr>وَأَكَبَّتْ عَلٰى مُنَابَذَتِهِ</vt:lpstr>
      <vt:lpstr>حَتّٰى قَتَلَ ٱلنَّاكِثِينَ وَٱلْقَاسِطِينَ وَٱلْمَارِقِينَ</vt:lpstr>
      <vt:lpstr>وَلَمَّا قَضٰى نَحْبَهُ</vt:lpstr>
      <vt:lpstr>وَقَتَلَهُ أَشْقَى [الْاَشْقِيَاءِ مِنَ الْاَوَّلِينَ وَ]ٱلْآخِرِينَ يَتْبَعُ أَشْقَى ٱلْأَوَّلِينَ</vt:lpstr>
      <vt:lpstr>لَمْ يُمْتَثَلْ أَمْرُ رَسُولِ ٱللّٰهِ</vt:lpstr>
      <vt:lpstr>صَلَّى ٱللّٰهُ عَلَيْهِ وَآلِهِ</vt:lpstr>
      <vt:lpstr>فِي ٱلْهَادِينَ بَعْدَ ٱلْهَادِينَ</vt:lpstr>
      <vt:lpstr>وَٱلْأُمَّةُ مُصِرَّةٌ عَلٰى مَقْتِهِ</vt:lpstr>
      <vt:lpstr>مُجْتَمِعَةٌ عَلٰى قَطِيعَةِ رَحِمِهِ</vt:lpstr>
      <vt:lpstr>وَإِقْصَاءِ وُلْدِهِ</vt:lpstr>
      <vt:lpstr>إِلاَّ ٱلْقَلِيلَ مِمَّنْ وَفٰى لِرِعَايَةِ ٱلْحَقِّ فِيهِمْ</vt:lpstr>
      <vt:lpstr>فَقُتِلَ مَنْ قُتِلَ</vt:lpstr>
      <vt:lpstr>وَسُبِيَ مَنْ سُبِيَ</vt:lpstr>
      <vt:lpstr>وَأُقْصِيَ مَنْ أُقْصِيَ</vt:lpstr>
      <vt:lpstr>وَجَرَى ٱلْقَضَاءُ لَهُمْ</vt:lpstr>
      <vt:lpstr>بِمَا يُرْجٰى لَهُ حُسْنُ ٱلْمَثُوبَةِ</vt:lpstr>
      <vt:lpstr>إِذْ كَانَتِ ٱلْأَرْضُ لِلّٰهِ</vt:lpstr>
      <vt:lpstr>يُورِثُهَا مَنْ يَشَاءُ مِنْ عِبَادِهِ</vt:lpstr>
      <vt:lpstr>وَٱلْعَاقِبَةُ لِلْمُتَّقِينَ</vt:lpstr>
      <vt:lpstr>وَسُبْحَانَ رَبِّنَا</vt:lpstr>
      <vt:lpstr>إِنْ كَانَ وَعْدُ رَبِّنَا لَمَفْعُولاَ</vt:lpstr>
      <vt:lpstr>وَلَنْ يُخْلِفَ ٱللّٰهُ وَعْدَهُ</vt:lpstr>
      <vt:lpstr>وَهُوَ ٱلْعَزِيزُ ٱلْحَكِيمُ</vt:lpstr>
      <vt:lpstr>فَعَلَى ٱلْأَطَائِبِ مِنْ أَهْلِ بَيْتِ مُحَمَّدٍ وَعَلِيٍّ</vt:lpstr>
      <vt:lpstr>صَلَّى ٱللّٰهُ عَلَيْهِمَا وَآلِهِمَا</vt:lpstr>
      <vt:lpstr>فَلْيَبْكِ ٱلْبَاكُونَ</vt:lpstr>
      <vt:lpstr>وَإِيَّاهُمْ فَلْيَنْدُبِ ٱلنَّادِبُونَ</vt:lpstr>
      <vt:lpstr>وَلِمِثْلِهِمْ فَلْتُذْرَفِ [فَلْتَدُرَّ] ٱلدُّمُوعُ</vt:lpstr>
      <vt:lpstr>وَلْيَصْرُخِ ٱلصَّارِخُونَ</vt:lpstr>
      <vt:lpstr>وَيَضِجُّ [يَضِجَ‏] ٱلضَّاجُّونَ</vt:lpstr>
      <vt:lpstr>وَيَعِجُّ [يَعِجَ‏] ٱلْعَاجُّوَنَ</vt:lpstr>
      <vt:lpstr>أَيْنَ ٱلْحَسَنُ أَيْنَ ٱلْحُسَيْنُ</vt:lpstr>
      <vt:lpstr>أَيْنَ ابْنَاءُ ٱلْحُسَيْنِ</vt:lpstr>
      <vt:lpstr>صَالِحٌ بَعْدَ صَالِحٍ</vt:lpstr>
      <vt:lpstr>وَصَادِقٌ بَعْدَ صَادِقٍ</vt:lpstr>
      <vt:lpstr>أَيْنَ ٱلسَّبِيلُ بَعْدَ ٱلسَّبِيلِ</vt:lpstr>
      <vt:lpstr>أَيْنَ ٱلْخِيَرَةُ بَعْدَ ٱلْخِيَرَةِ</vt:lpstr>
      <vt:lpstr>أَيْنَ ٱلشُّمُوسُ ٱلطَّالِعَةُ</vt:lpstr>
      <vt:lpstr>أَيْنَ ٱلْأَقْمَارُ ٱلْمُنِيرَةُ</vt:lpstr>
      <vt:lpstr>أَيْنَ ٱلْأَنْجُمُ ٱلزَّاهِرَةُ</vt:lpstr>
      <vt:lpstr>أَيْنَ أَعْلاَمُ ٱلدِّينِ</vt:lpstr>
      <vt:lpstr>وَقَوَاعِدُ ٱلْعِلْمِ</vt:lpstr>
      <vt:lpstr>أَيْنَ بَقِيَّةُ ٱللّٰهِ</vt:lpstr>
      <vt:lpstr>ٱلَّتِي لاَ تَخْلُو مِنَ ٱلْعِتْرَةِ ٱلْهَادِيةِ</vt:lpstr>
      <vt:lpstr>أَيْنَ ٱلْمُعَدُّ لِقَطْعِ دَابِرِ ٱلظَّلَمَةِ</vt:lpstr>
      <vt:lpstr>أَيْنَ ٱلْمُنْتَظَرُ لِإِقَامَةِ ٱلْأَمْتِ وَٱلْعِوَجِ</vt:lpstr>
      <vt:lpstr>أَيْنَ ٱلْمُرْتَجٰى لِإِزَالَةِ ٱلْجَوْرِ وَٱلْعُدْوَانِ</vt:lpstr>
      <vt:lpstr>أَيْنَ ٱلْمُدَّخَرُ لِتَجْدِيدِ ٱلْفَرَائِضِ وَٱلسُّنَنِ</vt:lpstr>
      <vt:lpstr>أَيْنَ ٱلْمُتَخَيَّرُ [الْمُتَّخَذُ] لِإِعَادَةِ ٱلْمِلَّةِ وَٱلشَّرِيعَةِ</vt:lpstr>
      <vt:lpstr>أَيْنَ ٱلْمُؤَمَّلُ لِإِحْيَاءِ ٱلْكِتَابِ وَحُدُودِهِ</vt:lpstr>
      <vt:lpstr>أَيْنَ مُحْيِي مَعَالِمِ ٱلدِّينِ وَاهْلِهِ</vt:lpstr>
      <vt:lpstr>أَيْنَ قَاصِمُ شَوْكَةِ ٱلْمُعْتَدِينَ</vt:lpstr>
      <vt:lpstr>أَيْنَ هَادِمُ أَبْنِيَةِ ٱلشِّرْكِ وَٱلنِّفَاقِ</vt:lpstr>
      <vt:lpstr>أَيْنَ مُبِيدُ أَهْلِ ٱلْفُسُوقِ</vt:lpstr>
      <vt:lpstr>وَٱلْعِصْيَانِ وَٱلطُّغْيَانِ</vt:lpstr>
      <vt:lpstr>أَيْنَ حَاصِدُ فُرُوعِ ٱلْغَيِّ وَٱلشِّقَاقِ [النِّفَاقِ‏]</vt:lpstr>
      <vt:lpstr>أَيْنَ طَامِسُ آثَارِ ٱلزَّيْغِ وَٱلْأَهْوَاءِ</vt:lpstr>
      <vt:lpstr>أَيْنَ قَاطِعُ حَبَائِلِ ٱلْكِذْبِ [الْكَذِبِ‏] وَٱلْأِفْتِرَاءِ</vt:lpstr>
      <vt:lpstr>أَيْنَ مُبِيدُ ٱلْعُتَاةِ وَٱلْمَرَدَةِ</vt:lpstr>
      <vt:lpstr>أَيْنَ مُسْتَأْصِلُ أَهْلِ ٱلْعِنَادِ وَٱلتَّضْلِيلِ وَٱلْإِلْحَادِ</vt:lpstr>
      <vt:lpstr>أَيْنَ مُعِزُّ ٱلْأَوْلِيَاءِ وَمُذِلُّ ٱلْأَعْدَاءِ</vt:lpstr>
      <vt:lpstr>أَيْنَ جَامِعُ ٱلْكَلِمَةِ [الْكَلِمِ‏] عَلَى ٱلتَّقْوٰى</vt:lpstr>
      <vt:lpstr>أَيْنَ بَابُ ٱللّٰهِ ٱلَّذِي مِنْهُ يُؤْتٰى</vt:lpstr>
      <vt:lpstr>أَيْنَ وَجْهُ ٱللّٰهِ ٱلَّذِي إِلَيْهِ يَتَوَجَّهُ ٱلْأَوْلِيَاءُ</vt:lpstr>
      <vt:lpstr>أَيْنَ ٱلسَّبَبُ ٱلْمُتَّصِلُ بَيْنَ ٱلْأَرْضِ وَٱلسَّمَاءِ</vt:lpstr>
      <vt:lpstr>أَيْنَ صَاحِبُ يَوْمِ ٱلْفَتْحِ</vt:lpstr>
      <vt:lpstr>وَنَاشِرُ رَايَةِ ٱلْهُدٰى</vt:lpstr>
      <vt:lpstr>أَيْنَ مُؤَلِّفُ شَمْلِ ٱلصَّلاَحِ وَٱلرِّضَا</vt:lpstr>
      <vt:lpstr>أَيْنَ ٱلطَّالِبُ بِذُحُولِ ٱلْأَنْبِيَاءِ وَأَبْنَاءِ ٱلْأَنْبِيَاءِ</vt:lpstr>
      <vt:lpstr>أَيْنَ ٱلطَّالِبُ [الْمُطَالِبُ‏] بِدَمِ ٱلْمَقْتُولِ بِكَرْبَلاَءَ</vt:lpstr>
      <vt:lpstr>أَيْنَ ٱلْمَنْصُورُ عَلٰى مَنِ ٱعْتَدٰى عَلَيْهِ وَٱفْتَرٰى</vt:lpstr>
      <vt:lpstr>أَيْنَ ٱلْمُضْطَرُّ ٱلَّذِي يُجَابُ إِذَا دَعَا</vt:lpstr>
      <vt:lpstr>أَيْنَ صَدْرُ ٱلْخَلاَئِقِ [ٱلْخَلائِفِ‏] ذُو ٱلْبِرِّ وَٱلتَّقْوٰى</vt:lpstr>
      <vt:lpstr>أَيْنَ ٱبْنُ ٱلنَّبِيِّ ٱلْمُصْطَفٰى</vt:lpstr>
      <vt:lpstr>وَٱبْنُ عَلِيٍّ ٱلْمُرْتَضٰى</vt:lpstr>
      <vt:lpstr>وَٱبْنُ خَدِيجَةَ ٱلْغَرَّاءِ</vt:lpstr>
      <vt:lpstr>وَٱبْنُ فَاطِمَةَ ٱلْكُبْرٰى</vt:lpstr>
      <vt:lpstr>بِأَبِي أَنْتَ وَأُمِّي</vt:lpstr>
      <vt:lpstr>وَنَفْسِي لَكَ ٱلْوِقَاءُ وَٱلْحِمٰى</vt:lpstr>
      <vt:lpstr>يَا ٱبْنَ ٱلسَّادَةِ ٱلْمُقَرَّبِينَ</vt:lpstr>
      <vt:lpstr>يَا ٱبْنَ ٱلنُّجَبَاءِ ٱلْأَكْرَمِينَ</vt:lpstr>
      <vt:lpstr>يَا ٱبْنَ ٱلْهُدَاةِ ٱلْمَهْدِيِّينَ [الْمُهْتَدِينَ‏]</vt:lpstr>
      <vt:lpstr>يَا ٱبْنَ ٱلْخِيَرَةِ ٱلْمُهَذَّبِينَ</vt:lpstr>
      <vt:lpstr>يَا ٱبْنَ ٱلْغَطَارِفَةِ ٱلْأَنْجَبِينَ</vt:lpstr>
      <vt:lpstr>يَا ٱبْنَ ٱلْأَطَائِبِ ٱلْمُطَهَّرِينَ [الْمُسْتَظْهَرِينَ‏]</vt:lpstr>
      <vt:lpstr>يَا ٱبْنَ ٱلْخَضَارِمَةِ ٱلْمُنْتَجَبِينَ</vt:lpstr>
      <vt:lpstr>يَا ٱبْنَ ٱلْقَمَاقِمَةِ ٱلْأَكْرَمِينَ [ٱلْأَكْبَرِينَ‏]</vt:lpstr>
      <vt:lpstr>يَا ٱبْنَ ٱلْبُدُورِ ٱلْمُنِيرَةِ</vt:lpstr>
      <vt:lpstr>يَا ٱبْنَ ٱلسُّرُجِ ٱلْمُضِيئَةِ</vt:lpstr>
      <vt:lpstr>يَا ٱبْنَ ٱلشُّهُبِ ٱلثَّاقِبَةِ</vt:lpstr>
      <vt:lpstr>يَا ٱبْنَ ٱلْأَنْجُمِ ٱلزَّاهِرَةِ</vt:lpstr>
      <vt:lpstr>يَا ٱبْنَ ٱلسُّبُلِ ٱلْوَاضِحَةِ</vt:lpstr>
      <vt:lpstr>يَا ٱبْنَ ٱلْأَعْلاَمِ ٱللاَّئِحَةِ</vt:lpstr>
      <vt:lpstr>يَا ٱبْنَ ٱلْعُلُومِ ٱلْكَامِلَةِ</vt:lpstr>
      <vt:lpstr>يَا ٱبْنَ ٱلسُّنَنِ ٱلْمَشْهُورَةِ</vt:lpstr>
      <vt:lpstr>يَا ٱبْنَ ٱلْمَعَالِمِ ٱلْمَأْثُورَةِ</vt:lpstr>
      <vt:lpstr>يَا ٱبْنَ ٱلْمُعْجِزَاتِ ٱلْمَوْجُودَةِ</vt:lpstr>
      <vt:lpstr>يَا ٱبْنَ ٱلدَّلاَئِلِ ٱلْمَشْهُودَةِ [الْمَشْهُورَةِ]</vt:lpstr>
      <vt:lpstr>يَا ٱبْنَ ٱلصِّرَاطِ ٱلْمُسْتَقِيمِ</vt:lpstr>
      <vt:lpstr>يَا ٱبْنَ ٱلنَّبَإِ ٱلْعَظِيمِ</vt:lpstr>
      <vt:lpstr>يَا ٱبْنَ مَنْ هُوَ فِي أُمِّ ٱلْكِتَابِ لَدَى ٱللّٰهِ عَلِيٌّ حَكِيمٌ</vt:lpstr>
      <vt:lpstr>يَا ٱبْنَ ٱلآيَاتِ وَٱلْبَيِّنَاتِ</vt:lpstr>
      <vt:lpstr>يَا ٱبْنَ ٱلدَّلاَئِلِ ٱلظَّاهِرَاتِ</vt:lpstr>
      <vt:lpstr>يَا ٱبْنَ ٱلْبَرَاهِينِ ٱلْوَاضِحَاتِ ٱلْبَاهِرَاتِ</vt:lpstr>
      <vt:lpstr>يَا ٱبْنَ ٱلْحُجَجِ ٱلْبَالِغَاتِ</vt:lpstr>
      <vt:lpstr>يَا ٱبْنَ ٱلنِّعَمِ ٱلسَّابِغَاتِ</vt:lpstr>
      <vt:lpstr>يَا ٱبْنَ طٰهٰ وَٱلْمُحْكَمَاتِ</vt:lpstr>
      <vt:lpstr>يَا ٱبْنَ يٰس وَٱلذَّارِيَاتِ</vt:lpstr>
      <vt:lpstr>يَا ٱبْنَ ٱلطُّورِ وَٱلْعَادِيَاتِ</vt:lpstr>
      <vt:lpstr>يَا ٱبْنَ مَنْ دَنَا فَتَدَلّٰى</vt:lpstr>
      <vt:lpstr>فَكَانَ قَابَ قَوْسَيْنِ أَوْ ادْنٰى</vt:lpstr>
      <vt:lpstr>دُنُوّاً وَٱقْتِرَاباً مِنَ ٱلْعَلِيِّ ٱلْأَعْلٰى</vt:lpstr>
      <vt:lpstr>لَيْتَ شِعْرِي أَيْنَ ٱسْتَقَرَّتْ بِكَ ٱلنَّوٰى</vt:lpstr>
      <vt:lpstr>بَلْ أَيُّ أَرْضٍ تُقِلُّكَ أَوْ ثَرٰى</vt:lpstr>
      <vt:lpstr>أَبِرَضْوٰى أَوْ غَيْرِهَا أَمْ ذِي طُوًى</vt:lpstr>
      <vt:lpstr>عَزِيزٌ عَلَيَّ أَنْ أَرَى ٱلْخَلْقَ وَلاَ تُرٰى</vt:lpstr>
      <vt:lpstr>وَلاَ أَسْمَعَ [أَسْمَعُ‏] لَكَ حَسِيساً وَلاَ نَجْوٰى</vt:lpstr>
      <vt:lpstr>عَزِيزٌ عَلَيَّ أَنْ تُحِيطَ بِكَ دُونِيَ [لا تُحِيطَ بِي دُونَكَ‏] ٱلْبَلْوٰى</vt:lpstr>
      <vt:lpstr>وَلاَ يَنَالَكَ مِنِّي ضَجِيجٌ وَلاَ شَكْوٰى</vt:lpstr>
      <vt:lpstr>بِنَفْسِي أَنْتَ مِنْ مُغَيَّبٍ لَمْ يَخْلُ مِنَّا</vt:lpstr>
      <vt:lpstr>بِنَفْسِي أَنْتَ مِنْ نَازِحٍ مَا نَزَحَ [يَنْزَحُ‏] عَنَّا</vt:lpstr>
      <vt:lpstr>بِنَفْسِي أَنْتَ أُمْنِيَّةُ شَائِقٍ يَتَمَنّٰى</vt:lpstr>
      <vt:lpstr>مِنْ مُؤْمِنٍ وَمُؤْمِنَةٍ ذَكَرَا فَحَنَّا</vt:lpstr>
      <vt:lpstr>بِنَفْسِي أَنْتَ مِنْ عَقِيدِ عِزٍّ لاَ يُسَامٰى</vt:lpstr>
      <vt:lpstr>بِنَفْسِي أَنْتَ مِنْ أَثِيلِ مَجْدٍ لاَ يُجَارٰى [يُحَاذٰى‏]</vt:lpstr>
      <vt:lpstr>بِنَفْسِي أَنْتَ مِنْ تِلاَدِ نِعَمٍ لاَ تُضَاهٰى</vt:lpstr>
      <vt:lpstr>بِنَفْسِي أَنْتَ مِنْ نَصِيفِ شَرَفٍ لاَ يُسَاوٰى</vt:lpstr>
      <vt:lpstr>إِلٰى مَتٰى أَحَارُ [أَجْأَرُ] فِيكَ يَا مَوْلاَيَ وَإِلٰى مَتٰى</vt:lpstr>
      <vt:lpstr>وَأَيَّ خِطَابٍ أَصِفُ فِيكَ وَأَيَّ نَجْوٰى</vt:lpstr>
      <vt:lpstr>عَزِيزٌ عَلَيَّ أَنْ أُجَابَ دُونَكَ وَ [أَوْ] أُنَاغٰى</vt:lpstr>
      <vt:lpstr>عَزِيزٌ عَلَيَّ أَنْ أَبْكِيَكَ وَيَخْذُلَكَ ٱلْوَرٰى</vt:lpstr>
      <vt:lpstr>عَزِيزٌ عَلَيَّ أَنْ يَجْرِيَ عَلَيْكَ دُونَهُمْ مَا جَرٰى</vt:lpstr>
      <vt:lpstr>هَلْ مِنْ مُعِينٍ فَأُطِيلَ مَعَهُ ٱلْعَوِيلَ وَٱلْبُكَاءَ</vt:lpstr>
      <vt:lpstr>هَلْ مِنْ جَزُوعٍ فَأُسَاعِدَ جَزَعَهُ إِذَا خَلاَ</vt:lpstr>
      <vt:lpstr>هَلْ قَذِيَتْ عَيْنٌ فَسَاعَدَتْهَا عَيْنِي عَلَى ٱلْقَذٰى</vt:lpstr>
      <vt:lpstr>هَلْ إِلَيْكَ يَا ٱبْنَ أَحْمَدَ سَبِيلٌ فَتُلْقٰى</vt:lpstr>
      <vt:lpstr>هَلْ يَتَّصِلُ يَوْمُنَا مِنْكَ بِعِدَةٍ [بِغَدِهِ‏] فَنَحْظٰى</vt:lpstr>
      <vt:lpstr>مَتٰى نَرِدُ مَنَاهِلَكَ ٱلرَّوِيَّةَ فَنَرْوٰى</vt:lpstr>
      <vt:lpstr>مَتٰى نَنْتَقِعُ مِنْ عَذْبِ مَائِكَ</vt:lpstr>
      <vt:lpstr>فَقَدْ طَالَ ٱلصَّدٰى</vt:lpstr>
      <vt:lpstr>مَتٰى نُغَادِيكَ وَنُرَاوِحُكَ فَنَقِرَّ عَيْناً [فَتَقَرَّ عُيُونُنَا]</vt:lpstr>
      <vt:lpstr>مَتٰى تَرَانَا [وَ] وَنَرَاكَ وَقَدْ نَشَرْتَ لِوَاءَ ٱلنَّصْرِ تُرٰى</vt:lpstr>
      <vt:lpstr>أَتَرَانَا نَحُفُّ بِكَ وَأَنْتَ تَؤُمُّ ٱلْمَلَا</vt:lpstr>
      <vt:lpstr>وَقَدْ مَلَأْتَ ٱلْأَرْضَ عَدْلاَ</vt:lpstr>
      <vt:lpstr>وَأَذَقْتَ أَعْدَاءَكَ هَوَاناً وَعِقَاباً</vt:lpstr>
      <vt:lpstr>وَأَبَرْتَ ٱلْعُتَاةَ وَجَحَدَةَ ٱلْحَقِّ</vt:lpstr>
      <vt:lpstr>وَقَطَعْتَ دَابِرَ ٱلْمُتَكَبِّرِينَ</vt:lpstr>
      <vt:lpstr>وَٱجْتَثَثْتَ أُصُولَ ٱلظَّالِمِينَ</vt:lpstr>
      <vt:lpstr>وَنَحْنُ نَقُولُ ٱلْحَمْدُ لِلَّهِ رَبِّ ٱلْعَالَمِينَ</vt:lpstr>
      <vt:lpstr>أَللّٰهُمَّ أَنْتَ كَشَّافُ ٱلْكُرَبِ وَٱلْبَلْوٰى</vt:lpstr>
      <vt:lpstr>وَإِلَيْكَ أَسْتَعْدِي فَعِنْدَكَ ٱلْعَدْوٰى</vt:lpstr>
      <vt:lpstr>وَأَنْتَ رَبُّ ٱلْآخِرَةِ وَٱلدُّنْيَا [الْاُولٰى‏]</vt:lpstr>
      <vt:lpstr>فَأَغِثْ يَا غِيَاثَ ٱلْمُسْتَغِيثِينَ عُبَيْدَكَ ٱلْمُبْتَلٰى</vt:lpstr>
      <vt:lpstr>وَأَرِهِ سَيِّدَهُ يَا شَدِيدَ ٱلْقُوٰى</vt:lpstr>
      <vt:lpstr>وَأَزِلْ عَنْهُ بِهِ ٱلْأَسٰى وَٱلْجَوٰى</vt:lpstr>
      <vt:lpstr>وَبَرِّدْ غَلِيلَهُ يَا مَنْ عَلَى ٱلْعَرْشِ ٱسْتَوٰى</vt:lpstr>
      <vt:lpstr>وَمَنْ إِلَيْهِ ٱلرُّجْعٰى وَٱلْمُنْتَهٰى</vt:lpstr>
      <vt:lpstr>أَللّٰهُمَّ وَنَحْنُ عَبِيدُكَ ٱلتَّائِقُونَ [ٱلشَّائِقُونَ‏] إِلٰى وَلِيِّكَ</vt:lpstr>
      <vt:lpstr>ٱلْمُذَكِّرِ بِكَ وَبِنَبِيِّكَ</vt:lpstr>
      <vt:lpstr>خَلَقْتَهُ لَنَا عِصْمَةً وَمَلاَذاً</vt:lpstr>
      <vt:lpstr>وَأَقَمْتَهُ لَنَا قِوَاماً وَمَعَاذاً</vt:lpstr>
      <vt:lpstr>وَجَعَلْتَهُ لِلْمُؤْمِنِينَ مِنَّا إِمَاماً</vt:lpstr>
      <vt:lpstr>فَبَلِّغْهُ مِنَّا تَحِيَّةً وَسَلاَماً</vt:lpstr>
      <vt:lpstr>وَزِدْنَا بِذٰلِكَ يَا رَبِّ إِكْرَاماً</vt:lpstr>
      <vt:lpstr>وَٱجْعَلْ مُسْتَقَرَّهُ لَنَا مُسْتَقَرّاً وَمُقَاماً</vt:lpstr>
      <vt:lpstr>وَأَتْمِمْ نِعْمَتَكَ بِتَقْدِيمِكَ إِيَّاهُ أَمَامَنَا</vt:lpstr>
      <vt:lpstr>حَتّٰى تُورِدَنَا جِنَانَكَ [جَنَّاتِكَ‏]</vt:lpstr>
      <vt:lpstr>وَمُرَافَقَةَ ٱلشُّهَدَاءِ مِنْ خُلَصَائِكَ</vt:lpstr>
      <vt:lpstr>أَللّٰهُمَّ صَلِّ عَلٰى مُحَمَّدٍ وَآلِ مُحَمَّدٍ</vt:lpstr>
      <vt:lpstr>وَصَلِّ عَلٰى مُحَمَّدٍ جَدِّهِ [وَ]رَسُولِكَ</vt:lpstr>
      <vt:lpstr>ٱلسَّيِّدِ ٱلْأَكْبَرِ</vt:lpstr>
      <vt:lpstr>وَعَلٰى [عَلِيٍ‏] أَبِيهِ ٱلسَّيِّدِ ٱلْأَصْغَرِ</vt:lpstr>
      <vt:lpstr>وَجَدَّتِهِ ٱلصِّدِّيقَةِ ٱلْكُبْرٰى</vt:lpstr>
      <vt:lpstr>فَاطِمَةَ بِنْتِ مُحَمَّدٍ</vt:lpstr>
      <vt:lpstr>وَعَلٰى مَنِ ٱصْطَفَيْتَ مِنْ آبَائِهِ ٱلْبَرَرَةِ</vt:lpstr>
      <vt:lpstr>وَعَلَيْهِ أَفْضَلَ وَأَكْمَلَ</vt:lpstr>
      <vt:lpstr>وَأَتَمَّ وَأَدْوَمَ</vt:lpstr>
      <vt:lpstr>وَأَكْثَرَ وَأَوْفَرَ</vt:lpstr>
      <vt:lpstr>مَا صَلَّيْتَ عَلٰى أَحَدٍ مِنْ أَصْفِيَائِكَ</vt:lpstr>
      <vt:lpstr>وَخِيَرَتِكَ مِنْ خَلْقِكَ</vt:lpstr>
      <vt:lpstr>وَصَلِّ عَلَيْهِ صَلاَةً لاَ غَايَةَ لِعَدَدِهَا</vt:lpstr>
      <vt:lpstr>وَلاَ نِهَايَةَ لِمَدَدِهَا</vt:lpstr>
      <vt:lpstr>وَلاَ نَفَادَ لِأَمَدِهَا</vt:lpstr>
      <vt:lpstr>أَللّٰهُمَّ وَأَقِمْ بِهِ ٱلْحَقَّ</vt:lpstr>
      <vt:lpstr>وَأَدْحِضْ بِهِ ٱلْبَاطِلَ</vt:lpstr>
      <vt:lpstr>وَأَدِلْ بِهِ أَوْلِيَاءَكَ</vt:lpstr>
      <vt:lpstr>وَأَذْلِلْ بِهِ أَعْدَاءَكَ</vt:lpstr>
      <vt:lpstr>وَصِلِ ٱللّٰهُمَّ بَيْنَنَا وَبَيْنَهُ</vt:lpstr>
      <vt:lpstr>وُصْلَةً تُؤَدِّي إِلٰى مُرَافَقَةِ سَلَفِهِ</vt:lpstr>
      <vt:lpstr>وَٱجْعَلْنَا مِمَّنْ يَأْخُذُ بِحُجْزَتِهِمْ</vt:lpstr>
      <vt:lpstr>وَيَمْكُثُ فِي ظِلِّهِمْ</vt:lpstr>
      <vt:lpstr>وَأَعِنَّا عَلٰى تَأْدِيَةِ حُقُوقِهِ إِلَيْهِ</vt:lpstr>
      <vt:lpstr>وَٱلِٱجْتِهَادِ فِي طَاعَتِهِ</vt:lpstr>
      <vt:lpstr>وَٱجْتِنَابِ مَعْصِيَتِهِ</vt:lpstr>
      <vt:lpstr>وَٱمْنُنْ عَلَيْنَا بِرِضَاهُ</vt:lpstr>
      <vt:lpstr>وَهَبْ لَنَا رَأْفَتَهُ وَرَحْمَتَهُ</vt:lpstr>
      <vt:lpstr>وَدُعَاءَهُ وَخَيْرَهُ</vt:lpstr>
      <vt:lpstr>مَا نَنَالُ بِهِ سَعَةً مِنْ رَحْمَتِكَ</vt:lpstr>
      <vt:lpstr>وَفَوْزاً عِنْدَكَ</vt:lpstr>
      <vt:lpstr>وَٱجْعَلْ صَلاَتَنَا بِهِ مَقبُولَةً</vt:lpstr>
      <vt:lpstr>وَذُنُوبَنَا بِهِ مَغْفُورَةً</vt:lpstr>
      <vt:lpstr>وَدُعَاءَنَا بِهِ مُسْتَجَاباً</vt:lpstr>
      <vt:lpstr>وَٱجْعَلْ أَرْزَاقَنَا بِهِ مَبْسُوطَةً</vt:lpstr>
      <vt:lpstr>وَهُمُومَنَا بِهِ مَكْفِيَّةً</vt:lpstr>
      <vt:lpstr>وَحَوَائِجَنَا بِهِ مَقْضِيَّةً</vt:lpstr>
      <vt:lpstr>وَأَقْبِلْ إِلَيْنَا بِوَجْهِكَ ٱلْكَرِيمِ</vt:lpstr>
      <vt:lpstr>وَٱقْبَلْ تَقَرُّبَنَا إِلَيْكَ</vt:lpstr>
      <vt:lpstr>وَٱنْظُرْ إِلَيْنَا نَظْرَةً رَحِيمَةً</vt:lpstr>
      <vt:lpstr>نَسْتَكْمِلْ بِهَا ٱلْكَرَامَةَ عِنْدَكَ</vt:lpstr>
      <vt:lpstr>ثُمَّ لاَ تَصْرِفْهَا عَنَّا بِجُودِكَ</vt:lpstr>
      <vt:lpstr>وَٱسْقِنَا مِنْ حَوْضِ جَدِّهِ</vt:lpstr>
      <vt:lpstr>صَلَّى ٱللّٰهُ عَلَيْهِ وَآلِهِ</vt:lpstr>
      <vt:lpstr>بِكَأْسِهِ وَبِيَدِهِ</vt:lpstr>
      <vt:lpstr>رَيّاً رَوِيّاً</vt:lpstr>
      <vt:lpstr>هَنِيئاً سَائِغاً</vt:lpstr>
      <vt:lpstr>لاَ ظَمَأَ بَعْدَهُ</vt:lpstr>
      <vt:lpstr>يَا أَرْحَمَ ٱلرَّاحِمينَ</vt:lpstr>
      <vt:lpstr>أَللّٰهُمَّ صَلِّ عَلٰى مُحَمَّدٍ وَآلِ مُحَمَّدٍ</vt:lpstr>
      <vt:lpstr>Please recite a  Surah al-Fatiha for all marhumeen</vt:lpstr>
      <vt:lpstr>PowerPoint Presentation</vt:lpstr>
      <vt:lpstr>أَللّٰهُمَّ صَلِّ عَلٰى مُحَمَّدٍ وَآلِ مُحَمَّدٍ</vt:lpstr>
      <vt:lpstr>بِسْمِ اللّٰهِ الرَّحْمٰنِ الرَّحِيمِ</vt:lpstr>
      <vt:lpstr>اَلسَّلاَمُ عَلَيْكَ يَا وَارِثَ آدَمَ صَفْوَةِ ٱللَّهِ</vt:lpstr>
      <vt:lpstr>اَلسَّلاَمُ عَلَيْكَ يَا وَارِثَ نُوحٍ نَبِيِّ ٱللَّهِ</vt:lpstr>
      <vt:lpstr>اَلسَّلاَمُ عَلَيْكَ يَا وَارِثَ إِبْرَاهيمَ خَليلِ ٱللَّهِ</vt:lpstr>
      <vt:lpstr>اَلسَّلاَمُ عَلَيْكَ يَا وَارِثَ مُوسٰى كَلِيمِ ٱللَّهِ</vt:lpstr>
      <vt:lpstr>اَلسَّلاَمُ عَلَيْكَ يَا وَارِثَ عِيسٰى رُوحِ ٱللَّهِ</vt:lpstr>
      <vt:lpstr>اَلسَّلاَمُ عَلَيْكَ يَا وَارِثَ مُحَمَّدٍ حَبِيبِ ٱللَّهِ</vt:lpstr>
      <vt:lpstr>اَلسَّلاَمُ عَلَيْكَ يَا وَارِثَ عَلِيٍّ أَمِيرِ ٱلْمُؤْمِنينَ وَلِيِّ اللّهِ</vt:lpstr>
      <vt:lpstr>اَلسَّلاَمُ عَلَيْكَ يَا وَارِثَ ٱلْحَسَنِ ٱلشَّهيدِ سِبْطِ رَسُولِ ٱللَّهِ</vt:lpstr>
      <vt:lpstr>اَلسَّلاَمُ عَلَيْكَ يَا بْنَ رَسُولِ ٱللَّهِ</vt:lpstr>
      <vt:lpstr>اَلسَّلاَمُ عَلَيْكَ يَا بْنَ ٱلْبَشِيرِ ٱلنَّذِيرِ</vt:lpstr>
      <vt:lpstr>وَٱبْنَ سَيِّدِ ٱلْوَصِيِّينَ</vt:lpstr>
      <vt:lpstr>اَلسَّلاَمُ عَلَيْكَ يَا بْنَ فَاطِمَةَ سَيِّدَةِ نِسَاءِ ٱلْعَالَمِينَ</vt:lpstr>
      <vt:lpstr>اَلسَّلاَمُ عَلَيْكَ يَا أَبَا عَبْدِ ٱللَّهِ</vt:lpstr>
      <vt:lpstr>اَلسَّلاَمُ عَلَيْكَ يا خِيَرَةَ ٱللَّهِ وَٱبْنَ خِيَرَتِهِ</vt:lpstr>
      <vt:lpstr>اَلسَّلاَمُ عَلَيْكَ يا ثَارَ ٱللَّهِ وَٱبْنَ ثَارِهِ</vt:lpstr>
      <vt:lpstr>اَلسَّلاَمُ عَلَيْكَ أَيُّهَا ٱلْوِتْرُ ٱلْمَوْتُورُ</vt:lpstr>
      <vt:lpstr>اَلسَّلاَمُ عَلَيْكَ أَيُّهَا ٱلإِمَامُ ٱلْهَادِي ٱلزَّكِيُّ</vt:lpstr>
      <vt:lpstr>وَعَلٰى أَرْوَاحٍ حَلَّتْ بِفِنَائِكَ وَأَقَامَتْ فِي جِوَارِكَ</vt:lpstr>
      <vt:lpstr>وَوَفَدَتْ مَعَ زُوَّارِكَ</vt:lpstr>
      <vt:lpstr>اَلسَّلاَمُ عَلَيْكَ مِنِّي مَا بَقِيتُ وَبَقِيَ ٱللَّيْلُ وَٱلنَّهَارُ</vt:lpstr>
      <vt:lpstr>فَلَقَدْ عَظُمَتْ بِكَ ٱلرَّزِيَّةُ</vt:lpstr>
      <vt:lpstr>وَجَلَّ ٱلْمُصَابُ فِي ٱلْمُؤْمِنِينَ وَٱلْمُسْلِمِينَ</vt:lpstr>
      <vt:lpstr>وَفِي أَهْلِ ٱلسَّمَاوَاتِ أَجْمَعِينَ</vt:lpstr>
      <vt:lpstr>وَفِي سُكَّانِ ٱلأَرَضِينَ</vt:lpstr>
      <vt:lpstr>فَإِنَّا لِلَّهِ وَإِنَّا إِلَيْهِ رَاجِعُونَ</vt:lpstr>
      <vt:lpstr>وَصَلَوَاتُ ٱللَّهِ وَبَرَكَاتُهُ وَتَحِيَّاتُهُ عَلَيْكَ</vt:lpstr>
      <vt:lpstr>وَعَلٰى آبَائِكَ ٱلطَّاهِرِينَ ٱلطَّيِّبِينَ ٱلْمُنْتَجَبِينَ</vt:lpstr>
      <vt:lpstr>وَعَلٰى ذَرَارِيهِمُ ٱلْهُدَاةِ ٱلْمَهْدِيِّينَ</vt:lpstr>
      <vt:lpstr>اَلسَّلاَمُ عَلَيْكَ يَا مَوْلايَ وَعَلَيْهِمْ</vt:lpstr>
      <vt:lpstr>وَعَلٰى رُوحِكَ وَعَلٰى أَرْوَاحِهِمْ</vt:lpstr>
      <vt:lpstr>وَعَلٰى تُرْبَتِكَ وَعَلٰى تُرْبَتِهِمْ</vt:lpstr>
      <vt:lpstr>أَللّٰهُمَّ لَقِّهِمْ رَحْمَةً وَرِضْوَاناً</vt:lpstr>
      <vt:lpstr>وَرَوْحاً وَرَيْحَاناً</vt:lpstr>
      <vt:lpstr>اَلسَّلاَمُ عَلَيْكَ يَا مَوْلاَيَ يَا أَبَا عَبْدِ ٱللَّهِ</vt:lpstr>
      <vt:lpstr>يَا بْنَ خَاتَمِ ٱلنَّبِيِّينَ وَ يَابْنَ سَيِّدِ ٱلْوَصِيِّينَ </vt:lpstr>
      <vt:lpstr>وَيَا بْنَ سَيِّدَةِ نِسَاءِ ٱلْعَالَمينَ</vt:lpstr>
      <vt:lpstr>اَلسَّلاَمُ عَلَيْكَ يَا شَهِيدُ يَا بْنَ ٱلشَّهِيدِ</vt:lpstr>
      <vt:lpstr>يَا أَخَا ٱلشَّهيدِ يَا أَبَا ٱلشُّهَدَاءِ</vt:lpstr>
      <vt:lpstr>أَللّٰهُمَّ بَلِّغْهُ عَنِّي فِي هٰذِهِ ٱلسَّاعَةِ</vt:lpstr>
      <vt:lpstr>وَفِي هٰذَا ٱلْيَوْمِ وَفِي هٰذَا ٱلْوَقْتِ وَفِي كُلِّ وَقْتٍ</vt:lpstr>
      <vt:lpstr>تَحِيَّةً كَثيرَةً وَسَلاماً</vt:lpstr>
      <vt:lpstr>سَلاَمُ ٱللَّهِ عَلَيْكِ وَرَحْمَةُ ٱللَّهِ وَبَرَكَاتُهُ</vt:lpstr>
      <vt:lpstr>يَا بْنَ سَيِّدِ ٱلْعَالَمِينَ</vt:lpstr>
      <vt:lpstr>وَعَلَى ٱلْمُسْتَشْهَدِينَ مَعَكَ سَلاَماً مُّتَّصِلاً</vt:lpstr>
      <vt:lpstr>مَا ٱتَّصَلَ ٱللَّيْلُ وَٱلنَّهارُ</vt:lpstr>
      <vt:lpstr>اَلسَّلاَمُ عَلَى ٱلْحُسَيْنِ بْنِ عَلِيٍّ ٱلشَّهِيدِ</vt:lpstr>
      <vt:lpstr>اَلسَّلاَمُ عَلٰى عَلِيِّ بْنِ ٱلْحُسَيْنِ ٱلشَّهِيدِ</vt:lpstr>
      <vt:lpstr>اَلسَّلاَمُ عَلَى ٱلْعَبَّاسِ بْنِ أَمِيرِ ٱلْمُؤْمِنِينَ ٱلشَّهِيدِ</vt:lpstr>
      <vt:lpstr>السَّلاَمُ عَلَى ٱلشُّهَداءِ مِنْ وُلْدِ أَمِيرِ ٱلْمُؤْمِنِينَ</vt:lpstr>
      <vt:lpstr>اَلسَّلاَمُ عَلَى ٱلشُّهَداءِ مِنْ وُلْدِ ٱلْحَسَنِ</vt:lpstr>
      <vt:lpstr>اَلسَّلاَمُ عَلَى ٱلشُّهَداءِ مِنْ وُلْدِ ٱلْحُسَيْنِ</vt:lpstr>
      <vt:lpstr>السَّلامُ عَلَى ٱلشُّهَداءِ مِنْ وُلْدِ جَعْفَرٍ وَعَقِيلٍ</vt:lpstr>
      <vt:lpstr>اَلسَّلاَمُ عَلٰى كُلِّ مُسْتَشْهَدٍ مَعَهُمْ مِنَ ٱلْمُؤْمِنِينَ</vt:lpstr>
      <vt:lpstr>أَللّٰهُمَّ صَلِّ عَلٰى مُحَمَّدٍ وَآلِ مُحَمَّدٍ</vt:lpstr>
      <vt:lpstr>وَبَلِّغْهُمْ عَنِّي تَحِيَّةً كَثِيرَةً وَسَلاَماً</vt:lpstr>
      <vt:lpstr>اَلسَّلاَمُ عَلَيْكَ يا رَسُولَ ٱللَّهِ</vt:lpstr>
      <vt:lpstr>أَحْسَنَ ٱللّٰهُ لَكَ ٱلْعَزَاءَ فِي وَلَدِكَ ٱلْحُسَيْنِ</vt:lpstr>
      <vt:lpstr>اَلسَّلاَمُ عَلَيْكِ يَا فَاطِمَةُ</vt:lpstr>
      <vt:lpstr>أَحْسَنَ ٱللّٰهُ لَكِ ٱلْعَزَاءَ فِي وَلَدِكَ ٱلْحُسَيْنِ</vt:lpstr>
      <vt:lpstr>اَلسَّلاَمُ عَلَيْكَ يَا أَمِيرَ ٱلْمُؤْمِنِينَ</vt:lpstr>
      <vt:lpstr>أَحْسَنَ ٱللّٰهُ لَكَ ٱلْعَزَاءَ فِي وَلَدِكَ ٱلْحُسَيْنِ</vt:lpstr>
      <vt:lpstr>اَلسَّلاَمُ عَلَيْكَ يَا أَبَا مُحَمَّدٍ ٱلْحَسَنُ</vt:lpstr>
      <vt:lpstr>أَحْسَنَ ٱللّٰهُ لَكَ ٱلْعَزَاءَ فِي أَخِيكَ ٱلْحُسَيْنِ</vt:lpstr>
      <vt:lpstr>يَا مَوْلاَيَ يَا أَبَا عَبْدِ ٱللَّهِ</vt:lpstr>
      <vt:lpstr>أَنَا ضَيْفُ ٱللَّهِ وَضَيْفُكَ</vt:lpstr>
      <vt:lpstr>وَجَارُ ٱللَّهِ وَجَارُكَ</vt:lpstr>
      <vt:lpstr>وَلِكُلِّ ضَيْفٍ وَجَارٍ قِرًى</vt:lpstr>
      <vt:lpstr>وَقِرَايَ فِي هٰذَا ٱلْوَقْتِ</vt:lpstr>
      <vt:lpstr>أَنْ تَسْأَلَ ٱللَّهَ سُبْحَانَهُ وَتَعَالٰى</vt:lpstr>
      <vt:lpstr>أَنْ يَرْزُقَنِي فَكَاكَ رَقَبَتِي مِنَ ٱلنَّارِ</vt:lpstr>
      <vt:lpstr>إِنَّهُ سَمِيعُ ٱلدُّعَاءِ قَرِيبٌ مُجِيبٌ</vt:lpstr>
      <vt:lpstr>أَللّٰهُمَّ صَلِّ عَلٰى مُحَمَّدٍ وَآلِ مُحَمَّدٍ</vt:lpstr>
      <vt:lpstr>Please recite a  Sūrat al-Fātiḥah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1601-01-01T00:00:00Z</cp:lastPrinted>
  <dcterms:created xsi:type="dcterms:W3CDTF">1601-01-01T00:00:00Z</dcterms:created>
  <dcterms:modified xsi:type="dcterms:W3CDTF">2023-07-28T13:14:12Z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