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30"/>
  </p:notesMasterIdLst>
  <p:handoutMasterIdLst>
    <p:handoutMasterId r:id="rId831"/>
  </p:handoutMasterIdLst>
  <p:sldIdLst>
    <p:sldId id="5525" r:id="rId2"/>
    <p:sldId id="5441" r:id="rId3"/>
    <p:sldId id="5514" r:id="rId4"/>
    <p:sldId id="4536" r:id="rId5"/>
    <p:sldId id="4537" r:id="rId6"/>
    <p:sldId id="4538" r:id="rId7"/>
    <p:sldId id="4539" r:id="rId8"/>
    <p:sldId id="4540" r:id="rId9"/>
    <p:sldId id="4541" r:id="rId10"/>
    <p:sldId id="4542" r:id="rId11"/>
    <p:sldId id="4543" r:id="rId12"/>
    <p:sldId id="4582" r:id="rId13"/>
    <p:sldId id="4583" r:id="rId14"/>
    <p:sldId id="4584" r:id="rId15"/>
    <p:sldId id="4585" r:id="rId16"/>
    <p:sldId id="4586" r:id="rId17"/>
    <p:sldId id="4587" r:id="rId18"/>
    <p:sldId id="4588" r:id="rId19"/>
    <p:sldId id="4589" r:id="rId20"/>
    <p:sldId id="4590" r:id="rId21"/>
    <p:sldId id="4591" r:id="rId22"/>
    <p:sldId id="4592" r:id="rId23"/>
    <p:sldId id="4593" r:id="rId24"/>
    <p:sldId id="4594" r:id="rId25"/>
    <p:sldId id="4595" r:id="rId26"/>
    <p:sldId id="4596" r:id="rId27"/>
    <p:sldId id="4597" r:id="rId28"/>
    <p:sldId id="4598" r:id="rId29"/>
    <p:sldId id="4599" r:id="rId30"/>
    <p:sldId id="4600" r:id="rId31"/>
    <p:sldId id="4601" r:id="rId32"/>
    <p:sldId id="4602" r:id="rId33"/>
    <p:sldId id="4603" r:id="rId34"/>
    <p:sldId id="4604" r:id="rId35"/>
    <p:sldId id="4605" r:id="rId36"/>
    <p:sldId id="4606" r:id="rId37"/>
    <p:sldId id="4607" r:id="rId38"/>
    <p:sldId id="4608" r:id="rId39"/>
    <p:sldId id="4609" r:id="rId40"/>
    <p:sldId id="4610" r:id="rId41"/>
    <p:sldId id="4611" r:id="rId42"/>
    <p:sldId id="4613" r:id="rId43"/>
    <p:sldId id="4615" r:id="rId44"/>
    <p:sldId id="4616" r:id="rId45"/>
    <p:sldId id="4617" r:id="rId46"/>
    <p:sldId id="4618" r:id="rId47"/>
    <p:sldId id="4619" r:id="rId48"/>
    <p:sldId id="4620" r:id="rId49"/>
    <p:sldId id="4622" r:id="rId50"/>
    <p:sldId id="4623" r:id="rId51"/>
    <p:sldId id="4624" r:id="rId52"/>
    <p:sldId id="4625" r:id="rId53"/>
    <p:sldId id="4626" r:id="rId54"/>
    <p:sldId id="4627" r:id="rId55"/>
    <p:sldId id="4628" r:id="rId56"/>
    <p:sldId id="4629" r:id="rId57"/>
    <p:sldId id="4630" r:id="rId58"/>
    <p:sldId id="4631" r:id="rId59"/>
    <p:sldId id="4632" r:id="rId60"/>
    <p:sldId id="4633" r:id="rId61"/>
    <p:sldId id="4634" r:id="rId62"/>
    <p:sldId id="4635" r:id="rId63"/>
    <p:sldId id="4636" r:id="rId64"/>
    <p:sldId id="4637" r:id="rId65"/>
    <p:sldId id="4638" r:id="rId66"/>
    <p:sldId id="4639" r:id="rId67"/>
    <p:sldId id="4640" r:id="rId68"/>
    <p:sldId id="4641" r:id="rId69"/>
    <p:sldId id="4642" r:id="rId70"/>
    <p:sldId id="4643" r:id="rId71"/>
    <p:sldId id="4644" r:id="rId72"/>
    <p:sldId id="4645" r:id="rId73"/>
    <p:sldId id="4646" r:id="rId74"/>
    <p:sldId id="4647" r:id="rId75"/>
    <p:sldId id="4648" r:id="rId76"/>
    <p:sldId id="4649" r:id="rId77"/>
    <p:sldId id="4650" r:id="rId78"/>
    <p:sldId id="4651" r:id="rId79"/>
    <p:sldId id="4652" r:id="rId80"/>
    <p:sldId id="4653" r:id="rId81"/>
    <p:sldId id="4654" r:id="rId82"/>
    <p:sldId id="4655" r:id="rId83"/>
    <p:sldId id="4656" r:id="rId84"/>
    <p:sldId id="4657" r:id="rId85"/>
    <p:sldId id="4658" r:id="rId86"/>
    <p:sldId id="4659" r:id="rId87"/>
    <p:sldId id="4660" r:id="rId88"/>
    <p:sldId id="4661" r:id="rId89"/>
    <p:sldId id="4662" r:id="rId90"/>
    <p:sldId id="4663" r:id="rId91"/>
    <p:sldId id="4664" r:id="rId92"/>
    <p:sldId id="4665" r:id="rId93"/>
    <p:sldId id="4666" r:id="rId94"/>
    <p:sldId id="4667" r:id="rId95"/>
    <p:sldId id="4668" r:id="rId96"/>
    <p:sldId id="4669" r:id="rId97"/>
    <p:sldId id="4670" r:id="rId98"/>
    <p:sldId id="4671" r:id="rId99"/>
    <p:sldId id="4672" r:id="rId100"/>
    <p:sldId id="4673" r:id="rId101"/>
    <p:sldId id="4674" r:id="rId102"/>
    <p:sldId id="4675" r:id="rId103"/>
    <p:sldId id="4676" r:id="rId104"/>
    <p:sldId id="4677" r:id="rId105"/>
    <p:sldId id="4678" r:id="rId106"/>
    <p:sldId id="4679" r:id="rId107"/>
    <p:sldId id="4680" r:id="rId108"/>
    <p:sldId id="4681" r:id="rId109"/>
    <p:sldId id="4682" r:id="rId110"/>
    <p:sldId id="4683" r:id="rId111"/>
    <p:sldId id="4684" r:id="rId112"/>
    <p:sldId id="4685" r:id="rId113"/>
    <p:sldId id="4686" r:id="rId114"/>
    <p:sldId id="4687" r:id="rId115"/>
    <p:sldId id="4688" r:id="rId116"/>
    <p:sldId id="4689" r:id="rId117"/>
    <p:sldId id="4690" r:id="rId118"/>
    <p:sldId id="4691" r:id="rId119"/>
    <p:sldId id="4692" r:id="rId120"/>
    <p:sldId id="4693" r:id="rId121"/>
    <p:sldId id="4694" r:id="rId122"/>
    <p:sldId id="4695" r:id="rId123"/>
    <p:sldId id="4696" r:id="rId124"/>
    <p:sldId id="4697" r:id="rId125"/>
    <p:sldId id="4698" r:id="rId126"/>
    <p:sldId id="4699" r:id="rId127"/>
    <p:sldId id="4700" r:id="rId128"/>
    <p:sldId id="4701" r:id="rId129"/>
    <p:sldId id="4702" r:id="rId130"/>
    <p:sldId id="4703" r:id="rId131"/>
    <p:sldId id="4704" r:id="rId132"/>
    <p:sldId id="4705" r:id="rId133"/>
    <p:sldId id="4706" r:id="rId134"/>
    <p:sldId id="4707" r:id="rId135"/>
    <p:sldId id="4708" r:id="rId136"/>
    <p:sldId id="4709" r:id="rId137"/>
    <p:sldId id="4710" r:id="rId138"/>
    <p:sldId id="4711" r:id="rId139"/>
    <p:sldId id="4712" r:id="rId140"/>
    <p:sldId id="4713" r:id="rId141"/>
    <p:sldId id="4714" r:id="rId142"/>
    <p:sldId id="4715" r:id="rId143"/>
    <p:sldId id="4716" r:id="rId144"/>
    <p:sldId id="4717" r:id="rId145"/>
    <p:sldId id="4718" r:id="rId146"/>
    <p:sldId id="4719" r:id="rId147"/>
    <p:sldId id="4720" r:id="rId148"/>
    <p:sldId id="4721" r:id="rId149"/>
    <p:sldId id="4722" r:id="rId150"/>
    <p:sldId id="4723" r:id="rId151"/>
    <p:sldId id="4724" r:id="rId152"/>
    <p:sldId id="4725" r:id="rId153"/>
    <p:sldId id="4726" r:id="rId154"/>
    <p:sldId id="4727" r:id="rId155"/>
    <p:sldId id="4728" r:id="rId156"/>
    <p:sldId id="4729" r:id="rId157"/>
    <p:sldId id="4730" r:id="rId158"/>
    <p:sldId id="4731" r:id="rId159"/>
    <p:sldId id="4732" r:id="rId160"/>
    <p:sldId id="4733" r:id="rId161"/>
    <p:sldId id="4734" r:id="rId162"/>
    <p:sldId id="4735" r:id="rId163"/>
    <p:sldId id="4736" r:id="rId164"/>
    <p:sldId id="4737" r:id="rId165"/>
    <p:sldId id="4738" r:id="rId166"/>
    <p:sldId id="4739" r:id="rId167"/>
    <p:sldId id="4740" r:id="rId168"/>
    <p:sldId id="4741" r:id="rId169"/>
    <p:sldId id="4742" r:id="rId170"/>
    <p:sldId id="4743" r:id="rId171"/>
    <p:sldId id="4744" r:id="rId172"/>
    <p:sldId id="4745" r:id="rId173"/>
    <p:sldId id="4746" r:id="rId174"/>
    <p:sldId id="4747" r:id="rId175"/>
    <p:sldId id="4748" r:id="rId176"/>
    <p:sldId id="4750" r:id="rId177"/>
    <p:sldId id="4751" r:id="rId178"/>
    <p:sldId id="4752" r:id="rId179"/>
    <p:sldId id="4753" r:id="rId180"/>
    <p:sldId id="4754" r:id="rId181"/>
    <p:sldId id="4755" r:id="rId182"/>
    <p:sldId id="4756" r:id="rId183"/>
    <p:sldId id="4757" r:id="rId184"/>
    <p:sldId id="4758" r:id="rId185"/>
    <p:sldId id="4759" r:id="rId186"/>
    <p:sldId id="4760" r:id="rId187"/>
    <p:sldId id="4761" r:id="rId188"/>
    <p:sldId id="4762" r:id="rId189"/>
    <p:sldId id="4763" r:id="rId190"/>
    <p:sldId id="4764" r:id="rId191"/>
    <p:sldId id="4765" r:id="rId192"/>
    <p:sldId id="4766" r:id="rId193"/>
    <p:sldId id="4767" r:id="rId194"/>
    <p:sldId id="4768" r:id="rId195"/>
    <p:sldId id="4769" r:id="rId196"/>
    <p:sldId id="4770" r:id="rId197"/>
    <p:sldId id="4771" r:id="rId198"/>
    <p:sldId id="4772" r:id="rId199"/>
    <p:sldId id="4773" r:id="rId200"/>
    <p:sldId id="4774" r:id="rId201"/>
    <p:sldId id="4775" r:id="rId202"/>
    <p:sldId id="4776" r:id="rId203"/>
    <p:sldId id="4777" r:id="rId204"/>
    <p:sldId id="4778" r:id="rId205"/>
    <p:sldId id="4779" r:id="rId206"/>
    <p:sldId id="4780" r:id="rId207"/>
    <p:sldId id="4781" r:id="rId208"/>
    <p:sldId id="4782" r:id="rId209"/>
    <p:sldId id="4783" r:id="rId210"/>
    <p:sldId id="4784" r:id="rId211"/>
    <p:sldId id="4785" r:id="rId212"/>
    <p:sldId id="4786" r:id="rId213"/>
    <p:sldId id="4787" r:id="rId214"/>
    <p:sldId id="4788" r:id="rId215"/>
    <p:sldId id="4789" r:id="rId216"/>
    <p:sldId id="4790" r:id="rId217"/>
    <p:sldId id="4791" r:id="rId218"/>
    <p:sldId id="4792" r:id="rId219"/>
    <p:sldId id="4793" r:id="rId220"/>
    <p:sldId id="4794" r:id="rId221"/>
    <p:sldId id="4795" r:id="rId222"/>
    <p:sldId id="4796" r:id="rId223"/>
    <p:sldId id="4797" r:id="rId224"/>
    <p:sldId id="4798" r:id="rId225"/>
    <p:sldId id="4799" r:id="rId226"/>
    <p:sldId id="4800" r:id="rId227"/>
    <p:sldId id="4801" r:id="rId228"/>
    <p:sldId id="4802" r:id="rId229"/>
    <p:sldId id="4803" r:id="rId230"/>
    <p:sldId id="4804" r:id="rId231"/>
    <p:sldId id="4805" r:id="rId232"/>
    <p:sldId id="4806" r:id="rId233"/>
    <p:sldId id="4807" r:id="rId234"/>
    <p:sldId id="4808" r:id="rId235"/>
    <p:sldId id="4809" r:id="rId236"/>
    <p:sldId id="4810" r:id="rId237"/>
    <p:sldId id="4811" r:id="rId238"/>
    <p:sldId id="4812" r:id="rId239"/>
    <p:sldId id="4813" r:id="rId240"/>
    <p:sldId id="4814" r:id="rId241"/>
    <p:sldId id="4815" r:id="rId242"/>
    <p:sldId id="4816" r:id="rId243"/>
    <p:sldId id="4817" r:id="rId244"/>
    <p:sldId id="4818" r:id="rId245"/>
    <p:sldId id="4819" r:id="rId246"/>
    <p:sldId id="4820" r:id="rId247"/>
    <p:sldId id="4821" r:id="rId248"/>
    <p:sldId id="4822" r:id="rId249"/>
    <p:sldId id="4823" r:id="rId250"/>
    <p:sldId id="4824" r:id="rId251"/>
    <p:sldId id="4825" r:id="rId252"/>
    <p:sldId id="4826" r:id="rId253"/>
    <p:sldId id="4827" r:id="rId254"/>
    <p:sldId id="4828" r:id="rId255"/>
    <p:sldId id="4829" r:id="rId256"/>
    <p:sldId id="4830" r:id="rId257"/>
    <p:sldId id="4831" r:id="rId258"/>
    <p:sldId id="4832" r:id="rId259"/>
    <p:sldId id="4833" r:id="rId260"/>
    <p:sldId id="4834" r:id="rId261"/>
    <p:sldId id="4835" r:id="rId262"/>
    <p:sldId id="4836" r:id="rId263"/>
    <p:sldId id="4837" r:id="rId264"/>
    <p:sldId id="4838" r:id="rId265"/>
    <p:sldId id="4839" r:id="rId266"/>
    <p:sldId id="4840" r:id="rId267"/>
    <p:sldId id="4841" r:id="rId268"/>
    <p:sldId id="4842" r:id="rId269"/>
    <p:sldId id="4843" r:id="rId270"/>
    <p:sldId id="4844" r:id="rId271"/>
    <p:sldId id="4845" r:id="rId272"/>
    <p:sldId id="4846" r:id="rId273"/>
    <p:sldId id="4847" r:id="rId274"/>
    <p:sldId id="4848" r:id="rId275"/>
    <p:sldId id="4849" r:id="rId276"/>
    <p:sldId id="4850" r:id="rId277"/>
    <p:sldId id="4851" r:id="rId278"/>
    <p:sldId id="4852" r:id="rId279"/>
    <p:sldId id="4853" r:id="rId280"/>
    <p:sldId id="4854" r:id="rId281"/>
    <p:sldId id="4855" r:id="rId282"/>
    <p:sldId id="4856" r:id="rId283"/>
    <p:sldId id="4857" r:id="rId284"/>
    <p:sldId id="4858" r:id="rId285"/>
    <p:sldId id="4859" r:id="rId286"/>
    <p:sldId id="4860" r:id="rId287"/>
    <p:sldId id="4861" r:id="rId288"/>
    <p:sldId id="4862" r:id="rId289"/>
    <p:sldId id="4863" r:id="rId290"/>
    <p:sldId id="4864" r:id="rId291"/>
    <p:sldId id="4865" r:id="rId292"/>
    <p:sldId id="4866" r:id="rId293"/>
    <p:sldId id="4867" r:id="rId294"/>
    <p:sldId id="4868" r:id="rId295"/>
    <p:sldId id="4869" r:id="rId296"/>
    <p:sldId id="4870" r:id="rId297"/>
    <p:sldId id="4871" r:id="rId298"/>
    <p:sldId id="4872" r:id="rId299"/>
    <p:sldId id="4873" r:id="rId300"/>
    <p:sldId id="4874" r:id="rId301"/>
    <p:sldId id="4875" r:id="rId302"/>
    <p:sldId id="4876" r:id="rId303"/>
    <p:sldId id="4877" r:id="rId304"/>
    <p:sldId id="4878" r:id="rId305"/>
    <p:sldId id="4879" r:id="rId306"/>
    <p:sldId id="4880" r:id="rId307"/>
    <p:sldId id="4881" r:id="rId308"/>
    <p:sldId id="4882" r:id="rId309"/>
    <p:sldId id="4883" r:id="rId310"/>
    <p:sldId id="4884" r:id="rId311"/>
    <p:sldId id="4885" r:id="rId312"/>
    <p:sldId id="4886" r:id="rId313"/>
    <p:sldId id="4887" r:id="rId314"/>
    <p:sldId id="4888" r:id="rId315"/>
    <p:sldId id="4889" r:id="rId316"/>
    <p:sldId id="4890" r:id="rId317"/>
    <p:sldId id="4891" r:id="rId318"/>
    <p:sldId id="4892" r:id="rId319"/>
    <p:sldId id="4893" r:id="rId320"/>
    <p:sldId id="4894" r:id="rId321"/>
    <p:sldId id="4895" r:id="rId322"/>
    <p:sldId id="4896" r:id="rId323"/>
    <p:sldId id="4897" r:id="rId324"/>
    <p:sldId id="4898" r:id="rId325"/>
    <p:sldId id="4899" r:id="rId326"/>
    <p:sldId id="4900" r:id="rId327"/>
    <p:sldId id="4901" r:id="rId328"/>
    <p:sldId id="4902" r:id="rId329"/>
    <p:sldId id="4903" r:id="rId330"/>
    <p:sldId id="4904" r:id="rId331"/>
    <p:sldId id="4905" r:id="rId332"/>
    <p:sldId id="4906" r:id="rId333"/>
    <p:sldId id="4907" r:id="rId334"/>
    <p:sldId id="4908" r:id="rId335"/>
    <p:sldId id="4909" r:id="rId336"/>
    <p:sldId id="4910" r:id="rId337"/>
    <p:sldId id="4911" r:id="rId338"/>
    <p:sldId id="4912" r:id="rId339"/>
    <p:sldId id="4913" r:id="rId340"/>
    <p:sldId id="4914" r:id="rId341"/>
    <p:sldId id="4915" r:id="rId342"/>
    <p:sldId id="4916" r:id="rId343"/>
    <p:sldId id="4917" r:id="rId344"/>
    <p:sldId id="4918" r:id="rId345"/>
    <p:sldId id="4919" r:id="rId346"/>
    <p:sldId id="4920" r:id="rId347"/>
    <p:sldId id="4921" r:id="rId348"/>
    <p:sldId id="4922" r:id="rId349"/>
    <p:sldId id="4923" r:id="rId350"/>
    <p:sldId id="4924" r:id="rId351"/>
    <p:sldId id="4925" r:id="rId352"/>
    <p:sldId id="4926" r:id="rId353"/>
    <p:sldId id="4927" r:id="rId354"/>
    <p:sldId id="4928" r:id="rId355"/>
    <p:sldId id="4929" r:id="rId356"/>
    <p:sldId id="4930" r:id="rId357"/>
    <p:sldId id="4931" r:id="rId358"/>
    <p:sldId id="4932" r:id="rId359"/>
    <p:sldId id="4933" r:id="rId360"/>
    <p:sldId id="4934" r:id="rId361"/>
    <p:sldId id="4935" r:id="rId362"/>
    <p:sldId id="4936" r:id="rId363"/>
    <p:sldId id="4937" r:id="rId364"/>
    <p:sldId id="4938" r:id="rId365"/>
    <p:sldId id="4939" r:id="rId366"/>
    <p:sldId id="4940" r:id="rId367"/>
    <p:sldId id="4941" r:id="rId368"/>
    <p:sldId id="4942" r:id="rId369"/>
    <p:sldId id="4943" r:id="rId370"/>
    <p:sldId id="4944" r:id="rId371"/>
    <p:sldId id="4945" r:id="rId372"/>
    <p:sldId id="4946" r:id="rId373"/>
    <p:sldId id="4947" r:id="rId374"/>
    <p:sldId id="4948" r:id="rId375"/>
    <p:sldId id="4949" r:id="rId376"/>
    <p:sldId id="4544" r:id="rId377"/>
    <p:sldId id="4545" r:id="rId378"/>
    <p:sldId id="4546" r:id="rId379"/>
    <p:sldId id="4547" r:id="rId380"/>
    <p:sldId id="4548" r:id="rId381"/>
    <p:sldId id="4549" r:id="rId382"/>
    <p:sldId id="4550" r:id="rId383"/>
    <p:sldId id="4551" r:id="rId384"/>
    <p:sldId id="4552" r:id="rId385"/>
    <p:sldId id="4553" r:id="rId386"/>
    <p:sldId id="4554" r:id="rId387"/>
    <p:sldId id="4555" r:id="rId388"/>
    <p:sldId id="4556" r:id="rId389"/>
    <p:sldId id="4557" r:id="rId390"/>
    <p:sldId id="4558" r:id="rId391"/>
    <p:sldId id="4559" r:id="rId392"/>
    <p:sldId id="4560" r:id="rId393"/>
    <p:sldId id="4561" r:id="rId394"/>
    <p:sldId id="4562" r:id="rId395"/>
    <p:sldId id="4563" r:id="rId396"/>
    <p:sldId id="4564" r:id="rId397"/>
    <p:sldId id="4565" r:id="rId398"/>
    <p:sldId id="4566" r:id="rId399"/>
    <p:sldId id="4567" r:id="rId400"/>
    <p:sldId id="4568" r:id="rId401"/>
    <p:sldId id="4569" r:id="rId402"/>
    <p:sldId id="4570" r:id="rId403"/>
    <p:sldId id="4571" r:id="rId404"/>
    <p:sldId id="4572" r:id="rId405"/>
    <p:sldId id="4573" r:id="rId406"/>
    <p:sldId id="4574" r:id="rId407"/>
    <p:sldId id="4575" r:id="rId408"/>
    <p:sldId id="4576" r:id="rId409"/>
    <p:sldId id="4577" r:id="rId410"/>
    <p:sldId id="4578" r:id="rId411"/>
    <p:sldId id="4579" r:id="rId412"/>
    <p:sldId id="4580" r:id="rId413"/>
    <p:sldId id="4950" r:id="rId414"/>
    <p:sldId id="4951" r:id="rId415"/>
    <p:sldId id="4952" r:id="rId416"/>
    <p:sldId id="4953" r:id="rId417"/>
    <p:sldId id="4954" r:id="rId418"/>
    <p:sldId id="4955" r:id="rId419"/>
    <p:sldId id="4956" r:id="rId420"/>
    <p:sldId id="4957" r:id="rId421"/>
    <p:sldId id="4958" r:id="rId422"/>
    <p:sldId id="4959" r:id="rId423"/>
    <p:sldId id="4960" r:id="rId424"/>
    <p:sldId id="4961" r:id="rId425"/>
    <p:sldId id="4962" r:id="rId426"/>
    <p:sldId id="4963" r:id="rId427"/>
    <p:sldId id="4964" r:id="rId428"/>
    <p:sldId id="4965" r:id="rId429"/>
    <p:sldId id="4966" r:id="rId430"/>
    <p:sldId id="4967" r:id="rId431"/>
    <p:sldId id="4968" r:id="rId432"/>
    <p:sldId id="4969" r:id="rId433"/>
    <p:sldId id="4970" r:id="rId434"/>
    <p:sldId id="4971" r:id="rId435"/>
    <p:sldId id="4972" r:id="rId436"/>
    <p:sldId id="4973" r:id="rId437"/>
    <p:sldId id="4974" r:id="rId438"/>
    <p:sldId id="4975" r:id="rId439"/>
    <p:sldId id="4976" r:id="rId440"/>
    <p:sldId id="4977" r:id="rId441"/>
    <p:sldId id="4978" r:id="rId442"/>
    <p:sldId id="4979" r:id="rId443"/>
    <p:sldId id="4980" r:id="rId444"/>
    <p:sldId id="4981" r:id="rId445"/>
    <p:sldId id="4982" r:id="rId446"/>
    <p:sldId id="4983" r:id="rId447"/>
    <p:sldId id="4984" r:id="rId448"/>
    <p:sldId id="4985" r:id="rId449"/>
    <p:sldId id="4986" r:id="rId450"/>
    <p:sldId id="5367" r:id="rId451"/>
    <p:sldId id="4988" r:id="rId452"/>
    <p:sldId id="5366" r:id="rId453"/>
    <p:sldId id="4990" r:id="rId454"/>
    <p:sldId id="5365" r:id="rId455"/>
    <p:sldId id="4992" r:id="rId456"/>
    <p:sldId id="5364" r:id="rId457"/>
    <p:sldId id="4994" r:id="rId458"/>
    <p:sldId id="5363" r:id="rId459"/>
    <p:sldId id="4996" r:id="rId460"/>
    <p:sldId id="5362" r:id="rId461"/>
    <p:sldId id="4998" r:id="rId462"/>
    <p:sldId id="5361" r:id="rId463"/>
    <p:sldId id="5000" r:id="rId464"/>
    <p:sldId id="5360" r:id="rId465"/>
    <p:sldId id="5002" r:id="rId466"/>
    <p:sldId id="5359" r:id="rId467"/>
    <p:sldId id="5004" r:id="rId468"/>
    <p:sldId id="5358" r:id="rId469"/>
    <p:sldId id="5006" r:id="rId470"/>
    <p:sldId id="5357" r:id="rId471"/>
    <p:sldId id="5008" r:id="rId472"/>
    <p:sldId id="5009" r:id="rId473"/>
    <p:sldId id="5010" r:id="rId474"/>
    <p:sldId id="5011" r:id="rId475"/>
    <p:sldId id="5012" r:id="rId476"/>
    <p:sldId id="5013" r:id="rId477"/>
    <p:sldId id="5014" r:id="rId478"/>
    <p:sldId id="5015" r:id="rId479"/>
    <p:sldId id="5016" r:id="rId480"/>
    <p:sldId id="5017" r:id="rId481"/>
    <p:sldId id="5018" r:id="rId482"/>
    <p:sldId id="5019" r:id="rId483"/>
    <p:sldId id="5020" r:id="rId484"/>
    <p:sldId id="5021" r:id="rId485"/>
    <p:sldId id="5022" r:id="rId486"/>
    <p:sldId id="5023" r:id="rId487"/>
    <p:sldId id="5024" r:id="rId488"/>
    <p:sldId id="5025" r:id="rId489"/>
    <p:sldId id="5026" r:id="rId490"/>
    <p:sldId id="5027" r:id="rId491"/>
    <p:sldId id="5028" r:id="rId492"/>
    <p:sldId id="5029" r:id="rId493"/>
    <p:sldId id="5030" r:id="rId494"/>
    <p:sldId id="5031" r:id="rId495"/>
    <p:sldId id="5032" r:id="rId496"/>
    <p:sldId id="5033" r:id="rId497"/>
    <p:sldId id="5034" r:id="rId498"/>
    <p:sldId id="5035" r:id="rId499"/>
    <p:sldId id="5036" r:id="rId500"/>
    <p:sldId id="5037" r:id="rId501"/>
    <p:sldId id="5038" r:id="rId502"/>
    <p:sldId id="5039" r:id="rId503"/>
    <p:sldId id="5040" r:id="rId504"/>
    <p:sldId id="5041" r:id="rId505"/>
    <p:sldId id="5042" r:id="rId506"/>
    <p:sldId id="5043" r:id="rId507"/>
    <p:sldId id="5044" r:id="rId508"/>
    <p:sldId id="5045" r:id="rId509"/>
    <p:sldId id="5046" r:id="rId510"/>
    <p:sldId id="5047" r:id="rId511"/>
    <p:sldId id="5048" r:id="rId512"/>
    <p:sldId id="5049" r:id="rId513"/>
    <p:sldId id="5050" r:id="rId514"/>
    <p:sldId id="5051" r:id="rId515"/>
    <p:sldId id="5052" r:id="rId516"/>
    <p:sldId id="5053" r:id="rId517"/>
    <p:sldId id="5054" r:id="rId518"/>
    <p:sldId id="5055" r:id="rId519"/>
    <p:sldId id="5056" r:id="rId520"/>
    <p:sldId id="5057" r:id="rId521"/>
    <p:sldId id="5058" r:id="rId522"/>
    <p:sldId id="5059" r:id="rId523"/>
    <p:sldId id="5060" r:id="rId524"/>
    <p:sldId id="5061" r:id="rId525"/>
    <p:sldId id="5062" r:id="rId526"/>
    <p:sldId id="5063" r:id="rId527"/>
    <p:sldId id="5064" r:id="rId528"/>
    <p:sldId id="5065" r:id="rId529"/>
    <p:sldId id="5066" r:id="rId530"/>
    <p:sldId id="5067" r:id="rId531"/>
    <p:sldId id="5068" r:id="rId532"/>
    <p:sldId id="5069" r:id="rId533"/>
    <p:sldId id="5070" r:id="rId534"/>
    <p:sldId id="5071" r:id="rId535"/>
    <p:sldId id="5072" r:id="rId536"/>
    <p:sldId id="5073" r:id="rId537"/>
    <p:sldId id="5074" r:id="rId538"/>
    <p:sldId id="5075" r:id="rId539"/>
    <p:sldId id="5076" r:id="rId540"/>
    <p:sldId id="5077" r:id="rId541"/>
    <p:sldId id="5078" r:id="rId542"/>
    <p:sldId id="5079" r:id="rId543"/>
    <p:sldId id="5080" r:id="rId544"/>
    <p:sldId id="5081" r:id="rId545"/>
    <p:sldId id="5082" r:id="rId546"/>
    <p:sldId id="5083" r:id="rId547"/>
    <p:sldId id="5084" r:id="rId548"/>
    <p:sldId id="5085" r:id="rId549"/>
    <p:sldId id="5086" r:id="rId550"/>
    <p:sldId id="5087" r:id="rId551"/>
    <p:sldId id="5088" r:id="rId552"/>
    <p:sldId id="5089" r:id="rId553"/>
    <p:sldId id="5090" r:id="rId554"/>
    <p:sldId id="5091" r:id="rId555"/>
    <p:sldId id="5092" r:id="rId556"/>
    <p:sldId id="5093" r:id="rId557"/>
    <p:sldId id="5094" r:id="rId558"/>
    <p:sldId id="5095" r:id="rId559"/>
    <p:sldId id="5096" r:id="rId560"/>
    <p:sldId id="5097" r:id="rId561"/>
    <p:sldId id="5098" r:id="rId562"/>
    <p:sldId id="5099" r:id="rId563"/>
    <p:sldId id="5100" r:id="rId564"/>
    <p:sldId id="5101" r:id="rId565"/>
    <p:sldId id="5102" r:id="rId566"/>
    <p:sldId id="5103" r:id="rId567"/>
    <p:sldId id="5104" r:id="rId568"/>
    <p:sldId id="5105" r:id="rId569"/>
    <p:sldId id="5106" r:id="rId570"/>
    <p:sldId id="5107" r:id="rId571"/>
    <p:sldId id="5108" r:id="rId572"/>
    <p:sldId id="5109" r:id="rId573"/>
    <p:sldId id="5110" r:id="rId574"/>
    <p:sldId id="5111" r:id="rId575"/>
    <p:sldId id="5112" r:id="rId576"/>
    <p:sldId id="5113" r:id="rId577"/>
    <p:sldId id="5114" r:id="rId578"/>
    <p:sldId id="5115" r:id="rId579"/>
    <p:sldId id="5116" r:id="rId580"/>
    <p:sldId id="5117" r:id="rId581"/>
    <p:sldId id="5118" r:id="rId582"/>
    <p:sldId id="5119" r:id="rId583"/>
    <p:sldId id="5120" r:id="rId584"/>
    <p:sldId id="5121" r:id="rId585"/>
    <p:sldId id="5122" r:id="rId586"/>
    <p:sldId id="5123" r:id="rId587"/>
    <p:sldId id="5124" r:id="rId588"/>
    <p:sldId id="5125" r:id="rId589"/>
    <p:sldId id="5126" r:id="rId590"/>
    <p:sldId id="5127" r:id="rId591"/>
    <p:sldId id="5128" r:id="rId592"/>
    <p:sldId id="5129" r:id="rId593"/>
    <p:sldId id="5130" r:id="rId594"/>
    <p:sldId id="5131" r:id="rId595"/>
    <p:sldId id="5132" r:id="rId596"/>
    <p:sldId id="5133" r:id="rId597"/>
    <p:sldId id="5134" r:id="rId598"/>
    <p:sldId id="5135" r:id="rId599"/>
    <p:sldId id="5136" r:id="rId600"/>
    <p:sldId id="5137" r:id="rId601"/>
    <p:sldId id="5138" r:id="rId602"/>
    <p:sldId id="5139" r:id="rId603"/>
    <p:sldId id="5140" r:id="rId604"/>
    <p:sldId id="5141" r:id="rId605"/>
    <p:sldId id="5142" r:id="rId606"/>
    <p:sldId id="5143" r:id="rId607"/>
    <p:sldId id="5144" r:id="rId608"/>
    <p:sldId id="5145" r:id="rId609"/>
    <p:sldId id="5146" r:id="rId610"/>
    <p:sldId id="5147" r:id="rId611"/>
    <p:sldId id="5148" r:id="rId612"/>
    <p:sldId id="5149" r:id="rId613"/>
    <p:sldId id="5150" r:id="rId614"/>
    <p:sldId id="5151" r:id="rId615"/>
    <p:sldId id="5152" r:id="rId616"/>
    <p:sldId id="5153" r:id="rId617"/>
    <p:sldId id="5154" r:id="rId618"/>
    <p:sldId id="5155" r:id="rId619"/>
    <p:sldId id="5156" r:id="rId620"/>
    <p:sldId id="5157" r:id="rId621"/>
    <p:sldId id="5158" r:id="rId622"/>
    <p:sldId id="5159" r:id="rId623"/>
    <p:sldId id="5160" r:id="rId624"/>
    <p:sldId id="5161" r:id="rId625"/>
    <p:sldId id="5162" r:id="rId626"/>
    <p:sldId id="5163" r:id="rId627"/>
    <p:sldId id="5164" r:id="rId628"/>
    <p:sldId id="5165" r:id="rId629"/>
    <p:sldId id="5166" r:id="rId630"/>
    <p:sldId id="5167" r:id="rId631"/>
    <p:sldId id="5168" r:id="rId632"/>
    <p:sldId id="5169" r:id="rId633"/>
    <p:sldId id="5170" r:id="rId634"/>
    <p:sldId id="5171" r:id="rId635"/>
    <p:sldId id="5172" r:id="rId636"/>
    <p:sldId id="5173" r:id="rId637"/>
    <p:sldId id="5174" r:id="rId638"/>
    <p:sldId id="5175" r:id="rId639"/>
    <p:sldId id="5176" r:id="rId640"/>
    <p:sldId id="5177" r:id="rId641"/>
    <p:sldId id="5178" r:id="rId642"/>
    <p:sldId id="5179" r:id="rId643"/>
    <p:sldId id="5180" r:id="rId644"/>
    <p:sldId id="5181" r:id="rId645"/>
    <p:sldId id="5182" r:id="rId646"/>
    <p:sldId id="5183" r:id="rId647"/>
    <p:sldId id="5184" r:id="rId648"/>
    <p:sldId id="5185" r:id="rId649"/>
    <p:sldId id="5186" r:id="rId650"/>
    <p:sldId id="5187" r:id="rId651"/>
    <p:sldId id="5188" r:id="rId652"/>
    <p:sldId id="5370" r:id="rId653"/>
    <p:sldId id="5526" r:id="rId654"/>
    <p:sldId id="5371" r:id="rId655"/>
    <p:sldId id="5527" r:id="rId656"/>
    <p:sldId id="5372" r:id="rId657"/>
    <p:sldId id="5373" r:id="rId658"/>
    <p:sldId id="5374" r:id="rId659"/>
    <p:sldId id="5375" r:id="rId660"/>
    <p:sldId id="5376" r:id="rId661"/>
    <p:sldId id="5528" r:id="rId662"/>
    <p:sldId id="5529" r:id="rId663"/>
    <p:sldId id="5377" r:id="rId664"/>
    <p:sldId id="5189" r:id="rId665"/>
    <p:sldId id="5190" r:id="rId666"/>
    <p:sldId id="5191" r:id="rId667"/>
    <p:sldId id="5192" r:id="rId668"/>
    <p:sldId id="5193" r:id="rId669"/>
    <p:sldId id="5195" r:id="rId670"/>
    <p:sldId id="5197" r:id="rId671"/>
    <p:sldId id="5198" r:id="rId672"/>
    <p:sldId id="5199" r:id="rId673"/>
    <p:sldId id="5200" r:id="rId674"/>
    <p:sldId id="5202" r:id="rId675"/>
    <p:sldId id="5203" r:id="rId676"/>
    <p:sldId id="5204" r:id="rId677"/>
    <p:sldId id="5205" r:id="rId678"/>
    <p:sldId id="5206" r:id="rId679"/>
    <p:sldId id="5207" r:id="rId680"/>
    <p:sldId id="5208" r:id="rId681"/>
    <p:sldId id="5209" r:id="rId682"/>
    <p:sldId id="5210" r:id="rId683"/>
    <p:sldId id="5211" r:id="rId684"/>
    <p:sldId id="5212" r:id="rId685"/>
    <p:sldId id="5213" r:id="rId686"/>
    <p:sldId id="5214" r:id="rId687"/>
    <p:sldId id="5215" r:id="rId688"/>
    <p:sldId id="5216" r:id="rId689"/>
    <p:sldId id="5217" r:id="rId690"/>
    <p:sldId id="5218" r:id="rId691"/>
    <p:sldId id="5219" r:id="rId692"/>
    <p:sldId id="5220" r:id="rId693"/>
    <p:sldId id="5221" r:id="rId694"/>
    <p:sldId id="5222" r:id="rId695"/>
    <p:sldId id="5223" r:id="rId696"/>
    <p:sldId id="5224" r:id="rId697"/>
    <p:sldId id="5225" r:id="rId698"/>
    <p:sldId id="5226" r:id="rId699"/>
    <p:sldId id="5227" r:id="rId700"/>
    <p:sldId id="5228" r:id="rId701"/>
    <p:sldId id="5229" r:id="rId702"/>
    <p:sldId id="5230" r:id="rId703"/>
    <p:sldId id="5231" r:id="rId704"/>
    <p:sldId id="5232" r:id="rId705"/>
    <p:sldId id="5233" r:id="rId706"/>
    <p:sldId id="5234" r:id="rId707"/>
    <p:sldId id="5235" r:id="rId708"/>
    <p:sldId id="5236" r:id="rId709"/>
    <p:sldId id="5237" r:id="rId710"/>
    <p:sldId id="5238" r:id="rId711"/>
    <p:sldId id="5239" r:id="rId712"/>
    <p:sldId id="5240" r:id="rId713"/>
    <p:sldId id="5241" r:id="rId714"/>
    <p:sldId id="5242" r:id="rId715"/>
    <p:sldId id="5243" r:id="rId716"/>
    <p:sldId id="5244" r:id="rId717"/>
    <p:sldId id="5246" r:id="rId718"/>
    <p:sldId id="5247" r:id="rId719"/>
    <p:sldId id="5248" r:id="rId720"/>
    <p:sldId id="5249" r:id="rId721"/>
    <p:sldId id="5250" r:id="rId722"/>
    <p:sldId id="5251" r:id="rId723"/>
    <p:sldId id="5252" r:id="rId724"/>
    <p:sldId id="5253" r:id="rId725"/>
    <p:sldId id="5254" r:id="rId726"/>
    <p:sldId id="5255" r:id="rId727"/>
    <p:sldId id="5256" r:id="rId728"/>
    <p:sldId id="5257" r:id="rId729"/>
    <p:sldId id="5258" r:id="rId730"/>
    <p:sldId id="5259" r:id="rId731"/>
    <p:sldId id="5260" r:id="rId732"/>
    <p:sldId id="5261" r:id="rId733"/>
    <p:sldId id="5262" r:id="rId734"/>
    <p:sldId id="5263" r:id="rId735"/>
    <p:sldId id="5264" r:id="rId736"/>
    <p:sldId id="5265" r:id="rId737"/>
    <p:sldId id="5266" r:id="rId738"/>
    <p:sldId id="5267" r:id="rId739"/>
    <p:sldId id="5268" r:id="rId740"/>
    <p:sldId id="5269" r:id="rId741"/>
    <p:sldId id="5270" r:id="rId742"/>
    <p:sldId id="5271" r:id="rId743"/>
    <p:sldId id="5272" r:id="rId744"/>
    <p:sldId id="5273" r:id="rId745"/>
    <p:sldId id="5274" r:id="rId746"/>
    <p:sldId id="5275" r:id="rId747"/>
    <p:sldId id="5276" r:id="rId748"/>
    <p:sldId id="5277" r:id="rId749"/>
    <p:sldId id="5278" r:id="rId750"/>
    <p:sldId id="5279" r:id="rId751"/>
    <p:sldId id="5280" r:id="rId752"/>
    <p:sldId id="5281" r:id="rId753"/>
    <p:sldId id="5282" r:id="rId754"/>
    <p:sldId id="5283" r:id="rId755"/>
    <p:sldId id="5284" r:id="rId756"/>
    <p:sldId id="5285" r:id="rId757"/>
    <p:sldId id="5286" r:id="rId758"/>
    <p:sldId id="5287" r:id="rId759"/>
    <p:sldId id="5288" r:id="rId760"/>
    <p:sldId id="5289" r:id="rId761"/>
    <p:sldId id="5290" r:id="rId762"/>
    <p:sldId id="5291" r:id="rId763"/>
    <p:sldId id="5292" r:id="rId764"/>
    <p:sldId id="5293" r:id="rId765"/>
    <p:sldId id="5294" r:id="rId766"/>
    <p:sldId id="5295" r:id="rId767"/>
    <p:sldId id="5296" r:id="rId768"/>
    <p:sldId id="5297" r:id="rId769"/>
    <p:sldId id="5298" r:id="rId770"/>
    <p:sldId id="5299" r:id="rId771"/>
    <p:sldId id="5300" r:id="rId772"/>
    <p:sldId id="5301" r:id="rId773"/>
    <p:sldId id="5302" r:id="rId774"/>
    <p:sldId id="5303" r:id="rId775"/>
    <p:sldId id="5304" r:id="rId776"/>
    <p:sldId id="5305" r:id="rId777"/>
    <p:sldId id="5306" r:id="rId778"/>
    <p:sldId id="5307" r:id="rId779"/>
    <p:sldId id="5308" r:id="rId780"/>
    <p:sldId id="5309" r:id="rId781"/>
    <p:sldId id="5310" r:id="rId782"/>
    <p:sldId id="5311" r:id="rId783"/>
    <p:sldId id="5312" r:id="rId784"/>
    <p:sldId id="5313" r:id="rId785"/>
    <p:sldId id="5314" r:id="rId786"/>
    <p:sldId id="5315" r:id="rId787"/>
    <p:sldId id="5316" r:id="rId788"/>
    <p:sldId id="5317" r:id="rId789"/>
    <p:sldId id="4581" r:id="rId790"/>
    <p:sldId id="5319" r:id="rId791"/>
    <p:sldId id="5320" r:id="rId792"/>
    <p:sldId id="5321" r:id="rId793"/>
    <p:sldId id="5322" r:id="rId794"/>
    <p:sldId id="5323" r:id="rId795"/>
    <p:sldId id="5324" r:id="rId796"/>
    <p:sldId id="5325" r:id="rId797"/>
    <p:sldId id="5326" r:id="rId798"/>
    <p:sldId id="5327" r:id="rId799"/>
    <p:sldId id="5328" r:id="rId800"/>
    <p:sldId id="5329" r:id="rId801"/>
    <p:sldId id="5330" r:id="rId802"/>
    <p:sldId id="5331" r:id="rId803"/>
    <p:sldId id="5332" r:id="rId804"/>
    <p:sldId id="5333" r:id="rId805"/>
    <p:sldId id="5334" r:id="rId806"/>
    <p:sldId id="5335" r:id="rId807"/>
    <p:sldId id="5336" r:id="rId808"/>
    <p:sldId id="5337" r:id="rId809"/>
    <p:sldId id="5338" r:id="rId810"/>
    <p:sldId id="5339" r:id="rId811"/>
    <p:sldId id="5340" r:id="rId812"/>
    <p:sldId id="5341" r:id="rId813"/>
    <p:sldId id="5342" r:id="rId814"/>
    <p:sldId id="5343" r:id="rId815"/>
    <p:sldId id="5344" r:id="rId816"/>
    <p:sldId id="5345" r:id="rId817"/>
    <p:sldId id="5346" r:id="rId818"/>
    <p:sldId id="5347" r:id="rId819"/>
    <p:sldId id="5348" r:id="rId820"/>
    <p:sldId id="5349" r:id="rId821"/>
    <p:sldId id="5350" r:id="rId822"/>
    <p:sldId id="5351" r:id="rId823"/>
    <p:sldId id="5352" r:id="rId824"/>
    <p:sldId id="5353" r:id="rId825"/>
    <p:sldId id="5354" r:id="rId826"/>
    <p:sldId id="5355" r:id="rId827"/>
    <p:sldId id="5515" r:id="rId828"/>
    <p:sldId id="5524" r:id="rId829"/>
  </p:sldIdLst>
  <p:sldSz cx="12192000" cy="6858000"/>
  <p:notesSz cx="6400800" cy="8686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  <a:srgbClr val="800000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5388" autoAdjust="0"/>
  </p:normalViewPr>
  <p:slideViewPr>
    <p:cSldViewPr showGuides="1">
      <p:cViewPr varScale="1">
        <p:scale>
          <a:sx n="89" d="100"/>
          <a:sy n="89" d="100"/>
        </p:scale>
        <p:origin x="355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69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671" Type="http://schemas.openxmlformats.org/officeDocument/2006/relationships/slide" Target="slides/slide670.xml"/><Relationship Id="rId769" Type="http://schemas.openxmlformats.org/officeDocument/2006/relationships/slide" Target="slides/slide768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629" Type="http://schemas.openxmlformats.org/officeDocument/2006/relationships/slide" Target="slides/slide628.xml"/><Relationship Id="rId170" Type="http://schemas.openxmlformats.org/officeDocument/2006/relationships/slide" Target="slides/slide169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682" Type="http://schemas.openxmlformats.org/officeDocument/2006/relationships/slide" Target="slides/slide681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693" Type="http://schemas.openxmlformats.org/officeDocument/2006/relationships/slide" Target="slides/slide692.xml"/><Relationship Id="rId707" Type="http://schemas.openxmlformats.org/officeDocument/2006/relationships/slide" Target="slides/slide706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760" Type="http://schemas.openxmlformats.org/officeDocument/2006/relationships/slide" Target="slides/slide75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497" Type="http://schemas.openxmlformats.org/officeDocument/2006/relationships/slide" Target="slides/slide496.xml"/><Relationship Id="rId620" Type="http://schemas.openxmlformats.org/officeDocument/2006/relationships/slide" Target="slides/slide619.xml"/><Relationship Id="rId718" Type="http://schemas.openxmlformats.org/officeDocument/2006/relationships/slide" Target="slides/slide717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771" Type="http://schemas.openxmlformats.org/officeDocument/2006/relationships/slide" Target="slides/slide770.xml"/><Relationship Id="rId424" Type="http://schemas.openxmlformats.org/officeDocument/2006/relationships/slide" Target="slides/slide423.xml"/><Relationship Id="rId631" Type="http://schemas.openxmlformats.org/officeDocument/2006/relationships/slide" Target="slides/slide630.xml"/><Relationship Id="rId729" Type="http://schemas.openxmlformats.org/officeDocument/2006/relationships/slide" Target="slides/slide728.xml"/><Relationship Id="rId270" Type="http://schemas.openxmlformats.org/officeDocument/2006/relationships/slide" Target="slides/slide269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782" Type="http://schemas.openxmlformats.org/officeDocument/2006/relationships/slide" Target="slides/slide78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642" Type="http://schemas.openxmlformats.org/officeDocument/2006/relationships/slide" Target="slides/slide641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93" Type="http://schemas.openxmlformats.org/officeDocument/2006/relationships/slide" Target="slides/slide792.xml"/><Relationship Id="rId807" Type="http://schemas.openxmlformats.org/officeDocument/2006/relationships/slide" Target="slides/slide806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653" Type="http://schemas.openxmlformats.org/officeDocument/2006/relationships/slide" Target="slides/slide652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87" Type="http://schemas.openxmlformats.org/officeDocument/2006/relationships/slide" Target="slides/slide86.xml"/><Relationship Id="rId513" Type="http://schemas.openxmlformats.org/officeDocument/2006/relationships/slide" Target="slides/slide512.xml"/><Relationship Id="rId597" Type="http://schemas.openxmlformats.org/officeDocument/2006/relationships/slide" Target="slides/slide596.xml"/><Relationship Id="rId720" Type="http://schemas.openxmlformats.org/officeDocument/2006/relationships/slide" Target="slides/slide719.xml"/><Relationship Id="rId818" Type="http://schemas.openxmlformats.org/officeDocument/2006/relationships/slide" Target="slides/slide817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664" Type="http://schemas.openxmlformats.org/officeDocument/2006/relationships/slide" Target="slides/slide663.xml"/><Relationship Id="rId14" Type="http://schemas.openxmlformats.org/officeDocument/2006/relationships/slide" Target="slides/slide13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731" Type="http://schemas.openxmlformats.org/officeDocument/2006/relationships/slide" Target="slides/slide730.xml"/><Relationship Id="rId98" Type="http://schemas.openxmlformats.org/officeDocument/2006/relationships/slide" Target="slides/slide97.xml"/><Relationship Id="rId163" Type="http://schemas.openxmlformats.org/officeDocument/2006/relationships/slide" Target="slides/slide162.xml"/><Relationship Id="rId370" Type="http://schemas.openxmlformats.org/officeDocument/2006/relationships/slide" Target="slides/slide369.xml"/><Relationship Id="rId829" Type="http://schemas.openxmlformats.org/officeDocument/2006/relationships/slide" Target="slides/slide828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675" Type="http://schemas.openxmlformats.org/officeDocument/2006/relationships/slide" Target="slides/slide674.xml"/><Relationship Id="rId25" Type="http://schemas.openxmlformats.org/officeDocument/2006/relationships/slide" Target="slides/slide24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742" Type="http://schemas.openxmlformats.org/officeDocument/2006/relationships/slide" Target="slides/slide74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602" Type="http://schemas.openxmlformats.org/officeDocument/2006/relationships/slide" Target="slides/slide601.xml"/><Relationship Id="rId241" Type="http://schemas.openxmlformats.org/officeDocument/2006/relationships/slide" Target="slides/slide240.xml"/><Relationship Id="rId479" Type="http://schemas.openxmlformats.org/officeDocument/2006/relationships/slide" Target="slides/slide478.xml"/><Relationship Id="rId686" Type="http://schemas.openxmlformats.org/officeDocument/2006/relationships/slide" Target="slides/slide685.xml"/><Relationship Id="rId36" Type="http://schemas.openxmlformats.org/officeDocument/2006/relationships/slide" Target="slides/slide35.xml"/><Relationship Id="rId339" Type="http://schemas.openxmlformats.org/officeDocument/2006/relationships/slide" Target="slides/slide338.xml"/><Relationship Id="rId546" Type="http://schemas.openxmlformats.org/officeDocument/2006/relationships/slide" Target="slides/slide545.xml"/><Relationship Id="rId753" Type="http://schemas.openxmlformats.org/officeDocument/2006/relationships/slide" Target="slides/slide752.xml"/><Relationship Id="rId101" Type="http://schemas.openxmlformats.org/officeDocument/2006/relationships/slide" Target="slides/slide100.xml"/><Relationship Id="rId185" Type="http://schemas.openxmlformats.org/officeDocument/2006/relationships/slide" Target="slides/slide184.xml"/><Relationship Id="rId406" Type="http://schemas.openxmlformats.org/officeDocument/2006/relationships/slide" Target="slides/slide405.xml"/><Relationship Id="rId392" Type="http://schemas.openxmlformats.org/officeDocument/2006/relationships/slide" Target="slides/slide391.xml"/><Relationship Id="rId613" Type="http://schemas.openxmlformats.org/officeDocument/2006/relationships/slide" Target="slides/slide612.xml"/><Relationship Id="rId697" Type="http://schemas.openxmlformats.org/officeDocument/2006/relationships/slide" Target="slides/slide696.xml"/><Relationship Id="rId820" Type="http://schemas.openxmlformats.org/officeDocument/2006/relationships/slide" Target="slides/slide819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112" Type="http://schemas.openxmlformats.org/officeDocument/2006/relationships/slide" Target="slides/slide111.xml"/><Relationship Id="rId557" Type="http://schemas.openxmlformats.org/officeDocument/2006/relationships/slide" Target="slides/slide556.xml"/><Relationship Id="rId764" Type="http://schemas.openxmlformats.org/officeDocument/2006/relationships/slide" Target="slides/slide763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624" Type="http://schemas.openxmlformats.org/officeDocument/2006/relationships/slide" Target="slides/slide623.xml"/><Relationship Id="rId831" Type="http://schemas.openxmlformats.org/officeDocument/2006/relationships/handoutMaster" Target="handoutMasters/handoutMaster1.xml"/><Relationship Id="rId263" Type="http://schemas.openxmlformats.org/officeDocument/2006/relationships/slide" Target="slides/slide262.xml"/><Relationship Id="rId470" Type="http://schemas.openxmlformats.org/officeDocument/2006/relationships/slide" Target="slides/slide469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775" Type="http://schemas.openxmlformats.org/officeDocument/2006/relationships/slide" Target="slides/slide774.xml"/><Relationship Id="rId428" Type="http://schemas.openxmlformats.org/officeDocument/2006/relationships/slide" Target="slides/slide427.xml"/><Relationship Id="rId635" Type="http://schemas.openxmlformats.org/officeDocument/2006/relationships/slide" Target="slides/slide634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702" Type="http://schemas.openxmlformats.org/officeDocument/2006/relationships/slide" Target="slides/slide701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79" Type="http://schemas.openxmlformats.org/officeDocument/2006/relationships/slide" Target="slides/slide578.xml"/><Relationship Id="rId786" Type="http://schemas.openxmlformats.org/officeDocument/2006/relationships/slide" Target="slides/slide785.xml"/><Relationship Id="rId341" Type="http://schemas.openxmlformats.org/officeDocument/2006/relationships/slide" Target="slides/slide340.xml"/><Relationship Id="rId439" Type="http://schemas.openxmlformats.org/officeDocument/2006/relationships/slide" Target="slides/slide438.xml"/><Relationship Id="rId646" Type="http://schemas.openxmlformats.org/officeDocument/2006/relationships/slide" Target="slides/slide645.xml"/><Relationship Id="rId201" Type="http://schemas.openxmlformats.org/officeDocument/2006/relationships/slide" Target="slides/slide200.xml"/><Relationship Id="rId285" Type="http://schemas.openxmlformats.org/officeDocument/2006/relationships/slide" Target="slides/slide284.xml"/><Relationship Id="rId506" Type="http://schemas.openxmlformats.org/officeDocument/2006/relationships/slide" Target="slides/slide505.xml"/><Relationship Id="rId492" Type="http://schemas.openxmlformats.org/officeDocument/2006/relationships/slide" Target="slides/slide491.xml"/><Relationship Id="rId713" Type="http://schemas.openxmlformats.org/officeDocument/2006/relationships/slide" Target="slides/slide712.xml"/><Relationship Id="rId797" Type="http://schemas.openxmlformats.org/officeDocument/2006/relationships/slide" Target="slides/slide796.xml"/><Relationship Id="rId145" Type="http://schemas.openxmlformats.org/officeDocument/2006/relationships/slide" Target="slides/slide144.xml"/><Relationship Id="rId352" Type="http://schemas.openxmlformats.org/officeDocument/2006/relationships/slide" Target="slides/slide351.xml"/><Relationship Id="rId212" Type="http://schemas.openxmlformats.org/officeDocument/2006/relationships/slide" Target="slides/slide211.xml"/><Relationship Id="rId657" Type="http://schemas.openxmlformats.org/officeDocument/2006/relationships/slide" Target="slides/slide656.xml"/><Relationship Id="rId296" Type="http://schemas.openxmlformats.org/officeDocument/2006/relationships/slide" Target="slides/slide295.xml"/><Relationship Id="rId517" Type="http://schemas.openxmlformats.org/officeDocument/2006/relationships/slide" Target="slides/slide516.xml"/><Relationship Id="rId724" Type="http://schemas.openxmlformats.org/officeDocument/2006/relationships/slide" Target="slides/slide723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363" Type="http://schemas.openxmlformats.org/officeDocument/2006/relationships/slide" Target="slides/slide362.xml"/><Relationship Id="rId570" Type="http://schemas.openxmlformats.org/officeDocument/2006/relationships/slide" Target="slides/slide569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668" Type="http://schemas.openxmlformats.org/officeDocument/2006/relationships/slide" Target="slides/slide667.xml"/><Relationship Id="rId18" Type="http://schemas.openxmlformats.org/officeDocument/2006/relationships/slide" Target="slides/slide17.xml"/><Relationship Id="rId528" Type="http://schemas.openxmlformats.org/officeDocument/2006/relationships/slide" Target="slides/slide527.xml"/><Relationship Id="rId735" Type="http://schemas.openxmlformats.org/officeDocument/2006/relationships/slide" Target="slides/slide734.xml"/><Relationship Id="rId167" Type="http://schemas.openxmlformats.org/officeDocument/2006/relationships/slide" Target="slides/slide166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679" Type="http://schemas.openxmlformats.org/officeDocument/2006/relationships/slide" Target="slides/slide678.xml"/><Relationship Id="rId802" Type="http://schemas.openxmlformats.org/officeDocument/2006/relationships/slide" Target="slides/slide80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41" Type="http://schemas.openxmlformats.org/officeDocument/2006/relationships/slide" Target="slides/slide440.xml"/><Relationship Id="rId539" Type="http://schemas.openxmlformats.org/officeDocument/2006/relationships/slide" Target="slides/slide538.xml"/><Relationship Id="rId746" Type="http://schemas.openxmlformats.org/officeDocument/2006/relationships/slide" Target="slides/slide74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82" Type="http://schemas.openxmlformats.org/officeDocument/2006/relationships/slide" Target="slides/slide81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606" Type="http://schemas.openxmlformats.org/officeDocument/2006/relationships/slide" Target="slides/slide605.xml"/><Relationship Id="rId813" Type="http://schemas.openxmlformats.org/officeDocument/2006/relationships/slide" Target="slides/slide812.xml"/><Relationship Id="rId245" Type="http://schemas.openxmlformats.org/officeDocument/2006/relationships/slide" Target="slides/slide244.xml"/><Relationship Id="rId452" Type="http://schemas.openxmlformats.org/officeDocument/2006/relationships/slide" Target="slides/slide451.xml"/><Relationship Id="rId105" Type="http://schemas.openxmlformats.org/officeDocument/2006/relationships/slide" Target="slides/slide104.xml"/><Relationship Id="rId312" Type="http://schemas.openxmlformats.org/officeDocument/2006/relationships/slide" Target="slides/slide311.xml"/><Relationship Id="rId757" Type="http://schemas.openxmlformats.org/officeDocument/2006/relationships/slide" Target="slides/slide756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617" Type="http://schemas.openxmlformats.org/officeDocument/2006/relationships/slide" Target="slides/slide616.xml"/><Relationship Id="rId824" Type="http://schemas.openxmlformats.org/officeDocument/2006/relationships/slide" Target="slides/slide823.xml"/><Relationship Id="rId256" Type="http://schemas.openxmlformats.org/officeDocument/2006/relationships/slide" Target="slides/slide255.xml"/><Relationship Id="rId463" Type="http://schemas.openxmlformats.org/officeDocument/2006/relationships/slide" Target="slides/slide462.xml"/><Relationship Id="rId670" Type="http://schemas.openxmlformats.org/officeDocument/2006/relationships/slide" Target="slides/slide669.xml"/><Relationship Id="rId116" Type="http://schemas.openxmlformats.org/officeDocument/2006/relationships/slide" Target="slides/slide115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768" Type="http://schemas.openxmlformats.org/officeDocument/2006/relationships/slide" Target="slides/slide767.xml"/><Relationship Id="rId20" Type="http://schemas.openxmlformats.org/officeDocument/2006/relationships/slide" Target="slides/slide19.xml"/><Relationship Id="rId628" Type="http://schemas.openxmlformats.org/officeDocument/2006/relationships/slide" Target="slides/slide627.xml"/><Relationship Id="rId835" Type="http://schemas.openxmlformats.org/officeDocument/2006/relationships/tableStyles" Target="tableStyles.xml"/><Relationship Id="rId267" Type="http://schemas.openxmlformats.org/officeDocument/2006/relationships/slide" Target="slides/slide266.xml"/><Relationship Id="rId474" Type="http://schemas.openxmlformats.org/officeDocument/2006/relationships/slide" Target="slides/slide473.xml"/><Relationship Id="rId127" Type="http://schemas.openxmlformats.org/officeDocument/2006/relationships/slide" Target="slides/slide126.xml"/><Relationship Id="rId681" Type="http://schemas.openxmlformats.org/officeDocument/2006/relationships/slide" Target="slides/slide680.xml"/><Relationship Id="rId779" Type="http://schemas.openxmlformats.org/officeDocument/2006/relationships/slide" Target="slides/slide778.xml"/><Relationship Id="rId31" Type="http://schemas.openxmlformats.org/officeDocument/2006/relationships/slide" Target="slides/slide30.xml"/><Relationship Id="rId334" Type="http://schemas.openxmlformats.org/officeDocument/2006/relationships/slide" Target="slides/slide333.xml"/><Relationship Id="rId541" Type="http://schemas.openxmlformats.org/officeDocument/2006/relationships/slide" Target="slides/slide540.xml"/><Relationship Id="rId639" Type="http://schemas.openxmlformats.org/officeDocument/2006/relationships/slide" Target="slides/slide638.xml"/><Relationship Id="rId180" Type="http://schemas.openxmlformats.org/officeDocument/2006/relationships/slide" Target="slides/slide179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85" Type="http://schemas.openxmlformats.org/officeDocument/2006/relationships/slide" Target="slides/slide484.xml"/><Relationship Id="rId692" Type="http://schemas.openxmlformats.org/officeDocument/2006/relationships/slide" Target="slides/slide691.xml"/><Relationship Id="rId706" Type="http://schemas.openxmlformats.org/officeDocument/2006/relationships/slide" Target="slides/slide705.xml"/><Relationship Id="rId42" Type="http://schemas.openxmlformats.org/officeDocument/2006/relationships/slide" Target="slides/slide41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552" Type="http://schemas.openxmlformats.org/officeDocument/2006/relationships/slide" Target="slides/slide551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412" Type="http://schemas.openxmlformats.org/officeDocument/2006/relationships/slide" Target="slides/slide411.xml"/><Relationship Id="rId289" Type="http://schemas.openxmlformats.org/officeDocument/2006/relationships/slide" Target="slides/slide288.xml"/><Relationship Id="rId496" Type="http://schemas.openxmlformats.org/officeDocument/2006/relationships/slide" Target="slides/slide495.xml"/><Relationship Id="rId717" Type="http://schemas.openxmlformats.org/officeDocument/2006/relationships/slide" Target="slides/slide716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56" Type="http://schemas.openxmlformats.org/officeDocument/2006/relationships/slide" Target="slides/slide355.xml"/><Relationship Id="rId563" Type="http://schemas.openxmlformats.org/officeDocument/2006/relationships/slide" Target="slides/slide562.xml"/><Relationship Id="rId770" Type="http://schemas.openxmlformats.org/officeDocument/2006/relationships/slide" Target="slides/slide76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630" Type="http://schemas.openxmlformats.org/officeDocument/2006/relationships/slide" Target="slides/slide629.xml"/><Relationship Id="rId728" Type="http://schemas.openxmlformats.org/officeDocument/2006/relationships/slide" Target="slides/slide727.xml"/><Relationship Id="rId64" Type="http://schemas.openxmlformats.org/officeDocument/2006/relationships/slide" Target="slides/slide63.xml"/><Relationship Id="rId367" Type="http://schemas.openxmlformats.org/officeDocument/2006/relationships/slide" Target="slides/slide366.xml"/><Relationship Id="rId574" Type="http://schemas.openxmlformats.org/officeDocument/2006/relationships/slide" Target="slides/slide573.xml"/><Relationship Id="rId227" Type="http://schemas.openxmlformats.org/officeDocument/2006/relationships/slide" Target="slides/slide226.xml"/><Relationship Id="rId781" Type="http://schemas.openxmlformats.org/officeDocument/2006/relationships/slide" Target="slides/slide780.xml"/><Relationship Id="rId434" Type="http://schemas.openxmlformats.org/officeDocument/2006/relationships/slide" Target="slides/slide433.xml"/><Relationship Id="rId641" Type="http://schemas.openxmlformats.org/officeDocument/2006/relationships/slide" Target="slides/slide640.xml"/><Relationship Id="rId739" Type="http://schemas.openxmlformats.org/officeDocument/2006/relationships/slide" Target="slides/slide738.xml"/><Relationship Id="rId280" Type="http://schemas.openxmlformats.org/officeDocument/2006/relationships/slide" Target="slides/slide279.xml"/><Relationship Id="rId501" Type="http://schemas.openxmlformats.org/officeDocument/2006/relationships/slide" Target="slides/slide500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378" Type="http://schemas.openxmlformats.org/officeDocument/2006/relationships/slide" Target="slides/slide377.xml"/><Relationship Id="rId585" Type="http://schemas.openxmlformats.org/officeDocument/2006/relationships/slide" Target="slides/slide584.xml"/><Relationship Id="rId792" Type="http://schemas.openxmlformats.org/officeDocument/2006/relationships/slide" Target="slides/slide791.xml"/><Relationship Id="rId806" Type="http://schemas.openxmlformats.org/officeDocument/2006/relationships/slide" Target="slides/slide805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652" Type="http://schemas.openxmlformats.org/officeDocument/2006/relationships/slide" Target="slides/slide651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512" Type="http://schemas.openxmlformats.org/officeDocument/2006/relationships/slide" Target="slides/slide511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96" Type="http://schemas.openxmlformats.org/officeDocument/2006/relationships/slide" Target="slides/slide595.xml"/><Relationship Id="rId817" Type="http://schemas.openxmlformats.org/officeDocument/2006/relationships/slide" Target="slides/slide816.xml"/><Relationship Id="rId249" Type="http://schemas.openxmlformats.org/officeDocument/2006/relationships/slide" Target="slides/slide248.xml"/><Relationship Id="rId456" Type="http://schemas.openxmlformats.org/officeDocument/2006/relationships/slide" Target="slides/slide455.xml"/><Relationship Id="rId663" Type="http://schemas.openxmlformats.org/officeDocument/2006/relationships/slide" Target="slides/slide66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730" Type="http://schemas.openxmlformats.org/officeDocument/2006/relationships/slide" Target="slides/slide729.xml"/><Relationship Id="rId772" Type="http://schemas.openxmlformats.org/officeDocument/2006/relationships/slide" Target="slides/slide771.xml"/><Relationship Id="rId828" Type="http://schemas.openxmlformats.org/officeDocument/2006/relationships/slide" Target="slides/slide82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632" Type="http://schemas.openxmlformats.org/officeDocument/2006/relationships/slide" Target="slides/slide631.xml"/><Relationship Id="rId271" Type="http://schemas.openxmlformats.org/officeDocument/2006/relationships/slide" Target="slides/slide270.xml"/><Relationship Id="rId674" Type="http://schemas.openxmlformats.org/officeDocument/2006/relationships/slide" Target="slides/slide673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576" Type="http://schemas.openxmlformats.org/officeDocument/2006/relationships/slide" Target="slides/slide575.xml"/><Relationship Id="rId741" Type="http://schemas.openxmlformats.org/officeDocument/2006/relationships/slide" Target="slides/slide740.xml"/><Relationship Id="rId783" Type="http://schemas.openxmlformats.org/officeDocument/2006/relationships/slide" Target="slides/slide782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601" Type="http://schemas.openxmlformats.org/officeDocument/2006/relationships/slide" Target="slides/slide600.xml"/><Relationship Id="rId643" Type="http://schemas.openxmlformats.org/officeDocument/2006/relationships/slide" Target="slides/slide642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685" Type="http://schemas.openxmlformats.org/officeDocument/2006/relationships/slide" Target="slides/slide684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slide" Target="slides/slide544.xml"/><Relationship Id="rId587" Type="http://schemas.openxmlformats.org/officeDocument/2006/relationships/slide" Target="slides/slide586.xml"/><Relationship Id="rId710" Type="http://schemas.openxmlformats.org/officeDocument/2006/relationships/slide" Target="slides/slide709.xml"/><Relationship Id="rId752" Type="http://schemas.openxmlformats.org/officeDocument/2006/relationships/slide" Target="slides/slide751.xml"/><Relationship Id="rId808" Type="http://schemas.openxmlformats.org/officeDocument/2006/relationships/slide" Target="slides/slide80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612" Type="http://schemas.openxmlformats.org/officeDocument/2006/relationships/slide" Target="slides/slide611.xml"/><Relationship Id="rId794" Type="http://schemas.openxmlformats.org/officeDocument/2006/relationships/slide" Target="slides/slide793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654" Type="http://schemas.openxmlformats.org/officeDocument/2006/relationships/slide" Target="slides/slide653.xml"/><Relationship Id="rId696" Type="http://schemas.openxmlformats.org/officeDocument/2006/relationships/slide" Target="slides/slide695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556" Type="http://schemas.openxmlformats.org/officeDocument/2006/relationships/slide" Target="slides/slide555.xml"/><Relationship Id="rId721" Type="http://schemas.openxmlformats.org/officeDocument/2006/relationships/slide" Target="slides/slide720.xml"/><Relationship Id="rId763" Type="http://schemas.openxmlformats.org/officeDocument/2006/relationships/slide" Target="slides/slide76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598" Type="http://schemas.openxmlformats.org/officeDocument/2006/relationships/slide" Target="slides/slide597.xml"/><Relationship Id="rId819" Type="http://schemas.openxmlformats.org/officeDocument/2006/relationships/slide" Target="slides/slide818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623" Type="http://schemas.openxmlformats.org/officeDocument/2006/relationships/slide" Target="slides/slide622.xml"/><Relationship Id="rId665" Type="http://schemas.openxmlformats.org/officeDocument/2006/relationships/slide" Target="slides/slide664.xml"/><Relationship Id="rId830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567" Type="http://schemas.openxmlformats.org/officeDocument/2006/relationships/slide" Target="slides/slide566.xml"/><Relationship Id="rId732" Type="http://schemas.openxmlformats.org/officeDocument/2006/relationships/slide" Target="slides/slide731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774" Type="http://schemas.openxmlformats.org/officeDocument/2006/relationships/slide" Target="slides/slide773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634" Type="http://schemas.openxmlformats.org/officeDocument/2006/relationships/slide" Target="slides/slide633.xml"/><Relationship Id="rId676" Type="http://schemas.openxmlformats.org/officeDocument/2006/relationships/slide" Target="slides/slide67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701" Type="http://schemas.openxmlformats.org/officeDocument/2006/relationships/slide" Target="slides/slide700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743" Type="http://schemas.openxmlformats.org/officeDocument/2006/relationships/slide" Target="slides/slide742.xml"/><Relationship Id="rId785" Type="http://schemas.openxmlformats.org/officeDocument/2006/relationships/slide" Target="slides/slide784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603" Type="http://schemas.openxmlformats.org/officeDocument/2006/relationships/slide" Target="slides/slide602.xml"/><Relationship Id="rId645" Type="http://schemas.openxmlformats.org/officeDocument/2006/relationships/slide" Target="slides/slide644.xml"/><Relationship Id="rId687" Type="http://schemas.openxmlformats.org/officeDocument/2006/relationships/slide" Target="slides/slide686.xml"/><Relationship Id="rId810" Type="http://schemas.openxmlformats.org/officeDocument/2006/relationships/slide" Target="slides/slide809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712" Type="http://schemas.openxmlformats.org/officeDocument/2006/relationships/slide" Target="slides/slide711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589" Type="http://schemas.openxmlformats.org/officeDocument/2006/relationships/slide" Target="slides/slide588.xml"/><Relationship Id="rId754" Type="http://schemas.openxmlformats.org/officeDocument/2006/relationships/slide" Target="slides/slide753.xml"/><Relationship Id="rId796" Type="http://schemas.openxmlformats.org/officeDocument/2006/relationships/slide" Target="slides/slide795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614" Type="http://schemas.openxmlformats.org/officeDocument/2006/relationships/slide" Target="slides/slide613.xml"/><Relationship Id="rId656" Type="http://schemas.openxmlformats.org/officeDocument/2006/relationships/slide" Target="slides/slide655.xml"/><Relationship Id="rId821" Type="http://schemas.openxmlformats.org/officeDocument/2006/relationships/slide" Target="slides/slide820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698" Type="http://schemas.openxmlformats.org/officeDocument/2006/relationships/slide" Target="slides/slide697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723" Type="http://schemas.openxmlformats.org/officeDocument/2006/relationships/slide" Target="slides/slide722.xml"/><Relationship Id="rId765" Type="http://schemas.openxmlformats.org/officeDocument/2006/relationships/slide" Target="slides/slide764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625" Type="http://schemas.openxmlformats.org/officeDocument/2006/relationships/slide" Target="slides/slide624.xml"/><Relationship Id="rId832" Type="http://schemas.openxmlformats.org/officeDocument/2006/relationships/presProps" Target="presProps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667" Type="http://schemas.openxmlformats.org/officeDocument/2006/relationships/slide" Target="slides/slide666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569" Type="http://schemas.openxmlformats.org/officeDocument/2006/relationships/slide" Target="slides/slide568.xml"/><Relationship Id="rId734" Type="http://schemas.openxmlformats.org/officeDocument/2006/relationships/slide" Target="slides/slide733.xml"/><Relationship Id="rId776" Type="http://schemas.openxmlformats.org/officeDocument/2006/relationships/slide" Target="slides/slide775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580" Type="http://schemas.openxmlformats.org/officeDocument/2006/relationships/slide" Target="slides/slide579.xml"/><Relationship Id="rId636" Type="http://schemas.openxmlformats.org/officeDocument/2006/relationships/slide" Target="slides/slide635.xml"/><Relationship Id="rId801" Type="http://schemas.openxmlformats.org/officeDocument/2006/relationships/slide" Target="slides/slide800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678" Type="http://schemas.openxmlformats.org/officeDocument/2006/relationships/slide" Target="slides/slide677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slide" Target="slides/slide537.xml"/><Relationship Id="rId703" Type="http://schemas.openxmlformats.org/officeDocument/2006/relationships/slide" Target="slides/slide702.xml"/><Relationship Id="rId745" Type="http://schemas.openxmlformats.org/officeDocument/2006/relationships/slide" Target="slides/slide744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605" Type="http://schemas.openxmlformats.org/officeDocument/2006/relationships/slide" Target="slides/slide604.xml"/><Relationship Id="rId787" Type="http://schemas.openxmlformats.org/officeDocument/2006/relationships/slide" Target="slides/slide786.xml"/><Relationship Id="rId812" Type="http://schemas.openxmlformats.org/officeDocument/2006/relationships/slide" Target="slides/slide811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647" Type="http://schemas.openxmlformats.org/officeDocument/2006/relationships/slide" Target="slides/slide646.xml"/><Relationship Id="rId689" Type="http://schemas.openxmlformats.org/officeDocument/2006/relationships/slide" Target="slides/slide688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49" Type="http://schemas.openxmlformats.org/officeDocument/2006/relationships/slide" Target="slides/slide548.xml"/><Relationship Id="rId714" Type="http://schemas.openxmlformats.org/officeDocument/2006/relationships/slide" Target="slides/slide713.xml"/><Relationship Id="rId756" Type="http://schemas.openxmlformats.org/officeDocument/2006/relationships/slide" Target="slides/slide75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798" Type="http://schemas.openxmlformats.org/officeDocument/2006/relationships/slide" Target="slides/slide797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616" Type="http://schemas.openxmlformats.org/officeDocument/2006/relationships/slide" Target="slides/slide615.xml"/><Relationship Id="rId658" Type="http://schemas.openxmlformats.org/officeDocument/2006/relationships/slide" Target="slides/slide657.xml"/><Relationship Id="rId823" Type="http://schemas.openxmlformats.org/officeDocument/2006/relationships/slide" Target="slides/slide822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725" Type="http://schemas.openxmlformats.org/officeDocument/2006/relationships/slide" Target="slides/slide724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767" Type="http://schemas.openxmlformats.org/officeDocument/2006/relationships/slide" Target="slides/slide766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571" Type="http://schemas.openxmlformats.org/officeDocument/2006/relationships/slide" Target="slides/slide570.xml"/><Relationship Id="rId627" Type="http://schemas.openxmlformats.org/officeDocument/2006/relationships/slide" Target="slides/slide626.xml"/><Relationship Id="rId669" Type="http://schemas.openxmlformats.org/officeDocument/2006/relationships/slide" Target="slides/slide668.xml"/><Relationship Id="rId834" Type="http://schemas.openxmlformats.org/officeDocument/2006/relationships/theme" Target="theme/theme1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680" Type="http://schemas.openxmlformats.org/officeDocument/2006/relationships/slide" Target="slides/slide679.xml"/><Relationship Id="rId736" Type="http://schemas.openxmlformats.org/officeDocument/2006/relationships/slide" Target="slides/slide735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78" Type="http://schemas.openxmlformats.org/officeDocument/2006/relationships/slide" Target="slides/slide777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638" Type="http://schemas.openxmlformats.org/officeDocument/2006/relationships/slide" Target="slides/slide637.xml"/><Relationship Id="rId803" Type="http://schemas.openxmlformats.org/officeDocument/2006/relationships/slide" Target="slides/slide802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705" Type="http://schemas.openxmlformats.org/officeDocument/2006/relationships/slide" Target="slides/slide704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691" Type="http://schemas.openxmlformats.org/officeDocument/2006/relationships/slide" Target="slides/slide690.xml"/><Relationship Id="rId747" Type="http://schemas.openxmlformats.org/officeDocument/2006/relationships/slide" Target="slides/slide746.xml"/><Relationship Id="rId789" Type="http://schemas.openxmlformats.org/officeDocument/2006/relationships/slide" Target="slides/slide788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593" Type="http://schemas.openxmlformats.org/officeDocument/2006/relationships/slide" Target="slides/slide592.xml"/><Relationship Id="rId607" Type="http://schemas.openxmlformats.org/officeDocument/2006/relationships/slide" Target="slides/slide606.xml"/><Relationship Id="rId649" Type="http://schemas.openxmlformats.org/officeDocument/2006/relationships/slide" Target="slides/slide648.xml"/><Relationship Id="rId814" Type="http://schemas.openxmlformats.org/officeDocument/2006/relationships/slide" Target="slides/slide813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660" Type="http://schemas.openxmlformats.org/officeDocument/2006/relationships/slide" Target="slides/slide659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716" Type="http://schemas.openxmlformats.org/officeDocument/2006/relationships/slide" Target="slides/slide715.xml"/><Relationship Id="rId758" Type="http://schemas.openxmlformats.org/officeDocument/2006/relationships/slide" Target="slides/slide757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618" Type="http://schemas.openxmlformats.org/officeDocument/2006/relationships/slide" Target="slides/slide617.xml"/><Relationship Id="rId825" Type="http://schemas.openxmlformats.org/officeDocument/2006/relationships/slide" Target="slides/slide824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299" Type="http://schemas.openxmlformats.org/officeDocument/2006/relationships/slide" Target="slides/slide298.xml"/><Relationship Id="rId727" Type="http://schemas.openxmlformats.org/officeDocument/2006/relationships/slide" Target="slides/slide726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780" Type="http://schemas.openxmlformats.org/officeDocument/2006/relationships/slide" Target="slides/slide77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640" Type="http://schemas.openxmlformats.org/officeDocument/2006/relationships/slide" Target="slides/slide639.xml"/><Relationship Id="rId738" Type="http://schemas.openxmlformats.org/officeDocument/2006/relationships/slide" Target="slides/slide737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slide" Target="slides/slide583.xml"/><Relationship Id="rId805" Type="http://schemas.openxmlformats.org/officeDocument/2006/relationships/slide" Target="slides/slide804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791" Type="http://schemas.openxmlformats.org/officeDocument/2006/relationships/slide" Target="slides/slide790.xml"/><Relationship Id="rId444" Type="http://schemas.openxmlformats.org/officeDocument/2006/relationships/slide" Target="slides/slide443.xml"/><Relationship Id="rId651" Type="http://schemas.openxmlformats.org/officeDocument/2006/relationships/slide" Target="slides/slide650.xml"/><Relationship Id="rId749" Type="http://schemas.openxmlformats.org/officeDocument/2006/relationships/slide" Target="slides/slide74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609" Type="http://schemas.openxmlformats.org/officeDocument/2006/relationships/slide" Target="slides/slide60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816" Type="http://schemas.openxmlformats.org/officeDocument/2006/relationships/slide" Target="slides/slide815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662" Type="http://schemas.openxmlformats.org/officeDocument/2006/relationships/slide" Target="slides/slide661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827" Type="http://schemas.openxmlformats.org/officeDocument/2006/relationships/slide" Target="slides/slide826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673" Type="http://schemas.openxmlformats.org/officeDocument/2006/relationships/slide" Target="slides/slide672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740" Type="http://schemas.openxmlformats.org/officeDocument/2006/relationships/slide" Target="slides/slide739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684" Type="http://schemas.openxmlformats.org/officeDocument/2006/relationships/slide" Target="slides/slide683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751" Type="http://schemas.openxmlformats.org/officeDocument/2006/relationships/slide" Target="slides/slide750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611" Type="http://schemas.openxmlformats.org/officeDocument/2006/relationships/slide" Target="slides/slide610.xml"/><Relationship Id="rId250" Type="http://schemas.openxmlformats.org/officeDocument/2006/relationships/slide" Target="slides/slide249.xml"/><Relationship Id="rId488" Type="http://schemas.openxmlformats.org/officeDocument/2006/relationships/slide" Target="slides/slide487.xml"/><Relationship Id="rId695" Type="http://schemas.openxmlformats.org/officeDocument/2006/relationships/slide" Target="slides/slide694.xml"/><Relationship Id="rId709" Type="http://schemas.openxmlformats.org/officeDocument/2006/relationships/slide" Target="slides/slide708.xml"/><Relationship Id="rId45" Type="http://schemas.openxmlformats.org/officeDocument/2006/relationships/slide" Target="slides/slide44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762" Type="http://schemas.openxmlformats.org/officeDocument/2006/relationships/slide" Target="slides/slide76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622" Type="http://schemas.openxmlformats.org/officeDocument/2006/relationships/slide" Target="slides/slide621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56" Type="http://schemas.openxmlformats.org/officeDocument/2006/relationships/slide" Target="slides/slide55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Relationship Id="rId773" Type="http://schemas.openxmlformats.org/officeDocument/2006/relationships/slide" Target="slides/slide772.xml"/><Relationship Id="rId121" Type="http://schemas.openxmlformats.org/officeDocument/2006/relationships/slide" Target="slides/slide120.xml"/><Relationship Id="rId219" Type="http://schemas.openxmlformats.org/officeDocument/2006/relationships/slide" Target="slides/slide218.xml"/><Relationship Id="rId426" Type="http://schemas.openxmlformats.org/officeDocument/2006/relationships/slide" Target="slides/slide425.xml"/><Relationship Id="rId633" Type="http://schemas.openxmlformats.org/officeDocument/2006/relationships/slide" Target="slides/slide632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577" Type="http://schemas.openxmlformats.org/officeDocument/2006/relationships/slide" Target="slides/slide576.xml"/><Relationship Id="rId700" Type="http://schemas.openxmlformats.org/officeDocument/2006/relationships/slide" Target="slides/slide699.xml"/><Relationship Id="rId132" Type="http://schemas.openxmlformats.org/officeDocument/2006/relationships/slide" Target="slides/slide131.xml"/><Relationship Id="rId784" Type="http://schemas.openxmlformats.org/officeDocument/2006/relationships/slide" Target="slides/slide783.xml"/><Relationship Id="rId437" Type="http://schemas.openxmlformats.org/officeDocument/2006/relationships/slide" Target="slides/slide436.xml"/><Relationship Id="rId644" Type="http://schemas.openxmlformats.org/officeDocument/2006/relationships/slide" Target="slides/slide643.xml"/><Relationship Id="rId283" Type="http://schemas.openxmlformats.org/officeDocument/2006/relationships/slide" Target="slides/slide282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11" Type="http://schemas.openxmlformats.org/officeDocument/2006/relationships/slide" Target="slides/slide710.xml"/><Relationship Id="rId78" Type="http://schemas.openxmlformats.org/officeDocument/2006/relationships/slide" Target="slides/slide77.xml"/><Relationship Id="rId143" Type="http://schemas.openxmlformats.org/officeDocument/2006/relationships/slide" Target="slides/slide142.xml"/><Relationship Id="rId350" Type="http://schemas.openxmlformats.org/officeDocument/2006/relationships/slide" Target="slides/slide349.xml"/><Relationship Id="rId588" Type="http://schemas.openxmlformats.org/officeDocument/2006/relationships/slide" Target="slides/slide587.xml"/><Relationship Id="rId795" Type="http://schemas.openxmlformats.org/officeDocument/2006/relationships/slide" Target="slides/slide794.xml"/><Relationship Id="rId809" Type="http://schemas.openxmlformats.org/officeDocument/2006/relationships/slide" Target="slides/slide808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448" Type="http://schemas.openxmlformats.org/officeDocument/2006/relationships/slide" Target="slides/slide447.xml"/><Relationship Id="rId655" Type="http://schemas.openxmlformats.org/officeDocument/2006/relationships/slide" Target="slides/slide654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722" Type="http://schemas.openxmlformats.org/officeDocument/2006/relationships/slide" Target="slides/slide721.xml"/><Relationship Id="rId89" Type="http://schemas.openxmlformats.org/officeDocument/2006/relationships/slide" Target="slides/slide88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99" Type="http://schemas.openxmlformats.org/officeDocument/2006/relationships/slide" Target="slides/slide598.xml"/><Relationship Id="rId459" Type="http://schemas.openxmlformats.org/officeDocument/2006/relationships/slide" Target="slides/slide458.xml"/><Relationship Id="rId666" Type="http://schemas.openxmlformats.org/officeDocument/2006/relationships/slide" Target="slides/slide665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19" Type="http://schemas.openxmlformats.org/officeDocument/2006/relationships/slide" Target="slides/slide318.xml"/><Relationship Id="rId526" Type="http://schemas.openxmlformats.org/officeDocument/2006/relationships/slide" Target="slides/slide525.xml"/><Relationship Id="rId733" Type="http://schemas.openxmlformats.org/officeDocument/2006/relationships/slide" Target="slides/slide732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677" Type="http://schemas.openxmlformats.org/officeDocument/2006/relationships/slide" Target="slides/slide676.xml"/><Relationship Id="rId800" Type="http://schemas.openxmlformats.org/officeDocument/2006/relationships/slide" Target="slides/slide799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537" Type="http://schemas.openxmlformats.org/officeDocument/2006/relationships/slide" Target="slides/slide536.xml"/><Relationship Id="rId744" Type="http://schemas.openxmlformats.org/officeDocument/2006/relationships/slide" Target="slides/slide743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83" Type="http://schemas.openxmlformats.org/officeDocument/2006/relationships/slide" Target="slides/slide382.xml"/><Relationship Id="rId590" Type="http://schemas.openxmlformats.org/officeDocument/2006/relationships/slide" Target="slides/slide589.xml"/><Relationship Id="rId604" Type="http://schemas.openxmlformats.org/officeDocument/2006/relationships/slide" Target="slides/slide603.xml"/><Relationship Id="rId811" Type="http://schemas.openxmlformats.org/officeDocument/2006/relationships/slide" Target="slides/slide810.xml"/><Relationship Id="rId243" Type="http://schemas.openxmlformats.org/officeDocument/2006/relationships/slide" Target="slides/slide242.xml"/><Relationship Id="rId450" Type="http://schemas.openxmlformats.org/officeDocument/2006/relationships/slide" Target="slides/slide449.xml"/><Relationship Id="rId688" Type="http://schemas.openxmlformats.org/officeDocument/2006/relationships/slide" Target="slides/slide687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548" Type="http://schemas.openxmlformats.org/officeDocument/2006/relationships/slide" Target="slides/slide547.xml"/><Relationship Id="rId755" Type="http://schemas.openxmlformats.org/officeDocument/2006/relationships/slide" Target="slides/slide754.xml"/><Relationship Id="rId91" Type="http://schemas.openxmlformats.org/officeDocument/2006/relationships/slide" Target="slides/slide90.xml"/><Relationship Id="rId187" Type="http://schemas.openxmlformats.org/officeDocument/2006/relationships/slide" Target="slides/slide186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615" Type="http://schemas.openxmlformats.org/officeDocument/2006/relationships/slide" Target="slides/slide614.xml"/><Relationship Id="rId822" Type="http://schemas.openxmlformats.org/officeDocument/2006/relationships/slide" Target="slides/slide821.xml"/><Relationship Id="rId254" Type="http://schemas.openxmlformats.org/officeDocument/2006/relationships/slide" Target="slides/slide253.xml"/><Relationship Id="rId699" Type="http://schemas.openxmlformats.org/officeDocument/2006/relationships/slide" Target="slides/slide698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461" Type="http://schemas.openxmlformats.org/officeDocument/2006/relationships/slide" Target="slides/slide460.xml"/><Relationship Id="rId559" Type="http://schemas.openxmlformats.org/officeDocument/2006/relationships/slide" Target="slides/slide558.xml"/><Relationship Id="rId766" Type="http://schemas.openxmlformats.org/officeDocument/2006/relationships/slide" Target="slides/slide76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419" Type="http://schemas.openxmlformats.org/officeDocument/2006/relationships/slide" Target="slides/slide418.xml"/><Relationship Id="rId626" Type="http://schemas.openxmlformats.org/officeDocument/2006/relationships/slide" Target="slides/slide625.xml"/><Relationship Id="rId833" Type="http://schemas.openxmlformats.org/officeDocument/2006/relationships/viewProps" Target="viewProps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125" Type="http://schemas.openxmlformats.org/officeDocument/2006/relationships/slide" Target="slides/slide124.xml"/><Relationship Id="rId332" Type="http://schemas.openxmlformats.org/officeDocument/2006/relationships/slide" Target="slides/slide331.xml"/><Relationship Id="rId777" Type="http://schemas.openxmlformats.org/officeDocument/2006/relationships/slide" Target="slides/slide776.xml"/><Relationship Id="rId637" Type="http://schemas.openxmlformats.org/officeDocument/2006/relationships/slide" Target="slides/slide636.xml"/><Relationship Id="rId276" Type="http://schemas.openxmlformats.org/officeDocument/2006/relationships/slide" Target="slides/slide275.xml"/><Relationship Id="rId483" Type="http://schemas.openxmlformats.org/officeDocument/2006/relationships/slide" Target="slides/slide482.xml"/><Relationship Id="rId690" Type="http://schemas.openxmlformats.org/officeDocument/2006/relationships/slide" Target="slides/slide689.xml"/><Relationship Id="rId704" Type="http://schemas.openxmlformats.org/officeDocument/2006/relationships/slide" Target="slides/slide703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788" Type="http://schemas.openxmlformats.org/officeDocument/2006/relationships/slide" Target="slides/slide787.xml"/><Relationship Id="rId203" Type="http://schemas.openxmlformats.org/officeDocument/2006/relationships/slide" Target="slides/slide202.xml"/><Relationship Id="rId648" Type="http://schemas.openxmlformats.org/officeDocument/2006/relationships/slide" Target="slides/slide647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715" Type="http://schemas.openxmlformats.org/officeDocument/2006/relationships/slide" Target="slides/slide714.xml"/><Relationship Id="rId147" Type="http://schemas.openxmlformats.org/officeDocument/2006/relationships/slide" Target="slides/slide146.xml"/><Relationship Id="rId354" Type="http://schemas.openxmlformats.org/officeDocument/2006/relationships/slide" Target="slides/slide353.xml"/><Relationship Id="rId799" Type="http://schemas.openxmlformats.org/officeDocument/2006/relationships/slide" Target="slides/slide798.xml"/><Relationship Id="rId51" Type="http://schemas.openxmlformats.org/officeDocument/2006/relationships/slide" Target="slides/slide50.xml"/><Relationship Id="rId561" Type="http://schemas.openxmlformats.org/officeDocument/2006/relationships/slide" Target="slides/slide560.xml"/><Relationship Id="rId659" Type="http://schemas.openxmlformats.org/officeDocument/2006/relationships/slide" Target="slides/slide658.xml"/><Relationship Id="rId214" Type="http://schemas.openxmlformats.org/officeDocument/2006/relationships/slide" Target="slides/slide213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519" Type="http://schemas.openxmlformats.org/officeDocument/2006/relationships/slide" Target="slides/slide518.xml"/><Relationship Id="rId158" Type="http://schemas.openxmlformats.org/officeDocument/2006/relationships/slide" Target="slides/slide157.xml"/><Relationship Id="rId726" Type="http://schemas.openxmlformats.org/officeDocument/2006/relationships/slide" Target="slides/slide725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225" Type="http://schemas.openxmlformats.org/officeDocument/2006/relationships/slide" Target="slides/slide224.xml"/><Relationship Id="rId432" Type="http://schemas.openxmlformats.org/officeDocument/2006/relationships/slide" Target="slides/slide431.xml"/><Relationship Id="rId737" Type="http://schemas.openxmlformats.org/officeDocument/2006/relationships/slide" Target="slides/slide736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76" Type="http://schemas.openxmlformats.org/officeDocument/2006/relationships/slide" Target="slides/slide375.xml"/><Relationship Id="rId583" Type="http://schemas.openxmlformats.org/officeDocument/2006/relationships/slide" Target="slides/slide582.xml"/><Relationship Id="rId790" Type="http://schemas.openxmlformats.org/officeDocument/2006/relationships/slide" Target="slides/slide789.xml"/><Relationship Id="rId804" Type="http://schemas.openxmlformats.org/officeDocument/2006/relationships/slide" Target="slides/slide803.xml"/><Relationship Id="rId4" Type="http://schemas.openxmlformats.org/officeDocument/2006/relationships/slide" Target="slides/slide3.xml"/><Relationship Id="rId236" Type="http://schemas.openxmlformats.org/officeDocument/2006/relationships/slide" Target="slides/slide235.xml"/><Relationship Id="rId443" Type="http://schemas.openxmlformats.org/officeDocument/2006/relationships/slide" Target="slides/slide442.xml"/><Relationship Id="rId650" Type="http://schemas.openxmlformats.org/officeDocument/2006/relationships/slide" Target="slides/slide649.xml"/><Relationship Id="rId303" Type="http://schemas.openxmlformats.org/officeDocument/2006/relationships/slide" Target="slides/slide302.xml"/><Relationship Id="rId748" Type="http://schemas.openxmlformats.org/officeDocument/2006/relationships/slide" Target="slides/slide747.xml"/><Relationship Id="rId84" Type="http://schemas.openxmlformats.org/officeDocument/2006/relationships/slide" Target="slides/slide83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94" Type="http://schemas.openxmlformats.org/officeDocument/2006/relationships/slide" Target="slides/slide593.xml"/><Relationship Id="rId608" Type="http://schemas.openxmlformats.org/officeDocument/2006/relationships/slide" Target="slides/slide607.xml"/><Relationship Id="rId815" Type="http://schemas.openxmlformats.org/officeDocument/2006/relationships/slide" Target="slides/slide81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454" Type="http://schemas.openxmlformats.org/officeDocument/2006/relationships/slide" Target="slides/slide453.xml"/><Relationship Id="rId661" Type="http://schemas.openxmlformats.org/officeDocument/2006/relationships/slide" Target="slides/slide660.xml"/><Relationship Id="rId759" Type="http://schemas.openxmlformats.org/officeDocument/2006/relationships/slide" Target="slides/slide758.xml"/><Relationship Id="rId11" Type="http://schemas.openxmlformats.org/officeDocument/2006/relationships/slide" Target="slides/slide10.xml"/><Relationship Id="rId314" Type="http://schemas.openxmlformats.org/officeDocument/2006/relationships/slide" Target="slides/slide313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619" Type="http://schemas.openxmlformats.org/officeDocument/2006/relationships/slide" Target="slides/slide61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826" Type="http://schemas.openxmlformats.org/officeDocument/2006/relationships/slide" Target="slides/slide825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672" Type="http://schemas.openxmlformats.org/officeDocument/2006/relationships/slide" Target="slides/slide671.xml"/><Relationship Id="rId22" Type="http://schemas.openxmlformats.org/officeDocument/2006/relationships/slide" Target="slides/slide21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532" Type="http://schemas.openxmlformats.org/officeDocument/2006/relationships/slide" Target="slides/slide531.xml"/><Relationship Id="rId171" Type="http://schemas.openxmlformats.org/officeDocument/2006/relationships/slide" Target="slides/slide170.xml"/><Relationship Id="rId269" Type="http://schemas.openxmlformats.org/officeDocument/2006/relationships/slide" Target="slides/slide268.xml"/><Relationship Id="rId476" Type="http://schemas.openxmlformats.org/officeDocument/2006/relationships/slide" Target="slides/slide475.xml"/><Relationship Id="rId683" Type="http://schemas.openxmlformats.org/officeDocument/2006/relationships/slide" Target="slides/slide682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336" Type="http://schemas.openxmlformats.org/officeDocument/2006/relationships/slide" Target="slides/slide335.xml"/><Relationship Id="rId543" Type="http://schemas.openxmlformats.org/officeDocument/2006/relationships/slide" Target="slides/slide542.xml"/><Relationship Id="rId182" Type="http://schemas.openxmlformats.org/officeDocument/2006/relationships/slide" Target="slides/slide181.xml"/><Relationship Id="rId403" Type="http://schemas.openxmlformats.org/officeDocument/2006/relationships/slide" Target="slides/slide402.xml"/><Relationship Id="rId750" Type="http://schemas.openxmlformats.org/officeDocument/2006/relationships/slide" Target="slides/slide749.xml"/><Relationship Id="rId487" Type="http://schemas.openxmlformats.org/officeDocument/2006/relationships/slide" Target="slides/slide486.xml"/><Relationship Id="rId610" Type="http://schemas.openxmlformats.org/officeDocument/2006/relationships/slide" Target="slides/slide609.xml"/><Relationship Id="rId694" Type="http://schemas.openxmlformats.org/officeDocument/2006/relationships/slide" Target="slides/slide693.xml"/><Relationship Id="rId708" Type="http://schemas.openxmlformats.org/officeDocument/2006/relationships/slide" Target="slides/slide707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554" Type="http://schemas.openxmlformats.org/officeDocument/2006/relationships/slide" Target="slides/slide553.xml"/><Relationship Id="rId761" Type="http://schemas.openxmlformats.org/officeDocument/2006/relationships/slide" Target="slides/slide76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414" Type="http://schemas.openxmlformats.org/officeDocument/2006/relationships/slide" Target="slides/slide413.xml"/><Relationship Id="rId498" Type="http://schemas.openxmlformats.org/officeDocument/2006/relationships/slide" Target="slides/slide497.xml"/><Relationship Id="rId621" Type="http://schemas.openxmlformats.org/officeDocument/2006/relationships/slide" Target="slides/slide620.xml"/><Relationship Id="rId260" Type="http://schemas.openxmlformats.org/officeDocument/2006/relationships/slide" Target="slides/slide259.xml"/><Relationship Id="rId719" Type="http://schemas.openxmlformats.org/officeDocument/2006/relationships/slide" Target="slides/slide7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3ADF7-6F84-4C61-8249-7F4E071CE1F8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31945-70FE-4287-BBD1-41EA95B2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0551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2B7B5-6A36-4607-9423-49712D11C1D1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95313" y="1085850"/>
            <a:ext cx="521017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39763" y="4179888"/>
            <a:ext cx="5121275" cy="34210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413D2-3E68-4C7E-A119-1ACA16B72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0698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5313" y="1085850"/>
            <a:ext cx="5210175" cy="2932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413D2-3E68-4C7E-A119-1ACA16B72DBD}" type="slidenum">
              <a:rPr lang="en-US" smtClean="0"/>
              <a:t>291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04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95313" y="1085850"/>
            <a:ext cx="5210175" cy="2932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6413D2-3E68-4C7E-A119-1ACA16B72DBD}" type="slidenum">
              <a:rPr lang="en-US" smtClean="0"/>
              <a:t>492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05157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48012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173415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71571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31837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5444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48807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773168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861646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820385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409326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161446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537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</a:t>
            </a:r>
            <a:r>
              <a:rPr kumimoji="0" lang="ar-EG" sz="1600" b="0" i="0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عجل لوليك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1448628" y="2492896"/>
            <a:ext cx="5758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الإمام الحسين يوم عرفة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511154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565358-00EA-D67B-63C6-F28982D5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لاَ </a:t>
            </a:r>
            <a:r>
              <a:rPr lang="ar-SA" dirty="0" err="1"/>
              <a:t>تَخْفی</a:t>
            </a:r>
            <a:r>
              <a:rPr lang="ar-SA" dirty="0"/>
              <a:t> عَلَيْهِ </a:t>
            </a:r>
            <a:r>
              <a:rPr lang="ar-SA" dirty="0" err="1"/>
              <a:t>الطَّلايِعُ</a:t>
            </a:r>
            <a:r>
              <a:rPr lang="ar-SA" dirty="0"/>
              <a:t>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growing things cannot be hidden from Him</a:t>
            </a:r>
          </a:p>
        </p:txBody>
      </p:sp>
    </p:spTree>
  </p:cSld>
  <p:clrMapOvr>
    <a:masterClrMapping/>
  </p:clrMapOvr>
  <p:transition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87038" y="1128980"/>
            <a:ext cx="341792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وَعَظُمَتْ آلاؤُكَ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Your bounties are so immeasurable.</a:t>
            </a:r>
          </a:p>
        </p:txBody>
      </p:sp>
    </p:spTree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944062" y="1128980"/>
            <a:ext cx="830387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فَايَّ</a:t>
            </a:r>
            <a:r>
              <a:rPr lang="ar-SA"/>
              <a:t> نِعَمِكَ </a:t>
            </a:r>
            <a:r>
              <a:rPr lang="ar-SA" dirty="0"/>
              <a:t>يَا إِلٰهِي احْصِي </a:t>
            </a:r>
            <a:r>
              <a:rPr lang="ar-SA"/>
              <a:t>عَدَداً وَذِكْراً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Which of Your favors, O my God, can I count in numbers and examples?</a:t>
            </a:r>
          </a:p>
        </p:txBody>
      </p:sp>
    </p:spTree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93841" y="1128980"/>
            <a:ext cx="640431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امْ </a:t>
            </a:r>
            <a:r>
              <a:rPr lang="ar-SA" err="1"/>
              <a:t>ايَّ</a:t>
            </a:r>
            <a:r>
              <a:rPr lang="ar-SA"/>
              <a:t> عَطَايَاكَ </a:t>
            </a:r>
            <a:r>
              <a:rPr lang="ar-SA" dirty="0"/>
              <a:t>اقُومُ </a:t>
            </a:r>
            <a:r>
              <a:rPr lang="ar-SA"/>
              <a:t>بِهَا شُكْراً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which of Your gifts can I thank properly?</a:t>
            </a:r>
          </a:p>
        </p:txBody>
      </p:sp>
    </p:spTree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733267" y="1128980"/>
            <a:ext cx="872546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وَهِيَ يَا </a:t>
            </a:r>
            <a:r>
              <a:rPr lang="ar-SA"/>
              <a:t>رَبِّ اكْثَرُ </a:t>
            </a:r>
            <a:r>
              <a:rPr lang="ar-SA" dirty="0"/>
              <a:t>مِنْ انْ يُحْصِيهَا </a:t>
            </a:r>
            <a:r>
              <a:rPr lang="ar-SA" dirty="0" err="1"/>
              <a:t>ٱلْعَادُّونَ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They are, O my Lord, too numerous to be counted by counters</a:t>
            </a:r>
          </a:p>
        </p:txBody>
      </p:sp>
    </p:spTree>
  </p:cSld>
  <p:clrMapOvr>
    <a:masterClrMapping/>
  </p:clrMapOvr>
  <p:transition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اوْ يَبْلُغَ عِلْماً بِهَا </a:t>
            </a:r>
            <a:r>
              <a:rPr lang="ar-SA" dirty="0" err="1"/>
              <a:t>ٱلْحَافِظُونَ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to be realized by memorizers.</a:t>
            </a:r>
          </a:p>
        </p:txBody>
      </p:sp>
    </p:spTree>
  </p:cSld>
  <p:clrMapOvr>
    <a:masterClrMapping/>
  </p:clrMapOvr>
  <p:transition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ثُمَّ مَا صَرَفْتَ وَدَرَاتَ عَنِّي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Moreover, that which You have warded off and repelled,</a:t>
            </a:r>
          </a:p>
        </p:txBody>
      </p:sp>
    </p:spTree>
  </p:cSld>
  <p:clrMapOvr>
    <a:masterClrMapping/>
  </p:clrMapOvr>
  <p:transition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73514" y="1128980"/>
            <a:ext cx="50449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مِنَ </a:t>
            </a:r>
            <a:r>
              <a:rPr lang="ar-SA" dirty="0" err="1"/>
              <a:t>ٱلضُّرِّ</a:t>
            </a:r>
            <a:r>
              <a:rPr lang="ar-SA" dirty="0"/>
              <a:t> </a:t>
            </a:r>
            <a:r>
              <a:rPr lang="ar-SA" dirty="0" err="1"/>
              <a:t>وَٱلضَّرَّاءِ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from (the various kinds of) harm and mischief</a:t>
            </a:r>
          </a:p>
        </p:txBody>
      </p:sp>
    </p:spTree>
  </p:cSld>
  <p:clrMapOvr>
    <a:masterClrMapping/>
  </p:clrMapOvr>
  <p:transition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121995" y="1128980"/>
            <a:ext cx="794800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اكْثَرُ </a:t>
            </a:r>
            <a:r>
              <a:rPr lang="ar-SA" dirty="0"/>
              <a:t>مِمَّا ظَهَرَ لِي مِنَ </a:t>
            </a:r>
            <a:r>
              <a:rPr lang="ar-SA" dirty="0" err="1"/>
              <a:t>ٱلْعَافِيَةِ</a:t>
            </a:r>
            <a:r>
              <a:rPr lang="ar-SA" dirty="0"/>
              <a:t> </a:t>
            </a:r>
            <a:r>
              <a:rPr lang="ar-SA" dirty="0" err="1"/>
              <a:t>وَٱلسَّرَّاءِ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is more than that which came to me from wellbeing and joy.</a:t>
            </a:r>
          </a:p>
        </p:txBody>
      </p:sp>
    </p:spTree>
  </p:cSld>
  <p:clrMapOvr>
    <a:masterClrMapping/>
  </p:clrMapOvr>
  <p:transition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81631" y="1128980"/>
            <a:ext cx="662873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وَانَا اشْهَدُ يَا إِلٰهِي بِحَقِيقَةِ إِيمَانِي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bear witness, O my God, with my true belief,</a:t>
            </a:r>
          </a:p>
        </p:txBody>
      </p:sp>
    </p:spTree>
  </p:cSld>
  <p:clrMapOvr>
    <a:masterClrMapping/>
  </p:clrMapOvr>
  <p:transition>
    <p:fad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وَعَقْدِ عَزَمَاتِ يَقِينِي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fortitude of the determinations of my conviction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CEF354-6D1B-1315-D755-5D6746B9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وَلاَ </a:t>
            </a:r>
            <a:r>
              <a:rPr lang="ar-SA" dirty="0" err="1"/>
              <a:t>تَضِیعُ</a:t>
            </a:r>
            <a:r>
              <a:rPr lang="ar-SA" dirty="0"/>
              <a:t> </a:t>
            </a:r>
            <a:r>
              <a:rPr lang="ar-SA" dirty="0" err="1"/>
              <a:t>عِنْدَہُ</a:t>
            </a:r>
            <a:r>
              <a:rPr lang="ar-SA" dirty="0"/>
              <a:t> الْوَدَائِعُ،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things deposited with Him shall never be wasted.</a:t>
            </a:r>
          </a:p>
        </p:txBody>
      </p:sp>
    </p:spTree>
  </p:cSld>
  <p:clrMapOvr>
    <a:masterClrMapping/>
  </p:clrMapOvr>
  <p:transition>
    <p:fad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وَخَالِصِ صَرِيحِ تَوْحِيدِي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purity of my open belief in Your Oneness</a:t>
            </a:r>
          </a:p>
        </p:txBody>
      </p:sp>
    </p:spTree>
  </p:cSld>
  <p:clrMapOvr>
    <a:masterClrMapping/>
  </p:clrMapOvr>
  <p:transition>
    <p:fade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31222" y="1128980"/>
            <a:ext cx="492955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وَبَاطِنِ مَكْنُونِ </a:t>
            </a:r>
            <a:r>
              <a:rPr lang="ar-SA" dirty="0"/>
              <a:t>ضَمِيرِي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essence of the secret of my conscience,</a:t>
            </a:r>
          </a:p>
        </p:txBody>
      </p:sp>
    </p:spTree>
  </p:cSld>
  <p:clrMapOvr>
    <a:masterClrMapping/>
  </p:clrMapOvr>
  <p:transition>
    <p:fade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وَعَلاَئِقِ مَجَارِي نُورِ بَصَرِي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ties of the canals of the light of my sight,</a:t>
            </a:r>
          </a:p>
        </p:txBody>
      </p:sp>
    </p:spTree>
  </p:cSld>
  <p:clrMapOvr>
    <a:masterClrMapping/>
  </p:clrMapOvr>
  <p:transition>
    <p:fade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وَاسَارِيرِ صَفْحَةِ جَبِينِي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lines of my forehead</a:t>
            </a:r>
          </a:p>
        </p:txBody>
      </p:sp>
    </p:spTree>
  </p:cSld>
  <p:clrMapOvr>
    <a:masterClrMapping/>
  </p:clrMapOvr>
  <p:transition>
    <p:fade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وَخُرْقِ مَسَارِبِ نَفْسِي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hallows of the courses of my breath,</a:t>
            </a:r>
          </a:p>
        </p:txBody>
      </p:sp>
    </p:spTree>
  </p:cSld>
  <p:clrMapOvr>
    <a:masterClrMapping/>
  </p:clrMapOvr>
  <p:transition>
    <p:fade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وَخَذَارِيفِ مَارِنِ </a:t>
            </a:r>
            <a:r>
              <a:rPr lang="ar-SA" dirty="0" err="1"/>
              <a:t>عِرْنِينِي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(nasal) cavities of my nose,</a:t>
            </a:r>
          </a:p>
        </p:txBody>
      </p:sp>
    </p:spTree>
  </p:cSld>
  <p:clrMapOvr>
    <a:masterClrMapping/>
  </p:clrMapOvr>
  <p:transition>
    <p:fade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وَمَسَارِبِ </a:t>
            </a:r>
            <a:r>
              <a:rPr lang="ar-SA" dirty="0" err="1"/>
              <a:t>صِمَاخِ</a:t>
            </a:r>
            <a:r>
              <a:rPr lang="ar-SA" dirty="0"/>
              <a:t> سَمْعِي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courses of the meatus of my hearing,</a:t>
            </a:r>
          </a:p>
        </p:txBody>
      </p:sp>
    </p:spTree>
  </p:cSld>
  <p:clrMapOvr>
    <a:masterClrMapping/>
  </p:clrMapOvr>
  <p:transition>
    <p:fade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ضَمَّتْ وَاطْبَقَتْ عَلَيْهِ شَفَتَايَ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whatever my two lips hide and cover up,</a:t>
            </a:r>
          </a:p>
        </p:txBody>
      </p:sp>
    </p:spTree>
  </p:cSld>
  <p:clrMapOvr>
    <a:masterClrMapping/>
  </p:clrMapOvr>
  <p:transition>
    <p:fade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22781" y="1128980"/>
            <a:ext cx="45464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وَحَرَكَاتِ </a:t>
            </a:r>
            <a:r>
              <a:rPr lang="ar-SA" dirty="0"/>
              <a:t>لَفْظِ لِسَانِي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motions of the vocalization of my tongue,</a:t>
            </a:r>
          </a:p>
        </p:txBody>
      </p:sp>
    </p:spTree>
  </p:cSld>
  <p:clrMapOvr>
    <a:masterClrMapping/>
  </p:clrMapOvr>
  <p:transition>
    <p:fade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02982" y="1128980"/>
            <a:ext cx="518603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وَمَغْرَزِ حَنَكِ فَمِي وَفَكِّي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socket of the palate of my mouth and jaw,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2810FF-ABA6-3A82-F905-6AB24228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</a:t>
            </a:r>
            <a:r>
              <a:rPr lang="ar-SA" err="1"/>
              <a:t>جَازِی</a:t>
            </a:r>
            <a:r>
              <a:rPr lang="ar-SA"/>
              <a:t> كُلِّ </a:t>
            </a:r>
            <a:r>
              <a:rPr lang="ar-SA" dirty="0"/>
              <a:t>صَانِعٍ،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is the </a:t>
            </a:r>
            <a:r>
              <a:rPr lang="en-US" dirty="0" err="1"/>
              <a:t>Repayer</a:t>
            </a:r>
            <a:r>
              <a:rPr lang="en-US" dirty="0"/>
              <a:t> on every deed,</a:t>
            </a:r>
          </a:p>
        </p:txBody>
      </p:sp>
    </p:spTree>
  </p:cSld>
  <p:clrMapOvr>
    <a:masterClrMapping/>
  </p:clrMapOvr>
  <p:transition>
    <p:fade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وَمَنَابِتِ اضْرَاسِي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matrices of my dents,</a:t>
            </a:r>
          </a:p>
        </p:txBody>
      </p:sp>
    </p:spTree>
  </p:cSld>
  <p:clrMapOvr>
    <a:masterClrMapping/>
  </p:clrMapOvr>
  <p:transition>
    <p:fade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وَمَسَاغِ مَطْعَمِي وَمَشْرَبِي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tasting of my food and my drink,</a:t>
            </a:r>
          </a:p>
        </p:txBody>
      </p:sp>
    </p:spTree>
  </p:cSld>
  <p:clrMapOvr>
    <a:masterClrMapping/>
  </p:clrMapOvr>
  <p:transition>
    <p:fade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وَحِمَالَةِ امِّ رَاسِي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carrier of my skill,</a:t>
            </a:r>
          </a:p>
        </p:txBody>
      </p:sp>
    </p:spTree>
  </p:cSld>
  <p:clrMapOvr>
    <a:masterClrMapping/>
  </p:clrMapOvr>
  <p:transition>
    <p:fade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وَبُلُوعِ فَارِغِ حَبَائِلِ عُنُقِي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tube of the tissues of my neck</a:t>
            </a:r>
          </a:p>
        </p:txBody>
      </p:sp>
    </p:spTree>
  </p:cSld>
  <p:clrMapOvr>
    <a:masterClrMapping/>
  </p:clrMapOvr>
  <p:transition>
    <p:fade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</a:t>
            </a:r>
            <a:r>
              <a:rPr lang="ar-SA" dirty="0" err="1"/>
              <a:t>ٱشْتَمَلَ</a:t>
            </a:r>
            <a:r>
              <a:rPr lang="ar-SA" dirty="0"/>
              <a:t> عَلَيْهِ تَامُورُ صَدْرِي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 is included by the cloak of my chest,</a:t>
            </a:r>
          </a:p>
        </p:txBody>
      </p:sp>
    </p:spTree>
  </p:cSld>
  <p:clrMapOvr>
    <a:masterClrMapping/>
  </p:clrMapOvr>
  <p:transition>
    <p:fade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وَحَمَائِلِ حَبْلِ وَتِينِي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carriers of the cord of my aorta,</a:t>
            </a:r>
          </a:p>
        </p:txBody>
      </p:sp>
    </p:spTree>
  </p:cSld>
  <p:clrMapOvr>
    <a:masterClrMapping/>
  </p:clrMapOvr>
  <p:transition>
    <p:fade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وَنِيَاطِ حِجَابِ قَلْبِي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cords of the pericardium of my heart,</a:t>
            </a:r>
          </a:p>
        </p:txBody>
      </p:sp>
    </p:spTree>
  </p:cSld>
  <p:clrMapOvr>
    <a:masterClrMapping/>
  </p:clrMapOvr>
  <p:transition>
    <p:fade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82519" y="1128980"/>
            <a:ext cx="48269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وَافْلاذِ </a:t>
            </a:r>
            <a:r>
              <a:rPr lang="ar-SA"/>
              <a:t>حَوَاشِي كَبِدِي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pieces of the retinues of my liver,</a:t>
            </a:r>
          </a:p>
        </p:txBody>
      </p:sp>
    </p:spTree>
  </p:cSld>
  <p:clrMapOvr>
    <a:masterClrMapping/>
  </p:clrMapOvr>
  <p:transition>
    <p:fade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حَوَتْهُ </a:t>
            </a:r>
            <a:r>
              <a:rPr lang="ar-SA" dirty="0" err="1"/>
              <a:t>شَرَاسِيفُ</a:t>
            </a:r>
            <a:r>
              <a:rPr lang="ar-SA" dirty="0"/>
              <a:t> اضْلاَعِي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which is included by the cartilages of my ribs,</a:t>
            </a:r>
          </a:p>
        </p:txBody>
      </p:sp>
    </p:spTree>
  </p:cSld>
  <p:clrMapOvr>
    <a:masterClrMapping/>
  </p:clrMapOvr>
  <p:transition>
    <p:fade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وَحِقَاقِ مَفَاصِلِي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cavities of my joints,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859568-04EF-3420-6A4A-CA2CB81E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</a:t>
            </a:r>
            <a:r>
              <a:rPr lang="ar-SA"/>
              <a:t>وَرَائِشُ كُلِّ </a:t>
            </a:r>
            <a:r>
              <a:rPr lang="ar-SA" dirty="0"/>
              <a:t>قَانِعٍ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Enricher of every satisfied one,</a:t>
            </a:r>
          </a:p>
        </p:txBody>
      </p:sp>
    </p:spTree>
  </p:cSld>
  <p:clrMapOvr>
    <a:masterClrMapping/>
  </p:clrMapOvr>
  <p:transition>
    <p:fade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وَقَبْضِ عَوَامِلِي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</a:t>
            </a:r>
            <a:r>
              <a:rPr lang="en-US" dirty="0" err="1"/>
              <a:t>interactings</a:t>
            </a:r>
            <a:r>
              <a:rPr lang="en-US" dirty="0"/>
              <a:t> of my organisms,</a:t>
            </a:r>
          </a:p>
        </p:txBody>
      </p:sp>
    </p:spTree>
  </p:cSld>
  <p:clrMapOvr>
    <a:masterClrMapping/>
  </p:clrMapOvr>
  <p:transition>
    <p:fade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وَاطْرَافِ انَامِلِي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extremes of my fingertips,</a:t>
            </a:r>
          </a:p>
        </p:txBody>
      </p:sp>
    </p:spTree>
  </p:cSld>
  <p:clrMapOvr>
    <a:masterClrMapping/>
  </p:clrMapOvr>
  <p:transition>
    <p:fade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وَلَحْمِي وَدَمِي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flesh, and my blood,</a:t>
            </a:r>
          </a:p>
        </p:txBody>
      </p:sp>
    </p:spTree>
  </p:cSld>
  <p:clrMapOvr>
    <a:masterClrMapping/>
  </p:clrMapOvr>
  <p:transition>
    <p:fade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وَشَعْرِي وَبَشَرِي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hair, and my skin,</a:t>
            </a:r>
          </a:p>
        </p:txBody>
      </p:sp>
    </p:spTree>
  </p:cSld>
  <p:clrMapOvr>
    <a:masterClrMapping/>
  </p:clrMapOvr>
  <p:transition>
    <p:fade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وَعَصَبِي وَقَصَبِي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nerve, and my sinews,</a:t>
            </a:r>
          </a:p>
        </p:txBody>
      </p:sp>
    </p:spTree>
  </p:cSld>
  <p:clrMapOvr>
    <a:masterClrMapping/>
  </p:clrMapOvr>
  <p:transition>
    <p:fade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وَعِظَامِي وَمُخِّي وَعُرُوقِي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bones, and my brain, and my veins,</a:t>
            </a:r>
          </a:p>
        </p:txBody>
      </p:sp>
    </p:spTree>
  </p:cSld>
  <p:clrMapOvr>
    <a:masterClrMapping/>
  </p:clrMapOvr>
  <p:transition>
    <p:fade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وَجَمِيعِ جَوَارِحِي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of my organs,</a:t>
            </a:r>
          </a:p>
        </p:txBody>
      </p:sp>
    </p:spTree>
  </p:cSld>
  <p:clrMapOvr>
    <a:masterClrMapping/>
  </p:clrMapOvr>
  <p:transition>
    <p:fade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72251" y="1128980"/>
            <a:ext cx="724749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</a:t>
            </a:r>
            <a:r>
              <a:rPr lang="ar-SA" dirty="0" err="1"/>
              <a:t>ٱنْتَسَجَ</a:t>
            </a:r>
            <a:r>
              <a:rPr lang="ar-SA" dirty="0"/>
              <a:t> </a:t>
            </a:r>
            <a:r>
              <a:rPr lang="ar-SA"/>
              <a:t>عَلٰى ذٰلِكَ </a:t>
            </a:r>
            <a:r>
              <a:rPr lang="ar-SA" dirty="0" err="1"/>
              <a:t>ايَّامَ</a:t>
            </a:r>
            <a:r>
              <a:rPr lang="ar-SA" dirty="0"/>
              <a:t> رِضَاعِي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which was pieced together during the days of my suckling,</a:t>
            </a:r>
          </a:p>
        </p:txBody>
      </p:sp>
    </p:spTree>
  </p:cSld>
  <p:clrMapOvr>
    <a:masterClrMapping/>
  </p:clrMapOvr>
  <p:transition>
    <p:fade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اقَلَّتِ </a:t>
            </a:r>
            <a:r>
              <a:rPr lang="ar-SA" dirty="0" err="1"/>
              <a:t>ٱلارْضُ</a:t>
            </a:r>
            <a:r>
              <a:rPr lang="ar-SA" dirty="0"/>
              <a:t>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whatever of my body that the ground carries,</a:t>
            </a:r>
          </a:p>
        </p:txBody>
      </p:sp>
    </p:spTree>
  </p:cSld>
  <p:clrMapOvr>
    <a:masterClrMapping/>
  </p:clrMapOvr>
  <p:transition>
    <p:fade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66914" y="1128980"/>
            <a:ext cx="52581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وَنَوْمِي </a:t>
            </a:r>
            <a:r>
              <a:rPr lang="ar-SA"/>
              <a:t>وَيَقْظَتِي وَسُكُونِي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sleeping, and my wakefulness, and my motionlessness,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FC9FA4-B038-8174-9F20-3A0EF77E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وَرَاحِمُ كُلِّ </a:t>
            </a:r>
            <a:r>
              <a:rPr lang="ar-SA" dirty="0"/>
              <a:t>ضَارِعٍ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Merciful toward every suppliant,</a:t>
            </a:r>
          </a:p>
        </p:txBody>
      </p:sp>
    </p:spTree>
  </p:cSld>
  <p:clrMapOvr>
    <a:masterClrMapping/>
  </p:clrMapOvr>
  <p:transition>
    <p:fade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27266" y="1128980"/>
            <a:ext cx="573746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وَحَرَكَاتِ رُكُوعِي </a:t>
            </a:r>
            <a:r>
              <a:rPr lang="ar-SA" dirty="0"/>
              <a:t>وَسُجُودِي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movements of my bowing and prostration;</a:t>
            </a:r>
          </a:p>
        </p:txBody>
      </p:sp>
    </p:spTree>
  </p:cSld>
  <p:clrMapOvr>
    <a:masterClrMapping/>
  </p:clrMapOvr>
  <p:transition>
    <p:fade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 لَوْ حَاوَلْتُ </a:t>
            </a:r>
            <a:r>
              <a:rPr lang="ar-SA" dirty="0" err="1"/>
              <a:t>وَٱجْتَهَدْتُ</a:t>
            </a:r>
            <a:r>
              <a:rPr lang="ar-SA" dirty="0"/>
              <a:t> </a:t>
            </a:r>
            <a:r>
              <a:rPr lang="ar-SA" dirty="0" err="1"/>
              <a:t>مَدَىٰ</a:t>
            </a:r>
            <a:r>
              <a:rPr lang="ar-SA" dirty="0"/>
              <a:t> </a:t>
            </a:r>
            <a:r>
              <a:rPr lang="ar-SA" dirty="0" err="1"/>
              <a:t>ٱلاعْصَارِ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(by all that I bear witness) that if I try my best and strive throughout all ages</a:t>
            </a:r>
          </a:p>
        </p:txBody>
      </p:sp>
    </p:spTree>
  </p:cSld>
  <p:clrMapOvr>
    <a:masterClrMapping/>
  </p:clrMapOvr>
  <p:transition>
    <p:fade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وَٱلاحْقَابِ</a:t>
            </a:r>
            <a:r>
              <a:rPr lang="ar-SA" dirty="0"/>
              <a:t> لَوْ عُمِّرْتُهَا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times, if I live them,</a:t>
            </a:r>
          </a:p>
        </p:txBody>
      </p:sp>
    </p:spTree>
  </p:cSld>
  <p:clrMapOvr>
    <a:masterClrMapping/>
  </p:clrMapOvr>
  <p:transition>
    <p:fade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47405" y="1128980"/>
            <a:ext cx="729719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 </a:t>
            </a:r>
            <a:r>
              <a:rPr lang="ar-SA" err="1"/>
              <a:t>اؤَدِّيَ</a:t>
            </a:r>
            <a:r>
              <a:rPr lang="ar-SA"/>
              <a:t> شُكْرَ </a:t>
            </a:r>
            <a:r>
              <a:rPr lang="ar-SA" dirty="0"/>
              <a:t>وَاحِدَةٍ </a:t>
            </a:r>
            <a:r>
              <a:rPr lang="ar-SA"/>
              <a:t>مِنْ انْعُمِكَ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thank properly only one of Your favors,</a:t>
            </a:r>
          </a:p>
        </p:txBody>
      </p:sp>
    </p:spTree>
  </p:cSld>
  <p:clrMapOvr>
    <a:masterClrMapping/>
  </p:clrMapOvr>
  <p:transition>
    <p:fade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68842" y="1128980"/>
            <a:ext cx="40543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 </a:t>
            </a:r>
            <a:r>
              <a:rPr lang="ar-SA" err="1"/>
              <a:t>ٱسْتَطَعْتُ</a:t>
            </a:r>
            <a:r>
              <a:rPr lang="ar-SA"/>
              <a:t>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not be able to do that,</a:t>
            </a:r>
          </a:p>
        </p:txBody>
      </p:sp>
    </p:spTree>
  </p:cSld>
  <p:clrMapOvr>
    <a:masterClrMapping/>
  </p:clrMapOvr>
  <p:transition>
    <p:fade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32978" y="1128980"/>
            <a:ext cx="73260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إِلاَّ بِمَنِّكَ </a:t>
            </a:r>
            <a:r>
              <a:rPr lang="ar-SA" dirty="0" err="1"/>
              <a:t>ٱلْمُوجَبِ</a:t>
            </a:r>
            <a:r>
              <a:rPr lang="ar-SA" dirty="0"/>
              <a:t> عَلَيَّ </a:t>
            </a:r>
            <a:r>
              <a:rPr lang="ar-SA"/>
              <a:t>بِهِ شُكْرُكَ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except through a favor of You, which also requires me to thank You for it,</a:t>
            </a:r>
          </a:p>
        </p:txBody>
      </p:sp>
    </p:spTree>
  </p:cSld>
  <p:clrMapOvr>
    <a:masterClrMapping/>
  </p:clrMapOvr>
  <p:transition>
    <p:fade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ابَداً جَدِيداً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once again with new thanking</a:t>
            </a:r>
          </a:p>
        </p:txBody>
      </p:sp>
    </p:spTree>
  </p:cSld>
  <p:clrMapOvr>
    <a:masterClrMapping/>
  </p:clrMapOvr>
  <p:transition>
    <p:fade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وَثَنَاءً طَارِفاً عَتِيداً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praise that is newly acquired and newly prepared.</a:t>
            </a:r>
          </a:p>
        </p:txBody>
      </p:sp>
    </p:spTree>
  </p:cSld>
  <p:clrMapOvr>
    <a:masterClrMapping/>
  </p:clrMapOvr>
  <p:transition>
    <p:fade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اجَلْ وَلَوْ حَرَصْتُ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True is this! And if I try hard,</a:t>
            </a:r>
          </a:p>
        </p:txBody>
      </p:sp>
    </p:spTree>
  </p:cSld>
  <p:clrMapOvr>
    <a:masterClrMapping/>
  </p:clrMapOvr>
  <p:transition>
    <p:fade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77522" y="1128980"/>
            <a:ext cx="503695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وَٱلْعَادُّونَ</a:t>
            </a:r>
            <a:r>
              <a:rPr lang="ar-SA" dirty="0"/>
              <a:t> </a:t>
            </a:r>
            <a:r>
              <a:rPr lang="ar-SA"/>
              <a:t>مِنْ انَامِكَ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well as the counters from Your creatures,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3536C1-C042-AC74-3D6B-47B6BBE3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وَمُنْزِلُ الْمَنَافِعِ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Revealer of the benefits</a:t>
            </a:r>
          </a:p>
        </p:txBody>
      </p:sp>
    </p:spTree>
  </p:cSld>
  <p:clrMapOvr>
    <a:masterClrMapping/>
  </p:clrMapOvr>
  <p:transition>
    <p:fade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26226" y="1128980"/>
            <a:ext cx="513954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 نُحْصِيَ </a:t>
            </a:r>
            <a:r>
              <a:rPr lang="ar-SA"/>
              <a:t>مَدٰى إِنْعَامِكَ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count the scope of Your favoring,</a:t>
            </a:r>
          </a:p>
        </p:txBody>
      </p:sp>
    </p:spTree>
  </p:cSld>
  <p:clrMapOvr>
    <a:masterClrMapping/>
  </p:clrMapOvr>
  <p:transition>
    <p:fade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سَالِفِهِ وَآنِفِهِ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both the past and the present,</a:t>
            </a:r>
          </a:p>
        </p:txBody>
      </p:sp>
    </p:spTree>
  </p:cSld>
  <p:clrMapOvr>
    <a:masterClrMapping/>
  </p:clrMapOvr>
  <p:transition>
    <p:fade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 حَصَرْنَاهُ عَدَداً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shall never be able to calculate it in number,</a:t>
            </a:r>
          </a:p>
        </p:txBody>
      </p:sp>
    </p:spTree>
  </p:cSld>
  <p:clrMapOvr>
    <a:masterClrMapping/>
  </p:clrMapOvr>
  <p:transition>
    <p:fade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احْصَيْنَاهُ امَداً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count it in time.</a:t>
            </a:r>
          </a:p>
        </p:txBody>
      </p:sp>
    </p:spTree>
  </p:cSld>
  <p:clrMapOvr>
    <a:masterClrMapping/>
  </p:clrMapOvr>
  <p:transition>
    <p:fade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14903" y="1128980"/>
            <a:ext cx="35621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هَيْهَاتَ </a:t>
            </a:r>
            <a:r>
              <a:rPr lang="ar-SA"/>
              <a:t>انّٰى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Too far is this! How can it be!</a:t>
            </a:r>
          </a:p>
        </p:txBody>
      </p:sp>
    </p:spTree>
  </p:cSld>
  <p:clrMapOvr>
    <a:masterClrMapping/>
  </p:clrMapOvr>
  <p:transition>
    <p:fade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11901" y="1128980"/>
            <a:ext cx="676819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ٱلْمُخْبِرُ</a:t>
            </a:r>
            <a:r>
              <a:rPr lang="ar-SA" dirty="0"/>
              <a:t> </a:t>
            </a:r>
            <a:r>
              <a:rPr lang="ar-SA"/>
              <a:t>فِي كِتَابِكَ </a:t>
            </a:r>
            <a:r>
              <a:rPr lang="ar-SA" dirty="0" err="1"/>
              <a:t>ٱلنَّاطِقِ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it is You Who have informed in Your rational Book</a:t>
            </a:r>
          </a:p>
        </p:txBody>
      </p:sp>
    </p:spTree>
  </p:cSld>
  <p:clrMapOvr>
    <a:masterClrMapping/>
  </p:clrMapOvr>
  <p:transition>
    <p:fade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وَٱلنَّبَأِ</a:t>
            </a:r>
            <a:r>
              <a:rPr lang="ar-SA" dirty="0"/>
              <a:t> </a:t>
            </a:r>
            <a:r>
              <a:rPr lang="ar-SA" dirty="0" err="1"/>
              <a:t>ٱلصَّادِقِ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true news:</a:t>
            </a:r>
          </a:p>
        </p:txBody>
      </p:sp>
    </p:spTree>
  </p:cSld>
  <p:clrMapOvr>
    <a:masterClrMapping/>
  </p:clrMapOvr>
  <p:transition>
    <p:fade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52776" y="1128980"/>
            <a:ext cx="668644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</a:t>
            </a:r>
            <a:r>
              <a:rPr lang="ar-SA" dirty="0" err="1"/>
              <a:t>تَعُدُّوٱ</a:t>
            </a:r>
            <a:r>
              <a:rPr lang="ar-SA" dirty="0"/>
              <a:t> نِعْمَةَ اللّهِ لاَ تُحْصُوهَا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“And if you count Allah's favors, you will not be able to number them.”</a:t>
            </a:r>
          </a:p>
        </p:txBody>
      </p:sp>
    </p:spTree>
  </p:cSld>
  <p:clrMapOvr>
    <a:masterClrMapping/>
  </p:clrMapOvr>
  <p:transition>
    <p:fade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88794" y="1128980"/>
            <a:ext cx="581441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صَدَقَ كِتَابُكَ </a:t>
            </a:r>
            <a:r>
              <a:rPr lang="ar-SA" err="1"/>
              <a:t>ٱللَّهُمَّ</a:t>
            </a:r>
            <a:r>
              <a:rPr lang="ar-SA"/>
              <a:t> وَإِنْبَاؤُكَ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True is Your Book, O Allah, and Your informing.</a:t>
            </a:r>
          </a:p>
        </p:txBody>
      </p:sp>
    </p:spTree>
  </p:cSld>
  <p:clrMapOvr>
    <a:masterClrMapping/>
  </p:clrMapOvr>
  <p:transition>
    <p:fade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04585" y="1128980"/>
            <a:ext cx="518282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وَبَلَّغَتْ انْبِيَاؤُكَ وَرُسُلُكَ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Prophets and Messengers have conveyed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200D28-8B8A-77DC-034E-AA0ED28D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 وَالْكِتَابِ </a:t>
            </a:r>
            <a:r>
              <a:rPr lang="ar-SA" dirty="0"/>
              <a:t>الْجَامِعِ بِالنُّورِ السَّاطِعِ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All-comprehensive Book with the glaring light.</a:t>
            </a:r>
          </a:p>
        </p:txBody>
      </p:sp>
    </p:spTree>
  </p:cSld>
  <p:clrMapOvr>
    <a:masterClrMapping/>
  </p:clrMapOvr>
  <p:transition>
    <p:fade/>
  </p:transition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26464" y="1128980"/>
            <a:ext cx="57390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 انْزَلْتَ عَلَيْهِمْ </a:t>
            </a:r>
            <a:r>
              <a:rPr lang="ar-SA"/>
              <a:t>مِنْ وَحْيِكَ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You revealed to them, from Your Revelation,</a:t>
            </a:r>
          </a:p>
        </p:txBody>
      </p:sp>
    </p:spTree>
  </p:cSld>
  <p:clrMapOvr>
    <a:masterClrMapping/>
  </p:clrMapOvr>
  <p:transition>
    <p:fade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50747" y="1128980"/>
            <a:ext cx="629050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وَشَرَعْتَ لَهُمْ وَبِهِمْ </a:t>
            </a:r>
            <a:r>
              <a:rPr lang="ar-SA"/>
              <a:t>مِنْ دِينِكَ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 You have made plain for them and through them Your religion.</a:t>
            </a:r>
          </a:p>
        </p:txBody>
      </p:sp>
    </p:spTree>
  </p:cSld>
  <p:clrMapOvr>
    <a:masterClrMapping/>
  </p:clrMapOvr>
  <p:transition>
    <p:fade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غَيْرَ انِّي يَا </a:t>
            </a:r>
            <a:r>
              <a:rPr lang="ar-SA" dirty="0" err="1"/>
              <a:t>إِلٰهِي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Nevertheless, O my God,</a:t>
            </a:r>
          </a:p>
        </p:txBody>
      </p:sp>
    </p:spTree>
  </p:cSld>
  <p:clrMapOvr>
    <a:masterClrMapping/>
  </p:clrMapOvr>
  <p:transition>
    <p:fade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اشْهَدُ بِجُهْدِي وَجِدِّي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bear witness by my ultimate possibility and my diligence</a:t>
            </a:r>
          </a:p>
        </p:txBody>
      </p:sp>
    </p:spTree>
  </p:cSld>
  <p:clrMapOvr>
    <a:masterClrMapping/>
  </p:clrMapOvr>
  <p:transition>
    <p:fade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وَمَبْلَغِ طَاقَتِي وَوُسْعِي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scope of my vigor and my capacity,</a:t>
            </a:r>
          </a:p>
        </p:txBody>
      </p:sp>
    </p:spTree>
  </p:cSld>
  <p:clrMapOvr>
    <a:masterClrMapping/>
  </p:clrMapOvr>
  <p:transition>
    <p:fade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وَاقُولُ مُؤْمِناً مُوقِناً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say with full faith and conviction:</a:t>
            </a:r>
          </a:p>
        </p:txBody>
      </p:sp>
    </p:spTree>
  </p:cSld>
  <p:clrMapOvr>
    <a:masterClrMapping/>
  </p:clrMapOvr>
  <p:transition>
    <p:fade/>
  </p:transition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الْحَمْدُ لِلَّهِ </a:t>
            </a:r>
            <a:r>
              <a:rPr lang="ar-SA" dirty="0" err="1"/>
              <a:t>ٱلَّذِي</a:t>
            </a:r>
            <a:r>
              <a:rPr lang="ar-SA" dirty="0"/>
              <a:t> لَمْ يَتَّخِذْ وَلَداً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Allah Who has not taken to Himself a son</a:t>
            </a:r>
          </a:p>
        </p:txBody>
      </p:sp>
    </p:spTree>
  </p:cSld>
  <p:clrMapOvr>
    <a:masterClrMapping/>
  </p:clrMapOvr>
  <p:transition>
    <p:fade/>
  </p:transition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71196" y="1128980"/>
            <a:ext cx="324960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فَيَكُونَ </a:t>
            </a:r>
            <a:r>
              <a:rPr lang="ar-SA" dirty="0"/>
              <a:t>مَوْرُوثاً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be inherited,</a:t>
            </a:r>
          </a:p>
        </p:txBody>
      </p:sp>
    </p:spTree>
  </p:cSld>
  <p:clrMapOvr>
    <a:masterClrMapping/>
  </p:clrMapOvr>
  <p:transition>
    <p:fade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91812" y="1128980"/>
            <a:ext cx="600837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وَلَمْ يَكُنْ لَهُ شَرِيكٌ فِي مُلْكِهِ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does not have a partner in His kingdom,</a:t>
            </a:r>
          </a:p>
        </p:txBody>
      </p:sp>
    </p:spTree>
  </p:cSld>
  <p:clrMapOvr>
    <a:masterClrMapping/>
  </p:clrMapOvr>
  <p:transition>
    <p:fade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فَيُضَادُّهُ فِيمَا </a:t>
            </a:r>
            <a:r>
              <a:rPr lang="ar-SA" dirty="0" err="1"/>
              <a:t>ٱبْتَدَعَ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oppose Him in what He fashions,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D9B3E7-D968-899D-7262-CAF886CE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وَھُوَ</a:t>
            </a:r>
            <a:r>
              <a:rPr lang="ar-SA" dirty="0"/>
              <a:t> لِلدَّعَوَاتِ سَامِعٌ،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is also the Hearer of prayers,</a:t>
            </a:r>
          </a:p>
        </p:txBody>
      </p:sp>
    </p:spTree>
  </p:cSld>
  <p:clrMapOvr>
    <a:masterClrMapping/>
  </p:clrMapOvr>
  <p:transition>
    <p:fade/>
  </p:transition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وَلِيٌّ مِنَ </a:t>
            </a:r>
            <a:r>
              <a:rPr lang="ar-SA" dirty="0" err="1"/>
              <a:t>ٱلذُّلِّ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does not have a helper to save Him from disgrace,</a:t>
            </a:r>
          </a:p>
        </p:txBody>
      </p:sp>
    </p:spTree>
  </p:cSld>
  <p:clrMapOvr>
    <a:masterClrMapping/>
  </p:clrMapOvr>
  <p:transition>
    <p:fade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فَيُرْفِدَهُ فِيمَا صَنَعَ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 wrap="square">
            <a:spAutoFit/>
          </a:bodyPr>
          <a:lstStyle/>
          <a:p>
            <a:r>
              <a:rPr lang="en-US" dirty="0"/>
              <a:t>to help Him in what He makes.</a:t>
            </a:r>
          </a:p>
        </p:txBody>
      </p:sp>
    </p:spTree>
  </p:cSld>
  <p:clrMapOvr>
    <a:masterClrMapping/>
  </p:clrMapOvr>
  <p:transition>
    <p:fade/>
  </p:transition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فَسُبْحَانَهُ سُبْحَانَهُ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glory be to Him, glory be to Him.</a:t>
            </a:r>
          </a:p>
        </p:txBody>
      </p:sp>
    </p:spTree>
  </p:cSld>
  <p:clrMapOvr>
    <a:masterClrMapping/>
  </p:clrMapOvr>
  <p:transition>
    <p:fade/>
  </p:transition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لَوْ كَانَ </a:t>
            </a:r>
            <a:r>
              <a:rPr lang="ar-SA" dirty="0"/>
              <a:t>فِيهِمَا آلِهَةٌ إِلاَّ </a:t>
            </a:r>
            <a:r>
              <a:rPr lang="ar-SA" dirty="0" err="1"/>
              <a:t>ٱللَّهُ</a:t>
            </a:r>
            <a:r>
              <a:rPr lang="ar-SA" dirty="0"/>
              <a:t> لَفَسَدَتَا وَتَفَطَّرَتَا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there had been in them any gods except Allah, they would both have certainly been in a state of disorder and destruction.</a:t>
            </a:r>
          </a:p>
        </p:txBody>
      </p:sp>
    </p:spTree>
  </p:cSld>
  <p:clrMapOvr>
    <a:masterClrMapping/>
  </p:clrMapOvr>
  <p:transition>
    <p:fade/>
  </p:transition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سُبْحَانَ </a:t>
            </a:r>
            <a:r>
              <a:rPr lang="ar-SA" dirty="0" err="1"/>
              <a:t>ٱللَّهِ</a:t>
            </a:r>
            <a:r>
              <a:rPr lang="ar-SA" dirty="0"/>
              <a:t> </a:t>
            </a:r>
            <a:r>
              <a:rPr lang="ar-SA" dirty="0" err="1"/>
              <a:t>ٱلْوَاحِدِ</a:t>
            </a:r>
            <a:r>
              <a:rPr lang="ar-SA" dirty="0"/>
              <a:t> </a:t>
            </a:r>
            <a:r>
              <a:rPr lang="ar-SA" dirty="0" err="1"/>
              <a:t>ٱلاحَدِ</a:t>
            </a:r>
            <a:r>
              <a:rPr lang="ar-SA" dirty="0"/>
              <a:t> </a:t>
            </a:r>
            <a:r>
              <a:rPr lang="ar-SA" dirty="0" err="1"/>
              <a:t>ٱلصَّمَدِ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glory be to Allah, the One, the Only One, the Besought of all,</a:t>
            </a:r>
          </a:p>
        </p:txBody>
      </p:sp>
    </p:spTree>
  </p:cSld>
  <p:clrMapOvr>
    <a:masterClrMapping/>
  </p:clrMapOvr>
  <p:transition>
    <p:fade/>
  </p:transition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80302" y="513427"/>
            <a:ext cx="4631396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ٱلَّذِي</a:t>
            </a:r>
            <a:r>
              <a:rPr lang="ar-SA" dirty="0"/>
              <a:t> لَمْ يَلِدْ وَلَمْ يُولَدْ</a:t>
            </a:r>
            <a:br>
              <a:rPr lang="ar-SA" dirty="0"/>
            </a:br>
            <a:r>
              <a:rPr lang="ar-SA"/>
              <a:t>وَلَمْ يَكُنْ لَهُ كُفُواً </a:t>
            </a:r>
            <a:r>
              <a:rPr lang="ar-SA" dirty="0"/>
              <a:t>احَدٌ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begets not nor is He begotten, and there is none like Him.</a:t>
            </a:r>
          </a:p>
        </p:txBody>
      </p:sp>
    </p:spTree>
  </p:cSld>
  <p:clrMapOvr>
    <a:masterClrMapping/>
  </p:clrMapOvr>
  <p:transition>
    <p:fade/>
  </p:transition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الْحَمْدُ لِلَّهِ حَمْداً</a:t>
            </a:r>
            <a:br>
              <a:rPr lang="ar-SA" dirty="0"/>
            </a:br>
            <a:r>
              <a:rPr lang="ar-SA" dirty="0"/>
              <a:t>يُعَادِلُ </a:t>
            </a:r>
            <a:r>
              <a:rPr lang="ar-SA"/>
              <a:t>حَمْدَ مَلائِكَتِهِ </a:t>
            </a:r>
            <a:r>
              <a:rPr lang="ar-SA" dirty="0" err="1"/>
              <a:t>ٱلْمُقَرَّبِينَ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Allah—praise that is equal to the praise of His Favorite Angels,</a:t>
            </a:r>
          </a:p>
        </p:txBody>
      </p:sp>
    </p:spTree>
  </p:cSld>
  <p:clrMapOvr>
    <a:masterClrMapping/>
  </p:clrMapOvr>
  <p:transition>
    <p:fade/>
  </p:transition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48379" y="1128980"/>
            <a:ext cx="369524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وَانْبِيَائِهِ</a:t>
            </a:r>
            <a:r>
              <a:rPr lang="ar-SA" dirty="0"/>
              <a:t> </a:t>
            </a:r>
            <a:r>
              <a:rPr lang="ar-SA" dirty="0" err="1"/>
              <a:t>ٱلْمُرْسَلِينَ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His missioned Prophets.</a:t>
            </a:r>
          </a:p>
        </p:txBody>
      </p:sp>
    </p:spTree>
  </p:cSld>
  <p:clrMapOvr>
    <a:masterClrMapping/>
  </p:clrMapOvr>
  <p:transition>
    <p:fade/>
  </p:transition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16983" y="1128980"/>
            <a:ext cx="475803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وَصَلَّى </a:t>
            </a:r>
            <a:r>
              <a:rPr lang="ar-SA" dirty="0" err="1"/>
              <a:t>ٱللَّهُ</a:t>
            </a:r>
            <a:r>
              <a:rPr lang="ar-SA" dirty="0"/>
              <a:t> عَلٰى خِيَرَتِهِ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Allah send blessings to His Select,</a:t>
            </a:r>
          </a:p>
        </p:txBody>
      </p:sp>
    </p:spTree>
  </p:cSld>
  <p:clrMapOvr>
    <a:masterClrMapping/>
  </p:clrMapOvr>
  <p:transition>
    <p:fade/>
  </p:transition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مُحَمَّدٍ خَاتَمِ </a:t>
            </a:r>
            <a:r>
              <a:rPr lang="ar-SA" dirty="0" err="1"/>
              <a:t>ٱلنَّبِيِّينَ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Muhammad, the Seal of Prophets,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A45CD4-DCAE-1692-E600-6512438C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وَلِلْكُرُبَاتِ </a:t>
            </a:r>
            <a:r>
              <a:rPr lang="ar-SA" dirty="0"/>
              <a:t>دَافِعٌ،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Warder-off of anguishes,</a:t>
            </a:r>
          </a:p>
        </p:txBody>
      </p:sp>
    </p:spTree>
  </p:cSld>
  <p:clrMapOvr>
    <a:masterClrMapping/>
  </p:clrMapOvr>
  <p:transition>
    <p:fade/>
  </p:transition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وَآلِهِ</a:t>
            </a:r>
            <a:r>
              <a:rPr lang="ar-SA" dirty="0"/>
              <a:t> </a:t>
            </a:r>
            <a:r>
              <a:rPr lang="ar-SA" dirty="0" err="1"/>
              <a:t>ٱلطَّيِّبِينَ</a:t>
            </a:r>
            <a:r>
              <a:rPr lang="ar-SA" dirty="0"/>
              <a:t> </a:t>
            </a:r>
            <a:r>
              <a:rPr lang="ar-SA" dirty="0" err="1"/>
              <a:t>ٱلطَّاهِرِينَ</a:t>
            </a:r>
            <a:r>
              <a:rPr lang="ar-SA" dirty="0"/>
              <a:t> </a:t>
            </a:r>
            <a:r>
              <a:rPr lang="ar-SA" dirty="0" err="1"/>
              <a:t>ٱلْمُخْلَصِينَ</a:t>
            </a:r>
            <a:r>
              <a:rPr lang="ar-SA" dirty="0"/>
              <a:t> وَسَلَّمَ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upon his Household, the pure, immaculate, and well-chosen, and may He send benedictions upon them.</a:t>
            </a:r>
          </a:p>
        </p:txBody>
      </p:sp>
    </p:spTree>
  </p:cSld>
  <p:clrMapOvr>
    <a:masterClrMapping/>
  </p:clrMapOvr>
  <p:transition>
    <p:fade/>
  </p:transition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90260" y="1128980"/>
            <a:ext cx="68114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</a:t>
            </a:r>
            <a:r>
              <a:rPr lang="ar-SA" dirty="0" err="1"/>
              <a:t>ٱجْعَلْنِي</a:t>
            </a:r>
            <a:r>
              <a:rPr lang="ar-SA" dirty="0"/>
              <a:t> </a:t>
            </a:r>
            <a:r>
              <a:rPr lang="ar-SA" dirty="0" err="1"/>
              <a:t>اخْشَاكَ</a:t>
            </a:r>
            <a:r>
              <a:rPr lang="ar-SA" dirty="0"/>
              <a:t> </a:t>
            </a:r>
            <a:r>
              <a:rPr lang="ar-SA" dirty="0" err="1"/>
              <a:t>كَانِّي</a:t>
            </a:r>
            <a:r>
              <a:rPr lang="ar-SA" dirty="0"/>
              <a:t> </a:t>
            </a:r>
            <a:r>
              <a:rPr lang="ar-SA" dirty="0" err="1"/>
              <a:t>ارَاكَ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make me fear You as if I can see You.</a:t>
            </a:r>
          </a:p>
        </p:txBody>
      </p:sp>
    </p:spTree>
  </p:cSld>
  <p:clrMapOvr>
    <a:masterClrMapping/>
  </p:clrMapOvr>
  <p:transition>
    <p:fade/>
  </p:transition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70821" y="1128980"/>
            <a:ext cx="365035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وَاسْعِدْنِي بِتَقْوَاكَ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happy by fearing You.</a:t>
            </a:r>
          </a:p>
        </p:txBody>
      </p:sp>
    </p:spTree>
  </p:cSld>
  <p:clrMapOvr>
    <a:masterClrMapping/>
  </p:clrMapOvr>
  <p:transition>
    <p:fade/>
  </p:transition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52249" y="1128980"/>
            <a:ext cx="468750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</a:t>
            </a:r>
            <a:r>
              <a:rPr lang="ar-SA"/>
              <a:t>تُشْقِنِي بِمَعْصِيَتِكَ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make me unhappy by disobeying You.</a:t>
            </a:r>
          </a:p>
        </p:txBody>
      </p:sp>
    </p:spTree>
  </p:cSld>
  <p:clrMapOvr>
    <a:masterClrMapping/>
  </p:clrMapOvr>
  <p:transition>
    <p:fade/>
  </p:transition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40602" y="1128980"/>
            <a:ext cx="431079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وَخِرْ لِي </a:t>
            </a:r>
            <a:r>
              <a:rPr lang="ar-SA"/>
              <a:t>فِي قَضَائِكَ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Choose for me through Your decree.</a:t>
            </a:r>
          </a:p>
        </p:txBody>
      </p:sp>
    </p:spTree>
  </p:cSld>
  <p:clrMapOvr>
    <a:masterClrMapping/>
  </p:clrMapOvr>
  <p:transition>
    <p:fade/>
  </p:transition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87089" y="1128980"/>
            <a:ext cx="421782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وَبَارِكْ </a:t>
            </a:r>
            <a:r>
              <a:rPr lang="ar-SA" dirty="0"/>
              <a:t>لِي </a:t>
            </a:r>
            <a:r>
              <a:rPr lang="ar-SA"/>
              <a:t>فِي قَدَرِكَ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 me through Your determination,</a:t>
            </a:r>
          </a:p>
        </p:txBody>
      </p:sp>
    </p:spTree>
  </p:cSld>
  <p:clrMapOvr>
    <a:masterClrMapping/>
  </p:clrMapOvr>
  <p:transition>
    <p:fade/>
  </p:transition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56597" y="1128980"/>
            <a:ext cx="687880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حَتّٰى لا احِبَّ تَعْجِيلَ مَا اخَّرْتَ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will not long for hastening that which You have delayed</a:t>
            </a:r>
          </a:p>
        </p:txBody>
      </p:sp>
    </p:spTree>
  </p:cSld>
  <p:clrMapOvr>
    <a:masterClrMapping/>
  </p:clrMapOvr>
  <p:transition>
    <p:fade/>
  </p:transition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</a:t>
            </a:r>
            <a:r>
              <a:rPr lang="ar-SA" dirty="0" err="1"/>
              <a:t>تَاخِيرَ</a:t>
            </a:r>
            <a:r>
              <a:rPr lang="ar-SA" dirty="0"/>
              <a:t> مَا عَجَّلْتَ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delaying that which You would hasten.</a:t>
            </a:r>
          </a:p>
        </p:txBody>
      </p:sp>
    </p:spTree>
  </p:cSld>
  <p:clrMapOvr>
    <a:masterClrMapping/>
  </p:clrMapOvr>
  <p:transition>
    <p:fade/>
  </p:transition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30284" y="1128980"/>
            <a:ext cx="593143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</a:t>
            </a:r>
            <a:r>
              <a:rPr lang="ar-SA" dirty="0" err="1"/>
              <a:t>ٱجْعَلْ</a:t>
            </a:r>
            <a:r>
              <a:rPr lang="ar-SA" dirty="0"/>
              <a:t> غِنَايَ فِي نَفْسِي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make my richness in my conscience,</a:t>
            </a:r>
          </a:p>
        </p:txBody>
      </p:sp>
    </p:spTree>
  </p:cSld>
  <p:clrMapOvr>
    <a:masterClrMapping/>
  </p:clrMapOvr>
  <p:transition>
    <p:fade/>
  </p:transition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وَٱلْيَقِينَ</a:t>
            </a:r>
            <a:r>
              <a:rPr lang="ar-SA" dirty="0"/>
              <a:t> فِي قَلْبِي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conviction in my heart,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F32FBD-1A74-6781-3787-6FC05E57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وَلِلدَّرَجَاتِ رَافِعٌ،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Raiser of ranks,</a:t>
            </a:r>
          </a:p>
        </p:txBody>
      </p:sp>
    </p:spTree>
  </p:cSld>
  <p:clrMapOvr>
    <a:masterClrMapping/>
  </p:clrMapOvr>
  <p:transition>
    <p:fade/>
  </p:transition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وَٱلإِخْلاَصَ</a:t>
            </a:r>
            <a:r>
              <a:rPr lang="ar-SA" dirty="0"/>
              <a:t> فِي عَمَلِي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sincerity in my deeds,</a:t>
            </a:r>
          </a:p>
        </p:txBody>
      </p:sp>
    </p:spTree>
  </p:cSld>
  <p:clrMapOvr>
    <a:masterClrMapping/>
  </p:clrMapOvr>
  <p:transition>
    <p:fade/>
  </p:transition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وَٱلنُّوْرَ</a:t>
            </a:r>
            <a:r>
              <a:rPr lang="ar-SA" dirty="0"/>
              <a:t> فِي بَصَرِي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light in my sight,</a:t>
            </a:r>
          </a:p>
        </p:txBody>
      </p:sp>
    </p:spTree>
  </p:cSld>
  <p:clrMapOvr>
    <a:masterClrMapping/>
  </p:clrMapOvr>
  <p:transition>
    <p:fade/>
  </p:transition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وَٱلْبَصِيرَةَ</a:t>
            </a:r>
            <a:r>
              <a:rPr lang="ar-SA" dirty="0"/>
              <a:t> فِي دِينِي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insight in my religion.</a:t>
            </a:r>
          </a:p>
        </p:txBody>
      </p:sp>
    </p:spTree>
  </p:cSld>
  <p:clrMapOvr>
    <a:masterClrMapping/>
  </p:clrMapOvr>
  <p:transition>
    <p:fade/>
  </p:transition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وَمَتِّعْنِي بِجَوَارِحِي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me find enjoyment in my organs.</a:t>
            </a:r>
          </a:p>
        </p:txBody>
      </p:sp>
    </p:spTree>
  </p:cSld>
  <p:clrMapOvr>
    <a:masterClrMapping/>
  </p:clrMapOvr>
  <p:transition>
    <p:fade/>
  </p:transition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وَٱجْعَلْ</a:t>
            </a:r>
            <a:r>
              <a:rPr lang="ar-SA" dirty="0"/>
              <a:t> سَمْعِي وَبَصَرِي </a:t>
            </a:r>
            <a:r>
              <a:rPr lang="ar-SA" dirty="0" err="1"/>
              <a:t>ٱلْوَارِثَيْنِ</a:t>
            </a:r>
            <a:r>
              <a:rPr lang="ar-SA" dirty="0"/>
              <a:t>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my hearing and my sight sound until I am inherited.</a:t>
            </a:r>
          </a:p>
        </p:txBody>
      </p:sp>
    </p:spTree>
  </p:cSld>
  <p:clrMapOvr>
    <a:masterClrMapping/>
  </p:clrMapOvr>
  <p:transition>
    <p:fade/>
  </p:transition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67528" y="1128980"/>
            <a:ext cx="54569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وَٱنْصُرْنِي</a:t>
            </a:r>
            <a:r>
              <a:rPr lang="ar-SA" dirty="0"/>
              <a:t> عَلٰى مَنْ ظَلَمَنِي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Grant me victory over him who wrongs me,</a:t>
            </a:r>
          </a:p>
        </p:txBody>
      </p:sp>
    </p:spTree>
  </p:cSld>
  <p:clrMapOvr>
    <a:masterClrMapping/>
  </p:clrMapOvr>
  <p:transition>
    <p:fade/>
  </p:transition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وَارِنِي فِيهِ </a:t>
            </a:r>
            <a:r>
              <a:rPr lang="ar-SA" dirty="0" err="1"/>
              <a:t>ثَارِي</a:t>
            </a:r>
            <a:r>
              <a:rPr lang="ar-SA" dirty="0"/>
              <a:t> وَمَآرِبِي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me witness my avenge and objective in him,</a:t>
            </a:r>
          </a:p>
        </p:txBody>
      </p:sp>
    </p:spTree>
  </p:cSld>
  <p:clrMapOvr>
    <a:masterClrMapping/>
  </p:clrMapOvr>
  <p:transition>
    <p:fade/>
  </p:transition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50783" y="1128980"/>
            <a:ext cx="36904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وَاقِرَّ بِذٰلِكَ عَيْنِي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it the delight of my eye.</a:t>
            </a:r>
          </a:p>
        </p:txBody>
      </p:sp>
    </p:spTree>
  </p:cSld>
  <p:clrMapOvr>
    <a:masterClrMapping/>
  </p:clrMapOvr>
  <p:transition>
    <p:fade/>
  </p:transition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25373" y="1128980"/>
            <a:ext cx="434125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</a:t>
            </a:r>
            <a:r>
              <a:rPr lang="ar-SA" dirty="0" err="1"/>
              <a:t>ٱكْشِفْ</a:t>
            </a:r>
            <a:r>
              <a:rPr lang="ar-SA" dirty="0"/>
              <a:t> كُرْبَتِي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relieve my agony,</a:t>
            </a:r>
          </a:p>
        </p:txBody>
      </p:sp>
    </p:spTree>
  </p:cSld>
  <p:clrMapOvr>
    <a:masterClrMapping/>
  </p:clrMapOvr>
  <p:transition>
    <p:fade/>
  </p:transition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وَٱسْتُرْ</a:t>
            </a:r>
            <a:r>
              <a:rPr lang="ar-SA" dirty="0"/>
              <a:t> عَوْرَتِي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conceal my flaws,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929A07-C608-6153-B697-D44A65BE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وَلِلْجَبَابِرَۃِ</a:t>
            </a:r>
            <a:r>
              <a:rPr lang="ar-SA" dirty="0"/>
              <a:t> قَامِعٌ،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Suppressor of the tyrants.</a:t>
            </a:r>
          </a:p>
        </p:txBody>
      </p:sp>
    </p:spTree>
  </p:cSld>
  <p:clrMapOvr>
    <a:masterClrMapping/>
  </p:clrMapOvr>
  <p:transition>
    <p:fade/>
  </p:transition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وَٱغْفِرْ</a:t>
            </a:r>
            <a:r>
              <a:rPr lang="ar-SA" dirty="0"/>
              <a:t> لِي خَطِيئَتِي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forgive my sin,</a:t>
            </a:r>
          </a:p>
        </p:txBody>
      </p:sp>
    </p:spTree>
  </p:cSld>
  <p:clrMapOvr>
    <a:masterClrMapping/>
  </p:clrMapOvr>
  <p:transition>
    <p:fade/>
  </p:transition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وَٱخْسَا</a:t>
            </a:r>
            <a:r>
              <a:rPr lang="ar-SA" dirty="0"/>
              <a:t> شَيْطَانِي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drive away my devil from me,</a:t>
            </a:r>
          </a:p>
        </p:txBody>
      </p:sp>
    </p:spTree>
  </p:cSld>
  <p:clrMapOvr>
    <a:masterClrMapping/>
  </p:clrMapOvr>
  <p:transition>
    <p:fade/>
  </p:transition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803819" y="1128980"/>
            <a:ext cx="25843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وَفُكَّ رِهَانِي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redeem my mortgage,</a:t>
            </a:r>
          </a:p>
        </p:txBody>
      </p:sp>
    </p:spTree>
  </p:cSld>
  <p:clrMapOvr>
    <a:masterClrMapping/>
  </p:clrMapOvr>
  <p:transition>
    <p:fade/>
  </p:transition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وَٱجْعَلْ</a:t>
            </a:r>
            <a:r>
              <a:rPr lang="ar-SA" dirty="0"/>
              <a:t> لِي يَا </a:t>
            </a:r>
            <a:r>
              <a:rPr lang="ar-SA" dirty="0" err="1"/>
              <a:t>إِلٰهِي</a:t>
            </a:r>
            <a:r>
              <a:rPr lang="ar-SA" dirty="0"/>
              <a:t> </a:t>
            </a:r>
            <a:r>
              <a:rPr lang="ar-SA" dirty="0" err="1"/>
              <a:t>ٱلدَّرَجَةَ</a:t>
            </a:r>
            <a:r>
              <a:rPr lang="ar-SA" dirty="0"/>
              <a:t> </a:t>
            </a:r>
            <a:r>
              <a:rPr lang="ar-SA" dirty="0" err="1"/>
              <a:t>ٱلْعُلْيَا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and decide for me, O my God, the supreme rank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13726" y="1128980"/>
            <a:ext cx="396454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فِي </a:t>
            </a:r>
            <a:r>
              <a:rPr lang="ar-SA" dirty="0" err="1"/>
              <a:t>ٱلآخِرَةِ</a:t>
            </a:r>
            <a:r>
              <a:rPr lang="ar-SA" dirty="0"/>
              <a:t> </a:t>
            </a:r>
            <a:r>
              <a:rPr lang="ar-SA" dirty="0" err="1"/>
              <a:t>وَٱلاولٰى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Hereafter and in the former (life).</a:t>
            </a:r>
          </a:p>
        </p:txBody>
      </p:sp>
    </p:spTree>
  </p:cSld>
  <p:clrMapOvr>
    <a:masterClrMapping/>
  </p:clrMapOvr>
  <p:transition>
    <p:fade/>
  </p:transition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52914" y="1128980"/>
            <a:ext cx="56861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لَكَ </a:t>
            </a:r>
            <a:r>
              <a:rPr lang="ar-SA" dirty="0" err="1"/>
              <a:t>ٱلْحَمْدُ</a:t>
            </a:r>
            <a:r>
              <a:rPr lang="ar-SA" dirty="0"/>
              <a:t> كَمَا خَلَقْتَنِي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all praise be to You for You have created me</a:t>
            </a:r>
          </a:p>
        </p:txBody>
      </p:sp>
    </p:spTree>
  </p:cSld>
  <p:clrMapOvr>
    <a:masterClrMapping/>
  </p:clrMapOvr>
  <p:transition>
    <p:fade/>
  </p:transition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فَجَعَلْتَنِي سَمِيعاً بَصِيراً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me hear and see.</a:t>
            </a:r>
          </a:p>
        </p:txBody>
      </p:sp>
    </p:spTree>
  </p:cSld>
  <p:clrMapOvr>
    <a:masterClrMapping/>
  </p:clrMapOvr>
  <p:transition>
    <p:fade/>
  </p:transition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54466" y="1128980"/>
            <a:ext cx="488306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وَلَكَ </a:t>
            </a:r>
            <a:r>
              <a:rPr lang="ar-SA" dirty="0" err="1"/>
              <a:t>ٱلْحَمْدُ</a:t>
            </a:r>
            <a:r>
              <a:rPr lang="ar-SA" dirty="0"/>
              <a:t> كَمَا خَلَقْتَنِي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You for you have created me</a:t>
            </a:r>
          </a:p>
        </p:txBody>
      </p:sp>
    </p:spTree>
  </p:cSld>
  <p:clrMapOvr>
    <a:masterClrMapping/>
  </p:clrMapOvr>
  <p:transition>
    <p:fade/>
  </p:transition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فَجَعَلْتَنِي خَلْقاً سَوِيّاً رَحْمَةً 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my creation perfect, on account of Your having mercy on me,</a:t>
            </a:r>
          </a:p>
        </p:txBody>
      </p:sp>
    </p:spTree>
  </p:cSld>
  <p:clrMapOvr>
    <a:masterClrMapping/>
  </p:clrMapOvr>
  <p:transition>
    <p:fade/>
  </p:transition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05813" y="1128980"/>
            <a:ext cx="55803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وَقَدْ كُنْتَ عَنْ خَلْقِي غَنِيّاً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could dispense with creating me.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C39DAC-E9EA-949A-E8CC-D98E6C39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فَلا اِلهَ غَيْرُهُ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other than Him</a:t>
            </a:r>
          </a:p>
        </p:txBody>
      </p:sp>
    </p:spTree>
  </p:cSld>
  <p:clrMapOvr>
    <a:masterClrMapping/>
  </p:clrMapOvr>
  <p:transition>
    <p:fade/>
  </p:transition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</a:t>
            </a:r>
            <a:r>
              <a:rPr lang="ar-SA" dirty="0" err="1"/>
              <a:t>بَرَاتَنِي</a:t>
            </a:r>
            <a:r>
              <a:rPr lang="ar-SA" dirty="0"/>
              <a:t> فَعَدَّلْتَ فِطْرَتِي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gave rise to me and perfected my creation;</a:t>
            </a:r>
          </a:p>
        </p:txBody>
      </p:sp>
    </p:spTree>
  </p:cSld>
  <p:clrMapOvr>
    <a:masterClrMapping/>
  </p:clrMapOvr>
  <p:transition>
    <p:fade/>
  </p:transition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</a:t>
            </a:r>
            <a:r>
              <a:rPr lang="ar-SA" dirty="0" err="1"/>
              <a:t>انْشَاتَنِي</a:t>
            </a:r>
            <a:r>
              <a:rPr lang="ar-SA" dirty="0"/>
              <a:t> </a:t>
            </a:r>
            <a:r>
              <a:rPr lang="ar-SA" dirty="0" err="1"/>
              <a:t>فَاحْسَنْتَ</a:t>
            </a:r>
            <a:r>
              <a:rPr lang="ar-SA" dirty="0"/>
              <a:t> صُورَتِي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originated me and did well my form;</a:t>
            </a:r>
          </a:p>
        </p:txBody>
      </p:sp>
    </p:spTree>
  </p:cSld>
  <p:clrMapOvr>
    <a:masterClrMapping/>
  </p:clrMapOvr>
  <p:transition>
    <p:fade/>
  </p:transition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احْسَنْتَ إِلَيَّ وَفِي نَفْسِي عَافَيْتَنِي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conferred favors on me and granted me wellbeing in my self;</a:t>
            </a:r>
          </a:p>
        </p:txBody>
      </p:sp>
    </p:spTree>
  </p:cSld>
  <p:clrMapOvr>
    <a:masterClrMapping/>
  </p:clrMapOvr>
  <p:transition>
    <p:fade/>
  </p:transition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66113" y="1128980"/>
            <a:ext cx="525977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</a:t>
            </a:r>
            <a:r>
              <a:rPr lang="ar-SA" dirty="0" err="1"/>
              <a:t>كَلَاتَنِي</a:t>
            </a:r>
            <a:r>
              <a:rPr lang="ar-SA" dirty="0"/>
              <a:t> وَوَفَّقْتَنِي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saved me and led me to success;</a:t>
            </a:r>
          </a:p>
        </p:txBody>
      </p:sp>
    </p:spTree>
  </p:cSld>
  <p:clrMapOvr>
    <a:masterClrMapping/>
  </p:clrMapOvr>
  <p:transition>
    <p:fade/>
  </p:transition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انْعَمْتَ عَلَيَّ فَهَدَيْتَنِي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bestowed favors on me and guided me;</a:t>
            </a:r>
          </a:p>
        </p:txBody>
      </p:sp>
    </p:spTree>
  </p:cSld>
  <p:clrMapOvr>
    <a:masterClrMapping/>
  </p:clrMapOvr>
  <p:transition>
    <p:fade/>
  </p:transition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95972" y="1128980"/>
            <a:ext cx="840005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اوْلَيْتَنِي وَمِنْ كُلِّ خَيْرٍ اعْطَيْتَنِي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presented me and gave me from every good;</a:t>
            </a:r>
          </a:p>
        </p:txBody>
      </p:sp>
    </p:spTree>
  </p:cSld>
  <p:clrMapOvr>
    <a:masterClrMapping/>
  </p:clrMapOvr>
  <p:transition>
    <p:fade/>
  </p:transition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اطْعَمْتَنِي </a:t>
            </a:r>
            <a:r>
              <a:rPr lang="ar-SA" dirty="0" err="1"/>
              <a:t>وَسَقَيْتَنِي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fed me and watered me;</a:t>
            </a:r>
          </a:p>
        </p:txBody>
      </p:sp>
    </p:spTree>
  </p:cSld>
  <p:clrMapOvr>
    <a:masterClrMapping/>
  </p:clrMapOvr>
  <p:transition>
    <p:fade/>
  </p:transition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اغْنَيْتَنِي وَاقْنَيْتَنِي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enriched me and gave me to hold;</a:t>
            </a:r>
          </a:p>
        </p:txBody>
      </p:sp>
    </p:spTree>
  </p:cSld>
  <p:clrMapOvr>
    <a:masterClrMapping/>
  </p:clrMapOvr>
  <p:transition>
    <p:fade/>
  </p:transition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اعَنْتَنِي وَاعْزَزْتَنِي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helped me and braced me;</a:t>
            </a:r>
          </a:p>
        </p:txBody>
      </p:sp>
    </p:spTree>
  </p:cSld>
  <p:clrMapOvr>
    <a:masterClrMapping/>
  </p:clrMapOvr>
  <p:transition>
    <p:fade/>
  </p:transition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44812" y="1128980"/>
            <a:ext cx="75023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 بِمَا الْبَسْتَنِي مِنْ سِتْرِكَ </a:t>
            </a:r>
            <a:r>
              <a:rPr lang="ar-SA" dirty="0" err="1"/>
              <a:t>ٱلصَّافِي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as you clothed me from Your pure cover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058A14-03A6-4503-6040-82F62DCD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 err="1"/>
              <a:t>وَلاَ</a:t>
            </a:r>
            <a:r>
              <a:rPr lang="en-US" dirty="0"/>
              <a:t> </a:t>
            </a:r>
            <a:r>
              <a:rPr lang="en-US" dirty="0" err="1"/>
              <a:t>شَیْئَ</a:t>
            </a:r>
            <a:r>
              <a:rPr lang="en-US" dirty="0"/>
              <a:t> </a:t>
            </a:r>
            <a:r>
              <a:rPr lang="ar-SA" dirty="0"/>
              <a:t>يَعْدِلُهُ</a:t>
            </a:r>
            <a:r>
              <a:rPr lang="en-US" dirty="0"/>
              <a:t>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there is nothing equivalent to Him</a:t>
            </a:r>
          </a:p>
        </p:txBody>
      </p:sp>
    </p:spTree>
  </p:cSld>
  <p:clrMapOvr>
    <a:masterClrMapping/>
  </p:clrMapOvr>
  <p:transition>
    <p:fade/>
  </p:transition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36133" y="1128980"/>
            <a:ext cx="651973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وَيَسَّرْتَ لِي مِنْ صُنْعِكَ </a:t>
            </a:r>
            <a:r>
              <a:rPr lang="ar-SA" dirty="0" err="1"/>
              <a:t>ٱلْكَافِي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easy for me Your adequate making,</a:t>
            </a:r>
          </a:p>
        </p:txBody>
      </p:sp>
    </p:spTree>
  </p:cSld>
  <p:clrMapOvr>
    <a:masterClrMapping/>
  </p:clrMapOvr>
  <p:transition>
    <p:fade/>
  </p:transition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98224" y="1128980"/>
            <a:ext cx="599555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صَلِّ عَلٰى مُحَمَّدٍ وَآلِ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send blessings to Muhammad and the Household of Muhammad,</a:t>
            </a:r>
          </a:p>
        </p:txBody>
      </p:sp>
    </p:spTree>
  </p:cSld>
  <p:clrMapOvr>
    <a:masterClrMapping/>
  </p:clrMapOvr>
  <p:transition>
    <p:fade/>
  </p:transition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62720" y="1128980"/>
            <a:ext cx="546656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وَاعِنِّي عَلٰى بَوَائِقِ </a:t>
            </a:r>
            <a:r>
              <a:rPr lang="ar-SA" dirty="0" err="1"/>
              <a:t>ٱلدُّهُورِ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help me against calamities of ages</a:t>
            </a:r>
          </a:p>
        </p:txBody>
      </p:sp>
    </p:spTree>
  </p:cSld>
  <p:clrMapOvr>
    <a:masterClrMapping/>
  </p:clrMapOvr>
  <p:transition>
    <p:fade/>
  </p:transition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وَصُرُوفِ </a:t>
            </a:r>
            <a:r>
              <a:rPr lang="ar-SA" dirty="0" err="1"/>
              <a:t>ٱللَّيَالِي</a:t>
            </a:r>
            <a:r>
              <a:rPr lang="ar-SA" dirty="0"/>
              <a:t> </a:t>
            </a:r>
            <a:r>
              <a:rPr lang="ar-SA" dirty="0" err="1"/>
              <a:t>وَٱلايَّامِ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changes of nights and days,</a:t>
            </a:r>
          </a:p>
        </p:txBody>
      </p:sp>
    </p:spTree>
  </p:cSld>
  <p:clrMapOvr>
    <a:masterClrMapping/>
  </p:clrMapOvr>
  <p:transition>
    <p:fade/>
  </p:transition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وَنَجِّنِي مِنْ اهْوَالِ </a:t>
            </a:r>
            <a:r>
              <a:rPr lang="ar-SA" dirty="0" err="1"/>
              <a:t>ٱلدُّنْيَا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rescue me from the horrors of this world</a:t>
            </a:r>
          </a:p>
        </p:txBody>
      </p:sp>
    </p:spTree>
  </p:cSld>
  <p:clrMapOvr>
    <a:masterClrMapping/>
  </p:clrMapOvr>
  <p:transition>
    <p:fade/>
  </p:transition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70207" y="1128980"/>
            <a:ext cx="345158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وَكُرُبَاتِ </a:t>
            </a:r>
            <a:r>
              <a:rPr lang="ar-SA" dirty="0" err="1"/>
              <a:t>ٱلآخِرَةِ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anguishes of the Hereafter,</a:t>
            </a:r>
          </a:p>
        </p:txBody>
      </p:sp>
    </p:spTree>
  </p:cSld>
  <p:clrMapOvr>
    <a:masterClrMapping/>
  </p:clrMapOvr>
  <p:transition>
    <p:fade/>
  </p:transition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50712" y="1128980"/>
            <a:ext cx="88905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وَٱكْفِنِي</a:t>
            </a:r>
            <a:r>
              <a:rPr lang="ar-SA" dirty="0"/>
              <a:t> شَرَّ مَا يَعْمَلُ </a:t>
            </a:r>
            <a:r>
              <a:rPr lang="ar-SA" dirty="0" err="1"/>
              <a:t>ٱلظَّالِمُونَ</a:t>
            </a:r>
            <a:r>
              <a:rPr lang="ar-SA" dirty="0"/>
              <a:t> فِي </a:t>
            </a:r>
            <a:r>
              <a:rPr lang="ar-SA" dirty="0" err="1"/>
              <a:t>ٱلْاَرْضِ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me from the evils of what the wrongdoers do in the earth.</a:t>
            </a:r>
          </a:p>
        </p:txBody>
      </p:sp>
    </p:spTree>
  </p:cSld>
  <p:clrMapOvr>
    <a:masterClrMapping/>
  </p:clrMapOvr>
  <p:transition>
    <p:fade/>
  </p:transition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17785" y="1128980"/>
            <a:ext cx="475643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أَللّٰهُمَّ مَا </a:t>
            </a:r>
            <a:r>
              <a:rPr lang="ar-SA" dirty="0" err="1"/>
              <a:t>اخَافُ</a:t>
            </a:r>
            <a:r>
              <a:rPr lang="ar-SA" dirty="0"/>
              <a:t> </a:t>
            </a:r>
            <a:r>
              <a:rPr lang="ar-SA" dirty="0" err="1"/>
              <a:t>فَٱكْفِنِي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as to what I anticipate, (please) save me (from it).</a:t>
            </a:r>
          </a:p>
        </p:txBody>
      </p:sp>
    </p:spTree>
  </p:cSld>
  <p:clrMapOvr>
    <a:masterClrMapping/>
  </p:clrMapOvr>
  <p:transition>
    <p:fade/>
  </p:transition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احْذَرُ فَقِنِي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to what I watch out, (please) protect me (against it).</a:t>
            </a:r>
          </a:p>
        </p:txBody>
      </p:sp>
    </p:spTree>
  </p:cSld>
  <p:clrMapOvr>
    <a:masterClrMapping/>
  </p:clrMapOvr>
  <p:transition>
    <p:fade/>
  </p:transition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نَفْسِي وَدِينِي </a:t>
            </a:r>
            <a:r>
              <a:rPr lang="ar-SA" dirty="0" err="1"/>
              <a:t>فَٱحْرُسْنِي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Safeguard me in my soul and religion,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3F1964-BA21-677B-634E-44AB97D5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err="1"/>
              <a:t>وَلَیْسَ</a:t>
            </a:r>
            <a:r>
              <a:rPr lang="en-US"/>
              <a:t> </a:t>
            </a:r>
            <a:r>
              <a:rPr lang="ar-SA"/>
              <a:t>كَمِثْلِهِ</a:t>
            </a:r>
            <a:r>
              <a:rPr lang="en-US"/>
              <a:t> </a:t>
            </a:r>
            <a:r>
              <a:rPr lang="ar-SA" dirty="0" err="1"/>
              <a:t>شَىْءٌ</a:t>
            </a:r>
            <a:r>
              <a:rPr lang="en-US" dirty="0"/>
              <a:t>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nothing like a likeness of Him,</a:t>
            </a:r>
          </a:p>
        </p:txBody>
      </p:sp>
    </p:spTree>
  </p:cSld>
  <p:clrMapOvr>
    <a:masterClrMapping/>
  </p:clrMapOvr>
  <p:transition>
    <p:fade/>
  </p:transition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سَفَرِي </a:t>
            </a:r>
            <a:r>
              <a:rPr lang="ar-SA" dirty="0" err="1"/>
              <a:t>فَٱحْفَظْنِي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watch over me in my journeys,</a:t>
            </a:r>
          </a:p>
        </p:txBody>
      </p:sp>
    </p:spTree>
  </p:cSld>
  <p:clrMapOvr>
    <a:masterClrMapping/>
  </p:clrMapOvr>
  <p:transition>
    <p:fade/>
  </p:transition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اهْلِي وَمَالِي </a:t>
            </a:r>
            <a:r>
              <a:rPr lang="ar-SA" dirty="0" err="1"/>
              <a:t>فَٱخْلُفْنِي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 in charge of my family members and properties during my absence,</a:t>
            </a:r>
          </a:p>
        </p:txBody>
      </p:sp>
    </p:spTree>
  </p:cSld>
  <p:clrMapOvr>
    <a:masterClrMapping/>
  </p:clrMapOvr>
  <p:transition>
    <p:fade/>
  </p:transition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24435" y="1128980"/>
            <a:ext cx="534312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مَا رَزَقْتَنِي فَبَارِكْ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 me in that which You provide as sustenance,</a:t>
            </a:r>
          </a:p>
        </p:txBody>
      </p:sp>
    </p:spTree>
  </p:cSld>
  <p:clrMapOvr>
    <a:masterClrMapping/>
  </p:clrMapOvr>
  <p:transition>
    <p:fade/>
  </p:transition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نَفْسِي فَذَلِّلْنِي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me see myself as humble,</a:t>
            </a:r>
          </a:p>
        </p:txBody>
      </p:sp>
    </p:spTree>
  </p:cSld>
  <p:clrMapOvr>
    <a:masterClrMapping/>
  </p:clrMapOvr>
  <p:transition>
    <p:fade/>
  </p:transition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وَفِي اعْيُنِ </a:t>
            </a:r>
            <a:r>
              <a:rPr lang="ar-SA" dirty="0" err="1"/>
              <a:t>ٱلنَّاسِ</a:t>
            </a:r>
            <a:r>
              <a:rPr lang="ar-SA" dirty="0"/>
              <a:t> فَعَظِّمْنِي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people see me as great,</a:t>
            </a:r>
          </a:p>
        </p:txBody>
      </p:sp>
    </p:spTree>
  </p:cSld>
  <p:clrMapOvr>
    <a:masterClrMapping/>
  </p:clrMapOvr>
  <p:transition>
    <p:fade/>
  </p:transition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وَمِنْ شَرِّ </a:t>
            </a:r>
            <a:r>
              <a:rPr lang="ar-SA" dirty="0" err="1"/>
              <a:t>ٱلْجِنِّ</a:t>
            </a:r>
            <a:r>
              <a:rPr lang="ar-SA" dirty="0"/>
              <a:t> </a:t>
            </a:r>
            <a:r>
              <a:rPr lang="ar-SA" dirty="0" err="1"/>
              <a:t>وَٱلإِنْسِ</a:t>
            </a:r>
            <a:r>
              <a:rPr lang="ar-SA" dirty="0"/>
              <a:t> فَسَلِّمْنِي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keep me sound from the evils of the Jinn and people,</a:t>
            </a:r>
          </a:p>
        </p:txBody>
      </p:sp>
    </p:spTree>
  </p:cSld>
  <p:clrMapOvr>
    <a:masterClrMapping/>
  </p:clrMapOvr>
  <p:transition>
    <p:fade/>
  </p:transition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وَبِذُنُوبِي فَلاَ تَفْضَحْنِي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disclose me because of my sins,</a:t>
            </a:r>
          </a:p>
        </p:txBody>
      </p:sp>
    </p:spTree>
  </p:cSld>
  <p:clrMapOvr>
    <a:masterClrMapping/>
  </p:clrMapOvr>
  <p:transition>
    <p:fade/>
  </p:transition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وَبِسَرِيرَتِي فَلاَ تُخْزِنِي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disgrace me because of the secret side (of myself),</a:t>
            </a:r>
          </a:p>
        </p:txBody>
      </p:sp>
    </p:spTree>
  </p:cSld>
  <p:clrMapOvr>
    <a:masterClrMapping/>
  </p:clrMapOvr>
  <p:transition>
    <p:fade/>
  </p:transition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وَبِعَمَلِي فَلاَ تَبْتَلِنِي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try me in my deeds,</a:t>
            </a:r>
          </a:p>
        </p:txBody>
      </p:sp>
    </p:spTree>
  </p:cSld>
  <p:clrMapOvr>
    <a:masterClrMapping/>
  </p:clrMapOvr>
  <p:transition>
    <p:fade/>
  </p:transition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75067" y="1128980"/>
            <a:ext cx="424186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وَنِعَمَكَ فَلاَ تَسْلُبْنِي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deprive me of Your bounties,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65271C-D366-D28F-A137-2EC597BA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 err="1"/>
              <a:t>وَھُوَ</a:t>
            </a:r>
            <a:r>
              <a:rPr lang="en-US" dirty="0"/>
              <a:t> </a:t>
            </a:r>
            <a:r>
              <a:rPr lang="en-US" dirty="0" err="1"/>
              <a:t>السَّمِیعُ</a:t>
            </a:r>
            <a:r>
              <a:rPr lang="en-US" dirty="0"/>
              <a:t> </a:t>
            </a:r>
            <a:r>
              <a:rPr lang="en-US" dirty="0" err="1"/>
              <a:t>الْبَصِیرُ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 is the All-hearing, the All-seeing,</a:t>
            </a:r>
          </a:p>
        </p:txBody>
      </p:sp>
    </p:spTree>
  </p:cSld>
  <p:clrMapOvr>
    <a:masterClrMapping/>
  </p:clrMapOvr>
  <p:transition>
    <p:fade/>
  </p:transition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85912" y="1128980"/>
            <a:ext cx="46201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وَإِلٰى غَيْرِكَ فَلاَ تَكِلْنِي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refer me to anyone other than You.</a:t>
            </a:r>
          </a:p>
        </p:txBody>
      </p:sp>
    </p:spTree>
  </p:cSld>
  <p:clrMapOvr>
    <a:masterClrMapping/>
  </p:clrMapOvr>
  <p:transition>
    <p:fade/>
  </p:transition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61441" y="1128980"/>
            <a:ext cx="426911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إِلٰى مَنْ تَكِلُنِي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whom do You entrust me?</a:t>
            </a:r>
          </a:p>
        </p:txBody>
      </p:sp>
    </p:spTree>
  </p:cSld>
  <p:clrMapOvr>
    <a:masterClrMapping/>
  </p:clrMapOvr>
  <p:transition>
    <p:fade/>
  </p:transition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02317" y="1128980"/>
            <a:ext cx="418736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إِلٰى قَرِيبٍ فَيَقْطَعُنِي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a relative, and he will rupture my relation with him!</a:t>
            </a:r>
          </a:p>
        </p:txBody>
      </p:sp>
    </p:spTree>
  </p:cSld>
  <p:clrMapOvr>
    <a:masterClrMapping/>
  </p:clrMapOvr>
  <p:transition>
    <p:fade/>
  </p:transition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38624" y="1128980"/>
            <a:ext cx="471475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امْ</a:t>
            </a:r>
            <a:r>
              <a:rPr lang="ar-SA" dirty="0"/>
              <a:t> إِلٰى بَعِيدٍ فَيَتَجَهَّمُنِي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to a strange, and he will glower at me!</a:t>
            </a:r>
          </a:p>
        </p:txBody>
      </p:sp>
    </p:spTree>
  </p:cSld>
  <p:clrMapOvr>
    <a:masterClrMapping/>
  </p:clrMapOvr>
  <p:transition>
    <p:fade/>
  </p:transition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52675" y="1128980"/>
            <a:ext cx="508664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امْ</a:t>
            </a:r>
            <a:r>
              <a:rPr lang="ar-SA" dirty="0"/>
              <a:t> إِلٰى </a:t>
            </a:r>
            <a:r>
              <a:rPr lang="ar-SA" dirty="0" err="1"/>
              <a:t>ٱلْمُسْتَضْعِفِينَ</a:t>
            </a:r>
            <a:r>
              <a:rPr lang="ar-SA" dirty="0"/>
              <a:t>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to those who deem me weak!</a:t>
            </a:r>
          </a:p>
        </p:txBody>
      </p:sp>
    </p:spTree>
  </p:cSld>
  <p:clrMapOvr>
    <a:masterClrMapping/>
  </p:clrMapOvr>
  <p:transition>
    <p:fade/>
  </p:transition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58900" y="1128980"/>
            <a:ext cx="52742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رَبِّي وَمَلِيكُ امْرِي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You are my Lord and the master of my affairs!</a:t>
            </a:r>
          </a:p>
        </p:txBody>
      </p:sp>
    </p:spTree>
  </p:cSld>
  <p:clrMapOvr>
    <a:masterClrMapping/>
  </p:clrMapOvr>
  <p:transition>
    <p:fade/>
  </p:transition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09683" y="1128980"/>
            <a:ext cx="65726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اشْكُو</a:t>
            </a:r>
            <a:r>
              <a:rPr lang="ar-SA" dirty="0"/>
              <a:t> إِلَيْكَ غُرْبَتِي وَبُعْدَ دَارِي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complain to You about my alienation and my foreignness</a:t>
            </a:r>
          </a:p>
        </p:txBody>
      </p:sp>
    </p:spTree>
  </p:cSld>
  <p:clrMapOvr>
    <a:masterClrMapping/>
  </p:clrMapOvr>
  <p:transition>
    <p:fade/>
  </p:transition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54755" y="1128980"/>
            <a:ext cx="62824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وَهَوَانِي عَلٰى مَنْ مَلَّكْتَهُ امْرِي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ignominy in the eyes of him whom You have given domination over me.</a:t>
            </a:r>
          </a:p>
        </p:txBody>
      </p:sp>
    </p:spTree>
  </p:cSld>
  <p:clrMapOvr>
    <a:masterClrMapping/>
  </p:clrMapOvr>
  <p:transition>
    <p:fade/>
  </p:transition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71774" y="1128980"/>
            <a:ext cx="604845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فَلاَ تُحْلِلْ عَلَيَّ غَضَبَكَ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my God, do not make Your wrath come upon me.</a:t>
            </a:r>
          </a:p>
        </p:txBody>
      </p:sp>
    </p:spTree>
  </p:cSld>
  <p:clrMapOvr>
    <a:masterClrMapping/>
  </p:clrMapOvr>
  <p:transition>
    <p:fade/>
  </p:transition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09836" y="1128980"/>
            <a:ext cx="89723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فَإِنْ لَمْ تَكُنْ غَضِبْتَ عَلَيَّ فَلاَ </a:t>
            </a:r>
            <a:r>
              <a:rPr lang="ar-SA" dirty="0" err="1"/>
              <a:t>ابَالِي</a:t>
            </a:r>
            <a:r>
              <a:rPr lang="ar-SA" dirty="0"/>
              <a:t> سِوَاكَ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You are not wrathful with me, then I care for nothing save You.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9EF988-8DF7-0D50-1CD1-BBAE02E4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 err="1"/>
              <a:t>اللَّطِیفُ</a:t>
            </a:r>
            <a:r>
              <a:rPr lang="en-US" dirty="0"/>
              <a:t> </a:t>
            </a:r>
            <a:r>
              <a:rPr lang="en-US" dirty="0" err="1"/>
              <a:t>الْخَبِیرُ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All-gentle, the All-aware,</a:t>
            </a:r>
          </a:p>
        </p:txBody>
      </p:sp>
    </p:spTree>
  </p:cSld>
  <p:clrMapOvr>
    <a:masterClrMapping/>
  </p:clrMapOvr>
  <p:transition>
    <p:fade/>
  </p:transition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73666" y="1128980"/>
            <a:ext cx="744466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سُبْحَانَكَ غَيْرَ </a:t>
            </a:r>
            <a:r>
              <a:rPr lang="ar-SA" dirty="0" err="1"/>
              <a:t>انَّ</a:t>
            </a:r>
            <a:r>
              <a:rPr lang="ar-SA" dirty="0"/>
              <a:t> عَافِيَتَكَ اوْسَعُ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glory be to You; yet, Your granting me wellbeing is more favorable for me.</a:t>
            </a:r>
          </a:p>
        </p:txBody>
      </p:sp>
    </p:spTree>
  </p:cSld>
  <p:clrMapOvr>
    <a:masterClrMapping/>
  </p:clrMapOvr>
  <p:transition>
    <p:fade/>
  </p:transition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08643" y="1128980"/>
            <a:ext cx="597471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فَاسْالُكَ</a:t>
            </a:r>
            <a:r>
              <a:rPr lang="ar-SA" dirty="0"/>
              <a:t> يَا رَبِّ بِنُورِ وَجْهِكَ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 beseech You, O my Lord, in the name of the Light of Your Face</a:t>
            </a:r>
          </a:p>
        </p:txBody>
      </p:sp>
    </p:spTree>
  </p:cSld>
  <p:clrMapOvr>
    <a:masterClrMapping/>
  </p:clrMapOvr>
  <p:transition>
    <p:fade/>
  </p:transition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ٱلَّذِي</a:t>
            </a:r>
            <a:r>
              <a:rPr lang="ar-SA" dirty="0"/>
              <a:t> اشْرَقَتْ لَهُ </a:t>
            </a:r>
            <a:r>
              <a:rPr lang="ar-SA" dirty="0" err="1"/>
              <a:t>ٱلارْضُ</a:t>
            </a:r>
            <a:r>
              <a:rPr lang="ar-SA" dirty="0"/>
              <a:t> </a:t>
            </a:r>
            <a:r>
              <a:rPr lang="ar-SA" dirty="0" err="1"/>
              <a:t>وَٱلسَّمَاوَاتُ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which the earth and the heavens have shone,</a:t>
            </a:r>
          </a:p>
        </p:txBody>
      </p:sp>
    </p:spTree>
  </p:cSld>
  <p:clrMapOvr>
    <a:masterClrMapping/>
  </p:clrMapOvr>
  <p:transition>
    <p:fade/>
  </p:transition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62669" y="1128980"/>
            <a:ext cx="46666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وَكُشِفَتْ بِهِ </a:t>
            </a:r>
            <a:r>
              <a:rPr lang="ar-SA" dirty="0" err="1"/>
              <a:t>ٱلظُّلُمَاتُ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which all darkness has been uncovered,</a:t>
            </a:r>
          </a:p>
        </p:txBody>
      </p:sp>
    </p:spTree>
  </p:cSld>
  <p:clrMapOvr>
    <a:masterClrMapping/>
  </p:clrMapOvr>
  <p:transition>
    <p:fade/>
  </p:transition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وَصَلُحَ بِهِ امْرُ </a:t>
            </a:r>
            <a:r>
              <a:rPr lang="ar-SA" dirty="0" err="1"/>
              <a:t>ٱلاوَّلِينَ</a:t>
            </a:r>
            <a:r>
              <a:rPr lang="ar-SA" dirty="0"/>
              <a:t> </a:t>
            </a:r>
            <a:r>
              <a:rPr lang="ar-SA" dirty="0" err="1"/>
              <a:t>وَٱلآخِرِينَ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which the affairs of the past and the coming generations are made right,</a:t>
            </a:r>
          </a:p>
        </p:txBody>
      </p:sp>
    </p:spTree>
  </p:cSld>
  <p:clrMapOvr>
    <a:masterClrMapping/>
  </p:clrMapOvr>
  <p:transition>
    <p:fade/>
  </p:transition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99401" y="1128980"/>
            <a:ext cx="559319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 لاَ تُمِيتَنِي عَلٰى غَضَبِكَ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do not cause me to die while You are wrathful with me</a:t>
            </a:r>
          </a:p>
        </p:txBody>
      </p:sp>
    </p:spTree>
  </p:cSld>
  <p:clrMapOvr>
    <a:masterClrMapping/>
  </p:clrMapOvr>
  <p:transition>
    <p:fade/>
  </p:transition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90107" y="1128980"/>
            <a:ext cx="44117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تُنْزِلْ بِي سَخَطَكَ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inflict on me Your rage.</a:t>
            </a:r>
          </a:p>
        </p:txBody>
      </p:sp>
    </p:spTree>
  </p:cSld>
  <p:clrMapOvr>
    <a:masterClrMapping/>
  </p:clrMapOvr>
  <p:transition>
    <p:fade/>
  </p:transition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90721" y="1128980"/>
            <a:ext cx="461055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لَكَ </a:t>
            </a:r>
            <a:r>
              <a:rPr lang="ar-SA" dirty="0" err="1"/>
              <a:t>ٱلْعُتْبٰى</a:t>
            </a:r>
            <a:r>
              <a:rPr lang="ar-SA" dirty="0"/>
              <a:t> لَكَ </a:t>
            </a:r>
            <a:r>
              <a:rPr lang="ar-SA" dirty="0" err="1"/>
              <a:t>ٱلْعُتْبٰى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the right to scold; You have the right to scold;</a:t>
            </a:r>
          </a:p>
        </p:txBody>
      </p:sp>
    </p:spTree>
  </p:cSld>
  <p:clrMapOvr>
    <a:masterClrMapping/>
  </p:clrMapOvr>
  <p:transition>
    <p:fade/>
  </p:transition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72901" y="1128980"/>
            <a:ext cx="484619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حَتّٰى تَرْضٰى قَبْلَ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until You are pleased (with me) before that.</a:t>
            </a:r>
          </a:p>
        </p:txBody>
      </p:sp>
    </p:spTree>
  </p:cSld>
  <p:clrMapOvr>
    <a:masterClrMapping/>
  </p:clrMapOvr>
  <p:transition>
    <p:fade/>
  </p:transition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</a:t>
            </a:r>
            <a:r>
              <a:rPr lang="ar-SA" dirty="0" err="1"/>
              <a:t>إِلٰهَ</a:t>
            </a:r>
            <a:r>
              <a:rPr lang="ar-SA" dirty="0"/>
              <a:t> إِلاَّ انْتَ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You;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3C991F-0D5A-EBE0-96F4-86C3A8C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en-US" dirty="0" err="1"/>
              <a:t>وَھُوَ</a:t>
            </a:r>
            <a:r>
              <a:rPr lang="en-US" dirty="0"/>
              <a:t> </a:t>
            </a:r>
            <a:r>
              <a:rPr lang="en-US" err="1"/>
              <a:t>عَلٰی</a:t>
            </a:r>
            <a:r>
              <a:rPr lang="en-US"/>
              <a:t> </a:t>
            </a:r>
            <a:r>
              <a:rPr lang="ar-SA"/>
              <a:t>ك</a:t>
            </a:r>
            <a:r>
              <a:rPr lang="en-US"/>
              <a:t>ُلِّ </a:t>
            </a:r>
            <a:r>
              <a:rPr lang="en-US" dirty="0" err="1"/>
              <a:t>شَیْ</a:t>
            </a:r>
            <a:r>
              <a:rPr lang="ar-SA" dirty="0"/>
              <a:t>ءٍ</a:t>
            </a:r>
            <a:r>
              <a:rPr lang="en-US" dirty="0"/>
              <a:t> </a:t>
            </a:r>
            <a:r>
              <a:rPr lang="en-US" dirty="0" err="1"/>
              <a:t>قَدِی</a:t>
            </a:r>
            <a:r>
              <a:rPr lang="ar-SA" dirty="0"/>
              <a:t>رٌ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 has power over all things.</a:t>
            </a:r>
          </a:p>
        </p:txBody>
      </p:sp>
    </p:spTree>
  </p:cSld>
  <p:clrMapOvr>
    <a:masterClrMapping/>
  </p:clrMapOvr>
  <p:transition>
    <p:fade/>
  </p:transition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رَبُّ </a:t>
            </a:r>
            <a:r>
              <a:rPr lang="ar-SA" dirty="0" err="1"/>
              <a:t>ٱلْبَلَدِ</a:t>
            </a:r>
            <a:r>
              <a:rPr lang="ar-SA" dirty="0"/>
              <a:t> </a:t>
            </a:r>
            <a:r>
              <a:rPr lang="ar-SA" dirty="0" err="1"/>
              <a:t>ٱلْحَرَامِ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Lord of the Holy City,</a:t>
            </a:r>
          </a:p>
        </p:txBody>
      </p:sp>
    </p:spTree>
  </p:cSld>
  <p:clrMapOvr>
    <a:masterClrMapping/>
  </p:clrMapOvr>
  <p:transition>
    <p:fade/>
  </p:transition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وَٱلْمَشْعَرِ</a:t>
            </a:r>
            <a:r>
              <a:rPr lang="ar-SA" dirty="0"/>
              <a:t> </a:t>
            </a:r>
            <a:r>
              <a:rPr lang="ar-SA" dirty="0" err="1"/>
              <a:t>ٱلْحَرَامِ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the Holy Monument,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وَٱلْبَيْتِ</a:t>
            </a:r>
            <a:r>
              <a:rPr lang="ar-SA" dirty="0"/>
              <a:t> </a:t>
            </a:r>
            <a:r>
              <a:rPr lang="ar-SA" dirty="0" err="1"/>
              <a:t>ٱلْعَتِيقِ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Ancient House</a:t>
            </a:r>
          </a:p>
        </p:txBody>
      </p:sp>
    </p:spTree>
  </p:cSld>
  <p:clrMapOvr>
    <a:masterClrMapping/>
  </p:clrMapOvr>
  <p:transition>
    <p:fade/>
  </p:transition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43995" y="1128980"/>
            <a:ext cx="410400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احْلَلْتَهُ</a:t>
            </a:r>
            <a:r>
              <a:rPr lang="ar-SA" dirty="0"/>
              <a:t> </a:t>
            </a:r>
            <a:r>
              <a:rPr lang="ar-SA" dirty="0" err="1"/>
              <a:t>ٱلْبَرَكَةَ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have encompassed with blessing</a:t>
            </a:r>
          </a:p>
        </p:txBody>
      </p:sp>
    </p:spTree>
  </p:cSld>
  <p:clrMapOvr>
    <a:masterClrMapping/>
  </p:clrMapOvr>
  <p:transition>
    <p:fade/>
  </p:transition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وَجَعَلْتَهُ لِلنَّاسِ امْناً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security for people.</a:t>
            </a:r>
          </a:p>
        </p:txBody>
      </p:sp>
    </p:spTree>
  </p:cSld>
  <p:clrMapOvr>
    <a:masterClrMapping/>
  </p:clrMapOvr>
  <p:transition>
    <p:fade/>
  </p:transition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عَفَا عَنْ عَظِيمِ </a:t>
            </a:r>
            <a:r>
              <a:rPr lang="ar-SA" dirty="0" err="1"/>
              <a:t>ٱلذُّنُوبِ</a:t>
            </a:r>
            <a:r>
              <a:rPr lang="ar-SA" dirty="0"/>
              <a:t> بِحِلْمِهِ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pardoned the grand sins by His forbearance!</a:t>
            </a:r>
          </a:p>
        </p:txBody>
      </p:sp>
    </p:spTree>
  </p:cSld>
  <p:clrMapOvr>
    <a:masterClrMapping/>
  </p:clrMapOvr>
  <p:transition>
    <p:fade/>
  </p:transition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اسْبَغَ </a:t>
            </a:r>
            <a:r>
              <a:rPr lang="ar-SA" dirty="0" err="1"/>
              <a:t>ٱلنَّعْمَاءَ</a:t>
            </a:r>
            <a:r>
              <a:rPr lang="ar-SA" dirty="0"/>
              <a:t> بِفَضْلِهِ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bestowed bounties by His favoring!</a:t>
            </a:r>
          </a:p>
        </p:txBody>
      </p:sp>
    </p:spTree>
  </p:cSld>
  <p:clrMapOvr>
    <a:masterClrMapping/>
  </p:clrMapOvr>
  <p:transition>
    <p:fade/>
  </p:transition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39902" y="1128980"/>
            <a:ext cx="591219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اعْطٰى </a:t>
            </a:r>
            <a:r>
              <a:rPr lang="ar-SA" dirty="0" err="1"/>
              <a:t>ٱلْجَزِيلَ</a:t>
            </a:r>
            <a:r>
              <a:rPr lang="ar-SA" dirty="0"/>
              <a:t> بِكَرَمِهِ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gave in abundance by His generosity!</a:t>
            </a:r>
          </a:p>
        </p:txBody>
      </p:sp>
    </p:spTree>
  </p:cSld>
  <p:clrMapOvr>
    <a:masterClrMapping/>
  </p:clrMapOvr>
  <p:transition>
    <p:fade/>
  </p:transition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عُدَّتِي فِي شِدَّتِي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means in my hardship!</a:t>
            </a:r>
          </a:p>
        </p:txBody>
      </p:sp>
    </p:spTree>
  </p:cSld>
  <p:clrMapOvr>
    <a:masterClrMapping/>
  </p:clrMapOvr>
  <p:transition>
    <p:fade/>
  </p:transition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صَاحِبِي فِي وَحْدَتِي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companion in my loneliness!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CC66DD-9298-A6F8-073F-C9ED14DE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</a:t>
            </a:r>
            <a:r>
              <a:rPr lang="en-US" dirty="0"/>
              <a:t> </a:t>
            </a:r>
            <a:r>
              <a:rPr lang="ar-SA" dirty="0" err="1"/>
              <a:t>إِنِّی</a:t>
            </a:r>
            <a:r>
              <a:rPr lang="en-US" dirty="0"/>
              <a:t> </a:t>
            </a:r>
            <a:r>
              <a:rPr lang="ur-PK" dirty="0"/>
              <a:t>ا</a:t>
            </a:r>
            <a:r>
              <a:rPr lang="en-US" dirty="0" err="1"/>
              <a:t>َرْغَبُ</a:t>
            </a:r>
            <a:r>
              <a:rPr lang="en-US" dirty="0"/>
              <a:t> إ</a:t>
            </a:r>
            <a:r>
              <a:rPr lang="ar-SA"/>
              <a:t>ِ</a:t>
            </a:r>
            <a:r>
              <a:rPr lang="en-US"/>
              <a:t>لَیْ</a:t>
            </a:r>
            <a:r>
              <a:rPr lang="ar-SA"/>
              <a:t>ك</a:t>
            </a:r>
            <a:r>
              <a:rPr lang="en-US"/>
              <a:t>َ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willingly desire for You</a:t>
            </a:r>
          </a:p>
        </p:txBody>
      </p:sp>
    </p:spTree>
  </p:cSld>
  <p:clrMapOvr>
    <a:masterClrMapping/>
  </p:clrMapOvr>
  <p:transition>
    <p:fade/>
  </p:transition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33764" y="1128980"/>
            <a:ext cx="39244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غِيَاثِي فِي كُرْبَتِي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O my relief in my agony!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وَلِيِّي فِي نِعْمَتِي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Benefactor in my amenities!</a:t>
            </a:r>
          </a:p>
        </p:txBody>
      </p:sp>
    </p:spTree>
  </p:cSld>
  <p:clrMapOvr>
    <a:masterClrMapping/>
  </p:clrMapOvr>
  <p:transition>
    <p:fade/>
  </p:transition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</a:t>
            </a:r>
            <a:r>
              <a:rPr lang="ar-SA" dirty="0" err="1"/>
              <a:t>إِلٰهِي</a:t>
            </a:r>
            <a:r>
              <a:rPr lang="ar-SA" dirty="0"/>
              <a:t> </a:t>
            </a:r>
            <a:r>
              <a:rPr lang="ar-SA" dirty="0" err="1"/>
              <a:t>وَإِلٰهَ</a:t>
            </a:r>
            <a:r>
              <a:rPr lang="ar-SA" dirty="0"/>
              <a:t> آبَائِي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 and the God of my forefathers:</a:t>
            </a:r>
          </a:p>
        </p:txBody>
      </p:sp>
    </p:spTree>
  </p:cSld>
  <p:clrMapOvr>
    <a:masterClrMapping/>
  </p:clrMapOvr>
  <p:transition>
    <p:fade/>
  </p:transition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إِبْرَاهِيمَ وَإِسْمَاعِيلَ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Abraham, Ishmael,</a:t>
            </a:r>
          </a:p>
        </p:txBody>
      </p:sp>
    </p:spTree>
  </p:cSld>
  <p:clrMapOvr>
    <a:masterClrMapping/>
  </p:clrMapOvr>
  <p:transition>
    <p:fade/>
  </p:transition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وَإِسْحَاقَ وَيَعْقُوبَ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 wrap="square">
            <a:spAutoFit/>
          </a:bodyPr>
          <a:lstStyle/>
          <a:p>
            <a:r>
              <a:rPr lang="en-US" dirty="0"/>
              <a:t>Isaac, and Jacob;</a:t>
            </a:r>
          </a:p>
        </p:txBody>
      </p:sp>
    </p:spTree>
  </p:cSld>
  <p:clrMapOvr>
    <a:masterClrMapping/>
  </p:clrMapOvr>
  <p:transition>
    <p:fade/>
  </p:transition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46416" y="1128980"/>
            <a:ext cx="749916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وَرَبَّ جَبْرَائِيلَ وَمِيكَائِيلَ وَإِسْرَافِيلَ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Lord of Gabriel, Michael, and Seraph;</a:t>
            </a:r>
          </a:p>
        </p:txBody>
      </p:sp>
    </p:spTree>
  </p:cSld>
  <p:clrMapOvr>
    <a:masterClrMapping/>
  </p:clrMapOvr>
  <p:transition>
    <p:fade/>
  </p:transition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وَرَبَّ مُحَمَّدٍ خَاتَمِ </a:t>
            </a:r>
            <a:r>
              <a:rPr lang="ar-SA" dirty="0" err="1"/>
              <a:t>ٱلنَّبِيِّينَ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Lord of Muhammad, the Seal of Prophets,</a:t>
            </a:r>
          </a:p>
        </p:txBody>
      </p:sp>
    </p:spTree>
  </p:cSld>
  <p:clrMapOvr>
    <a:masterClrMapping/>
  </p:clrMapOvr>
  <p:transition>
    <p:fade/>
  </p:transition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وَآلِهِ</a:t>
            </a:r>
            <a:r>
              <a:rPr lang="ar-SA" dirty="0"/>
              <a:t> </a:t>
            </a:r>
            <a:r>
              <a:rPr lang="ar-SA" dirty="0" err="1"/>
              <a:t>ٱلْمُنْتَجَبِينَ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his elite Household;</a:t>
            </a:r>
          </a:p>
        </p:txBody>
      </p:sp>
    </p:spTree>
  </p:cSld>
  <p:clrMapOvr>
    <a:masterClrMapping/>
  </p:clrMapOvr>
  <p:transition>
    <p:fade/>
  </p:transition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وَمُنْزِلَ </a:t>
            </a:r>
            <a:r>
              <a:rPr lang="ar-SA" dirty="0" err="1"/>
              <a:t>ٱلتَّوْرَاةِ</a:t>
            </a:r>
            <a:r>
              <a:rPr lang="ar-SA" dirty="0"/>
              <a:t> </a:t>
            </a:r>
            <a:r>
              <a:rPr lang="ar-SA" dirty="0" err="1"/>
              <a:t>وَٱلإِنْجِيلِ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Revealer of the Torah, the Gospel,</a:t>
            </a:r>
          </a:p>
        </p:txBody>
      </p:sp>
    </p:spTree>
  </p:cSld>
  <p:clrMapOvr>
    <a:masterClrMapping/>
  </p:clrMapOvr>
  <p:transition>
    <p:fade/>
  </p:transition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وَٱلزَّبُورِ</a:t>
            </a:r>
            <a:r>
              <a:rPr lang="ar-SA" dirty="0"/>
              <a:t> </a:t>
            </a:r>
            <a:r>
              <a:rPr lang="ar-SA" dirty="0" err="1"/>
              <a:t>وَٱلْفُرْقَانِ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Psalms, and the </a:t>
            </a:r>
            <a:r>
              <a:rPr lang="en-US" dirty="0" err="1"/>
              <a:t>Furqan</a:t>
            </a:r>
            <a:r>
              <a:rPr lang="en-US" dirty="0"/>
              <a:t>;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62240" y="1128980"/>
            <a:ext cx="4267515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وَ</a:t>
            </a:r>
            <a:r>
              <a:rPr lang="ur-PK" dirty="0"/>
              <a:t>ا</a:t>
            </a:r>
            <a:r>
              <a:rPr lang="ks-Arab" dirty="0"/>
              <a:t>َشْھَدُ بِالرُّبُوبِیَّ</a:t>
            </a:r>
            <a:r>
              <a:rPr lang="ar-SA" dirty="0"/>
              <a:t>ة</a:t>
            </a:r>
            <a:r>
              <a:rPr lang="ks-Arab"/>
              <a:t>ِ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testify to the Lordship of You,</a:t>
            </a:r>
          </a:p>
        </p:txBody>
      </p:sp>
    </p:spTree>
  </p:cSld>
  <p:clrMapOvr>
    <a:masterClrMapping/>
  </p:clrMapOvr>
  <p:transition>
    <p:fade/>
  </p:transition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42494" y="1128980"/>
            <a:ext cx="570701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وَمُنَزِّلَ كٰهٰيٰعصٰ وَطٰهٰ وَيٰس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Revealer of </a:t>
            </a:r>
            <a:r>
              <a:rPr lang="en-US" dirty="0" err="1"/>
              <a:t>kaf</a:t>
            </a:r>
            <a:r>
              <a:rPr lang="en-US" dirty="0"/>
              <a:t>-ha-</a:t>
            </a:r>
            <a:r>
              <a:rPr lang="en-US" dirty="0" err="1"/>
              <a:t>ya</a:t>
            </a:r>
            <a:r>
              <a:rPr lang="en-US" dirty="0"/>
              <a:t>-`</a:t>
            </a:r>
            <a:r>
              <a:rPr lang="en-US" dirty="0" err="1"/>
              <a:t>ayn</a:t>
            </a:r>
            <a:r>
              <a:rPr lang="en-US" dirty="0"/>
              <a:t>-sad and ta-ha, </a:t>
            </a:r>
            <a:r>
              <a:rPr lang="en-US" dirty="0" err="1"/>
              <a:t>ya</a:t>
            </a:r>
            <a:r>
              <a:rPr lang="en-US" dirty="0"/>
              <a:t>-sin,</a:t>
            </a:r>
          </a:p>
        </p:txBody>
      </p:sp>
    </p:spTree>
  </p:cSld>
  <p:clrMapOvr>
    <a:masterClrMapping/>
  </p:clrMapOvr>
  <p:transition>
    <p:fade/>
  </p:transition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61578" y="1128980"/>
            <a:ext cx="326884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وَٱلْقُرْآنِ</a:t>
            </a:r>
            <a:r>
              <a:rPr lang="ar-SA" dirty="0"/>
              <a:t> </a:t>
            </a:r>
            <a:r>
              <a:rPr lang="ar-SA" dirty="0" err="1"/>
              <a:t>ٱلْحَكِيمِ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Qur'an, full of wisdom.</a:t>
            </a:r>
          </a:p>
        </p:txBody>
      </p:sp>
    </p:spTree>
  </p:cSld>
  <p:clrMapOvr>
    <a:masterClrMapping/>
  </p:clrMapOvr>
  <p:transition>
    <p:fade/>
  </p:transition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342937" y="1128980"/>
            <a:ext cx="95061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أَنْتَ كَهْفِي حِينَ تُعْيِينِي </a:t>
            </a:r>
            <a:r>
              <a:rPr lang="ar-SA" dirty="0" err="1"/>
              <a:t>ٱلْمَذَاهِبُ</a:t>
            </a:r>
            <a:r>
              <a:rPr lang="ar-SA" dirty="0"/>
              <a:t> فِي سَعَتِهَا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my haven when the wide courses fail to carry me</a:t>
            </a:r>
          </a:p>
        </p:txBody>
      </p:sp>
    </p:spTree>
  </p:cSld>
  <p:clrMapOvr>
    <a:masterClrMapping/>
  </p:clrMapOvr>
  <p:transition>
    <p:fade/>
  </p:transition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وَتَضِيقُ بِيَ </a:t>
            </a:r>
            <a:r>
              <a:rPr lang="ar-SA" dirty="0" err="1"/>
              <a:t>ٱلارْضُ</a:t>
            </a:r>
            <a:r>
              <a:rPr lang="ar-SA" dirty="0"/>
              <a:t> بِرُحْبِهَا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the earth, despite its width, become too narrow to bear me.</a:t>
            </a:r>
          </a:p>
        </p:txBody>
      </p:sp>
    </p:spTree>
  </p:cSld>
  <p:clrMapOvr>
    <a:masterClrMapping/>
  </p:clrMapOvr>
  <p:transition>
    <p:fade/>
  </p:transition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67630" y="1128980"/>
            <a:ext cx="705673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وَلَوْلاَ رَحْمَتُكَ لَكُنْتُ مِنَ </a:t>
            </a:r>
            <a:r>
              <a:rPr lang="ar-SA" dirty="0" err="1"/>
              <a:t>ٱلْهَالِكِينَ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Without Your mercy, I would have been of those perishing.</a:t>
            </a:r>
          </a:p>
        </p:txBody>
      </p:sp>
    </p:spTree>
  </p:cSld>
  <p:clrMapOvr>
    <a:masterClrMapping/>
  </p:clrMapOvr>
  <p:transition>
    <p:fade/>
  </p:transition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مُقِيلُ عَثْرَتِي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overlook my slips;</a:t>
            </a:r>
          </a:p>
        </p:txBody>
      </p:sp>
    </p:spTree>
  </p:cSld>
  <p:clrMapOvr>
    <a:masterClrMapping/>
  </p:clrMapOvr>
  <p:transition>
    <p:fade/>
  </p:transition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733267" y="1128980"/>
            <a:ext cx="872546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وَلَوْلاَ سَتْرُكَ إِيَّايَ لَكُنْتُ مِنَ </a:t>
            </a:r>
            <a:r>
              <a:rPr lang="ar-SA" dirty="0" err="1"/>
              <a:t>ٱلْمَفْضُوحِينَ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without Your covering me, I would have been of those exposed.</a:t>
            </a:r>
          </a:p>
        </p:txBody>
      </p:sp>
    </p:spTree>
  </p:cSld>
  <p:clrMapOvr>
    <a:masterClrMapping/>
  </p:clrMapOvr>
  <p:transition>
    <p:fade/>
  </p:transition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95495" y="1128980"/>
            <a:ext cx="720101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مُؤَيِّدِي </a:t>
            </a:r>
            <a:r>
              <a:rPr lang="ar-SA" dirty="0" err="1"/>
              <a:t>بِٱلنَّصْرِ</a:t>
            </a:r>
            <a:r>
              <a:rPr lang="ar-SA" dirty="0"/>
              <a:t> عَلٰى اعْدَائِي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aid me with Your support against my enemies;</a:t>
            </a:r>
          </a:p>
        </p:txBody>
      </p:sp>
    </p:spTree>
  </p:cSld>
  <p:clrMapOvr>
    <a:masterClrMapping/>
  </p:clrMapOvr>
  <p:transition>
    <p:fade/>
  </p:transition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978526" y="1128980"/>
            <a:ext cx="823494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وَلَوْلاَ نَصْرُكَ إِيَّايَ لَكُنْتُ مِنَ </a:t>
            </a:r>
            <a:r>
              <a:rPr lang="ar-SA" dirty="0" err="1"/>
              <a:t>ٱلْمَغْلُوبِينَ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without Your support, I would have been of those overwhelmed.</a:t>
            </a:r>
          </a:p>
        </p:txBody>
      </p:sp>
    </p:spTree>
  </p:cSld>
  <p:clrMapOvr>
    <a:masterClrMapping/>
  </p:clrMapOvr>
  <p:transition>
    <p:fade/>
  </p:transition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خَصَّ نَفْسَهُ </a:t>
            </a:r>
            <a:r>
              <a:rPr lang="ar-SA" dirty="0" err="1"/>
              <a:t>بِٱلسُّمُوِّ</a:t>
            </a:r>
            <a:r>
              <a:rPr lang="ar-SA" dirty="0"/>
              <a:t> </a:t>
            </a:r>
            <a:r>
              <a:rPr lang="ar-SA" dirty="0" err="1"/>
              <a:t>وَٱلرِّفْعَةِ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gives Himself exclusively superiority and highness;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62191" y="1128980"/>
            <a:ext cx="3467616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مُقِرّ</a:t>
            </a:r>
            <a:r>
              <a:rPr lang="ar-SA" dirty="0"/>
              <a:t>ً</a:t>
            </a:r>
            <a:r>
              <a:rPr lang="ks-Arab" dirty="0"/>
              <a:t>ا بِ</a:t>
            </a:r>
            <a:r>
              <a:rPr lang="ur-PK"/>
              <a:t>ا</a:t>
            </a:r>
            <a:r>
              <a:rPr lang="ks-Arab"/>
              <a:t>َنَّكَ </a:t>
            </a:r>
            <a:r>
              <a:rPr lang="ks-Arab" dirty="0"/>
              <a:t>رَبِّی،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confessing that You are verily my Lord</a:t>
            </a:r>
          </a:p>
        </p:txBody>
      </p:sp>
    </p:spTree>
  </p:cSld>
  <p:clrMapOvr>
    <a:masterClrMapping/>
  </p:clrMapOvr>
  <p:transition>
    <p:fade/>
  </p:transition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فَاوْلِيَاؤُهُ</a:t>
            </a:r>
            <a:r>
              <a:rPr lang="ar-SA" dirty="0"/>
              <a:t> بِعِزِّهِ يَعْتَزُّونَ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His friends pride themselves on account of His pride.</a:t>
            </a:r>
          </a:p>
        </p:txBody>
      </p:sp>
    </p:spTree>
  </p:cSld>
  <p:clrMapOvr>
    <a:masterClrMapping/>
  </p:clrMapOvr>
  <p:transition>
    <p:fade/>
  </p:transition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جَعَلَتْ لَهُ </a:t>
            </a:r>
            <a:r>
              <a:rPr lang="ar-SA" dirty="0" err="1"/>
              <a:t>ٱلْمُلُوكُ</a:t>
            </a:r>
            <a:r>
              <a:rPr lang="ar-SA" dirty="0"/>
              <a:t> نِيرَ </a:t>
            </a:r>
            <a:r>
              <a:rPr lang="ar-SA" dirty="0" err="1"/>
              <a:t>ٱلْمَذَلَّةِ</a:t>
            </a:r>
            <a:r>
              <a:rPr lang="ar-SA" dirty="0"/>
              <a:t> عَلٰى اعْنَاقِهِمْ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for Whom the kings put the yoke of humiliation on their necks;</a:t>
            </a:r>
          </a:p>
        </p:txBody>
      </p:sp>
    </p:spTree>
  </p:cSld>
  <p:clrMapOvr>
    <a:masterClrMapping/>
  </p:clrMapOvr>
  <p:transition>
    <p:fade/>
  </p:transition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فَهُمْ مِنْ سَطَوَاتِهِ خَائِفُونَ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they are fearful of His authority.</a:t>
            </a:r>
          </a:p>
        </p:txBody>
      </p:sp>
    </p:spTree>
  </p:cSld>
  <p:clrMapOvr>
    <a:masterClrMapping/>
  </p:clrMapOvr>
  <p:transition>
    <p:fade/>
  </p:transition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يَعْلَمُ خَائِنَةَ </a:t>
            </a:r>
            <a:r>
              <a:rPr lang="ar-SA" dirty="0" err="1"/>
              <a:t>ٱلاعْيُنِ</a:t>
            </a:r>
            <a:r>
              <a:rPr lang="ar-SA" dirty="0"/>
              <a:t> وَمَا تُخْفِي </a:t>
            </a:r>
            <a:r>
              <a:rPr lang="ar-SA" dirty="0" err="1"/>
              <a:t>ٱلصُّدُورُ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knows the stealthy looks of eyes and that which the breasts conceal</a:t>
            </a:r>
          </a:p>
        </p:txBody>
      </p:sp>
    </p:spTree>
  </p:cSld>
  <p:clrMapOvr>
    <a:masterClrMapping/>
  </p:clrMapOvr>
  <p:transition>
    <p:fade/>
  </p:transition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وَغَيْبَ مَا </a:t>
            </a:r>
            <a:r>
              <a:rPr lang="ar-SA" dirty="0" err="1"/>
              <a:t>تَاتِي</a:t>
            </a:r>
            <a:r>
              <a:rPr lang="ar-SA" dirty="0"/>
              <a:t> بِهِ </a:t>
            </a:r>
            <a:r>
              <a:rPr lang="ar-SA" dirty="0" err="1"/>
              <a:t>ٱلازْمِنَةُ</a:t>
            </a:r>
            <a:r>
              <a:rPr lang="ar-SA" dirty="0"/>
              <a:t> </a:t>
            </a:r>
            <a:r>
              <a:rPr lang="ar-SA" dirty="0" err="1"/>
              <a:t>وَٱلدُّهُورُ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future of the times and ages.</a:t>
            </a:r>
          </a:p>
        </p:txBody>
      </p:sp>
    </p:spTree>
  </p:cSld>
  <p:clrMapOvr>
    <a:masterClrMapping/>
  </p:clrMapOvr>
  <p:transition>
    <p:fade/>
  </p:transition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05676" y="1128980"/>
            <a:ext cx="65806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يَعْلَمُ كَيْفَ هُوَ إِلاَّ هُوَ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knows Whom none knows how He is!</a:t>
            </a:r>
          </a:p>
        </p:txBody>
      </p:sp>
    </p:spTree>
  </p:cSld>
  <p:clrMapOvr>
    <a:masterClrMapping/>
  </p:clrMapOvr>
  <p:transition>
    <p:fade/>
  </p:transition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يَعْلَمُ مَا هُوَ إِلاَّ هُوَ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knows Whom none knows what He is!</a:t>
            </a:r>
          </a:p>
        </p:txBody>
      </p:sp>
    </p:spTree>
  </p:cSld>
  <p:clrMapOvr>
    <a:masterClrMapping/>
  </p:clrMapOvr>
  <p:transition>
    <p:fade/>
  </p:transition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يَعْلَمُ مَا يَعْلَمُهُ إِلاَّ هُوَ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knows Whom none knows what He knows!</a:t>
            </a:r>
          </a:p>
        </p:txBody>
      </p:sp>
    </p:spTree>
  </p:cSld>
  <p:clrMapOvr>
    <a:masterClrMapping/>
  </p:clrMapOvr>
  <p:transition>
    <p:fade/>
  </p:transition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52163" y="1128980"/>
            <a:ext cx="648767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كَبَسَ </a:t>
            </a:r>
            <a:r>
              <a:rPr lang="ar-SA" dirty="0" err="1"/>
              <a:t>ٱلارْضَ</a:t>
            </a:r>
            <a:r>
              <a:rPr lang="ar-SA" dirty="0"/>
              <a:t> عَلٰى </a:t>
            </a:r>
            <a:r>
              <a:rPr lang="ar-SA" dirty="0" err="1"/>
              <a:t>ٱلْمَاءِ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surfaced the earth over the water</a:t>
            </a:r>
          </a:p>
        </p:txBody>
      </p:sp>
    </p:spTree>
  </p:cSld>
  <p:clrMapOvr>
    <a:masterClrMapping/>
  </p:clrMapOvr>
  <p:transition>
    <p:fade/>
  </p:transition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وَسَدَّ </a:t>
            </a:r>
            <a:r>
              <a:rPr lang="ar-SA" dirty="0" err="1"/>
              <a:t>ٱلْهَوَاءَ</a:t>
            </a:r>
            <a:r>
              <a:rPr lang="ar-SA" dirty="0"/>
              <a:t> </a:t>
            </a:r>
            <a:r>
              <a:rPr lang="ar-SA" dirty="0" err="1"/>
              <a:t>بِٱلسَّمَاءِ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blocked the air with the heavens!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05661" y="1128980"/>
            <a:ext cx="3180678" cy="1323439"/>
          </a:xfrm>
        </p:spPr>
        <p:txBody>
          <a:bodyPr wrap="none">
            <a:spAutoFit/>
          </a:bodyPr>
          <a:lstStyle/>
          <a:p>
            <a:r>
              <a:rPr lang="ks-Arab"/>
              <a:t>وَاِلَيْكَ </a:t>
            </a:r>
            <a:r>
              <a:rPr lang="ks-Arab" dirty="0"/>
              <a:t>مَرَدِّی،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 shall be my return.</a:t>
            </a:r>
          </a:p>
        </p:txBody>
      </p:sp>
    </p:spTree>
  </p:cSld>
  <p:clrMapOvr>
    <a:masterClrMapping/>
  </p:clrMapOvr>
  <p:transition>
    <p:fade/>
  </p:transition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63470" y="1128980"/>
            <a:ext cx="466505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لَهُ اكْرَمُ </a:t>
            </a:r>
            <a:r>
              <a:rPr lang="ar-SA" dirty="0" err="1"/>
              <a:t>ٱلاسْمَاءِ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the noblest of names!</a:t>
            </a:r>
          </a:p>
        </p:txBody>
      </p:sp>
    </p:spTree>
  </p:cSld>
  <p:clrMapOvr>
    <a:masterClrMapping/>
  </p:clrMapOvr>
  <p:transition>
    <p:fade/>
  </p:transition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ذَا </a:t>
            </a:r>
            <a:r>
              <a:rPr lang="ar-SA" dirty="0" err="1"/>
              <a:t>ٱلْمَعْرُوفِ</a:t>
            </a:r>
            <a:r>
              <a:rPr lang="en-US" dirty="0"/>
              <a:t> </a:t>
            </a:r>
            <a:r>
              <a:rPr lang="ar-SA" dirty="0" err="1"/>
              <a:t>ٱلَّذِي</a:t>
            </a:r>
            <a:r>
              <a:rPr lang="ar-SA" dirty="0"/>
              <a:t> لاَ يَنْقَطِعُ ابَداً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Owner of favor that is never interrupted!</a:t>
            </a:r>
          </a:p>
        </p:txBody>
      </p:sp>
    </p:spTree>
  </p:cSld>
  <p:clrMapOvr>
    <a:masterClrMapping/>
  </p:clrMapOvr>
  <p:transition>
    <p:fade/>
  </p:transition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39867" y="1128980"/>
            <a:ext cx="851226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مُقَيِّضَ </a:t>
            </a:r>
            <a:r>
              <a:rPr lang="ar-SA" dirty="0" err="1"/>
              <a:t>ٱلرَّكْب</a:t>
            </a:r>
            <a:r>
              <a:rPr lang="en-US" dirty="0"/>
              <a:t> </a:t>
            </a:r>
            <a:r>
              <a:rPr lang="ar-SA" dirty="0"/>
              <a:t>لِيُوسُفَ فِي ٱلْبَلَدِ ٱلْقَفْرِ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directed the caravan towards Joseph in the wasteland,</a:t>
            </a:r>
          </a:p>
        </p:txBody>
      </p:sp>
    </p:spTree>
  </p:cSld>
  <p:clrMapOvr>
    <a:masterClrMapping/>
  </p:clrMapOvr>
  <p:transition>
    <p:fade/>
  </p:transition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وَمُخْرِجَهُ مِنَ </a:t>
            </a:r>
            <a:r>
              <a:rPr lang="ar-SA" dirty="0" err="1"/>
              <a:t>ٱلْجُبِّ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took him out of the pit,</a:t>
            </a:r>
          </a:p>
        </p:txBody>
      </p:sp>
    </p:spTree>
  </p:cSld>
  <p:clrMapOvr>
    <a:masterClrMapping/>
  </p:clrMapOvr>
  <p:transition>
    <p:fade/>
  </p:transition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49094" y="1128980"/>
            <a:ext cx="549381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وَجَاعِلَهُ بَعْدَ </a:t>
            </a:r>
            <a:r>
              <a:rPr lang="ar-SA" dirty="0" err="1"/>
              <a:t>ٱلْعُبُودِيَّةِ</a:t>
            </a:r>
            <a:r>
              <a:rPr lang="ar-SA" dirty="0"/>
              <a:t> مَلِكاً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made him king after enslavement!</a:t>
            </a:r>
          </a:p>
        </p:txBody>
      </p:sp>
    </p:spTree>
  </p:cSld>
  <p:clrMapOvr>
    <a:masterClrMapping/>
  </p:clrMapOvr>
  <p:transition>
    <p:fade/>
  </p:transition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90295" y="1128980"/>
            <a:ext cx="421140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رَادَّهُ</a:t>
            </a:r>
            <a:r>
              <a:rPr lang="en-US" dirty="0"/>
              <a:t> </a:t>
            </a:r>
            <a:r>
              <a:rPr lang="ar-SA" dirty="0"/>
              <a:t>عَلٰى</a:t>
            </a:r>
            <a:r>
              <a:rPr lang="en-US" dirty="0"/>
              <a:t> </a:t>
            </a:r>
            <a:r>
              <a:rPr lang="ar-SA" dirty="0"/>
              <a:t>يَعْقُوبَ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had returned him to Jacob</a:t>
            </a:r>
          </a:p>
        </p:txBody>
      </p:sp>
    </p:spTree>
  </p:cSld>
  <p:clrMapOvr>
    <a:masterClrMapping/>
  </p:clrMapOvr>
  <p:transition>
    <p:fade/>
  </p:transition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بَعْدَ </a:t>
            </a:r>
            <a:r>
              <a:rPr lang="ar-SA" dirty="0" err="1"/>
              <a:t>انِ</a:t>
            </a:r>
            <a:r>
              <a:rPr lang="en-US" dirty="0"/>
              <a:t> </a:t>
            </a:r>
            <a:r>
              <a:rPr lang="ar-SA" dirty="0" err="1"/>
              <a:t>ٱبْيَضَّتْ</a:t>
            </a:r>
            <a:r>
              <a:rPr lang="en-US" dirty="0"/>
              <a:t> </a:t>
            </a:r>
            <a:r>
              <a:rPr lang="ar-SA" dirty="0"/>
              <a:t>عَيْنَاهُ مِنَ ٱلْحُزْنِ فَهُوَ كَظِيمٌ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after his eyes became white on account of the grief, and he was a repressor of grief!</a:t>
            </a:r>
          </a:p>
        </p:txBody>
      </p:sp>
    </p:spTree>
  </p:cSld>
  <p:clrMapOvr>
    <a:masterClrMapping/>
  </p:clrMapOvr>
  <p:transition>
    <p:fade/>
  </p:transition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134018" y="1128980"/>
            <a:ext cx="792396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كَاشِفَ </a:t>
            </a:r>
            <a:r>
              <a:rPr lang="ar-SA" dirty="0" err="1"/>
              <a:t>ٱلضُّرِّ</a:t>
            </a:r>
            <a:r>
              <a:rPr lang="en-US" dirty="0"/>
              <a:t> </a:t>
            </a:r>
            <a:r>
              <a:rPr lang="ar-SA" dirty="0"/>
              <a:t>وَ</a:t>
            </a:r>
            <a:r>
              <a:rPr lang="en-US" dirty="0"/>
              <a:t> </a:t>
            </a:r>
            <a:r>
              <a:rPr lang="ar-SA" dirty="0" err="1"/>
              <a:t>ٱلْبَلْوٰى</a:t>
            </a:r>
            <a:r>
              <a:rPr lang="ar-SA" dirty="0"/>
              <a:t> عَنْ ايُّوبَ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removed the distress and misfortune from Job</a:t>
            </a:r>
          </a:p>
        </p:txBody>
      </p:sp>
    </p:spTree>
  </p:cSld>
  <p:clrMapOvr>
    <a:masterClrMapping/>
  </p:clrMapOvr>
  <p:transition>
    <p:fade/>
  </p:transition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80692" y="1128980"/>
            <a:ext cx="76306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وَمُمْسِكَ يَدَيْ إِبْرَاهِيمَ عَنْ ذَبْحِ </a:t>
            </a:r>
            <a:r>
              <a:rPr lang="ar-SA" dirty="0" err="1"/>
              <a:t>ٱبْنِهِ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withheld the hands of Abraham from slaying his son</a:t>
            </a:r>
          </a:p>
        </p:txBody>
      </p:sp>
    </p:spTree>
  </p:cSld>
  <p:clrMapOvr>
    <a:masterClrMapping/>
  </p:clrMapOvr>
  <p:transition>
    <p:fade/>
  </p:transition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18824" y="1128980"/>
            <a:ext cx="535435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بَعْدَ كِبَرِ سِنِّهِ وَفَنَاءِ عُمُرِهِ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after his old age and termination of his lifetime!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96468" y="1128980"/>
            <a:ext cx="3599062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اِبْتَدَ</a:t>
            </a:r>
            <a:r>
              <a:rPr lang="ur-PK" dirty="0"/>
              <a:t>ا</a:t>
            </a:r>
            <a:r>
              <a:rPr lang="ks-Arab"/>
              <a:t>ْتَنِی بِنِعْمَتِكَ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had begun bestowing on me</a:t>
            </a:r>
          </a:p>
        </p:txBody>
      </p:sp>
    </p:spTree>
  </p:cSld>
  <p:clrMapOvr>
    <a:masterClrMapping/>
  </p:clrMapOvr>
  <p:transition>
    <p:fade/>
  </p:transition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15192" y="1128980"/>
            <a:ext cx="49616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مَنِ </a:t>
            </a:r>
            <a:r>
              <a:rPr lang="ar-SA" dirty="0" err="1"/>
              <a:t>ٱسْتَجَابَ</a:t>
            </a:r>
            <a:r>
              <a:rPr lang="en-US" dirty="0"/>
              <a:t> </a:t>
            </a:r>
            <a:r>
              <a:rPr lang="ar-SA" dirty="0"/>
              <a:t>لِزَكَرِيَّا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responded to Zachariah</a:t>
            </a:r>
          </a:p>
        </p:txBody>
      </p:sp>
    </p:spTree>
  </p:cSld>
  <p:clrMapOvr>
    <a:masterClrMapping/>
  </p:clrMapOvr>
  <p:transition>
    <p:fade/>
  </p:transition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39938" y="1128980"/>
            <a:ext cx="331212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فَوَهَبَ لَهُ يَحْيٰى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granted him John</a:t>
            </a:r>
          </a:p>
        </p:txBody>
      </p:sp>
    </p:spTree>
  </p:cSld>
  <p:clrMapOvr>
    <a:masterClrMapping/>
  </p:clrMapOvr>
  <p:transition>
    <p:fade/>
  </p:transition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وَلَمْ يَدَعْهُ فَرْداً وَحِيداً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without leaving him alone and lonely!</a:t>
            </a:r>
          </a:p>
        </p:txBody>
      </p:sp>
    </p:spTree>
  </p:cSld>
  <p:clrMapOvr>
    <a:masterClrMapping/>
  </p:clrMapOvr>
  <p:transition>
    <p:fade/>
  </p:transition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اخْرَجَ يُونُسَ مِنْ بَطْنِ </a:t>
            </a:r>
            <a:r>
              <a:rPr lang="ar-SA" dirty="0" err="1"/>
              <a:t>ٱلْحُوتِ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took Jonah out of the belly of the big fish!</a:t>
            </a:r>
          </a:p>
        </p:txBody>
      </p:sp>
    </p:spTree>
  </p:cSld>
  <p:clrMapOvr>
    <a:masterClrMapping/>
  </p:clrMapOvr>
  <p:transition>
    <p:fade/>
  </p:transition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فَلَقَ </a:t>
            </a:r>
            <a:r>
              <a:rPr lang="ar-SA" dirty="0" err="1"/>
              <a:t>ٱلْبَحْرَ</a:t>
            </a:r>
            <a:r>
              <a:rPr lang="ar-SA" dirty="0"/>
              <a:t> لِبَنِي إِسْرَائِيلَ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cleft the sea to the children of Israel;</a:t>
            </a:r>
          </a:p>
        </p:txBody>
      </p:sp>
    </p:spTree>
  </p:cSld>
  <p:clrMapOvr>
    <a:masterClrMapping/>
  </p:clrMapOvr>
  <p:transition>
    <p:fade/>
  </p:transition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فَا نْجَاهُمْ وَجَعَلَ فِرْعَوْنَ وَجُنُودَهُ مِنَ </a:t>
            </a:r>
            <a:r>
              <a:rPr lang="ar-SA" dirty="0" err="1"/>
              <a:t>ٱلْمُغْرَقِينَ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He saved them and made Pharaoh and his army of the drowned!</a:t>
            </a:r>
          </a:p>
        </p:txBody>
      </p:sp>
    </p:spTree>
  </p:cSld>
  <p:clrMapOvr>
    <a:masterClrMapping/>
  </p:clrMapOvr>
  <p:transition>
    <p:fade/>
  </p:transition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ارْسَلَ </a:t>
            </a:r>
            <a:r>
              <a:rPr lang="ar-SA" dirty="0" err="1"/>
              <a:t>ٱلرِّيَاحَ</a:t>
            </a:r>
            <a:r>
              <a:rPr lang="ar-SA" dirty="0"/>
              <a:t> مُبَشِّرَاتٍ</a:t>
            </a:r>
            <a:br>
              <a:rPr lang="ar-SA" dirty="0"/>
            </a:br>
            <a:r>
              <a:rPr lang="ar-SA" dirty="0"/>
              <a:t>بَيْنَ يَدَيْ رَحْمَتِهِ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sent the winds, bearing good news, before His mercy!</a:t>
            </a:r>
          </a:p>
        </p:txBody>
      </p:sp>
    </p:spTree>
  </p:cSld>
  <p:clrMapOvr>
    <a:masterClrMapping/>
  </p:clrMapOvr>
  <p:transition>
    <p:fade/>
  </p:transition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741282" y="1128980"/>
            <a:ext cx="870943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لَمْ يَعْجَلْ عَلٰى مَنْ عَصَاهُ مِنْ خَلْقِهِ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no hastiness on His creatures who disobey Him!</a:t>
            </a:r>
          </a:p>
        </p:txBody>
      </p:sp>
    </p:spTree>
  </p:cSld>
  <p:clrMapOvr>
    <a:masterClrMapping/>
  </p:clrMapOvr>
  <p:transition>
    <p:fade/>
  </p:transition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مَنِ </a:t>
            </a:r>
            <a:r>
              <a:rPr lang="ar-SA" dirty="0" err="1"/>
              <a:t>ٱسْتَنْقَذَ</a:t>
            </a:r>
            <a:r>
              <a:rPr lang="ar-SA" dirty="0"/>
              <a:t> </a:t>
            </a:r>
            <a:r>
              <a:rPr lang="ar-SA" dirty="0" err="1"/>
              <a:t>ٱلسَّحَرَةَ</a:t>
            </a:r>
            <a:r>
              <a:rPr lang="ar-SA" dirty="0"/>
              <a:t> مِنْ بَعْدِ طُولِ </a:t>
            </a:r>
            <a:r>
              <a:rPr lang="ar-SA" dirty="0" err="1"/>
              <a:t>ٱلْجُحُودِ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saved the sorcerers after their long denial!</a:t>
            </a:r>
          </a:p>
        </p:txBody>
      </p:sp>
    </p:spTree>
  </p:cSld>
  <p:clrMapOvr>
    <a:masterClrMapping/>
  </p:clrMapOvr>
  <p:transition>
    <p:fade/>
  </p:transition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وَقَدْ </a:t>
            </a:r>
            <a:r>
              <a:rPr lang="ar-SA" dirty="0" err="1"/>
              <a:t>غَدَوْٱ</a:t>
            </a:r>
            <a:r>
              <a:rPr lang="ar-SA" dirty="0"/>
              <a:t> فِي نِعْمَتِهِ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after they had lived in His bounty,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84223" y="1128980"/>
            <a:ext cx="6423553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قَبْلَ </a:t>
            </a:r>
            <a:r>
              <a:rPr lang="ur-PK" dirty="0"/>
              <a:t>ا</a:t>
            </a:r>
            <a:r>
              <a:rPr lang="ks-Arab" dirty="0"/>
              <a:t>َنْ </a:t>
            </a:r>
            <a:r>
              <a:rPr lang="ur-PK"/>
              <a:t>ا</a:t>
            </a:r>
            <a:r>
              <a:rPr lang="ks-Arab"/>
              <a:t>َكُونَ شَیْئًا مَذْكُوراً</a:t>
            </a:r>
            <a:r>
              <a:rPr lang="ks-Arab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before I was anything worth mentioning,</a:t>
            </a:r>
          </a:p>
        </p:txBody>
      </p:sp>
    </p:spTree>
  </p:cSld>
  <p:clrMapOvr>
    <a:masterClrMapping/>
  </p:clrMapOvr>
  <p:transition>
    <p:fade/>
  </p:transition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51925" y="1128980"/>
            <a:ext cx="588815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يَاكُلُونَ</a:t>
            </a:r>
            <a:r>
              <a:rPr lang="ar-SA" dirty="0"/>
              <a:t> رِزْقَهُ وَيَعْبُدُونَ غَيْرَهُ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eating from His sustenance, but serving someone else other than Him,</a:t>
            </a:r>
          </a:p>
        </p:txBody>
      </p:sp>
    </p:spTree>
  </p:cSld>
  <p:clrMapOvr>
    <a:masterClrMapping/>
  </p:clrMapOvr>
  <p:transition>
    <p:fade/>
  </p:transition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وَقَدْ حَادُّوهُ وَنَادُّوهُ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acting in opposition to Him, antagonizing Him,</a:t>
            </a:r>
          </a:p>
        </p:txBody>
      </p:sp>
    </p:spTree>
  </p:cSld>
  <p:clrMapOvr>
    <a:masterClrMapping/>
  </p:clrMapOvr>
  <p:transition>
    <p:fade/>
  </p:transition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681189" y="1128980"/>
            <a:ext cx="282962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وَكَذَّبُوٱ</a:t>
            </a:r>
            <a:r>
              <a:rPr lang="ar-SA" dirty="0"/>
              <a:t> رُسُلَهُ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denying His messengers.</a:t>
            </a:r>
          </a:p>
        </p:txBody>
      </p:sp>
    </p:spTree>
  </p:cSld>
  <p:clrMapOvr>
    <a:masterClrMapping/>
  </p:clrMapOvr>
  <p:transition>
    <p:fade/>
  </p:transition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اللَّهُ يَا اللَّهُ يَا </a:t>
            </a:r>
            <a:r>
              <a:rPr lang="ar-SA" dirty="0" err="1"/>
              <a:t>بَدِيءُ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Allah! O Allah! O Originator!</a:t>
            </a:r>
          </a:p>
        </p:txBody>
      </p:sp>
    </p:spTree>
  </p:cSld>
  <p:clrMapOvr>
    <a:masterClrMapping/>
  </p:clrMapOvr>
  <p:transition>
    <p:fade/>
  </p:transition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97082" y="1128980"/>
            <a:ext cx="379783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بَدِيعاً لاَ نِدَّ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Fashioner! There is no equal to You.</a:t>
            </a:r>
          </a:p>
        </p:txBody>
      </p:sp>
    </p:spTree>
  </p:cSld>
  <p:clrMapOvr>
    <a:masterClrMapping/>
  </p:clrMapOvr>
  <p:transition>
    <p:fade/>
  </p:transition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40176" y="1128980"/>
            <a:ext cx="39116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دَائِماً لاَ نَفَادَ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Everlasting! There is no end to You.</a:t>
            </a:r>
          </a:p>
        </p:txBody>
      </p:sp>
    </p:spTree>
  </p:cSld>
  <p:clrMapOvr>
    <a:masterClrMapping/>
  </p:clrMapOvr>
  <p:transition>
    <p:fade/>
  </p:transition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حَيّاً حِينَ لاَ حَيُّ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Ever-living when there was no living thing!</a:t>
            </a:r>
          </a:p>
        </p:txBody>
      </p:sp>
    </p:spTree>
  </p:cSld>
  <p:clrMapOvr>
    <a:masterClrMapping/>
  </p:clrMapOvr>
  <p:transition>
    <p:fade/>
  </p:transition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83031" y="1128980"/>
            <a:ext cx="342593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مُحْيِيَ </a:t>
            </a:r>
            <a:r>
              <a:rPr lang="ar-SA" dirty="0" err="1"/>
              <a:t>ٱلْمَوْتٰى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Raiser from the dead!</a:t>
            </a:r>
          </a:p>
        </p:txBody>
      </p:sp>
    </p:spTree>
  </p:cSld>
  <p:clrMapOvr>
    <a:masterClrMapping/>
  </p:clrMapOvr>
  <p:transition>
    <p:fade/>
  </p:transition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732465" y="1128980"/>
            <a:ext cx="872706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هُوَ قَائِمٌ عَلٰى كُلِّ نَفْسٍ بِمَا كَسَبَتْ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watches every soul as to what it earns!</a:t>
            </a:r>
          </a:p>
        </p:txBody>
      </p:sp>
    </p:spTree>
  </p:cSld>
  <p:clrMapOvr>
    <a:masterClrMapping/>
  </p:clrMapOvr>
  <p:transition>
    <p:fade/>
  </p:transition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47780" y="1128980"/>
            <a:ext cx="689643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قَلَّ لَهُ شُكْرِي فَلَمْ يَحْرِمْنِي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to Whom I rarely turned thankful; yet, He did not deprive me,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35793" y="1128980"/>
            <a:ext cx="4320413" cy="1323439"/>
          </a:xfrm>
        </p:spPr>
        <p:txBody>
          <a:bodyPr wrap="none">
            <a:spAutoFit/>
          </a:bodyPr>
          <a:lstStyle/>
          <a:p>
            <a:r>
              <a:rPr lang="ar-SA" dirty="0" err="1"/>
              <a:t>وَخَلَقْتَنِی</a:t>
            </a:r>
            <a:r>
              <a:rPr lang="ar-SA" dirty="0"/>
              <a:t> مِنَ التُّرَابِ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created me from dust.</a:t>
            </a:r>
          </a:p>
        </p:txBody>
      </p:sp>
    </p:spTree>
  </p:cSld>
  <p:clrMapOvr>
    <a:masterClrMapping/>
  </p:clrMapOvr>
  <p:transition>
    <p:fade/>
  </p:transition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وَعَظُمَتْ خَطِيئَتِي فَلَمْ يَفْضَحْنِي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against Whom I committed grand sins; yet He did not disclose me,</a:t>
            </a:r>
          </a:p>
        </p:txBody>
      </p:sp>
    </p:spTree>
  </p:cSld>
  <p:clrMapOvr>
    <a:masterClrMapping/>
  </p:clrMapOvr>
  <p:transition>
    <p:fade/>
  </p:transition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66829" y="1128980"/>
            <a:ext cx="70583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وَرَآنِي عَلٰى </a:t>
            </a:r>
            <a:r>
              <a:rPr lang="ar-SA" dirty="0" err="1"/>
              <a:t>ٱلْمَعَاصِي</a:t>
            </a:r>
            <a:r>
              <a:rPr lang="ar-SA" dirty="0"/>
              <a:t> فَلَمْ يَشْهَرْنِي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saw me insisting on disobeying Him; yet, He did not divulge me.</a:t>
            </a:r>
          </a:p>
        </p:txBody>
      </p:sp>
    </p:spTree>
  </p:cSld>
  <p:clrMapOvr>
    <a:masterClrMapping/>
  </p:clrMapOvr>
  <p:transition>
    <p:fade/>
  </p:transition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حَفِظَنِي فِي صِغَرِي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safeguarded me in my early life!</a:t>
            </a:r>
          </a:p>
        </p:txBody>
      </p:sp>
    </p:spTree>
  </p:cSld>
  <p:clrMapOvr>
    <a:masterClrMapping/>
  </p:clrMapOvr>
  <p:transition>
    <p:fade/>
  </p:transition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51260" y="1128980"/>
            <a:ext cx="488947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رَزَقَنِي فِي كِبَرِي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provided me with sustenance in my old age!</a:t>
            </a:r>
          </a:p>
        </p:txBody>
      </p:sp>
    </p:spTree>
  </p:cSld>
  <p:clrMapOvr>
    <a:masterClrMapping/>
  </p:clrMapOvr>
  <p:transition>
    <p:fade/>
  </p:transition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53953" y="1128980"/>
            <a:ext cx="62840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ايَادِيهِ عِنْدِي لاَ تُحْصٰى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Whose favors to me are innumerable</a:t>
            </a:r>
          </a:p>
        </p:txBody>
      </p:sp>
    </p:spTree>
  </p:cSld>
  <p:clrMapOvr>
    <a:masterClrMapping/>
  </p:clrMapOvr>
  <p:transition>
    <p:fade/>
  </p:transition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19900" y="1128980"/>
            <a:ext cx="33522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وَنِعَمُهُ لاَ تُجَازٰى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bounties cannot be compensated!</a:t>
            </a:r>
          </a:p>
        </p:txBody>
      </p:sp>
    </p:spTree>
  </p:cSld>
  <p:clrMapOvr>
    <a:masterClrMapping/>
  </p:clrMapOvr>
  <p:transition>
    <p:fade/>
  </p:transition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54618" y="1128980"/>
            <a:ext cx="72827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عَارَضَنِي </a:t>
            </a:r>
            <a:r>
              <a:rPr lang="ar-SA" dirty="0" err="1"/>
              <a:t>بِٱلْخَيْرِ</a:t>
            </a:r>
            <a:r>
              <a:rPr lang="ar-SA" dirty="0"/>
              <a:t> </a:t>
            </a:r>
            <a:r>
              <a:rPr lang="ar-SA" dirty="0" err="1"/>
              <a:t>وَٱلإِحْسَانِ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receives me with good turn and kindness</a:t>
            </a:r>
          </a:p>
        </p:txBody>
      </p:sp>
    </p:spTree>
  </p:cSld>
  <p:clrMapOvr>
    <a:masterClrMapping/>
  </p:clrMapOvr>
  <p:transition>
    <p:fade/>
  </p:transition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64561" y="1128980"/>
            <a:ext cx="60628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وَعَارَضْتُهُ </a:t>
            </a:r>
            <a:r>
              <a:rPr lang="ar-SA" dirty="0" err="1"/>
              <a:t>بِٱلإِسَاءَةِ</a:t>
            </a:r>
            <a:r>
              <a:rPr lang="ar-SA" dirty="0"/>
              <a:t> </a:t>
            </a:r>
            <a:r>
              <a:rPr lang="ar-SA" dirty="0" err="1"/>
              <a:t>وَٱلْعِصْيَانِ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I meet Him with offense and disobedience!</a:t>
            </a:r>
          </a:p>
        </p:txBody>
      </p:sp>
    </p:spTree>
  </p:cSld>
  <p:clrMapOvr>
    <a:masterClrMapping/>
  </p:clrMapOvr>
  <p:transition>
    <p:fade/>
  </p:transition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هَدَانِي لِلإِيمَانِ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had guided me to faith</a:t>
            </a:r>
          </a:p>
        </p:txBody>
      </p:sp>
    </p:spTree>
  </p:cSld>
  <p:clrMapOvr>
    <a:masterClrMapping/>
  </p:clrMapOvr>
  <p:transition>
    <p:fade/>
  </p:transition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56034" y="1128980"/>
            <a:ext cx="747993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قَبْلِ انْ اعْرِفَ شُكْرَ </a:t>
            </a:r>
            <a:r>
              <a:rPr lang="ar-SA" dirty="0" err="1"/>
              <a:t>ٱلاِمْتِنَانِ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before I learnt showing gratitude!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69695" y="1128980"/>
            <a:ext cx="4852610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ثُمَّ </a:t>
            </a:r>
            <a:r>
              <a:rPr lang="ur-PK"/>
              <a:t>ا</a:t>
            </a:r>
            <a:r>
              <a:rPr lang="ks-Arab"/>
              <a:t>َسْكَنْتَنِی </a:t>
            </a:r>
            <a:r>
              <a:rPr lang="ks-Arab" dirty="0"/>
              <a:t>الْاَصْل</a:t>
            </a:r>
            <a:r>
              <a:rPr lang="ar-SA" dirty="0"/>
              <a:t>َ</a:t>
            </a:r>
            <a:r>
              <a:rPr lang="ks-Arab" dirty="0"/>
              <a:t>ابَ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then put me up in the loins,</a:t>
            </a:r>
          </a:p>
        </p:txBody>
      </p:sp>
    </p:spTree>
  </p:cSld>
  <p:clrMapOvr>
    <a:masterClrMapping/>
  </p:clrMapOvr>
  <p:transition>
    <p:fade/>
  </p:transition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دَعَوْتُهُ مَرِيضاً</a:t>
            </a:r>
            <a:r>
              <a:rPr lang="en-US" dirty="0"/>
              <a:t> </a:t>
            </a:r>
            <a:r>
              <a:rPr lang="ar-SA" dirty="0" err="1"/>
              <a:t>فَشَفَانِي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Whom I besought in sickness; so, He restored me to health,</a:t>
            </a:r>
          </a:p>
        </p:txBody>
      </p:sp>
    </p:spTree>
  </p:cSld>
  <p:clrMapOvr>
    <a:masterClrMapping/>
  </p:clrMapOvr>
  <p:transition>
    <p:fade/>
  </p:transition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04484" y="1128980"/>
            <a:ext cx="358303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وَعُرْيَاناً فَكَسَانِي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bareness; so, He covered me,</a:t>
            </a:r>
          </a:p>
        </p:txBody>
      </p:sp>
    </p:spTree>
  </p:cSld>
  <p:clrMapOvr>
    <a:masterClrMapping/>
  </p:clrMapOvr>
  <p:transition>
    <p:fade/>
  </p:transition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وَجَائِعاً فَاشْبَعَنِي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hunger; so, He satiated me,</a:t>
            </a:r>
          </a:p>
        </p:txBody>
      </p:sp>
    </p:spTree>
  </p:cSld>
  <p:clrMapOvr>
    <a:masterClrMapping/>
  </p:clrMapOvr>
  <p:transition>
    <p:fade/>
  </p:transition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وَعَطْشَاناً</a:t>
            </a:r>
            <a:r>
              <a:rPr lang="en-US" dirty="0"/>
              <a:t> </a:t>
            </a:r>
            <a:r>
              <a:rPr lang="ar-SA" dirty="0" err="1"/>
              <a:t>فَارْوَانِي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thirst; so, He quenched my thirst,</a:t>
            </a:r>
          </a:p>
        </p:txBody>
      </p:sp>
    </p:spTree>
  </p:cSld>
  <p:clrMapOvr>
    <a:masterClrMapping/>
  </p:clrMapOvr>
  <p:transition>
    <p:fade/>
  </p:transition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وَذَلِيلاً فَاعَزَّنِي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humility; so, He granted me dignity,</a:t>
            </a:r>
          </a:p>
        </p:txBody>
      </p:sp>
    </p:spTree>
  </p:cSld>
  <p:clrMapOvr>
    <a:masterClrMapping/>
  </p:clrMapOvr>
  <p:transition>
    <p:fade/>
  </p:transition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وَجَاهِلاً فَعَرَّفَنِي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ignorance; so, He taught me,</a:t>
            </a:r>
          </a:p>
        </p:txBody>
      </p:sp>
    </p:spTree>
  </p:cSld>
  <p:clrMapOvr>
    <a:masterClrMapping/>
  </p:clrMapOvr>
  <p:transition>
    <p:fade/>
  </p:transition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32536" y="1128980"/>
            <a:ext cx="35269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وَوَحِيداً فَكَثَّرَنِي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loneliness; so, He increased my number,</a:t>
            </a:r>
          </a:p>
        </p:txBody>
      </p:sp>
    </p:spTree>
  </p:cSld>
  <p:clrMapOvr>
    <a:masterClrMapping/>
  </p:clrMapOvr>
  <p:transition>
    <p:fade/>
  </p:transition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وَغَائِباً فَرَدَّنِي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foreignness absence; so, He returned me home,</a:t>
            </a:r>
          </a:p>
        </p:txBody>
      </p:sp>
    </p:spTree>
  </p:cSld>
  <p:clrMapOvr>
    <a:masterClrMapping/>
  </p:clrMapOvr>
  <p:transition>
    <p:fade/>
  </p:transition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وَمُقِلاًّ فَا غْنَانِي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poverty; so, He enriched me,</a:t>
            </a:r>
          </a:p>
        </p:txBody>
      </p:sp>
    </p:spTree>
  </p:cSld>
  <p:clrMapOvr>
    <a:masterClrMapping/>
  </p:clrMapOvr>
  <p:transition>
    <p:fade/>
  </p:transition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وَمُنْتَصِراً فَنَصَرَنِي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victory-seeking; so, He supported me,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73839" y="1128980"/>
            <a:ext cx="3844321" cy="1323439"/>
          </a:xfrm>
        </p:spPr>
        <p:txBody>
          <a:bodyPr wrap="none">
            <a:spAutoFit/>
          </a:bodyPr>
          <a:lstStyle/>
          <a:p>
            <a:r>
              <a:rPr lang="ar-SA" dirty="0"/>
              <a:t>آمِناً </a:t>
            </a:r>
            <a:r>
              <a:rPr lang="ar-SA" dirty="0" err="1"/>
              <a:t>لِرَیْبِ</a:t>
            </a:r>
            <a:r>
              <a:rPr lang="ar-SA" dirty="0"/>
              <a:t> الْمَنُونِ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(making me) saved from vicissitudes of time,</a:t>
            </a:r>
          </a:p>
        </p:txBody>
      </p:sp>
    </p:spTree>
  </p:cSld>
  <p:clrMapOvr>
    <a:masterClrMapping/>
  </p:clrMapOvr>
  <p:transition>
    <p:fade/>
  </p:transition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وَغَنِيّاً فَلَمْ يَسْلُبْنِي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 richness; so, He did not deprive me.</a:t>
            </a:r>
          </a:p>
        </p:txBody>
      </p:sp>
    </p:spTree>
  </p:cSld>
  <p:clrMapOvr>
    <a:masterClrMapping/>
  </p:clrMapOvr>
  <p:transition>
    <p:fade/>
  </p:transition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30386" y="1128980"/>
            <a:ext cx="75312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وَامْسَكْتُ</a:t>
            </a:r>
            <a:r>
              <a:rPr lang="ar-SA" dirty="0"/>
              <a:t> عَنْ جَمِيعِ ذٰلِكَ فَٱ بْتَدَانِي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I withheld praying Him in all these situation, He took the initiative.</a:t>
            </a:r>
          </a:p>
        </p:txBody>
      </p:sp>
    </p:spTree>
  </p:cSld>
  <p:clrMapOvr>
    <a:masterClrMapping/>
  </p:clrMapOvr>
  <p:transition>
    <p:fade/>
  </p:transition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73276" y="1128980"/>
            <a:ext cx="44454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err="1"/>
              <a:t>ٱلْحَمْدُ</a:t>
            </a:r>
            <a:r>
              <a:rPr lang="ar-SA"/>
              <a:t> وَٱلشُّكْرُ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praise and thanks be to You;</a:t>
            </a:r>
          </a:p>
        </p:txBody>
      </p:sp>
    </p:spTree>
  </p:cSld>
  <p:clrMapOvr>
    <a:masterClrMapping/>
  </p:clrMapOvr>
  <p:transition>
    <p:fade/>
  </p:transition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اقَالَ عَثْرَتِي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overlooked my slips,</a:t>
            </a:r>
          </a:p>
        </p:txBody>
      </p:sp>
    </p:spTree>
  </p:cSld>
  <p:clrMapOvr>
    <a:masterClrMapping/>
  </p:clrMapOvr>
  <p:transition>
    <p:fade/>
  </p:transition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691609" y="1128980"/>
            <a:ext cx="280878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وَنَفَّسَ كُرْبَتِي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relieved my agonies,</a:t>
            </a:r>
          </a:p>
        </p:txBody>
      </p:sp>
    </p:spTree>
  </p:cSld>
  <p:clrMapOvr>
    <a:masterClrMapping/>
  </p:clrMapOvr>
  <p:transition>
    <p:fade/>
  </p:transition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وَاجَابَ دَعْوَتِي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responded to my prayer,</a:t>
            </a:r>
          </a:p>
        </p:txBody>
      </p:sp>
    </p:spTree>
  </p:cSld>
  <p:clrMapOvr>
    <a:masterClrMapping/>
  </p:clrMapOvr>
  <p:transition>
    <p:fade/>
  </p:transition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وَسَتَرَ عَوْرَتِي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covered my flaws,</a:t>
            </a:r>
          </a:p>
        </p:txBody>
      </p:sp>
    </p:spTree>
  </p:cSld>
  <p:clrMapOvr>
    <a:masterClrMapping/>
  </p:clrMapOvr>
  <p:transition>
    <p:fade/>
  </p:transition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وَغَفَرَ ذُنُوبِي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forgave my sins,</a:t>
            </a:r>
          </a:p>
        </p:txBody>
      </p:sp>
    </p:spTree>
  </p:cSld>
  <p:clrMapOvr>
    <a:masterClrMapping/>
  </p:clrMapOvr>
  <p:transition>
    <p:fade/>
  </p:transition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وَبَلَّغَنِي طَلِبَتِي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settled my need,</a:t>
            </a:r>
          </a:p>
        </p:txBody>
      </p:sp>
    </p:spTree>
  </p:cSld>
  <p:clrMapOvr>
    <a:masterClrMapping/>
  </p:clrMapOvr>
  <p:transition>
    <p:fade/>
  </p:transition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وَنَصَرَنِي عَلَىٰ عَدُوِّي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supported me against my enemy.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وَاخْتِلَافِ الدُّھُورِ وَالسِّنِینَ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change of ages and years.</a:t>
            </a:r>
          </a:p>
        </p:txBody>
      </p:sp>
    </p:spTree>
  </p:cSld>
  <p:clrMapOvr>
    <a:masterClrMapping/>
  </p:clrMapOvr>
  <p:transition>
    <p:fade/>
  </p:transition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38436" y="1128980"/>
            <a:ext cx="49151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</a:t>
            </a:r>
            <a:r>
              <a:rPr lang="ar-SA"/>
              <a:t>اعُدَّ نِعَمَكَ وَمِنَنَكَ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I count Your bounties, favors,</a:t>
            </a:r>
          </a:p>
        </p:txBody>
      </p:sp>
    </p:spTree>
  </p:cSld>
  <p:clrMapOvr>
    <a:masterClrMapping/>
  </p:clrMapOvr>
  <p:transition>
    <p:fade/>
  </p:transition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42068" y="1128980"/>
            <a:ext cx="53078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وَكَرَائِمَ مِنَحِكَ </a:t>
            </a:r>
            <a:r>
              <a:rPr lang="ar-SA" dirty="0"/>
              <a:t>لاَ احْصِيهَا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liberal gifts, I will never number them.</a:t>
            </a:r>
          </a:p>
        </p:txBody>
      </p:sp>
    </p:spTree>
  </p:cSld>
  <p:clrMapOvr>
    <a:masterClrMapping/>
  </p:clrMapOvr>
  <p:transition>
    <p:fade/>
  </p:transition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مَوْلاَيَ </a:t>
            </a:r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مَنَنْتَ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Master! It is You Who bestowed (upon me).</a:t>
            </a:r>
          </a:p>
        </p:txBody>
      </p:sp>
    </p:spTree>
  </p:cSld>
  <p:clrMapOvr>
    <a:masterClrMapping/>
  </p:clrMapOvr>
  <p:transition>
    <p:fade/>
  </p:transition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انْعَمْتَ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conferred favors (upon me).</a:t>
            </a:r>
          </a:p>
        </p:txBody>
      </p:sp>
    </p:spTree>
  </p:cSld>
  <p:clrMapOvr>
    <a:masterClrMapping/>
  </p:clrMapOvr>
  <p:transition>
    <p:fade/>
  </p:transition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احْسَنْتَ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did good (to me).</a:t>
            </a:r>
          </a:p>
        </p:txBody>
      </p:sp>
    </p:spTree>
  </p:cSld>
  <p:clrMapOvr>
    <a:masterClrMapping/>
  </p:clrMapOvr>
  <p:transition>
    <p:fade/>
  </p:transition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اجْمَلْتَ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treated (me) excellently.</a:t>
            </a:r>
          </a:p>
        </p:txBody>
      </p:sp>
    </p:spTree>
  </p:cSld>
  <p:clrMapOvr>
    <a:masterClrMapping/>
  </p:clrMapOvr>
  <p:transition>
    <p:fade/>
  </p:transition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افْضَلْتَ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favored (me).</a:t>
            </a:r>
          </a:p>
        </p:txBody>
      </p:sp>
    </p:spTree>
  </p:cSld>
  <p:clrMapOvr>
    <a:masterClrMapping/>
  </p:clrMapOvr>
  <p:transition>
    <p:fade/>
  </p:transition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82655" y="1128980"/>
            <a:ext cx="38266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err="1"/>
              <a:t>ٱلَّذِي</a:t>
            </a:r>
            <a:r>
              <a:rPr lang="ar-SA"/>
              <a:t> اكْمَلْتَ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perfected (Your blessings upon me).</a:t>
            </a:r>
          </a:p>
        </p:txBody>
      </p:sp>
    </p:spTree>
  </p:cSld>
  <p:clrMapOvr>
    <a:masterClrMapping/>
  </p:clrMapOvr>
  <p:transition>
    <p:fade/>
  </p:transition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رَزَقْتَ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provided (me) with sustenance.</a:t>
            </a:r>
          </a:p>
        </p:txBody>
      </p:sp>
    </p:spTree>
  </p:cSld>
  <p:clrMapOvr>
    <a:masterClrMapping/>
  </p:clrMapOvr>
  <p:transition>
    <p:fade/>
  </p:transition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وَفَّقْتَ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led (me) to success.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ks-Arab" dirty="0"/>
              <a:t>فَلَمْ </a:t>
            </a:r>
            <a:r>
              <a:rPr lang="ar-SA" dirty="0"/>
              <a:t>ا</a:t>
            </a:r>
            <a:r>
              <a:rPr lang="ks-Arab" dirty="0"/>
              <a:t>َزَلْ ظاعِناً مِنْ صُلْبٍ إ</a:t>
            </a:r>
            <a:r>
              <a:rPr lang="ar-SA" dirty="0"/>
              <a:t>ِ</a:t>
            </a:r>
            <a:r>
              <a:rPr lang="ks-Arab" dirty="0"/>
              <a:t>لی رَحِمٍ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was moving from a loin to a womb</a:t>
            </a:r>
          </a:p>
        </p:txBody>
      </p:sp>
    </p:spTree>
  </p:cSld>
  <p:clrMapOvr>
    <a:masterClrMapping/>
  </p:clrMapOvr>
  <p:transition>
    <p:fade/>
  </p:transition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انْتَ ٱلَّذِي اعْطَيْتَ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gave (me).</a:t>
            </a:r>
          </a:p>
        </p:txBody>
      </p:sp>
    </p:spTree>
  </p:cSld>
  <p:clrMapOvr>
    <a:masterClrMapping/>
  </p:clrMapOvr>
  <p:transition>
    <p:fade/>
  </p:transition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اغْنَيْتَ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enriched (me).</a:t>
            </a:r>
          </a:p>
        </p:txBody>
      </p:sp>
    </p:spTree>
  </p:cSld>
  <p:clrMapOvr>
    <a:masterClrMapping/>
  </p:clrMapOvr>
  <p:transition>
    <p:fade/>
  </p:transition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اقْنَيْتَ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gave (me) to hold.</a:t>
            </a:r>
          </a:p>
        </p:txBody>
      </p:sp>
    </p:spTree>
  </p:cSld>
  <p:clrMapOvr>
    <a:masterClrMapping/>
  </p:clrMapOvr>
  <p:transition>
    <p:fade/>
  </p:transition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آوَيْتَ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gave (me) shelter.</a:t>
            </a:r>
          </a:p>
        </p:txBody>
      </p:sp>
    </p:spTree>
  </p:cSld>
  <p:clrMapOvr>
    <a:masterClrMapping/>
  </p:clrMapOvr>
  <p:transition>
    <p:fade/>
  </p:transition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11510" y="1128980"/>
            <a:ext cx="37689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err="1"/>
              <a:t>ٱلَّذِي</a:t>
            </a:r>
            <a:r>
              <a:rPr lang="ar-SA"/>
              <a:t> كَفَيْتَ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saved (me).</a:t>
            </a:r>
          </a:p>
        </p:txBody>
      </p:sp>
    </p:spTree>
  </p:cSld>
  <p:clrMapOvr>
    <a:masterClrMapping/>
  </p:clrMapOvr>
  <p:transition>
    <p:fade/>
  </p:transition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هَدَيْتَ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guided (me).</a:t>
            </a:r>
          </a:p>
        </p:txBody>
      </p:sp>
    </p:spTree>
  </p:cSld>
  <p:clrMapOvr>
    <a:masterClrMapping/>
  </p:clrMapOvr>
  <p:transition>
    <p:fade/>
  </p:transition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عَصَمْتَ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protected (me).</a:t>
            </a:r>
          </a:p>
        </p:txBody>
      </p:sp>
    </p:spTree>
  </p:cSld>
  <p:clrMapOvr>
    <a:masterClrMapping/>
  </p:clrMapOvr>
  <p:transition>
    <p:fade/>
  </p:transition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سَتَرْتَ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covered my faults.</a:t>
            </a:r>
          </a:p>
        </p:txBody>
      </p:sp>
    </p:spTree>
  </p:cSld>
  <p:clrMapOvr>
    <a:masterClrMapping/>
  </p:clrMapOvr>
  <p:transition>
    <p:fade/>
  </p:transition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غَفَرْتَ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forgave (me).</a:t>
            </a:r>
          </a:p>
        </p:txBody>
      </p:sp>
    </p:spTree>
  </p:cSld>
  <p:clrMapOvr>
    <a:masterClrMapping/>
  </p:clrMapOvr>
  <p:transition>
    <p:fade/>
  </p:transition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انْتَ ٱلَّذِي اقَلْتَ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overlooked my sins.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 err="1"/>
              <a:t>فِی</a:t>
            </a:r>
            <a:r>
              <a:rPr lang="ar-SA" dirty="0"/>
              <a:t> تَقَادُمٍ</a:t>
            </a:r>
            <a:r>
              <a:rPr lang="en-US" dirty="0"/>
              <a:t> </a:t>
            </a:r>
            <a:r>
              <a:rPr lang="ar-SA" dirty="0"/>
              <a:t>مِنَ الْاَیَّامِ الْمَاضِیَةِ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throughout the passage of the past days</a:t>
            </a:r>
          </a:p>
        </p:txBody>
      </p:sp>
    </p:spTree>
  </p:cSld>
  <p:clrMapOvr>
    <a:masterClrMapping/>
  </p:clrMapOvr>
  <p:transition>
    <p:fade/>
  </p:transition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44985" y="1128980"/>
            <a:ext cx="390202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err="1"/>
              <a:t>ٱلَّذِي</a:t>
            </a:r>
            <a:r>
              <a:rPr lang="ar-SA"/>
              <a:t> مَكَّنْتَ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established (me).</a:t>
            </a:r>
          </a:p>
        </p:txBody>
      </p:sp>
    </p:spTree>
  </p:cSld>
  <p:clrMapOvr>
    <a:masterClrMapping/>
  </p:clrMapOvr>
  <p:transition>
    <p:fade/>
  </p:transition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اعْزَزْتَ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consolidated (me).</a:t>
            </a:r>
          </a:p>
        </p:txBody>
      </p:sp>
    </p:spTree>
  </p:cSld>
  <p:clrMapOvr>
    <a:masterClrMapping/>
  </p:clrMapOvr>
  <p:transition>
    <p:fade/>
  </p:transition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اعَنْتَ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helped (me).</a:t>
            </a:r>
          </a:p>
        </p:txBody>
      </p:sp>
    </p:spTree>
  </p:cSld>
  <p:clrMapOvr>
    <a:masterClrMapping/>
  </p:clrMapOvr>
  <p:transition>
    <p:fade/>
  </p:transition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عَضَدْتَ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backed (me) up.</a:t>
            </a:r>
          </a:p>
        </p:txBody>
      </p:sp>
    </p:spTree>
  </p:cSld>
  <p:clrMapOvr>
    <a:masterClrMapping/>
  </p:clrMapOvr>
  <p:transition>
    <p:fade/>
  </p:transition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ايَّدْتَ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aided (me).</a:t>
            </a:r>
          </a:p>
        </p:txBody>
      </p:sp>
    </p:spTree>
  </p:cSld>
  <p:clrMapOvr>
    <a:masterClrMapping/>
  </p:clrMapOvr>
  <p:transition>
    <p:fade/>
  </p:transition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نَصَرْتَ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supported (me).</a:t>
            </a:r>
          </a:p>
        </p:txBody>
      </p:sp>
    </p:spTree>
  </p:cSld>
  <p:clrMapOvr>
    <a:masterClrMapping/>
  </p:clrMapOvr>
  <p:transition>
    <p:fade/>
  </p:transition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شَفَيْتَ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restored (me) to health.</a:t>
            </a:r>
          </a:p>
        </p:txBody>
      </p:sp>
    </p:spTree>
  </p:cSld>
  <p:clrMapOvr>
    <a:masterClrMapping/>
  </p:clrMapOvr>
  <p:transition>
    <p:fade/>
  </p:transition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عَافَيْتَ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granted (me) wellbeing.</a:t>
            </a:r>
          </a:p>
        </p:txBody>
      </p:sp>
    </p:spTree>
  </p:cSld>
  <p:clrMapOvr>
    <a:masterClrMapping/>
  </p:clrMapOvr>
  <p:transition>
    <p:fade/>
  </p:transition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92086" y="1128980"/>
            <a:ext cx="40078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انْتَ</a:t>
            </a:r>
            <a:r>
              <a:rPr lang="ar-SA" dirty="0"/>
              <a:t> </a:t>
            </a:r>
            <a:r>
              <a:rPr lang="ar-SA" err="1"/>
              <a:t>ٱلَّذِي</a:t>
            </a:r>
            <a:r>
              <a:rPr lang="ar-SA"/>
              <a:t> اكْرَمْتَ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honored (me).</a:t>
            </a:r>
          </a:p>
        </p:txBody>
      </p:sp>
    </p:spTree>
  </p:cSld>
  <p:clrMapOvr>
    <a:masterClrMapping/>
  </p:clrMapOvr>
  <p:transition>
    <p:fade/>
  </p:transition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42768" y="1128980"/>
            <a:ext cx="370646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تَبَارَكْتَ </a:t>
            </a:r>
            <a:r>
              <a:rPr lang="ar-SA" dirty="0"/>
              <a:t>وَتَعَالَيْتَ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 be You and Exalted be You.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وَالْقُرُونِ الْخَالِیَةِ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ancient ages;</a:t>
            </a:r>
          </a:p>
        </p:txBody>
      </p:sp>
    </p:spTree>
  </p:cSld>
  <p:clrMapOvr>
    <a:masterClrMapping/>
  </p:clrMapOvr>
  <p:transition>
    <p:fade/>
  </p:transition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94064" y="1128980"/>
            <a:ext cx="36038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dirty="0" err="1"/>
              <a:t>ٱلْحَمْدُ</a:t>
            </a:r>
            <a:r>
              <a:rPr lang="ar-SA" dirty="0"/>
              <a:t> دَائِماً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praise be to You permanently,</a:t>
            </a:r>
          </a:p>
        </p:txBody>
      </p:sp>
    </p:spTree>
  </p:cSld>
  <p:clrMapOvr>
    <a:masterClrMapping/>
  </p:clrMapOvr>
  <p:transition>
    <p:fade/>
  </p:transition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14203" y="1128980"/>
            <a:ext cx="51635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وَلَكَ ٱلشُّكْرُ </a:t>
            </a:r>
            <a:r>
              <a:rPr lang="ar-SA" dirty="0"/>
              <a:t>وَاصِباً ابَداً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thanks be to You enduringly and eternally.</a:t>
            </a:r>
          </a:p>
        </p:txBody>
      </p:sp>
    </p:spTree>
  </p:cSld>
  <p:clrMapOvr>
    <a:masterClrMapping/>
  </p:clrMapOvr>
  <p:transition>
    <p:fade/>
  </p:transition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ثُمَّ انَا يَا إِلٰهِيَ </a:t>
            </a:r>
            <a:r>
              <a:rPr lang="ar-SA" dirty="0" err="1"/>
              <a:t>ٱلْمُعْتَرِفُ</a:t>
            </a:r>
            <a:r>
              <a:rPr lang="ar-SA" dirty="0"/>
              <a:t> بِذُنُوبِي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However, it is I, O my God, who confess of my sins;</a:t>
            </a:r>
          </a:p>
        </p:txBody>
      </p:sp>
    </p:spTree>
  </p:cSld>
  <p:clrMapOvr>
    <a:masterClrMapping/>
  </p:clrMapOvr>
  <p:transition>
    <p:fade/>
  </p:transition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فَٱغْفِرْ</a:t>
            </a:r>
            <a:r>
              <a:rPr lang="ar-SA" dirty="0"/>
              <a:t> هَا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forgive them to me.</a:t>
            </a:r>
          </a:p>
        </p:txBody>
      </p:sp>
    </p:spTree>
  </p:cSld>
  <p:clrMapOvr>
    <a:masterClrMapping/>
  </p:clrMapOvr>
  <p:transition>
    <p:fade/>
  </p:transition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انَا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اسَاتُ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did badly.</a:t>
            </a:r>
          </a:p>
        </p:txBody>
      </p:sp>
    </p:spTree>
  </p:cSld>
  <p:clrMapOvr>
    <a:masterClrMapping/>
  </p:clrMapOvr>
  <p:transition>
    <p:fade/>
  </p:transition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اخْطَاتُ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did wrong.</a:t>
            </a:r>
          </a:p>
        </p:txBody>
      </p:sp>
    </p:spTree>
  </p:cSld>
  <p:clrMapOvr>
    <a:masterClrMapping/>
  </p:clrMapOvr>
  <p:transition>
    <p:fade/>
  </p:transition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هَمَمْتُ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had evil intention.</a:t>
            </a:r>
          </a:p>
        </p:txBody>
      </p:sp>
    </p:spTree>
  </p:cSld>
  <p:clrMapOvr>
    <a:masterClrMapping/>
  </p:clrMapOvr>
  <p:transition>
    <p:fade/>
  </p:transition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جَهِلْتُ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acted impolitely.</a:t>
            </a:r>
          </a:p>
        </p:txBody>
      </p:sp>
    </p:spTree>
  </p:cSld>
  <p:clrMapOvr>
    <a:masterClrMapping/>
  </p:clrMapOvr>
  <p:transition>
    <p:fade/>
  </p:transition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غَفَلْتُ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was inadvertent.</a:t>
            </a:r>
          </a:p>
        </p:txBody>
      </p:sp>
    </p:spTree>
  </p:cSld>
  <p:clrMapOvr>
    <a:masterClrMapping/>
  </p:clrMapOvr>
  <p:transition>
    <p:fade/>
  </p:transition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سَهَوْتُ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was inattentive.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158F4F-A139-63AD-CAD4-85E39BCE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اَلْحَمْدُ </a:t>
            </a:r>
            <a:r>
              <a:rPr lang="ar-SA" dirty="0" err="1"/>
              <a:t>لِلّٰہِ</a:t>
            </a:r>
            <a:r>
              <a:rPr lang="ar-SA" dirty="0"/>
              <a:t> </a:t>
            </a:r>
            <a:r>
              <a:rPr lang="ar-SA" dirty="0" err="1"/>
              <a:t>الَّذِی</a:t>
            </a:r>
            <a:r>
              <a:rPr lang="ar-SA" dirty="0"/>
              <a:t> </a:t>
            </a:r>
            <a:r>
              <a:rPr lang="ar-SA" dirty="0" err="1"/>
              <a:t>لَیْسَ</a:t>
            </a:r>
            <a:r>
              <a:rPr lang="ar-SA" dirty="0"/>
              <a:t> </a:t>
            </a:r>
            <a:r>
              <a:rPr lang="ar-SA" dirty="0" err="1"/>
              <a:t>لِقَضآئِهِ</a:t>
            </a:r>
            <a:r>
              <a:rPr lang="ar-SA" dirty="0"/>
              <a:t> دَافِعٌ،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Praise be to Allah Whose determination cannot be repelled by anything,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45837" y="1128980"/>
            <a:ext cx="4700325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لَمْ تُخْرِجْنِی لِرَ</a:t>
            </a:r>
            <a:r>
              <a:rPr lang="ar-SA"/>
              <a:t>ا</a:t>
            </a:r>
            <a:r>
              <a:rPr lang="ks-Arab"/>
              <a:t>ْفَتِكَ </a:t>
            </a:r>
            <a:r>
              <a:rPr lang="ks-Arab" dirty="0"/>
              <a:t>بِی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You have not taken me out (to this world)—on account of Your sympathy to me,</a:t>
            </a:r>
          </a:p>
        </p:txBody>
      </p:sp>
    </p:spTree>
  </p:cSld>
  <p:clrMapOvr>
    <a:masterClrMapping/>
  </p:clrMapOvr>
  <p:transition>
    <p:fade/>
  </p:transition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ٱعْتَمَدْتُ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leaned (on something other than You).</a:t>
            </a:r>
          </a:p>
        </p:txBody>
      </p:sp>
    </p:spTree>
  </p:cSld>
  <p:clrMapOvr>
    <a:masterClrMapping/>
  </p:clrMapOvr>
  <p:transition>
    <p:fade/>
  </p:transition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تَعَمَّدْتُ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did wrong deliberately.</a:t>
            </a:r>
          </a:p>
        </p:txBody>
      </p:sp>
    </p:spTree>
  </p:cSld>
  <p:clrMapOvr>
    <a:masterClrMapping/>
  </p:clrMapOvr>
  <p:transition>
    <p:fade/>
  </p:transition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وَعَدْتُ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promised.</a:t>
            </a:r>
          </a:p>
        </p:txBody>
      </p:sp>
    </p:spTree>
  </p:cSld>
  <p:clrMapOvr>
    <a:masterClrMapping/>
  </p:clrMapOvr>
  <p:transition>
    <p:fade/>
  </p:transition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وَانَا </a:t>
            </a:r>
            <a:r>
              <a:rPr lang="ar-SA" dirty="0" err="1"/>
              <a:t>ٱلَّذِي</a:t>
            </a:r>
            <a:r>
              <a:rPr lang="ar-SA" dirty="0"/>
              <a:t> اخْلَفْتُ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failed to fulfill it.</a:t>
            </a:r>
          </a:p>
        </p:txBody>
      </p:sp>
    </p:spTree>
  </p:cSld>
  <p:clrMapOvr>
    <a:masterClrMapping/>
  </p:clrMapOvr>
  <p:transition>
    <p:fade/>
  </p:transition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13488" y="1128980"/>
            <a:ext cx="336502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err="1"/>
              <a:t>ٱلَّذِي</a:t>
            </a:r>
            <a:r>
              <a:rPr lang="ar-SA"/>
              <a:t> نَكَثْتُ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breached.</a:t>
            </a:r>
          </a:p>
        </p:txBody>
      </p:sp>
    </p:spTree>
  </p:cSld>
  <p:clrMapOvr>
    <a:masterClrMapping/>
  </p:clrMapOvr>
  <p:transition>
    <p:fade/>
  </p:transition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 dirty="0" err="1"/>
              <a:t>اقْرَرْتُ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confessed.</a:t>
            </a:r>
          </a:p>
        </p:txBody>
      </p:sp>
    </p:spTree>
  </p:cSld>
  <p:clrMapOvr>
    <a:masterClrMapping/>
  </p:clrMapOvr>
  <p:transition>
    <p:fade/>
  </p:transition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68995" y="1128980"/>
            <a:ext cx="645401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انَا ٱلَّذِي </a:t>
            </a:r>
            <a:r>
              <a:rPr lang="ar-SA" err="1"/>
              <a:t>ٱعْتَرَفْتُ</a:t>
            </a:r>
            <a:r>
              <a:rPr lang="ar-SA"/>
              <a:t> بِنِعْمَتِكَ </a:t>
            </a:r>
            <a:r>
              <a:rPr lang="ar-SA" dirty="0"/>
              <a:t>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I who testified to Your favors upon and with me,</a:t>
            </a:r>
          </a:p>
        </p:txBody>
      </p:sp>
    </p:spTree>
  </p:cSld>
  <p:clrMapOvr>
    <a:masterClrMapping/>
  </p:clrMapOvr>
  <p:transition>
    <p:fade/>
  </p:transition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وَعِنْدِي</a:t>
            </a:r>
            <a:r>
              <a:rPr lang="en-US" dirty="0"/>
              <a:t> </a:t>
            </a:r>
            <a:r>
              <a:rPr lang="ar-SA" dirty="0"/>
              <a:t>وَابُوءُ بِذُنُوبِي فَٱغْفِرْهَا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now acknowledge of my sins; so, (please) forgive them to me.</a:t>
            </a:r>
          </a:p>
        </p:txBody>
      </p:sp>
    </p:spTree>
  </p:cSld>
  <p:clrMapOvr>
    <a:masterClrMapping/>
  </p:clrMapOvr>
  <p:transition>
    <p:fade/>
  </p:transition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تَضُرُّهُ ذُنُوبُ عِبَادِهِ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not injured by the sins of His servants,</a:t>
            </a:r>
          </a:p>
        </p:txBody>
      </p:sp>
    </p:spTree>
  </p:cSld>
  <p:clrMapOvr>
    <a:masterClrMapping/>
  </p:clrMapOvr>
  <p:transition>
    <p:fade/>
  </p:transition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وَهُوَ </a:t>
            </a:r>
            <a:r>
              <a:rPr lang="ar-SA" dirty="0" err="1"/>
              <a:t>ٱلْغَنِيُّ</a:t>
            </a:r>
            <a:r>
              <a:rPr lang="ar-SA" dirty="0"/>
              <a:t> عَنْ طَاعَتِهِمْ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can surely do without their obedience,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20888" y="513427"/>
            <a:ext cx="3150221" cy="2554545"/>
          </a:xfrm>
        </p:spPr>
        <p:txBody>
          <a:bodyPr wrap="none">
            <a:spAutoFit/>
          </a:bodyPr>
          <a:lstStyle/>
          <a:p>
            <a:r>
              <a:rPr lang="ar-SA"/>
              <a:t>وَلُطْفِكَ </a:t>
            </a:r>
            <a:r>
              <a:rPr lang="ar-SA" dirty="0" err="1"/>
              <a:t>لِی</a:t>
            </a:r>
            <a:br>
              <a:rPr lang="ar-SA"/>
            </a:br>
            <a:r>
              <a:rPr lang="ar-SA"/>
              <a:t>وَإِحْسَانِكَ </a:t>
            </a:r>
            <a:r>
              <a:rPr lang="ar-SA" dirty="0" err="1"/>
              <a:t>إِلَیَّ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kindness to me,</a:t>
            </a:r>
          </a:p>
          <a:p>
            <a:r>
              <a:rPr lang="en-US" dirty="0"/>
              <a:t>and Your compassion to me—</a:t>
            </a:r>
          </a:p>
        </p:txBody>
      </p:sp>
    </p:spTree>
  </p:cSld>
  <p:clrMapOvr>
    <a:masterClrMapping/>
  </p:clrMapOvr>
  <p:transition>
    <p:fade/>
  </p:transition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وَٱلْمُوَفِّقُ</a:t>
            </a:r>
            <a:r>
              <a:rPr lang="ar-SA" dirty="0"/>
              <a:t> مَنْ عَمِلَ صَالِحاً مِنْهُمْ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inspires those of them to do good,</a:t>
            </a:r>
          </a:p>
        </p:txBody>
      </p:sp>
    </p:spTree>
  </p:cSld>
  <p:clrMapOvr>
    <a:masterClrMapping/>
  </p:clrMapOvr>
  <p:transition>
    <p:fade/>
  </p:transition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بِمَعُونَتِهِ وَرَحْمَتِهِ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out of His aid and mercy.</a:t>
            </a:r>
          </a:p>
        </p:txBody>
      </p:sp>
    </p:spTree>
  </p:cSld>
  <p:clrMapOvr>
    <a:masterClrMapping/>
  </p:clrMapOvr>
  <p:transition>
    <p:fade/>
  </p:transition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30472" y="1128980"/>
            <a:ext cx="573105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dirty="0" err="1"/>
              <a:t>ٱلْحَمْدُ</a:t>
            </a:r>
            <a:r>
              <a:rPr lang="ar-SA" dirty="0"/>
              <a:t> إِلٰهِي وَسَيِّدِي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praise be to You, O my God and my Master.</a:t>
            </a:r>
          </a:p>
        </p:txBody>
      </p:sp>
    </p:spTree>
  </p:cSld>
  <p:clrMapOvr>
    <a:masterClrMapping/>
  </p:clrMapOvr>
  <p:transition>
    <p:fade/>
  </p:transition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28204" y="1128980"/>
            <a:ext cx="473559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امَرْتَنِي فَعَصَيْتُكَ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You ordered me, but I disobeyed You.</a:t>
            </a:r>
          </a:p>
        </p:txBody>
      </p:sp>
    </p:spTree>
  </p:cSld>
  <p:clrMapOvr>
    <a:masterClrMapping/>
  </p:clrMapOvr>
  <p:transition>
    <p:fade/>
  </p:transition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57484" y="1128980"/>
            <a:ext cx="507703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وَنَهَيْتَنِي فَٱرْتَكَبْتُ نَهْيَكَ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warned me, but I violated Your warning.</a:t>
            </a:r>
          </a:p>
        </p:txBody>
      </p:sp>
    </p:spTree>
  </p:cSld>
  <p:clrMapOvr>
    <a:masterClrMapping/>
  </p:clrMapOvr>
  <p:transition>
    <p:fade/>
  </p:transition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فَاصْبَحْتُ</a:t>
            </a:r>
            <a:r>
              <a:rPr lang="ar-SA" dirty="0"/>
              <a:t> لاَ ذَا بَرَاءَةٍ لِي فَاعْتَذِرُ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 am now lacking neither justification to apologize</a:t>
            </a:r>
          </a:p>
        </p:txBody>
      </p:sp>
    </p:spTree>
  </p:cSld>
  <p:clrMapOvr>
    <a:masterClrMapping/>
  </p:clrMapOvr>
  <p:transition>
    <p:fade/>
  </p:transition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ذَا قُوَّةٍ فَانْتَصِرُ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power to support myself.</a:t>
            </a:r>
          </a:p>
        </p:txBody>
      </p:sp>
    </p:spTree>
  </p:cSld>
  <p:clrMapOvr>
    <a:masterClrMapping/>
  </p:clrMapOvr>
  <p:transition>
    <p:fade/>
  </p:transition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39151" y="1128980"/>
            <a:ext cx="671369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فَبِايِّ </a:t>
            </a:r>
            <a:r>
              <a:rPr lang="ar-SA"/>
              <a:t>شَيْء اسْتَقْبِلُكَ </a:t>
            </a:r>
            <a:r>
              <a:rPr lang="ar-SA" dirty="0"/>
              <a:t>يَا مَوْلايَ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which thing can I now meet You, O my Master?</a:t>
            </a:r>
          </a:p>
        </p:txBody>
      </p:sp>
    </p:spTree>
  </p:cSld>
  <p:clrMapOvr>
    <a:masterClrMapping/>
  </p:clrMapOvr>
  <p:transition>
    <p:fade/>
  </p:transition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ابِسَمْعِي</a:t>
            </a:r>
            <a:r>
              <a:rPr lang="ar-SA" dirty="0"/>
              <a:t> امْ بِبَصَرِي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Is it by my hearing, my sight,</a:t>
            </a:r>
          </a:p>
        </p:txBody>
      </p:sp>
    </p:spTree>
  </p:cSld>
  <p:clrMapOvr>
    <a:masterClrMapping/>
  </p:clrMapOvr>
  <p:transition>
    <p:fade/>
  </p:transition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امْ بِلِسَانِي امْ بِيَدِي امْ بِرِجْلِي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tongue, my hand, or my foot?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01516" y="513427"/>
            <a:ext cx="4188967" cy="2554545"/>
          </a:xfrm>
        </p:spPr>
        <p:txBody>
          <a:bodyPr wrap="none">
            <a:spAutoFit/>
          </a:bodyPr>
          <a:lstStyle/>
          <a:p>
            <a:r>
              <a:rPr lang="ks-Arab" dirty="0"/>
              <a:t>فِی دَوْلَ</a:t>
            </a:r>
            <a:r>
              <a:rPr lang="ar-SA" dirty="0"/>
              <a:t>ة</a:t>
            </a:r>
            <a:r>
              <a:rPr lang="ks-Arab" dirty="0"/>
              <a:t>ِ </a:t>
            </a:r>
            <a:r>
              <a:rPr lang="ar-SA" dirty="0"/>
              <a:t>ا</a:t>
            </a:r>
            <a:r>
              <a:rPr lang="ks-Arab" dirty="0"/>
              <a:t>َئِمَّ</a:t>
            </a:r>
            <a:r>
              <a:rPr lang="ar-SA" dirty="0"/>
              <a:t>ة</a:t>
            </a:r>
            <a:r>
              <a:rPr lang="ks-Arab"/>
              <a:t>ِ الْكُفْرِ</a:t>
            </a:r>
            <a:br>
              <a:rPr lang="ar-SA" dirty="0"/>
            </a:br>
            <a:r>
              <a:rPr lang="ar-SA" dirty="0" err="1"/>
              <a:t>الَّذِینَ</a:t>
            </a:r>
            <a:r>
              <a:rPr lang="ar-SA" dirty="0"/>
              <a:t> </a:t>
            </a:r>
            <a:r>
              <a:rPr lang="ar-SA"/>
              <a:t>نَقَضُوا عَھْدَكَ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government of the heads of unbelief who breached their covenant with You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01379" y="1128980"/>
            <a:ext cx="518924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الَيْسَ</a:t>
            </a:r>
            <a:r>
              <a:rPr lang="ar-SA"/>
              <a:t> كُلُّهَا نِعَمَكَ </a:t>
            </a:r>
            <a:r>
              <a:rPr lang="ar-SA" dirty="0"/>
              <a:t>عِنْدِي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Are all these not Your bounties on me</a:t>
            </a:r>
          </a:p>
        </p:txBody>
      </p:sp>
    </p:spTree>
  </p:cSld>
  <p:clrMapOvr>
    <a:masterClrMapping/>
  </p:clrMapOvr>
  <p:transition>
    <p:fade/>
  </p:transition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51498" y="1128980"/>
            <a:ext cx="548900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وَبِكُلِّهَا عَصَيْتُكَ </a:t>
            </a:r>
            <a:r>
              <a:rPr lang="ar-SA" dirty="0"/>
              <a:t>يَا مَوْلاَيَ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all of them I have disobeyed You, O my Master?</a:t>
            </a:r>
          </a:p>
        </p:txBody>
      </p:sp>
    </p:spTree>
  </p:cSld>
  <p:clrMapOvr>
    <a:masterClrMapping/>
  </p:clrMapOvr>
  <p:transition>
    <p:fade/>
  </p:transition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87378" y="1128980"/>
            <a:ext cx="56172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dirty="0" err="1"/>
              <a:t>ٱلْحُجَّةُ</a:t>
            </a:r>
            <a:r>
              <a:rPr lang="ar-SA" dirty="0"/>
              <a:t> </a:t>
            </a:r>
            <a:r>
              <a:rPr lang="ar-SA" dirty="0" err="1"/>
              <a:t>وَٱلسَّبِيلُ</a:t>
            </a:r>
            <a:r>
              <a:rPr lang="ar-SA" dirty="0"/>
              <a:t> 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absolute argument and claim against me.</a:t>
            </a:r>
          </a:p>
        </p:txBody>
      </p:sp>
    </p:spTree>
  </p:cSld>
  <p:clrMapOvr>
    <a:masterClrMapping/>
  </p:clrMapOvr>
  <p:transition>
    <p:fade/>
  </p:transition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سَتَرَنِي مِنَ </a:t>
            </a:r>
            <a:r>
              <a:rPr lang="ar-SA" dirty="0" err="1"/>
              <a:t>ٱلآبَاءِ</a:t>
            </a:r>
            <a:r>
              <a:rPr lang="ar-SA" dirty="0"/>
              <a:t> </a:t>
            </a:r>
            <a:r>
              <a:rPr lang="ar-SA" dirty="0" err="1"/>
              <a:t>وَٱلامَّهَاتِ</a:t>
            </a:r>
            <a:r>
              <a:rPr lang="ar-SA" dirty="0"/>
              <a:t> انْ يَزْجُرُونِي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covered me from fathers and mothers lest they might have driven me away,</a:t>
            </a:r>
          </a:p>
        </p:txBody>
      </p:sp>
    </p:spTree>
  </p:cSld>
  <p:clrMapOvr>
    <a:masterClrMapping/>
  </p:clrMapOvr>
  <p:transition>
    <p:fade/>
  </p:transition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وَمِنَ </a:t>
            </a:r>
            <a:r>
              <a:rPr lang="ar-SA" dirty="0" err="1"/>
              <a:t>ٱلْعَشَائِرِ</a:t>
            </a:r>
            <a:r>
              <a:rPr lang="ar-SA" dirty="0"/>
              <a:t> </a:t>
            </a:r>
            <a:r>
              <a:rPr lang="ar-SA" dirty="0" err="1"/>
              <a:t>وَٱلإِخْوَانِ</a:t>
            </a:r>
            <a:r>
              <a:rPr lang="ar-SA" dirty="0"/>
              <a:t> انْ يُعَيِّرُونِي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from relatives and friends lest they might have gibed me,</a:t>
            </a:r>
          </a:p>
        </p:txBody>
      </p:sp>
    </p:spTree>
  </p:cSld>
  <p:clrMapOvr>
    <a:masterClrMapping/>
  </p:clrMapOvr>
  <p:transition>
    <p:fade/>
  </p:transition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وَمِنَ </a:t>
            </a:r>
            <a:r>
              <a:rPr lang="ar-SA" dirty="0" err="1"/>
              <a:t>ٱلسَّلاَطِينِ</a:t>
            </a:r>
            <a:r>
              <a:rPr lang="ar-SA" dirty="0"/>
              <a:t> انْ يُعَاقِبُونِي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from rulers lest they might have punished me.</a:t>
            </a:r>
          </a:p>
        </p:txBody>
      </p:sp>
    </p:spTree>
  </p:cSld>
  <p:clrMapOvr>
    <a:masterClrMapping/>
  </p:clrMapOvr>
  <p:transition>
    <p:fade/>
  </p:transition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وَلَوِ </a:t>
            </a:r>
            <a:r>
              <a:rPr lang="ar-SA" dirty="0" err="1"/>
              <a:t>ٱطَّلَعُوٱ</a:t>
            </a:r>
            <a:r>
              <a:rPr lang="ar-SA" dirty="0"/>
              <a:t> يَا مَوْلاَيَ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Had they, O my Master, seen</a:t>
            </a:r>
          </a:p>
        </p:txBody>
      </p:sp>
    </p:spTree>
  </p:cSld>
  <p:clrMapOvr>
    <a:masterClrMapping/>
  </p:clrMapOvr>
  <p:transition>
    <p:fade/>
  </p:transition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عَلَىٰ</a:t>
            </a:r>
            <a:r>
              <a:rPr lang="ar-SA" dirty="0"/>
              <a:t> مَا </a:t>
            </a:r>
            <a:r>
              <a:rPr lang="ar-SA" dirty="0" err="1"/>
              <a:t>ٱطَّلَعْتَ</a:t>
            </a:r>
            <a:r>
              <a:rPr lang="ar-SA" dirty="0"/>
              <a:t> عَلَيْهِ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which You knew about me,</a:t>
            </a:r>
          </a:p>
        </p:txBody>
      </p:sp>
    </p:spTree>
  </p:cSld>
  <p:clrMapOvr>
    <a:masterClrMapping/>
  </p:clrMapOvr>
  <p:transition>
    <p:fade/>
  </p:transition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إِذاً مَا انْظَرُونِي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they would certainly have granted me no respite</a:t>
            </a:r>
          </a:p>
        </p:txBody>
      </p:sp>
    </p:spTree>
  </p:cSld>
  <p:clrMapOvr>
    <a:masterClrMapping/>
  </p:clrMapOvr>
  <p:transition>
    <p:fade/>
  </p:transition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وَلَرَفَضُونِي</a:t>
            </a:r>
            <a:r>
              <a:rPr lang="ar-SA" dirty="0"/>
              <a:t> وَقَطَعُونِي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they would have rejected and parted company with me.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95054" y="1128980"/>
            <a:ext cx="3401892" cy="1323439"/>
          </a:xfrm>
        </p:spPr>
        <p:txBody>
          <a:bodyPr wrap="none">
            <a:spAutoFit/>
          </a:bodyPr>
          <a:lstStyle/>
          <a:p>
            <a:r>
              <a:rPr lang="ar-SA"/>
              <a:t>وَكَذَّبُوا رُسُلَكَ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denied Your messengers.</a:t>
            </a:r>
          </a:p>
        </p:txBody>
      </p:sp>
    </p:spTree>
  </p:cSld>
  <p:clrMapOvr>
    <a:masterClrMapping/>
  </p:clrMapOvr>
  <p:transition>
    <p:fade/>
  </p:transition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فَهَا انَا ذَا يَا </a:t>
            </a:r>
            <a:r>
              <a:rPr lang="ar-SA" dirty="0" err="1"/>
              <a:t>إِلٰهِي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Here I am now, O my God,</a:t>
            </a:r>
          </a:p>
        </p:txBody>
      </p:sp>
    </p:spTree>
  </p:cSld>
  <p:clrMapOvr>
    <a:masterClrMapping/>
  </p:clrMapOvr>
  <p:transition>
    <p:fade/>
  </p:transition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30797" y="1128980"/>
            <a:ext cx="453040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بَيْنَ يَدَيْكَ </a:t>
            </a:r>
            <a:r>
              <a:rPr lang="ar-SA" dirty="0"/>
              <a:t>يَا سَيِّدِي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between Your hands, O my Master,</a:t>
            </a:r>
          </a:p>
        </p:txBody>
      </p:sp>
    </p:spTree>
  </p:cSld>
  <p:clrMapOvr>
    <a:masterClrMapping/>
  </p:clrMapOvr>
  <p:transition>
    <p:fade/>
  </p:transition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خَاضِعٌ ذَلِيلٌ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submissive, humble,</a:t>
            </a:r>
          </a:p>
        </p:txBody>
      </p:sp>
    </p:spTree>
  </p:cSld>
  <p:clrMapOvr>
    <a:masterClrMapping/>
  </p:clrMapOvr>
  <p:transition>
    <p:fade/>
  </p:transition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حَصِيرٌ حَقِيرٌ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helpless, and worthless.</a:t>
            </a:r>
          </a:p>
        </p:txBody>
      </p:sp>
    </p:spTree>
  </p:cSld>
  <p:clrMapOvr>
    <a:masterClrMapping/>
  </p:clrMapOvr>
  <p:transition>
    <p:fade/>
  </p:transition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ذُو بَرَاءَةٍ فَاعْتَذِرُ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now lacking neither justification to apologize</a:t>
            </a:r>
          </a:p>
        </p:txBody>
      </p:sp>
    </p:spTree>
  </p:cSld>
  <p:clrMapOvr>
    <a:masterClrMapping/>
  </p:clrMapOvr>
  <p:transition>
    <p:fade/>
  </p:transition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ذُو قُوَّةٍ فَانْتَصِرُ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power to support myself,</a:t>
            </a:r>
          </a:p>
        </p:txBody>
      </p:sp>
    </p:spTree>
  </p:cSld>
  <p:clrMapOvr>
    <a:masterClrMapping/>
  </p:clrMapOvr>
  <p:transition>
    <p:fade/>
  </p:transition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حُجَّةٍ فَاحْتَجُّ بِهَا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excuse to advance as a plea,</a:t>
            </a:r>
          </a:p>
        </p:txBody>
      </p:sp>
    </p:spTree>
  </p:cSld>
  <p:clrMapOvr>
    <a:masterClrMapping/>
  </p:clrMapOvr>
  <p:transition>
    <p:fade/>
  </p:transition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قَائِلٌ لَمْ اجْتَرِحْ وَلَمْ اعْمَلْ سُوءاً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can I claim not committing and not acting badly.</a:t>
            </a:r>
          </a:p>
        </p:txBody>
      </p:sp>
    </p:spTree>
  </p:cSld>
  <p:clrMapOvr>
    <a:masterClrMapping/>
  </p:clrMapOvr>
  <p:transition>
    <p:fade/>
  </p:transition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</a:t>
            </a:r>
            <a:r>
              <a:rPr lang="ar-SA" dirty="0" err="1"/>
              <a:t>عَسَىٰ</a:t>
            </a:r>
            <a:r>
              <a:rPr lang="ar-SA" dirty="0"/>
              <a:t> </a:t>
            </a:r>
            <a:r>
              <a:rPr lang="ar-SA" dirty="0" err="1"/>
              <a:t>ٱلْجُحُودُ</a:t>
            </a:r>
            <a:r>
              <a:rPr lang="ar-SA" dirty="0"/>
              <a:t> وَلَوْ جَحَدْتُ يَا مَوْلاَيَ يَنْفَعُنِي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denial, if I deny, O my Master, serve me?</a:t>
            </a:r>
          </a:p>
        </p:txBody>
      </p:sp>
    </p:spTree>
  </p:cSld>
  <p:clrMapOvr>
    <a:masterClrMapping/>
  </p:clrMapOvr>
  <p:transition>
    <p:fade/>
  </p:transition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33338" y="1128980"/>
            <a:ext cx="352532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كَيْفَ وَانَّىٰ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and in what manner can I do so,</a:t>
            </a: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492015" y="1128980"/>
            <a:ext cx="9207970" cy="1323439"/>
          </a:xfrm>
        </p:spPr>
        <p:txBody>
          <a:bodyPr wrap="none">
            <a:spAutoFit/>
          </a:bodyPr>
          <a:lstStyle/>
          <a:p>
            <a:r>
              <a:rPr lang="ks-Arab"/>
              <a:t>لَكِنَّكَ </a:t>
            </a:r>
            <a:r>
              <a:rPr lang="ar-SA" dirty="0"/>
              <a:t>ا</a:t>
            </a:r>
            <a:r>
              <a:rPr lang="ks-Arab" dirty="0"/>
              <a:t>َخْرَجْتَنِی لِلَّذِی سَبَقَ لِی مِنَ الْھُدَی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However, You took me out on account of the guidance that You have already known about me</a:t>
            </a:r>
          </a:p>
        </p:txBody>
      </p:sp>
    </p:spTree>
  </p:cSld>
  <p:clrMapOvr>
    <a:masterClrMapping/>
  </p:clrMapOvr>
  <p:transition>
    <p:fade/>
  </p:transition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31477" y="1128980"/>
            <a:ext cx="892904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وَجَوَارِحِي كُلُّهَا </a:t>
            </a:r>
            <a:r>
              <a:rPr lang="ar-SA" dirty="0"/>
              <a:t>شَاهِدَةٌ عَلَيَّ بِمَا قَدْ عَمِلْتُ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all my organs are witnesses for what I did?</a:t>
            </a:r>
          </a:p>
        </p:txBody>
      </p:sp>
    </p:spTree>
  </p:cSld>
  <p:clrMapOvr>
    <a:masterClrMapping/>
  </p:clrMapOvr>
  <p:transition>
    <p:fade/>
  </p:transition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36696" y="1128980"/>
            <a:ext cx="591860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وَعَلِمْتُ يَقِيناً غَيْرَ </a:t>
            </a:r>
            <a:r>
              <a:rPr lang="ar-SA"/>
              <a:t>ذِي شَكٍّ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know for sure and without doubt</a:t>
            </a:r>
          </a:p>
        </p:txBody>
      </p:sp>
    </p:spTree>
  </p:cSld>
  <p:clrMapOvr>
    <a:masterClrMapping/>
  </p:clrMapOvr>
  <p:transition>
    <p:fade/>
  </p:transition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08268" y="1128980"/>
            <a:ext cx="63754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انَّكَ </a:t>
            </a:r>
            <a:r>
              <a:rPr lang="ar-SA" dirty="0"/>
              <a:t>سَائِلِي مِنْ عَظَائِمِ </a:t>
            </a:r>
            <a:r>
              <a:rPr lang="ar-SA" dirty="0" err="1"/>
              <a:t>ٱلامُورِ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will interrogate me about these grand matter,</a:t>
            </a:r>
          </a:p>
        </p:txBody>
      </p:sp>
    </p:spTree>
  </p:cSld>
  <p:clrMapOvr>
    <a:masterClrMapping/>
  </p:clrMapOvr>
  <p:transition>
    <p:fade/>
  </p:transition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83660" y="1128980"/>
            <a:ext cx="702467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وَانَّكَ ٱلْحَكَمُ</a:t>
            </a:r>
            <a:r>
              <a:rPr lang="en-US"/>
              <a:t> </a:t>
            </a:r>
            <a:r>
              <a:rPr lang="ar-SA" dirty="0" err="1"/>
              <a:t>ٱلْعَدْلُ</a:t>
            </a:r>
            <a:r>
              <a:rPr lang="ar-SA" dirty="0"/>
              <a:t> الَّذِي لاَ تَجُورُ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the Just Judge Who never wrongs,</a:t>
            </a:r>
          </a:p>
        </p:txBody>
      </p:sp>
    </p:spTree>
  </p:cSld>
  <p:clrMapOvr>
    <a:masterClrMapping/>
  </p:clrMapOvr>
  <p:transition>
    <p:fade/>
  </p:transition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22492" y="1128980"/>
            <a:ext cx="31470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وَعَدْلُكَ مُهْلِكِي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justice will ruin me,</a:t>
            </a:r>
          </a:p>
        </p:txBody>
      </p:sp>
    </p:spTree>
  </p:cSld>
  <p:clrMapOvr>
    <a:masterClrMapping/>
  </p:clrMapOvr>
  <p:transition>
    <p:fade/>
  </p:transition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53664" y="1128980"/>
            <a:ext cx="48846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وَمِنْ كُلِّ عَدْلِكَ </a:t>
            </a:r>
            <a:r>
              <a:rPr lang="ar-SA" dirty="0"/>
              <a:t>مَهْرَبِي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from Your all justice I flee.</a:t>
            </a:r>
          </a:p>
        </p:txBody>
      </p:sp>
    </p:spTree>
  </p:cSld>
  <p:clrMapOvr>
    <a:masterClrMapping/>
  </p:clrMapOvr>
  <p:transition>
    <p:fade/>
  </p:transition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فَإِنْ تُعَذِّبْنِي يَا </a:t>
            </a:r>
            <a:r>
              <a:rPr lang="ar-SA" dirty="0" err="1"/>
              <a:t>إِلٰهِي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You, O my God, chastise me,</a:t>
            </a:r>
          </a:p>
        </p:txBody>
      </p:sp>
    </p:spTree>
  </p:cSld>
  <p:clrMapOvr>
    <a:masterClrMapping/>
  </p:clrMapOvr>
  <p:transition>
    <p:fade/>
  </p:transition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42682" y="1128980"/>
            <a:ext cx="550663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فَبِذُنُوبِي </a:t>
            </a:r>
            <a:r>
              <a:rPr lang="ar-SA"/>
              <a:t>بَعْدَ حُجَّتِكَ </a:t>
            </a:r>
            <a:r>
              <a:rPr lang="ar-SA" dirty="0"/>
              <a:t>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it is because of my sins after Your claim against me;</a:t>
            </a:r>
          </a:p>
        </p:txBody>
      </p:sp>
    </p:spTree>
  </p:cSld>
  <p:clrMapOvr>
    <a:masterClrMapping/>
  </p:clrMapOvr>
  <p:transition>
    <p:fade/>
  </p:transition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تَعْفُ عَنِّي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pardon me,</a:t>
            </a:r>
          </a:p>
        </p:txBody>
      </p:sp>
    </p:spTree>
  </p:cSld>
  <p:clrMapOvr>
    <a:masterClrMapping/>
  </p:clrMapOvr>
  <p:transition>
    <p:fade/>
  </p:transition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41880" y="1128980"/>
            <a:ext cx="550823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فَبِحِلْمِكَ وَجُودِكَ وَكَرَمِكَ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it is on account of Your forbearance, magnanimity, and generosity.</a:t>
            </a: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39750" y="1128980"/>
            <a:ext cx="3512500" cy="1323439"/>
          </a:xfrm>
        </p:spPr>
        <p:txBody>
          <a:bodyPr wrap="none">
            <a:spAutoFit/>
          </a:bodyPr>
          <a:lstStyle/>
          <a:p>
            <a:r>
              <a:rPr lang="ar-SA" dirty="0" err="1"/>
              <a:t>الَّذِی</a:t>
            </a:r>
            <a:r>
              <a:rPr lang="ar-SA" dirty="0"/>
              <a:t> لَهُ یَسَّرْتَنِی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made easy the way to it</a:t>
            </a:r>
          </a:p>
        </p:txBody>
      </p:sp>
    </p:spTree>
  </p:cSld>
  <p:clrMapOvr>
    <a:masterClrMapping/>
  </p:clrMapOvr>
  <p:transition>
    <p:fade/>
  </p:transition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1708059766"/>
      </p:ext>
    </p:extLst>
  </p:cSld>
  <p:clrMapOvr>
    <a:masterClrMapping/>
  </p:clrMapOvr>
  <p:transition>
    <p:fade/>
  </p:transition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36031" y="1128980"/>
            <a:ext cx="49199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ٱلظَّالِمِينَ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the wrongdoers.</a:t>
            </a:r>
          </a:p>
        </p:txBody>
      </p:sp>
    </p:spTree>
  </p:cSld>
  <p:clrMapOvr>
    <a:masterClrMapping/>
  </p:clrMapOvr>
  <p:transition>
    <p:fade/>
  </p:transition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3280230321"/>
      </p:ext>
    </p:extLst>
  </p:cSld>
  <p:clrMapOvr>
    <a:masterClrMapping/>
  </p:clrMapOvr>
  <p:transition>
    <p:fade/>
  </p:transition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64936" y="1128980"/>
            <a:ext cx="56621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ٱلْمُسْتَغْفِرِينَ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seeking forgiveness.</a:t>
            </a:r>
          </a:p>
        </p:txBody>
      </p:sp>
    </p:spTree>
  </p:cSld>
  <p:clrMapOvr>
    <a:masterClrMapping/>
  </p:clrMapOvr>
  <p:transition>
    <p:fade/>
  </p:transition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3242061571"/>
      </p:ext>
    </p:extLst>
  </p:cSld>
  <p:clrMapOvr>
    <a:masterClrMapping/>
  </p:clrMapOvr>
  <p:transition>
    <p:fade/>
  </p:transition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92562" y="1128980"/>
            <a:ext cx="52068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ٱلْمُوَحِّدِينَ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professing Your Oneness.</a:t>
            </a:r>
          </a:p>
        </p:txBody>
      </p:sp>
    </p:spTree>
  </p:cSld>
  <p:clrMapOvr>
    <a:masterClrMapping/>
  </p:clrMapOvr>
  <p:transition>
    <p:fade/>
  </p:transition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2536503394"/>
      </p:ext>
    </p:extLst>
  </p:cSld>
  <p:clrMapOvr>
    <a:masterClrMapping/>
  </p:clrMapOvr>
  <p:transition>
    <p:fade/>
  </p:transition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66489" y="1128980"/>
            <a:ext cx="485902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ٱلْخَائِفِينَ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the fearful.</a:t>
            </a:r>
          </a:p>
        </p:txBody>
      </p:sp>
    </p:spTree>
  </p:cSld>
  <p:clrMapOvr>
    <a:masterClrMapping/>
  </p:clrMapOvr>
  <p:transition>
    <p:fade/>
  </p:transition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3694994369"/>
      </p:ext>
    </p:extLst>
  </p:cSld>
  <p:clrMapOvr>
    <a:masterClrMapping/>
  </p:clrMapOvr>
  <p:transition>
    <p:fade/>
  </p:transition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05762" y="1128980"/>
            <a:ext cx="47804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ٱلْوَجِلِينَ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the apprehensive.</a:t>
            </a: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659548" y="1128980"/>
            <a:ext cx="2872902" cy="1323439"/>
          </a:xfrm>
        </p:spPr>
        <p:txBody>
          <a:bodyPr wrap="none">
            <a:spAutoFit/>
          </a:bodyPr>
          <a:lstStyle/>
          <a:p>
            <a:r>
              <a:rPr lang="ks-Arab" dirty="0"/>
              <a:t>وَفيهِ </a:t>
            </a:r>
            <a:r>
              <a:rPr lang="ar-SA" dirty="0"/>
              <a:t>ا</a:t>
            </a:r>
            <a:r>
              <a:rPr lang="ks-Arab" dirty="0"/>
              <a:t>َنْشَ</a:t>
            </a:r>
            <a:r>
              <a:rPr lang="ur-PK" dirty="0"/>
              <a:t>ا</a:t>
            </a:r>
            <a:r>
              <a:rPr lang="ks-Arab" dirty="0"/>
              <a:t>ْتَنِی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brought me up in it.</a:t>
            </a:r>
          </a:p>
        </p:txBody>
      </p:sp>
    </p:spTree>
  </p:cSld>
  <p:clrMapOvr>
    <a:masterClrMapping/>
  </p:clrMapOvr>
  <p:transition>
    <p:fade/>
  </p:transition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2507018152"/>
      </p:ext>
    </p:extLst>
  </p:cSld>
  <p:clrMapOvr>
    <a:masterClrMapping/>
  </p:clrMapOvr>
  <p:transition>
    <p:fade/>
  </p:transition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35418" y="1128980"/>
            <a:ext cx="472116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ٱلرَّاجِينَ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hoping (for You).</a:t>
            </a:r>
          </a:p>
        </p:txBody>
      </p:sp>
    </p:spTree>
  </p:cSld>
  <p:clrMapOvr>
    <a:masterClrMapping/>
  </p:clrMapOvr>
  <p:transition>
    <p:fade/>
  </p:transition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4128684287"/>
      </p:ext>
    </p:extLst>
  </p:cSld>
  <p:clrMapOvr>
    <a:masterClrMapping/>
  </p:clrMapOvr>
  <p:transition>
    <p:fade/>
  </p:transition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67290" y="1128980"/>
            <a:ext cx="485741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ٱلرَّاغِبِينَ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desiring (for You).</a:t>
            </a:r>
          </a:p>
        </p:txBody>
      </p:sp>
    </p:spTree>
  </p:cSld>
  <p:clrMapOvr>
    <a:masterClrMapping/>
  </p:clrMapOvr>
  <p:transition>
    <p:fade/>
  </p:transition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2251391078"/>
      </p:ext>
    </p:extLst>
  </p:cSld>
  <p:clrMapOvr>
    <a:masterClrMapping/>
  </p:clrMapOvr>
  <p:transition>
    <p:fade/>
  </p:transition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00152" y="1128980"/>
            <a:ext cx="479169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ٱلْمُهَلِّلِينَ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professing that there is no god save You.</a:t>
            </a:r>
          </a:p>
        </p:txBody>
      </p:sp>
    </p:spTree>
  </p:cSld>
  <p:clrMapOvr>
    <a:masterClrMapping/>
  </p:clrMapOvr>
  <p:transition>
    <p:fade/>
  </p:transition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1404906339"/>
      </p:ext>
    </p:extLst>
  </p:cSld>
  <p:clrMapOvr>
    <a:masterClrMapping/>
  </p:clrMapOvr>
  <p:transition>
    <p:fade/>
  </p:transition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24810" y="1128980"/>
            <a:ext cx="494237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ٱلسَّائِلِينَ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beseeching (You).</a:t>
            </a:r>
          </a:p>
        </p:txBody>
      </p:sp>
    </p:spTree>
  </p:cSld>
  <p:clrMapOvr>
    <a:masterClrMapping/>
  </p:clrMapOvr>
  <p:transition>
    <p:fade/>
  </p:transition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424476452"/>
      </p:ext>
    </p:extLst>
  </p:cSld>
  <p:clrMapOvr>
    <a:masterClrMapping/>
  </p:clrMapOvr>
  <p:transition>
    <p:fade/>
  </p:transition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15618" y="1128980"/>
            <a:ext cx="53607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</a:t>
            </a:r>
            <a:r>
              <a:rPr lang="ar-SA" dirty="0"/>
              <a:t>مِنَ </a:t>
            </a:r>
            <a:r>
              <a:rPr lang="ar-SA" dirty="0" err="1"/>
              <a:t>ٱلْمُسَبِّحِينَ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glorifying (You).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33678" y="1128980"/>
            <a:ext cx="5724644" cy="1323439"/>
          </a:xfrm>
        </p:spPr>
        <p:txBody>
          <a:bodyPr wrap="none">
            <a:spAutoFit/>
          </a:bodyPr>
          <a:lstStyle/>
          <a:p>
            <a:r>
              <a:rPr lang="ar-SA" dirty="0"/>
              <a:t>وَمِنْ </a:t>
            </a:r>
            <a:r>
              <a:rPr lang="ar-SA"/>
              <a:t>قَبْلِ ذلِكَ </a:t>
            </a:r>
            <a:r>
              <a:rPr lang="ar-SA" dirty="0"/>
              <a:t>رَؤُفْتَ بِی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Even before that, You had compassion on me,</a:t>
            </a:r>
          </a:p>
        </p:txBody>
      </p:sp>
    </p:spTree>
  </p:cSld>
  <p:clrMapOvr>
    <a:masterClrMapping/>
  </p:clrMapOvr>
  <p:transition>
    <p:fade/>
  </p:transition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  <p:extLst>
      <p:ext uri="{BB962C8B-B14F-4D97-AF65-F5344CB8AC3E}">
        <p14:creationId xmlns:p14="http://schemas.microsoft.com/office/powerpoint/2010/main" val="3879094156"/>
      </p:ext>
    </p:extLst>
  </p:cSld>
  <p:clrMapOvr>
    <a:masterClrMapping/>
  </p:clrMapOvr>
  <p:transition>
    <p:fade/>
  </p:transition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21604" y="1128980"/>
            <a:ext cx="494879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إِنِّي كُنْتُ مِنَ ٱلْمُكَبِّرِينَ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been of those professing that You are the Greatest.</a:t>
            </a:r>
          </a:p>
        </p:txBody>
      </p:sp>
    </p:spTree>
  </p:cSld>
  <p:clrMapOvr>
    <a:masterClrMapping/>
  </p:clrMapOvr>
  <p:transition>
    <p:fade/>
  </p:transition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إِلٰهَ إِلاَّ </a:t>
            </a:r>
            <a:r>
              <a:rPr lang="ar-SA" err="1"/>
              <a:t>انْتَ</a:t>
            </a:r>
            <a:r>
              <a:rPr lang="ar-SA"/>
              <a:t>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You. All glory be to You.</a:t>
            </a:r>
          </a:p>
        </p:txBody>
      </p:sp>
    </p:spTree>
  </p:cSld>
  <p:clrMapOvr>
    <a:masterClrMapping/>
  </p:clrMapOvr>
  <p:transition>
    <p:fade/>
  </p:transition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رَبِّي وَرَبُّ آبَائِيَ </a:t>
            </a:r>
            <a:r>
              <a:rPr lang="ar-SA" dirty="0" err="1"/>
              <a:t>ٱلاوَّلِينَ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my Lord and the Lord of my bygone fathers.</a:t>
            </a:r>
          </a:p>
        </p:txBody>
      </p:sp>
    </p:spTree>
  </p:cSld>
  <p:clrMapOvr>
    <a:masterClrMapping/>
  </p:clrMapOvr>
  <p:transition>
    <p:fade/>
  </p:transition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79602" y="1128980"/>
            <a:ext cx="623279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هٰذَا </a:t>
            </a:r>
            <a:r>
              <a:rPr lang="ar-SA"/>
              <a:t>ثَنَائِي عَلَيْكَ </a:t>
            </a:r>
            <a:r>
              <a:rPr lang="ar-SA" dirty="0"/>
              <a:t>مُمَجِّداً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this is my praise for You, celebrating Your glory,</a:t>
            </a:r>
          </a:p>
        </p:txBody>
      </p:sp>
    </p:spTree>
  </p:cSld>
  <p:clrMapOvr>
    <a:masterClrMapping/>
  </p:clrMapOvr>
  <p:transition>
    <p:fade/>
  </p:transition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04398" y="1128980"/>
            <a:ext cx="538320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وَإِخْلاصِي لِذِكْرِكَ </a:t>
            </a:r>
            <a:r>
              <a:rPr lang="ar-SA" dirty="0"/>
              <a:t>مُوَحِّداً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sincerity to mention You and profess Your Oneness,</a:t>
            </a:r>
          </a:p>
        </p:txBody>
      </p:sp>
    </p:spTree>
  </p:cSld>
  <p:clrMapOvr>
    <a:masterClrMapping/>
  </p:clrMapOvr>
  <p:transition>
    <p:fade/>
  </p:transition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67290" y="1128980"/>
            <a:ext cx="485741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وَإِقْرَارِي بِآلاَئِكَ </a:t>
            </a:r>
            <a:r>
              <a:rPr lang="ar-SA" dirty="0" err="1"/>
              <a:t>مُعَدِّداً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acknowledgment of Your bounties, counting them,</a:t>
            </a:r>
          </a:p>
        </p:txBody>
      </p:sp>
    </p:spTree>
  </p:cSld>
  <p:clrMapOvr>
    <a:masterClrMapping/>
  </p:clrMapOvr>
  <p:transition>
    <p:fade/>
  </p:transition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29107" y="1128980"/>
            <a:ext cx="63337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وَإِنْ كُنْتُ </a:t>
            </a:r>
            <a:r>
              <a:rPr lang="ar-SA" dirty="0"/>
              <a:t>مُقِرّاً انِّي لَمْ احْصِهَا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although I confess that I could never count them</a:t>
            </a:r>
          </a:p>
        </p:txBody>
      </p:sp>
    </p:spTree>
  </p:cSld>
  <p:clrMapOvr>
    <a:masterClrMapping/>
  </p:clrMapOvr>
  <p:transition>
    <p:fade/>
  </p:transition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89255" y="1128980"/>
            <a:ext cx="36134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لِكَثْرَتِهَا </a:t>
            </a:r>
            <a:r>
              <a:rPr lang="ar-SA" dirty="0"/>
              <a:t>وَسُبُوغِهَا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they are innumerable, abundant,</a:t>
            </a:r>
          </a:p>
        </p:txBody>
      </p:sp>
    </p:spTree>
  </p:cSld>
  <p:clrMapOvr>
    <a:masterClrMapping/>
  </p:clrMapOvr>
  <p:transition>
    <p:fade/>
  </p:transition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وَتَظَاهُرِهَا وَتَقَادُمِهَا </a:t>
            </a:r>
            <a:r>
              <a:rPr lang="ar-SA" dirty="0" err="1"/>
              <a:t>إِلَىٰ</a:t>
            </a:r>
            <a:r>
              <a:rPr lang="ar-SA" dirty="0"/>
              <a:t> حَادِثٍ مَا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continuous, and prior to a certain event.</a:t>
            </a: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81616" y="513427"/>
            <a:ext cx="3228769" cy="2554545"/>
          </a:xfrm>
        </p:spPr>
        <p:txBody>
          <a:bodyPr wrap="none">
            <a:spAutoFit/>
          </a:bodyPr>
          <a:lstStyle/>
          <a:p>
            <a:r>
              <a:rPr lang="ar-SA" err="1"/>
              <a:t>بِجَمِیلِ</a:t>
            </a:r>
            <a:r>
              <a:rPr lang="ar-SA"/>
              <a:t> صُنْعِكَ</a:t>
            </a:r>
            <a:br>
              <a:rPr lang="ar-SA" dirty="0"/>
            </a:br>
            <a:r>
              <a:rPr lang="ar-SA"/>
              <a:t>وَسَوابِغِ نِعَمِكَ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through Your excellent conferral and Your affluent bestowals.</a:t>
            </a:r>
          </a:p>
        </p:txBody>
      </p:sp>
    </p:spTree>
  </p:cSld>
  <p:clrMapOvr>
    <a:masterClrMapping/>
  </p:clrMapOvr>
  <p:transition>
    <p:fade/>
  </p:transition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لَمْ تَزَلْ تَتَعَهَّدُنِي بِهِ مَعَهَا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been conferring upon me with these bounties</a:t>
            </a:r>
          </a:p>
        </p:txBody>
      </p:sp>
    </p:spTree>
  </p:cSld>
  <p:clrMapOvr>
    <a:masterClrMapping/>
  </p:clrMapOvr>
  <p:transition>
    <p:fade/>
  </p:transition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مُنْذُ خَلَقْتَنِي </a:t>
            </a:r>
            <a:r>
              <a:rPr lang="ar-SA" dirty="0" err="1"/>
              <a:t>وَبَرَاتَنِي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since You created and originated me</a:t>
            </a:r>
          </a:p>
        </p:txBody>
      </p:sp>
    </p:spTree>
  </p:cSld>
  <p:clrMapOvr>
    <a:masterClrMapping/>
  </p:clrMapOvr>
  <p:transition>
    <p:fade/>
  </p:transition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اوَّلِ </a:t>
            </a:r>
            <a:r>
              <a:rPr lang="ar-SA" dirty="0" err="1"/>
              <a:t>ٱلْعُمْرِ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from the beginning of my age</a:t>
            </a:r>
          </a:p>
        </p:txBody>
      </p:sp>
    </p:spTree>
  </p:cSld>
  <p:clrMapOvr>
    <a:masterClrMapping/>
  </p:clrMapOvr>
  <p:transition>
    <p:fade/>
  </p:transition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مِنَ </a:t>
            </a:r>
            <a:r>
              <a:rPr lang="ar-SA" dirty="0" err="1"/>
              <a:t>ٱلإِغْنَاءِ</a:t>
            </a:r>
            <a:r>
              <a:rPr lang="ar-SA" dirty="0"/>
              <a:t> مِنَ </a:t>
            </a:r>
            <a:r>
              <a:rPr lang="ar-SA" dirty="0" err="1"/>
              <a:t>ٱلْفَقْرِ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through meeting my poverty</a:t>
            </a:r>
          </a:p>
        </p:txBody>
      </p:sp>
    </p:spTree>
  </p:cSld>
  <p:clrMapOvr>
    <a:masterClrMapping/>
  </p:clrMapOvr>
  <p:transition>
    <p:fade/>
  </p:transition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44934" y="1128980"/>
            <a:ext cx="310213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وَكَشْفِ </a:t>
            </a:r>
            <a:r>
              <a:rPr lang="ar-SA" dirty="0" err="1"/>
              <a:t>ٱلضُّرِّ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relieving me from harm,</a:t>
            </a:r>
          </a:p>
        </p:txBody>
      </p:sp>
    </p:spTree>
  </p:cSld>
  <p:clrMapOvr>
    <a:masterClrMapping/>
  </p:clrMapOvr>
  <p:transition>
    <p:fade/>
  </p:transition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وَتَسْبِيبِ</a:t>
            </a:r>
            <a:r>
              <a:rPr lang="en-US" dirty="0"/>
              <a:t> </a:t>
            </a:r>
            <a:r>
              <a:rPr lang="ar-SA" dirty="0" err="1"/>
              <a:t>ٱلْيُسْرِ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giving me means of easiness,</a:t>
            </a:r>
          </a:p>
        </p:txBody>
      </p:sp>
    </p:spTree>
  </p:cSld>
  <p:clrMapOvr>
    <a:masterClrMapping/>
  </p:clrMapOvr>
  <p:transition>
    <p:fade/>
  </p:transition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وَدَفْعِ </a:t>
            </a:r>
            <a:r>
              <a:rPr lang="ar-SA" dirty="0" err="1"/>
              <a:t>ٱلْعُسْرِ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repelling misery from me,</a:t>
            </a:r>
          </a:p>
        </p:txBody>
      </p:sp>
    </p:spTree>
  </p:cSld>
  <p:clrMapOvr>
    <a:masterClrMapping/>
  </p:clrMapOvr>
  <p:transition>
    <p:fade/>
  </p:transition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09668" y="1128980"/>
            <a:ext cx="31726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وَتَفْرِيجِ ٱلْكَرْبِ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alleviating my agonies,</a:t>
            </a:r>
          </a:p>
        </p:txBody>
      </p:sp>
    </p:spTree>
  </p:cSld>
  <p:clrMapOvr>
    <a:masterClrMapping/>
  </p:clrMapOvr>
  <p:transition>
    <p:fade/>
  </p:transition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وَٱلْعَافِيَةِ</a:t>
            </a:r>
            <a:r>
              <a:rPr lang="ar-SA" dirty="0"/>
              <a:t> فِي </a:t>
            </a:r>
            <a:r>
              <a:rPr lang="ar-SA" dirty="0" err="1"/>
              <a:t>ٱلْبَدَنِ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granting me wellbeing in my body,</a:t>
            </a:r>
          </a:p>
        </p:txBody>
      </p:sp>
    </p:spTree>
  </p:cSld>
  <p:clrMapOvr>
    <a:masterClrMapping/>
  </p:clrMapOvr>
  <p:transition>
    <p:fade/>
  </p:transition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وَٱلسَّلاَمَةِ</a:t>
            </a:r>
            <a:r>
              <a:rPr lang="ar-SA" dirty="0"/>
              <a:t> فِي </a:t>
            </a:r>
            <a:r>
              <a:rPr lang="ar-SA" dirty="0" err="1"/>
              <a:t>ٱلدِّينِ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furnishing me with sound faith.</a:t>
            </a: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فَابْتَدَعْتَ خَلْقِی مِنْ مَنِیٍّ یُمْنی،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You fashioned my creation from semen that gushed forth</a:t>
            </a:r>
          </a:p>
        </p:txBody>
      </p:sp>
    </p:spTree>
  </p:cSld>
  <p:clrMapOvr>
    <a:masterClrMapping/>
  </p:clrMapOvr>
  <p:transition>
    <p:fade/>
  </p:transition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139354" y="1128980"/>
            <a:ext cx="991329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وَلَوْ رَفَدَنِي عَلَىٰ </a:t>
            </a:r>
            <a:r>
              <a:rPr lang="ar-SA"/>
              <a:t>قَدْرِ ذِكْرِ نِعْمَتِكَ </a:t>
            </a:r>
            <a:r>
              <a:rPr lang="ar-SA" dirty="0"/>
              <a:t>جَمِيعُ </a:t>
            </a:r>
            <a:r>
              <a:rPr lang="ar-SA" dirty="0" err="1"/>
              <a:t>ٱلْعَالَمِينَ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all creatures assist me to be able to mention Your bounties,</a:t>
            </a:r>
          </a:p>
        </p:txBody>
      </p:sp>
    </p:spTree>
  </p:cSld>
  <p:clrMapOvr>
    <a:masterClrMapping/>
  </p:clrMapOvr>
  <p:transition>
    <p:fade/>
  </p:transition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مِنَ </a:t>
            </a:r>
            <a:r>
              <a:rPr lang="ar-SA" dirty="0" err="1"/>
              <a:t>ٱلاوَّلِينَ</a:t>
            </a:r>
            <a:r>
              <a:rPr lang="en-US" dirty="0"/>
              <a:t> </a:t>
            </a:r>
            <a:r>
              <a:rPr lang="ar-SA" dirty="0" err="1"/>
              <a:t>وَٱلآخِرِينَ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including the past and the coming generations,</a:t>
            </a:r>
          </a:p>
        </p:txBody>
      </p:sp>
    </p:spTree>
  </p:cSld>
  <p:clrMapOvr>
    <a:masterClrMapping/>
  </p:clrMapOvr>
  <p:transition>
    <p:fade/>
  </p:transition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97610" y="1128980"/>
            <a:ext cx="57967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 قَدَرْتُ وَلاَ هُمْ </a:t>
            </a:r>
            <a:r>
              <a:rPr lang="ar-SA"/>
              <a:t>عَلَىٰ 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neither I nor will they be able to do that.</a:t>
            </a:r>
          </a:p>
        </p:txBody>
      </p:sp>
    </p:spTree>
  </p:cSld>
  <p:clrMapOvr>
    <a:masterClrMapping/>
  </p:clrMapOvr>
  <p:transition>
    <p:fade/>
  </p:transition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تَقَدَّسْتَ وَتَعَالَيْتَ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Holy be You and Exalted be You;</a:t>
            </a:r>
          </a:p>
        </p:txBody>
      </p:sp>
    </p:spTree>
  </p:cSld>
  <p:clrMapOvr>
    <a:masterClrMapping/>
  </p:clrMapOvr>
  <p:transition>
    <p:fade/>
  </p:transition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32262" y="1128980"/>
            <a:ext cx="55274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</a:t>
            </a:r>
            <a:r>
              <a:rPr lang="ar-SA"/>
              <a:t>رَبٍّ كَرِيمٍ </a:t>
            </a:r>
            <a:r>
              <a:rPr lang="ar-SA" dirty="0"/>
              <a:t>عَظِيمٍ رَحِيمٍ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All-generous, All-great, and All-merciful Sustainer.</a:t>
            </a:r>
          </a:p>
        </p:txBody>
      </p:sp>
    </p:spTree>
  </p:cSld>
  <p:clrMapOvr>
    <a:masterClrMapping/>
  </p:clrMapOvr>
  <p:transition>
    <p:fade/>
  </p:transition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03870" y="1128980"/>
            <a:ext cx="338426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لاَ </a:t>
            </a:r>
            <a:r>
              <a:rPr lang="ar-SA"/>
              <a:t>تُحْصَىٰ آلاَؤُكَ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bounties are innumerable,</a:t>
            </a:r>
          </a:p>
        </p:txBody>
      </p:sp>
    </p:spTree>
  </p:cSld>
  <p:clrMapOvr>
    <a:masterClrMapping/>
  </p:clrMapOvr>
  <p:transition>
    <p:fade/>
  </p:transition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06462" y="1128980"/>
            <a:ext cx="31790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</a:t>
            </a:r>
            <a:r>
              <a:rPr lang="ar-SA"/>
              <a:t>يُبْلَغُ ثَنَاؤُكَ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(proper) praise of You is unreachable,</a:t>
            </a:r>
          </a:p>
        </p:txBody>
      </p:sp>
    </p:spTree>
  </p:cSld>
  <p:clrMapOvr>
    <a:masterClrMapping/>
  </p:clrMapOvr>
  <p:transition>
    <p:fade/>
  </p:transition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92273" y="1128980"/>
            <a:ext cx="380745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وَلاَ تُكَافَىٰ نَعْمَاؤُكَ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graces cannot be rewarded.</a:t>
            </a:r>
          </a:p>
        </p:txBody>
      </p:sp>
    </p:spTree>
  </p:cSld>
  <p:clrMapOvr>
    <a:masterClrMapping/>
  </p:clrMapOvr>
  <p:transition>
    <p:fade/>
  </p:transition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صَلِّ </a:t>
            </a:r>
            <a:r>
              <a:rPr lang="ar-SA" dirty="0" err="1"/>
              <a:t>عَلَىٰ</a:t>
            </a:r>
            <a:r>
              <a:rPr lang="ar-SA" dirty="0"/>
              <a:t> مُحَمَّدٍ وَآلِ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send blessings upon Muhammad and the Household of Muhammad,</a:t>
            </a:r>
          </a:p>
        </p:txBody>
      </p:sp>
    </p:spTree>
  </p:cSld>
  <p:clrMapOvr>
    <a:masterClrMapping/>
  </p:clrMapOvr>
  <p:transition>
    <p:fade/>
  </p:transition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97082" y="1128980"/>
            <a:ext cx="379783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وَاتْمِمْ </a:t>
            </a:r>
            <a:r>
              <a:rPr lang="ar-SA"/>
              <a:t>عَلَيْنَا نِعَمَكَ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perfect Your bounties for us,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414F1A-E766-9CD8-A960-1F664287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وَلاَ لِعَطائِهِ مَانِعٌ، 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Whose gifts cannot be stopped by anything,</a:t>
            </a: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77999" y="1128980"/>
            <a:ext cx="6236001" cy="1323439"/>
          </a:xfrm>
        </p:spPr>
        <p:txBody>
          <a:bodyPr wrap="none">
            <a:spAutoFit/>
          </a:bodyPr>
          <a:lstStyle/>
          <a:p>
            <a:r>
              <a:rPr lang="ks-Arab"/>
              <a:t>وَاَسْكَنْتَنى </a:t>
            </a:r>
            <a:r>
              <a:rPr lang="ks-Arab" dirty="0"/>
              <a:t>فِی ظُلُماتٍ ثَل</a:t>
            </a:r>
            <a:r>
              <a:rPr lang="ar-SA" dirty="0"/>
              <a:t>َ</a:t>
            </a:r>
            <a:r>
              <a:rPr lang="ks-Arab" dirty="0"/>
              <a:t>اثٍ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put me up in triple darkness</a:t>
            </a:r>
          </a:p>
        </p:txBody>
      </p:sp>
    </p:spTree>
  </p:cSld>
  <p:clrMapOvr>
    <a:masterClrMapping/>
  </p:clrMapOvr>
  <p:transition>
    <p:fade/>
  </p:transition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60213" y="1128980"/>
            <a:ext cx="387157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وَاسْعِدْنَا بِطَاعَتِكَ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us happy by obeying You.</a:t>
            </a:r>
          </a:p>
        </p:txBody>
      </p:sp>
    </p:spTree>
  </p:cSld>
  <p:clrMapOvr>
    <a:masterClrMapping/>
  </p:clrMapOvr>
  <p:transition>
    <p:fade/>
  </p:transition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0233" y="1128980"/>
            <a:ext cx="51315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سُبْحَانَكَ </a:t>
            </a:r>
            <a:r>
              <a:rPr lang="ar-SA" dirty="0"/>
              <a:t>لاَ إِلٰهَ إِلاَّ انْتَ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glory be to You. There is no god save You.</a:t>
            </a:r>
          </a:p>
        </p:txBody>
      </p:sp>
    </p:spTree>
  </p:cSld>
  <p:clrMapOvr>
    <a:masterClrMapping/>
  </p:clrMapOvr>
  <p:transition>
    <p:fade/>
  </p:transition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61918" y="1128980"/>
            <a:ext cx="546816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اللَّهُمَّ إِنَّكَ </a:t>
            </a:r>
            <a:r>
              <a:rPr lang="ar-SA" dirty="0"/>
              <a:t>تُجِيبُ </a:t>
            </a:r>
            <a:r>
              <a:rPr lang="ar-SA" dirty="0" err="1"/>
              <a:t>ٱلْمُضْطَرَّ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verily, You answer the distressed,</a:t>
            </a:r>
          </a:p>
        </p:txBody>
      </p:sp>
    </p:spTree>
  </p:cSld>
  <p:clrMapOvr>
    <a:masterClrMapping/>
  </p:clrMapOvr>
  <p:transition>
    <p:fade/>
  </p:transition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17308" y="1128980"/>
            <a:ext cx="355738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وَتَكْشِفُ </a:t>
            </a:r>
            <a:r>
              <a:rPr lang="ar-SA" dirty="0" err="1"/>
              <a:t>ٱلسُّوءَ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remove the evil,</a:t>
            </a:r>
          </a:p>
        </p:txBody>
      </p:sp>
    </p:spTree>
  </p:cSld>
  <p:clrMapOvr>
    <a:masterClrMapping/>
  </p:clrMapOvr>
  <p:transition>
    <p:fade/>
  </p:transition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60213" y="1128980"/>
            <a:ext cx="387157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وَتُغِيثُ ٱلْمَكْرُوبَ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aid the anguished,</a:t>
            </a:r>
          </a:p>
        </p:txBody>
      </p:sp>
    </p:spTree>
  </p:cSld>
  <p:clrMapOvr>
    <a:masterClrMapping/>
  </p:clrMapOvr>
  <p:transition>
    <p:fade/>
  </p:transition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وَتَشْفِي </a:t>
            </a:r>
            <a:r>
              <a:rPr lang="ar-SA" dirty="0" err="1"/>
              <a:t>ٱلسَّقِيمَ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cure the ailed,</a:t>
            </a:r>
          </a:p>
        </p:txBody>
      </p:sp>
    </p:spTree>
  </p:cSld>
  <p:clrMapOvr>
    <a:masterClrMapping/>
  </p:clrMapOvr>
  <p:transition>
    <p:fade/>
  </p:transition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وَتُغْنِي </a:t>
            </a:r>
            <a:r>
              <a:rPr lang="ar-SA" dirty="0" err="1"/>
              <a:t>ٱلْفَقِيرَ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enrich the poor,</a:t>
            </a:r>
          </a:p>
        </p:txBody>
      </p:sp>
    </p:spTree>
  </p:cSld>
  <p:clrMapOvr>
    <a:masterClrMapping/>
  </p:clrMapOvr>
  <p:transition>
    <p:fade/>
  </p:transition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64972" y="1128980"/>
            <a:ext cx="306205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وَتَجْبُرُ ٱلْكَسِيرَ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set the broken,</a:t>
            </a:r>
          </a:p>
        </p:txBody>
      </p:sp>
    </p:spTree>
  </p:cSld>
  <p:clrMapOvr>
    <a:masterClrMapping/>
  </p:clrMapOvr>
  <p:transition>
    <p:fade/>
  </p:transition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وَتَرْحَمُ </a:t>
            </a:r>
            <a:r>
              <a:rPr lang="ar-SA" dirty="0" err="1"/>
              <a:t>ٱلصَّغِيرَ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mercy on the young,</a:t>
            </a:r>
          </a:p>
        </p:txBody>
      </p:sp>
    </p:spTree>
  </p:cSld>
  <p:clrMapOvr>
    <a:masterClrMapping/>
  </p:clrMapOvr>
  <p:transition>
    <p:fade/>
  </p:transition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689204" y="1128980"/>
            <a:ext cx="281359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وَتُعِينُ ٱلْكَبِيرَ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help the old,</a:t>
            </a: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بَیْنَ لَحْمٍ وَدَمٍ وَجِلْدٍ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among flesh, blood, and skin.</a:t>
            </a:r>
          </a:p>
        </p:txBody>
      </p:sp>
    </p:spTree>
  </p:cSld>
  <p:clrMapOvr>
    <a:masterClrMapping/>
  </p:clrMapOvr>
  <p:transition>
    <p:fade/>
  </p:transition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43194" y="1128980"/>
            <a:ext cx="410561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وَلَيْسَ دُونَكَ </a:t>
            </a:r>
            <a:r>
              <a:rPr lang="ar-SA" dirty="0"/>
              <a:t>ظَهِيرٌ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none can help against You,</a:t>
            </a:r>
          </a:p>
        </p:txBody>
      </p:sp>
    </p:spTree>
  </p:cSld>
  <p:clrMapOvr>
    <a:masterClrMapping/>
  </p:clrMapOvr>
  <p:transition>
    <p:fade/>
  </p:transition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64596" y="1128980"/>
            <a:ext cx="346280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وَلاَ فَوْقَكَ </a:t>
            </a:r>
            <a:r>
              <a:rPr lang="ar-SA" dirty="0"/>
              <a:t>قَدِيرٌ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none is more powerful than You,</a:t>
            </a:r>
          </a:p>
        </p:txBody>
      </p:sp>
    </p:spTree>
  </p:cSld>
  <p:clrMapOvr>
    <a:masterClrMapping/>
  </p:clrMapOvr>
  <p:transition>
    <p:fade/>
  </p:transition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78460" y="1128980"/>
            <a:ext cx="403507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err="1"/>
              <a:t>ٱلْعَلِيُّ</a:t>
            </a:r>
            <a:r>
              <a:rPr lang="ar-SA"/>
              <a:t> ٱلْكَبِيرُ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the Most High, the All-great.</a:t>
            </a:r>
          </a:p>
        </p:txBody>
      </p:sp>
    </p:spTree>
  </p:cSld>
  <p:clrMapOvr>
    <a:masterClrMapping/>
  </p:clrMapOvr>
  <p:transition>
    <p:fade/>
  </p:transition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66113" y="1128980"/>
            <a:ext cx="525977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</a:t>
            </a:r>
            <a:r>
              <a:rPr lang="ar-SA"/>
              <a:t>مُطْلِقَ ٱلْمُكَبَّلِ </a:t>
            </a:r>
            <a:r>
              <a:rPr lang="ar-SA" dirty="0" err="1"/>
              <a:t>ٱلاسِيرِ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release the shackled captive!</a:t>
            </a:r>
          </a:p>
        </p:txBody>
      </p:sp>
    </p:spTree>
  </p:cSld>
  <p:clrMapOvr>
    <a:masterClrMapping/>
  </p:clrMapOvr>
  <p:transition>
    <p:fade/>
  </p:transition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رَازِقَ </a:t>
            </a:r>
            <a:r>
              <a:rPr lang="ar-SA" dirty="0" err="1"/>
              <a:t>ٱلطِّفْلِ</a:t>
            </a:r>
            <a:r>
              <a:rPr lang="ar-SA" dirty="0"/>
              <a:t> </a:t>
            </a:r>
            <a:r>
              <a:rPr lang="ar-SA" dirty="0" err="1"/>
              <a:t>ٱلصَّغِيرِ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provides sustenance to the young child!</a:t>
            </a:r>
          </a:p>
        </p:txBody>
      </p:sp>
    </p:spTree>
  </p:cSld>
  <p:clrMapOvr>
    <a:masterClrMapping/>
  </p:clrMapOvr>
  <p:transition>
    <p:fade/>
  </p:transition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عِصْمَةَ </a:t>
            </a:r>
            <a:r>
              <a:rPr lang="ar-SA" dirty="0" err="1"/>
              <a:t>ٱلْخَائِفِ</a:t>
            </a:r>
            <a:r>
              <a:rPr lang="ar-SA" dirty="0"/>
              <a:t> </a:t>
            </a:r>
            <a:r>
              <a:rPr lang="ar-SA" dirty="0" err="1"/>
              <a:t>ٱلْمُسْتَجِيرِ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the Preserver of the afraid seeker of refuge!</a:t>
            </a:r>
          </a:p>
        </p:txBody>
      </p:sp>
    </p:spTree>
  </p:cSld>
  <p:clrMapOvr>
    <a:masterClrMapping/>
  </p:clrMapOvr>
  <p:transition>
    <p:fade/>
  </p:transition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22883" y="1128980"/>
            <a:ext cx="61462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</a:t>
            </a:r>
            <a:r>
              <a:rPr lang="ar-SA"/>
              <a:t>لاَ شَرِيكَ </a:t>
            </a:r>
            <a:r>
              <a:rPr lang="ar-SA" dirty="0"/>
              <a:t>لَهُ وَلاَ وَزِيرَ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neither partner nor assistant,</a:t>
            </a:r>
          </a:p>
        </p:txBody>
      </p:sp>
    </p:spTree>
  </p:cSld>
  <p:clrMapOvr>
    <a:masterClrMapping/>
  </p:clrMapOvr>
  <p:transition>
    <p:fade/>
  </p:transition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صَلِّ </a:t>
            </a:r>
            <a:r>
              <a:rPr lang="ar-SA" dirty="0" err="1"/>
              <a:t>عَلَىٰ</a:t>
            </a:r>
            <a:r>
              <a:rPr lang="ar-SA" dirty="0"/>
              <a:t> مُحَمَّدٍ وَآلِ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send blessings to Muhammad and the Household of Muhammad,</a:t>
            </a:r>
          </a:p>
        </p:txBody>
      </p:sp>
    </p:spTree>
  </p:cSld>
  <p:clrMapOvr>
    <a:masterClrMapping/>
  </p:clrMapOvr>
  <p:transition>
    <p:fade/>
  </p:transition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وَاعْطِنِي فِي </a:t>
            </a:r>
            <a:r>
              <a:rPr lang="ar-SA" dirty="0" err="1"/>
              <a:t>هٰذِهِ</a:t>
            </a:r>
            <a:r>
              <a:rPr lang="ar-SA" dirty="0"/>
              <a:t> </a:t>
            </a:r>
            <a:r>
              <a:rPr lang="ar-SA" dirty="0" err="1"/>
              <a:t>ٱلْعَشِيَّةِ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me, in this evening,</a:t>
            </a:r>
          </a:p>
        </p:txBody>
      </p:sp>
    </p:spTree>
  </p:cSld>
  <p:clrMapOvr>
    <a:masterClrMapping/>
  </p:clrMapOvr>
  <p:transition>
    <p:fade/>
  </p:transition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افْضَلَ مَا اعْطَيْتَ وَانَلْتَ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best of what You have granted and awarded</a:t>
            </a: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66437" y="1128980"/>
            <a:ext cx="4059124" cy="1323439"/>
          </a:xfrm>
        </p:spPr>
        <p:txBody>
          <a:bodyPr wrap="none">
            <a:spAutoFit/>
          </a:bodyPr>
          <a:lstStyle/>
          <a:p>
            <a:r>
              <a:rPr lang="ar-SA" dirty="0"/>
              <a:t>لَمْ تُشْھِدْنِی </a:t>
            </a:r>
            <a:r>
              <a:rPr lang="ar-SA" dirty="0" err="1"/>
              <a:t>خَلْقِی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not made me witness my creation,</a:t>
            </a:r>
          </a:p>
        </p:txBody>
      </p:sp>
    </p:spTree>
  </p:cSld>
  <p:clrMapOvr>
    <a:masterClrMapping/>
  </p:clrMapOvr>
  <p:transition>
    <p:fade/>
  </p:transition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89255" y="1128980"/>
            <a:ext cx="36134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احَداً </a:t>
            </a:r>
            <a:r>
              <a:rPr lang="ar-SA"/>
              <a:t>مِنْ عِبَادِكَ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any of Your servants,</a:t>
            </a:r>
          </a:p>
        </p:txBody>
      </p:sp>
    </p:spTree>
  </p:cSld>
  <p:clrMapOvr>
    <a:masterClrMapping/>
  </p:clrMapOvr>
  <p:transition>
    <p:fade/>
  </p:transition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نِعْمَةٍ تُولِيهَا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including a grace that You donate,</a:t>
            </a:r>
          </a:p>
        </p:txBody>
      </p:sp>
    </p:spTree>
  </p:cSld>
  <p:clrMapOvr>
    <a:masterClrMapping/>
  </p:clrMapOvr>
  <p:transition>
    <p:fade/>
  </p:transition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وَآلاَءٍ تُجَدِّدُهَا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bounties that You re-offer,</a:t>
            </a:r>
          </a:p>
        </p:txBody>
      </p:sp>
    </p:spTree>
  </p:cSld>
  <p:clrMapOvr>
    <a:masterClrMapping/>
  </p:clrMapOvr>
  <p:transition>
    <p:fade/>
  </p:transition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وَبَلِيَّةٍ تَصْرِفُهَا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tribulation that You deter,</a:t>
            </a:r>
          </a:p>
        </p:txBody>
      </p:sp>
    </p:spTree>
  </p:cSld>
  <p:clrMapOvr>
    <a:masterClrMapping/>
  </p:clrMapOvr>
  <p:transition>
    <p:fade/>
  </p:transition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45736" y="1128980"/>
            <a:ext cx="31005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وَكُرْبَةٍ تَكْشِفُهَا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 anguish that You remove,</a:t>
            </a:r>
          </a:p>
        </p:txBody>
      </p:sp>
    </p:spTree>
  </p:cSld>
  <p:clrMapOvr>
    <a:masterClrMapping/>
  </p:clrMapOvr>
  <p:transition>
    <p:fade/>
  </p:transition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وَدَعْوَةٍ تَسْمَعُهَا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prayer that You answer,</a:t>
            </a:r>
          </a:p>
        </p:txBody>
      </p:sp>
    </p:spTree>
  </p:cSld>
  <p:clrMapOvr>
    <a:masterClrMapping/>
  </p:clrMapOvr>
  <p:transition>
    <p:fade/>
  </p:transition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وَحَسَنَةٍ تَتَقَبَّلُهَا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good deed that You admit,</a:t>
            </a:r>
          </a:p>
        </p:txBody>
      </p:sp>
    </p:spTree>
  </p:cSld>
  <p:clrMapOvr>
    <a:masterClrMapping/>
  </p:clrMapOvr>
  <p:transition>
    <p:fade/>
  </p:transition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وَسَيِّئَةٍ </a:t>
            </a:r>
            <a:r>
              <a:rPr lang="ar-SA" dirty="0" err="1"/>
              <a:t>تَتَغَمَّدُهَا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an evildoing that You screen.</a:t>
            </a:r>
          </a:p>
        </p:txBody>
      </p:sp>
    </p:spTree>
  </p:cSld>
  <p:clrMapOvr>
    <a:masterClrMapping/>
  </p:clrMapOvr>
  <p:transition>
    <p:fade/>
  </p:transition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93603" y="1128980"/>
            <a:ext cx="580479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إِنَّكَ </a:t>
            </a:r>
            <a:r>
              <a:rPr lang="ar-SA" dirty="0"/>
              <a:t>لَطِيفٌ بِمَا تَشَاءُ خَبِيرٌ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 are All-tender to him You will, and All-aware,</a:t>
            </a:r>
          </a:p>
        </p:txBody>
      </p:sp>
    </p:spTree>
  </p:cSld>
  <p:clrMapOvr>
    <a:masterClrMapping/>
  </p:clrMapOvr>
  <p:transition>
    <p:fade/>
  </p:transition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17171" y="1128980"/>
            <a:ext cx="455765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وَعَلَىٰ كُلِّ </a:t>
            </a:r>
            <a:r>
              <a:rPr lang="ar-SA" dirty="0"/>
              <a:t>شَيْء قَدِيرٌ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power over all things.</a:t>
            </a: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52351" y="1128980"/>
            <a:ext cx="6287298" cy="1323439"/>
          </a:xfrm>
        </p:spPr>
        <p:txBody>
          <a:bodyPr wrap="none">
            <a:spAutoFit/>
          </a:bodyPr>
          <a:lstStyle/>
          <a:p>
            <a:r>
              <a:rPr lang="ar-SA" dirty="0"/>
              <a:t>وَلَمْ تَجْعَلْ إِلَيَّ شَيْئاً مِنْ اَمْرِي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not referred any part of my creation to me.</a:t>
            </a:r>
          </a:p>
        </p:txBody>
      </p:sp>
    </p:spTree>
  </p:cSld>
  <p:clrMapOvr>
    <a:masterClrMapping/>
  </p:clrMapOvr>
  <p:transition>
    <p:fade/>
  </p:transition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37873" y="1128980"/>
            <a:ext cx="551625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اللَّهُمَّ إِنَّكَ </a:t>
            </a:r>
            <a:r>
              <a:rPr lang="ar-SA" dirty="0"/>
              <a:t>اقْرَبُ مَنْ دُعِيَ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Verily, You are the nearest of those whom are prayed,</a:t>
            </a:r>
          </a:p>
        </p:txBody>
      </p:sp>
    </p:spTree>
  </p:cSld>
  <p:clrMapOvr>
    <a:masterClrMapping/>
  </p:clrMapOvr>
  <p:transition>
    <p:fade/>
  </p:transition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وَاسْرَعُ مَنْ اجَابَ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the promptest of those who may respond,</a:t>
            </a:r>
          </a:p>
        </p:txBody>
      </p:sp>
    </p:spTree>
  </p:cSld>
  <p:clrMapOvr>
    <a:masterClrMapping/>
  </p:clrMapOvr>
  <p:transition>
    <p:fade/>
  </p:transition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51346" y="1128980"/>
            <a:ext cx="308930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وَاكْرَمُ </a:t>
            </a:r>
            <a:r>
              <a:rPr lang="ar-SA" dirty="0"/>
              <a:t>مَنْ عَفَا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most generous of those who may pardon,</a:t>
            </a:r>
          </a:p>
        </p:txBody>
      </p:sp>
    </p:spTree>
  </p:cSld>
  <p:clrMapOvr>
    <a:masterClrMapping/>
  </p:clrMapOvr>
  <p:transition>
    <p:fade/>
  </p:transition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وَاوْسَعُ مَنْ </a:t>
            </a:r>
            <a:r>
              <a:rPr lang="ar-SA" dirty="0" err="1"/>
              <a:t>اعْطَىٰ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most liberal of those who give,</a:t>
            </a:r>
          </a:p>
        </p:txBody>
      </p:sp>
    </p:spTree>
  </p:cSld>
  <p:clrMapOvr>
    <a:masterClrMapping/>
  </p:clrMapOvr>
  <p:transition>
    <p:fade/>
  </p:transition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وَاسْمَعُ مَنْ سُئِلَ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responding of those whom are asked.</a:t>
            </a:r>
          </a:p>
        </p:txBody>
      </p:sp>
    </p:spTree>
  </p:cSld>
  <p:clrMapOvr>
    <a:masterClrMapping/>
  </p:clrMapOvr>
  <p:transition>
    <p:fade/>
  </p:transition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</a:t>
            </a:r>
            <a:r>
              <a:rPr lang="ar-SA" dirty="0" err="1"/>
              <a:t>رَحْمٰنَ</a:t>
            </a:r>
            <a:r>
              <a:rPr lang="ar-SA" dirty="0"/>
              <a:t> </a:t>
            </a:r>
            <a:r>
              <a:rPr lang="ar-SA" dirty="0" err="1"/>
              <a:t>ٱلدُّنْيَا</a:t>
            </a:r>
            <a:r>
              <a:rPr lang="ar-SA" dirty="0"/>
              <a:t> </a:t>
            </a:r>
            <a:r>
              <a:rPr lang="ar-SA" dirty="0" err="1"/>
              <a:t>وَٱلآخِرَةِ</a:t>
            </a:r>
            <a:r>
              <a:rPr lang="ar-SA" dirty="0"/>
              <a:t> وَرَحِيمَهُمَا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All-beneficent of the world and the Hereafter, and All-merciful!</a:t>
            </a:r>
          </a:p>
        </p:txBody>
      </p:sp>
    </p:spTree>
  </p:cSld>
  <p:clrMapOvr>
    <a:masterClrMapping/>
  </p:clrMapOvr>
  <p:transition>
    <p:fade/>
  </p:transition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14767" y="1128980"/>
            <a:ext cx="456246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لَيْسَ كَمِثْلِكَ </a:t>
            </a:r>
            <a:r>
              <a:rPr lang="ar-SA" dirty="0"/>
              <a:t>مَسْؤُولٌ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 besought one is like You</a:t>
            </a:r>
          </a:p>
        </p:txBody>
      </p:sp>
    </p:spTree>
  </p:cSld>
  <p:clrMapOvr>
    <a:masterClrMapping/>
  </p:clrMapOvr>
  <p:transition>
    <p:fade/>
  </p:transition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91472" y="1128980"/>
            <a:ext cx="380905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وَلاَ سِوَاكَ </a:t>
            </a:r>
            <a:r>
              <a:rPr lang="ar-SA" dirty="0" err="1"/>
              <a:t>مَامُولٌ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none save You is hoped.</a:t>
            </a:r>
          </a:p>
        </p:txBody>
      </p:sp>
    </p:spTree>
  </p:cSld>
  <p:clrMapOvr>
    <a:masterClrMapping/>
  </p:clrMapOvr>
  <p:transition>
    <p:fade/>
  </p:transition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86049" y="1128980"/>
            <a:ext cx="361990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دَعَوْتُكَ </a:t>
            </a:r>
            <a:r>
              <a:rPr lang="ar-SA" dirty="0" err="1"/>
              <a:t>فَاجَبْتَنِي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prayed You and You answered me.</a:t>
            </a:r>
          </a:p>
        </p:txBody>
      </p:sp>
    </p:spTree>
  </p:cSld>
  <p:clrMapOvr>
    <a:masterClrMapping/>
  </p:clrMapOvr>
  <p:transition>
    <p:fade/>
  </p:transition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34377" y="1128980"/>
            <a:ext cx="412324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وَسَالْتُكَ </a:t>
            </a:r>
            <a:r>
              <a:rPr lang="ar-SA" dirty="0" err="1"/>
              <a:t>فَاعْطَيْتَنِي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besought You and You gave me.</a:t>
            </a: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 wrap="none">
            <a:spAutoFit/>
          </a:bodyPr>
          <a:lstStyle/>
          <a:p>
            <a:r>
              <a:rPr lang="ar-SA" dirty="0"/>
              <a:t>ثُمَّ اخْرَجْتَنِي لِلَّذِي سَبَقَ لِي مِنَ </a:t>
            </a:r>
            <a:r>
              <a:rPr lang="ar-SA" dirty="0" err="1"/>
              <a:t>ٱلْهُدَىٰ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then took me out on account of the guidance that You have already known about me</a:t>
            </a:r>
          </a:p>
        </p:txBody>
      </p:sp>
    </p:spTree>
  </p:cSld>
  <p:clrMapOvr>
    <a:masterClrMapping/>
  </p:clrMapOvr>
  <p:transition>
    <p:fade/>
  </p:transition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15192" y="1128980"/>
            <a:ext cx="49616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وَرَغِبْتُ إِلَيْكَ </a:t>
            </a:r>
            <a:r>
              <a:rPr lang="ar-SA" dirty="0"/>
              <a:t>فَرَحِمْتَنِي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desired for You and You had mercy on me.</a:t>
            </a:r>
          </a:p>
        </p:txBody>
      </p:sp>
    </p:spTree>
  </p:cSld>
  <p:clrMapOvr>
    <a:masterClrMapping/>
  </p:clrMapOvr>
  <p:transition>
    <p:fade/>
  </p:transition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21179" y="1128980"/>
            <a:ext cx="454964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وَوَثِقْتُ بِكَ </a:t>
            </a:r>
            <a:r>
              <a:rPr lang="ar-SA" dirty="0"/>
              <a:t>فَنَجَّيْتَنِي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had confidence in You and You saved me.</a:t>
            </a:r>
          </a:p>
        </p:txBody>
      </p:sp>
    </p:spTree>
  </p:cSld>
  <p:clrMapOvr>
    <a:masterClrMapping/>
  </p:clrMapOvr>
  <p:transition>
    <p:fade/>
  </p:transition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54466" y="1128980"/>
            <a:ext cx="488306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وَفَزِعْتُ إِلَيْكَ فَكَفَيْتَنِي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resorted to You in awe and You delivered me.</a:t>
            </a:r>
          </a:p>
        </p:txBody>
      </p:sp>
    </p:spTree>
  </p:cSld>
  <p:clrMapOvr>
    <a:masterClrMapping/>
  </p:clrMapOvr>
  <p:transition>
    <p:fade/>
  </p:transition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فَصَلِّ </a:t>
            </a:r>
            <a:r>
              <a:rPr lang="ar-SA" dirty="0" err="1"/>
              <a:t>عَلَىٰ</a:t>
            </a:r>
            <a:r>
              <a:rPr lang="ar-SA" dirty="0"/>
              <a:t>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send blessings to Muhammad,</a:t>
            </a:r>
          </a:p>
        </p:txBody>
      </p:sp>
    </p:spTree>
  </p:cSld>
  <p:clrMapOvr>
    <a:masterClrMapping/>
  </p:clrMapOvr>
  <p:transition>
    <p:fade/>
  </p:transition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38248" y="1128980"/>
            <a:ext cx="511550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عَبْدِكَ وَرَسُولِكَ وَنَبِيِّكَ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servant, messenger, and prophet,</a:t>
            </a:r>
          </a:p>
        </p:txBody>
      </p:sp>
    </p:spTree>
  </p:cSld>
  <p:clrMapOvr>
    <a:masterClrMapping/>
  </p:clrMapOvr>
  <p:transition>
    <p:fade/>
  </p:transition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وَعَلَىٰ</a:t>
            </a:r>
            <a:r>
              <a:rPr lang="ar-SA" dirty="0"/>
              <a:t> </a:t>
            </a:r>
            <a:r>
              <a:rPr lang="ar-SA" dirty="0" err="1"/>
              <a:t>آلِهِ</a:t>
            </a:r>
            <a:r>
              <a:rPr lang="ar-SA" dirty="0"/>
              <a:t> </a:t>
            </a:r>
            <a:r>
              <a:rPr lang="ar-SA" dirty="0" err="1"/>
              <a:t>ٱلطَّيِّبِينَ</a:t>
            </a:r>
            <a:r>
              <a:rPr lang="ar-SA" dirty="0"/>
              <a:t> </a:t>
            </a:r>
            <a:r>
              <a:rPr lang="ar-SA" dirty="0" err="1"/>
              <a:t>ٱلطَّاهِرِينَ</a:t>
            </a:r>
            <a:r>
              <a:rPr lang="ar-SA" dirty="0"/>
              <a:t> اجْمَعِينَ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all of his Household, the pure and immaculate,</a:t>
            </a:r>
          </a:p>
        </p:txBody>
      </p:sp>
    </p:spTree>
  </p:cSld>
  <p:clrMapOvr>
    <a:masterClrMapping/>
  </p:clrMapOvr>
  <p:transition>
    <p:fade/>
  </p:transition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74214" y="1128980"/>
            <a:ext cx="34435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وَتَمِّمْ </a:t>
            </a:r>
            <a:r>
              <a:rPr lang="ar-SA"/>
              <a:t>لَنَا نَعْمَاءَكَ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perfect for us Your graces,</a:t>
            </a:r>
          </a:p>
        </p:txBody>
      </p:sp>
    </p:spTree>
  </p:cSld>
  <p:clrMapOvr>
    <a:masterClrMapping/>
  </p:clrMapOvr>
  <p:transition>
    <p:fade/>
  </p:transition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71998" y="1128980"/>
            <a:ext cx="324800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وَهَنِّئْنَا عَطَاءَكَ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us taste the pleasure of Your gifts,</a:t>
            </a:r>
          </a:p>
        </p:txBody>
      </p:sp>
    </p:spTree>
  </p:cSld>
  <p:clrMapOvr>
    <a:masterClrMapping/>
  </p:clrMapOvr>
  <p:transition>
    <p:fade/>
  </p:transition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83081" y="1128980"/>
            <a:ext cx="42258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وَٱكْتُبْنَا لَكَ شَاكِرِينَ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register us as thankful for You</a:t>
            </a:r>
          </a:p>
        </p:txBody>
      </p:sp>
    </p:spTree>
  </p:cSld>
  <p:clrMapOvr>
    <a:masterClrMapping/>
  </p:clrMapOvr>
  <p:transition>
    <p:fade/>
  </p:transition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15705" y="1128980"/>
            <a:ext cx="356059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وَلآِلاَئِكَ ذَاكِرِينَ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as oft-referring to You.</a:t>
            </a: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00714" y="1128980"/>
            <a:ext cx="41905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إِلَی</a:t>
            </a:r>
            <a:r>
              <a:rPr lang="ar-SA" dirty="0"/>
              <a:t> </a:t>
            </a:r>
            <a:r>
              <a:rPr lang="ar-SA" dirty="0" err="1"/>
              <a:t>الدُّنْیَا</a:t>
            </a:r>
            <a:r>
              <a:rPr lang="ar-SA" dirty="0"/>
              <a:t> </a:t>
            </a:r>
            <a:r>
              <a:rPr lang="ar-SA" dirty="0" err="1"/>
              <a:t>تآمّاً</a:t>
            </a:r>
            <a:r>
              <a:rPr lang="ar-SA" dirty="0"/>
              <a:t> سَوِیّاً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the world, perfect and in sound health.</a:t>
            </a:r>
          </a:p>
        </p:txBody>
      </p:sp>
    </p:spTree>
  </p:cSld>
  <p:clrMapOvr>
    <a:masterClrMapping/>
  </p:clrMapOvr>
  <p:transition>
    <p:fade/>
  </p:transition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آمِينَ </a:t>
            </a:r>
            <a:r>
              <a:rPr lang="ar-SA" dirty="0" err="1"/>
              <a:t>آمِينَ</a:t>
            </a:r>
            <a:r>
              <a:rPr lang="ar-SA" dirty="0"/>
              <a:t> رَبَّ </a:t>
            </a:r>
            <a:r>
              <a:rPr lang="ar-SA" dirty="0" err="1"/>
              <a:t>ٱلْعَالَمِينَ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Respond, respond! O Lord of the worlds!</a:t>
            </a:r>
          </a:p>
        </p:txBody>
      </p:sp>
    </p:spTree>
  </p:cSld>
  <p:clrMapOvr>
    <a:masterClrMapping/>
  </p:clrMapOvr>
  <p:transition>
    <p:fade/>
  </p:transition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54466" y="1128980"/>
            <a:ext cx="488306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يَا </a:t>
            </a:r>
            <a:r>
              <a:rPr lang="ar-SA"/>
              <a:t>مَنْ مَلَكَ </a:t>
            </a:r>
            <a:r>
              <a:rPr lang="ar-SA" dirty="0"/>
              <a:t>فَقَدَرَ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Who owns; therefore, He controls,</a:t>
            </a:r>
          </a:p>
        </p:txBody>
      </p:sp>
    </p:spTree>
  </p:cSld>
  <p:clrMapOvr>
    <a:masterClrMapping/>
  </p:clrMapOvr>
  <p:transition>
    <p:fade/>
  </p:transition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وَقَدَرَ فَقَهَرَ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controls; therefore, He has absolute authority,</a:t>
            </a:r>
          </a:p>
        </p:txBody>
      </p:sp>
    </p:spTree>
  </p:cSld>
  <p:clrMapOvr>
    <a:masterClrMapping/>
  </p:clrMapOvr>
  <p:transition>
    <p:fade/>
  </p:transition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وَعُصِيَ فَسَتَرَ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is disobeyed; yet, He covers,</a:t>
            </a:r>
          </a:p>
        </p:txBody>
      </p:sp>
    </p:spTree>
  </p:cSld>
  <p:clrMapOvr>
    <a:masterClrMapping/>
  </p:clrMapOvr>
  <p:transition>
    <p:fade/>
  </p:transition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وَٱسْتُغْفِرَ</a:t>
            </a:r>
            <a:r>
              <a:rPr lang="ar-SA" dirty="0"/>
              <a:t> فَغَفَرَ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is prayed for forgiveness; therefore, He forgives.</a:t>
            </a:r>
          </a:p>
        </p:txBody>
      </p:sp>
    </p:spTree>
  </p:cSld>
  <p:clrMapOvr>
    <a:masterClrMapping/>
  </p:clrMapOvr>
  <p:transition>
    <p:fade/>
  </p:transition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غَايَةَ </a:t>
            </a:r>
            <a:r>
              <a:rPr lang="ar-SA" dirty="0" err="1"/>
              <a:t>ٱلطَّالِبِينَ</a:t>
            </a:r>
            <a:r>
              <a:rPr lang="ar-SA" dirty="0"/>
              <a:t> </a:t>
            </a:r>
            <a:r>
              <a:rPr lang="ar-SA" dirty="0" err="1"/>
              <a:t>ٱلرَّاغِبِينَ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the aim of seekers and desirers</a:t>
            </a:r>
          </a:p>
        </p:txBody>
      </p:sp>
    </p:spTree>
  </p:cSld>
  <p:clrMapOvr>
    <a:masterClrMapping/>
  </p:clrMapOvr>
  <p:transition>
    <p:fade/>
  </p:transition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وَمُنْتَهَىٰ</a:t>
            </a:r>
            <a:r>
              <a:rPr lang="ar-SA" dirty="0"/>
              <a:t> امَلِ </a:t>
            </a:r>
            <a:r>
              <a:rPr lang="ar-SA" dirty="0" err="1"/>
              <a:t>ٱلرَّاجِينَ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ultimate purpose of the hope of hopers!</a:t>
            </a:r>
          </a:p>
        </p:txBody>
      </p:sp>
    </p:spTree>
  </p:cSld>
  <p:clrMapOvr>
    <a:masterClrMapping/>
  </p:clrMapOvr>
  <p:transition>
    <p:fade/>
  </p:transition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11849" y="1128980"/>
            <a:ext cx="596830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</a:t>
            </a:r>
            <a:r>
              <a:rPr lang="ar-SA" err="1"/>
              <a:t>احَاطَ</a:t>
            </a:r>
            <a:r>
              <a:rPr lang="ar-SA"/>
              <a:t> بِكُلِّ </a:t>
            </a:r>
            <a:r>
              <a:rPr lang="ar-SA" dirty="0"/>
              <a:t>شَيْء عِلْماً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encompasses all things in knowledge</a:t>
            </a:r>
          </a:p>
        </p:txBody>
      </p:sp>
    </p:spTree>
  </p:cSld>
  <p:clrMapOvr>
    <a:masterClrMapping/>
  </p:clrMapOvr>
  <p:transition>
    <p:fade/>
  </p:transition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وَوَسِعَ </a:t>
            </a:r>
            <a:r>
              <a:rPr lang="ar-SA" dirty="0" err="1"/>
              <a:t>ٱلْمُسْتَقِيلِينَ</a:t>
            </a:r>
            <a:r>
              <a:rPr lang="ar-SA" dirty="0"/>
              <a:t> </a:t>
            </a:r>
            <a:r>
              <a:rPr lang="ar-SA" dirty="0" err="1"/>
              <a:t>رَافَةً</a:t>
            </a:r>
            <a:r>
              <a:rPr lang="ar-SA" dirty="0"/>
              <a:t> وَرَحْمَةً وَحِلْماً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covers those who quit (their sins) with tender, mercy, and forbearance!</a:t>
            </a:r>
          </a:p>
        </p:txBody>
      </p:sp>
    </p:spTree>
  </p:cSld>
  <p:clrMapOvr>
    <a:masterClrMapping/>
  </p:clrMapOvr>
  <p:transition>
    <p:fade/>
  </p:transition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157262" y="1128980"/>
            <a:ext cx="787747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إِنَّا </a:t>
            </a:r>
            <a:r>
              <a:rPr lang="ar-SA"/>
              <a:t>نَتَوَجَّهُ إِلَيْكَ </a:t>
            </a:r>
            <a:r>
              <a:rPr lang="ar-SA" dirty="0"/>
              <a:t>فِي هٰذِهِ </a:t>
            </a:r>
            <a:r>
              <a:rPr lang="ar-SA" dirty="0" err="1"/>
              <a:t>ٱلْعَشِيَّةِ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we turn our faces to You in this evening</a:t>
            </a: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50185" y="1128980"/>
            <a:ext cx="689163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وَحَفِظْتَنِی</a:t>
            </a:r>
            <a:r>
              <a:rPr lang="ar-SA" dirty="0"/>
              <a:t> فِی الْمَھْدِ طِفْلاً </a:t>
            </a:r>
            <a:r>
              <a:rPr lang="ar-SA" dirty="0" err="1"/>
              <a:t>صَبِیًّا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safeguarded me in the cradle as small child.</a:t>
            </a:r>
          </a:p>
        </p:txBody>
      </p:sp>
    </p:spTree>
  </p:cSld>
  <p:clrMapOvr>
    <a:masterClrMapping/>
  </p:clrMapOvr>
  <p:transition>
    <p:fade/>
  </p:transition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ٱلَّتِي</a:t>
            </a:r>
            <a:r>
              <a:rPr lang="ar-SA" dirty="0"/>
              <a:t> شَرَّفْتَهَا وَعَظَّمْتَهَا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deem honorable and reverential</a:t>
            </a:r>
          </a:p>
        </p:txBody>
      </p:sp>
    </p:spTree>
  </p:cSld>
  <p:clrMapOvr>
    <a:masterClrMapping/>
  </p:clrMapOvr>
  <p:transition>
    <p:fade/>
  </p:transition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10383" y="1128980"/>
            <a:ext cx="49712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بِمُحَمَّدٍ نَبِيِّكَ وَرَسُولِكَ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(asking You) in the name of Muhammad, Your Prophet, Messenger,</a:t>
            </a:r>
          </a:p>
        </p:txBody>
      </p:sp>
    </p:spTree>
  </p:cSld>
  <p:clrMapOvr>
    <a:masterClrMapping/>
  </p:clrMapOvr>
  <p:transition>
    <p:fade/>
  </p:transition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71861" y="1128980"/>
            <a:ext cx="424827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وَخِيَرَتِكَ مِنْ خَلْقِكَ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best of Your creation,</a:t>
            </a:r>
          </a:p>
        </p:txBody>
      </p:sp>
    </p:spTree>
  </p:cSld>
  <p:clrMapOvr>
    <a:masterClrMapping/>
  </p:clrMapOvr>
  <p:transition>
    <p:fade/>
  </p:transition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05336" y="1128980"/>
            <a:ext cx="43813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وَامِينِكَ عَلَىٰ وَحْيِكَ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trustee on Your Revelation,</a:t>
            </a:r>
          </a:p>
        </p:txBody>
      </p:sp>
    </p:spTree>
  </p:cSld>
  <p:clrMapOvr>
    <a:masterClrMapping/>
  </p:clrMapOvr>
  <p:transition>
    <p:fade/>
  </p:transition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ٱلْبَشِيرِ</a:t>
            </a:r>
            <a:r>
              <a:rPr lang="ar-SA" dirty="0"/>
              <a:t> </a:t>
            </a:r>
            <a:r>
              <a:rPr lang="ar-SA" dirty="0" err="1"/>
              <a:t>ٱلنَّذِيرِ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bearer of glad tidings, the warner,</a:t>
            </a:r>
          </a:p>
        </p:txBody>
      </p:sp>
    </p:spTree>
  </p:cSld>
  <p:clrMapOvr>
    <a:masterClrMapping/>
  </p:clrMapOvr>
  <p:transition>
    <p:fade/>
  </p:transition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ٱلسِّرَاجِ</a:t>
            </a:r>
            <a:r>
              <a:rPr lang="ar-SA" dirty="0"/>
              <a:t> </a:t>
            </a:r>
            <a:r>
              <a:rPr lang="ar-SA" dirty="0" err="1"/>
              <a:t>ٱلْمُنِيرِ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shining lantern,</a:t>
            </a:r>
          </a:p>
        </p:txBody>
      </p:sp>
    </p:spTree>
  </p:cSld>
  <p:clrMapOvr>
    <a:masterClrMapping/>
  </p:clrMapOvr>
  <p:transition>
    <p:fade/>
  </p:transition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ٱلَّذِي</a:t>
            </a:r>
            <a:r>
              <a:rPr lang="ar-SA" dirty="0"/>
              <a:t> انْعَمْتَ بِهِ </a:t>
            </a:r>
            <a:r>
              <a:rPr lang="ar-SA" dirty="0" err="1"/>
              <a:t>عَلَىٰ</a:t>
            </a:r>
            <a:r>
              <a:rPr lang="ar-SA" dirty="0"/>
              <a:t> </a:t>
            </a:r>
            <a:r>
              <a:rPr lang="ar-SA" dirty="0" err="1"/>
              <a:t>ٱلْمُسْلِمِينَ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with whom You have conferred upon the Muslims,</a:t>
            </a:r>
          </a:p>
        </p:txBody>
      </p:sp>
    </p:spTree>
  </p:cSld>
  <p:clrMapOvr>
    <a:masterClrMapping/>
  </p:clrMapOvr>
  <p:transition>
    <p:fade/>
  </p:transition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وَجَعَلْتَهُ رَحْمَةً لِلْعَالَمِينَ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whom You made mercy for the worlds.</a:t>
            </a:r>
          </a:p>
        </p:txBody>
      </p:sp>
    </p:spTree>
  </p:cSld>
  <p:clrMapOvr>
    <a:masterClrMapping/>
  </p:clrMapOvr>
  <p:transition>
    <p:fade/>
  </p:transition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فَصَلِّ </a:t>
            </a:r>
            <a:r>
              <a:rPr lang="ar-SA" dirty="0" err="1"/>
              <a:t>عَلَىٰ</a:t>
            </a:r>
            <a:r>
              <a:rPr lang="ar-SA" dirty="0"/>
              <a:t> مُحَمَّدٍ وَآلِ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Allah, bless Muhammad and the Household of Muhammad,</a:t>
            </a:r>
          </a:p>
        </p:txBody>
      </p:sp>
    </p:spTree>
  </p:cSld>
  <p:clrMapOvr>
    <a:masterClrMapping/>
  </p:clrMapOvr>
  <p:transition>
    <p:fade/>
  </p:transition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84888" y="1128980"/>
            <a:ext cx="742222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كَمَا </a:t>
            </a:r>
            <a:r>
              <a:rPr lang="ar-SA" dirty="0"/>
              <a:t>مُحَمَّدٌ </a:t>
            </a:r>
            <a:r>
              <a:rPr lang="ar-SA" err="1"/>
              <a:t>اهْلٌ</a:t>
            </a:r>
            <a:r>
              <a:rPr lang="ar-SA"/>
              <a:t> لِذٰلِكَ مِنْكَ </a:t>
            </a:r>
            <a:r>
              <a:rPr lang="ar-SA" dirty="0"/>
              <a:t>يَا عَظِيمُ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as much as Muhammad deserves that from You, O All-great.</a:t>
            </a: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72013" y="1128980"/>
            <a:ext cx="66479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وَرَزَقْتَنِی مِنَ </a:t>
            </a:r>
            <a:r>
              <a:rPr lang="ar-SA" dirty="0" err="1"/>
              <a:t>الْغِذآءِ</a:t>
            </a:r>
            <a:r>
              <a:rPr lang="ar-SA" dirty="0"/>
              <a:t> لَبَنًا </a:t>
            </a:r>
            <a:r>
              <a:rPr lang="ar-SA" dirty="0" err="1"/>
              <a:t>مَرِیًّا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provided me with wholesome milk as food.</a:t>
            </a:r>
          </a:p>
        </p:txBody>
      </p:sp>
    </p:spTree>
  </p:cSld>
  <p:clrMapOvr>
    <a:masterClrMapping/>
  </p:clrMapOvr>
  <p:transition>
    <p:fade/>
  </p:transition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فَصَلِّ عَلَيْهِ </a:t>
            </a:r>
            <a:r>
              <a:rPr lang="ar-SA" dirty="0" err="1"/>
              <a:t>وَعَلَىٰ</a:t>
            </a:r>
            <a:r>
              <a:rPr lang="ar-SA" dirty="0"/>
              <a:t>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send blessings to him and his Household,</a:t>
            </a:r>
          </a:p>
        </p:txBody>
      </p:sp>
    </p:spTree>
  </p:cSld>
  <p:clrMapOvr>
    <a:masterClrMapping/>
  </p:clrMapOvr>
  <p:transition>
    <p:fade/>
  </p:transition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ٱلْمُنْتَجَبِينَ</a:t>
            </a:r>
            <a:r>
              <a:rPr lang="ar-SA" dirty="0"/>
              <a:t> </a:t>
            </a:r>
            <a:r>
              <a:rPr lang="ar-SA" dirty="0" err="1"/>
              <a:t>ٱلطَّيِّبِينَ</a:t>
            </a:r>
            <a:r>
              <a:rPr lang="ar-SA" dirty="0"/>
              <a:t> </a:t>
            </a:r>
            <a:r>
              <a:rPr lang="ar-SA" dirty="0" err="1"/>
              <a:t>ٱلطَّاهِرِينَ</a:t>
            </a:r>
            <a:r>
              <a:rPr lang="ar-SA" dirty="0"/>
              <a:t> اجْمَعِينَ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elite, pure, and immaculate—all of them,</a:t>
            </a:r>
          </a:p>
        </p:txBody>
      </p:sp>
    </p:spTree>
  </p:cSld>
  <p:clrMapOvr>
    <a:masterClrMapping/>
  </p:clrMapOvr>
  <p:transition>
    <p:fade/>
  </p:transition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61629" y="1128980"/>
            <a:ext cx="406874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وَتَغَمَّدْنَا بِعَفْوِكَ </a:t>
            </a:r>
            <a:r>
              <a:rPr lang="ar-SA" dirty="0"/>
              <a:t>عَنَّا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encompass us with Your pardoning us.</a:t>
            </a:r>
          </a:p>
        </p:txBody>
      </p:sp>
    </p:spTree>
  </p:cSld>
  <p:clrMapOvr>
    <a:masterClrMapping/>
  </p:clrMapOvr>
  <p:transition>
    <p:fade/>
  </p:transition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939253" y="1128980"/>
            <a:ext cx="83134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فَإِلَيْكَ </a:t>
            </a:r>
            <a:r>
              <a:rPr lang="ar-SA" dirty="0"/>
              <a:t>عَجَّتِ </a:t>
            </a:r>
            <a:r>
              <a:rPr lang="ar-SA" dirty="0" err="1"/>
              <a:t>ٱلاصْوَاتُ</a:t>
            </a:r>
            <a:r>
              <a:rPr lang="ar-SA" dirty="0"/>
              <a:t> بِصُنُوفِ </a:t>
            </a:r>
            <a:r>
              <a:rPr lang="ar-SA" dirty="0" err="1"/>
              <a:t>ٱللُّغَاتِ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are the voices of various languages clamoring;</a:t>
            </a:r>
          </a:p>
        </p:txBody>
      </p:sp>
    </p:spTree>
  </p:cSld>
  <p:clrMapOvr>
    <a:masterClrMapping/>
  </p:clrMapOvr>
  <p:transition>
    <p:fade/>
  </p:transition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فَٱجْعَلْ</a:t>
            </a:r>
            <a:r>
              <a:rPr lang="ar-SA" dirty="0"/>
              <a:t> لَنَا </a:t>
            </a:r>
            <a:r>
              <a:rPr lang="ar-SA" dirty="0" err="1"/>
              <a:t>ٱللَّهُمَّ</a:t>
            </a:r>
            <a:r>
              <a:rPr lang="ar-SA" dirty="0"/>
              <a:t> فِي </a:t>
            </a:r>
            <a:r>
              <a:rPr lang="ar-SA" dirty="0" err="1"/>
              <a:t>هٰذِهِ</a:t>
            </a:r>
            <a:r>
              <a:rPr lang="ar-SA" dirty="0"/>
              <a:t> </a:t>
            </a:r>
            <a:r>
              <a:rPr lang="ar-SA" dirty="0" err="1"/>
              <a:t>ٱلْعَشِيَّةِ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decide for us, O Allah, in this evening</a:t>
            </a:r>
          </a:p>
        </p:txBody>
      </p:sp>
    </p:spTree>
  </p:cSld>
  <p:clrMapOvr>
    <a:masterClrMapping/>
  </p:clrMapOvr>
  <p:transition>
    <p:fade/>
  </p:transition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52265" y="1128980"/>
            <a:ext cx="808747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نَصِيباً </a:t>
            </a:r>
            <a:r>
              <a:rPr lang="ar-SA"/>
              <a:t>مِنْ كُلِّ </a:t>
            </a:r>
            <a:r>
              <a:rPr lang="ar-SA" dirty="0"/>
              <a:t>خَيْرٍ تَقْسِمُهُ </a:t>
            </a:r>
            <a:r>
              <a:rPr lang="ar-SA"/>
              <a:t>بَيْنَ عِبَادِكَ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share from every good item that You distribute among Your servants,</a:t>
            </a:r>
          </a:p>
        </p:txBody>
      </p:sp>
    </p:spTree>
  </p:cSld>
  <p:clrMapOvr>
    <a:masterClrMapping/>
  </p:clrMapOvr>
  <p:transition>
    <p:fade/>
  </p:transition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وَنُورٍ تَهْدِي بِهِ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illumination by which You guide,</a:t>
            </a:r>
          </a:p>
        </p:txBody>
      </p:sp>
    </p:spTree>
  </p:cSld>
  <p:clrMapOvr>
    <a:masterClrMapping/>
  </p:clrMapOvr>
  <p:transition>
    <p:fade/>
  </p:transition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وَرَحْمَةٍ تَنْشُرُهَا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mercy that You spread,</a:t>
            </a:r>
          </a:p>
        </p:txBody>
      </p:sp>
    </p:spTree>
  </p:cSld>
  <p:clrMapOvr>
    <a:masterClrMapping/>
  </p:clrMapOvr>
  <p:transition>
    <p:fade/>
  </p:transition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844696" y="1128980"/>
            <a:ext cx="250260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وَبَرَكَةٍ </a:t>
            </a:r>
            <a:r>
              <a:rPr lang="ar-SA" dirty="0"/>
              <a:t>تُنْزِلُهَا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blessing that You bring down,</a:t>
            </a:r>
          </a:p>
        </p:txBody>
      </p:sp>
    </p:spTree>
  </p:cSld>
  <p:clrMapOvr>
    <a:masterClrMapping/>
  </p:clrMapOvr>
  <p:transition>
    <p:fade/>
  </p:transition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وَعَافِيَةٍ تُجَلِّلُهَا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wellbeing that You extend,</a:t>
            </a: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74230" y="1128980"/>
            <a:ext cx="684354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وَعَطَفْتَ عَلَیَّ قُلُوبَ الْحَوَاضِنِ،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made the hearts of the nursemaids tender.</a:t>
            </a:r>
          </a:p>
        </p:txBody>
      </p:sp>
    </p:spTree>
  </p:cSld>
  <p:clrMapOvr>
    <a:masterClrMapping/>
  </p:clrMapOvr>
  <p:transition>
    <p:fade/>
  </p:transition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وَرِزْقٍ تَبْسُطُهُ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sustenance that You stretch,</a:t>
            </a:r>
          </a:p>
        </p:txBody>
      </p:sp>
    </p:spTree>
  </p:cSld>
  <p:clrMapOvr>
    <a:masterClrMapping/>
  </p:clrMapOvr>
  <p:transition>
    <p:fade/>
  </p:transition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ارْحَمَ </a:t>
            </a:r>
            <a:r>
              <a:rPr lang="ar-SA" dirty="0" err="1"/>
              <a:t>ٱلرَّاحِمِينَ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most Merciful of all those who show mercy!</a:t>
            </a:r>
          </a:p>
        </p:txBody>
      </p:sp>
    </p:spTree>
  </p:cSld>
  <p:clrMapOvr>
    <a:masterClrMapping/>
  </p:clrMapOvr>
  <p:transition>
    <p:fade/>
  </p:transition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اقْلِبْنَا فِي </a:t>
            </a:r>
            <a:r>
              <a:rPr lang="ar-SA" dirty="0" err="1"/>
              <a:t>هٰذَا</a:t>
            </a:r>
            <a:r>
              <a:rPr lang="ar-SA" dirty="0"/>
              <a:t> </a:t>
            </a:r>
            <a:r>
              <a:rPr lang="ar-SA" dirty="0" err="1"/>
              <a:t>ٱلْوَقْتِ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turn us in this hour</a:t>
            </a:r>
          </a:p>
        </p:txBody>
      </p:sp>
    </p:spTree>
  </p:cSld>
  <p:clrMapOvr>
    <a:masterClrMapping/>
  </p:clrMapOvr>
  <p:transition>
    <p:fade/>
  </p:transition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مُنْجِحِينَ مُفْلِحِينَ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successful, flourishing,</a:t>
            </a:r>
          </a:p>
        </p:txBody>
      </p:sp>
    </p:spTree>
  </p:cSld>
  <p:clrMapOvr>
    <a:masterClrMapping/>
  </p:clrMapOvr>
  <p:transition>
    <p:fade/>
  </p:transition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مَبْرُورِينَ غَانِمِينَ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blessed, and gainers.</a:t>
            </a:r>
          </a:p>
        </p:txBody>
      </p:sp>
    </p:spTree>
  </p:cSld>
  <p:clrMapOvr>
    <a:masterClrMapping/>
  </p:clrMapOvr>
  <p:transition>
    <p:fade/>
  </p:transition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تَجْعَلْنَا مِنَ </a:t>
            </a:r>
            <a:r>
              <a:rPr lang="ar-SA" dirty="0" err="1"/>
              <a:t>ٱلْقَانِطِينَ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include us with the despondent.</a:t>
            </a:r>
          </a:p>
        </p:txBody>
      </p:sp>
    </p:spTree>
  </p:cSld>
  <p:clrMapOvr>
    <a:masterClrMapping/>
  </p:clrMapOvr>
  <p:transition>
    <p:fade/>
  </p:transition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54040" y="1128980"/>
            <a:ext cx="448392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تُخْلِنَا </a:t>
            </a:r>
            <a:r>
              <a:rPr lang="ar-SA"/>
              <a:t>مِنْ رَحْمَتِكَ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leave us without Your mercy.</a:t>
            </a:r>
          </a:p>
        </p:txBody>
      </p:sp>
    </p:spTree>
  </p:cSld>
  <p:clrMapOvr>
    <a:masterClrMapping/>
  </p:clrMapOvr>
  <p:transition>
    <p:fade/>
  </p:transition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11287" y="1128980"/>
            <a:ext cx="65694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تَحْرِمْنَا مَا نُؤَمِّلُهُ </a:t>
            </a:r>
            <a:r>
              <a:rPr lang="ar-SA"/>
              <a:t>مِنْ فَضْلِكَ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deprive us of that which we hope from Your favor.</a:t>
            </a:r>
          </a:p>
        </p:txBody>
      </p:sp>
    </p:spTree>
  </p:cSld>
  <p:clrMapOvr>
    <a:masterClrMapping/>
  </p:clrMapOvr>
  <p:transition>
    <p:fade/>
  </p:transition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22934" y="1128980"/>
            <a:ext cx="694613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تَجْعَلْنَا </a:t>
            </a:r>
            <a:r>
              <a:rPr lang="ar-SA"/>
              <a:t>مِنْ رَحْمَتِكَ </a:t>
            </a:r>
            <a:r>
              <a:rPr lang="ar-SA" dirty="0"/>
              <a:t>مَحْرُومِينَ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make us deprived of Your mercy,</a:t>
            </a:r>
          </a:p>
        </p:txBody>
      </p:sp>
    </p:spTree>
  </p:cSld>
  <p:clrMapOvr>
    <a:masterClrMapping/>
  </p:clrMapOvr>
  <p:transition>
    <p:fade/>
  </p:transition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9560" y="1128980"/>
            <a:ext cx="84128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لِفَضْلِ مَا نُؤَمِّلُهُ </a:t>
            </a:r>
            <a:r>
              <a:rPr lang="ar-SA"/>
              <a:t>مِنْ عَطَائِكَ </a:t>
            </a:r>
            <a:r>
              <a:rPr lang="ar-SA" dirty="0"/>
              <a:t>قَانِطِينَ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despair of the favor of what we hope from Your gifts.</a:t>
            </a: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03221" y="1128980"/>
            <a:ext cx="578555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وَكَفَّلْتَنِی </a:t>
            </a:r>
            <a:r>
              <a:rPr lang="ar-SA" dirty="0" err="1"/>
              <a:t>الْاُمَّهاتِ</a:t>
            </a:r>
            <a:r>
              <a:rPr lang="ar-SA" dirty="0"/>
              <a:t> الرَّوَاحِمَ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given me into the charge of merciful mothers.</a:t>
            </a:r>
          </a:p>
        </p:txBody>
      </p:sp>
    </p:spTree>
  </p:cSld>
  <p:clrMapOvr>
    <a:masterClrMapping/>
  </p:clrMapOvr>
  <p:transition>
    <p:fade/>
  </p:transition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تَرُدَّنَا خَائِبِينَ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turn us down disappointed</a:t>
            </a:r>
          </a:p>
        </p:txBody>
      </p:sp>
    </p:spTree>
  </p:cSld>
  <p:clrMapOvr>
    <a:masterClrMapping/>
  </p:clrMapOvr>
  <p:transition>
    <p:fade/>
  </p:transition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10997" y="1128980"/>
            <a:ext cx="517000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</a:t>
            </a:r>
            <a:r>
              <a:rPr lang="ar-SA"/>
              <a:t>مِنْ بَابِكَ </a:t>
            </a:r>
            <a:r>
              <a:rPr lang="ar-SA" dirty="0"/>
              <a:t>مَطْرُودِينَ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driven away from Your door.</a:t>
            </a:r>
          </a:p>
        </p:txBody>
      </p:sp>
    </p:spTree>
  </p:cSld>
  <p:clrMapOvr>
    <a:masterClrMapping/>
  </p:clrMapOvr>
  <p:transition>
    <p:fade/>
  </p:transition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اجْوَدَ </a:t>
            </a:r>
            <a:r>
              <a:rPr lang="ar-SA" dirty="0" err="1"/>
              <a:t>ٱلاجْوَدِينَ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most Magnanimous of all those who treat magnanimously</a:t>
            </a:r>
          </a:p>
        </p:txBody>
      </p:sp>
    </p:spTree>
  </p:cSld>
  <p:clrMapOvr>
    <a:masterClrMapping/>
  </p:clrMapOvr>
  <p:transition>
    <p:fade/>
  </p:transition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37533" y="1128980"/>
            <a:ext cx="331693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وَاكْرَمَ ٱلاكْرَمِينَ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most Generous of all those who act generously!</a:t>
            </a:r>
          </a:p>
        </p:txBody>
      </p:sp>
    </p:spTree>
  </p:cSld>
  <p:clrMapOvr>
    <a:masterClrMapping/>
  </p:clrMapOvr>
  <p:transition>
    <p:fade/>
  </p:transition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64033" y="1128980"/>
            <a:ext cx="40639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إِلَيْكَ </a:t>
            </a:r>
            <a:r>
              <a:rPr lang="ar-SA" dirty="0"/>
              <a:t>اقْبَلْنَا مُوقِنِينَ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are we advancing with full conviction</a:t>
            </a:r>
          </a:p>
        </p:txBody>
      </p:sp>
    </p:spTree>
  </p:cSld>
  <p:clrMapOvr>
    <a:masterClrMapping/>
  </p:clrMapOvr>
  <p:transition>
    <p:fade/>
  </p:transition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83609" y="1128980"/>
            <a:ext cx="622478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وَلِبَيْتِكَ </a:t>
            </a:r>
            <a:r>
              <a:rPr lang="ar-SA" dirty="0" err="1"/>
              <a:t>ٱلْحَرَامِ</a:t>
            </a:r>
            <a:r>
              <a:rPr lang="ar-SA" dirty="0"/>
              <a:t> آمِّينَ قَاصِدِينَ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Your Holy House are we betaking ourselves purposefully;</a:t>
            </a:r>
          </a:p>
        </p:txBody>
      </p:sp>
    </p:spTree>
  </p:cSld>
  <p:clrMapOvr>
    <a:masterClrMapping/>
  </p:clrMapOvr>
  <p:transition>
    <p:fade/>
  </p:transition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35179" y="1128980"/>
            <a:ext cx="412164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فَاعِنَّا</a:t>
            </a:r>
            <a:r>
              <a:rPr lang="ar-SA" dirty="0"/>
              <a:t> </a:t>
            </a:r>
            <a:r>
              <a:rPr lang="ar-SA"/>
              <a:t>عَلَىٰ مَنَاسِكِنَا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help us do our rituals (perfectly)</a:t>
            </a:r>
          </a:p>
        </p:txBody>
      </p:sp>
    </p:spTree>
  </p:cSld>
  <p:clrMapOvr>
    <a:masterClrMapping/>
  </p:clrMapOvr>
  <p:transition>
    <p:fade/>
  </p:transition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376619" y="1128980"/>
            <a:ext cx="34387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وَاكْمِلْ </a:t>
            </a:r>
            <a:r>
              <a:rPr lang="ar-SA" dirty="0"/>
              <a:t>لَنَا حَجَّنَا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perfect for us our pilgrimage</a:t>
            </a:r>
          </a:p>
        </p:txBody>
      </p:sp>
    </p:spTree>
  </p:cSld>
  <p:clrMapOvr>
    <a:masterClrMapping/>
  </p:clrMapOvr>
  <p:transition>
    <p:fade/>
  </p:transition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وَٱعْفُ</a:t>
            </a:r>
            <a:r>
              <a:rPr lang="ar-SA" dirty="0"/>
              <a:t> عَنَّا وَعَافِنَا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pardon us, and grant us wellbeing.</a:t>
            </a:r>
          </a:p>
        </p:txBody>
      </p:sp>
    </p:spTree>
  </p:cSld>
  <p:clrMapOvr>
    <a:masterClrMapping/>
  </p:clrMapOvr>
  <p:transition>
    <p:fade/>
  </p:transition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63283" y="1128980"/>
            <a:ext cx="486543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فَقَدْ </a:t>
            </a:r>
            <a:r>
              <a:rPr lang="ar-SA"/>
              <a:t>مَدَدْنَا إِلَيْكَ </a:t>
            </a:r>
            <a:r>
              <a:rPr lang="ar-SA" dirty="0"/>
              <a:t>ايْدِيَنَا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are stretching our hands toward You;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3CD664-3810-C4DF-8794-3CEE49EA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وَلاَ كَصُنْعِهِ </a:t>
            </a:r>
            <a:r>
              <a:rPr lang="ar-SA" dirty="0"/>
              <a:t>صُنْعُ صَانِعٍ 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making cannot be resembled by the making of anyone.</a:t>
            </a: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76583" y="1128980"/>
            <a:ext cx="60388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وَكَلاَ </a:t>
            </a:r>
            <a:r>
              <a:rPr lang="ar-SA" dirty="0"/>
              <a:t>تَنِی مِنْ طَوَارِقِ الْجَانِّ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saved me from the visits of the Jinn.</a:t>
            </a:r>
          </a:p>
        </p:txBody>
      </p:sp>
    </p:spTree>
  </p:cSld>
  <p:clrMapOvr>
    <a:masterClrMapping/>
  </p:clrMapOvr>
  <p:transition>
    <p:fade/>
  </p:transition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فَهِيَ بِذِلَّةِ </a:t>
            </a:r>
            <a:r>
              <a:rPr lang="ar-SA" dirty="0" err="1"/>
              <a:t>ٱلاِﹾعْتِرَافِ</a:t>
            </a:r>
            <a:r>
              <a:rPr lang="ar-SA" dirty="0"/>
              <a:t> مَوْسُومَةٌ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they are marked by the humiliation of confession.</a:t>
            </a:r>
          </a:p>
        </p:txBody>
      </p:sp>
    </p:spTree>
  </p:cSld>
  <p:clrMapOvr>
    <a:masterClrMapping/>
  </p:clrMapOvr>
  <p:transition>
    <p:fade/>
  </p:transition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29447" y="1128980"/>
            <a:ext cx="853310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فَاعْطِنَا فِي هٰذِهِ </a:t>
            </a:r>
            <a:r>
              <a:rPr lang="ar-SA" dirty="0" err="1"/>
              <a:t>ٱلْعَشِيَّةِ</a:t>
            </a:r>
            <a:r>
              <a:rPr lang="ar-SA" dirty="0"/>
              <a:t> </a:t>
            </a:r>
            <a:r>
              <a:rPr lang="ar-SA"/>
              <a:t>مَا سَالْنَاكَ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grant us in this evening that which we have besought from You</a:t>
            </a:r>
          </a:p>
        </p:txBody>
      </p:sp>
    </p:spTree>
  </p:cSld>
  <p:clrMapOvr>
    <a:masterClrMapping/>
  </p:clrMapOvr>
  <p:transition>
    <p:fade/>
  </p:transition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25186" y="1128980"/>
            <a:ext cx="45416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وَٱكْفِنَا مَا ٱسْتَكْفَيْنَاكَ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us from that which we have besought You to save us;</a:t>
            </a:r>
          </a:p>
        </p:txBody>
      </p:sp>
    </p:spTree>
  </p:cSld>
  <p:clrMapOvr>
    <a:masterClrMapping/>
  </p:clrMapOvr>
  <p:transition>
    <p:fade/>
  </p:transition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64033" y="1128980"/>
            <a:ext cx="40639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فَلاَ كَافِيَ لَنَا سِوَاكَ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we have no savior but You</a:t>
            </a:r>
          </a:p>
        </p:txBody>
      </p:sp>
    </p:spTree>
  </p:cSld>
  <p:clrMapOvr>
    <a:masterClrMapping/>
  </p:clrMapOvr>
  <p:transition>
    <p:fade/>
  </p:transition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13113" y="1128980"/>
            <a:ext cx="37657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رَبَّ </a:t>
            </a:r>
            <a:r>
              <a:rPr lang="ar-SA"/>
              <a:t>لَنَا غَيْرُكَ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we have no sustainer but You.</a:t>
            </a:r>
          </a:p>
        </p:txBody>
      </p:sp>
    </p:spTree>
  </p:cSld>
  <p:clrMapOvr>
    <a:masterClrMapping/>
  </p:clrMapOvr>
  <p:transition>
    <p:fade/>
  </p:transition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94064" y="1128980"/>
            <a:ext cx="36038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نَافِذٌ </a:t>
            </a:r>
            <a:r>
              <a:rPr lang="ar-SA"/>
              <a:t>فِينَا حُكْمُكَ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decree is prevalent on us,</a:t>
            </a:r>
          </a:p>
        </p:txBody>
      </p:sp>
    </p:spTree>
  </p:cSld>
  <p:clrMapOvr>
    <a:masterClrMapping/>
  </p:clrMapOvr>
  <p:transition>
    <p:fade/>
  </p:transition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43570" y="1128980"/>
            <a:ext cx="370486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مُحِيطٌ </a:t>
            </a:r>
            <a:r>
              <a:rPr lang="ar-SA"/>
              <a:t>بِنَا عِلْمُكَ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knowledge is encompassing us,</a:t>
            </a:r>
          </a:p>
        </p:txBody>
      </p:sp>
    </p:spTree>
  </p:cSld>
  <p:clrMapOvr>
    <a:masterClrMapping/>
  </p:clrMapOvr>
  <p:transition>
    <p:fade/>
  </p:transition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98685" y="1128980"/>
            <a:ext cx="379462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عَدْلٌ </a:t>
            </a:r>
            <a:r>
              <a:rPr lang="ar-SA"/>
              <a:t>فِينَا قَضَاؤُكَ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decisions about us is just.</a:t>
            </a:r>
          </a:p>
        </p:txBody>
      </p:sp>
    </p:spTree>
  </p:cSld>
  <p:clrMapOvr>
    <a:masterClrMapping/>
  </p:clrMapOvr>
  <p:transition>
    <p:fade/>
  </p:transition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إِقْضِ</a:t>
            </a:r>
            <a:r>
              <a:rPr lang="ar-SA" dirty="0"/>
              <a:t> لَنَا </a:t>
            </a:r>
            <a:r>
              <a:rPr lang="ar-SA" dirty="0" err="1"/>
              <a:t>ٱلْخَيْرَ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decree for us that which is good</a:t>
            </a:r>
          </a:p>
        </p:txBody>
      </p:sp>
    </p:spTree>
  </p:cSld>
  <p:clrMapOvr>
    <a:masterClrMapping/>
  </p:clrMapOvr>
  <p:transition>
    <p:fade/>
  </p:transition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وَٱجْعَلْنَا</a:t>
            </a:r>
            <a:r>
              <a:rPr lang="ar-SA" dirty="0"/>
              <a:t> مِنْ اهْلِ </a:t>
            </a:r>
            <a:r>
              <a:rPr lang="ar-SA" dirty="0" err="1"/>
              <a:t>ٱلْخَيْرِ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us of the people of goodness.</a:t>
            </a: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وَسَلَّمْتَنِی مِنَ الزِّیَادَۃِ وَالنُّقْصَانِ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delivered me from increase and decrease.</a:t>
            </a:r>
          </a:p>
        </p:txBody>
      </p:sp>
    </p:spTree>
  </p:cSld>
  <p:clrMapOvr>
    <a:masterClrMapping/>
  </p:clrMapOvr>
  <p:transition>
    <p:fade/>
  </p:transition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43022" y="1128980"/>
            <a:ext cx="770595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اوْجِبْ </a:t>
            </a:r>
            <a:r>
              <a:rPr lang="ar-SA"/>
              <a:t>لَنَا بِجُودِكَ </a:t>
            </a:r>
            <a:r>
              <a:rPr lang="ar-SA" dirty="0"/>
              <a:t>عَظِيمَ </a:t>
            </a:r>
            <a:r>
              <a:rPr lang="ar-SA" dirty="0" err="1"/>
              <a:t>ٱلاجْرِ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decide for us, on account of Your magnanimity, a great reward,</a:t>
            </a:r>
          </a:p>
        </p:txBody>
      </p:sp>
    </p:spTree>
  </p:cSld>
  <p:clrMapOvr>
    <a:masterClrMapping/>
  </p:clrMapOvr>
  <p:transition>
    <p:fade/>
  </p:transition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656343" y="1128980"/>
            <a:ext cx="287931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وَكَرِيمَ </a:t>
            </a:r>
            <a:r>
              <a:rPr lang="ar-SA" dirty="0" err="1"/>
              <a:t>ٱلذُّخْرِ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generous reserve,</a:t>
            </a:r>
          </a:p>
        </p:txBody>
      </p:sp>
    </p:spTree>
  </p:cSld>
  <p:clrMapOvr>
    <a:masterClrMapping/>
  </p:clrMapOvr>
  <p:transition>
    <p:fade/>
  </p:transition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وَدَوَامَ </a:t>
            </a:r>
            <a:r>
              <a:rPr lang="ar-SA" dirty="0" err="1"/>
              <a:t>ٱلْيُسْرِ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 permanent easiness,</a:t>
            </a:r>
          </a:p>
        </p:txBody>
      </p:sp>
    </p:spTree>
  </p:cSld>
  <p:clrMapOvr>
    <a:masterClrMapping/>
  </p:clrMapOvr>
  <p:transition>
    <p:fade/>
  </p:transition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وَٱغْفِرْ</a:t>
            </a:r>
            <a:r>
              <a:rPr lang="ar-SA" dirty="0"/>
              <a:t> لَنَا ذُنُوبَنَا اجْمَعِينَ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forgive us all our sins,</a:t>
            </a:r>
          </a:p>
        </p:txBody>
      </p:sp>
    </p:spTree>
  </p:cSld>
  <p:clrMapOvr>
    <a:masterClrMapping/>
  </p:clrMapOvr>
  <p:transition>
    <p:fade/>
  </p:transition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03358" y="1128980"/>
            <a:ext cx="478528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وَلاَ تُهْلِكْنَا مَعَ ٱلْهَالِكِينَ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annihilate us with those annihilated,</a:t>
            </a:r>
          </a:p>
        </p:txBody>
      </p:sp>
    </p:spTree>
  </p:cSld>
  <p:clrMapOvr>
    <a:masterClrMapping/>
  </p:clrMapOvr>
  <p:transition>
    <p:fade/>
  </p:transition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43773" y="1128980"/>
            <a:ext cx="690445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تَصْرِفْ </a:t>
            </a:r>
            <a:r>
              <a:rPr lang="ar-SA"/>
              <a:t>عَنَّا رَافَتَكَ وَرَحْمَتَكَ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drive away from us Your tenderness and mercy;</a:t>
            </a:r>
          </a:p>
        </p:txBody>
      </p:sp>
    </p:spTree>
  </p:cSld>
  <p:clrMapOvr>
    <a:masterClrMapping/>
  </p:clrMapOvr>
  <p:transition>
    <p:fade/>
  </p:transition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ارْحَمَ </a:t>
            </a:r>
            <a:r>
              <a:rPr lang="ar-SA" dirty="0" err="1"/>
              <a:t>ٱلرَّاحِمِينَ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most Merciful of all those who show mercy!</a:t>
            </a:r>
          </a:p>
        </p:txBody>
      </p:sp>
    </p:spTree>
  </p:cSld>
  <p:clrMapOvr>
    <a:masterClrMapping/>
  </p:clrMapOvr>
  <p:transition>
    <p:fade/>
  </p:transition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ٱجْعَلْنَا فِي هٰذَا ٱلْوَقْتِ</a:t>
            </a:r>
            <a:br>
              <a:rPr lang="ar-SA" dirty="0"/>
            </a:br>
            <a:r>
              <a:rPr lang="ar-SA" dirty="0"/>
              <a:t> </a:t>
            </a:r>
            <a:r>
              <a:rPr lang="ar-SA"/>
              <a:t>مِمَّنْ سَالَكَ </a:t>
            </a:r>
            <a:r>
              <a:rPr lang="ar-SA" dirty="0"/>
              <a:t>فَاعْطَيْتَهُ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include us, at this hour, with them who besought You and You thus gave them,</a:t>
            </a:r>
          </a:p>
        </p:txBody>
      </p:sp>
    </p:spTree>
  </p:cSld>
  <p:clrMapOvr>
    <a:masterClrMapping/>
  </p:clrMapOvr>
  <p:transition>
    <p:fade/>
  </p:transition>
</p:sld>
</file>

<file path=ppt/slides/slide6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91234" y="1128980"/>
            <a:ext cx="320953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وَشَكَرَكَ </a:t>
            </a:r>
            <a:r>
              <a:rPr lang="ar-SA" dirty="0"/>
              <a:t>فَزِدْتَهُ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thanked You and You thus increased them,</a:t>
            </a:r>
          </a:p>
        </p:txBody>
      </p:sp>
    </p:spTree>
  </p:cSld>
  <p:clrMapOvr>
    <a:masterClrMapping/>
  </p:clrMapOvr>
  <p:transition>
    <p:fade/>
  </p:transition>
</p:sld>
</file>

<file path=ppt/slides/slide6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89681" y="1128980"/>
            <a:ext cx="40126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وَثَابَ إِلَيْكَ </a:t>
            </a:r>
            <a:r>
              <a:rPr lang="ar-SA" dirty="0"/>
              <a:t>فَقَبِلْتَهُ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returned to You and You thus accepted them,</a:t>
            </a: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92750" y="1128980"/>
            <a:ext cx="500649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فَتَعَالَیْتَ</a:t>
            </a:r>
            <a:r>
              <a:rPr lang="ar-SA" dirty="0"/>
              <a:t> </a:t>
            </a:r>
            <a:r>
              <a:rPr lang="ar-SA" dirty="0" err="1"/>
              <a:t>یَارَحِیمُ</a:t>
            </a:r>
            <a:r>
              <a:rPr lang="ar-SA" dirty="0"/>
              <a:t> </a:t>
            </a:r>
            <a:r>
              <a:rPr lang="ar-SA" dirty="0" err="1"/>
              <a:t>یَارَحْمٰنُ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Exalted be You, O All-merciful, O All-beneficent.</a:t>
            </a:r>
          </a:p>
        </p:txBody>
      </p:sp>
    </p:spTree>
  </p:cSld>
  <p:clrMapOvr>
    <a:masterClrMapping/>
  </p:clrMapOvr>
  <p:transition>
    <p:fade/>
  </p:transition>
</p:sld>
</file>

<file path=ppt/slides/slide6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29021" y="1128980"/>
            <a:ext cx="813395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وَتَنَصَّلَ إِلَيْكَ </a:t>
            </a:r>
            <a:r>
              <a:rPr lang="ar-SA" dirty="0"/>
              <a:t>مِنْ </a:t>
            </a:r>
            <a:r>
              <a:rPr lang="ar-SA"/>
              <a:t>ذُنُوبِهِ كُلِّهَا </a:t>
            </a:r>
            <a:r>
              <a:rPr lang="ar-SA" dirty="0"/>
              <a:t>فَغَفَرْتَهَا لَهُ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renounced all their sins before You and You thus forgave them;</a:t>
            </a:r>
          </a:p>
        </p:txBody>
      </p:sp>
    </p:spTree>
  </p:cSld>
  <p:clrMapOvr>
    <a:masterClrMapping/>
  </p:clrMapOvr>
  <p:transition>
    <p:fade/>
  </p:transition>
</p:sld>
</file>

<file path=ppt/slides/slide6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55455" y="1128980"/>
            <a:ext cx="468109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ذَا </a:t>
            </a:r>
            <a:r>
              <a:rPr lang="ar-SA" err="1"/>
              <a:t>ٱلْجَلاَلِ</a:t>
            </a:r>
            <a:r>
              <a:rPr lang="ar-SA"/>
              <a:t> وَٱلاِكْرَامِ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Lord of Majesty and Honor!</a:t>
            </a:r>
          </a:p>
        </p:txBody>
      </p:sp>
    </p:spTree>
  </p:cSld>
  <p:clrMapOvr>
    <a:masterClrMapping/>
  </p:clrMapOvr>
  <p:transition>
    <p:fade/>
  </p:transition>
</p:sld>
</file>

<file path=ppt/slides/slide6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وَنَقِّنَا وَسَدِّدْنَا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purify us and lead us to success</a:t>
            </a:r>
          </a:p>
        </p:txBody>
      </p:sp>
    </p:spTree>
  </p:cSld>
  <p:clrMapOvr>
    <a:masterClrMapping/>
  </p:clrMapOvr>
  <p:transition>
    <p:fade/>
  </p:transition>
</p:sld>
</file>

<file path=ppt/slides/slide6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وَٱقْبَلْ</a:t>
            </a:r>
            <a:r>
              <a:rPr lang="ar-SA" dirty="0"/>
              <a:t> تَضَرُّعَنَا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admit our earnest entreaty;</a:t>
            </a:r>
          </a:p>
        </p:txBody>
      </p:sp>
    </p:spTree>
  </p:cSld>
  <p:clrMapOvr>
    <a:masterClrMapping/>
  </p:clrMapOvr>
  <p:transition>
    <p:fade/>
  </p:transition>
</p:sld>
</file>

<file path=ppt/slides/slide6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خَيْرَ مَنْ سُئِلَ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the best of all those who are besought</a:t>
            </a:r>
          </a:p>
        </p:txBody>
      </p:sp>
    </p:spTree>
  </p:cSld>
  <p:clrMapOvr>
    <a:masterClrMapping/>
  </p:clrMapOvr>
  <p:transition>
    <p:fade/>
  </p:transition>
</p:sld>
</file>

<file path=ppt/slides/slide6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وَيَا</a:t>
            </a:r>
            <a:r>
              <a:rPr lang="ar-SA" dirty="0"/>
              <a:t> ارْحَمَ مَنِ </a:t>
            </a:r>
            <a:r>
              <a:rPr lang="ar-SA" dirty="0" err="1"/>
              <a:t>ٱسْتُرْحِمَ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most Merciful of all those whose mercy is sought!</a:t>
            </a:r>
          </a:p>
        </p:txBody>
      </p:sp>
    </p:spTree>
  </p:cSld>
  <p:clrMapOvr>
    <a:masterClrMapping/>
  </p:clrMapOvr>
  <p:transition>
    <p:fade/>
  </p:transition>
</p:sld>
</file>

<file path=ppt/slides/slide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لاَ </a:t>
            </a:r>
            <a:r>
              <a:rPr lang="ar-SA" dirty="0" err="1"/>
              <a:t>يَخْفَىٰ</a:t>
            </a:r>
            <a:r>
              <a:rPr lang="ar-SA" dirty="0"/>
              <a:t> عَلَيْهِ إِغْمَاضُ </a:t>
            </a:r>
            <a:r>
              <a:rPr lang="ar-SA" dirty="0" err="1"/>
              <a:t>ٱلْجُفُونِ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from Whom the closing of eyelids cannot be hidden,</a:t>
            </a:r>
          </a:p>
        </p:txBody>
      </p:sp>
    </p:spTree>
  </p:cSld>
  <p:clrMapOvr>
    <a:masterClrMapping/>
  </p:clrMapOvr>
  <p:transition>
    <p:fade/>
  </p:transition>
</p:sld>
</file>

<file path=ppt/slides/slide6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لَحْظُ </a:t>
            </a:r>
            <a:r>
              <a:rPr lang="ar-SA" dirty="0" err="1"/>
              <a:t>ٱلْعُيُونِ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are the glances of eyes,</a:t>
            </a:r>
          </a:p>
        </p:txBody>
      </p:sp>
    </p:spTree>
  </p:cSld>
  <p:clrMapOvr>
    <a:masterClrMapping/>
  </p:clrMapOvr>
  <p:transition>
    <p:fade/>
  </p:transition>
</p:sld>
</file>

<file path=ppt/slides/slide6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61730" y="1128980"/>
            <a:ext cx="566853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مَا </a:t>
            </a:r>
            <a:r>
              <a:rPr lang="ar-SA" dirty="0" err="1"/>
              <a:t>ٱسْتَقَرَّ</a:t>
            </a:r>
            <a:r>
              <a:rPr lang="ar-SA" dirty="0"/>
              <a:t> </a:t>
            </a:r>
            <a:r>
              <a:rPr lang="ar-SA"/>
              <a:t>فِي ٱلْمَكْنُونِ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is that which settles in the unseen,</a:t>
            </a:r>
          </a:p>
        </p:txBody>
      </p:sp>
    </p:spTree>
  </p:cSld>
  <p:clrMapOvr>
    <a:masterClrMapping/>
  </p:clrMapOvr>
  <p:transition>
    <p:fade/>
  </p:transition>
</p:sld>
</file>

<file path=ppt/slides/slide6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مَا </a:t>
            </a:r>
            <a:r>
              <a:rPr lang="ar-SA" dirty="0" err="1"/>
              <a:t>ٱنْطَوَتْ</a:t>
            </a:r>
            <a:r>
              <a:rPr lang="ar-SA" dirty="0"/>
              <a:t> عَلَيْهِ مُضْمَرَاتُ </a:t>
            </a:r>
            <a:r>
              <a:rPr lang="ar-SA" dirty="0" err="1"/>
              <a:t>ٱلْقُلُوبِ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are things vanished under the secrets of hearts.</a:t>
            </a: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27555" y="1128980"/>
            <a:ext cx="713689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حَتّٰی</a:t>
            </a:r>
            <a:r>
              <a:rPr lang="ar-SA" dirty="0"/>
              <a:t> إِذَا اسْتَھْلَلْتُ </a:t>
            </a:r>
            <a:r>
              <a:rPr lang="ar-SA"/>
              <a:t>ناطِقًا بِالْكَلامِ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I commenced (my life) by pronouncing words,</a:t>
            </a:r>
          </a:p>
        </p:txBody>
      </p:sp>
    </p:spTree>
  </p:cSld>
  <p:clrMapOvr>
    <a:masterClrMapping/>
  </p:clrMapOvr>
  <p:transition>
    <p:fade/>
  </p:transition>
</p:sld>
</file>

<file path=ppt/slides/slide6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55369" y="1128980"/>
            <a:ext cx="648126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الاَ</a:t>
            </a:r>
            <a:r>
              <a:rPr lang="ar-SA"/>
              <a:t> كُلُّ ذٰلِكَ </a:t>
            </a:r>
            <a:r>
              <a:rPr lang="ar-SA" dirty="0"/>
              <a:t>قَدْ </a:t>
            </a:r>
            <a:r>
              <a:rPr lang="ar-SA" err="1"/>
              <a:t>احْصَاهُ</a:t>
            </a:r>
            <a:r>
              <a:rPr lang="ar-SA"/>
              <a:t> عِلْمُكَ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all that has been encompassed by Your knowledge</a:t>
            </a:r>
          </a:p>
        </p:txBody>
      </p:sp>
    </p:spTree>
  </p:cSld>
  <p:clrMapOvr>
    <a:masterClrMapping/>
  </p:clrMapOvr>
  <p:transition>
    <p:fade/>
  </p:transition>
</p:sld>
</file>

<file path=ppt/slides/slide6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54364" y="1128980"/>
            <a:ext cx="32832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وَوَسِعَهُ حِلْمُكَ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covered by Your forbearance.</a:t>
            </a:r>
          </a:p>
        </p:txBody>
      </p:sp>
    </p:spTree>
  </p:cSld>
  <p:clrMapOvr>
    <a:masterClrMapping/>
  </p:clrMapOvr>
  <p:transition>
    <p:fade/>
  </p:transition>
</p:sld>
</file>

<file path=ppt/slides/slide6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09785" y="1128980"/>
            <a:ext cx="817242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سُبْحَانَكَ </a:t>
            </a:r>
            <a:r>
              <a:rPr lang="ar-SA" dirty="0"/>
              <a:t>وَتَعَالَيْتَ عَمَّا يَقُولُ </a:t>
            </a:r>
            <a:r>
              <a:rPr lang="ar-SA" dirty="0" err="1"/>
              <a:t>ٱلظَّالِمُونَ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glory be to You; and Exalted be You above all that the wrongdoers say,</a:t>
            </a:r>
          </a:p>
        </p:txBody>
      </p:sp>
    </p:spTree>
  </p:cSld>
  <p:clrMapOvr>
    <a:masterClrMapping/>
  </p:clrMapOvr>
  <p:transition>
    <p:fade/>
  </p:transition>
</p:sld>
</file>

<file path=ppt/slides/slide6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5008202" y="1128980"/>
            <a:ext cx="217559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عُلُوّاً كَبِيراً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high exaltation!</a:t>
            </a:r>
          </a:p>
        </p:txBody>
      </p:sp>
    </p:spTree>
  </p:cSld>
  <p:clrMapOvr>
    <a:masterClrMapping/>
  </p:clrMapOvr>
  <p:transition>
    <p:fade/>
  </p:transition>
</p:sld>
</file>

<file path=ppt/slides/slide6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08456" y="1128980"/>
            <a:ext cx="617508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تُسَبِّحُ لَكَ </a:t>
            </a:r>
            <a:r>
              <a:rPr lang="ar-SA" dirty="0" err="1"/>
              <a:t>ٱلسَّمَاوَاتُ</a:t>
            </a:r>
            <a:r>
              <a:rPr lang="ar-SA" dirty="0"/>
              <a:t> </a:t>
            </a:r>
            <a:r>
              <a:rPr lang="ar-SA" dirty="0" err="1"/>
              <a:t>ٱلسَّبْعُ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Declaring You glory are the seven heavens,</a:t>
            </a:r>
          </a:p>
        </p:txBody>
      </p:sp>
    </p:spTree>
  </p:cSld>
  <p:clrMapOvr>
    <a:masterClrMapping/>
  </p:clrMapOvr>
  <p:transition>
    <p:fade/>
  </p:transition>
</p:sld>
</file>

<file path=ppt/slides/slide6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وَٱلارَضُونَ</a:t>
            </a:r>
            <a:r>
              <a:rPr lang="ar-SA" dirty="0"/>
              <a:t> وَمَنْ فِيهِنَّ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(layers of the) earth, and all beings therein.</a:t>
            </a:r>
          </a:p>
        </p:txBody>
      </p:sp>
    </p:spTree>
  </p:cSld>
  <p:clrMapOvr>
    <a:masterClrMapping/>
  </p:clrMapOvr>
  <p:transition>
    <p:fade/>
  </p:transition>
</p:sld>
</file>

<file path=ppt/slides/slide6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30147" y="1128980"/>
            <a:ext cx="693170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مِنْ شَيْء إِلاَّ </a:t>
            </a:r>
            <a:r>
              <a:rPr lang="ar-SA"/>
              <a:t>يُسَبِّحُ بِحَمْدِكَ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not a thing but celebrates Your praise.</a:t>
            </a:r>
          </a:p>
        </p:txBody>
      </p:sp>
    </p:spTree>
  </p:cSld>
  <p:clrMapOvr>
    <a:masterClrMapping/>
  </p:clrMapOvr>
  <p:transition>
    <p:fade/>
  </p:transition>
</p:sld>
</file>

<file path=ppt/slides/slide6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69456" y="1128980"/>
            <a:ext cx="425308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فَلَكَ </a:t>
            </a:r>
            <a:r>
              <a:rPr lang="ar-SA" dirty="0" err="1"/>
              <a:t>ٱلْحَمْدُ</a:t>
            </a:r>
            <a:r>
              <a:rPr lang="ar-SA" dirty="0"/>
              <a:t> </a:t>
            </a:r>
            <a:r>
              <a:rPr lang="ar-SA" dirty="0" err="1"/>
              <a:t>وَٱلْمَجْدُ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Yours are all praise, glory,</a:t>
            </a:r>
          </a:p>
        </p:txBody>
      </p:sp>
    </p:spTree>
  </p:cSld>
  <p:clrMapOvr>
    <a:masterClrMapping/>
  </p:clrMapOvr>
  <p:transition>
    <p:fade/>
  </p:transition>
</p:sld>
</file>

<file path=ppt/slides/slide6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وَعُلُوُّ </a:t>
            </a:r>
            <a:r>
              <a:rPr lang="ar-SA" dirty="0" err="1"/>
              <a:t>ٱلْجَدِّ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exaltation of majesty.</a:t>
            </a:r>
          </a:p>
        </p:txBody>
      </p:sp>
    </p:spTree>
  </p:cSld>
  <p:clrMapOvr>
    <a:masterClrMapping/>
  </p:clrMapOvr>
  <p:transition>
    <p:fade/>
  </p:transition>
</p:sld>
</file>

<file path=ppt/slides/slide6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55455" y="1128980"/>
            <a:ext cx="468109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ذَا </a:t>
            </a:r>
            <a:r>
              <a:rPr lang="ar-SA" err="1"/>
              <a:t>ٱلْجَلاَلِ</a:t>
            </a:r>
            <a:r>
              <a:rPr lang="ar-SA"/>
              <a:t> وَٱلاِكْرَامِ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Owner of majesty, honor,</a:t>
            </a: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</a:t>
            </a:r>
            <a:r>
              <a:rPr lang="ks-Arab" dirty="0"/>
              <a:t>َتْمَمْتَ عَلَیَّ سَو</a:t>
            </a:r>
            <a:r>
              <a:rPr lang="ar-SA" dirty="0"/>
              <a:t>َ</a:t>
            </a:r>
            <a:r>
              <a:rPr lang="ks-Arab" dirty="0"/>
              <a:t>ابِغَ الْاِنْع</a:t>
            </a:r>
            <a:r>
              <a:rPr lang="ar-SA" dirty="0"/>
              <a:t>َ</a:t>
            </a:r>
            <a:r>
              <a:rPr lang="ks-Arab" dirty="0"/>
              <a:t>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perfected for me the affluent bestowals,</a:t>
            </a:r>
          </a:p>
        </p:txBody>
      </p:sp>
    </p:spTree>
  </p:cSld>
  <p:clrMapOvr>
    <a:masterClrMapping/>
  </p:clrMapOvr>
  <p:transition>
    <p:fade/>
  </p:transition>
</p:sld>
</file>

<file path=ppt/slides/slide6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وَٱلْفَضْلِ</a:t>
            </a:r>
            <a:r>
              <a:rPr lang="ar-SA" dirty="0"/>
              <a:t> </a:t>
            </a:r>
            <a:r>
              <a:rPr lang="ar-SA" dirty="0" err="1"/>
              <a:t>وَٱلاِنْعَامِ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grace, favoring,</a:t>
            </a:r>
          </a:p>
        </p:txBody>
      </p:sp>
    </p:spTree>
  </p:cSld>
  <p:clrMapOvr>
    <a:masterClrMapping/>
  </p:clrMapOvr>
  <p:transition>
    <p:fade/>
  </p:transition>
</p:sld>
</file>

<file path=ppt/slides/slide6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وَٱلايَادِي</a:t>
            </a:r>
            <a:r>
              <a:rPr lang="ar-SA" dirty="0"/>
              <a:t> </a:t>
            </a:r>
            <a:r>
              <a:rPr lang="ar-SA" dirty="0" err="1"/>
              <a:t>ٱلْجِسَامِ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huge bestowals.</a:t>
            </a:r>
          </a:p>
        </p:txBody>
      </p:sp>
    </p:spTree>
  </p:cSld>
  <p:clrMapOvr>
    <a:masterClrMapping/>
  </p:clrMapOvr>
  <p:transition>
    <p:fade/>
  </p:transition>
</p:sld>
</file>

<file path=ppt/slides/slide6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00527" y="1128980"/>
            <a:ext cx="439094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err="1"/>
              <a:t>ٱلْجَوَادُ</a:t>
            </a:r>
            <a:r>
              <a:rPr lang="ar-SA"/>
              <a:t> ٱلْكَرِيمُ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the All-magnanimous, the All-generous,</a:t>
            </a:r>
          </a:p>
        </p:txBody>
      </p:sp>
    </p:spTree>
  </p:cSld>
  <p:clrMapOvr>
    <a:masterClrMapping/>
  </p:clrMapOvr>
  <p:transition>
    <p:fade/>
  </p:transition>
</p:sld>
</file>

<file path=ppt/slides/slide6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ٱلرَّؤُوفُ</a:t>
            </a:r>
            <a:r>
              <a:rPr lang="ar-SA" dirty="0"/>
              <a:t> </a:t>
            </a:r>
            <a:r>
              <a:rPr lang="ar-SA" dirty="0" err="1"/>
              <a:t>ٱلرَّحِيمُ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All-tender, the All-merciful.</a:t>
            </a:r>
          </a:p>
        </p:txBody>
      </p:sp>
    </p:spTree>
  </p:cSld>
  <p:clrMapOvr>
    <a:masterClrMapping/>
  </p:clrMapOvr>
  <p:transition>
    <p:fade/>
  </p:transition>
</p:sld>
</file>

<file path=ppt/slides/slide6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60041" y="1128980"/>
            <a:ext cx="747191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اوْسِعْ عَلَيَّ </a:t>
            </a:r>
            <a:r>
              <a:rPr lang="ar-SA"/>
              <a:t>مِنْ رِزْقِكَ </a:t>
            </a:r>
            <a:r>
              <a:rPr lang="ar-SA" dirty="0" err="1"/>
              <a:t>ٱلْحَلاَلِ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provide me largely with Your legally gotten sustenance,</a:t>
            </a:r>
          </a:p>
        </p:txBody>
      </p:sp>
    </p:spTree>
  </p:cSld>
  <p:clrMapOvr>
    <a:masterClrMapping/>
  </p:clrMapOvr>
  <p:transition>
    <p:fade/>
  </p:transition>
</p:sld>
</file>

<file path=ppt/slides/slide6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وَعَافِنِي فِي بَدَنِي وَدِينِي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grant me wellbeing in my body and my faith,</a:t>
            </a:r>
          </a:p>
        </p:txBody>
      </p:sp>
    </p:spTree>
  </p:cSld>
  <p:clrMapOvr>
    <a:masterClrMapping/>
  </p:clrMapOvr>
  <p:transition>
    <p:fade/>
  </p:transition>
</p:sld>
</file>

<file path=ppt/slides/slide6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وَآمِنْ خَوْفِي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secure my fears,</a:t>
            </a:r>
          </a:p>
        </p:txBody>
      </p:sp>
    </p:spTree>
  </p:cSld>
  <p:clrMapOvr>
    <a:masterClrMapping/>
  </p:clrMapOvr>
  <p:transition>
    <p:fade/>
  </p:transition>
</p:sld>
</file>

<file path=ppt/slides/slide6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وَاعْتِقْ رَقَبَتِي مِنَ </a:t>
            </a:r>
            <a:r>
              <a:rPr lang="ar-SA" dirty="0" err="1"/>
              <a:t>ٱلنَّارِ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release me from Hellfire.</a:t>
            </a:r>
          </a:p>
        </p:txBody>
      </p:sp>
    </p:spTree>
  </p:cSld>
  <p:clrMapOvr>
    <a:masterClrMapping/>
  </p:clrMapOvr>
  <p:transition>
    <p:fade/>
  </p:transition>
</p:sld>
</file>

<file path=ppt/slides/slide6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86049" y="1128980"/>
            <a:ext cx="361990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اللَّهُمَّ </a:t>
            </a:r>
            <a:r>
              <a:rPr lang="ar-SA"/>
              <a:t>لاَ تَمْكُرْ </a:t>
            </a:r>
            <a:r>
              <a:rPr lang="ar-SA" dirty="0"/>
              <a:t>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(please) do not plan against me,</a:t>
            </a:r>
          </a:p>
        </p:txBody>
      </p:sp>
    </p:spTree>
  </p:cSld>
  <p:clrMapOvr>
    <a:masterClrMapping/>
  </p:clrMapOvr>
  <p:transition>
    <p:fade/>
  </p:transition>
</p:sld>
</file>

<file path=ppt/slides/slide6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تَسْتَدْرِجْنِي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draw me near to destruction,</a:t>
            </a:r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38299" y="1128980"/>
            <a:ext cx="591540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وَرَبَّیتَنِی</a:t>
            </a:r>
            <a:r>
              <a:rPr lang="ar-SA" dirty="0"/>
              <a:t> زَايِدًا </a:t>
            </a:r>
            <a:r>
              <a:rPr lang="ar-SA" err="1"/>
              <a:t>فِی</a:t>
            </a:r>
            <a:r>
              <a:rPr lang="ar-SA"/>
              <a:t> كُلِّ </a:t>
            </a:r>
            <a:r>
              <a:rPr lang="ar-SA" dirty="0"/>
              <a:t>عَامٍ،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brought me up with an increase every year.</a:t>
            </a:r>
          </a:p>
        </p:txBody>
      </p:sp>
    </p:spTree>
  </p:cSld>
  <p:clrMapOvr>
    <a:masterClrMapping/>
  </p:clrMapOvr>
  <p:transition>
    <p:fade/>
  </p:transition>
</p:sld>
</file>

<file path=ppt/slides/slide6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تَخْدَعْنِي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overreach me,</a:t>
            </a:r>
          </a:p>
        </p:txBody>
      </p:sp>
    </p:spTree>
  </p:cSld>
  <p:clrMapOvr>
    <a:masterClrMapping/>
  </p:clrMapOvr>
  <p:transition>
    <p:fade/>
  </p:transition>
</p:sld>
</file>

<file path=ppt/slides/slide6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وَٱدْرَا</a:t>
            </a:r>
            <a:r>
              <a:rPr lang="ar-SA" dirty="0"/>
              <a:t> عَنِّي شَرَّ فَسَقَةِ </a:t>
            </a:r>
            <a:r>
              <a:rPr lang="ar-SA" dirty="0" err="1"/>
              <a:t>ٱلْجِنِّ</a:t>
            </a:r>
            <a:r>
              <a:rPr lang="ar-SA" dirty="0"/>
              <a:t> </a:t>
            </a:r>
            <a:r>
              <a:rPr lang="ar-SA" dirty="0" err="1"/>
              <a:t>وَٱلإِنْسِ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drive away from me the evils of the corruptive Jinn and men.</a:t>
            </a:r>
          </a:p>
        </p:txBody>
      </p:sp>
    </p:spTree>
  </p:cSld>
  <p:clrMapOvr>
    <a:masterClrMapping/>
  </p:clrMapOvr>
  <p:transition>
    <p:fade/>
  </p:transition>
</p:sld>
</file>

<file path=ppt/slides/slide6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BCDE2B7-A86C-6002-1C3D-61DBF9FB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ks-Arab" dirty="0"/>
              <a:t>یَا ٲَسْمَعَ السَّامِعِینَ</a:t>
            </a:r>
            <a:br>
              <a:rPr lang="ar-SA" dirty="0"/>
            </a:br>
            <a:r>
              <a:rPr lang="ks-Arab" dirty="0"/>
              <a:t>یَا ٲَبْصَرَ النَّاظِرِینَ</a:t>
            </a:r>
            <a:endParaRPr lang="en-CA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775349D-ECA5-2C02-E47E-B1728DA66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CA" dirty="0"/>
              <a:t>O most Hearing of all those who can hear!</a:t>
            </a:r>
          </a:p>
          <a:p>
            <a:r>
              <a:rPr lang="en-CA" dirty="0"/>
              <a:t>O most Seeing of all those who can see!</a:t>
            </a:r>
          </a:p>
        </p:txBody>
      </p:sp>
    </p:spTree>
    <p:extLst>
      <p:ext uri="{BB962C8B-B14F-4D97-AF65-F5344CB8AC3E}">
        <p14:creationId xmlns:p14="http://schemas.microsoft.com/office/powerpoint/2010/main" val="1459225878"/>
      </p:ext>
    </p:extLst>
  </p:cSld>
  <p:clrMapOvr>
    <a:masterClrMapping/>
  </p:clrMapOvr>
  <p:transition>
    <p:fade/>
  </p:transition>
</p:sld>
</file>

<file path=ppt/slides/slide6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BCDE2B7-A86C-6002-1C3D-61DBF9FB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ks-Arab" dirty="0"/>
              <a:t>وَیَا ٲَسْرَعَ الْحاسِبِینَ</a:t>
            </a:r>
            <a:br>
              <a:rPr lang="ar-SA" dirty="0"/>
            </a:br>
            <a:r>
              <a:rPr lang="ks-Arab" dirty="0"/>
              <a:t>وَیَا ٲَرحَمَ الرَّاحِمِینَ</a:t>
            </a:r>
            <a:endParaRPr lang="en-CA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775349D-ECA5-2C02-E47E-B1728DA66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CA" dirty="0"/>
              <a:t>O swiftest of all those who call to account!</a:t>
            </a:r>
          </a:p>
          <a:p>
            <a:r>
              <a:rPr lang="en-CA" dirty="0"/>
              <a:t>O most Merciful of all those who show mercy!</a:t>
            </a:r>
          </a:p>
        </p:txBody>
      </p:sp>
    </p:spTree>
    <p:extLst>
      <p:ext uri="{BB962C8B-B14F-4D97-AF65-F5344CB8AC3E}">
        <p14:creationId xmlns:p14="http://schemas.microsoft.com/office/powerpoint/2010/main" val="3653243488"/>
      </p:ext>
    </p:extLst>
  </p:cSld>
  <p:clrMapOvr>
    <a:masterClrMapping/>
  </p:clrMapOvr>
  <p:transition>
    <p:fade/>
  </p:transition>
</p:sld>
</file>

<file path=ppt/slides/slide6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وصَلِّ عَلَی مُحَمَّدٍ وَآلِ مُحَمَّدٍ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787C21-D8F3-7F09-CF84-A45D08CC55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(Please) send blessings to Muhammad and the Household of Muhammad,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3513384"/>
      </p:ext>
    </p:extLst>
  </p:cSld>
  <p:clrMapOvr>
    <a:masterClrMapping/>
  </p:clrMapOvr>
  <p:transition>
    <p:fade/>
  </p:transition>
</p:sld>
</file>

<file path=ppt/slides/slide6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السَّادَۃِ</a:t>
            </a:r>
            <a:r>
              <a:rPr lang="ar-SA" dirty="0"/>
              <a:t> </a:t>
            </a:r>
            <a:r>
              <a:rPr lang="ar-SA" dirty="0" err="1"/>
              <a:t>الْمَیامِینِ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787C21-D8F3-7F09-CF84-A45D08CC55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auspicious chiefs;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9450015"/>
      </p:ext>
    </p:extLst>
  </p:cSld>
  <p:clrMapOvr>
    <a:masterClrMapping/>
  </p:clrMapOvr>
  <p:transition>
    <p:fade/>
  </p:transition>
</p:sld>
</file>

<file path=ppt/slides/slide6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/>
              <a:t>وَٲَسْٲَ لُكَ </a:t>
            </a:r>
            <a:r>
              <a:rPr lang="ks-Arab" dirty="0"/>
              <a:t>اَللّٰھُمَّ حاجَتِیَ الَّتِی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5A087B-CDB5-F5AD-62EB-248DECD83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beseech You for my request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1868736"/>
      </p:ext>
    </p:extLst>
  </p:cSld>
  <p:clrMapOvr>
    <a:masterClrMapping/>
  </p:clrMapOvr>
  <p:transition>
    <p:fade/>
  </p:transition>
</p:sld>
</file>

<file path=ppt/slides/slide6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 إنْ ٲَعْطَیْتَنِیھا لَمْ یَضُرَّنِی مَا مَنَعْتَنِی،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FA12CB-2A54-392C-BDD0-4ED85E998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if You answer, anything else that You reject will not harm 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5698457"/>
      </p:ext>
    </p:extLst>
  </p:cSld>
  <p:clrMapOvr>
    <a:masterClrMapping/>
  </p:clrMapOvr>
  <p:transition>
    <p:fade/>
  </p:transition>
</p:sld>
</file>

<file path=ppt/slides/slide6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 وَإنْ مَنَعْتَنِیھا لَمْ یَنْفَعْنِی مَا ٲَعْطَیْتَنِی،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DAB972-1F1E-E784-D067-393AC6394B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reject, anything else that You respond will not benefit me.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5054028"/>
      </p:ext>
    </p:extLst>
  </p:cSld>
  <p:clrMapOvr>
    <a:masterClrMapping/>
  </p:clrMapOvr>
  <p:transition>
    <p:fade/>
  </p:transition>
</p:sld>
</file>

<file path=ppt/slides/slide6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أَسْأَلُكَ فَكَاكَ </a:t>
            </a:r>
            <a:r>
              <a:rPr lang="ar-SA" dirty="0"/>
              <a:t>رَقَبَتِي مِنَ </a:t>
            </a:r>
            <a:r>
              <a:rPr lang="ar-SA" dirty="0" err="1"/>
              <a:t>ٱلنَّارِ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509A35-8717-1404-98AF-6BA4B9551C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beseech You for releasing me from Hellfire.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8944817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03596" y="1128980"/>
            <a:ext cx="538480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حَتّٰی</a:t>
            </a:r>
            <a:r>
              <a:rPr lang="ar-SA" dirty="0"/>
              <a:t> </a:t>
            </a:r>
            <a:r>
              <a:rPr lang="ar-SA"/>
              <a:t>إِذَا اكْتَمَلَتْ </a:t>
            </a:r>
            <a:r>
              <a:rPr lang="ar-SA" dirty="0"/>
              <a:t>فِطْرَتِی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my creation was accomplished,</a:t>
            </a:r>
          </a:p>
        </p:txBody>
      </p:sp>
    </p:spTree>
  </p:cSld>
  <p:clrMapOvr>
    <a:masterClrMapping/>
  </p:clrMapOvr>
  <p:transition>
    <p:fade/>
  </p:transition>
</p:sld>
</file>

<file path=ppt/slides/slide6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لاَ إلہَ إلاَّ ٲَنْتَ</a:t>
            </a:r>
            <a:br>
              <a:rPr lang="en-US"/>
            </a:br>
            <a:r>
              <a:rPr lang="ks-Arab"/>
              <a:t>وَحْدَكَ لا شَرِیكَ لَكَ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B12EC3-96D2-AEDA-3BA7-F208A3F8E6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save You,</a:t>
            </a:r>
          </a:p>
          <a:p>
            <a:r>
              <a:rPr lang="en-US" dirty="0"/>
              <a:t>only You, there is no partner with You.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4661565"/>
      </p:ext>
    </p:extLst>
  </p:cSld>
  <p:clrMapOvr>
    <a:masterClrMapping/>
  </p:clrMapOvr>
  <p:transition>
    <p:fade/>
  </p:transition>
</p:sld>
</file>

<file path=ppt/slides/slide6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لَكَ ٱلْمُلْكُ وَلَكَ </a:t>
            </a:r>
            <a:r>
              <a:rPr lang="ar-SA" dirty="0" err="1"/>
              <a:t>ٱلْحَمْدُ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B12EC3-96D2-AEDA-3BA7-F208A3F8E6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is the kingdom and to You is all praise,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1916932"/>
      </p:ext>
    </p:extLst>
  </p:cSld>
  <p:clrMapOvr>
    <a:masterClrMapping/>
  </p:clrMapOvr>
  <p:transition>
    <p:fade/>
  </p:transition>
</p:sld>
</file>

<file path=ppt/slides/slide6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وَأَنْتَ </a:t>
            </a:r>
            <a:r>
              <a:rPr lang="ar-SA"/>
              <a:t>عَلَىٰ كُلِّ </a:t>
            </a:r>
            <a:r>
              <a:rPr lang="ar-SA" dirty="0"/>
              <a:t>شَيْء قَدِيرٌ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B12EC3-96D2-AEDA-3BA7-F208A3F8E6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power over all things.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8592606"/>
      </p:ext>
    </p:extLst>
  </p:cSld>
  <p:clrMapOvr>
    <a:masterClrMapping/>
  </p:clrMapOvr>
  <p:transition>
    <p:fade/>
  </p:transition>
</p:sld>
</file>

<file path=ppt/slides/slide6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یَا رَبِّ یَا رَبِّ،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26C7BE-1D55-8897-8884-6B44FA196C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pl-PL" dirty="0"/>
              <a:t>O my Lord! O my Lord!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3900780"/>
      </p:ext>
    </p:extLst>
  </p:cSld>
  <p:clrMapOvr>
    <a:masterClrMapping/>
  </p:clrMapOvr>
  <p:transition>
    <p:fade/>
  </p:transition>
</p:sld>
</file>

<file path=ppt/slides/slide6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انَا </a:t>
            </a:r>
            <a:r>
              <a:rPr lang="ar-SA" dirty="0" err="1"/>
              <a:t>ٱلْفَقِيرُ</a:t>
            </a:r>
            <a:r>
              <a:rPr lang="ar-SA" dirty="0"/>
              <a:t> فِي غِنَايَ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I am needy despite my richness;</a:t>
            </a:r>
          </a:p>
        </p:txBody>
      </p:sp>
    </p:spTree>
  </p:cSld>
  <p:clrMapOvr>
    <a:masterClrMapping/>
  </p:clrMapOvr>
  <p:transition>
    <p:fade/>
  </p:transition>
</p:sld>
</file>

<file path=ppt/slides/slide6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18500" y="1128980"/>
            <a:ext cx="6555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 اكُونُ </a:t>
            </a:r>
            <a:r>
              <a:rPr lang="ar-SA" dirty="0"/>
              <a:t>فَقِيراً فِي فَقْرِي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how can I not be needy in my neediness?</a:t>
            </a:r>
          </a:p>
        </p:txBody>
      </p:sp>
    </p:spTree>
  </p:cSld>
  <p:clrMapOvr>
    <a:masterClrMapping/>
  </p:clrMapOvr>
  <p:transition>
    <p:fade/>
  </p:transition>
</p:sld>
</file>

<file path=ppt/slides/slide6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انَا </a:t>
            </a:r>
            <a:r>
              <a:rPr lang="ar-SA" dirty="0" err="1"/>
              <a:t>ٱلْجَاهِلُ</a:t>
            </a:r>
            <a:r>
              <a:rPr lang="ar-SA" dirty="0"/>
              <a:t> فِي عِلْمِي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I am ignorant despite my knowledge;</a:t>
            </a:r>
          </a:p>
        </p:txBody>
      </p:sp>
    </p:spTree>
  </p:cSld>
  <p:clrMapOvr>
    <a:masterClrMapping/>
  </p:clrMapOvr>
  <p:transition>
    <p:fade/>
  </p:transition>
</p:sld>
</file>

<file path=ppt/slides/slide6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97473" y="1128980"/>
            <a:ext cx="679705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لاَ اكُونُ </a:t>
            </a:r>
            <a:r>
              <a:rPr lang="ar-SA" dirty="0"/>
              <a:t>جَهُولاً فِي جَهْلِي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how can I not be ignorant in my ignorance?</a:t>
            </a:r>
          </a:p>
        </p:txBody>
      </p:sp>
    </p:spTree>
  </p:cSld>
  <p:clrMapOvr>
    <a:masterClrMapping/>
  </p:clrMapOvr>
  <p:transition>
    <p:fade/>
  </p:transition>
</p:sld>
</file>

<file path=ppt/slides/slide6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33064" y="513427"/>
            <a:ext cx="5525872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إِنَّ </a:t>
            </a:r>
            <a:r>
              <a:rPr lang="ar-SA" err="1"/>
              <a:t>ٱخْتِلاَفَ</a:t>
            </a:r>
            <a:r>
              <a:rPr lang="ar-SA"/>
              <a:t> تَدْبِيرِكَ</a:t>
            </a:r>
            <a:br>
              <a:rPr lang="ar-SA" dirty="0"/>
            </a:br>
            <a:r>
              <a:rPr lang="ar-SA" dirty="0"/>
              <a:t> وَسُرْعَةَ </a:t>
            </a:r>
            <a:r>
              <a:rPr lang="ar-SA"/>
              <a:t>طَوَاءِ مَقَادِيرِكَ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the variety of Your regulating of matters</a:t>
            </a:r>
            <a:r>
              <a:rPr lang="ar-SA" dirty="0"/>
              <a:t> </a:t>
            </a:r>
            <a:r>
              <a:rPr lang="en-US" dirty="0"/>
              <a:t>and the swiftness of changes in Your ordainments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مَنَعَا عِبَادَكَ </a:t>
            </a:r>
            <a:r>
              <a:rPr lang="ar-SA" err="1"/>
              <a:t>ٱلْعَارِفِينَ</a:t>
            </a:r>
            <a:r>
              <a:rPr lang="ar-SA"/>
              <a:t> بِكَ</a:t>
            </a:r>
            <a:r>
              <a:rPr lang="en-US"/>
              <a:t> </a:t>
            </a:r>
            <a:r>
              <a:rPr lang="ar-SA"/>
              <a:t>عَنِ ٱلسُّكُونِ </a:t>
            </a:r>
            <a:r>
              <a:rPr lang="ar-SA" dirty="0"/>
              <a:t>إِلَىٰ عَطَاءٍ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have urged Your servants, who recognize You,</a:t>
            </a:r>
            <a:r>
              <a:rPr lang="ar-SA" dirty="0"/>
              <a:t> </a:t>
            </a:r>
            <a:r>
              <a:rPr lang="en-US" dirty="0"/>
              <a:t>not to stop at a certain gift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وَاعْتَدَلَتْ مِرَّتِی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power became straight,</a:t>
            </a:r>
          </a:p>
        </p:txBody>
      </p:sp>
    </p:spTree>
  </p:cSld>
  <p:clrMapOvr>
    <a:masterClrMapping/>
  </p:clrMapOvr>
  <p:transition>
    <p:fade/>
  </p:transition>
</p:sld>
</file>

<file path=ppt/slides/slide6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67478" y="1128980"/>
            <a:ext cx="465704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وَٱلْيَاسِ</a:t>
            </a:r>
            <a:r>
              <a:rPr lang="ar-SA"/>
              <a:t> مِنْكَ </a:t>
            </a:r>
            <a:r>
              <a:rPr lang="ar-SA" dirty="0"/>
              <a:t>فِي بَلاَءٍ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not to despair of You in tribulations.</a:t>
            </a:r>
          </a:p>
        </p:txBody>
      </p:sp>
    </p:spTree>
  </p:cSld>
  <p:clrMapOvr>
    <a:masterClrMapping/>
  </p:clrMapOvr>
  <p:transition>
    <p:fade/>
  </p:transition>
</p:sld>
</file>

<file path=ppt/slides/slide6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مِنِّي مَا يَلِيقُ بِلُؤْمِي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coming out of me is that which fits my lowliness;</a:t>
            </a:r>
          </a:p>
        </p:txBody>
      </p:sp>
    </p:spTree>
  </p:cSld>
  <p:clrMapOvr>
    <a:masterClrMapping/>
  </p:clrMapOvr>
  <p:transition>
    <p:fade/>
  </p:transition>
</p:sld>
</file>

<file path=ppt/slides/slide6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32024" y="1128980"/>
            <a:ext cx="492795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وَمِنْكَ </a:t>
            </a:r>
            <a:r>
              <a:rPr lang="ar-SA" dirty="0"/>
              <a:t>مَا </a:t>
            </a:r>
            <a:r>
              <a:rPr lang="ar-SA"/>
              <a:t>يَلِيقُ بِكَرَمِكَ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coming from You is that which befits Your nobleness.</a:t>
            </a:r>
          </a:p>
        </p:txBody>
      </p:sp>
    </p:spTree>
  </p:cSld>
  <p:clrMapOvr>
    <a:masterClrMapping/>
  </p:clrMapOvr>
  <p:transition>
    <p:fade/>
  </p:transition>
</p:sld>
</file>

<file path=ppt/slides/slide6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513427"/>
            <a:ext cx="12192000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وَصَفْتَ نَفْسَكَ </a:t>
            </a:r>
            <a:r>
              <a:rPr lang="ar-SA" dirty="0" err="1"/>
              <a:t>بِٱللُّطْفِ</a:t>
            </a:r>
            <a:br>
              <a:rPr lang="ar-SA" dirty="0"/>
            </a:br>
            <a:r>
              <a:rPr lang="ar-SA" dirty="0" err="1"/>
              <a:t>وَٱلرَّافَةِ</a:t>
            </a:r>
            <a:r>
              <a:rPr lang="ar-SA" dirty="0"/>
              <a:t> لِي قَبْلَ وُجُودِ ضَعْفِي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 had ascribed to Yourself gentleness and kindness to me</a:t>
            </a:r>
            <a:r>
              <a:rPr lang="ar-SA" dirty="0"/>
              <a:t> </a:t>
            </a:r>
            <a:r>
              <a:rPr lang="en-US" dirty="0"/>
              <a:t>before the existence of my weakness.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افَتَمْنَعُنِي</a:t>
            </a:r>
            <a:r>
              <a:rPr lang="ar-SA" dirty="0"/>
              <a:t> مِنْهُمَا بَعْدَ وُجُودِ ضَعْفِي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Will You deprive me of these two after the emergence of my weakness?</a:t>
            </a:r>
          </a:p>
        </p:txBody>
      </p:sp>
    </p:spTree>
  </p:cSld>
  <p:clrMapOvr>
    <a:masterClrMapping/>
  </p:clrMapOvr>
  <p:transition>
    <p:fade/>
  </p:transition>
</p:sld>
</file>

<file path=ppt/slides/slide6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إِنْ ظَهَرَتِ </a:t>
            </a:r>
            <a:r>
              <a:rPr lang="ar-SA" dirty="0" err="1"/>
              <a:t>ٱلْمَحَاسِنُ</a:t>
            </a:r>
            <a:r>
              <a:rPr lang="ar-SA" dirty="0"/>
              <a:t>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if amenities appear in my conduct,</a:t>
            </a:r>
          </a:p>
        </p:txBody>
      </p:sp>
    </p:spTree>
  </p:cSld>
  <p:clrMapOvr>
    <a:masterClrMapping/>
  </p:clrMapOvr>
  <p:transition>
    <p:fade/>
  </p:transition>
</p:sld>
</file>

<file path=ppt/slides/slide6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28442" y="1128980"/>
            <a:ext cx="53351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فَبِفَضْلِكَ وَلَكَ </a:t>
            </a:r>
            <a:r>
              <a:rPr lang="ar-SA" dirty="0" err="1"/>
              <a:t>ٱلْمِنَّةُ</a:t>
            </a:r>
            <a:r>
              <a:rPr lang="ar-SA" dirty="0"/>
              <a:t> 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that is on account of Your favors and Your conferral on me.</a:t>
            </a:r>
          </a:p>
        </p:txBody>
      </p:sp>
    </p:spTree>
  </p:cSld>
  <p:clrMapOvr>
    <a:masterClrMapping/>
  </p:clrMapOvr>
  <p:transition>
    <p:fade/>
  </p:transition>
</p:sld>
</file>

<file path=ppt/slides/slide6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وَإِنْ ظَهَرَتِ </a:t>
            </a:r>
            <a:r>
              <a:rPr lang="ar-SA" dirty="0" err="1"/>
              <a:t>ٱلْمَسَاوِئُ</a:t>
            </a:r>
            <a:r>
              <a:rPr lang="ar-SA" dirty="0"/>
              <a:t>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evildoings appear in my conduct,</a:t>
            </a:r>
          </a:p>
        </p:txBody>
      </p:sp>
    </p:spTree>
  </p:cSld>
  <p:clrMapOvr>
    <a:masterClrMapping/>
  </p:clrMapOvr>
  <p:transition>
    <p:fade/>
  </p:transition>
</p:sld>
</file>

<file path=ppt/slides/slide6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49094" y="1128980"/>
            <a:ext cx="549381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فَبِعَدْلِكَ وَلَكَ </a:t>
            </a:r>
            <a:r>
              <a:rPr lang="ar-SA" dirty="0" err="1"/>
              <a:t>ٱلْحُجَّةُ</a:t>
            </a:r>
            <a:r>
              <a:rPr lang="ar-SA" dirty="0"/>
              <a:t> عَلَيَّ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that is still Your justice and You have claim against me.</a:t>
            </a:r>
          </a:p>
        </p:txBody>
      </p:sp>
    </p:spTree>
  </p:cSld>
  <p:clrMapOvr>
    <a:masterClrMapping/>
  </p:clrMapOvr>
  <p:transition>
    <p:fade/>
  </p:transition>
</p:sld>
</file>

<file path=ppt/slides/slide6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54618" y="1128980"/>
            <a:ext cx="72827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كَيْفَ تَكِلُنِي وَقَدْ تَكَفَّلْتَ </a:t>
            </a:r>
            <a:r>
              <a:rPr lang="ar-SA" dirty="0"/>
              <a:t>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may it be that You abandon me after You have vouched for me?</a:t>
            </a:r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09957" y="1128980"/>
            <a:ext cx="45720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</a:t>
            </a:r>
            <a:r>
              <a:rPr lang="ks-Arab" dirty="0"/>
              <a:t>َوْجَبْتَ </a:t>
            </a:r>
            <a:r>
              <a:rPr lang="ks-Arab"/>
              <a:t>عَلَیَّ حُجَّتَكَ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put me under the obligation of Your Claim,</a:t>
            </a:r>
          </a:p>
        </p:txBody>
      </p:sp>
    </p:spTree>
  </p:cSld>
  <p:clrMapOvr>
    <a:masterClrMapping/>
  </p:clrMapOvr>
  <p:transition>
    <p:fade/>
  </p:transition>
</p:sld>
</file>

<file path=ppt/slides/slide6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73803" y="1128980"/>
            <a:ext cx="64443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وَكَيْفَ </a:t>
            </a:r>
            <a:r>
              <a:rPr lang="ar-SA" dirty="0"/>
              <a:t>اضَامُ وَانْتَ </a:t>
            </a:r>
            <a:r>
              <a:rPr lang="ar-SA" dirty="0" err="1"/>
              <a:t>ٱلنَّاصِرُ</a:t>
            </a:r>
            <a:r>
              <a:rPr lang="ar-SA" dirty="0"/>
              <a:t>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may I be aggrieved and You are my support?</a:t>
            </a:r>
          </a:p>
        </p:txBody>
      </p:sp>
    </p:spTree>
  </p:cSld>
  <p:clrMapOvr>
    <a:masterClrMapping/>
  </p:clrMapOvr>
  <p:transition>
    <p:fade/>
  </p:transition>
</p:sld>
</file>

<file path=ppt/slides/slide6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24537" y="1128980"/>
            <a:ext cx="6942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اخِيبُ وَانْتَ </a:t>
            </a:r>
            <a:r>
              <a:rPr lang="ar-SA" dirty="0" err="1"/>
              <a:t>ٱلْحَفِيُّ</a:t>
            </a:r>
            <a:r>
              <a:rPr lang="ar-SA" dirty="0"/>
              <a:t> 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may I be disappointed and You are undertaking my affairs?</a:t>
            </a:r>
          </a:p>
        </p:txBody>
      </p:sp>
    </p:spTree>
  </p:cSld>
  <p:clrMapOvr>
    <a:masterClrMapping/>
  </p:clrMapOvr>
  <p:transition>
    <p:fade/>
  </p:transition>
</p:sld>
</file>

<file path=ppt/slides/slide6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59803" y="1128980"/>
            <a:ext cx="687239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هَا انَا </a:t>
            </a:r>
            <a:r>
              <a:rPr lang="ar-SA" err="1"/>
              <a:t>اتَوَسَّلُ</a:t>
            </a:r>
            <a:r>
              <a:rPr lang="ar-SA"/>
              <a:t> إِلَيْكَ بِفَقْرِي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Here I am begging You by my need for You.</a:t>
            </a:r>
          </a:p>
        </p:txBody>
      </p:sp>
    </p:spTree>
  </p:cSld>
  <p:clrMapOvr>
    <a:masterClrMapping/>
  </p:clrMapOvr>
  <p:transition>
    <p:fade/>
  </p:transition>
</p:sld>
</file>

<file path=ppt/slides/slide6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00527" y="1128980"/>
            <a:ext cx="439094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وَكَيْفَ </a:t>
            </a:r>
            <a:r>
              <a:rPr lang="ar-SA" err="1"/>
              <a:t>اتَوَسَّلُ</a:t>
            </a:r>
            <a:r>
              <a:rPr lang="ar-SA"/>
              <a:t>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beg You</a:t>
            </a:r>
          </a:p>
        </p:txBody>
      </p:sp>
    </p:spTree>
  </p:cSld>
  <p:clrMapOvr>
    <a:masterClrMapping/>
  </p:clrMapOvr>
  <p:transition>
    <p:fade/>
  </p:transition>
</p:sld>
</file>

<file path=ppt/slides/slide6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07654" y="1128980"/>
            <a:ext cx="617669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بِمَا هُوَ مَحَالٌ انْ </a:t>
            </a:r>
            <a:r>
              <a:rPr lang="ar-SA"/>
              <a:t>يَصِلَ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something that is impossible to reach You?</a:t>
            </a:r>
          </a:p>
        </p:txBody>
      </p:sp>
    </p:spTree>
  </p:cSld>
  <p:clrMapOvr>
    <a:masterClrMapping/>
  </p:clrMapOvr>
  <p:transition>
    <p:fade/>
  </p:transition>
</p:sld>
</file>

<file path=ppt/slides/slide6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97610" y="1128980"/>
            <a:ext cx="57967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اشْكُو إِلَيْكَ </a:t>
            </a:r>
            <a:r>
              <a:rPr lang="ar-SA" dirty="0"/>
              <a:t>حَالِي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complain to You about my manners</a:t>
            </a:r>
          </a:p>
        </p:txBody>
      </p:sp>
    </p:spTree>
  </p:cSld>
  <p:clrMapOvr>
    <a:masterClrMapping/>
  </p:clrMapOvr>
  <p:transition>
    <p:fade/>
  </p:transition>
</p:sld>
</file>

<file path=ppt/slides/slide6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86287" y="1128980"/>
            <a:ext cx="42194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وَهُوَ لاَ </a:t>
            </a:r>
            <a:r>
              <a:rPr lang="ar-SA"/>
              <a:t>يَخْفَىٰ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they cannot be hidden from You?</a:t>
            </a:r>
          </a:p>
        </p:txBody>
      </p:sp>
    </p:spTree>
  </p:cSld>
  <p:clrMapOvr>
    <a:masterClrMapping/>
  </p:clrMapOvr>
  <p:transition>
    <p:fade/>
  </p:transition>
</p:sld>
</file>

<file path=ppt/slides/slide6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16182" y="1128980"/>
            <a:ext cx="475963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اتَرْجِمُ بِمَقَالِي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interpret my words</a:t>
            </a:r>
          </a:p>
        </p:txBody>
      </p:sp>
    </p:spTree>
  </p:cSld>
  <p:clrMapOvr>
    <a:masterClrMapping/>
  </p:clrMapOvr>
  <p:transition>
    <p:fade/>
  </p:transition>
</p:sld>
</file>

<file path=ppt/slides/slide6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03733" y="1128980"/>
            <a:ext cx="438453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وَهُوَ مِنْكَ بَرَزٌ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You are their source?</a:t>
            </a:r>
          </a:p>
        </p:txBody>
      </p:sp>
    </p:spTree>
  </p:cSld>
  <p:clrMapOvr>
    <a:masterClrMapping/>
  </p:clrMapOvr>
  <p:transition>
    <p:fade/>
  </p:transition>
</p:sld>
</file>

<file path=ppt/slides/slide6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06751" y="1128980"/>
            <a:ext cx="457849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تُخَيِّبُ آمَالِي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come that You may let down my hopes,</a:t>
            </a:r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62669" y="1128980"/>
            <a:ext cx="46666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بِ</a:t>
            </a:r>
            <a:r>
              <a:rPr lang="ur-PK" dirty="0"/>
              <a:t>ا</a:t>
            </a:r>
            <a:r>
              <a:rPr lang="ar-SA" dirty="0"/>
              <a:t>َ</a:t>
            </a:r>
            <a:r>
              <a:rPr lang="ks-Arab" dirty="0"/>
              <a:t>نْ </a:t>
            </a:r>
            <a:r>
              <a:rPr lang="ar-SA" dirty="0"/>
              <a:t>ا</a:t>
            </a:r>
            <a:r>
              <a:rPr lang="ks-Arab"/>
              <a:t>َلْھَمْتَنِی مَعْرِفَتَكَ</a:t>
            </a:r>
            <a:r>
              <a:rPr lang="ks-Arab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which is that You inspired me with recognition of You</a:t>
            </a:r>
          </a:p>
        </p:txBody>
      </p:sp>
    </p:spTree>
  </p:cSld>
  <p:clrMapOvr>
    <a:masterClrMapping/>
  </p:clrMapOvr>
  <p:transition>
    <p:fade/>
  </p:transition>
</p:sld>
</file>

<file path=ppt/slides/slide6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53852" y="1128980"/>
            <a:ext cx="468429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وَهِيَ قَدْ </a:t>
            </a:r>
            <a:r>
              <a:rPr lang="ar-SA"/>
              <a:t>وَفَدَتْ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they are addressed to You?</a:t>
            </a:r>
          </a:p>
        </p:txBody>
      </p:sp>
    </p:spTree>
  </p:cSld>
  <p:clrMapOvr>
    <a:masterClrMapping/>
  </p:clrMapOvr>
  <p:transition>
    <p:fade/>
  </p:transition>
</p:sld>
</file>

<file path=ppt/slides/slide6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85776" y="1128980"/>
            <a:ext cx="56204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لاَ تُحْسِنُ احْوَالِي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come that You may not improve my conditions</a:t>
            </a:r>
          </a:p>
        </p:txBody>
      </p:sp>
    </p:spTree>
  </p:cSld>
  <p:clrMapOvr>
    <a:masterClrMapping/>
  </p:clrMapOvr>
  <p:transition>
    <p:fade/>
  </p:transition>
</p:sld>
</file>

<file path=ppt/slides/slide6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811834" y="1128980"/>
            <a:ext cx="256833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وَبِكَ </a:t>
            </a:r>
            <a:r>
              <a:rPr lang="ar-SA" dirty="0"/>
              <a:t>قَامَتْ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they are originated by You?</a:t>
            </a:r>
          </a:p>
        </p:txBody>
      </p:sp>
    </p:spTree>
  </p:cSld>
  <p:clrMapOvr>
    <a:masterClrMapping/>
  </p:clrMapOvr>
  <p:transition>
    <p:fade/>
  </p:transition>
</p:sld>
</file>

<file path=ppt/slides/slide6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39988" y="1128980"/>
            <a:ext cx="411202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مَا الْطَفَكَ </a:t>
            </a:r>
            <a:r>
              <a:rPr lang="ar-SA" dirty="0"/>
              <a:t>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gentle You are to me</a:t>
            </a:r>
          </a:p>
        </p:txBody>
      </p:sp>
    </p:spTree>
  </p:cSld>
  <p:clrMapOvr>
    <a:masterClrMapping/>
  </p:clrMapOvr>
  <p:transition>
    <p:fade/>
  </p:transition>
</p:sld>
</file>

<file path=ppt/slides/slide6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مَعَ عَظِيمِ جَهْلِي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despite my notorious ignorance!</a:t>
            </a:r>
          </a:p>
        </p:txBody>
      </p:sp>
    </p:spTree>
  </p:cSld>
  <p:clrMapOvr>
    <a:masterClrMapping/>
  </p:clrMapOvr>
  <p:transition>
    <p:fade/>
  </p:transition>
</p:sld>
</file>

<file path=ppt/slides/slide6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22492" y="1128980"/>
            <a:ext cx="31470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وَمَا ارْحَمَكَ </a:t>
            </a:r>
            <a:r>
              <a:rPr lang="ar-SA" dirty="0"/>
              <a:t>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merciful You are to me</a:t>
            </a:r>
          </a:p>
        </p:txBody>
      </p:sp>
    </p:spTree>
  </p:cSld>
  <p:clrMapOvr>
    <a:masterClrMapping/>
  </p:clrMapOvr>
  <p:transition>
    <p:fade/>
  </p:transition>
</p:sld>
</file>

<file path=ppt/slides/slide6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مَعَ قَبِيحِ فِعْلِي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despite my hideous deeds!</a:t>
            </a:r>
          </a:p>
        </p:txBody>
      </p:sp>
    </p:spTree>
  </p:cSld>
  <p:clrMapOvr>
    <a:masterClrMapping/>
  </p:clrMapOvr>
  <p:transition>
    <p:fade/>
  </p:transition>
</p:sld>
</file>

<file path=ppt/slides/slide6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79074" y="1128980"/>
            <a:ext cx="423385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مَا اقْرَبَكَ </a:t>
            </a:r>
            <a:r>
              <a:rPr lang="ar-SA" dirty="0"/>
              <a:t>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nigh to me You are</a:t>
            </a:r>
          </a:p>
        </p:txBody>
      </p:sp>
    </p:spTree>
  </p:cSld>
  <p:clrMapOvr>
    <a:masterClrMapping/>
  </p:clrMapOvr>
  <p:transition>
    <p:fade/>
  </p:transition>
</p:sld>
</file>

<file path=ppt/slides/slide6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64972" y="1128980"/>
            <a:ext cx="306205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وَابْعَدَنِي عَنْكَ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far from You I am!</a:t>
            </a:r>
          </a:p>
        </p:txBody>
      </p:sp>
    </p:spTree>
  </p:cSld>
  <p:clrMapOvr>
    <a:masterClrMapping/>
  </p:clrMapOvr>
  <p:transition>
    <p:fade/>
  </p:transition>
</p:sld>
</file>

<file path=ppt/slides/slide6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89818" y="1128980"/>
            <a:ext cx="30123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وَمَا ارْافَكَ </a:t>
            </a:r>
            <a:r>
              <a:rPr lang="ar-SA" dirty="0"/>
              <a:t>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kind to me You are;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A0548D-6DB1-3B5A-4967-8E581C74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وَھُوَ</a:t>
            </a:r>
            <a:r>
              <a:rPr lang="ar-SA" dirty="0"/>
              <a:t> الْجَوَادُ الْوَاسِعُ، 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is the All-magnanimous, the All-liberal.</a:t>
            </a:r>
          </a:p>
        </p:txBody>
      </p:sp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73189" y="1128980"/>
            <a:ext cx="624562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وَرَوَّعْتَنِی </a:t>
            </a:r>
            <a:r>
              <a:rPr lang="ar-SA"/>
              <a:t>بِعَجَائِبِ حِكْمَتِكَ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alarmed me by the wonders of Your wisdom,</a:t>
            </a:r>
          </a:p>
        </p:txBody>
      </p:sp>
    </p:spTree>
  </p:cSld>
  <p:clrMapOvr>
    <a:masterClrMapping/>
  </p:clrMapOvr>
  <p:transition>
    <p:fade/>
  </p:transition>
</p:sld>
</file>

<file path=ppt/slides/slide7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62293" y="1128980"/>
            <a:ext cx="506741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فَمَا </a:t>
            </a:r>
            <a:r>
              <a:rPr lang="ar-SA" dirty="0" err="1"/>
              <a:t>ٱلَّذِي</a:t>
            </a:r>
            <a:r>
              <a:rPr lang="ar-SA" dirty="0"/>
              <a:t> </a:t>
            </a:r>
            <a:r>
              <a:rPr lang="ar-SA"/>
              <a:t>يَحْجُبُنِي عَنْكَ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what is that which can prevent me from You?</a:t>
            </a:r>
          </a:p>
        </p:txBody>
      </p:sp>
    </p:spTree>
  </p:cSld>
  <p:clrMapOvr>
    <a:masterClrMapping/>
  </p:clrMapOvr>
  <p:transition>
    <p:fade/>
  </p:transition>
</p:sld>
</file>

<file path=ppt/slides/slide7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عَلِمْتُ </a:t>
            </a:r>
            <a:r>
              <a:rPr lang="ar-SA" dirty="0" err="1"/>
              <a:t>بِٱخْتِلاَفِ</a:t>
            </a:r>
            <a:r>
              <a:rPr lang="ar-SA" dirty="0"/>
              <a:t> </a:t>
            </a:r>
            <a:r>
              <a:rPr lang="ar-SA" dirty="0" err="1"/>
              <a:t>ٱلآثَارِ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I have known, through variety of signs</a:t>
            </a:r>
          </a:p>
        </p:txBody>
      </p:sp>
    </p:spTree>
  </p:cSld>
  <p:clrMapOvr>
    <a:masterClrMapping/>
  </p:clrMapOvr>
  <p:transition>
    <p:fade/>
  </p:transition>
</p:sld>
</file>

<file path=ppt/slides/slide7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وَتَنَقُّلاَتِ </a:t>
            </a:r>
            <a:r>
              <a:rPr lang="ar-SA" dirty="0" err="1"/>
              <a:t>ٱلاطْوَارِ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changes of phases,</a:t>
            </a:r>
          </a:p>
        </p:txBody>
      </p:sp>
    </p:spTree>
  </p:cSld>
  <p:clrMapOvr>
    <a:masterClrMapping/>
  </p:clrMapOvr>
  <p:transition>
    <p:fade/>
  </p:transition>
</p:sld>
</file>

<file path=ppt/slides/slide7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464764" y="1128980"/>
            <a:ext cx="926247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انَّ</a:t>
            </a:r>
            <a:r>
              <a:rPr lang="ar-SA"/>
              <a:t> مُرَادَكَ </a:t>
            </a:r>
            <a:r>
              <a:rPr lang="ar-SA" dirty="0"/>
              <a:t>مِنِّي انْ تَتَعَرَّفَ إِلَيَّ </a:t>
            </a:r>
            <a:r>
              <a:rPr lang="ar-SA"/>
              <a:t>فِي كُلِّ </a:t>
            </a:r>
            <a:r>
              <a:rPr lang="ar-SA" dirty="0"/>
              <a:t>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what You want from me is that You introduce Yourself to me in all things</a:t>
            </a:r>
          </a:p>
        </p:txBody>
      </p:sp>
    </p:spTree>
  </p:cSld>
  <p:clrMapOvr>
    <a:masterClrMapping/>
  </p:clrMapOvr>
  <p:transition>
    <p:fade/>
  </p:transition>
</p:sld>
</file>

<file path=ppt/slides/slide7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78937" y="1128980"/>
            <a:ext cx="52341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حَتَّىٰ </a:t>
            </a:r>
            <a:r>
              <a:rPr lang="ar-SA"/>
              <a:t>لا اجْهَلَكَ </a:t>
            </a:r>
            <a:r>
              <a:rPr lang="ar-SA" dirty="0"/>
              <a:t>فِي 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will not ignore You in any thing.</a:t>
            </a:r>
          </a:p>
        </p:txBody>
      </p:sp>
    </p:spTree>
  </p:cSld>
  <p:clrMapOvr>
    <a:masterClrMapping/>
  </p:clrMapOvr>
  <p:transition>
    <p:fade/>
  </p:transition>
</p:sld>
</file>

<file path=ppt/slides/slide7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83558" y="1128980"/>
            <a:ext cx="542488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كُلَّمَا </a:t>
            </a:r>
            <a:r>
              <a:rPr lang="ar-SA" dirty="0"/>
              <a:t>اخْرَسَنِي لُؤْمِي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whenever my lowliness suppresses my voice,</a:t>
            </a:r>
          </a:p>
        </p:txBody>
      </p:sp>
    </p:spTree>
  </p:cSld>
  <p:clrMapOvr>
    <a:masterClrMapping/>
  </p:clrMapOvr>
  <p:transition>
    <p:fade/>
  </p:transition>
</p:sld>
</file>

<file path=ppt/slides/slide7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49743" y="1128980"/>
            <a:ext cx="309251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انْطَقَنِي</a:t>
            </a:r>
            <a:r>
              <a:rPr lang="ar-SA"/>
              <a:t> كَرَمُكَ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nobility encourages me to speak.</a:t>
            </a:r>
          </a:p>
        </p:txBody>
      </p:sp>
    </p:spTree>
  </p:cSld>
  <p:clrMapOvr>
    <a:masterClrMapping/>
  </p:clrMapOvr>
  <p:transition>
    <p:fade/>
  </p:transition>
</p:sld>
</file>

<file path=ppt/slides/slide7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45036" y="1128980"/>
            <a:ext cx="47019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وَكُلَّمَا </a:t>
            </a:r>
            <a:r>
              <a:rPr lang="ar-SA" dirty="0" err="1"/>
              <a:t>آيَسَتْنِي</a:t>
            </a:r>
            <a:r>
              <a:rPr lang="ar-SA" dirty="0"/>
              <a:t> اوْصَافِي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Whenever my features lead me to despair (of You),</a:t>
            </a:r>
          </a:p>
        </p:txBody>
      </p:sp>
    </p:spTree>
  </p:cSld>
  <p:clrMapOvr>
    <a:masterClrMapping/>
  </p:clrMapOvr>
  <p:transition>
    <p:fade/>
  </p:transition>
</p:sld>
</file>

<file path=ppt/slides/slide7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19900" y="1128980"/>
            <a:ext cx="33522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اطْمَعَتْنِي</a:t>
            </a:r>
            <a:r>
              <a:rPr lang="ar-SA"/>
              <a:t> مِنَنُكَ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Your bestowals make me crave for You.</a:t>
            </a:r>
          </a:p>
        </p:txBody>
      </p:sp>
    </p:spTree>
  </p:cSld>
  <p:clrMapOvr>
    <a:masterClrMapping/>
  </p:clrMapOvr>
  <p:transition>
    <p:fade/>
  </p:transition>
</p:sld>
</file>

<file path=ppt/slides/slide7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41180" y="1128980"/>
            <a:ext cx="710963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مَنْ كَانَتْ </a:t>
            </a:r>
            <a:r>
              <a:rPr lang="ar-SA" dirty="0"/>
              <a:t>مَحَاسِنُهُ مَسَاوِئَ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as for he whose good deeds are wrongdoings;</a:t>
            </a:r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74331" y="1128980"/>
            <a:ext cx="84433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</a:t>
            </a:r>
            <a:r>
              <a:rPr lang="ar-SA" dirty="0"/>
              <a:t>ا</a:t>
            </a:r>
            <a:r>
              <a:rPr lang="ks-Arab" dirty="0"/>
              <a:t>َیْقَظْتَنِی لِما ذَرَ</a:t>
            </a:r>
            <a:r>
              <a:rPr lang="ar-SA" dirty="0"/>
              <a:t>ا</a:t>
            </a:r>
            <a:r>
              <a:rPr lang="ks-Arab" dirty="0"/>
              <a:t>ْتَ </a:t>
            </a:r>
            <a:r>
              <a:rPr lang="ks-Arab"/>
              <a:t>فِی سَمائِكَ </a:t>
            </a:r>
            <a:r>
              <a:rPr lang="ks-Arab" dirty="0"/>
              <a:t>وَ</a:t>
            </a:r>
            <a:r>
              <a:rPr lang="ar-SA"/>
              <a:t>ا</a:t>
            </a:r>
            <a:r>
              <a:rPr lang="ks-Arab"/>
              <a:t>َرْضِكَ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aroused in me that which You created in Your heavens and lands,</a:t>
            </a:r>
          </a:p>
        </p:txBody>
      </p:sp>
    </p:spTree>
  </p:cSld>
  <p:clrMapOvr>
    <a:masterClrMapping/>
  </p:clrMapOvr>
  <p:transition>
    <p:fade/>
  </p:transition>
</p:sld>
</file>

<file path=ppt/slides/slide7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28356" y="1128980"/>
            <a:ext cx="713528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لاَ تَكُونُ </a:t>
            </a:r>
            <a:r>
              <a:rPr lang="ar-SA" dirty="0"/>
              <a:t>مَسَاوئُهُ مَسَاوِئَ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his wrongdoings not be wrongdoings?</a:t>
            </a:r>
          </a:p>
        </p:txBody>
      </p:sp>
    </p:spTree>
  </p:cSld>
  <p:clrMapOvr>
    <a:masterClrMapping/>
  </p:clrMapOvr>
  <p:transition>
    <p:fade/>
  </p:transition>
</p:sld>
</file>

<file path=ppt/slides/slide7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85776" y="1128980"/>
            <a:ext cx="56204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وَمَنْ كَانَتْ </a:t>
            </a:r>
            <a:r>
              <a:rPr lang="ar-SA" dirty="0"/>
              <a:t>حَقَائِقُهُ دَعَاوِيَ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for he whose facts are mere claims,</a:t>
            </a:r>
          </a:p>
        </p:txBody>
      </p:sp>
    </p:spTree>
  </p:cSld>
  <p:clrMapOvr>
    <a:masterClrMapping/>
  </p:clrMapOvr>
  <p:transition>
    <p:fade/>
  </p:transition>
</p:sld>
</file>

<file path=ppt/slides/slide7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67204" y="1128980"/>
            <a:ext cx="665759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لاَ تَكُونُ </a:t>
            </a:r>
            <a:r>
              <a:rPr lang="ar-SA" dirty="0"/>
              <a:t>دَعَاوَاهُ دَعَاوِيَ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his claims not be claims?</a:t>
            </a:r>
          </a:p>
        </p:txBody>
      </p:sp>
    </p:spTree>
  </p:cSld>
  <p:clrMapOvr>
    <a:masterClrMapping/>
  </p:clrMapOvr>
  <p:transition>
    <p:fade/>
  </p:transition>
</p:sld>
</file>

<file path=ppt/slides/slide7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18601" y="1128980"/>
            <a:ext cx="815479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حُكْمُكَ </a:t>
            </a:r>
            <a:r>
              <a:rPr lang="ar-SA" err="1"/>
              <a:t>ٱلنَّافِذُ</a:t>
            </a:r>
            <a:r>
              <a:rPr lang="ar-SA"/>
              <a:t> وَمَشِيئَتُكَ </a:t>
            </a:r>
            <a:r>
              <a:rPr lang="ar-SA" dirty="0" err="1"/>
              <a:t>ٱلْقَاهِرَةُ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Your unstoppable decree and Your surmounting volition</a:t>
            </a:r>
          </a:p>
        </p:txBody>
      </p:sp>
    </p:spTree>
  </p:cSld>
  <p:clrMapOvr>
    <a:masterClrMapping/>
  </p:clrMapOvr>
  <p:transition>
    <p:fade/>
  </p:transition>
</p:sld>
</file>

<file path=ppt/slides/slide7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43057" y="1128980"/>
            <a:ext cx="51058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لَمْ يَتْرُكَا </a:t>
            </a:r>
            <a:r>
              <a:rPr lang="ar-SA" dirty="0"/>
              <a:t>لِذِي مَقَالٍ مَقَالاً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not left any word to be said by any orator</a:t>
            </a:r>
          </a:p>
        </p:txBody>
      </p:sp>
    </p:spTree>
  </p:cSld>
  <p:clrMapOvr>
    <a:masterClrMapping/>
  </p:clrMapOvr>
  <p:transition>
    <p:fade/>
  </p:transition>
</p:sld>
</file>

<file path=ppt/slides/slide7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وَلاَ لِذِي حَالٍ حَالاً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have not left any manner to be displayed.</a:t>
            </a:r>
          </a:p>
        </p:txBody>
      </p:sp>
    </p:spTree>
  </p:cSld>
  <p:clrMapOvr>
    <a:masterClrMapping/>
  </p:clrMapOvr>
  <p:transition>
    <p:fade/>
  </p:transition>
</p:sld>
</file>

<file path=ppt/slides/slide7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57875" y="1128980"/>
            <a:ext cx="807624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كَمْ </a:t>
            </a:r>
            <a:r>
              <a:rPr lang="ar-SA" dirty="0"/>
              <a:t>مِنْ طَاعَةٍ بَنَيْتُهَا وَحَالَةٍ شَيَّدْتُهَا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too many are the acts of obedience that I have prepared</a:t>
            </a:r>
            <a:r>
              <a:rPr lang="ar-SA" dirty="0"/>
              <a:t> </a:t>
            </a:r>
            <a:r>
              <a:rPr lang="en-US" dirty="0"/>
              <a:t>and the conducts that I have established,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35281" y="1128980"/>
            <a:ext cx="572143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هَدَمَ </a:t>
            </a:r>
            <a:r>
              <a:rPr lang="ar-SA" dirty="0" err="1"/>
              <a:t>ٱعْتِمَادِي</a:t>
            </a:r>
            <a:r>
              <a:rPr lang="ar-SA" dirty="0"/>
              <a:t> </a:t>
            </a:r>
            <a:r>
              <a:rPr lang="ar-SA"/>
              <a:t>عَلَيْهَا عَدْلُكَ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Your justice has ruined my reliance on these,</a:t>
            </a:r>
          </a:p>
        </p:txBody>
      </p:sp>
    </p:spTree>
  </p:cSld>
  <p:clrMapOvr>
    <a:masterClrMapping/>
  </p:clrMapOvr>
  <p:transition>
    <p:fade/>
  </p:transition>
</p:sld>
</file>

<file path=ppt/slides/slide7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59463" y="1128980"/>
            <a:ext cx="46730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بَلْ اقَالَنِي </a:t>
            </a:r>
            <a:r>
              <a:rPr lang="ar-SA"/>
              <a:t>مِنْهَا فَضْلُكَ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and, moreover, Your favoring has made me abandon them.</a:t>
            </a:r>
          </a:p>
        </p:txBody>
      </p:sp>
    </p:spTree>
  </p:cSld>
  <p:clrMapOvr>
    <a:masterClrMapping/>
  </p:clrMapOvr>
  <p:transition>
    <p:fade/>
  </p:transition>
</p:sld>
</file>

<file path=ppt/slides/slide7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19286" y="1128980"/>
            <a:ext cx="31534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إِنَّكَ </a:t>
            </a:r>
            <a:r>
              <a:rPr lang="ar-SA" dirty="0"/>
              <a:t>تَعْلَمُ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 surely know</a:t>
            </a:r>
          </a:p>
        </p:txBody>
      </p:sp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85060" y="1128980"/>
            <a:ext cx="38218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</a:t>
            </a:r>
            <a:r>
              <a:rPr lang="ar-SA"/>
              <a:t>بَدَائِعِ خَلْقِكَ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which is the excellent creation of You.</a:t>
            </a:r>
          </a:p>
        </p:txBody>
      </p:sp>
    </p:spTree>
  </p:cSld>
  <p:clrMapOvr>
    <a:masterClrMapping/>
  </p:clrMapOvr>
  <p:transition>
    <p:fade/>
  </p:transition>
</p:sld>
</file>

<file path=ppt/slides/slide7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انِّي وَإِنْ لَمْ تَدُمِ </a:t>
            </a:r>
            <a:r>
              <a:rPr lang="ar-SA" dirty="0" err="1"/>
              <a:t>ٱلطَّاعَةُ</a:t>
            </a:r>
            <a:r>
              <a:rPr lang="ar-SA" dirty="0"/>
              <a:t> مِنِّي فِعْلاً جَزْماً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even my obedience (to You) has not lasted in reality,</a:t>
            </a:r>
          </a:p>
        </p:txBody>
      </p:sp>
    </p:spTree>
  </p:cSld>
  <p:clrMapOvr>
    <a:masterClrMapping/>
  </p:clrMapOvr>
  <p:transition>
    <p:fade/>
  </p:transition>
</p:sld>
</file>

<file path=ppt/slides/slide7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فَقَدْ دَامَتْ مَحَبَّةً وَعَزْماً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has lasted in love (for it) and determination (to do it)!</a:t>
            </a:r>
          </a:p>
        </p:txBody>
      </p:sp>
    </p:spTree>
  </p:cSld>
  <p:clrMapOvr>
    <a:masterClrMapping/>
  </p:clrMapOvr>
  <p:transition>
    <p:fade/>
  </p:transition>
</p:sld>
</file>

<file path=ppt/slides/slide7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78613" y="1128980"/>
            <a:ext cx="64347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كَيْفَ </a:t>
            </a:r>
            <a:r>
              <a:rPr lang="ar-SA" dirty="0"/>
              <a:t>اعْزِمُ </a:t>
            </a:r>
            <a:r>
              <a:rPr lang="ar-SA" dirty="0" err="1"/>
              <a:t>وَانْتَ</a:t>
            </a:r>
            <a:r>
              <a:rPr lang="ar-SA" dirty="0"/>
              <a:t> </a:t>
            </a:r>
            <a:r>
              <a:rPr lang="ar-SA" dirty="0" err="1"/>
              <a:t>ٱلْقَاهِرُ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can I determine, while You are All-supreme?</a:t>
            </a:r>
          </a:p>
        </p:txBody>
      </p:sp>
    </p:spTree>
  </p:cSld>
  <p:clrMapOvr>
    <a:masterClrMapping/>
  </p:clrMapOvr>
  <p:transition>
    <p:fade/>
  </p:transition>
</p:sld>
</file>

<file path=ppt/slides/slide7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64749" y="1128980"/>
            <a:ext cx="586250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وَكَيْفَ </a:t>
            </a:r>
            <a:r>
              <a:rPr lang="ar-SA" dirty="0"/>
              <a:t>لاَ اعْزِمُ </a:t>
            </a:r>
            <a:r>
              <a:rPr lang="ar-SA" dirty="0" err="1"/>
              <a:t>وَانْتَ</a:t>
            </a:r>
            <a:r>
              <a:rPr lang="ar-SA" dirty="0"/>
              <a:t> </a:t>
            </a:r>
            <a:r>
              <a:rPr lang="ar-SA" dirty="0" err="1"/>
              <a:t>ٱلآمِرُ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quit determining, while it is Your command (to determine)?</a:t>
            </a:r>
          </a:p>
        </p:txBody>
      </p:sp>
    </p:spTree>
  </p:cSld>
  <p:clrMapOvr>
    <a:masterClrMapping/>
  </p:clrMapOvr>
  <p:transition>
    <p:fade/>
  </p:transition>
</p:sld>
</file>

<file path=ppt/slides/slide7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تَرَدُّدِي فِي </a:t>
            </a:r>
            <a:r>
              <a:rPr lang="ar-SA" dirty="0" err="1"/>
              <a:t>ٱلآثَارِ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my hesitation in (following) Your traces</a:t>
            </a:r>
          </a:p>
        </p:txBody>
      </p:sp>
    </p:spTree>
  </p:cSld>
  <p:clrMapOvr>
    <a:masterClrMapping/>
  </p:clrMapOvr>
  <p:transition>
    <p:fade/>
  </p:transition>
</p:sld>
</file>

<file path=ppt/slides/slide7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يُوجِبُ بُعْدَ </a:t>
            </a:r>
            <a:r>
              <a:rPr lang="ar-SA" dirty="0" err="1"/>
              <a:t>ٱلْمَزَارِ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will result in unlikely visitation;</a:t>
            </a:r>
          </a:p>
        </p:txBody>
      </p:sp>
    </p:spTree>
  </p:cSld>
  <p:clrMapOvr>
    <a:masterClrMapping/>
  </p:clrMapOvr>
  <p:transition>
    <p:fade/>
  </p:transition>
</p:sld>
</file>

<file path=ppt/slides/slide7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51037" y="1128980"/>
            <a:ext cx="76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فَٱجْمَعْنِي</a:t>
            </a:r>
            <a:r>
              <a:rPr lang="ar-SA"/>
              <a:t> عَلَيْكَ </a:t>
            </a:r>
            <a:r>
              <a:rPr lang="ar-SA" dirty="0"/>
              <a:t>بِخِدْمَةٍ </a:t>
            </a:r>
            <a:r>
              <a:rPr lang="ar-SA"/>
              <a:t>تُوصِلُنِي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join me to You through a service that takes me to You.</a:t>
            </a:r>
          </a:p>
        </p:txBody>
      </p:sp>
    </p:spTree>
  </p:cSld>
  <p:clrMapOvr>
    <a:masterClrMapping/>
  </p:clrMapOvr>
  <p:transition>
    <p:fade/>
  </p:transition>
</p:sld>
</file>

<file path=ppt/slides/slide7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611967" y="1128980"/>
            <a:ext cx="1096806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كَيْفَ يُسْتَدَلُّ عَلَيْكَ </a:t>
            </a:r>
            <a:r>
              <a:rPr lang="ar-SA" dirty="0"/>
              <a:t>بِمَا هُوَ فِي وُجُودِهِ </a:t>
            </a:r>
            <a:r>
              <a:rPr lang="ar-SA"/>
              <a:t>مُفْتَقِرٌ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You be figured out through that whose existence relies on You?</a:t>
            </a:r>
          </a:p>
        </p:txBody>
      </p:sp>
    </p:spTree>
  </p:cSld>
  <p:clrMapOvr>
    <a:masterClrMapping/>
  </p:clrMapOvr>
  <p:transition>
    <p:fade/>
  </p:transition>
</p:sld>
</file>

<file path=ppt/slides/slide7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57875" y="1128980"/>
            <a:ext cx="807624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ايَكُونُ لِغَيْرِكَ </a:t>
            </a:r>
            <a:r>
              <a:rPr lang="ar-SA" dirty="0"/>
              <a:t>مِنَ </a:t>
            </a:r>
            <a:r>
              <a:rPr lang="ar-SA" dirty="0" err="1"/>
              <a:t>ٱلظُّهُورِ</a:t>
            </a:r>
            <a:r>
              <a:rPr lang="ar-SA" dirty="0"/>
              <a:t> مَا </a:t>
            </a:r>
            <a:r>
              <a:rPr lang="ar-SA"/>
              <a:t>لَيْسَ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Can any thing other than You hold a (kind of) manifestation that You lack</a:t>
            </a:r>
          </a:p>
        </p:txBody>
      </p:sp>
    </p:spTree>
  </p:cSld>
  <p:clrMapOvr>
    <a:masterClrMapping/>
  </p:clrMapOvr>
  <p:transition>
    <p:fade/>
  </p:transition>
</p:sld>
</file>

<file path=ppt/slides/slide7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44711" y="1128980"/>
            <a:ext cx="59025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حَتَّىٰ يَكُونَ </a:t>
            </a:r>
            <a:r>
              <a:rPr lang="ar-SA" dirty="0"/>
              <a:t>هُوَ </a:t>
            </a:r>
            <a:r>
              <a:rPr lang="ar-SA" err="1"/>
              <a:t>ٱلْمُظْهِرَ</a:t>
            </a:r>
            <a:r>
              <a:rPr lang="ar-SA"/>
              <a:t> لَكَ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thus it may act as an appearance for You?</a:t>
            </a:r>
          </a:p>
        </p:txBody>
      </p:sp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76958" y="1128980"/>
            <a:ext cx="563808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وَنَبَّھْتَنِی</a:t>
            </a:r>
            <a:r>
              <a:rPr lang="ar-SA"/>
              <a:t> لِشُكْرِكَ وَذِكْرِكَ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attracted my attentions to thank and mention You.</a:t>
            </a:r>
          </a:p>
        </p:txBody>
      </p:sp>
    </p:spTree>
  </p:cSld>
  <p:clrMapOvr>
    <a:masterClrMapping/>
  </p:clrMapOvr>
  <p:transition>
    <p:fade/>
  </p:transition>
</p:sld>
</file>

<file path=ppt/slides/slide7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394232" y="1128980"/>
            <a:ext cx="940353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مَتَىٰ غِبْتَ حَتَّىٰ تَحْتَاجَ إِلَىٰ دَلِيلٍ </a:t>
            </a:r>
            <a:r>
              <a:rPr lang="ar-SA"/>
              <a:t>يَدُلُّ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have You ever been absent so that You may need something to point to You?</a:t>
            </a:r>
          </a:p>
        </p:txBody>
      </p:sp>
    </p:spTree>
  </p:cSld>
  <p:clrMapOvr>
    <a:masterClrMapping/>
  </p:clrMapOvr>
  <p:transition>
    <p:fade/>
  </p:transition>
</p:sld>
</file>

<file path=ppt/slides/slide7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84035" y="513427"/>
            <a:ext cx="6623929" cy="2554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وَمَتَىٰ بَعُدْتَ </a:t>
            </a:r>
            <a:r>
              <a:rPr lang="ar-SA"/>
              <a:t>حَتَّىٰ تَكُونَ </a:t>
            </a:r>
            <a:r>
              <a:rPr lang="ar-SA" dirty="0" err="1"/>
              <a:t>ٱلآثَارُ</a:t>
            </a:r>
            <a:br>
              <a:rPr lang="ar-SA" dirty="0"/>
            </a:br>
            <a:r>
              <a:rPr lang="ar-SA" dirty="0"/>
              <a:t>هِيَ </a:t>
            </a:r>
            <a:r>
              <a:rPr lang="ar-SA" dirty="0" err="1"/>
              <a:t>ٱلَّتِي</a:t>
            </a:r>
            <a:r>
              <a:rPr lang="ar-SA" dirty="0"/>
              <a:t> </a:t>
            </a:r>
            <a:r>
              <a:rPr lang="ar-SA"/>
              <a:t>تُوصِلُ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have You ever been far-off so that traces may lead to You?</a:t>
            </a:r>
          </a:p>
        </p:txBody>
      </p:sp>
    </p:spTree>
  </p:cSld>
  <p:clrMapOvr>
    <a:masterClrMapping/>
  </p:clrMapOvr>
  <p:transition>
    <p:fade/>
  </p:transition>
</p:sld>
</file>

<file path=ppt/slides/slide7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77811" y="1128980"/>
            <a:ext cx="64363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عَمِيَتْ عَيْنٌ </a:t>
            </a:r>
            <a:r>
              <a:rPr lang="ar-SA"/>
              <a:t>لاَ تَرَاكَ </a:t>
            </a:r>
            <a:r>
              <a:rPr lang="ar-SA" dirty="0"/>
              <a:t>عَلَيْهَا رَقِيباً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Blind be the eye that cannot see You watching it.</a:t>
            </a:r>
          </a:p>
        </p:txBody>
      </p:sp>
    </p:spTree>
  </p:cSld>
  <p:clrMapOvr>
    <a:masterClrMapping/>
  </p:clrMapOvr>
  <p:transition>
    <p:fade/>
  </p:transition>
</p:sld>
</file>

<file path=ppt/slides/slide7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29975" y="1128980"/>
            <a:ext cx="1053204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وَخَسِرَتْ صَفْقَةُ عَبْدٍ لَمْ تَجْعَلْ لَهُ </a:t>
            </a:r>
            <a:r>
              <a:rPr lang="ar-SA"/>
              <a:t>مِنْ حُبِّكَ </a:t>
            </a:r>
            <a:r>
              <a:rPr lang="ar-SA" dirty="0"/>
              <a:t>نَصِيباً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Losing is a servant’s deal that does not dedicate a share to the love for You.</a:t>
            </a:r>
          </a:p>
        </p:txBody>
      </p:sp>
    </p:spTree>
  </p:cSld>
  <p:clrMapOvr>
    <a:masterClrMapping/>
  </p:clrMapOvr>
  <p:transition>
    <p:fade/>
  </p:transition>
</p:sld>
</file>

<file path=ppt/slides/slide7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امَرْتَ </a:t>
            </a:r>
            <a:r>
              <a:rPr lang="ar-SA" dirty="0" err="1"/>
              <a:t>بِٱلرُّجُوعِ</a:t>
            </a:r>
            <a:r>
              <a:rPr lang="ar-SA" dirty="0"/>
              <a:t> </a:t>
            </a:r>
            <a:r>
              <a:rPr lang="ar-SA" dirty="0" err="1"/>
              <a:t>إِلَىٰ</a:t>
            </a:r>
            <a:r>
              <a:rPr lang="ar-SA" dirty="0"/>
              <a:t> </a:t>
            </a:r>
            <a:r>
              <a:rPr lang="ar-SA" dirty="0" err="1"/>
              <a:t>ٱلآثَارِ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 have ordered us to refer to the traces;</a:t>
            </a:r>
          </a:p>
        </p:txBody>
      </p:sp>
    </p:spTree>
  </p:cSld>
  <p:clrMapOvr>
    <a:masterClrMapping/>
  </p:clrMapOvr>
  <p:transition>
    <p:fade/>
  </p:transition>
</p:sld>
</file>

<file path=ppt/slides/slide7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50747" y="1128980"/>
            <a:ext cx="629050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فَٱرْجِعْنِي</a:t>
            </a:r>
            <a:r>
              <a:rPr lang="ar-SA"/>
              <a:t> إِلَيْكَ بِكِسْوَةِ </a:t>
            </a:r>
            <a:r>
              <a:rPr lang="ar-SA" dirty="0" err="1"/>
              <a:t>ٱلانْوَارِ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(please do) make me refer to You with the garb of lights</a:t>
            </a:r>
          </a:p>
        </p:txBody>
      </p:sp>
    </p:spTree>
  </p:cSld>
  <p:clrMapOvr>
    <a:masterClrMapping/>
  </p:clrMapOvr>
  <p:transition>
    <p:fade/>
  </p:transition>
</p:sld>
</file>

<file path=ppt/slides/slide7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وَهِدَايَةِ </a:t>
            </a:r>
            <a:r>
              <a:rPr lang="ar-SA" dirty="0" err="1"/>
              <a:t>ٱلاِﹾسْتِبْصَارِ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guidance of insight</a:t>
            </a:r>
          </a:p>
        </p:txBody>
      </p:sp>
    </p:spTree>
  </p:cSld>
  <p:clrMapOvr>
    <a:masterClrMapping/>
  </p:clrMapOvr>
  <p:transition>
    <p:fade/>
  </p:transition>
</p:sld>
</file>

<file path=ppt/slides/slide7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33881" y="1128980"/>
            <a:ext cx="892423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حَتَّىٰ </a:t>
            </a:r>
            <a:r>
              <a:rPr lang="ar-SA"/>
              <a:t>ارْجِعَ إِلَيْكَ مِنْهَا كَمَا دَخَلْتُ إِلَيْكَ </a:t>
            </a:r>
            <a:r>
              <a:rPr lang="ar-SA" dirty="0"/>
              <a:t>مِنْهَا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will return to You in the same way as I have entered to You from them</a:t>
            </a:r>
          </a:p>
        </p:txBody>
      </p:sp>
    </p:spTree>
  </p:cSld>
  <p:clrMapOvr>
    <a:masterClrMapping/>
  </p:clrMapOvr>
  <p:transition>
    <p:fade/>
  </p:transition>
</p:sld>
</file>

<file path=ppt/slides/slide7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مَصُونَ </a:t>
            </a:r>
            <a:r>
              <a:rPr lang="ar-SA" dirty="0" err="1"/>
              <a:t>ٱلسِّرِّ</a:t>
            </a:r>
            <a:r>
              <a:rPr lang="ar-SA" dirty="0"/>
              <a:t> عَنِ </a:t>
            </a:r>
            <a:r>
              <a:rPr lang="ar-SA" dirty="0" err="1"/>
              <a:t>ٱلنَّظَرِ</a:t>
            </a:r>
            <a:r>
              <a:rPr lang="ar-SA" dirty="0"/>
              <a:t> إِلَيْهَا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being too protected to look at them</a:t>
            </a:r>
          </a:p>
        </p:txBody>
      </p:sp>
    </p:spTree>
  </p:cSld>
  <p:clrMapOvr>
    <a:masterClrMapping/>
  </p:clrMapOvr>
  <p:transition>
    <p:fade/>
  </p:transition>
</p:sld>
</file>

<file path=ppt/slides/slide7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وَمَرْفُوعَ </a:t>
            </a:r>
            <a:r>
              <a:rPr lang="ar-SA" dirty="0" err="1"/>
              <a:t>ٱلْهِمَّةِ</a:t>
            </a:r>
            <a:r>
              <a:rPr lang="ar-SA" dirty="0"/>
              <a:t> عَنِ </a:t>
            </a:r>
            <a:r>
              <a:rPr lang="ar-SA" dirty="0" err="1"/>
              <a:t>ٱلاِﹾعْتِمَادِ</a:t>
            </a:r>
            <a:r>
              <a:rPr lang="ar-SA" dirty="0"/>
              <a:t> عَلَيْهَا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too determining to depend upon them,</a:t>
            </a:r>
          </a:p>
        </p:txBody>
      </p:sp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90686" y="1128980"/>
            <a:ext cx="72106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</a:t>
            </a:r>
            <a:r>
              <a:rPr lang="ar-SA" dirty="0"/>
              <a:t>ا</a:t>
            </a:r>
            <a:r>
              <a:rPr lang="ks-Arab" dirty="0"/>
              <a:t>َوْجَبْتَ </a:t>
            </a:r>
            <a:r>
              <a:rPr lang="ks-Arab"/>
              <a:t>عَلَیَّ طاعَتَكَ وَعِبادَتَكَ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made obligatory on me to obey and worship You.</a:t>
            </a:r>
          </a:p>
        </p:txBody>
      </p:sp>
    </p:spTree>
  </p:cSld>
  <p:clrMapOvr>
    <a:masterClrMapping/>
  </p:clrMapOvr>
  <p:transition>
    <p:fade/>
  </p:transition>
</p:sld>
</file>

<file path=ppt/slides/slide7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32450" y="1128980"/>
            <a:ext cx="532709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إِنَّكَ عَلَىٰ كُلِّ </a:t>
            </a:r>
            <a:r>
              <a:rPr lang="ar-SA" dirty="0"/>
              <a:t>شَيْء قَدِيرٌ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You have power over all things.</a:t>
            </a:r>
          </a:p>
        </p:txBody>
      </p:sp>
    </p:spTree>
  </p:cSld>
  <p:clrMapOvr>
    <a:masterClrMapping/>
  </p:clrMapOvr>
  <p:transition>
    <p:fade/>
  </p:transition>
</p:sld>
</file>

<file path=ppt/slides/slide7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67016" y="1128980"/>
            <a:ext cx="685796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هٰذَا ذُلِّي ظَاهِرٌ </a:t>
            </a:r>
            <a:r>
              <a:rPr lang="ar-SA"/>
              <a:t>بَيْنَ يَدَيْكَ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this is my humiliation; it manifests itself before You.</a:t>
            </a:r>
          </a:p>
        </p:txBody>
      </p:sp>
    </p:spTree>
  </p:cSld>
  <p:clrMapOvr>
    <a:masterClrMapping/>
  </p:clrMapOvr>
  <p:transition>
    <p:fade/>
  </p:transition>
</p:sld>
</file>

<file path=ppt/slides/slide7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88982" y="1128980"/>
            <a:ext cx="561403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وَهٰذَا حَالِي لاَ </a:t>
            </a:r>
            <a:r>
              <a:rPr lang="ar-SA"/>
              <a:t>يَخْفَىٰ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This is my manner; it cannot be concealed against You.</a:t>
            </a:r>
          </a:p>
        </p:txBody>
      </p:sp>
    </p:spTree>
  </p:cSld>
  <p:clrMapOvr>
    <a:masterClrMapping/>
  </p:clrMapOvr>
  <p:transition>
    <p:fade/>
  </p:transition>
</p:sld>
</file>

<file path=ppt/slides/slide7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98412" y="1128980"/>
            <a:ext cx="579517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مِنْكَ </a:t>
            </a:r>
            <a:r>
              <a:rPr lang="ar-SA" dirty="0"/>
              <a:t>اطْلُبُ </a:t>
            </a:r>
            <a:r>
              <a:rPr lang="ar-SA" err="1"/>
              <a:t>ٱلْوُصُولَ</a:t>
            </a:r>
            <a:r>
              <a:rPr lang="ar-SA"/>
              <a:t>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From You do I beseech soaring to You</a:t>
            </a:r>
          </a:p>
        </p:txBody>
      </p:sp>
    </p:spTree>
  </p:cSld>
  <p:clrMapOvr>
    <a:masterClrMapping/>
  </p:clrMapOvr>
  <p:transition>
    <p:fade/>
  </p:transition>
</p:sld>
</file>

<file path=ppt/slides/slide7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54227" y="1128980"/>
            <a:ext cx="428354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وَبِكَ اسْتَدِلَّ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through You do I take the way to You.</a:t>
            </a:r>
          </a:p>
        </p:txBody>
      </p:sp>
    </p:spTree>
  </p:cSld>
  <p:clrMapOvr>
    <a:masterClrMapping/>
  </p:clrMapOvr>
  <p:transition>
    <p:fade/>
  </p:transition>
</p:sld>
</file>

<file path=ppt/slides/slide7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70070" y="1128980"/>
            <a:ext cx="445186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فَٱهْدِنِي</a:t>
            </a:r>
            <a:r>
              <a:rPr lang="ar-SA"/>
              <a:t> بِنُورِكَ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 do) guide me to You through Your Light</a:t>
            </a:r>
          </a:p>
        </p:txBody>
      </p:sp>
    </p:spTree>
  </p:cSld>
  <p:clrMapOvr>
    <a:masterClrMapping/>
  </p:clrMapOvr>
  <p:transition>
    <p:fade/>
  </p:transition>
</p:sld>
</file>

<file path=ppt/slides/slide7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18550" y="1128980"/>
            <a:ext cx="735489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وَاقِمْنِي بِصِدْقِ </a:t>
            </a:r>
            <a:r>
              <a:rPr lang="ar-SA" dirty="0" err="1"/>
              <a:t>ٱلْعُبُودِيَّةِ</a:t>
            </a:r>
            <a:r>
              <a:rPr lang="ar-SA" dirty="0"/>
              <a:t> </a:t>
            </a:r>
            <a:r>
              <a:rPr lang="ar-SA"/>
              <a:t>بَيْنَ يَدَيْكَ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stand up before Your Hands with the true servitude to You.</a:t>
            </a:r>
          </a:p>
        </p:txBody>
      </p:sp>
    </p:spTree>
  </p:cSld>
  <p:clrMapOvr>
    <a:masterClrMapping/>
  </p:clrMapOvr>
  <p:transition>
    <p:fade/>
  </p:transition>
</p:sld>
</file>

<file path=ppt/slides/slide7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01293" y="1128980"/>
            <a:ext cx="698941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عَلِّمْنِي </a:t>
            </a:r>
            <a:r>
              <a:rPr lang="ar-SA"/>
              <a:t>مِنْ عِلْمِكَ </a:t>
            </a:r>
            <a:r>
              <a:rPr lang="ar-SA" dirty="0" err="1"/>
              <a:t>ٱلْمَخْزُونِ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(please do) teach me from Your veiled knowledge</a:t>
            </a:r>
          </a:p>
        </p:txBody>
      </p:sp>
    </p:spTree>
  </p:cSld>
  <p:clrMapOvr>
    <a:masterClrMapping/>
  </p:clrMapOvr>
  <p:transition>
    <p:fade/>
  </p:transition>
</p:sld>
</file>

<file path=ppt/slides/slide7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10383" y="1128980"/>
            <a:ext cx="497123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وَصُنِّي بِسِتْرِكَ </a:t>
            </a:r>
            <a:r>
              <a:rPr lang="ar-SA" dirty="0" err="1"/>
              <a:t>ٱلْمَصُونِ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protect me with Your shielding shelter.</a:t>
            </a:r>
          </a:p>
        </p:txBody>
      </p:sp>
    </p:spTree>
  </p:cSld>
  <p:clrMapOvr>
    <a:masterClrMapping/>
  </p:clrMapOvr>
  <p:transition>
    <p:fade/>
  </p:transition>
</p:sld>
</file>

<file path=ppt/slides/slide7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</a:t>
            </a:r>
            <a:r>
              <a:rPr lang="ar-SA" dirty="0" err="1"/>
              <a:t>حَقِّقْنِي</a:t>
            </a:r>
            <a:r>
              <a:rPr lang="ar-SA" dirty="0"/>
              <a:t> بِحَقَائِقِ اهْلِ </a:t>
            </a:r>
            <a:r>
              <a:rPr lang="ar-SA" dirty="0" err="1"/>
              <a:t>ٱلْقُرْبِ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O my God, (please do) grant me the realities that are enjoyed by the people who are near to You</a:t>
            </a:r>
          </a:p>
        </p:txBody>
      </p:sp>
    </p:spTree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01855" y="1128980"/>
            <a:ext cx="638828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وَفَھمْتَنِی مَا </a:t>
            </a:r>
            <a:r>
              <a:rPr lang="ar-SA" dirty="0" err="1"/>
              <a:t>جَائَتْ</a:t>
            </a:r>
            <a:r>
              <a:rPr lang="ar-SA" dirty="0"/>
              <a:t> </a:t>
            </a:r>
            <a:r>
              <a:rPr lang="ar-SA"/>
              <a:t>بِهِ رُسُلُكَ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made me understand that with which Your Apostles came.</a:t>
            </a:r>
          </a:p>
        </p:txBody>
      </p:sp>
    </p:spTree>
  </p:cSld>
  <p:clrMapOvr>
    <a:masterClrMapping/>
  </p:clrMapOvr>
  <p:transition>
    <p:fade/>
  </p:transition>
</p:sld>
</file>

<file path=ppt/slides/slide7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11713" y="1128980"/>
            <a:ext cx="696857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وَٱسْلُكْ بِي مَسْلَكَ </a:t>
            </a:r>
            <a:r>
              <a:rPr lang="ar-SA" dirty="0"/>
              <a:t>اهْلِ </a:t>
            </a:r>
            <a:r>
              <a:rPr lang="ar-SA" dirty="0" err="1"/>
              <a:t>ٱلْجَذْبِ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follow the course of the people who are attracted to You.</a:t>
            </a:r>
          </a:p>
        </p:txBody>
      </p:sp>
    </p:spTree>
  </p:cSld>
  <p:clrMapOvr>
    <a:masterClrMapping/>
  </p:clrMapOvr>
  <p:transition>
    <p:fade/>
  </p:transition>
</p:sld>
</file>

<file path=ppt/slides/slide7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71876" y="1128980"/>
            <a:ext cx="76482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 err="1"/>
              <a:t>اغْنِنِي</a:t>
            </a:r>
            <a:r>
              <a:rPr lang="ar-SA"/>
              <a:t> بِتَدْبِيرِكَ </a:t>
            </a:r>
            <a:r>
              <a:rPr lang="ar-SA" dirty="0"/>
              <a:t>لِي عَنْ تَدْبِيرِي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make Your management of my affairs replace my management of my affairs,</a:t>
            </a:r>
          </a:p>
        </p:txBody>
      </p:sp>
    </p:spTree>
  </p:cSld>
  <p:clrMapOvr>
    <a:masterClrMapping/>
  </p:clrMapOvr>
  <p:transition>
    <p:fade/>
  </p:transition>
</p:sld>
</file>

<file path=ppt/slides/slide7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03784" y="1128980"/>
            <a:ext cx="518443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وَبِٱخْتِيَارِكَ </a:t>
            </a:r>
            <a:r>
              <a:rPr lang="ar-SA" dirty="0"/>
              <a:t>عَنِ </a:t>
            </a:r>
            <a:r>
              <a:rPr lang="ar-SA" dirty="0" err="1"/>
              <a:t>ٱخْتِيَارِي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make Your choice for me replace my choice for myself,</a:t>
            </a:r>
          </a:p>
        </p:txBody>
      </p:sp>
    </p:spTree>
  </p:cSld>
  <p:clrMapOvr>
    <a:masterClrMapping/>
  </p:clrMapOvr>
  <p:transition>
    <p:fade/>
  </p:transition>
</p:sld>
</file>

<file path=ppt/slides/slide7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35331" y="1128980"/>
            <a:ext cx="65213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وَاوْقِفْنِي </a:t>
            </a:r>
            <a:r>
              <a:rPr lang="ar-SA"/>
              <a:t>عَلَىٰ مَرَاكِزِ </a:t>
            </a:r>
            <a:r>
              <a:rPr lang="ar-SA" dirty="0" err="1"/>
              <a:t>ٱضْطِرَارِي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stop at the points of emergency.</a:t>
            </a:r>
          </a:p>
        </p:txBody>
      </p:sp>
    </p:spTree>
  </p:cSld>
  <p:clrMapOvr>
    <a:masterClrMapping/>
  </p:clrMapOvr>
  <p:transition>
    <p:fade/>
  </p:transition>
</p:sld>
</file>

<file path=ppt/slides/slide7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اخْرِجْنِي مِنْ ذُلِّ نَفْسِي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(please do) take me out of the humiliation of myself</a:t>
            </a:r>
          </a:p>
        </p:txBody>
      </p:sp>
    </p:spTree>
  </p:cSld>
  <p:clrMapOvr>
    <a:masterClrMapping/>
  </p:clrMapOvr>
  <p:transition>
    <p:fade/>
  </p:transition>
</p:sld>
</file>

<file path=ppt/slides/slide7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24861" y="1128980"/>
            <a:ext cx="57422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وَطَهِّرْنِي </a:t>
            </a:r>
            <a:r>
              <a:rPr lang="ar-SA"/>
              <a:t>مِنْ شَكِّي وَشِرْكِي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purify me from my suspicion and polytheism</a:t>
            </a:r>
          </a:p>
        </p:txBody>
      </p:sp>
    </p:spTree>
  </p:cSld>
  <p:clrMapOvr>
    <a:masterClrMapping/>
  </p:clrMapOvr>
  <p:transition>
    <p:fade/>
  </p:transition>
</p:sld>
</file>

<file path=ppt/slides/slide7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قَبْلَ حُلُولِ رَمْسِي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before I enter my grave.</a:t>
            </a:r>
          </a:p>
        </p:txBody>
      </p:sp>
    </p:spTree>
  </p:cSld>
  <p:clrMapOvr>
    <a:masterClrMapping/>
  </p:clrMapOvr>
  <p:transition>
    <p:fade/>
  </p:transition>
</p:sld>
</file>

<file path=ppt/slides/slide7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59037" y="1128980"/>
            <a:ext cx="4273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بِكَ </a:t>
            </a:r>
            <a:r>
              <a:rPr lang="ar-SA" dirty="0"/>
              <a:t>انْتَصِرُ </a:t>
            </a:r>
            <a:r>
              <a:rPr lang="ar-SA" dirty="0" err="1"/>
              <a:t>فَٱنْصُرْنِي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through You do I achieve victory; so, (please do) give me victory.</a:t>
            </a:r>
          </a:p>
        </p:txBody>
      </p:sp>
    </p:spTree>
  </p:cSld>
  <p:clrMapOvr>
    <a:masterClrMapping/>
  </p:clrMapOvr>
  <p:transition>
    <p:fade/>
  </p:transition>
</p:sld>
</file>

<file path=ppt/slides/slide7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49282" y="1128980"/>
            <a:ext cx="529343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وَعَلَيْكَ اتَوَكَّلُ فَلاَ تَكِلْنِي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upon You do I rely; so, do not refer me to anyone else.</a:t>
            </a:r>
          </a:p>
        </p:txBody>
      </p:sp>
    </p:spTree>
  </p:cSld>
  <p:clrMapOvr>
    <a:masterClrMapping/>
  </p:clrMapOvr>
  <p:transition>
    <p:fade/>
  </p:transition>
</p:sld>
</file>

<file path=ppt/slides/slide7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75919" y="1128980"/>
            <a:ext cx="50401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وَإِيَّاكَ </a:t>
            </a:r>
            <a:r>
              <a:rPr lang="ar-SA" dirty="0"/>
              <a:t>اسْالُ فَلاَ تُخَيِّبْنِي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You do I beseech; so, do not disappoint me.</a:t>
            </a:r>
          </a:p>
        </p:txBody>
      </p:sp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24861" y="1128980"/>
            <a:ext cx="57422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وَیَسَّرْتَ لِی </a:t>
            </a:r>
            <a:r>
              <a:rPr lang="ar-SA"/>
              <a:t>تَقَبُّلَ مَرْضَاتِكَ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made easy for me to find agreeable Your pleasure.</a:t>
            </a:r>
          </a:p>
        </p:txBody>
      </p:sp>
    </p:spTree>
  </p:cSld>
  <p:clrMapOvr>
    <a:masterClrMapping/>
  </p:clrMapOvr>
  <p:transition>
    <p:fade/>
  </p:transition>
</p:sld>
</file>

<file path=ppt/slides/slide7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99264" y="1128980"/>
            <a:ext cx="65934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وَفِي فَضْلِكَ </a:t>
            </a:r>
            <a:r>
              <a:rPr lang="ar-SA" dirty="0"/>
              <a:t>ارْغَبُ فَلاَ تَحْرِمْنِي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for Your favors do I desire; so, do not deprive me (of Your favors).</a:t>
            </a:r>
          </a:p>
        </p:txBody>
      </p:sp>
    </p:spTree>
  </p:cSld>
  <p:clrMapOvr>
    <a:masterClrMapping/>
  </p:clrMapOvr>
  <p:transition>
    <p:fade/>
  </p:transition>
</p:sld>
</file>

<file path=ppt/slides/slide7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17272" y="1128980"/>
            <a:ext cx="615745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وَبِجَنَابِكَ </a:t>
            </a:r>
            <a:r>
              <a:rPr lang="ar-SA" dirty="0"/>
              <a:t>انْتَسِبُ فَلاَ تُبْعِدْنِي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Only to Your side do I resort; so, do not set me aside.</a:t>
            </a:r>
          </a:p>
        </p:txBody>
      </p:sp>
    </p:spTree>
  </p:cSld>
  <p:clrMapOvr>
    <a:masterClrMapping/>
  </p:clrMapOvr>
  <p:transition>
    <p:fade/>
  </p:transition>
</p:sld>
</file>

<file path=ppt/slides/slide7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71536" y="1128980"/>
            <a:ext cx="544892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وَبِبَابِكَ </a:t>
            </a:r>
            <a:r>
              <a:rPr lang="ar-SA" dirty="0"/>
              <a:t>اقِفُ فَلاَ تَطْرُدْنِي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At Your door only do I stand; so, do not drive me away.</a:t>
            </a:r>
          </a:p>
        </p:txBody>
      </p:sp>
    </p:spTree>
  </p:cSld>
  <p:clrMapOvr>
    <a:masterClrMapping/>
  </p:clrMapOvr>
  <p:transition>
    <p:fade/>
  </p:transition>
</p:sld>
</file>

<file path=ppt/slides/slide7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37889" y="1128980"/>
            <a:ext cx="891622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/>
              <a:t>تَقَدَّسَ رِضَاكَ </a:t>
            </a:r>
            <a:r>
              <a:rPr lang="ar-SA" err="1"/>
              <a:t>انْ</a:t>
            </a:r>
            <a:r>
              <a:rPr lang="ar-SA"/>
              <a:t> يَكُونَ </a:t>
            </a:r>
            <a:r>
              <a:rPr lang="ar-SA" dirty="0"/>
              <a:t>لَهُ </a:t>
            </a:r>
            <a:r>
              <a:rPr lang="ar-SA"/>
              <a:t>عِلَّةٌ مِنْكَ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Your pleasure is too sanctified to receive a defect from You;</a:t>
            </a:r>
          </a:p>
        </p:txBody>
      </p:sp>
    </p:spTree>
  </p:cSld>
  <p:clrMapOvr>
    <a:masterClrMapping/>
  </p:clrMapOvr>
  <p:transition>
    <p:fade/>
  </p:transition>
</p:sld>
</file>

<file path=ppt/slides/slide7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05199" y="1128980"/>
            <a:ext cx="538160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يَكُونُ </a:t>
            </a:r>
            <a:r>
              <a:rPr lang="ar-SA" dirty="0"/>
              <a:t>لَهُ عِلَّةٌ مِنِّي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how can it receive a defect from me?</a:t>
            </a:r>
          </a:p>
        </p:txBody>
      </p:sp>
    </p:spTree>
  </p:cSld>
  <p:clrMapOvr>
    <a:masterClrMapping/>
  </p:clrMapOvr>
  <p:transition>
    <p:fade/>
  </p:transition>
</p:sld>
</file>

<file path=ppt/slides/slide7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816349" y="1128980"/>
            <a:ext cx="1055930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انْتَ </a:t>
            </a:r>
            <a:r>
              <a:rPr lang="ar-SA" err="1"/>
              <a:t>ٱلْغَنِيُّ</a:t>
            </a:r>
            <a:r>
              <a:rPr lang="ar-SA"/>
              <a:t> بِذَاتِكَ </a:t>
            </a:r>
            <a:r>
              <a:rPr lang="ar-SA" dirty="0"/>
              <a:t>انْ </a:t>
            </a:r>
            <a:r>
              <a:rPr lang="ar-SA"/>
              <a:t>يَصِلَ إِلَيْكَ </a:t>
            </a:r>
            <a:r>
              <a:rPr lang="ar-SA" err="1"/>
              <a:t>ٱلنَّفْعُ</a:t>
            </a:r>
            <a:r>
              <a:rPr lang="ar-SA"/>
              <a:t> مِنْكَ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You are too self-sufficient by Yourself to be benefited by Yourself;</a:t>
            </a:r>
          </a:p>
        </p:txBody>
      </p:sp>
    </p:spTree>
  </p:cSld>
  <p:clrMapOvr>
    <a:masterClrMapping/>
  </p:clrMapOvr>
  <p:transition>
    <p:fade/>
  </p:transition>
</p:sld>
</file>

<file path=ppt/slides/slide7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72150" y="1128980"/>
            <a:ext cx="56477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فَكَيْفَ لاَ تَكُونُ </a:t>
            </a:r>
            <a:r>
              <a:rPr lang="ar-SA" dirty="0"/>
              <a:t>غَنِيّاً عَنِّي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how can You not be self-sufficient from me?</a:t>
            </a:r>
          </a:p>
        </p:txBody>
      </p:sp>
    </p:spTree>
  </p:cSld>
  <p:clrMapOvr>
    <a:masterClrMapping/>
  </p:clrMapOvr>
  <p:transition>
    <p:fade/>
  </p:transition>
</p:sld>
</file>

<file path=ppt/slides/slide7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إِلٰهِي</a:t>
            </a:r>
            <a:r>
              <a:rPr lang="ar-SA" dirty="0"/>
              <a:t> إِنَّ </a:t>
            </a:r>
            <a:r>
              <a:rPr lang="ar-SA" dirty="0" err="1"/>
              <a:t>ٱلْقَضَاءَ</a:t>
            </a:r>
            <a:r>
              <a:rPr lang="ar-SA" dirty="0"/>
              <a:t> </a:t>
            </a:r>
            <a:r>
              <a:rPr lang="ar-SA" dirty="0" err="1"/>
              <a:t>وَٱلْقَدَرَ</a:t>
            </a:r>
            <a:r>
              <a:rPr lang="ar-SA" dirty="0"/>
              <a:t> يُمَنِّينِي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fate awakens my hope</a:t>
            </a:r>
          </a:p>
        </p:txBody>
      </p:sp>
    </p:spTree>
  </p:cSld>
  <p:clrMapOvr>
    <a:masterClrMapping/>
  </p:clrMapOvr>
  <p:transition>
    <p:fade/>
  </p:transition>
</p:sld>
</file>

<file path=ppt/slides/slide7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وَإِنَّ </a:t>
            </a:r>
            <a:r>
              <a:rPr lang="ar-SA" dirty="0" err="1"/>
              <a:t>ٱلْهَوَىٰ</a:t>
            </a:r>
            <a:r>
              <a:rPr lang="ar-SA" dirty="0"/>
              <a:t> بِوَثَائِقِ </a:t>
            </a:r>
            <a:r>
              <a:rPr lang="ar-SA" dirty="0" err="1"/>
              <a:t>ٱلشَّهْوَةِ</a:t>
            </a:r>
            <a:r>
              <a:rPr lang="ar-SA" dirty="0"/>
              <a:t> اسَرَنِي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whim has enchained me with the firm chains of lust;</a:t>
            </a:r>
          </a:p>
        </p:txBody>
      </p:sp>
    </p:spTree>
  </p:cSld>
  <p:clrMapOvr>
    <a:masterClrMapping/>
  </p:clrMapOvr>
  <p:transition>
    <p:fade/>
  </p:transition>
</p:sld>
</file>

<file path=ppt/slides/slide7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38811" y="1128980"/>
            <a:ext cx="45143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فَكُنْ </a:t>
            </a:r>
            <a:r>
              <a:rPr lang="ar-SA" dirty="0"/>
              <a:t>انْتَ </a:t>
            </a:r>
            <a:r>
              <a:rPr lang="ar-SA" dirty="0" err="1"/>
              <a:t>ٱلنَّصِيرَ</a:t>
            </a:r>
            <a:r>
              <a:rPr lang="ar-SA" dirty="0"/>
              <a:t> 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 do) be my Supporter</a:t>
            </a:r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72150" y="1128980"/>
            <a:ext cx="56477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وَمَنَنْتَ عَلَیَّ فِی </a:t>
            </a:r>
            <a:r>
              <a:rPr lang="ar-SA" err="1"/>
              <a:t>جَمِیعِ</a:t>
            </a:r>
            <a:r>
              <a:rPr lang="ar-SA"/>
              <a:t> 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bestowed upon me with the favor of all that,</a:t>
            </a:r>
          </a:p>
        </p:txBody>
      </p:sp>
    </p:spTree>
  </p:cSld>
  <p:clrMapOvr>
    <a:masterClrMapping/>
  </p:clrMapOvr>
  <p:transition>
    <p:fade/>
  </p:transition>
</p:sld>
</file>

<file path=ppt/slides/slide7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حَتَّىٰ</a:t>
            </a:r>
            <a:r>
              <a:rPr lang="ar-SA" dirty="0"/>
              <a:t> تَنْصُرَنِي وَتُبَصِّرَنِي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You shall back me and show me the right path.</a:t>
            </a:r>
          </a:p>
        </p:txBody>
      </p:sp>
    </p:spTree>
  </p:cSld>
  <p:clrMapOvr>
    <a:masterClrMapping/>
  </p:clrMapOvr>
  <p:transition>
    <p:fade/>
  </p:transition>
</p:sld>
</file>

<file path=ppt/slides/slide7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408679" y="1128980"/>
            <a:ext cx="337464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وَاغْنِنِي</a:t>
            </a:r>
            <a:r>
              <a:rPr lang="ar-SA"/>
              <a:t> بِفَضْلِكَ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(please do) help me (to dispense with anyone else) through Your favors</a:t>
            </a:r>
          </a:p>
        </p:txBody>
      </p:sp>
    </p:spTree>
  </p:cSld>
  <p:clrMapOvr>
    <a:masterClrMapping/>
  </p:clrMapOvr>
  <p:transition>
    <p:fade/>
  </p:transition>
</p:sld>
</file>

<file path=ppt/slides/slide7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20478" y="1128980"/>
            <a:ext cx="61510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حَتَّىٰ </a:t>
            </a:r>
            <a:r>
              <a:rPr lang="ar-SA"/>
              <a:t>اسْتَغْنِيَ بِكَ </a:t>
            </a:r>
            <a:r>
              <a:rPr lang="ar-SA" dirty="0"/>
              <a:t>عَنْ طَلَبِي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shall depend upon You exclusively in my requests.</a:t>
            </a:r>
          </a:p>
        </p:txBody>
      </p:sp>
    </p:spTree>
  </p:cSld>
  <p:clrMapOvr>
    <a:masterClrMapping/>
  </p:clrMapOvr>
  <p:transition>
    <p:fade/>
  </p:transition>
</p:sld>
</file>

<file path=ppt/slides/slide7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340531" y="1128980"/>
            <a:ext cx="951093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انْتَ </a:t>
            </a:r>
            <a:r>
              <a:rPr lang="ar-SA" dirty="0" err="1"/>
              <a:t>ٱلَّذِي</a:t>
            </a:r>
            <a:r>
              <a:rPr lang="ar-SA" dirty="0"/>
              <a:t> اشْرَقْتَ </a:t>
            </a:r>
            <a:r>
              <a:rPr lang="ar-SA" dirty="0" err="1"/>
              <a:t>ٱلانْوَارَ</a:t>
            </a:r>
            <a:r>
              <a:rPr lang="ar-SA" dirty="0"/>
              <a:t> فِي </a:t>
            </a:r>
            <a:r>
              <a:rPr lang="ar-SA"/>
              <a:t>قُلُوبِ اوْلِيَائِكَ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have lit the illuminations in the hearts of Your intimate servants</a:t>
            </a:r>
          </a:p>
        </p:txBody>
      </p:sp>
    </p:spTree>
  </p:cSld>
  <p:clrMapOvr>
    <a:masterClrMapping/>
  </p:clrMapOvr>
  <p:transition>
    <p:fade/>
  </p:transition>
</p:sld>
</file>

<file path=ppt/slides/slide7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23207" y="1128980"/>
            <a:ext cx="49455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حَتَّىٰ عَرَفُوكَ وَوَحَّدُوكَ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they have recognized and testified Your Oneness.</a:t>
            </a:r>
          </a:p>
        </p:txBody>
      </p:sp>
    </p:spTree>
  </p:cSld>
  <p:clrMapOvr>
    <a:masterClrMapping/>
  </p:clrMapOvr>
  <p:transition>
    <p:fade/>
  </p:transition>
</p:sld>
</file>

<file path=ppt/slides/slide7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264388" y="1128980"/>
            <a:ext cx="966322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ٱلَّذِي</a:t>
            </a:r>
            <a:r>
              <a:rPr lang="ar-SA" dirty="0"/>
              <a:t> ازَلْتَ </a:t>
            </a:r>
            <a:r>
              <a:rPr lang="ar-SA" dirty="0" err="1"/>
              <a:t>ٱلاغْيَارَ</a:t>
            </a:r>
            <a:r>
              <a:rPr lang="ar-SA" dirty="0"/>
              <a:t> عَنْ </a:t>
            </a:r>
            <a:r>
              <a:rPr lang="ar-SA"/>
              <a:t>قُلُوبِ احِبَّائِكَ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have removed love for others from the hearts of Your lovers</a:t>
            </a:r>
          </a:p>
        </p:txBody>
      </p:sp>
    </p:spTree>
  </p:cSld>
  <p:clrMapOvr>
    <a:masterClrMapping/>
  </p:clrMapOvr>
  <p:transition>
    <p:fade/>
  </p:transition>
</p:sld>
</file>

<file path=ppt/slides/slide7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85299" y="1128980"/>
            <a:ext cx="442140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حَتَّىٰ لَمْ </a:t>
            </a:r>
            <a:r>
              <a:rPr lang="ar-SA" err="1"/>
              <a:t>يُحِبُّوٱ</a:t>
            </a:r>
            <a:r>
              <a:rPr lang="ar-SA"/>
              <a:t> سِوَاكَ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they have loved none save You</a:t>
            </a:r>
          </a:p>
        </p:txBody>
      </p:sp>
    </p:spTree>
  </p:cSld>
  <p:clrMapOvr>
    <a:masterClrMapping/>
  </p:clrMapOvr>
  <p:transition>
    <p:fade/>
  </p:transition>
</p:sld>
</file>

<file path=ppt/slides/slide7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904535" y="1128980"/>
            <a:ext cx="438293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وَلَمْ </a:t>
            </a:r>
            <a:r>
              <a:rPr lang="ar-SA" dirty="0" err="1"/>
              <a:t>يَلْجَاوٱ</a:t>
            </a:r>
            <a:r>
              <a:rPr lang="ar-SA" dirty="0"/>
              <a:t> </a:t>
            </a:r>
            <a:r>
              <a:rPr lang="ar-SA"/>
              <a:t>إِلَىٰ غَيْرِكَ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they have resorted to none save You.</a:t>
            </a:r>
          </a:p>
        </p:txBody>
      </p:sp>
    </p:spTree>
  </p:cSld>
  <p:clrMapOvr>
    <a:masterClrMapping/>
  </p:clrMapOvr>
  <p:transition>
    <p:fade/>
  </p:transition>
</p:sld>
</file>

<file path=ppt/slides/slide7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انْتَ </a:t>
            </a:r>
            <a:r>
              <a:rPr lang="ar-SA" dirty="0" err="1"/>
              <a:t>ٱلْمُؤْنِسُ</a:t>
            </a:r>
            <a:r>
              <a:rPr lang="ar-SA" dirty="0"/>
              <a:t> لَهُمْ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alone are entertaining them</a:t>
            </a:r>
          </a:p>
        </p:txBody>
      </p:sp>
    </p:spTree>
  </p:cSld>
  <p:clrMapOvr>
    <a:masterClrMapping/>
  </p:clrMapOvr>
  <p:transition>
    <p:fade/>
  </p:transition>
</p:sld>
</file>

<file path=ppt/slides/slide7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حَيْثُ اوْحَشَتْهُمُ </a:t>
            </a:r>
            <a:r>
              <a:rPr lang="ar-SA" dirty="0" err="1"/>
              <a:t>ٱلْعَوَالِمُ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they have felt lonely because of the other worlds.</a:t>
            </a:r>
          </a:p>
        </p:txBody>
      </p:sp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212311" y="1128980"/>
            <a:ext cx="376737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بِعَوْ نِكَ وَلُطْفِكَ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out of Your aid and Your gentleness.</a:t>
            </a:r>
          </a:p>
        </p:txBody>
      </p:sp>
    </p:spTree>
  </p:cSld>
  <p:clrMapOvr>
    <a:masterClrMapping/>
  </p:clrMapOvr>
  <p:transition>
    <p:fade/>
  </p:transition>
</p:sld>
</file>

<file path=ppt/slides/slide7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ٱلَّذِي</a:t>
            </a:r>
            <a:r>
              <a:rPr lang="ar-SA" dirty="0"/>
              <a:t> هَدَيْتَهُمْ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alone have guided them</a:t>
            </a:r>
          </a:p>
        </p:txBody>
      </p:sp>
    </p:spTree>
  </p:cSld>
  <p:clrMapOvr>
    <a:masterClrMapping/>
  </p:clrMapOvr>
  <p:transition>
    <p:fade/>
  </p:transition>
</p:sld>
</file>

<file path=ppt/slides/slide7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حَيْثُ </a:t>
            </a:r>
            <a:r>
              <a:rPr lang="ar-SA" dirty="0" err="1"/>
              <a:t>ٱسْتَبَانَتْ</a:t>
            </a:r>
            <a:r>
              <a:rPr lang="ar-SA" dirty="0"/>
              <a:t> لَهُمُ </a:t>
            </a:r>
            <a:r>
              <a:rPr lang="ar-SA" dirty="0" err="1"/>
              <a:t>ٱلْمَعَالِمُ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all other worlds manifested themselves before them.</a:t>
            </a:r>
          </a:p>
        </p:txBody>
      </p:sp>
    </p:spTree>
  </p:cSld>
  <p:clrMapOvr>
    <a:masterClrMapping/>
  </p:clrMapOvr>
  <p:transition>
    <p:fade/>
  </p:transition>
</p:sld>
</file>

<file path=ppt/slides/slide7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90909" y="1128980"/>
            <a:ext cx="441018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مَاذَا وَجَدَ </a:t>
            </a:r>
            <a:r>
              <a:rPr lang="ar-SA"/>
              <a:t>مَنْ فَقَدَكَ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can one who misses You find any substitute?</a:t>
            </a:r>
          </a:p>
        </p:txBody>
      </p:sp>
    </p:spTree>
  </p:cSld>
  <p:clrMapOvr>
    <a:masterClrMapping/>
  </p:clrMapOvr>
  <p:transition>
    <p:fade/>
  </p:transition>
</p:sld>
</file>

<file path=ppt/slides/slide7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52300" y="1128980"/>
            <a:ext cx="54874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وَمَا </a:t>
            </a:r>
            <a:r>
              <a:rPr lang="ar-SA" dirty="0" err="1"/>
              <a:t>ٱلَّذِي</a:t>
            </a:r>
            <a:r>
              <a:rPr lang="ar-SA" dirty="0"/>
              <a:t> فَقَدَ </a:t>
            </a:r>
            <a:r>
              <a:rPr lang="ar-SA"/>
              <a:t>مَنْ وَجَدَكَ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can one who finds You miss anything else?</a:t>
            </a:r>
          </a:p>
        </p:txBody>
      </p:sp>
    </p:spTree>
  </p:cSld>
  <p:clrMapOvr>
    <a:masterClrMapping/>
  </p:clrMapOvr>
  <p:transition>
    <p:fade/>
  </p:transition>
</p:sld>
</file>

<file path=ppt/slides/slide7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82245" y="1128980"/>
            <a:ext cx="682751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لَقَدْ خَابَ مَنْ </a:t>
            </a:r>
            <a:r>
              <a:rPr lang="ar-SA"/>
              <a:t>رَضِيَ دُونَكَ </a:t>
            </a:r>
            <a:r>
              <a:rPr lang="ar-SA" dirty="0"/>
              <a:t>بَدَلاً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Definitely, failing is he who has accepted anyone other than You as substitute.</a:t>
            </a:r>
          </a:p>
        </p:txBody>
      </p:sp>
    </p:spTree>
  </p:cSld>
  <p:clrMapOvr>
    <a:masterClrMapping/>
  </p:clrMapOvr>
  <p:transition>
    <p:fade/>
  </p:transition>
</p:sld>
</file>

<file path=ppt/slides/slide7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54618" y="1128980"/>
            <a:ext cx="72827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وَلَقَدْ خَسِرَ مَنْ </a:t>
            </a:r>
            <a:r>
              <a:rPr lang="ar-SA"/>
              <a:t>بَغَىٰ عَنْكَ </a:t>
            </a:r>
            <a:r>
              <a:rPr lang="ar-SA" dirty="0"/>
              <a:t>مُتَحَوِّلاً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Definitely, loser is he who have desired for anyone other than You.</a:t>
            </a:r>
          </a:p>
        </p:txBody>
      </p:sp>
    </p:spTree>
  </p:cSld>
  <p:clrMapOvr>
    <a:masterClrMapping/>
  </p:clrMapOvr>
  <p:transition>
    <p:fade/>
  </p:transition>
</p:sld>
</file>

<file path=ppt/slides/slide7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001516" y="1128980"/>
            <a:ext cx="418896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كَيْفَ يُرْجَىٰ سِوَاكَ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anyone other than You be hoped</a:t>
            </a:r>
          </a:p>
        </p:txBody>
      </p:sp>
    </p:spTree>
  </p:cSld>
  <p:clrMapOvr>
    <a:masterClrMapping/>
  </p:clrMapOvr>
  <p:transition>
    <p:fade/>
  </p:transition>
</p:sld>
</file>

<file path=ppt/slides/slide7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مَا قَطَعْتَ </a:t>
            </a:r>
            <a:r>
              <a:rPr lang="ar-SA" dirty="0" err="1"/>
              <a:t>ٱلإِحْسَانَ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whilst You have never stopped Your bounties?</a:t>
            </a:r>
          </a:p>
        </p:txBody>
      </p:sp>
    </p:spTree>
  </p:cSld>
  <p:clrMapOvr>
    <a:masterClrMapping/>
  </p:clrMapOvr>
  <p:transition>
    <p:fade/>
  </p:transition>
</p:sld>
</file>

<file path=ppt/slides/slide7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90960" y="1128980"/>
            <a:ext cx="521008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وَكَيْفَ </a:t>
            </a:r>
            <a:r>
              <a:rPr lang="ar-SA" dirty="0"/>
              <a:t>يُطْلَبُ </a:t>
            </a:r>
            <a:r>
              <a:rPr lang="ar-SA"/>
              <a:t>مِنْ غَيْرِكَ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anyone other than You be besought</a:t>
            </a:r>
          </a:p>
        </p:txBody>
      </p:sp>
    </p:spTree>
  </p:cSld>
  <p:clrMapOvr>
    <a:masterClrMapping/>
  </p:clrMapOvr>
  <p:transition>
    <p:fade/>
  </p:transition>
</p:sld>
</file>

<file path=ppt/slides/slide7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مَا بَدَّلْتَ عَادَةَ </a:t>
            </a:r>
            <a:r>
              <a:rPr lang="ar-SA" dirty="0" err="1"/>
              <a:t>ٱلاِﹾمْتِنَانِ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whilst You have never changed Your habit of ceaseless bestowal?</a:t>
            </a:r>
          </a:p>
        </p:txBody>
      </p:sp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76208" y="1128980"/>
            <a:ext cx="643958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ثُمَّ إِذْ </a:t>
            </a:r>
            <a:r>
              <a:rPr lang="ar-SA" dirty="0" err="1"/>
              <a:t>خَلَقْتَنِی</a:t>
            </a:r>
            <a:r>
              <a:rPr lang="ar-SA" dirty="0"/>
              <a:t> مِنْ </a:t>
            </a:r>
            <a:r>
              <a:rPr lang="ar-SA" dirty="0" err="1"/>
              <a:t>خَیْرِ</a:t>
            </a:r>
            <a:r>
              <a:rPr lang="ar-SA" dirty="0"/>
              <a:t> </a:t>
            </a:r>
            <a:r>
              <a:rPr lang="ar-SA" dirty="0" err="1"/>
              <a:t>الثَّرٰی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You created me from the best of soil,</a:t>
            </a:r>
          </a:p>
        </p:txBody>
      </p:sp>
    </p:spTree>
  </p:cSld>
  <p:clrMapOvr>
    <a:masterClrMapping/>
  </p:clrMapOvr>
  <p:transition>
    <p:fade/>
  </p:transition>
</p:sld>
</file>

<file path=ppt/slides/slide7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اذَاقَ احِبَّاءَهُ حَلاَوَةَ </a:t>
            </a:r>
            <a:r>
              <a:rPr lang="ar-SA" dirty="0" err="1"/>
              <a:t>ٱلْمُؤَانَسَةِ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made His lovers the sweet taste of entertainment;</a:t>
            </a:r>
          </a:p>
        </p:txBody>
      </p:sp>
    </p:spTree>
  </p:cSld>
  <p:clrMapOvr>
    <a:masterClrMapping/>
  </p:clrMapOvr>
  <p:transition>
    <p:fade/>
  </p:transition>
</p:sld>
</file>

<file path=ppt/slides/slide7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فَقَامُوٱ</a:t>
            </a:r>
            <a:r>
              <a:rPr lang="ar-SA" dirty="0"/>
              <a:t> بَيْنَ يَدَيْهِ مُتَمَلِّقِينَ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they have stood up before Him flattering Him!</a:t>
            </a:r>
          </a:p>
        </p:txBody>
      </p:sp>
    </p:spTree>
  </p:cSld>
  <p:clrMapOvr>
    <a:masterClrMapping/>
  </p:clrMapOvr>
  <p:transition>
    <p:fade/>
  </p:transition>
</p:sld>
</file>

<file path=ppt/slides/slide7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وَيَا</a:t>
            </a:r>
            <a:r>
              <a:rPr lang="ar-SA" dirty="0"/>
              <a:t> مَنْ الْبَسَ اوْلِيَاءَهُ مَلاَبِسَ هَيْبَتِهِ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dressed His intimate servants the garments of fearing Him;</a:t>
            </a:r>
          </a:p>
        </p:txBody>
      </p:sp>
    </p:spTree>
  </p:cSld>
  <p:clrMapOvr>
    <a:masterClrMapping/>
  </p:clrMapOvr>
  <p:transition>
    <p:fade/>
  </p:transition>
</p:sld>
</file>

<file path=ppt/slides/slide7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فَقَامُوٱ</a:t>
            </a:r>
            <a:r>
              <a:rPr lang="ar-SA" dirty="0"/>
              <a:t> بَيْنَ يَدَيْهِ مُسْتَغْفِرِينَ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they have stood before Him seeking His forgiveness!</a:t>
            </a:r>
          </a:p>
        </p:txBody>
      </p:sp>
    </p:spTree>
  </p:cSld>
  <p:clrMapOvr>
    <a:masterClrMapping/>
  </p:clrMapOvr>
  <p:transition>
    <p:fade/>
  </p:transition>
</p:sld>
</file>

<file path=ppt/slides/slide7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59514" y="1128980"/>
            <a:ext cx="54729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انْتَ</a:t>
            </a:r>
            <a:r>
              <a:rPr lang="ar-SA"/>
              <a:t> ٱلذَّاكِرُ قَبْلَ ٱلذَّاكِرِينَ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do mention the others (with bounties) before they mention You.</a:t>
            </a:r>
          </a:p>
        </p:txBody>
      </p:sp>
    </p:spTree>
  </p:cSld>
  <p:clrMapOvr>
    <a:masterClrMapping/>
  </p:clrMapOvr>
  <p:transition>
    <p:fade/>
  </p:transition>
</p:sld>
</file>

<file path=ppt/slides/slide7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ٱلْبَادِئُ</a:t>
            </a:r>
            <a:r>
              <a:rPr lang="ar-SA" dirty="0"/>
              <a:t> </a:t>
            </a:r>
            <a:r>
              <a:rPr lang="ar-SA" dirty="0" err="1"/>
              <a:t>بِٱلإِحْسَانِ</a:t>
            </a:r>
            <a:r>
              <a:rPr lang="ar-SA" dirty="0"/>
              <a:t> قَبْلَ تَوَجُّهِ </a:t>
            </a:r>
            <a:r>
              <a:rPr lang="ar-SA" dirty="0" err="1"/>
              <a:t>ٱلْعَابِدِينَ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do spread Your compassion before the worshippers direct towards You.</a:t>
            </a:r>
          </a:p>
        </p:txBody>
      </p:sp>
    </p:spTree>
  </p:cSld>
  <p:clrMapOvr>
    <a:masterClrMapping/>
  </p:clrMapOvr>
  <p:transition>
    <p:fade/>
  </p:transition>
</p:sld>
</file>

<file path=ppt/slides/slide7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ٱلْجَوَادُ</a:t>
            </a:r>
            <a:r>
              <a:rPr lang="ar-SA" dirty="0"/>
              <a:t> </a:t>
            </a:r>
            <a:r>
              <a:rPr lang="ar-SA" dirty="0" err="1"/>
              <a:t>بِٱلْعَطَاءِ</a:t>
            </a:r>
            <a:r>
              <a:rPr lang="ar-SA" dirty="0"/>
              <a:t> قَبْلَ طَلَبِ </a:t>
            </a:r>
            <a:r>
              <a:rPr lang="ar-SA" dirty="0" err="1"/>
              <a:t>ٱلطَّالِبِينَ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do give generously before You are asked.</a:t>
            </a:r>
          </a:p>
        </p:txBody>
      </p:sp>
    </p:spTree>
  </p:cSld>
  <p:clrMapOvr>
    <a:masterClrMapping/>
  </p:clrMapOvr>
  <p:transition>
    <p:fade/>
  </p:transition>
</p:sld>
</file>

<file path=ppt/slides/slide7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ٱلْوَهَّابُ</a:t>
            </a:r>
            <a:r>
              <a:rPr lang="ar-SA" dirty="0"/>
              <a:t> ثُمَّ لِمَا وَهَبْتَ لَنَا مِنَ </a:t>
            </a:r>
            <a:r>
              <a:rPr lang="ar-SA" dirty="0" err="1"/>
              <a:t>ٱلْمُسْتَقْرِضِينَ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You do bestow upon us and then borrow from us that which You have bestowed upon us.</a:t>
            </a:r>
          </a:p>
        </p:txBody>
      </p:sp>
    </p:spTree>
  </p:cSld>
  <p:clrMapOvr>
    <a:masterClrMapping/>
  </p:clrMapOvr>
  <p:transition>
    <p:fade/>
  </p:transition>
</p:sld>
</file>

<file path=ppt/slides/slide7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966504" y="1128980"/>
            <a:ext cx="825899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</a:t>
            </a:r>
            <a:r>
              <a:rPr lang="ar-SA" err="1"/>
              <a:t>ٱطْلُبْنِي</a:t>
            </a:r>
            <a:r>
              <a:rPr lang="ar-SA"/>
              <a:t> بِرَحْمَتِكَ </a:t>
            </a:r>
            <a:r>
              <a:rPr lang="ar-SA" dirty="0"/>
              <a:t>حَتَّىٰ </a:t>
            </a:r>
            <a:r>
              <a:rPr lang="ar-SA"/>
              <a:t>اصِلَ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(please do) refer to me with Your mercy so that I will appear before You.</a:t>
            </a:r>
          </a:p>
        </p:txBody>
      </p:sp>
    </p:spTree>
  </p:cSld>
  <p:clrMapOvr>
    <a:masterClrMapping/>
  </p:clrMapOvr>
  <p:transition>
    <p:fade/>
  </p:transition>
</p:sld>
</file>

<file path=ppt/slides/slide7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88469" y="1128980"/>
            <a:ext cx="701506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وَٱجْذِبْنِي</a:t>
            </a:r>
            <a:r>
              <a:rPr lang="ar-SA"/>
              <a:t> بِمَنِّكَ </a:t>
            </a:r>
            <a:r>
              <a:rPr lang="ar-SA" dirty="0"/>
              <a:t>حَتَّىٰ </a:t>
            </a:r>
            <a:r>
              <a:rPr lang="ar-SA"/>
              <a:t>اقْبِلَ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 do) draw me towards You through Your endless favoring so that I will advance to You.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87E4F1-4B04-6F08-0EC1-9FA6708C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ks-Arab" dirty="0"/>
              <a:t>فَطَرَ </a:t>
            </a:r>
            <a:r>
              <a:rPr lang="ar-SA" dirty="0"/>
              <a:t>أَ</a:t>
            </a:r>
            <a:r>
              <a:rPr lang="ks-Arab" dirty="0"/>
              <a:t>جْن</a:t>
            </a:r>
            <a:r>
              <a:rPr lang="ar-SA" dirty="0"/>
              <a:t>َ</a:t>
            </a:r>
            <a:r>
              <a:rPr lang="ks-Arab" dirty="0"/>
              <a:t>اسَ الْبَد</a:t>
            </a:r>
            <a:r>
              <a:rPr lang="ar-SA" dirty="0"/>
              <a:t>َ</a:t>
            </a:r>
            <a:r>
              <a:rPr lang="ks-Arab" dirty="0"/>
              <a:t>ائِعِ،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originated the genus of the wonderfully created things</a:t>
            </a:r>
          </a:p>
        </p:txBody>
      </p:sp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738076" y="1128980"/>
            <a:ext cx="871584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لَمْ تَرْضَ لِی یَا إ</a:t>
            </a:r>
            <a:r>
              <a:rPr lang="ar-SA" dirty="0"/>
              <a:t>ِ</a:t>
            </a:r>
            <a:r>
              <a:rPr lang="ks-Arab" dirty="0"/>
              <a:t>لٰھِی نِعْمَ</a:t>
            </a:r>
            <a:r>
              <a:rPr lang="ur-PK" dirty="0"/>
              <a:t>ت</a:t>
            </a:r>
            <a:r>
              <a:rPr lang="ks-Arab" dirty="0"/>
              <a:t>ً دُونَ </a:t>
            </a:r>
            <a:r>
              <a:rPr lang="ar-SA" dirty="0"/>
              <a:t>ا</a:t>
            </a:r>
            <a:r>
              <a:rPr lang="ks-Arab" dirty="0"/>
              <a:t>ُخْری،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You, my God, have not wanted for me to have a certain favor (and to be deprived of another)</a:t>
            </a:r>
          </a:p>
        </p:txBody>
      </p:sp>
    </p:spTree>
  </p:cSld>
  <p:clrMapOvr>
    <a:masterClrMapping/>
  </p:clrMapOvr>
  <p:transition>
    <p:fade/>
  </p:transition>
</p:sld>
</file>

<file path=ppt/slides/slide8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353355" y="1128980"/>
            <a:ext cx="94852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إِلٰهِي إِنَّ رَجَائِي لاَ </a:t>
            </a:r>
            <a:r>
              <a:rPr lang="ar-SA"/>
              <a:t>يَنْقَطِعُ عَنْكَ وَإِنْ عَصَيْتُكَ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verily, my hope for You does not cease despite that I may disobey You.</a:t>
            </a:r>
          </a:p>
        </p:txBody>
      </p:sp>
    </p:spTree>
  </p:cSld>
  <p:clrMapOvr>
    <a:masterClrMapping/>
  </p:clrMapOvr>
  <p:transition>
    <p:fade/>
  </p:transition>
</p:sld>
</file>

<file path=ppt/slides/slide8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283097" y="1128980"/>
            <a:ext cx="762580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كَمَا </a:t>
            </a:r>
            <a:r>
              <a:rPr lang="ar-SA" dirty="0"/>
              <a:t>انَّ خَوفِي لاَ يُزَايِلُنِي </a:t>
            </a:r>
            <a:r>
              <a:rPr lang="ar-SA"/>
              <a:t>وَإِنْ اطَعْتُكَ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Similarly, my fear from You does not leave me even if I obey You.</a:t>
            </a:r>
          </a:p>
        </p:txBody>
      </p:sp>
    </p:spTree>
  </p:cSld>
  <p:clrMapOvr>
    <a:masterClrMapping/>
  </p:clrMapOvr>
  <p:transition>
    <p:fade/>
  </p:transition>
</p:sld>
</file>

<file path=ppt/slides/slide8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39664" y="1128980"/>
            <a:ext cx="531267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فَقَدْ دَفَعَتْنِيَ </a:t>
            </a:r>
            <a:r>
              <a:rPr lang="ar-SA" err="1"/>
              <a:t>ٱلْعَوَالِمُ</a:t>
            </a:r>
            <a:r>
              <a:rPr lang="ar-SA"/>
              <a:t>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Worlds have pushed me towards You</a:t>
            </a:r>
          </a:p>
        </p:txBody>
      </p:sp>
    </p:spTree>
  </p:cSld>
  <p:clrMapOvr>
    <a:masterClrMapping/>
  </p:clrMapOvr>
  <p:transition>
    <p:fade/>
  </p:transition>
</p:sld>
</file>

<file path=ppt/slides/slide8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632552" y="1128980"/>
            <a:ext cx="692689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وَقَدْ اوْقَعَنِي </a:t>
            </a:r>
            <a:r>
              <a:rPr lang="ar-SA"/>
              <a:t>عِلْمِي بِكَرَمِكَ عَلَيْكَ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acquaintance with Your magnanimity has led me to You.</a:t>
            </a:r>
          </a:p>
        </p:txBody>
      </p:sp>
    </p:spTree>
  </p:cSld>
  <p:clrMapOvr>
    <a:masterClrMapping/>
  </p:clrMapOvr>
  <p:transition>
    <p:fade/>
  </p:transition>
</p:sld>
</file>

<file path=ppt/slides/slide8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845751" y="1128980"/>
            <a:ext cx="650049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كَيْفَ </a:t>
            </a:r>
            <a:r>
              <a:rPr lang="ar-SA" dirty="0"/>
              <a:t>اخِيبُ </a:t>
            </a:r>
            <a:r>
              <a:rPr lang="ar-SA" dirty="0" err="1"/>
              <a:t>وَانْتَ</a:t>
            </a:r>
            <a:r>
              <a:rPr lang="ar-SA" dirty="0"/>
              <a:t> امَلِي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can I fail whilst You are my hope?</a:t>
            </a:r>
          </a:p>
        </p:txBody>
      </p:sp>
    </p:spTree>
  </p:cSld>
  <p:clrMapOvr>
    <a:masterClrMapping/>
  </p:clrMapOvr>
  <p:transition>
    <p:fade/>
  </p:transition>
</p:sld>
</file>

<file path=ppt/slides/slide8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962770" y="1128980"/>
            <a:ext cx="626645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err="1"/>
              <a:t>اهَانُ</a:t>
            </a:r>
            <a:r>
              <a:rPr lang="ar-SA"/>
              <a:t> وَعَلَيْكَ مُتَّكَلِي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be humiliated whilst I depend upon You?</a:t>
            </a:r>
          </a:p>
        </p:txBody>
      </p:sp>
    </p:spTree>
  </p:cSld>
  <p:clrMapOvr>
    <a:masterClrMapping/>
  </p:clrMapOvr>
  <p:transition>
    <p:fade/>
  </p:transition>
</p:sld>
</file>

<file path=ppt/slides/slide8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139628" y="1128980"/>
            <a:ext cx="791274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كَيْفَ </a:t>
            </a:r>
            <a:r>
              <a:rPr lang="ar-SA" dirty="0"/>
              <a:t>اسْتَعِزُّ وَفِي </a:t>
            </a:r>
            <a:r>
              <a:rPr lang="ar-SA" err="1"/>
              <a:t>ٱلذِّلَّةِ</a:t>
            </a:r>
            <a:r>
              <a:rPr lang="ar-SA"/>
              <a:t> ارْكَزْتَنِي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see dignity if You fix me in humiliation?</a:t>
            </a:r>
          </a:p>
        </p:txBody>
      </p:sp>
    </p:spTree>
  </p:cSld>
  <p:clrMapOvr>
    <a:masterClrMapping/>
  </p:clrMapOvr>
  <p:transition>
    <p:fade/>
  </p:transition>
</p:sld>
</file>

<file path=ppt/slides/slide8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411337" y="1128980"/>
            <a:ext cx="73693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لاَ </a:t>
            </a:r>
            <a:r>
              <a:rPr lang="ar-SA"/>
              <a:t>اسْتَعِزُّ وَإِلَيْكَ </a:t>
            </a:r>
            <a:r>
              <a:rPr lang="ar-SA" dirty="0"/>
              <a:t>نَسَبْتَنِي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not see dignity whilst You have referred me to You?</a:t>
            </a:r>
          </a:p>
        </p:txBody>
      </p:sp>
    </p:spTree>
  </p:cSld>
  <p:clrMapOvr>
    <a:masterClrMapping/>
  </p:clrMapOvr>
  <p:transition>
    <p:fade/>
  </p:transition>
</p:sld>
</file>

<file path=ppt/slides/slide8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128980"/>
            <a:ext cx="1219200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إِلٰهِي كَيْفَ </a:t>
            </a:r>
            <a:r>
              <a:rPr lang="ar-SA" dirty="0"/>
              <a:t>لاَ افْتَقِرُ وَانْتَ </a:t>
            </a:r>
            <a:r>
              <a:rPr lang="ar-SA" dirty="0" err="1"/>
              <a:t>ٱلَّذِي</a:t>
            </a:r>
            <a:r>
              <a:rPr lang="ar-SA" dirty="0"/>
              <a:t> فِي </a:t>
            </a:r>
            <a:r>
              <a:rPr lang="ar-SA" dirty="0" err="1"/>
              <a:t>ٱلْفُقَرَاءِ</a:t>
            </a:r>
            <a:r>
              <a:rPr lang="ar-SA" dirty="0"/>
              <a:t> </a:t>
            </a:r>
            <a:r>
              <a:rPr lang="ar-SA" dirty="0" err="1"/>
              <a:t>اقَمْتَنِي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God, how can I not be needy whilst it is You Who have lodged me among the needy?</a:t>
            </a:r>
          </a:p>
        </p:txBody>
      </p:sp>
    </p:spTree>
  </p:cSld>
  <p:clrMapOvr>
    <a:masterClrMapping/>
  </p:clrMapOvr>
  <p:transition>
    <p:fade/>
  </p:transition>
</p:sld>
</file>

<file path=ppt/slides/slide8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551326" y="1128980"/>
            <a:ext cx="908934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افْتَقِرُ وَانْتَ </a:t>
            </a:r>
            <a:r>
              <a:rPr lang="ar-SA" err="1"/>
              <a:t>ٱلَّذِي</a:t>
            </a:r>
            <a:r>
              <a:rPr lang="ar-SA"/>
              <a:t> بِجُودِكَ </a:t>
            </a:r>
            <a:r>
              <a:rPr lang="ar-SA" dirty="0" err="1"/>
              <a:t>اغْنَيْتَنِي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be needy whilst You have made me rich out of Your magnanimity?</a:t>
            </a:r>
          </a:p>
        </p:txBody>
      </p:sp>
    </p:spTree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221655" y="1128980"/>
            <a:ext cx="57486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وَرَزَقْتَنِی مِنْ </a:t>
            </a:r>
            <a:r>
              <a:rPr lang="ar-SA" dirty="0"/>
              <a:t>ا</a:t>
            </a:r>
            <a:r>
              <a:rPr lang="ks-Arab" dirty="0"/>
              <a:t>َنْو</a:t>
            </a:r>
            <a:r>
              <a:rPr lang="ar-SA" dirty="0"/>
              <a:t>َ</a:t>
            </a:r>
            <a:r>
              <a:rPr lang="ks-Arab" dirty="0"/>
              <a:t>اعِ الْمَع</a:t>
            </a:r>
            <a:r>
              <a:rPr lang="ar-SA" dirty="0"/>
              <a:t>َ</a:t>
            </a:r>
            <a:r>
              <a:rPr lang="ks-Arab" dirty="0"/>
              <a:t>اشِ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therefore provided me with the various kinds of living</a:t>
            </a:r>
          </a:p>
        </p:txBody>
      </p:sp>
    </p:spTree>
  </p:cSld>
  <p:clrMapOvr>
    <a:masterClrMapping/>
  </p:clrMapOvr>
  <p:transition>
    <p:fade/>
  </p:transition>
</p:sld>
</file>

<file path=ppt/slides/slide8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61492" y="1128980"/>
            <a:ext cx="506901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ٱلَّذِي</a:t>
            </a:r>
            <a:r>
              <a:rPr lang="ar-SA" dirty="0"/>
              <a:t> لاَ </a:t>
            </a:r>
            <a:r>
              <a:rPr lang="ar-SA"/>
              <a:t>إِلٰهَ غَيْرُكَ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You, there is no god save You,</a:t>
            </a:r>
          </a:p>
        </p:txBody>
      </p:sp>
    </p:spTree>
  </p:cSld>
  <p:clrMapOvr>
    <a:masterClrMapping/>
  </p:clrMapOvr>
  <p:transition>
    <p:fade/>
  </p:transition>
</p:sld>
</file>

<file path=ppt/slides/slide8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379277" y="1128980"/>
            <a:ext cx="743344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تَعَرَّفْتَ لِكُلِّ </a:t>
            </a:r>
            <a:r>
              <a:rPr lang="ar-SA" dirty="0"/>
              <a:t>شَيْء </a:t>
            </a:r>
            <a:r>
              <a:rPr lang="ar-SA"/>
              <a:t>فَمَا جَهِلَكَ </a:t>
            </a:r>
            <a:r>
              <a:rPr lang="ar-SA" dirty="0"/>
              <a:t>شَيْءٌ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have introduced Yourself to all things; therefore, nothing has ever ignored You.</a:t>
            </a:r>
          </a:p>
        </p:txBody>
      </p:sp>
    </p:spTree>
  </p:cSld>
  <p:clrMapOvr>
    <a:masterClrMapping/>
  </p:clrMapOvr>
  <p:transition>
    <p:fade/>
  </p:transition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179704" y="1128980"/>
            <a:ext cx="783259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dirty="0" err="1"/>
              <a:t>ٱلَّذِي</a:t>
            </a:r>
            <a:r>
              <a:rPr lang="ar-SA" dirty="0"/>
              <a:t> تَعَرَّفْتَ إِلَيَّ </a:t>
            </a:r>
            <a:r>
              <a:rPr lang="ar-SA"/>
              <a:t>فِي كُلِّ </a:t>
            </a:r>
            <a:r>
              <a:rPr lang="ar-SA" dirty="0"/>
              <a:t>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have introduced Yourself to me in all things;</a:t>
            </a:r>
          </a:p>
        </p:txBody>
      </p:sp>
    </p:spTree>
  </p:cSld>
  <p:clrMapOvr>
    <a:masterClrMapping/>
  </p:clrMapOvr>
  <p:transition>
    <p:fade/>
  </p:transition>
</p:sld>
</file>

<file path=ppt/slides/slide8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27078" y="1128980"/>
            <a:ext cx="593784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فَرَايْتُكَ </a:t>
            </a:r>
            <a:r>
              <a:rPr lang="ar-SA" dirty="0"/>
              <a:t>ظَاهِراً </a:t>
            </a:r>
            <a:r>
              <a:rPr lang="ar-SA"/>
              <a:t>فِي كُلِّ </a:t>
            </a:r>
            <a:r>
              <a:rPr lang="ar-SA" dirty="0"/>
              <a:t>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I have seen You Manifest in all things.</a:t>
            </a:r>
          </a:p>
        </p:txBody>
      </p:sp>
    </p:spTree>
  </p:cSld>
  <p:clrMapOvr>
    <a:masterClrMapping/>
  </p:clrMapOvr>
  <p:transition>
    <p:fade/>
  </p:transition>
</p:sld>
</file>

<file path=ppt/slides/slide8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47678" y="1128980"/>
            <a:ext cx="529664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وَانْتَ </a:t>
            </a:r>
            <a:r>
              <a:rPr lang="ar-SA" err="1"/>
              <a:t>ٱلظَّاهِرُ</a:t>
            </a:r>
            <a:r>
              <a:rPr lang="ar-SA"/>
              <a:t> لِكُلِّ </a:t>
            </a:r>
            <a:r>
              <a:rPr lang="ar-SA" dirty="0"/>
              <a:t>شَيْءٍ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 Who give manifestation to all things.</a:t>
            </a:r>
          </a:p>
        </p:txBody>
      </p:sp>
    </p:spTree>
  </p:cSld>
  <p:clrMapOvr>
    <a:masterClrMapping/>
  </p:clrMapOvr>
  <p:transition>
    <p:fade/>
  </p:transition>
</p:sld>
</file>

<file path=ppt/slides/slide8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مَنِ </a:t>
            </a:r>
            <a:r>
              <a:rPr lang="ar-SA" dirty="0" err="1"/>
              <a:t>ٱسْتَوَىٰ</a:t>
            </a:r>
            <a:r>
              <a:rPr lang="ar-SA" dirty="0"/>
              <a:t> بِرَحْمَانِيَّتِهِ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firm in power through His All-beneficence;</a:t>
            </a:r>
          </a:p>
        </p:txBody>
      </p:sp>
    </p:spTree>
  </p:cSld>
  <p:clrMapOvr>
    <a:masterClrMapping/>
  </p:clrMapOvr>
  <p:transition>
    <p:fade/>
  </p:transition>
</p:sld>
</file>

<file path=ppt/slides/slide8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فَصَارَ </a:t>
            </a:r>
            <a:r>
              <a:rPr lang="ar-SA" dirty="0" err="1"/>
              <a:t>ٱلْعَرْشُ</a:t>
            </a:r>
            <a:r>
              <a:rPr lang="ar-SA" dirty="0"/>
              <a:t> غَيْباً فِي ذَاتِهِ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the Throne has become unseen in His Essence.</a:t>
            </a:r>
          </a:p>
        </p:txBody>
      </p:sp>
    </p:spTree>
  </p:cSld>
  <p:clrMapOvr>
    <a:masterClrMapping/>
  </p:clrMapOvr>
  <p:transition>
    <p:fade/>
  </p:transition>
</p:sld>
</file>

<file path=ppt/slides/slide8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مَحَقْتَ </a:t>
            </a:r>
            <a:r>
              <a:rPr lang="ar-SA" dirty="0" err="1"/>
              <a:t>ٱلآثَارَ</a:t>
            </a:r>
            <a:r>
              <a:rPr lang="ar-SA" dirty="0"/>
              <a:t> </a:t>
            </a:r>
            <a:r>
              <a:rPr lang="ar-SA" dirty="0" err="1"/>
              <a:t>بِٱلآثَارِ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have erased the traces by the traces;</a:t>
            </a:r>
          </a:p>
        </p:txBody>
      </p:sp>
    </p:spTree>
  </p:cSld>
  <p:clrMapOvr>
    <a:masterClrMapping/>
  </p:clrMapOvr>
  <p:transition>
    <p:fade/>
  </p:transition>
</p:sld>
</file>

<file path=ppt/slides/slide8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652315" y="1128980"/>
            <a:ext cx="888736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وَمَحَوْتَ </a:t>
            </a:r>
            <a:r>
              <a:rPr lang="ar-SA" dirty="0" err="1"/>
              <a:t>ٱلاغْيَارَ</a:t>
            </a:r>
            <a:r>
              <a:rPr lang="ar-SA" dirty="0"/>
              <a:t> </a:t>
            </a:r>
            <a:r>
              <a:rPr lang="ar-SA"/>
              <a:t>بِمُحِيطَاتِ افْلاَكِ </a:t>
            </a:r>
            <a:r>
              <a:rPr lang="ar-SA" dirty="0" err="1"/>
              <a:t>ٱلانْوَارِ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erased the changeable by the surroundings of the orbits of lights.</a:t>
            </a:r>
          </a:p>
        </p:txBody>
      </p:sp>
    </p:spTree>
  </p:cSld>
  <p:clrMapOvr>
    <a:masterClrMapping/>
  </p:clrMapOvr>
  <p:transition>
    <p:fade/>
  </p:transition>
</p:sld>
</file>

<file path=ppt/slides/slide8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مَنِ </a:t>
            </a:r>
            <a:r>
              <a:rPr lang="ar-SA" dirty="0" err="1"/>
              <a:t>ٱحْتَجَبَ</a:t>
            </a:r>
            <a:r>
              <a:rPr lang="ar-SA" dirty="0"/>
              <a:t> فِي سُرَادِقَاتِ عَرْشِهِ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screened Himself in the curtains of His Throne;</a:t>
            </a:r>
          </a:p>
        </p:txBody>
      </p:sp>
    </p:spTree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وَصُنُوفِ الرِّیَاشِ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types of wealth,</a:t>
            </a:r>
          </a:p>
        </p:txBody>
      </p:sp>
    </p:spTree>
  </p:cSld>
  <p:clrMapOvr>
    <a:masterClrMapping/>
  </p:clrMapOvr>
  <p:transition>
    <p:fade/>
  </p:transition>
</p:sld>
</file>

<file path=ppt/slides/slide8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74504" y="1128980"/>
            <a:ext cx="484299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عَنْ </a:t>
            </a:r>
            <a:r>
              <a:rPr lang="ar-SA" err="1"/>
              <a:t>انْ</a:t>
            </a:r>
            <a:r>
              <a:rPr lang="ar-SA"/>
              <a:t> تُدْرِكَهُ </a:t>
            </a:r>
            <a:r>
              <a:rPr lang="ar-SA" dirty="0" err="1"/>
              <a:t>ٱلابْصَارُ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He cannot be comprehended by visions!</a:t>
            </a:r>
          </a:p>
        </p:txBody>
      </p:sp>
    </p:spTree>
  </p:cSld>
  <p:clrMapOvr>
    <a:masterClrMapping/>
  </p:clrMapOvr>
  <p:transition>
    <p:fade/>
  </p:transition>
</p:sld>
</file>

<file path=ppt/slides/slide8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00765" y="1128980"/>
            <a:ext cx="499046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يَا مَنْ </a:t>
            </a:r>
            <a:r>
              <a:rPr lang="ar-SA"/>
              <a:t>تَجَلَّىٰ بِكَمَالِ </a:t>
            </a:r>
            <a:r>
              <a:rPr lang="ar-SA" dirty="0" err="1"/>
              <a:t>بَهَائِهِ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manifested Himself with His perfect Magnificence;</a:t>
            </a:r>
          </a:p>
        </p:txBody>
      </p:sp>
    </p:spTree>
  </p:cSld>
  <p:clrMapOvr>
    <a:masterClrMapping/>
  </p:clrMapOvr>
  <p:transition>
    <p:fade/>
  </p:transition>
</p:sld>
</file>

<file path=ppt/slides/slide8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فَتَحَقَّقَتْ عَظَمَتُهُ مِنَ </a:t>
            </a:r>
            <a:r>
              <a:rPr lang="ar-SA" dirty="0" err="1"/>
              <a:t>ٱلاِﹾسْتِوَاءِ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His Grandeur of being firm in power.</a:t>
            </a:r>
          </a:p>
        </p:txBody>
      </p:sp>
    </p:spTree>
  </p:cSld>
  <p:clrMapOvr>
    <a:masterClrMapping/>
  </p:clrMapOvr>
  <p:transition>
    <p:fade/>
  </p:transition>
</p:sld>
</file>

<file path=ppt/slides/slide8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345086" y="1128980"/>
            <a:ext cx="5501827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كَيْفَ </a:t>
            </a:r>
            <a:r>
              <a:rPr lang="ar-SA" dirty="0"/>
              <a:t>تَخْفَىٰ </a:t>
            </a:r>
            <a:r>
              <a:rPr lang="ar-SA" dirty="0" err="1"/>
              <a:t>وَانْتَ</a:t>
            </a:r>
            <a:r>
              <a:rPr lang="ar-SA" dirty="0"/>
              <a:t> </a:t>
            </a:r>
            <a:r>
              <a:rPr lang="ar-SA" dirty="0" err="1"/>
              <a:t>ٱلظَّاهِرُ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You be hidden whilst You are the </a:t>
            </a:r>
            <a:r>
              <a:rPr lang="en-US" dirty="0" err="1"/>
              <a:t>Manifester</a:t>
            </a:r>
            <a:r>
              <a:rPr lang="en-US" dirty="0"/>
              <a:t> (of all things)?</a:t>
            </a:r>
          </a:p>
        </p:txBody>
      </p:sp>
    </p:spTree>
  </p:cSld>
  <p:clrMapOvr>
    <a:masterClrMapping/>
  </p:clrMapOvr>
  <p:transition>
    <p:fade/>
  </p:transition>
</p:sld>
</file>

<file path=ppt/slides/slide8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033029" y="1128980"/>
            <a:ext cx="8125942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err="1"/>
              <a:t>امْ</a:t>
            </a:r>
            <a:r>
              <a:rPr lang="ar-SA"/>
              <a:t> كَيْفَ </a:t>
            </a:r>
            <a:r>
              <a:rPr lang="ar-SA" dirty="0"/>
              <a:t>تَغِيبُ وَانْتَ </a:t>
            </a:r>
            <a:r>
              <a:rPr lang="ar-SA" dirty="0" err="1"/>
              <a:t>ٱلرَّقِيبُ</a:t>
            </a:r>
            <a:r>
              <a:rPr lang="ar-SA" dirty="0"/>
              <a:t> </a:t>
            </a:r>
            <a:r>
              <a:rPr lang="ar-SA" dirty="0" err="1"/>
              <a:t>ٱلْحَاضِرُ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can You be absent whilst You are the Watcher (over all things) and the Present (at all times).</a:t>
            </a:r>
          </a:p>
        </p:txBody>
      </p:sp>
    </p:spTree>
  </p:cSld>
  <p:clrMapOvr>
    <a:masterClrMapping/>
  </p:clrMapOvr>
  <p:transition>
    <p:fade/>
  </p:transition>
</p:sld>
</file>

<file path=ppt/slides/slide8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432450" y="1128980"/>
            <a:ext cx="532709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إِنَّكَ عَلَىٰ كُلِّ </a:t>
            </a:r>
            <a:r>
              <a:rPr lang="ar-SA" dirty="0"/>
              <a:t>شَيْءٍ قَدِيرٌ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 have power over all things.</a:t>
            </a:r>
          </a:p>
        </p:txBody>
      </p:sp>
    </p:spTree>
  </p:cSld>
  <p:clrMapOvr>
    <a:masterClrMapping/>
  </p:clrMapOvr>
  <p:transition>
    <p:fade/>
  </p:transition>
</p:sld>
</file>

<file path=ppt/slides/slide8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 err="1"/>
              <a:t>وَٱلْحَمْدُ</a:t>
            </a:r>
            <a:r>
              <a:rPr lang="ar-SA" dirty="0"/>
              <a:t> لِلَّهِ وَحْدَهُ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Allah alone.</a:t>
            </a:r>
          </a:p>
        </p:txBody>
      </p:sp>
    </p:spTree>
  </p:cSld>
  <p:clrMapOvr>
    <a:masterClrMapping/>
  </p:clrMapOvr>
  <p:transition>
    <p:fade/>
  </p:transition>
</p:sld>
</file>

<file path=ppt/slides/slide8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2367441"/>
      </p:ext>
    </p:extLst>
  </p:cSld>
  <p:clrMapOvr>
    <a:masterClrMapping/>
  </p:clrMapOvr>
  <p:transition>
    <p:fade/>
  </p:transition>
</p:sld>
</file>

<file path=ppt/slides/slide8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693987"/>
            <a:ext cx="10363200" cy="1470025"/>
          </a:xfr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Please recite a </a:t>
            </a:r>
            <a:br>
              <a:rPr lang="en-US" altLang="en-US" dirty="0"/>
            </a:br>
            <a:r>
              <a:rPr lang="en-US" altLang="en-US" dirty="0"/>
              <a:t>Surah </a:t>
            </a:r>
            <a:r>
              <a:rPr lang="en-CA" altLang="en-US" dirty="0"/>
              <a:t>a</a:t>
            </a:r>
            <a:r>
              <a:rPr lang="en-US" altLang="en-US" dirty="0"/>
              <a:t>l-</a:t>
            </a:r>
            <a:r>
              <a:rPr lang="en-US" altLang="en-US" dirty="0" err="1"/>
              <a:t>Fatiha</a:t>
            </a:r>
            <a:br>
              <a:rPr lang="en-US" altLang="en-US" dirty="0"/>
            </a:br>
            <a:r>
              <a:rPr lang="en-US" altLang="en-US" dirty="0"/>
              <a:t>for</a:t>
            </a:r>
            <a:br>
              <a:rPr lang="en-US" altLang="en-US" dirty="0"/>
            </a:br>
            <a:r>
              <a:rPr lang="en-US" altLang="en-US" dirty="0"/>
              <a:t>all </a:t>
            </a:r>
            <a:r>
              <a:rPr lang="en-US" altLang="en-US" dirty="0" err="1"/>
              <a:t>marhumeen</a:t>
            </a:r>
            <a:br>
              <a:rPr lang="en-US" altLang="en-US" dirty="0"/>
            </a:br>
            <a:endParaRPr lang="en-GB" altLang="en-US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96007" y="1128980"/>
            <a:ext cx="579998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بِمَنِّكَ </a:t>
            </a:r>
            <a:r>
              <a:rPr lang="ar-SA" dirty="0"/>
              <a:t>الْعَظِیمِ الْاَعْظَمِ عَلَیَّ،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out of Your great and grand conferral upon me,</a:t>
            </a:r>
          </a:p>
        </p:txBody>
      </p:sp>
    </p:spTree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88930" y="1128980"/>
            <a:ext cx="481413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وَإِحْسَانِكَ </a:t>
            </a:r>
            <a:r>
              <a:rPr lang="ar-SA" dirty="0"/>
              <a:t>الْقَدِیمِ إلَیَّ،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eternal kindness to me.</a:t>
            </a:r>
          </a:p>
        </p:txBody>
      </p:sp>
    </p:spTree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534768" y="1128980"/>
            <a:ext cx="712246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حَتّٰی إ</a:t>
            </a:r>
            <a:r>
              <a:rPr lang="ar-SA" dirty="0"/>
              <a:t>ِ</a:t>
            </a:r>
            <a:r>
              <a:rPr lang="ks-Arab" dirty="0"/>
              <a:t>ذا </a:t>
            </a:r>
            <a:r>
              <a:rPr lang="ar-SA" dirty="0"/>
              <a:t>ا</a:t>
            </a:r>
            <a:r>
              <a:rPr lang="ks-Arab" dirty="0"/>
              <a:t>َتْمَمْتَ عَلَیَّ جَمِیعَ النِّعَمِ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You perfected for me all the graces</a:t>
            </a:r>
          </a:p>
        </p:txBody>
      </p:sp>
    </p:spTree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509394" y="1128980"/>
            <a:ext cx="517321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وَصَرَفْتَ </a:t>
            </a:r>
            <a:r>
              <a:rPr lang="ar-SA" err="1"/>
              <a:t>عَنِّی</a:t>
            </a:r>
            <a:r>
              <a:rPr lang="ar-SA"/>
              <a:t> كُلَّ </a:t>
            </a:r>
            <a:r>
              <a:rPr lang="ar-SA" dirty="0"/>
              <a:t>النِّقَمِ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warded off all misfortunes,</a:t>
            </a:r>
          </a:p>
        </p:txBody>
      </p:sp>
    </p:spTree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93657" y="1128980"/>
            <a:ext cx="6604693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لَمْ یَمْنَعْكَ </a:t>
            </a:r>
            <a:r>
              <a:rPr lang="ar-SA" dirty="0" err="1"/>
              <a:t>جَهْلِی</a:t>
            </a:r>
            <a:r>
              <a:rPr lang="ar-SA" dirty="0"/>
              <a:t> </a:t>
            </a:r>
            <a:r>
              <a:rPr lang="ar-SA" err="1"/>
              <a:t>وَجُرْاَتِی</a:t>
            </a:r>
            <a:r>
              <a:rPr lang="ar-SA"/>
              <a:t> عَلَیْكَ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ignorance of You and challenge have not stopped You</a:t>
            </a:r>
          </a:p>
        </p:txBody>
      </p:sp>
    </p:spTree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2784837" y="1128980"/>
            <a:ext cx="66223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أ</a:t>
            </a:r>
            <a:r>
              <a:rPr lang="ks-Arab" dirty="0"/>
              <a:t>َنْ دَلَلْتَنِی إ</a:t>
            </a:r>
            <a:r>
              <a:rPr lang="ar-SA" dirty="0"/>
              <a:t>ِ</a:t>
            </a:r>
            <a:r>
              <a:rPr lang="ks-Arab" dirty="0"/>
              <a:t>لَی مَا یُقَرِّبُنِی إ</a:t>
            </a:r>
            <a:r>
              <a:rPr lang="ar-SA"/>
              <a:t>ِ</a:t>
            </a:r>
            <a:r>
              <a:rPr lang="ks-Arab"/>
              <a:t>لَیْكَ</a:t>
            </a:r>
            <a:r>
              <a:rPr lang="ks-Arab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from showing me that which takes me near to You,</a:t>
            </a:r>
          </a:p>
        </p:txBody>
      </p:sp>
    </p:spTree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185588" y="1128980"/>
            <a:ext cx="582082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وَوَفَّقْتَنِی لِما یُزْ </a:t>
            </a:r>
            <a:r>
              <a:rPr lang="ar-SA" err="1"/>
              <a:t>لِفُنِی</a:t>
            </a:r>
            <a:r>
              <a:rPr lang="ar-SA"/>
              <a:t> لَدَیْكَ</a:t>
            </a:r>
            <a:r>
              <a:rPr lang="ar-SA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from leading me to that which grants me proximity to You.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997D87-81F3-DB73-0EA2-57B62AC7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ks-Arab" dirty="0"/>
              <a:t>وَ</a:t>
            </a:r>
            <a:r>
              <a:rPr lang="ar-SA" dirty="0"/>
              <a:t>أ</a:t>
            </a:r>
            <a:r>
              <a:rPr lang="ks-Arab"/>
              <a:t>َتْقَنَ بِحِكْمَتِهِ </a:t>
            </a:r>
            <a:r>
              <a:rPr lang="ks-Arab" dirty="0"/>
              <a:t>الصَّن</a:t>
            </a:r>
            <a:r>
              <a:rPr lang="ar-SA" dirty="0"/>
              <a:t>َ</a:t>
            </a:r>
            <a:r>
              <a:rPr lang="ks-Arab" dirty="0"/>
              <a:t>ائِعَ،</a:t>
            </a:r>
            <a:endParaRPr lang="en-C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 perfected the made things by His wisdom.</a:t>
            </a:r>
          </a:p>
        </p:txBody>
      </p:sp>
    </p:spTree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785111" y="1128980"/>
            <a:ext cx="4621778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فَ</a:t>
            </a:r>
            <a:r>
              <a:rPr lang="ur-PK" dirty="0"/>
              <a:t>ا</a:t>
            </a:r>
            <a:r>
              <a:rPr lang="ks-Arab"/>
              <a:t>نْ دَعَوْتُكَ </a:t>
            </a:r>
            <a:r>
              <a:rPr lang="ar-SA" dirty="0"/>
              <a:t>ا</a:t>
            </a:r>
            <a:r>
              <a:rPr lang="ks-Arab" dirty="0"/>
              <a:t>َجَبْتَنِی،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if I pray You, You will respond to me;</a:t>
            </a:r>
          </a:p>
        </p:txBody>
      </p:sp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39237" y="1128980"/>
            <a:ext cx="491352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وَإ</a:t>
            </a:r>
            <a:r>
              <a:rPr lang="ar-SA" dirty="0"/>
              <a:t>ِ</a:t>
            </a:r>
            <a:r>
              <a:rPr lang="ks-Arab" dirty="0"/>
              <a:t>نْ سَ</a:t>
            </a:r>
            <a:r>
              <a:rPr lang="ur-PK"/>
              <a:t>ا</a:t>
            </a:r>
            <a:r>
              <a:rPr lang="ks-Arab"/>
              <a:t>َلْتُكَ </a:t>
            </a:r>
            <a:r>
              <a:rPr lang="ar-SA" dirty="0"/>
              <a:t>ا</a:t>
            </a:r>
            <a:r>
              <a:rPr lang="ks-Arab" dirty="0"/>
              <a:t>َعْطَیْتَنِی،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I beg You, You will give me;</a:t>
            </a:r>
          </a:p>
        </p:txBody>
      </p:sp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648855" y="1128980"/>
            <a:ext cx="489428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وَإِنْ </a:t>
            </a:r>
            <a:r>
              <a:rPr lang="ar-SA"/>
              <a:t>ا</a:t>
            </a:r>
            <a:r>
              <a:rPr lang="ks-Arab"/>
              <a:t>َطَعْتُكَ شَكَرْتَنِی</a:t>
            </a:r>
            <a:r>
              <a:rPr lang="ks-Arab" dirty="0"/>
              <a:t>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I obey You, You will thank me;</a:t>
            </a:r>
          </a:p>
        </p:txBody>
      </p:sp>
    </p:spTree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23582" y="1128980"/>
            <a:ext cx="4544834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وَإ</a:t>
            </a:r>
            <a:r>
              <a:rPr lang="ar-SA" dirty="0"/>
              <a:t>ِ</a:t>
            </a:r>
            <a:r>
              <a:rPr lang="ks-Arab"/>
              <a:t>نْ </a:t>
            </a:r>
            <a:r>
              <a:rPr lang="ar-SA"/>
              <a:t>شَكَرْتُكَ </a:t>
            </a:r>
            <a:r>
              <a:rPr lang="ar-SA" dirty="0"/>
              <a:t>زِدْتَنِی،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I thank You, You will give me more.</a:t>
            </a:r>
          </a:p>
        </p:txBody>
      </p:sp>
    </p:spTree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011662" y="1128980"/>
            <a:ext cx="6168675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كُلُّ ذلِكَ إكْمالاً لاِ نْعُمِكَ </a:t>
            </a:r>
            <a:r>
              <a:rPr lang="ar-SA" dirty="0"/>
              <a:t>عَلَیَّ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All that is completion of Your favors for me,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520889" y="1128980"/>
            <a:ext cx="3150221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وَإِحْسانِكَ </a:t>
            </a:r>
            <a:r>
              <a:rPr lang="ar-SA" dirty="0" err="1"/>
              <a:t>إِلَیَّ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kindness to me.</a:t>
            </a:r>
          </a:p>
        </p:txBody>
      </p:sp>
    </p:spTree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3872475" y="1128980"/>
            <a:ext cx="4447050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/>
              <a:t>فَسُبْحَانَكَ سُبْحَانَكَ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glory be to You; all glory be to You.</a:t>
            </a:r>
          </a:p>
        </p:txBody>
      </p:sp>
    </p:spTree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مِنْ مُبْدِیً مُعِيدٍ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verily Originator and Reproducer (of the creation)</a:t>
            </a:r>
          </a:p>
        </p:txBody>
      </p:sp>
    </p:spTree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dirty="0"/>
              <a:t>حَمِيدٍ مَجِيدٍ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worthy of all praise and full of all glory.</a:t>
            </a:r>
          </a:p>
        </p:txBody>
      </p:sp>
    </p:spTree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4150595" y="1128980"/>
            <a:ext cx="3890809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s-Arab" dirty="0"/>
              <a:t>وَتَقَدَّسَتْ </a:t>
            </a:r>
            <a:r>
              <a:rPr lang="ar-SA" dirty="0"/>
              <a:t>ا</a:t>
            </a:r>
            <a:r>
              <a:rPr lang="ks-Arab" dirty="0"/>
              <a:t>َسْم</a:t>
            </a:r>
            <a:r>
              <a:rPr lang="ar-SA"/>
              <a:t>َ</a:t>
            </a:r>
            <a:r>
              <a:rPr lang="ks-Arab"/>
              <a:t>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Holy be Your Names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15039</TotalTime>
  <Words>12019</Words>
  <PresentationFormat>Widescreen</PresentationFormat>
  <Paragraphs>1673</Paragraphs>
  <Slides>828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828</vt:i4>
      </vt:variant>
    </vt:vector>
  </HeadingPairs>
  <TitlesOfParts>
    <vt:vector size="835" baseType="lpstr">
      <vt:lpstr>Abbas</vt:lpstr>
      <vt:lpstr>Arabic Typesetting</vt:lpstr>
      <vt:lpstr>Arial</vt:lpstr>
      <vt:lpstr>Calibri</vt:lpstr>
      <vt:lpstr>Calibri Light</vt:lpstr>
      <vt:lpstr>Trebuchet MS</vt:lpstr>
      <vt:lpstr>1_Default Design</vt:lpstr>
      <vt:lpstr>PowerPoint Presentation</vt:lpstr>
      <vt:lpstr>أَللّٰهُمَّ صَلِّ عَلٰى مُحَمَّدٍ وَآلِ مُحَمَّدٍ</vt:lpstr>
      <vt:lpstr>بِسْمِ اللَّهِ الرَّحْمٰنِ الرَّحِيمِ</vt:lpstr>
      <vt:lpstr>اَلْحَمْدُ لِلّٰہِ الَّذِی لَیْسَ لِقَضآئِهِ دَافِعٌ،</vt:lpstr>
      <vt:lpstr> وَلاَ لِعَطائِهِ مَانِعٌ، </vt:lpstr>
      <vt:lpstr>وَلاَ كَصُنْعِهِ صُنْعُ صَانِعٍ </vt:lpstr>
      <vt:lpstr>وَھُوَ الْجَوَادُ الْوَاسِعُ، </vt:lpstr>
      <vt:lpstr>فَطَرَ أَجْنَاسَ الْبَدَائِعِ،</vt:lpstr>
      <vt:lpstr>وَأَتْقَنَ بِحِكْمَتِهِ الصَّنَائِعَ،</vt:lpstr>
      <vt:lpstr> لاَ تَخْفی عَلَيْهِ الطَّلايِعُ،</vt:lpstr>
      <vt:lpstr> وَلاَ تَضِیعُ عِنْدَہُ الْوَدَائِعُ،</vt:lpstr>
      <vt:lpstr> جَازِی كُلِّ صَانِعٍ،</vt:lpstr>
      <vt:lpstr> وَرَائِشُ كُلِّ قَانِعٍ</vt:lpstr>
      <vt:lpstr>وَرَاحِمُ كُلِّ ضَارِعٍ</vt:lpstr>
      <vt:lpstr>وَمُنْزِلُ الْمَنَافِعِ</vt:lpstr>
      <vt:lpstr> وَالْكِتَابِ الْجَامِعِ بِالنُّورِ السَّاطِعِ</vt:lpstr>
      <vt:lpstr>وَھُوَ لِلدَّعَوَاتِ سَامِعٌ،</vt:lpstr>
      <vt:lpstr>وَلِلْكُرُبَاتِ دَافِعٌ،</vt:lpstr>
      <vt:lpstr>وَلِلدَّرَجَاتِ رَافِعٌ،</vt:lpstr>
      <vt:lpstr>وَلِلْجَبَابِرَۃِ قَامِعٌ،</vt:lpstr>
      <vt:lpstr>فَلا اِلهَ غَيْرُهُ</vt:lpstr>
      <vt:lpstr>وَلاَ شَیْئَ يَعْدِلُهُ،</vt:lpstr>
      <vt:lpstr> وَلَیْسَ كَمِثْلِهِ شَىْءٌ،</vt:lpstr>
      <vt:lpstr>وَھُوَ السَّمِیعُ الْبَصِیرُ</vt:lpstr>
      <vt:lpstr>اللَّطِیفُ الْخَبِیرُ</vt:lpstr>
      <vt:lpstr>وَھُوَ عَلٰی كُلِّ شَیْءٍ قَدِیرٌ</vt:lpstr>
      <vt:lpstr>أَللّٰهُمَّ إِنِّی اَرْغَبُ إِلَیْكَ</vt:lpstr>
      <vt:lpstr>وَاَشْھَدُ بِالرُّبُوبِیَّةِ لَكَ</vt:lpstr>
      <vt:lpstr>مُقِرًّا بِاَنَّكَ رَبِّی،</vt:lpstr>
      <vt:lpstr>وَاِلَيْكَ مَرَدِّی،</vt:lpstr>
      <vt:lpstr>اِبْتَدَاْتَنِی بِنِعْمَتِكَ</vt:lpstr>
      <vt:lpstr>قَبْلَ اَنْ اَكُونَ شَیْئًا مَذْكُوراً،</vt:lpstr>
      <vt:lpstr>وَخَلَقْتَنِی مِنَ التُّرَابِ</vt:lpstr>
      <vt:lpstr>ثُمَّ اَسْكَنْتَنِی الْاَصْلَابَ</vt:lpstr>
      <vt:lpstr>آمِناً لِرَیْبِ الْمَنُونِ</vt:lpstr>
      <vt:lpstr>وَاخْتِلَافِ الدُّھُورِ وَالسِّنِینَ</vt:lpstr>
      <vt:lpstr>فَلَمْ اَزَلْ ظاعِناً مِنْ صُلْبٍ إِلی رَحِمٍ</vt:lpstr>
      <vt:lpstr>فِی تَقَادُمٍ مِنَ الْاَیَّامِ الْمَاضِیَةِ</vt:lpstr>
      <vt:lpstr>وَالْقُرُونِ الْخَالِیَةِ</vt:lpstr>
      <vt:lpstr>لَمْ تُخْرِجْنِی لِرَاْفَتِكَ بِی</vt:lpstr>
      <vt:lpstr>وَلُطْفِكَ لِی وَإِحْسَانِكَ إِلَیَّ</vt:lpstr>
      <vt:lpstr>فِی دَوْلَةِ اَئِمَّةِ الْكُفْرِ الَّذِینَ نَقَضُوا عَھْدَكَ</vt:lpstr>
      <vt:lpstr>وَكَذَّبُوا رُسُلَكَ،</vt:lpstr>
      <vt:lpstr>لَكِنَّكَ اَخْرَجْتَنِی لِلَّذِی سَبَقَ لِی مِنَ الْھُدَی</vt:lpstr>
      <vt:lpstr>الَّذِی لَهُ یَسَّرْتَنِی</vt:lpstr>
      <vt:lpstr>وَفيهِ اَنْشَاْتَنِی</vt:lpstr>
      <vt:lpstr>وَمِنْ قَبْلِ ذلِكَ رَؤُفْتَ بِی</vt:lpstr>
      <vt:lpstr>بِجَمِیلِ صُنْعِكَ وَسَوابِغِ نِعَمِكَ</vt:lpstr>
      <vt:lpstr>فَابْتَدَعْتَ خَلْقِی مِنْ مَنِیٍّ یُمْنی،</vt:lpstr>
      <vt:lpstr>وَاَسْكَنْتَنى فِی ظُلُماتٍ ثَلَاثٍ</vt:lpstr>
      <vt:lpstr>بَیْنَ لَحْمٍ وَدَمٍ وَجِلْدٍ</vt:lpstr>
      <vt:lpstr>لَمْ تُشْھِدْنِی خَلْقِی،</vt:lpstr>
      <vt:lpstr>وَلَمْ تَجْعَلْ إِلَيَّ شَيْئاً مِنْ اَمْرِي</vt:lpstr>
      <vt:lpstr>ثُمَّ اخْرَجْتَنِي لِلَّذِي سَبَقَ لِي مِنَ ٱلْهُدَىٰ</vt:lpstr>
      <vt:lpstr>إِلَی الدُّنْیَا تآمّاً سَوِیّاً</vt:lpstr>
      <vt:lpstr>وَحَفِظْتَنِی فِی الْمَھْدِ طِفْلاً صَبِیًّا</vt:lpstr>
      <vt:lpstr>وَرَزَقْتَنِی مِنَ الْغِذآءِ لَبَنًا مَرِیًّا،</vt:lpstr>
      <vt:lpstr>وَعَطَفْتَ عَلَیَّ قُلُوبَ الْحَوَاضِنِ،</vt:lpstr>
      <vt:lpstr>وَكَفَّلْتَنِی الْاُمَّهاتِ الرَّوَاحِمَ</vt:lpstr>
      <vt:lpstr>وَكَلاَ تَنِی مِنْ طَوَارِقِ الْجَانِّ</vt:lpstr>
      <vt:lpstr>وَسَلَّمْتَنِی مِنَ الزِّیَادَۃِ وَالنُّقْصَانِ</vt:lpstr>
      <vt:lpstr>فَتَعَالَیْتَ یَارَحِیمُ یَارَحْمٰنُ</vt:lpstr>
      <vt:lpstr>حَتّٰی إِذَا اسْتَھْلَلْتُ ناطِقًا بِالْكَلامِ</vt:lpstr>
      <vt:lpstr>اَتْمَمْتَ عَلَیَّ سَوَابِغَ الْاِنْعَامِ</vt:lpstr>
      <vt:lpstr>وَرَبَّیتَنِی زَايِدًا فِی كُلِّ عَامٍ،</vt:lpstr>
      <vt:lpstr>حَتّٰی إِذَا اكْتَمَلَتْ فِطْرَتِی</vt:lpstr>
      <vt:lpstr>وَاعْتَدَلَتْ مِرَّتِی</vt:lpstr>
      <vt:lpstr>اَوْجَبْتَ عَلَیَّ حُجَّتَكَ</vt:lpstr>
      <vt:lpstr>بِاَنْ اَلْھَمْتَنِی مَعْرِفَتَكَ،</vt:lpstr>
      <vt:lpstr>وَرَوَّعْتَنِی بِعَجَائِبِ حِكْمَتِكَ،</vt:lpstr>
      <vt:lpstr>وَاَیْقَظْتَنِی لِما ذَرَاْتَ فِی سَمائِكَ وَاَرْضِكَ</vt:lpstr>
      <vt:lpstr>مِنْ بَدَائِعِ خَلْقِكَ،</vt:lpstr>
      <vt:lpstr>وَنَبَّھْتَنِی لِشُكْرِكَ وَذِكْرِكَ،</vt:lpstr>
      <vt:lpstr>وَاَوْجَبْتَ عَلَیَّ طاعَتَكَ وَعِبادَتَكَ</vt:lpstr>
      <vt:lpstr>وَفَھمْتَنِی مَا جَائَتْ بِهِ رُسُلُكَ،</vt:lpstr>
      <vt:lpstr>وَیَسَّرْتَ لِی تَقَبُّلَ مَرْضَاتِكَ</vt:lpstr>
      <vt:lpstr>وَمَنَنْتَ عَلَیَّ فِی جَمِیعِ ذلِكَ</vt:lpstr>
      <vt:lpstr>بِعَوْ نِكَ وَلُطْفِكَ،</vt:lpstr>
      <vt:lpstr>ثُمَّ إِذْ خَلَقْتَنِی مِنْ خَیْرِ الثَّرٰی،</vt:lpstr>
      <vt:lpstr>لَمْ تَرْضَ لِی یَا إِلٰھِی نِعْمَتً دُونَ اُخْری،</vt:lpstr>
      <vt:lpstr>وَرَزَقْتَنِی مِنْ اَنْوَاعِ الْمَعَاشِ</vt:lpstr>
      <vt:lpstr>وَصُنُوفِ الرِّیَاشِ</vt:lpstr>
      <vt:lpstr>بِمَنِّكَ الْعَظِیمِ الْاَعْظَمِ عَلَیَّ،</vt:lpstr>
      <vt:lpstr>وَإِحْسَانِكَ الْقَدِیمِ إلَیَّ،</vt:lpstr>
      <vt:lpstr>حَتّٰی إِذا اَتْمَمْتَ عَلَیَّ جَمِیعَ النِّعَمِ</vt:lpstr>
      <vt:lpstr>وَصَرَفْتَ عَنِّی كُلَّ النِّقَمِ</vt:lpstr>
      <vt:lpstr>لَمْ یَمْنَعْكَ جَهْلِی وَجُرْاَتِی عَلَیْكَ</vt:lpstr>
      <vt:lpstr>أَنْ دَلَلْتَنِی إِلَی مَا یُقَرِّبُنِی إِلَیْكَ،</vt:lpstr>
      <vt:lpstr>وَوَفَّقْتَنِی لِما یُزْ لِفُنِی لَدَیْكَ،</vt:lpstr>
      <vt:lpstr>فَانْ دَعَوْتُكَ اَجَبْتَنِی،</vt:lpstr>
      <vt:lpstr>وَإِنْ سَاَلْتُكَ اَعْطَیْتَنِی،</vt:lpstr>
      <vt:lpstr>وَإِنْ اَطَعْتُكَ شَكَرْتَنِی،</vt:lpstr>
      <vt:lpstr>وَإِنْ شَكَرْتُكَ زِدْتَنِی،</vt:lpstr>
      <vt:lpstr>كُلُّ ذلِكَ إكْمالاً لاِ نْعُمِكَ عَلَیَّ</vt:lpstr>
      <vt:lpstr>وَإِحْسانِكَ إِلَیَّ</vt:lpstr>
      <vt:lpstr>فَسُبْحَانَكَ سُبْحَانَكَ</vt:lpstr>
      <vt:lpstr>مِنْ مُبْدِیً مُعِيدٍ</vt:lpstr>
      <vt:lpstr>حَمِيدٍ مَجِيدٍ</vt:lpstr>
      <vt:lpstr>وَتَقَدَّسَتْ اَسْمَاؤُكَ</vt:lpstr>
      <vt:lpstr>وَعَظُمَتْ آلاؤُكَ</vt:lpstr>
      <vt:lpstr>فَايَّ نِعَمِكَ يَا إِلٰهِي احْصِي عَدَداً وَذِكْراً</vt:lpstr>
      <vt:lpstr>امْ ايَّ عَطَايَاكَ اقُومُ بِهَا شُكْراً</vt:lpstr>
      <vt:lpstr>وَهِيَ يَا رَبِّ اكْثَرُ مِنْ انْ يُحْصِيهَا ٱلْعَادُّونَ</vt:lpstr>
      <vt:lpstr>اوْ يَبْلُغَ عِلْماً بِهَا ٱلْحَافِظُونَ</vt:lpstr>
      <vt:lpstr>ثُمَّ مَا صَرَفْتَ وَدَرَاتَ عَنِّي</vt:lpstr>
      <vt:lpstr>أَللّٰهُمَّ مِنَ ٱلضُّرِّ وَٱلضَّرَّاءِ</vt:lpstr>
      <vt:lpstr>اكْثَرُ مِمَّا ظَهَرَ لِي مِنَ ٱلْعَافِيَةِ وَٱلسَّرَّاءِ</vt:lpstr>
      <vt:lpstr>وَانَا اشْهَدُ يَا إِلٰهِي بِحَقِيقَةِ إِيمَانِي</vt:lpstr>
      <vt:lpstr>وَعَقْدِ عَزَمَاتِ يَقِينِي</vt:lpstr>
      <vt:lpstr>وَخَالِصِ صَرِيحِ تَوْحِيدِي</vt:lpstr>
      <vt:lpstr>وَبَاطِنِ مَكْنُونِ ضَمِيرِي</vt:lpstr>
      <vt:lpstr>وَعَلاَئِقِ مَجَارِي نُورِ بَصَرِي</vt:lpstr>
      <vt:lpstr>وَاسَارِيرِ صَفْحَةِ جَبِينِي</vt:lpstr>
      <vt:lpstr>وَخُرْقِ مَسَارِبِ نَفْسِي</vt:lpstr>
      <vt:lpstr>وَخَذَارِيفِ مَارِنِ عِرْنِينِي</vt:lpstr>
      <vt:lpstr>وَمَسَارِبِ صِمَاخِ سَمْعِي</vt:lpstr>
      <vt:lpstr>وَمَا ضَمَّتْ وَاطْبَقَتْ عَلَيْهِ شَفَتَايَ</vt:lpstr>
      <vt:lpstr>وَحَرَكَاتِ لَفْظِ لِسَانِي</vt:lpstr>
      <vt:lpstr>وَمَغْرَزِ حَنَكِ فَمِي وَفَكِّي</vt:lpstr>
      <vt:lpstr>وَمَنَابِتِ اضْرَاسِي</vt:lpstr>
      <vt:lpstr>وَمَسَاغِ مَطْعَمِي وَمَشْرَبِي</vt:lpstr>
      <vt:lpstr>وَحِمَالَةِ امِّ رَاسِي</vt:lpstr>
      <vt:lpstr>وَبُلُوعِ فَارِغِ حَبَائِلِ عُنُقِي</vt:lpstr>
      <vt:lpstr>وَمَا ٱشْتَمَلَ عَلَيْهِ تَامُورُ صَدْرِي</vt:lpstr>
      <vt:lpstr>وَحَمَائِلِ حَبْلِ وَتِينِي</vt:lpstr>
      <vt:lpstr>وَنِيَاطِ حِجَابِ قَلْبِي</vt:lpstr>
      <vt:lpstr>وَافْلاذِ حَوَاشِي كَبِدِي</vt:lpstr>
      <vt:lpstr>وَمَا حَوَتْهُ شَرَاسِيفُ اضْلاَعِي</vt:lpstr>
      <vt:lpstr>وَحِقَاقِ مَفَاصِلِي</vt:lpstr>
      <vt:lpstr>وَقَبْضِ عَوَامِلِي</vt:lpstr>
      <vt:lpstr>وَاطْرَافِ انَامِلِي</vt:lpstr>
      <vt:lpstr>وَلَحْمِي وَدَمِي</vt:lpstr>
      <vt:lpstr>وَشَعْرِي وَبَشَرِي</vt:lpstr>
      <vt:lpstr>وَعَصَبِي وَقَصَبِي</vt:lpstr>
      <vt:lpstr>وَعِظَامِي وَمُخِّي وَعُرُوقِي</vt:lpstr>
      <vt:lpstr>وَجَمِيعِ جَوَارِحِي</vt:lpstr>
      <vt:lpstr>وَمَا ٱنْتَسَجَ عَلٰى ذٰلِكَ ايَّامَ رِضَاعِي</vt:lpstr>
      <vt:lpstr>وَمَا اقَلَّتِ ٱلارْضُ مِنِّي</vt:lpstr>
      <vt:lpstr>وَنَوْمِي وَيَقْظَتِي وَسُكُونِي</vt:lpstr>
      <vt:lpstr>وَحَرَكَاتِ رُكُوعِي وَسُجُودِي</vt:lpstr>
      <vt:lpstr>انْ لَوْ حَاوَلْتُ وَٱجْتَهَدْتُ مَدَىٰ ٱلاعْصَارِ</vt:lpstr>
      <vt:lpstr>وَٱلاحْقَابِ لَوْ عُمِّرْتُهَا</vt:lpstr>
      <vt:lpstr>انْ اؤَدِّيَ شُكْرَ وَاحِدَةٍ مِنْ انْعُمِكَ</vt:lpstr>
      <vt:lpstr>مَا ٱسْتَطَعْتُ ذٰلِكَ</vt:lpstr>
      <vt:lpstr>إِلاَّ بِمَنِّكَ ٱلْمُوجَبِ عَلَيَّ بِهِ شُكْرُكَ</vt:lpstr>
      <vt:lpstr>ابَداً جَدِيداً</vt:lpstr>
      <vt:lpstr>وَثَنَاءً طَارِفاً عَتِيداً</vt:lpstr>
      <vt:lpstr>اجَلْ وَلَوْ حَرَصْتُ</vt:lpstr>
      <vt:lpstr>انَا وَٱلْعَادُّونَ مِنْ انَامِكَ</vt:lpstr>
      <vt:lpstr>انْ نُحْصِيَ مَدٰى إِنْعَامِكَ</vt:lpstr>
      <vt:lpstr>سَالِفِهِ وَآنِفِهِ</vt:lpstr>
      <vt:lpstr>مَا حَصَرْنَاهُ عَدَداً</vt:lpstr>
      <vt:lpstr>وَلاَ احْصَيْنَاهُ امَداً</vt:lpstr>
      <vt:lpstr>هَيْهَاتَ انّٰى ذٰلِكَ</vt:lpstr>
      <vt:lpstr>وَانْتَ ٱلْمُخْبِرُ فِي كِتَابِكَ ٱلنَّاطِقِ</vt:lpstr>
      <vt:lpstr>وَٱلنَّبَأِ ٱلصَّادِقِ</vt:lpstr>
      <vt:lpstr>وَإِنْ تَعُدُّوٱ نِعْمَةَ اللّهِ لاَ تُحْصُوهَا</vt:lpstr>
      <vt:lpstr>صَدَقَ كِتَابُكَ ٱللَّهُمَّ وَإِنْبَاؤُكَ</vt:lpstr>
      <vt:lpstr>وَبَلَّغَتْ انْبِيَاؤُكَ وَرُسُلُكَ</vt:lpstr>
      <vt:lpstr>مَا انْزَلْتَ عَلَيْهِمْ مِنْ وَحْيِكَ</vt:lpstr>
      <vt:lpstr>وَشَرَعْتَ لَهُمْ وَبِهِمْ مِنْ دِينِكَ</vt:lpstr>
      <vt:lpstr>غَيْرَ انِّي يَا إِلٰهِي</vt:lpstr>
      <vt:lpstr>اشْهَدُ بِجُهْدِي وَجِدِّي</vt:lpstr>
      <vt:lpstr>وَمَبْلَغِ طَاقَتِي وَوُسْعِي</vt:lpstr>
      <vt:lpstr>وَاقُولُ مُؤْمِناً مُوقِناً</vt:lpstr>
      <vt:lpstr>الْحَمْدُ لِلَّهِ ٱلَّذِي لَمْ يَتَّخِذْ وَلَداً</vt:lpstr>
      <vt:lpstr>فَيَكُونَ مَوْرُوثاً</vt:lpstr>
      <vt:lpstr>وَلَمْ يَكُنْ لَهُ شَرِيكٌ فِي مُلْكِهِ</vt:lpstr>
      <vt:lpstr>فَيُضَادُّهُ فِيمَا ٱبْتَدَعَ</vt:lpstr>
      <vt:lpstr>وَلاَ وَلِيٌّ مِنَ ٱلذُّلِّ</vt:lpstr>
      <vt:lpstr>فَيُرْفِدَهُ فِيمَا صَنَعَ</vt:lpstr>
      <vt:lpstr>فَسُبْحَانَهُ سُبْحَانَهُ</vt:lpstr>
      <vt:lpstr>لَوْ كَانَ فِيهِمَا آلِهَةٌ إِلاَّ ٱللَّهُ لَفَسَدَتَا وَتَفَطَّرَتَا</vt:lpstr>
      <vt:lpstr>سُبْحَانَ ٱللَّهِ ٱلْوَاحِدِ ٱلاحَدِ ٱلصَّمَدِ</vt:lpstr>
      <vt:lpstr>ٱلَّذِي لَمْ يَلِدْ وَلَمْ يُولَدْ وَلَمْ يَكُنْ لَهُ كُفُواً احَدٌ</vt:lpstr>
      <vt:lpstr>الْحَمْدُ لِلَّهِ حَمْداً يُعَادِلُ حَمْدَ مَلائِكَتِهِ ٱلْمُقَرَّبِينَ</vt:lpstr>
      <vt:lpstr>وَانْبِيَائِهِ ٱلْمُرْسَلِينَ</vt:lpstr>
      <vt:lpstr>وَصَلَّى ٱللَّهُ عَلٰى خِيَرَتِهِ</vt:lpstr>
      <vt:lpstr>مُحَمَّدٍ خَاتَمِ ٱلنَّبِيِّينَ</vt:lpstr>
      <vt:lpstr>وَآلِهِ ٱلطَّيِّبِينَ ٱلطَّاهِرِينَ ٱلْمُخْلَصِينَ وَسَلَّمَ</vt:lpstr>
      <vt:lpstr>أَللّٰهُمَّ ٱجْعَلْنِي اخْشَاكَ كَانِّي ارَاكَ</vt:lpstr>
      <vt:lpstr>وَاسْعِدْنِي بِتَقْوَاكَ</vt:lpstr>
      <vt:lpstr>وَلاَ تُشْقِنِي بِمَعْصِيَتِكَ</vt:lpstr>
      <vt:lpstr>وَخِرْ لِي فِي قَضَائِكَ</vt:lpstr>
      <vt:lpstr>وَبَارِكْ لِي فِي قَدَرِكَ</vt:lpstr>
      <vt:lpstr>حَتّٰى لا احِبَّ تَعْجِيلَ مَا اخَّرْتَ</vt:lpstr>
      <vt:lpstr>وَلاَ تَاخِيرَ مَا عَجَّلْتَ</vt:lpstr>
      <vt:lpstr>أَللّٰهُمَّ ٱجْعَلْ غِنَايَ فِي نَفْسِي</vt:lpstr>
      <vt:lpstr>وَٱلْيَقِينَ فِي قَلْبِي</vt:lpstr>
      <vt:lpstr>وَٱلإِخْلاَصَ فِي عَمَلِي</vt:lpstr>
      <vt:lpstr>وَٱلنُّوْرَ فِي بَصَرِي</vt:lpstr>
      <vt:lpstr>وَٱلْبَصِيرَةَ فِي دِينِي</vt:lpstr>
      <vt:lpstr>وَمَتِّعْنِي بِجَوَارِحِي</vt:lpstr>
      <vt:lpstr>وَٱجْعَلْ سَمْعِي وَبَصَرِي ٱلْوَارِثَيْنِ مِنِّي</vt:lpstr>
      <vt:lpstr>وَٱنْصُرْنِي عَلٰى مَنْ ظَلَمَنِي</vt:lpstr>
      <vt:lpstr>وَارِنِي فِيهِ ثَارِي وَمَآرِبِي</vt:lpstr>
      <vt:lpstr>وَاقِرَّ بِذٰلِكَ عَيْنِي</vt:lpstr>
      <vt:lpstr>أَللّٰهُمَّ ٱكْشِفْ كُرْبَتِي</vt:lpstr>
      <vt:lpstr>وَٱسْتُرْ عَوْرَتِي</vt:lpstr>
      <vt:lpstr>وَٱغْفِرْ لِي خَطِيئَتِي</vt:lpstr>
      <vt:lpstr>وَٱخْسَا شَيْطَانِي</vt:lpstr>
      <vt:lpstr>وَفُكَّ رِهَانِي</vt:lpstr>
      <vt:lpstr>وَٱجْعَلْ لِي يَا إِلٰهِي ٱلدَّرَجَةَ ٱلْعُلْيَا</vt:lpstr>
      <vt:lpstr>فِي ٱلآخِرَةِ وَٱلاولٰى</vt:lpstr>
      <vt:lpstr>أَللّٰهُمَّ لَكَ ٱلْحَمْدُ كَمَا خَلَقْتَنِي</vt:lpstr>
      <vt:lpstr>فَجَعَلْتَنِي سَمِيعاً بَصِيراً</vt:lpstr>
      <vt:lpstr>وَلَكَ ٱلْحَمْدُ كَمَا خَلَقْتَنِي</vt:lpstr>
      <vt:lpstr>فَجَعَلْتَنِي خَلْقاً سَوِيّاً رَحْمَةً بِي</vt:lpstr>
      <vt:lpstr>وَقَدْ كُنْتَ عَنْ خَلْقِي غَنِيّاً</vt:lpstr>
      <vt:lpstr>رَبِّ بِمَا بَرَاتَنِي فَعَدَّلْتَ فِطْرَتِي</vt:lpstr>
      <vt:lpstr>رَبِّ بِمَا انْشَاتَنِي فَاحْسَنْتَ صُورَتِي</vt:lpstr>
      <vt:lpstr>رَبِّ بِمَا احْسَنْتَ إِلَيَّ وَفِي نَفْسِي عَافَيْتَنِي</vt:lpstr>
      <vt:lpstr>رَبِّ بِمَا كَلَاتَنِي وَوَفَّقْتَنِي</vt:lpstr>
      <vt:lpstr>رَبِّ بِمَا انْعَمْتَ عَلَيَّ فَهَدَيْتَنِي</vt:lpstr>
      <vt:lpstr>رَبِّ بِمَا اوْلَيْتَنِي وَمِنْ كُلِّ خَيْرٍ اعْطَيْتَنِي</vt:lpstr>
      <vt:lpstr>رَبِّ بِمَا اطْعَمْتَنِي وَسَقَيْتَنِي</vt:lpstr>
      <vt:lpstr>رَبِّ بِمَا اغْنَيْتَنِي وَاقْنَيْتَنِي</vt:lpstr>
      <vt:lpstr>رَبِّ بِمَا اعَنْتَنِي وَاعْزَزْتَنِي</vt:lpstr>
      <vt:lpstr>رَبِّ بِمَا الْبَسْتَنِي مِنْ سِتْرِكَ ٱلصَّافِي</vt:lpstr>
      <vt:lpstr>وَيَسَّرْتَ لِي مِنْ صُنْعِكَ ٱلْكَافِي</vt:lpstr>
      <vt:lpstr>صَلِّ عَلٰى مُحَمَّدٍ وَآلِ مُحَمَّدٍ</vt:lpstr>
      <vt:lpstr>وَاعِنِّي عَلٰى بَوَائِقِ ٱلدُّهُورِ</vt:lpstr>
      <vt:lpstr>وَصُرُوفِ ٱللَّيَالِي وَٱلايَّامِ</vt:lpstr>
      <vt:lpstr>وَنَجِّنِي مِنْ اهْوَالِ ٱلدُّنْيَا</vt:lpstr>
      <vt:lpstr>وَكُرُبَاتِ ٱلآخِرَةِ</vt:lpstr>
      <vt:lpstr>وَٱكْفِنِي شَرَّ مَا يَعْمَلُ ٱلظَّالِمُونَ فِي ٱلْاَرْضِ</vt:lpstr>
      <vt:lpstr>أَللّٰهُمَّ مَا اخَافُ فَٱكْفِنِي</vt:lpstr>
      <vt:lpstr>وَمَا احْذَرُ فَقِنِي</vt:lpstr>
      <vt:lpstr>وَفِي نَفْسِي وَدِينِي فَٱحْرُسْنِي</vt:lpstr>
      <vt:lpstr>وَفِي سَفَرِي فَٱحْفَظْنِي</vt:lpstr>
      <vt:lpstr>وَفِي اهْلِي وَمَالِي فَٱخْلُفْنِي</vt:lpstr>
      <vt:lpstr>وَفِي مَا رَزَقْتَنِي فَبَارِكْ لِي</vt:lpstr>
      <vt:lpstr>وَفِي نَفْسِي فَذَلِّلْنِي</vt:lpstr>
      <vt:lpstr>وَفِي اعْيُنِ ٱلنَّاسِ فَعَظِّمْنِي</vt:lpstr>
      <vt:lpstr>وَمِنْ شَرِّ ٱلْجِنِّ وَٱلإِنْسِ فَسَلِّمْنِي</vt:lpstr>
      <vt:lpstr>وَبِذُنُوبِي فَلاَ تَفْضَحْنِي</vt:lpstr>
      <vt:lpstr>وَبِسَرِيرَتِي فَلاَ تُخْزِنِي</vt:lpstr>
      <vt:lpstr>وَبِعَمَلِي فَلاَ تَبْتَلِنِي</vt:lpstr>
      <vt:lpstr>وَنِعَمَكَ فَلاَ تَسْلُبْنِي</vt:lpstr>
      <vt:lpstr>وَإِلٰى غَيْرِكَ فَلاَ تَكِلْنِي</vt:lpstr>
      <vt:lpstr>إِلٰهِي إِلٰى مَنْ تَكِلُنِي</vt:lpstr>
      <vt:lpstr>إِلٰى قَرِيبٍ فَيَقْطَعُنِي</vt:lpstr>
      <vt:lpstr>امْ إِلٰى بَعِيدٍ فَيَتَجَهَّمُنِي</vt:lpstr>
      <vt:lpstr>امْ إِلٰى ٱلْمُسْتَضْعِفِينَ لِي</vt:lpstr>
      <vt:lpstr>وَانْتَ رَبِّي وَمَلِيكُ امْرِي</vt:lpstr>
      <vt:lpstr>اشْكُو إِلَيْكَ غُرْبَتِي وَبُعْدَ دَارِي</vt:lpstr>
      <vt:lpstr>وَهَوَانِي عَلٰى مَنْ مَلَّكْتَهُ امْرِي</vt:lpstr>
      <vt:lpstr>إِلٰهِي فَلاَ تُحْلِلْ عَلَيَّ غَضَبَكَ</vt:lpstr>
      <vt:lpstr>فَإِنْ لَمْ تَكُنْ غَضِبْتَ عَلَيَّ فَلاَ ابَالِي سِوَاكَ</vt:lpstr>
      <vt:lpstr>سُبْحَانَكَ غَيْرَ انَّ عَافِيَتَكَ اوْسَعُ لِي</vt:lpstr>
      <vt:lpstr>فَاسْالُكَ يَا رَبِّ بِنُورِ وَجْهِكَ</vt:lpstr>
      <vt:lpstr>ٱلَّذِي اشْرَقَتْ لَهُ ٱلارْضُ وَٱلسَّمَاوَاتُ</vt:lpstr>
      <vt:lpstr>وَكُشِفَتْ بِهِ ٱلظُّلُمَاتُ</vt:lpstr>
      <vt:lpstr>وَصَلُحَ بِهِ امْرُ ٱلاوَّلِينَ وَٱلآخِرِينَ</vt:lpstr>
      <vt:lpstr>انْ لاَ تُمِيتَنِي عَلٰى غَضَبِكَ</vt:lpstr>
      <vt:lpstr>وَلاَ تُنْزِلْ بِي سَخَطَكَ</vt:lpstr>
      <vt:lpstr>لَكَ ٱلْعُتْبٰى لَكَ ٱلْعُتْبٰى</vt:lpstr>
      <vt:lpstr>حَتّٰى تَرْضٰى قَبْلَ ذٰلِكَ</vt:lpstr>
      <vt:lpstr>لاَ إِلٰهَ إِلاَّ انْتَ</vt:lpstr>
      <vt:lpstr>رَبُّ ٱلْبَلَدِ ٱلْحَرَامِ</vt:lpstr>
      <vt:lpstr>وَٱلْمَشْعَرِ ٱلْحَرَامِ</vt:lpstr>
      <vt:lpstr>وَٱلْبَيْتِ ٱلْعَتِيقِ</vt:lpstr>
      <vt:lpstr>ٱلَّذِي احْلَلْتَهُ ٱلْبَرَكَةَ</vt:lpstr>
      <vt:lpstr>وَجَعَلْتَهُ لِلنَّاسِ امْناً</vt:lpstr>
      <vt:lpstr>يَا مَنْ عَفَا عَنْ عَظِيمِ ٱلذُّنُوبِ بِحِلْمِهِ</vt:lpstr>
      <vt:lpstr>يَا مَنْ اسْبَغَ ٱلنَّعْمَاءَ بِفَضْلِهِ</vt:lpstr>
      <vt:lpstr>يَا مَنْ اعْطٰى ٱلْجَزِيلَ بِكَرَمِهِ</vt:lpstr>
      <vt:lpstr>يَا عُدَّتِي فِي شِدَّتِي</vt:lpstr>
      <vt:lpstr>يَا صَاحِبِي فِي وَحْدَتِي</vt:lpstr>
      <vt:lpstr>يَا غِيَاثِي فِي كُرْبَتِي</vt:lpstr>
      <vt:lpstr>يَا وَلِيِّي فِي نِعْمَتِي</vt:lpstr>
      <vt:lpstr>يَا إِلٰهِي وَإِلٰهَ آبَائِي</vt:lpstr>
      <vt:lpstr>إِبْرَاهِيمَ وَإِسْمَاعِيلَ</vt:lpstr>
      <vt:lpstr>وَإِسْحَاقَ وَيَعْقُوبَ</vt:lpstr>
      <vt:lpstr>وَرَبَّ جَبْرَائِيلَ وَمِيكَائِيلَ وَإِسْرَافِيلَ</vt:lpstr>
      <vt:lpstr>وَرَبَّ مُحَمَّدٍ خَاتَمِ ٱلنَّبِيِّينَ</vt:lpstr>
      <vt:lpstr>وَآلِهِ ٱلْمُنْتَجَبِينَ</vt:lpstr>
      <vt:lpstr>وَمُنْزِلَ ٱلتَّوْرَاةِ وَٱلإِنْجِيلِ</vt:lpstr>
      <vt:lpstr>وَٱلزَّبُورِ وَٱلْفُرْقَانِ</vt:lpstr>
      <vt:lpstr>وَمُنَزِّلَ كٰهٰيٰعصٰ وَطٰهٰ وَيٰس</vt:lpstr>
      <vt:lpstr>وَٱلْقُرْآنِ ٱلْحَكِيمِ</vt:lpstr>
      <vt:lpstr>أَنْتَ كَهْفِي حِينَ تُعْيِينِي ٱلْمَذَاهِبُ فِي سَعَتِهَا</vt:lpstr>
      <vt:lpstr>وَتَضِيقُ بِيَ ٱلارْضُ بِرُحْبِهَا</vt:lpstr>
      <vt:lpstr>وَلَوْلاَ رَحْمَتُكَ لَكُنْتُ مِنَ ٱلْهَالِكِينَ</vt:lpstr>
      <vt:lpstr>وَانْتَ مُقِيلُ عَثْرَتِي</vt:lpstr>
      <vt:lpstr>وَلَوْلاَ سَتْرُكَ إِيَّايَ لَكُنْتُ مِنَ ٱلْمَفْضُوحِينَ</vt:lpstr>
      <vt:lpstr>وَانْتَ مُؤَيِّدِي بِٱلنَّصْرِ عَلٰى اعْدَائِي</vt:lpstr>
      <vt:lpstr>وَلَوْلاَ نَصْرُكَ إِيَّايَ لَكُنْتُ مِنَ ٱلْمَغْلُوبِينَ</vt:lpstr>
      <vt:lpstr>يَا مَنْ خَصَّ نَفْسَهُ بِٱلسُّمُوِّ وَٱلرِّفْعَةِ</vt:lpstr>
      <vt:lpstr>فَاوْلِيَاؤُهُ بِعِزِّهِ يَعْتَزُّونَ</vt:lpstr>
      <vt:lpstr>يَا مَنْ جَعَلَتْ لَهُ ٱلْمُلُوكُ نِيرَ ٱلْمَذَلَّةِ عَلٰى اعْنَاقِهِمْ</vt:lpstr>
      <vt:lpstr>فَهُمْ مِنْ سَطَوَاتِهِ خَائِفُونَ</vt:lpstr>
      <vt:lpstr>يَعْلَمُ خَائِنَةَ ٱلاعْيُنِ وَمَا تُخْفِي ٱلصُّدُورُ</vt:lpstr>
      <vt:lpstr>وَغَيْبَ مَا تَاتِي بِهِ ٱلازْمِنَةُ وَٱلدُّهُورُ</vt:lpstr>
      <vt:lpstr>يَا مَنْ لاَ يَعْلَمُ كَيْفَ هُوَ إِلاَّ هُوَ</vt:lpstr>
      <vt:lpstr>يَا مَنْ لاَ يَعْلَمُ مَا هُوَ إِلاَّ هُوَ</vt:lpstr>
      <vt:lpstr>يَا مَنْ لاَ يَعْلَمُ مَا يَعْلَمُهُ إِلاَّ هُوَ</vt:lpstr>
      <vt:lpstr>يَا مَنْ كَبَسَ ٱلارْضَ عَلٰى ٱلْمَاءِ</vt:lpstr>
      <vt:lpstr>وَسَدَّ ٱلْهَوَاءَ بِٱلسَّمَاءِ</vt:lpstr>
      <vt:lpstr>يَا مَنْ لَهُ اكْرَمُ ٱلاسْمَاءِ</vt:lpstr>
      <vt:lpstr>يَا ذَا ٱلْمَعْرُوفِ ٱلَّذِي لاَ يَنْقَطِعُ ابَداً</vt:lpstr>
      <vt:lpstr>يَا مُقَيِّضَ ٱلرَّكْب لِيُوسُفَ فِي ٱلْبَلَدِ ٱلْقَفْرِ</vt:lpstr>
      <vt:lpstr>وَمُخْرِجَهُ مِنَ ٱلْجُبِّ</vt:lpstr>
      <vt:lpstr>وَجَاعِلَهُ بَعْدَ ٱلْعُبُودِيَّةِ مَلِكاً</vt:lpstr>
      <vt:lpstr>يَا رَادَّهُ عَلٰى يَعْقُوبَ</vt:lpstr>
      <vt:lpstr>بَعْدَ انِ ٱبْيَضَّتْ عَيْنَاهُ مِنَ ٱلْحُزْنِ فَهُوَ كَظِيمٌ</vt:lpstr>
      <vt:lpstr>يَا كَاشِفَ ٱلضُّرِّ وَ ٱلْبَلْوٰى عَنْ ايُّوبَ</vt:lpstr>
      <vt:lpstr>وَمُمْسِكَ يَدَيْ إِبْرَاهِيمَ عَنْ ذَبْحِ ٱبْنِهِ</vt:lpstr>
      <vt:lpstr>بَعْدَ كِبَرِ سِنِّهِ وَفَنَاءِ عُمُرِهِ</vt:lpstr>
      <vt:lpstr>يَا مَنِ ٱسْتَجَابَ لِزَكَرِيَّا</vt:lpstr>
      <vt:lpstr>فَوَهَبَ لَهُ يَحْيٰى</vt:lpstr>
      <vt:lpstr>وَلَمْ يَدَعْهُ فَرْداً وَحِيداً</vt:lpstr>
      <vt:lpstr>يَا مَنْ اخْرَجَ يُونُسَ مِنْ بَطْنِ ٱلْحُوتِ</vt:lpstr>
      <vt:lpstr>يَا مَنْ فَلَقَ ٱلْبَحْرَ لِبَنِي إِسْرَائِيلَ</vt:lpstr>
      <vt:lpstr>فَا نْجَاهُمْ وَجَعَلَ فِرْعَوْنَ وَجُنُودَهُ مِنَ ٱلْمُغْرَقِينَ</vt:lpstr>
      <vt:lpstr>يَا مَنْ ارْسَلَ ٱلرِّيَاحَ مُبَشِّرَاتٍ بَيْنَ يَدَيْ رَحْمَتِهِ</vt:lpstr>
      <vt:lpstr>يَا مَنْ لَمْ يَعْجَلْ عَلٰى مَنْ عَصَاهُ مِنْ خَلْقِهِ</vt:lpstr>
      <vt:lpstr>يَا مَنِ ٱسْتَنْقَذَ ٱلسَّحَرَةَ مِنْ بَعْدِ طُولِ ٱلْجُحُودِ</vt:lpstr>
      <vt:lpstr>وَقَدْ غَدَوْٱ فِي نِعْمَتِهِ</vt:lpstr>
      <vt:lpstr>يَاكُلُونَ رِزْقَهُ وَيَعْبُدُونَ غَيْرَهُ</vt:lpstr>
      <vt:lpstr>وَقَدْ حَادُّوهُ وَنَادُّوهُ</vt:lpstr>
      <vt:lpstr>وَكَذَّبُوٱ رُسُلَهُ</vt:lpstr>
      <vt:lpstr>يَا اللَّهُ يَا اللَّهُ يَا بَدِيءُ</vt:lpstr>
      <vt:lpstr>يَا بَدِيعاً لاَ نِدَّ لَكَ</vt:lpstr>
      <vt:lpstr>يَا دَائِماً لاَ نَفَادَ لَكَ</vt:lpstr>
      <vt:lpstr>يَا حَيّاً حِينَ لاَ حَيُّ</vt:lpstr>
      <vt:lpstr>يَا مُحْيِيَ ٱلْمَوْتٰى</vt:lpstr>
      <vt:lpstr>يَا مَنْ هُوَ قَائِمٌ عَلٰى كُلِّ نَفْسٍ بِمَا كَسَبَتْ</vt:lpstr>
      <vt:lpstr>يَا مَنْ قَلَّ لَهُ شُكْرِي فَلَمْ يَحْرِمْنِي</vt:lpstr>
      <vt:lpstr>وَعَظُمَتْ خَطِيئَتِي فَلَمْ يَفْضَحْنِي</vt:lpstr>
      <vt:lpstr>وَرَآنِي عَلٰى ٱلْمَعَاصِي فَلَمْ يَشْهَرْنِي</vt:lpstr>
      <vt:lpstr>يَا مَنْ حَفِظَنِي فِي صِغَرِي</vt:lpstr>
      <vt:lpstr>يَا مَنْ رَزَقَنِي فِي كِبَرِي</vt:lpstr>
      <vt:lpstr>يَا مَنْ ايَادِيهِ عِنْدِي لاَ تُحْصٰى</vt:lpstr>
      <vt:lpstr>وَنِعَمُهُ لاَ تُجَازٰى</vt:lpstr>
      <vt:lpstr>يَا مَنْ عَارَضَنِي بِٱلْخَيْرِ وَٱلإِحْسَانِ</vt:lpstr>
      <vt:lpstr>وَعَارَضْتُهُ بِٱلإِسَاءَةِ وَٱلْعِصْيَانِ</vt:lpstr>
      <vt:lpstr>يَا مَنْ هَدَانِي لِلإِيمَانِ</vt:lpstr>
      <vt:lpstr>مِنْ قَبْلِ انْ اعْرِفَ شُكْرَ ٱلاِمْتِنَانِ</vt:lpstr>
      <vt:lpstr>يَا مَنْ دَعَوْتُهُ مَرِيضاً فَشَفَانِي</vt:lpstr>
      <vt:lpstr>وَعُرْيَاناً فَكَسَانِي</vt:lpstr>
      <vt:lpstr>وَجَائِعاً فَاشْبَعَنِي</vt:lpstr>
      <vt:lpstr>وَعَطْشَاناً فَارْوَانِي</vt:lpstr>
      <vt:lpstr>وَذَلِيلاً فَاعَزَّنِي</vt:lpstr>
      <vt:lpstr>وَجَاهِلاً فَعَرَّفَنِي</vt:lpstr>
      <vt:lpstr>وَوَحِيداً فَكَثَّرَنِي</vt:lpstr>
      <vt:lpstr>وَغَائِباً فَرَدَّنِي</vt:lpstr>
      <vt:lpstr>وَمُقِلاًّ فَا غْنَانِي</vt:lpstr>
      <vt:lpstr>وَمُنْتَصِراً فَنَصَرَنِي</vt:lpstr>
      <vt:lpstr>وَغَنِيّاً فَلَمْ يَسْلُبْنِي</vt:lpstr>
      <vt:lpstr>وَامْسَكْتُ عَنْ جَمِيعِ ذٰلِكَ فَٱ بْتَدَانِي</vt:lpstr>
      <vt:lpstr>فَلَكَ ٱلْحَمْدُ وَٱلشُّكْرُ</vt:lpstr>
      <vt:lpstr>يَا مَنْ اقَالَ عَثْرَتِي</vt:lpstr>
      <vt:lpstr>وَنَفَّسَ كُرْبَتِي</vt:lpstr>
      <vt:lpstr>وَاجَابَ دَعْوَتِي</vt:lpstr>
      <vt:lpstr>وَسَتَرَ عَوْرَتِي</vt:lpstr>
      <vt:lpstr>وَغَفَرَ ذُنُوبِي</vt:lpstr>
      <vt:lpstr>وَبَلَّغَنِي طَلِبَتِي</vt:lpstr>
      <vt:lpstr>وَنَصَرَنِي عَلَىٰ عَدُوِّي</vt:lpstr>
      <vt:lpstr>وَإِنْ اعُدَّ نِعَمَكَ وَمِنَنَكَ</vt:lpstr>
      <vt:lpstr>وَكَرَائِمَ مِنَحِكَ لاَ احْصِيهَا</vt:lpstr>
      <vt:lpstr>يَا مَوْلاَيَ انْتَ ٱلَّذِي مَنَنْتَ</vt:lpstr>
      <vt:lpstr>انْتَ ٱلَّذِي انْعَمْتَ</vt:lpstr>
      <vt:lpstr>انْتَ ٱلَّذِي احْسَنْتَ</vt:lpstr>
      <vt:lpstr>انْتَ ٱلَّذِي اجْمَلْتَ</vt:lpstr>
      <vt:lpstr>انْتَ ٱلَّذِي افْضَلْتَ</vt:lpstr>
      <vt:lpstr>انْتَ ٱلَّذِي اكْمَلْتَ</vt:lpstr>
      <vt:lpstr>انْتَ ٱلَّذِي رَزَقْتَ</vt:lpstr>
      <vt:lpstr>انْتَ ٱلَّذِي وَفَّقْتَ</vt:lpstr>
      <vt:lpstr>انْتَ ٱلَّذِي اعْطَيْتَ</vt:lpstr>
      <vt:lpstr>انْتَ ٱلَّذِي اغْنَيْتَ</vt:lpstr>
      <vt:lpstr>انْتَ ٱلَّذِي اقْنَيْتَ</vt:lpstr>
      <vt:lpstr>انْتَ ٱلَّذِي آوَيْتَ</vt:lpstr>
      <vt:lpstr>انْتَ ٱلَّذِي كَفَيْتَ</vt:lpstr>
      <vt:lpstr>انْتَ ٱلَّذِي هَدَيْتَ</vt:lpstr>
      <vt:lpstr>انْتَ ٱلَّذِي عَصَمْتَ</vt:lpstr>
      <vt:lpstr>انْتَ ٱلَّذِي سَتَرْتَ</vt:lpstr>
      <vt:lpstr>انْتَ ٱلَّذِي غَفَرْتَ</vt:lpstr>
      <vt:lpstr>انْتَ ٱلَّذِي اقَلْتَ</vt:lpstr>
      <vt:lpstr>انْتَ ٱلَّذِي مَكَّنْتَ</vt:lpstr>
      <vt:lpstr>انْتَ ٱلَّذِي اعْزَزْتَ</vt:lpstr>
      <vt:lpstr>انْتَ ٱلَّذِي اعَنْتَ</vt:lpstr>
      <vt:lpstr>انْتَ ٱلَّذِي عَضَدْتَ</vt:lpstr>
      <vt:lpstr>انْتَ ٱلَّذِي ايَّدْتَ</vt:lpstr>
      <vt:lpstr>انْتَ ٱلَّذِي نَصَرْتَ</vt:lpstr>
      <vt:lpstr>انْتَ ٱلَّذِي شَفَيْتَ</vt:lpstr>
      <vt:lpstr>انْتَ ٱلَّذِي عَافَيْتَ</vt:lpstr>
      <vt:lpstr>انْتَ ٱلَّذِي اكْرَمْتَ</vt:lpstr>
      <vt:lpstr>تَبَارَكْتَ وَتَعَالَيْتَ</vt:lpstr>
      <vt:lpstr>فَلَكَ ٱلْحَمْدُ دَائِماً</vt:lpstr>
      <vt:lpstr>وَلَكَ ٱلشُّكْرُ وَاصِباً ابَداً</vt:lpstr>
      <vt:lpstr>ثُمَّ انَا يَا إِلٰهِيَ ٱلْمُعْتَرِفُ بِذُنُوبِي</vt:lpstr>
      <vt:lpstr>فَٱغْفِرْ هَا لِي</vt:lpstr>
      <vt:lpstr>انَا ٱلَّذِي اسَاتُ</vt:lpstr>
      <vt:lpstr>انَا ٱلَّذِي اخْطَاتُ</vt:lpstr>
      <vt:lpstr>انَا ٱلَّذِي هَمَمْتُ</vt:lpstr>
      <vt:lpstr>انَا ٱلَّذِي جَهِلْتُ</vt:lpstr>
      <vt:lpstr>انَا ٱلَّذِي غَفَلْتُ</vt:lpstr>
      <vt:lpstr>انَا ٱلَّذِي سَهَوْتُ</vt:lpstr>
      <vt:lpstr>انَا ٱلَّذِي ٱعْتَمَدْتُ</vt:lpstr>
      <vt:lpstr>انَا ٱلَّذِي تَعَمَّدْتُ</vt:lpstr>
      <vt:lpstr>انَا ٱلَّذِي وَعَدْتُ</vt:lpstr>
      <vt:lpstr>وَانَا ٱلَّذِي اخْلَفْتُ</vt:lpstr>
      <vt:lpstr>انَا ٱلَّذِي نَكَثْتُ</vt:lpstr>
      <vt:lpstr>انَا ٱلَّذِي اقْرَرْتُ</vt:lpstr>
      <vt:lpstr>انَا ٱلَّذِي ٱعْتَرَفْتُ بِنِعْمَتِكَ عَلَيَّ</vt:lpstr>
      <vt:lpstr>وَعِنْدِي وَابُوءُ بِذُنُوبِي فَٱغْفِرْهَا لِي</vt:lpstr>
      <vt:lpstr>يَا مَنْ لاَ تَضُرُّهُ ذُنُوبُ عِبَادِهِ</vt:lpstr>
      <vt:lpstr>وَهُوَ ٱلْغَنِيُّ عَنْ طَاعَتِهِمْ</vt:lpstr>
      <vt:lpstr>وَٱلْمُوَفِّقُ مَنْ عَمِلَ صَالِحاً مِنْهُمْ</vt:lpstr>
      <vt:lpstr>بِمَعُونَتِهِ وَرَحْمَتِهِ</vt:lpstr>
      <vt:lpstr>فَلَكَ ٱلْحَمْدُ إِلٰهِي وَسَيِّدِي</vt:lpstr>
      <vt:lpstr>إِلٰهِي امَرْتَنِي فَعَصَيْتُكَ</vt:lpstr>
      <vt:lpstr>وَنَهَيْتَنِي فَٱرْتَكَبْتُ نَهْيَكَ</vt:lpstr>
      <vt:lpstr>فَاصْبَحْتُ لاَ ذَا بَرَاءَةٍ لِي فَاعْتَذِرُ</vt:lpstr>
      <vt:lpstr>وَلاَ ذَا قُوَّةٍ فَانْتَصِرُ</vt:lpstr>
      <vt:lpstr>فَبِايِّ شَيْء اسْتَقْبِلُكَ يَا مَوْلايَ</vt:lpstr>
      <vt:lpstr>ابِسَمْعِي امْ بِبَصَرِي</vt:lpstr>
      <vt:lpstr>امْ بِلِسَانِي امْ بِيَدِي امْ بِرِجْلِي</vt:lpstr>
      <vt:lpstr>الَيْسَ كُلُّهَا نِعَمَكَ عِنْدِي</vt:lpstr>
      <vt:lpstr>وَبِكُلِّهَا عَصَيْتُكَ يَا مَوْلاَيَ</vt:lpstr>
      <vt:lpstr>فَلَكَ ٱلْحُجَّةُ وَٱلسَّبِيلُ عَلَيَّ</vt:lpstr>
      <vt:lpstr>يَا مَنْ سَتَرَنِي مِنَ ٱلآبَاءِ وَٱلامَّهَاتِ انْ يَزْجُرُونِي</vt:lpstr>
      <vt:lpstr>وَمِنَ ٱلْعَشَائِرِ وَٱلإِخْوَانِ انْ يُعَيِّرُونِي</vt:lpstr>
      <vt:lpstr>وَمِنَ ٱلسَّلاَطِينِ انْ يُعَاقِبُونِي</vt:lpstr>
      <vt:lpstr>وَلَوِ ٱطَّلَعُوٱ يَا مَوْلاَيَ</vt:lpstr>
      <vt:lpstr>عَلَىٰ مَا ٱطَّلَعْتَ عَلَيْهِ مِنِّي</vt:lpstr>
      <vt:lpstr>إِذاً مَا انْظَرُونِي</vt:lpstr>
      <vt:lpstr>وَلَرَفَضُونِي وَقَطَعُونِي</vt:lpstr>
      <vt:lpstr>فَهَا انَا ذَا يَا إِلٰهِي</vt:lpstr>
      <vt:lpstr>بَيْنَ يَدَيْكَ يَا سَيِّدِي</vt:lpstr>
      <vt:lpstr>خَاضِعٌ ذَلِيلٌ</vt:lpstr>
      <vt:lpstr>حَصِيرٌ حَقِيرٌ</vt:lpstr>
      <vt:lpstr>لاَ ذُو بَرَاءَةٍ فَاعْتَذِرُ</vt:lpstr>
      <vt:lpstr>وَلاَ ذُو قُوَّةٍ فَانْتَصِرُ</vt:lpstr>
      <vt:lpstr>وَلاَ حُجَّةٍ فَاحْتَجُّ بِهَا</vt:lpstr>
      <vt:lpstr>وَلاَ قَائِلٌ لَمْ اجْتَرِحْ وَلَمْ اعْمَلْ سُوءاً</vt:lpstr>
      <vt:lpstr>وَمَا عَسَىٰ ٱلْجُحُودُ وَلَوْ جَحَدْتُ يَا مَوْلاَيَ يَنْفَعُنِي</vt:lpstr>
      <vt:lpstr>كَيْفَ وَانَّىٰ ذٰلِكَ</vt:lpstr>
      <vt:lpstr>وَجَوَارِحِي كُلُّهَا شَاهِدَةٌ عَلَيَّ بِمَا قَدْ عَمِلْتُ</vt:lpstr>
      <vt:lpstr>وَعَلِمْتُ يَقِيناً غَيْرَ ذِي شَكٍّ</vt:lpstr>
      <vt:lpstr>انَّكَ سَائِلِي مِنْ عَظَائِمِ ٱلامُورِ</vt:lpstr>
      <vt:lpstr>وَانَّكَ ٱلْحَكَمُ ٱلْعَدْلُ الَّذِي لاَ تَجُورُ</vt:lpstr>
      <vt:lpstr>وَعَدْلُكَ مُهْلِكِي</vt:lpstr>
      <vt:lpstr>وَمِنْ كُلِّ عَدْلِكَ مَهْرَبِي</vt:lpstr>
      <vt:lpstr>فَإِنْ تُعَذِّبْنِي يَا إِلٰهِي</vt:lpstr>
      <vt:lpstr>فَبِذُنُوبِي بَعْدَ حُجَّتِكَ عَلَيَّ</vt:lpstr>
      <vt:lpstr>وَإِنْ تَعْفُ عَنِّي</vt:lpstr>
      <vt:lpstr>فَبِحِلْمِكَ وَجُودِكَ وَكَرَمِكَ</vt:lpstr>
      <vt:lpstr>لاَ إِلٰهَ إِلاَّ انْتَ سُبْحَانَكَ</vt:lpstr>
      <vt:lpstr>إِنِّي كُنْتُ مِنَ ٱلظَّالِمِينَ</vt:lpstr>
      <vt:lpstr>لاَ إِلٰهَ إِلاَّ انْتَ سُبْحَانَكَ</vt:lpstr>
      <vt:lpstr>إِنِّي كُنْتُ مِنَ ٱلْمُسْتَغْفِرِينَ</vt:lpstr>
      <vt:lpstr>لاَ إِلٰهَ إِلاَّ انْتَ سُبْحَانَكَ</vt:lpstr>
      <vt:lpstr>إِنِّي كُنْتُ مِنَ ٱلْمُوَحِّدِينَ</vt:lpstr>
      <vt:lpstr>لاَ إِلٰهَ إِلاَّ انْتَ سُبْحَانَكَ</vt:lpstr>
      <vt:lpstr>إِنِّي كُنْتُ مِنَ ٱلْخَائِفِينَ</vt:lpstr>
      <vt:lpstr>لاَ إِلٰهَ إِلاَّ انْتَ سُبْحَانَكَ</vt:lpstr>
      <vt:lpstr>إِنِّي كُنْتُ مِنَ ٱلْوَجِلِينَ</vt:lpstr>
      <vt:lpstr>لاَ إِلٰهَ إِلاَّ انْتَ سُبْحَانَكَ</vt:lpstr>
      <vt:lpstr>إِنِّي كُنْتُ مِنَ ٱلرَّاجِينَ</vt:lpstr>
      <vt:lpstr>لاَ إِلٰهَ إِلاَّ انْتَ سُبْحَانَكَ</vt:lpstr>
      <vt:lpstr>إِنِّي كُنْتُ مِنَ ٱلرَّاغِبِينَ</vt:lpstr>
      <vt:lpstr>لاَ إِلٰهَ إِلاَّ انْتَ سُبْحَانَكَ</vt:lpstr>
      <vt:lpstr>إِنِّي كُنْتُ مِنَ ٱلْمُهَلِّلِينَ</vt:lpstr>
      <vt:lpstr>لاَ إِلٰهَ إِلاَّ انْتَ سُبْحَانَكَ</vt:lpstr>
      <vt:lpstr>إِنِّي كُنْتُ مِنَ ٱلسَّائِلِينَ</vt:lpstr>
      <vt:lpstr>لاَ إِلٰهَ إِلاَّ انْتَ سُبْحَانَكَ</vt:lpstr>
      <vt:lpstr>إِنِّي كُنْتُ مِنَ ٱلْمُسَبِّحِينَ</vt:lpstr>
      <vt:lpstr>لاَ إِلٰهَ إِلاَّ انْتَ سُبْحَانَكَ</vt:lpstr>
      <vt:lpstr>إِنِّي كُنْتُ مِنَ ٱلْمُكَبِّرِينَ</vt:lpstr>
      <vt:lpstr>لاَ إِلٰهَ إِلاَّ انْتَ سُبْحَانَكَ</vt:lpstr>
      <vt:lpstr>رَبِّي وَرَبُّ آبَائِيَ ٱلاوَّلِينَ</vt:lpstr>
      <vt:lpstr>اللَّهُمَّ هٰذَا ثَنَائِي عَلَيْكَ مُمَجِّداً</vt:lpstr>
      <vt:lpstr>وَإِخْلاصِي لِذِكْرِكَ مُوَحِّداً</vt:lpstr>
      <vt:lpstr>وَإِقْرَارِي بِآلاَئِكَ مُعَدِّداً</vt:lpstr>
      <vt:lpstr>وَإِنْ كُنْتُ مُقِرّاً انِّي لَمْ احْصِهَا</vt:lpstr>
      <vt:lpstr>لِكَثْرَتِهَا وَسُبُوغِهَا</vt:lpstr>
      <vt:lpstr>وَتَظَاهُرِهَا وَتَقَادُمِهَا إِلَىٰ حَادِثٍ مَا</vt:lpstr>
      <vt:lpstr>لَمْ تَزَلْ تَتَعَهَّدُنِي بِهِ مَعَهَا</vt:lpstr>
      <vt:lpstr>مُنْذُ خَلَقْتَنِي وَبَرَاتَنِي</vt:lpstr>
      <vt:lpstr>مِنْ اوَّلِ ٱلْعُمْرِ</vt:lpstr>
      <vt:lpstr>مِنَ ٱلإِغْنَاءِ مِنَ ٱلْفَقْرِ</vt:lpstr>
      <vt:lpstr>وَكَشْفِ ٱلضُّرِّ</vt:lpstr>
      <vt:lpstr>وَتَسْبِيبِ ٱلْيُسْرِ</vt:lpstr>
      <vt:lpstr>وَدَفْعِ ٱلْعُسْرِ</vt:lpstr>
      <vt:lpstr>وَتَفْرِيجِ ٱلْكَرْبِ</vt:lpstr>
      <vt:lpstr>وَٱلْعَافِيَةِ فِي ٱلْبَدَنِ</vt:lpstr>
      <vt:lpstr>وَٱلسَّلاَمَةِ فِي ٱلدِّينِ</vt:lpstr>
      <vt:lpstr>وَلَوْ رَفَدَنِي عَلَىٰ قَدْرِ ذِكْرِ نِعْمَتِكَ جَمِيعُ ٱلْعَالَمِينَ</vt:lpstr>
      <vt:lpstr>مِنَ ٱلاوَّلِينَ وَٱلآخِرِينَ</vt:lpstr>
      <vt:lpstr>مَا قَدَرْتُ وَلاَ هُمْ عَلَىٰ ذٰلِكَ</vt:lpstr>
      <vt:lpstr>تَقَدَّسْتَ وَتَعَالَيْتَ</vt:lpstr>
      <vt:lpstr>مِنْ رَبٍّ كَرِيمٍ عَظِيمٍ رَحِيمٍ</vt:lpstr>
      <vt:lpstr>لاَ تُحْصَىٰ آلاَؤُكَ</vt:lpstr>
      <vt:lpstr>وَلاَ يُبْلَغُ ثَنَاؤُكَ</vt:lpstr>
      <vt:lpstr>وَلاَ تُكَافَىٰ نَعْمَاؤُكَ</vt:lpstr>
      <vt:lpstr>صَلِّ عَلَىٰ مُحَمَّدٍ وَآلِ مُحَمَّدٍ</vt:lpstr>
      <vt:lpstr>وَاتْمِمْ عَلَيْنَا نِعَمَكَ</vt:lpstr>
      <vt:lpstr>وَاسْعِدْنَا بِطَاعَتِكَ</vt:lpstr>
      <vt:lpstr>سُبْحَانَكَ لاَ إِلٰهَ إِلاَّ انْتَ</vt:lpstr>
      <vt:lpstr>اللَّهُمَّ إِنَّكَ تُجِيبُ ٱلْمُضْطَرَّ</vt:lpstr>
      <vt:lpstr>وَتَكْشِفُ ٱلسُّوءَ</vt:lpstr>
      <vt:lpstr>وَتُغِيثُ ٱلْمَكْرُوبَ</vt:lpstr>
      <vt:lpstr>وَتَشْفِي ٱلسَّقِيمَ</vt:lpstr>
      <vt:lpstr>وَتُغْنِي ٱلْفَقِيرَ</vt:lpstr>
      <vt:lpstr>وَتَجْبُرُ ٱلْكَسِيرَ</vt:lpstr>
      <vt:lpstr>وَتَرْحَمُ ٱلصَّغِيرَ</vt:lpstr>
      <vt:lpstr>وَتُعِينُ ٱلْكَبِيرَ</vt:lpstr>
      <vt:lpstr>وَلَيْسَ دُونَكَ ظَهِيرٌ</vt:lpstr>
      <vt:lpstr>وَلاَ فَوْقَكَ قَدِيرٌ</vt:lpstr>
      <vt:lpstr>وَانْتَ ٱلْعَلِيُّ ٱلْكَبِيرُ</vt:lpstr>
      <vt:lpstr>يَا مُطْلِقَ ٱلْمُكَبَّلِ ٱلاسِيرِ</vt:lpstr>
      <vt:lpstr>يَا رَازِقَ ٱلطِّفْلِ ٱلصَّغِيرِ</vt:lpstr>
      <vt:lpstr>يَا عِصْمَةَ ٱلْخَائِفِ ٱلْمُسْتَجِيرِ</vt:lpstr>
      <vt:lpstr>يَا مَنْ لاَ شَرِيكَ لَهُ وَلاَ وَزِيرَ</vt:lpstr>
      <vt:lpstr>صَلِّ عَلَىٰ مُحَمَّدٍ وَآلِ مُحَمَّدٍ</vt:lpstr>
      <vt:lpstr>وَاعْطِنِي فِي هٰذِهِ ٱلْعَشِيَّةِ</vt:lpstr>
      <vt:lpstr>افْضَلَ مَا اعْطَيْتَ وَانَلْتَ</vt:lpstr>
      <vt:lpstr>احَداً مِنْ عِبَادِكَ</vt:lpstr>
      <vt:lpstr>مِنْ نِعْمَةٍ تُولِيهَا</vt:lpstr>
      <vt:lpstr>وَآلاَءٍ تُجَدِّدُهَا</vt:lpstr>
      <vt:lpstr>وَبَلِيَّةٍ تَصْرِفُهَا</vt:lpstr>
      <vt:lpstr>وَكُرْبَةٍ تَكْشِفُهَا</vt:lpstr>
      <vt:lpstr>وَدَعْوَةٍ تَسْمَعُهَا</vt:lpstr>
      <vt:lpstr>وَحَسَنَةٍ تَتَقَبَّلُهَا</vt:lpstr>
      <vt:lpstr>وَسَيِّئَةٍ تَتَغَمَّدُهَا</vt:lpstr>
      <vt:lpstr>إِنَّكَ لَطِيفٌ بِمَا تَشَاءُ خَبِيرٌ</vt:lpstr>
      <vt:lpstr>وَعَلَىٰ كُلِّ شَيْء قَدِيرٌ</vt:lpstr>
      <vt:lpstr>اللَّهُمَّ إِنَّكَ اقْرَبُ مَنْ دُعِيَ</vt:lpstr>
      <vt:lpstr>وَاسْرَعُ مَنْ اجَابَ</vt:lpstr>
      <vt:lpstr>وَاكْرَمُ مَنْ عَفَا</vt:lpstr>
      <vt:lpstr>وَاوْسَعُ مَنْ اعْطَىٰ</vt:lpstr>
      <vt:lpstr>وَاسْمَعُ مَنْ سُئِلَ</vt:lpstr>
      <vt:lpstr>يَا رَحْمٰنَ ٱلدُّنْيَا وَٱلآخِرَةِ وَرَحِيمَهُمَا</vt:lpstr>
      <vt:lpstr>لَيْسَ كَمِثْلِكَ مَسْؤُولٌ</vt:lpstr>
      <vt:lpstr>وَلاَ سِوَاكَ مَامُولٌ</vt:lpstr>
      <vt:lpstr>دَعَوْتُكَ فَاجَبْتَنِي</vt:lpstr>
      <vt:lpstr>وَسَالْتُكَ فَاعْطَيْتَنِي</vt:lpstr>
      <vt:lpstr>وَرَغِبْتُ إِلَيْكَ فَرَحِمْتَنِي</vt:lpstr>
      <vt:lpstr>وَوَثِقْتُ بِكَ فَنَجَّيْتَنِي</vt:lpstr>
      <vt:lpstr>وَفَزِعْتُ إِلَيْكَ فَكَفَيْتَنِي</vt:lpstr>
      <vt:lpstr>اللَّهُمَّ فَصَلِّ عَلَىٰ مُحَمَّدٍ</vt:lpstr>
      <vt:lpstr>عَبْدِكَ وَرَسُولِكَ وَنَبِيِّكَ</vt:lpstr>
      <vt:lpstr>وَعَلَىٰ آلِهِ ٱلطَّيِّبِينَ ٱلطَّاهِرِينَ اجْمَعِينَ</vt:lpstr>
      <vt:lpstr>وَتَمِّمْ لَنَا نَعْمَاءَكَ</vt:lpstr>
      <vt:lpstr>وَهَنِّئْنَا عَطَاءَكَ</vt:lpstr>
      <vt:lpstr>وَٱكْتُبْنَا لَكَ شَاكِرِينَ</vt:lpstr>
      <vt:lpstr>وَلآِلاَئِكَ ذَاكِرِينَ</vt:lpstr>
      <vt:lpstr>آمِينَ آمِينَ رَبَّ ٱلْعَالَمِينَ</vt:lpstr>
      <vt:lpstr>اللَّهُمَّ يَا مَنْ مَلَكَ فَقَدَرَ</vt:lpstr>
      <vt:lpstr>وَقَدَرَ فَقَهَرَ</vt:lpstr>
      <vt:lpstr>وَعُصِيَ فَسَتَرَ</vt:lpstr>
      <vt:lpstr>وَٱسْتُغْفِرَ فَغَفَرَ</vt:lpstr>
      <vt:lpstr>يَا غَايَةَ ٱلطَّالِبِينَ ٱلرَّاغِبِينَ</vt:lpstr>
      <vt:lpstr>وَمُنْتَهَىٰ امَلِ ٱلرَّاجِينَ</vt:lpstr>
      <vt:lpstr>يَا مَنْ احَاطَ بِكُلِّ شَيْء عِلْماً</vt:lpstr>
      <vt:lpstr>وَوَسِعَ ٱلْمُسْتَقِيلِينَ رَافَةً وَرَحْمَةً وَحِلْماً</vt:lpstr>
      <vt:lpstr>اللَّهُمَّ إِنَّا نَتَوَجَّهُ إِلَيْكَ فِي هٰذِهِ ٱلْعَشِيَّةِ</vt:lpstr>
      <vt:lpstr>ٱلَّتِي شَرَّفْتَهَا وَعَظَّمْتَهَا</vt:lpstr>
      <vt:lpstr>بِمُحَمَّدٍ نَبِيِّكَ وَرَسُولِكَ</vt:lpstr>
      <vt:lpstr>وَخِيَرَتِكَ مِنْ خَلْقِكَ</vt:lpstr>
      <vt:lpstr>وَامِينِكَ عَلَىٰ وَحْيِكَ</vt:lpstr>
      <vt:lpstr>ٱلْبَشِيرِ ٱلنَّذِيرِ</vt:lpstr>
      <vt:lpstr>ٱلسِّرَاجِ ٱلْمُنِيرِ</vt:lpstr>
      <vt:lpstr>ٱلَّذِي انْعَمْتَ بِهِ عَلَىٰ ٱلْمُسْلِمِينَ</vt:lpstr>
      <vt:lpstr>وَجَعَلْتَهُ رَحْمَةً لِلْعَالَمِينَ</vt:lpstr>
      <vt:lpstr>اللَّهُمَّ فَصَلِّ عَلَىٰ مُحَمَّدٍ وَآلِ مُحَمَّدٍ</vt:lpstr>
      <vt:lpstr>كَمَا مُحَمَّدٌ اهْلٌ لِذٰلِكَ مِنْكَ يَا عَظِيمُ</vt:lpstr>
      <vt:lpstr>فَصَلِّ عَلَيْهِ وَعَلَىٰ آلِهِ</vt:lpstr>
      <vt:lpstr>ٱلْمُنْتَجَبِينَ ٱلطَّيِّبِينَ ٱلطَّاهِرِينَ اجْمَعِينَ</vt:lpstr>
      <vt:lpstr>وَتَغَمَّدْنَا بِعَفْوِكَ عَنَّا</vt:lpstr>
      <vt:lpstr>فَإِلَيْكَ عَجَّتِ ٱلاصْوَاتُ بِصُنُوفِ ٱللُّغَاتِ</vt:lpstr>
      <vt:lpstr>فَٱجْعَلْ لَنَا ٱللَّهُمَّ فِي هٰذِهِ ٱلْعَشِيَّةِ</vt:lpstr>
      <vt:lpstr>نَصِيباً مِنْ كُلِّ خَيْرٍ تَقْسِمُهُ بَيْنَ عِبَادِكَ</vt:lpstr>
      <vt:lpstr>وَنُورٍ تَهْدِي بِهِ</vt:lpstr>
      <vt:lpstr>وَرَحْمَةٍ تَنْشُرُهَا</vt:lpstr>
      <vt:lpstr>وَبَرَكَةٍ تُنْزِلُهَا</vt:lpstr>
      <vt:lpstr>وَعَافِيَةٍ تُجَلِّلُهَا</vt:lpstr>
      <vt:lpstr>وَرِزْقٍ تَبْسُطُهُ</vt:lpstr>
      <vt:lpstr>يَا ارْحَمَ ٱلرَّاحِمِينَ</vt:lpstr>
      <vt:lpstr>اللَّهُمَّ اقْلِبْنَا فِي هٰذَا ٱلْوَقْتِ</vt:lpstr>
      <vt:lpstr>مُنْجِحِينَ مُفْلِحِينَ</vt:lpstr>
      <vt:lpstr>مَبْرُورِينَ غَانِمِينَ</vt:lpstr>
      <vt:lpstr>وَلاَ تَجْعَلْنَا مِنَ ٱلْقَانِطِينَ</vt:lpstr>
      <vt:lpstr>وَلاَ تُخْلِنَا مِنْ رَحْمَتِكَ</vt:lpstr>
      <vt:lpstr>وَلاَ تَحْرِمْنَا مَا نُؤَمِّلُهُ مِنْ فَضْلِكَ</vt:lpstr>
      <vt:lpstr>وَلاَ تَجْعَلْنَا مِنْ رَحْمَتِكَ مَحْرُومِينَ</vt:lpstr>
      <vt:lpstr>وَلاَ لِفَضْلِ مَا نُؤَمِّلُهُ مِنْ عَطَائِكَ قَانِطِينَ</vt:lpstr>
      <vt:lpstr>وَلاَ تَرُدَّنَا خَائِبِينَ</vt:lpstr>
      <vt:lpstr>وَلاَ مِنْ بَابِكَ مَطْرُودِينَ</vt:lpstr>
      <vt:lpstr>يَا اجْوَدَ ٱلاجْوَدِينَ</vt:lpstr>
      <vt:lpstr>وَاكْرَمَ ٱلاكْرَمِينَ</vt:lpstr>
      <vt:lpstr>إِلَيْكَ اقْبَلْنَا مُوقِنِينَ</vt:lpstr>
      <vt:lpstr>وَلِبَيْتِكَ ٱلْحَرَامِ آمِّينَ قَاصِدِينَ</vt:lpstr>
      <vt:lpstr>فَاعِنَّا عَلَىٰ مَنَاسِكِنَا</vt:lpstr>
      <vt:lpstr>وَاكْمِلْ لَنَا حَجَّنَا</vt:lpstr>
      <vt:lpstr>وَٱعْفُ عَنَّا وَعَافِنَا</vt:lpstr>
      <vt:lpstr>فَقَدْ مَدَدْنَا إِلَيْكَ ايْدِيَنَا</vt:lpstr>
      <vt:lpstr>فَهِيَ بِذِلَّةِ ٱلاِﹾعْتِرَافِ مَوْسُومَةٌ</vt:lpstr>
      <vt:lpstr>اللَّهُمَّ فَاعْطِنَا فِي هٰذِهِ ٱلْعَشِيَّةِ مَا سَالْنَاكَ</vt:lpstr>
      <vt:lpstr>وَٱكْفِنَا مَا ٱسْتَكْفَيْنَاكَ</vt:lpstr>
      <vt:lpstr>فَلاَ كَافِيَ لَنَا سِوَاكَ</vt:lpstr>
      <vt:lpstr>وَلاَ رَبَّ لَنَا غَيْرُكَ</vt:lpstr>
      <vt:lpstr>نَافِذٌ فِينَا حُكْمُكَ</vt:lpstr>
      <vt:lpstr>مُحِيطٌ بِنَا عِلْمُكَ</vt:lpstr>
      <vt:lpstr>عَدْلٌ فِينَا قَضَاؤُكَ</vt:lpstr>
      <vt:lpstr>إِقْضِ لَنَا ٱلْخَيْرَ</vt:lpstr>
      <vt:lpstr>وَٱجْعَلْنَا مِنْ اهْلِ ٱلْخَيْرِ</vt:lpstr>
      <vt:lpstr>اللَّهُمَّ اوْجِبْ لَنَا بِجُودِكَ عَظِيمَ ٱلاجْرِ</vt:lpstr>
      <vt:lpstr>وَكَرِيمَ ٱلذُّخْرِ</vt:lpstr>
      <vt:lpstr>وَدَوَامَ ٱلْيُسْرِ</vt:lpstr>
      <vt:lpstr>وَٱغْفِرْ لَنَا ذُنُوبَنَا اجْمَعِينَ</vt:lpstr>
      <vt:lpstr>وَلاَ تُهْلِكْنَا مَعَ ٱلْهَالِكِينَ</vt:lpstr>
      <vt:lpstr>وَلاَ تَصْرِفْ عَنَّا رَافَتَكَ وَرَحْمَتَكَ</vt:lpstr>
      <vt:lpstr>يَا ارْحَمَ ٱلرَّاحِمِينَ</vt:lpstr>
      <vt:lpstr>اللَّهُمَّ ٱجْعَلْنَا فِي هٰذَا ٱلْوَقْتِ  مِمَّنْ سَالَكَ فَاعْطَيْتَهُ</vt:lpstr>
      <vt:lpstr>وَشَكَرَكَ فَزِدْتَهُ</vt:lpstr>
      <vt:lpstr>وَثَابَ إِلَيْكَ فَقَبِلْتَهُ</vt:lpstr>
      <vt:lpstr>وَتَنَصَّلَ إِلَيْكَ مِنْ ذُنُوبِهِ كُلِّهَا فَغَفَرْتَهَا لَهُ</vt:lpstr>
      <vt:lpstr>يَا ذَا ٱلْجَلاَلِ وَٱلاِكْرَامِ</vt:lpstr>
      <vt:lpstr>اللَّهُمَّ وَنَقِّنَا وَسَدِّدْنَا</vt:lpstr>
      <vt:lpstr>وَٱقْبَلْ تَضَرُّعَنَا</vt:lpstr>
      <vt:lpstr>يَا خَيْرَ مَنْ سُئِلَ</vt:lpstr>
      <vt:lpstr>وَيَا ارْحَمَ مَنِ ٱسْتُرْحِمَ</vt:lpstr>
      <vt:lpstr>يَا مَنْ لاَ يَخْفَىٰ عَلَيْهِ إِغْمَاضُ ٱلْجُفُونِ</vt:lpstr>
      <vt:lpstr>وَلاَ لَحْظُ ٱلْعُيُونِ</vt:lpstr>
      <vt:lpstr>وَلاَ مَا ٱسْتَقَرَّ فِي ٱلْمَكْنُونِ</vt:lpstr>
      <vt:lpstr>وَلاَ مَا ٱنْطَوَتْ عَلَيْهِ مُضْمَرَاتُ ٱلْقُلُوبِ</vt:lpstr>
      <vt:lpstr>الاَ كُلُّ ذٰلِكَ قَدْ احْصَاهُ عِلْمُكَ</vt:lpstr>
      <vt:lpstr>وَوَسِعَهُ حِلْمُكَ</vt:lpstr>
      <vt:lpstr>سُبْحَانَكَ وَتَعَالَيْتَ عَمَّا يَقُولُ ٱلظَّالِمُونَ</vt:lpstr>
      <vt:lpstr>عُلُوّاً كَبِيراً</vt:lpstr>
      <vt:lpstr>تُسَبِّحُ لَكَ ٱلسَّمَاوَاتُ ٱلسَّبْعُ</vt:lpstr>
      <vt:lpstr>وَٱلارَضُونَ وَمَنْ فِيهِنَّ</vt:lpstr>
      <vt:lpstr>وَإِنْ مِنْ شَيْء إِلاَّ يُسَبِّحُ بِحَمْدِكَ</vt:lpstr>
      <vt:lpstr>فَلَكَ ٱلْحَمْدُ وَٱلْمَجْدُ</vt:lpstr>
      <vt:lpstr>وَعُلُوُّ ٱلْجَدِّ</vt:lpstr>
      <vt:lpstr>يَا ذَا ٱلْجَلاَلِ وَٱلاِكْرَامِ</vt:lpstr>
      <vt:lpstr>وَٱلْفَضْلِ وَٱلاِنْعَامِ</vt:lpstr>
      <vt:lpstr>وَٱلايَادِي ٱلْجِسَامِ</vt:lpstr>
      <vt:lpstr>وَانْتَ ٱلْجَوَادُ ٱلْكَرِيمُ</vt:lpstr>
      <vt:lpstr>ٱلرَّؤُوفُ ٱلرَّحِيمُ</vt:lpstr>
      <vt:lpstr>اللَّهُمَّ اوْسِعْ عَلَيَّ مِنْ رِزْقِكَ ٱلْحَلاَلِ</vt:lpstr>
      <vt:lpstr>وَعَافِنِي فِي بَدَنِي وَدِينِي</vt:lpstr>
      <vt:lpstr>وَآمِنْ خَوْفِي</vt:lpstr>
      <vt:lpstr>وَاعْتِقْ رَقَبَتِي مِنَ ٱلنَّارِ</vt:lpstr>
      <vt:lpstr>اللَّهُمَّ لاَ تَمْكُرْ بِي</vt:lpstr>
      <vt:lpstr>وَلاَ تَسْتَدْرِجْنِي</vt:lpstr>
      <vt:lpstr>وَلاَ تَخْدَعْنِي</vt:lpstr>
      <vt:lpstr>وَٱدْرَا عَنِّي شَرَّ فَسَقَةِ ٱلْجِنِّ وَٱلإِنْسِ</vt:lpstr>
      <vt:lpstr>یَا ٲَسْمَعَ السَّامِعِینَ یَا ٲَبْصَرَ النَّاظِرِینَ</vt:lpstr>
      <vt:lpstr>وَیَا ٲَسْرَعَ الْحاسِبِینَ وَیَا ٲَرحَمَ الرَّاحِمِینَ</vt:lpstr>
      <vt:lpstr>وصَلِّ عَلَی مُحَمَّدٍ وَآلِ مُحَمَّدٍ</vt:lpstr>
      <vt:lpstr>السَّادَۃِ الْمَیامِینِ</vt:lpstr>
      <vt:lpstr>وَٲَسْٲَ لُكَ اَللّٰھُمَّ حاجَتِیَ الَّتِی </vt:lpstr>
      <vt:lpstr> إنْ ٲَعْطَیْتَنِیھا لَمْ یَضُرَّنِی مَا مَنَعْتَنِی، </vt:lpstr>
      <vt:lpstr> وَإنْ مَنَعْتَنِیھا لَمْ یَنْفَعْنِی مَا ٲَعْطَیْتَنِی، </vt:lpstr>
      <vt:lpstr>أَسْأَلُكَ فَكَاكَ رَقَبَتِي مِنَ ٱلنَّارِ</vt:lpstr>
      <vt:lpstr>لاَ إلہَ إلاَّ ٲَنْتَ وَحْدَكَ لا شَرِیكَ لَكَ</vt:lpstr>
      <vt:lpstr>لَكَ ٱلْمُلْكُ وَلَكَ ٱلْحَمْدُ</vt:lpstr>
      <vt:lpstr>وَأَنْتَ عَلَىٰ كُلِّ شَيْء قَدِيرٌ</vt:lpstr>
      <vt:lpstr>یَا رَبِّ یَا رَبِّ، </vt:lpstr>
      <vt:lpstr>إِلٰهِي انَا ٱلْفَقِيرُ فِي غِنَايَ</vt:lpstr>
      <vt:lpstr>فَكَيْفَ لا اكُونُ فَقِيراً فِي فَقْرِي</vt:lpstr>
      <vt:lpstr>إِلٰهِي انَا ٱلْجَاهِلُ فِي عِلْمِي</vt:lpstr>
      <vt:lpstr>فَكَيْفَ لاَ اكُونُ جَهُولاً فِي جَهْلِي</vt:lpstr>
      <vt:lpstr>إِلٰهِي إِنَّ ٱخْتِلاَفَ تَدْبِيرِكَ  وَسُرْعَةَ طَوَاءِ مَقَادِيرِكَ</vt:lpstr>
      <vt:lpstr>مَنَعَا عِبَادَكَ ٱلْعَارِفِينَ بِكَ عَنِ ٱلسُّكُونِ إِلَىٰ عَطَاءٍ</vt:lpstr>
      <vt:lpstr>وَٱلْيَاسِ مِنْكَ فِي بَلاَءٍ</vt:lpstr>
      <vt:lpstr>إِلٰهِي مِنِّي مَا يَلِيقُ بِلُؤْمِي</vt:lpstr>
      <vt:lpstr>وَمِنْكَ مَا يَلِيقُ بِكَرَمِكَ</vt:lpstr>
      <vt:lpstr>إِلٰهِي وَصَفْتَ نَفْسَكَ بِٱللُّطْفِ وَٱلرَّافَةِ لِي قَبْلَ وُجُودِ ضَعْفِي</vt:lpstr>
      <vt:lpstr>افَتَمْنَعُنِي مِنْهُمَا بَعْدَ وُجُودِ ضَعْفِي</vt:lpstr>
      <vt:lpstr>إِلٰهِي إِنْ ظَهَرَتِ ٱلْمَحَاسِنُ مِنِّي</vt:lpstr>
      <vt:lpstr>فَبِفَضْلِكَ وَلَكَ ٱلْمِنَّةُ عَلَيَّ</vt:lpstr>
      <vt:lpstr>وَإِنْ ظَهَرَتِ ٱلْمَسَاوِئُ مِنِّي</vt:lpstr>
      <vt:lpstr>فَبِعَدْلِكَ وَلَكَ ٱلْحُجَّةُ عَلَيَّ</vt:lpstr>
      <vt:lpstr>إِلٰهِي كَيْفَ تَكِلُنِي وَقَدْ تَكَفَّلْتَ لِي</vt:lpstr>
      <vt:lpstr>وَكَيْفَ اضَامُ وَانْتَ ٱلنَّاصِرُ لِي</vt:lpstr>
      <vt:lpstr>امْ كَيْفَ اخِيبُ وَانْتَ ٱلْحَفِيُّ بِي</vt:lpstr>
      <vt:lpstr>هَا انَا اتَوَسَّلُ إِلَيْكَ بِفَقْرِي إِلَيْكَ</vt:lpstr>
      <vt:lpstr>وَكَيْفَ اتَوَسَّلُ إِلَيْكَ</vt:lpstr>
      <vt:lpstr>بِمَا هُوَ مَحَالٌ انْ يَصِلَ إِلَيْكَ</vt:lpstr>
      <vt:lpstr>امْ كَيْفَ اشْكُو إِلَيْكَ حَالِي</vt:lpstr>
      <vt:lpstr>وَهُوَ لاَ يَخْفَىٰ عَلَيْكَ</vt:lpstr>
      <vt:lpstr>امْ كَيْفَ اتَرْجِمُ بِمَقَالِي</vt:lpstr>
      <vt:lpstr>وَهُوَ مِنْكَ بَرَزٌ إِلَيْكَ</vt:lpstr>
      <vt:lpstr>امْ كَيْفَ تُخَيِّبُ آمَالِي</vt:lpstr>
      <vt:lpstr>وَهِيَ قَدْ وَفَدَتْ إِلَيْكَ</vt:lpstr>
      <vt:lpstr>امْ كَيْفَ لاَ تُحْسِنُ احْوَالِي</vt:lpstr>
      <vt:lpstr>وَبِكَ قَامَتْ</vt:lpstr>
      <vt:lpstr>إِلٰهِي مَا الْطَفَكَ بِي</vt:lpstr>
      <vt:lpstr>مَعَ عَظِيمِ جَهْلِي</vt:lpstr>
      <vt:lpstr>وَمَا ارْحَمَكَ بِي</vt:lpstr>
      <vt:lpstr>مَعَ قَبِيحِ فِعْلِي</vt:lpstr>
      <vt:lpstr>إِلٰهِي مَا اقْرَبَكَ مِنِّي</vt:lpstr>
      <vt:lpstr>وَابْعَدَنِي عَنْكَ</vt:lpstr>
      <vt:lpstr>وَمَا ارْافَكَ بِي</vt:lpstr>
      <vt:lpstr>فَمَا ٱلَّذِي يَحْجُبُنِي عَنْكَ</vt:lpstr>
      <vt:lpstr>إِلٰهِي عَلِمْتُ بِٱخْتِلاَفِ ٱلآثَارِ</vt:lpstr>
      <vt:lpstr>وَتَنَقُّلاَتِ ٱلاطْوَارِ</vt:lpstr>
      <vt:lpstr>انَّ مُرَادَكَ مِنِّي انْ تَتَعَرَّفَ إِلَيَّ فِي كُلِّ شَيْءٍ</vt:lpstr>
      <vt:lpstr>حَتَّىٰ لا اجْهَلَكَ فِي شَيْءٍ</vt:lpstr>
      <vt:lpstr>إِلٰهِي كُلَّمَا اخْرَسَنِي لُؤْمِي</vt:lpstr>
      <vt:lpstr>انْطَقَنِي كَرَمُكَ</vt:lpstr>
      <vt:lpstr>وَكُلَّمَا آيَسَتْنِي اوْصَافِي</vt:lpstr>
      <vt:lpstr>اطْمَعَتْنِي مِنَنُكَ</vt:lpstr>
      <vt:lpstr>إِلٰهِي مَنْ كَانَتْ مَحَاسِنُهُ مَسَاوِئَ</vt:lpstr>
      <vt:lpstr>فَكَيْفَ لاَ تَكُونُ مَسَاوئُهُ مَسَاوِئَ</vt:lpstr>
      <vt:lpstr>وَمَنْ كَانَتْ حَقَائِقُهُ دَعَاوِيَ</vt:lpstr>
      <vt:lpstr>فَكَيْفَ لاَ تَكُونُ دَعَاوَاهُ دَعَاوِيَ</vt:lpstr>
      <vt:lpstr>إِلٰهِي حُكْمُكَ ٱلنَّافِذُ وَمَشِيئَتُكَ ٱلْقَاهِرَةُ</vt:lpstr>
      <vt:lpstr>لَمْ يَتْرُكَا لِذِي مَقَالٍ مَقَالاً</vt:lpstr>
      <vt:lpstr>وَلاَ لِذِي حَالٍ حَالاً</vt:lpstr>
      <vt:lpstr>إِلٰهِي كَمْ مِنْ طَاعَةٍ بَنَيْتُهَا وَحَالَةٍ شَيَّدْتُهَا</vt:lpstr>
      <vt:lpstr>هَدَمَ ٱعْتِمَادِي عَلَيْهَا عَدْلُكَ</vt:lpstr>
      <vt:lpstr>بَلْ اقَالَنِي مِنْهَا فَضْلُكَ</vt:lpstr>
      <vt:lpstr>إِلٰهِي إِنَّكَ تَعْلَمُ</vt:lpstr>
      <vt:lpstr>انِّي وَإِنْ لَمْ تَدُمِ ٱلطَّاعَةُ مِنِّي فِعْلاً جَزْماً</vt:lpstr>
      <vt:lpstr>فَقَدْ دَامَتْ مَحَبَّةً وَعَزْماً</vt:lpstr>
      <vt:lpstr>إِلٰهِي كَيْفَ اعْزِمُ وَانْتَ ٱلْقَاهِرُ</vt:lpstr>
      <vt:lpstr>وَكَيْفَ لاَ اعْزِمُ وَانْتَ ٱلآمِرُ</vt:lpstr>
      <vt:lpstr>إِلٰهِي تَرَدُّدِي فِي ٱلآثَارِ</vt:lpstr>
      <vt:lpstr>يُوجِبُ بُعْدَ ٱلْمَزَارِ</vt:lpstr>
      <vt:lpstr>فَٱجْمَعْنِي عَلَيْكَ بِخِدْمَةٍ تُوصِلُنِي إِلَيْكَ</vt:lpstr>
      <vt:lpstr>كَيْفَ يُسْتَدَلُّ عَلَيْكَ بِمَا هُوَ فِي وُجُودِهِ مُفْتَقِرٌ إِلَيْكَ</vt:lpstr>
      <vt:lpstr>ايَكُونُ لِغَيْرِكَ مِنَ ٱلظُّهُورِ مَا لَيْسَ لَكَ</vt:lpstr>
      <vt:lpstr>حَتَّىٰ يَكُونَ هُوَ ٱلْمُظْهِرَ لَكَ</vt:lpstr>
      <vt:lpstr>مَتَىٰ غِبْتَ حَتَّىٰ تَحْتَاجَ إِلَىٰ دَلِيلٍ يَدُلُّ عَلَيْكَ</vt:lpstr>
      <vt:lpstr>وَمَتَىٰ بَعُدْتَ حَتَّىٰ تَكُونَ ٱلآثَارُ هِيَ ٱلَّتِي تُوصِلُ إِلَيْكَ</vt:lpstr>
      <vt:lpstr>عَمِيَتْ عَيْنٌ لاَ تَرَاكَ عَلَيْهَا رَقِيباً</vt:lpstr>
      <vt:lpstr>وَخَسِرَتْ صَفْقَةُ عَبْدٍ لَمْ تَجْعَلْ لَهُ مِنْ حُبِّكَ نَصِيباً</vt:lpstr>
      <vt:lpstr>إِلٰهِي امَرْتَ بِٱلرُّجُوعِ إِلَىٰ ٱلآثَارِ</vt:lpstr>
      <vt:lpstr>فَٱرْجِعْنِي إِلَيْكَ بِكِسْوَةِ ٱلانْوَارِ</vt:lpstr>
      <vt:lpstr>وَهِدَايَةِ ٱلاِﹾسْتِبْصَارِ</vt:lpstr>
      <vt:lpstr>حَتَّىٰ ارْجِعَ إِلَيْكَ مِنْهَا كَمَا دَخَلْتُ إِلَيْكَ مِنْهَا</vt:lpstr>
      <vt:lpstr>مَصُونَ ٱلسِّرِّ عَنِ ٱلنَّظَرِ إِلَيْهَا</vt:lpstr>
      <vt:lpstr>وَمَرْفُوعَ ٱلْهِمَّةِ عَنِ ٱلاِﹾعْتِمَادِ عَلَيْهَا</vt:lpstr>
      <vt:lpstr>إِنَّكَ عَلَىٰ كُلِّ شَيْء قَدِيرٌ</vt:lpstr>
      <vt:lpstr>إِلٰهِي هٰذَا ذُلِّي ظَاهِرٌ بَيْنَ يَدَيْكَ</vt:lpstr>
      <vt:lpstr>وَهٰذَا حَالِي لاَ يَخْفَىٰ عَلَيْكَ</vt:lpstr>
      <vt:lpstr>مِنْكَ اطْلُبُ ٱلْوُصُولَ إِلَيْكَ</vt:lpstr>
      <vt:lpstr>وَبِكَ اسْتَدِلَّ عَلَيْكَ</vt:lpstr>
      <vt:lpstr>فَٱهْدِنِي بِنُورِكَ إِلَيْكَ</vt:lpstr>
      <vt:lpstr>وَاقِمْنِي بِصِدْقِ ٱلْعُبُودِيَّةِ بَيْنَ يَدَيْكَ</vt:lpstr>
      <vt:lpstr>إِلٰهِي عَلِّمْنِي مِنْ عِلْمِكَ ٱلْمَخْزُونِ</vt:lpstr>
      <vt:lpstr>وَصُنِّي بِسِتْرِكَ ٱلْمَصُونِ</vt:lpstr>
      <vt:lpstr>إِلٰهِي حَقِّقْنِي بِحَقَائِقِ اهْلِ ٱلْقُرْبِ</vt:lpstr>
      <vt:lpstr>وَٱسْلُكْ بِي مَسْلَكَ اهْلِ ٱلْجَذْبِ</vt:lpstr>
      <vt:lpstr>إِلٰهِي اغْنِنِي بِتَدْبِيرِكَ لِي عَنْ تَدْبِيرِي</vt:lpstr>
      <vt:lpstr>وَبِٱخْتِيَارِكَ عَنِ ٱخْتِيَارِي</vt:lpstr>
      <vt:lpstr>وَاوْقِفْنِي عَلَىٰ مَرَاكِزِ ٱضْطِرَارِي</vt:lpstr>
      <vt:lpstr>إِلٰهِي اخْرِجْنِي مِنْ ذُلِّ نَفْسِي</vt:lpstr>
      <vt:lpstr>وَطَهِّرْنِي مِنْ شَكِّي وَشِرْكِي</vt:lpstr>
      <vt:lpstr>قَبْلَ حُلُولِ رَمْسِي</vt:lpstr>
      <vt:lpstr>بِكَ انْتَصِرُ فَٱنْصُرْنِي</vt:lpstr>
      <vt:lpstr>وَعَلَيْكَ اتَوَكَّلُ فَلاَ تَكِلْنِي</vt:lpstr>
      <vt:lpstr>وَإِيَّاكَ اسْالُ فَلاَ تُخَيِّبْنِي</vt:lpstr>
      <vt:lpstr>وَفِي فَضْلِكَ ارْغَبُ فَلاَ تَحْرِمْنِي</vt:lpstr>
      <vt:lpstr>وَبِجَنَابِكَ انْتَسِبُ فَلاَ تُبْعِدْنِي</vt:lpstr>
      <vt:lpstr>وَبِبَابِكَ اقِفُ فَلاَ تَطْرُدْنِي</vt:lpstr>
      <vt:lpstr>إِلٰهِي تَقَدَّسَ رِضَاكَ انْ يَكُونَ لَهُ عِلَّةٌ مِنْكَ</vt:lpstr>
      <vt:lpstr>فَكَيْفَ يَكُونُ لَهُ عِلَّةٌ مِنِّي</vt:lpstr>
      <vt:lpstr>إِلٰهِي انْتَ ٱلْغَنِيُّ بِذَاتِكَ انْ يَصِلَ إِلَيْكَ ٱلنَّفْعُ مِنْكَ</vt:lpstr>
      <vt:lpstr>فَكَيْفَ لاَ تَكُونُ غَنِيّاً عَنِّي</vt:lpstr>
      <vt:lpstr>إِلٰهِي إِنَّ ٱلْقَضَاءَ وَٱلْقَدَرَ يُمَنِّينِي</vt:lpstr>
      <vt:lpstr>وَإِنَّ ٱلْهَوَىٰ بِوَثَائِقِ ٱلشَّهْوَةِ اسَرَنِي</vt:lpstr>
      <vt:lpstr>فَكُنْ انْتَ ٱلنَّصِيرَ لِي</vt:lpstr>
      <vt:lpstr>حَتَّىٰ تَنْصُرَنِي وَتُبَصِّرَنِي</vt:lpstr>
      <vt:lpstr>وَاغْنِنِي بِفَضْلِكَ</vt:lpstr>
      <vt:lpstr>حَتَّىٰ اسْتَغْنِيَ بِكَ عَنْ طَلَبِي</vt:lpstr>
      <vt:lpstr>انْتَ ٱلَّذِي اشْرَقْتَ ٱلانْوَارَ فِي قُلُوبِ اوْلِيَائِكَ</vt:lpstr>
      <vt:lpstr>حَتَّىٰ عَرَفُوكَ وَوَحَّدُوكَ</vt:lpstr>
      <vt:lpstr>وَانْتَ ٱلَّذِي ازَلْتَ ٱلاغْيَارَ عَنْ قُلُوبِ احِبَّائِكَ</vt:lpstr>
      <vt:lpstr>حَتَّىٰ لَمْ يُحِبُّوٱ سِوَاكَ</vt:lpstr>
      <vt:lpstr>وَلَمْ يَلْجَاوٱ إِلَىٰ غَيْرِكَ</vt:lpstr>
      <vt:lpstr>انْتَ ٱلْمُؤْنِسُ لَهُمْ</vt:lpstr>
      <vt:lpstr>حَيْثُ اوْحَشَتْهُمُ ٱلْعَوَالِمُ</vt:lpstr>
      <vt:lpstr>وَانْتَ ٱلَّذِي هَدَيْتَهُمْ</vt:lpstr>
      <vt:lpstr>حَيْثُ ٱسْتَبَانَتْ لَهُمُ ٱلْمَعَالِمُ</vt:lpstr>
      <vt:lpstr>مَاذَا وَجَدَ مَنْ فَقَدَكَ</vt:lpstr>
      <vt:lpstr>وَمَا ٱلَّذِي فَقَدَ مَنْ وَجَدَكَ</vt:lpstr>
      <vt:lpstr>لَقَدْ خَابَ مَنْ رَضِيَ دُونَكَ بَدَلاً</vt:lpstr>
      <vt:lpstr>وَلَقَدْ خَسِرَ مَنْ بَغَىٰ عَنْكَ مُتَحَوِّلاً</vt:lpstr>
      <vt:lpstr>كَيْفَ يُرْجَىٰ سِوَاكَ</vt:lpstr>
      <vt:lpstr>وَانْتَ مَا قَطَعْتَ ٱلإِحْسَانَ</vt:lpstr>
      <vt:lpstr>وَكَيْفَ يُطْلَبُ مِنْ غَيْرِكَ</vt:lpstr>
      <vt:lpstr>وَانْتَ مَا بَدَّلْتَ عَادَةَ ٱلاِﹾمْتِنَانِ</vt:lpstr>
      <vt:lpstr>يَا مَنْ اذَاقَ احِبَّاءَهُ حَلاَوَةَ ٱلْمُؤَانَسَةِ</vt:lpstr>
      <vt:lpstr>فَقَامُوٱ بَيْنَ يَدَيْهِ مُتَمَلِّقِينَ</vt:lpstr>
      <vt:lpstr>وَيَا مَنْ الْبَسَ اوْلِيَاءَهُ مَلاَبِسَ هَيْبَتِهِ</vt:lpstr>
      <vt:lpstr>فَقَامُوٱ بَيْنَ يَدَيْهِ مُسْتَغْفِرِينَ</vt:lpstr>
      <vt:lpstr>انْتَ ٱلذَّاكِرُ قَبْلَ ٱلذَّاكِرِينَ</vt:lpstr>
      <vt:lpstr>وَانْتَ ٱلْبَادِئُ بِٱلإِحْسَانِ قَبْلَ تَوَجُّهِ ٱلْعَابِدِينَ</vt:lpstr>
      <vt:lpstr>وَانْتَ ٱلْجَوَادُ بِٱلْعَطَاءِ قَبْلَ طَلَبِ ٱلطَّالِبِينَ</vt:lpstr>
      <vt:lpstr>وَانْتَ ٱلْوَهَّابُ ثُمَّ لِمَا وَهَبْتَ لَنَا مِنَ ٱلْمُسْتَقْرِضِينَ</vt:lpstr>
      <vt:lpstr>إِلٰهِي ٱطْلُبْنِي بِرَحْمَتِكَ حَتَّىٰ اصِلَ إِلَيْكَ</vt:lpstr>
      <vt:lpstr>وَٱجْذِبْنِي بِمَنِّكَ حَتَّىٰ اقْبِلَ عَلَيْكَ</vt:lpstr>
      <vt:lpstr>إِلٰهِي إِنَّ رَجَائِي لاَ يَنْقَطِعُ عَنْكَ وَإِنْ عَصَيْتُكَ</vt:lpstr>
      <vt:lpstr>كَمَا انَّ خَوفِي لاَ يُزَايِلُنِي وَإِنْ اطَعْتُكَ</vt:lpstr>
      <vt:lpstr>فَقَدْ دَفَعَتْنِيَ ٱلْعَوَالِمُ إِلَيْكَ</vt:lpstr>
      <vt:lpstr>وَقَدْ اوْقَعَنِي عِلْمِي بِكَرَمِكَ عَلَيْكَ</vt:lpstr>
      <vt:lpstr>إِلٰهِي كَيْفَ اخِيبُ وَانْتَ امَلِي</vt:lpstr>
      <vt:lpstr>امْ كَيْفَ اهَانُ وَعَلَيْكَ مُتَّكَلِي</vt:lpstr>
      <vt:lpstr>إِلٰهِي كَيْفَ اسْتَعِزُّ وَفِي ٱلذِّلَّةِ ارْكَزْتَنِي</vt:lpstr>
      <vt:lpstr>امْ كَيْفَ لاَ اسْتَعِزُّ وَإِلَيْكَ نَسَبْتَنِي</vt:lpstr>
      <vt:lpstr>إِلٰهِي كَيْفَ لاَ افْتَقِرُ وَانْتَ ٱلَّذِي فِي ٱلْفُقَرَاءِ اقَمْتَنِي</vt:lpstr>
      <vt:lpstr>امْ كَيْفَ افْتَقِرُ وَانْتَ ٱلَّذِي بِجُودِكَ اغْنَيْتَنِي</vt:lpstr>
      <vt:lpstr>وَانْتَ ٱلَّذِي لاَ إِلٰهَ غَيْرُكَ</vt:lpstr>
      <vt:lpstr>تَعَرَّفْتَ لِكُلِّ شَيْء فَمَا جَهِلَكَ شَيْءٌ</vt:lpstr>
      <vt:lpstr>وَانْتَ ٱلَّذِي تَعَرَّفْتَ إِلَيَّ فِي كُلِّ شَيْءٍ</vt:lpstr>
      <vt:lpstr>فَرَايْتُكَ ظَاهِراً فِي كُلِّ شَيْءٍ</vt:lpstr>
      <vt:lpstr>وَانْتَ ٱلظَّاهِرُ لِكُلِّ شَيْءٍ</vt:lpstr>
      <vt:lpstr>يَا مَنِ ٱسْتَوَىٰ بِرَحْمَانِيَّتِهِ</vt:lpstr>
      <vt:lpstr>فَصَارَ ٱلْعَرْشُ غَيْباً فِي ذَاتِهِ</vt:lpstr>
      <vt:lpstr>مَحَقْتَ ٱلآثَارَ بِٱلآثَارِ</vt:lpstr>
      <vt:lpstr>وَمَحَوْتَ ٱلاغْيَارَ بِمُحِيطَاتِ افْلاَكِ ٱلانْوَارِ</vt:lpstr>
      <vt:lpstr>يَا مَنِ ٱحْتَجَبَ فِي سُرَادِقَاتِ عَرْشِهِ</vt:lpstr>
      <vt:lpstr>عَنْ انْ تُدْرِكَهُ ٱلابْصَارُ</vt:lpstr>
      <vt:lpstr>يَا مَنْ تَجَلَّىٰ بِكَمَالِ بَهَائِهِ</vt:lpstr>
      <vt:lpstr>فَتَحَقَّقَتْ عَظَمَتُهُ مِنَ ٱلاِﹾسْتِوَاءِ</vt:lpstr>
      <vt:lpstr>كَيْفَ تَخْفَىٰ وَانْتَ ٱلظَّاهِرُ</vt:lpstr>
      <vt:lpstr>امْ كَيْفَ تَغِيبُ وَانْتَ ٱلرَّقِيبُ ٱلْحَاضِرُ</vt:lpstr>
      <vt:lpstr>إِنَّكَ عَلَىٰ كُلِّ شَيْءٍ قَدِيرٌ</vt:lpstr>
      <vt:lpstr>وَٱلْحَمْدُ لِلَّهِ وَحْدَهُ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1601-01-01T00:00:00Z</dcterms:created>
  <dcterms:modified xsi:type="dcterms:W3CDTF">2023-06-28T22:37:24Z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