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</p:sldMasterIdLst>
  <p:notesMasterIdLst>
    <p:notesMasterId r:id="rId256"/>
  </p:notesMasterIdLst>
  <p:sldIdLst>
    <p:sldId id="5435" r:id="rId3"/>
    <p:sldId id="5441" r:id="rId4"/>
    <p:sldId id="5042" r:id="rId5"/>
    <p:sldId id="5442" r:id="rId6"/>
    <p:sldId id="5444" r:id="rId7"/>
    <p:sldId id="5448" r:id="rId8"/>
    <p:sldId id="5449" r:id="rId9"/>
    <p:sldId id="5450" r:id="rId10"/>
    <p:sldId id="5451" r:id="rId11"/>
    <p:sldId id="5452" r:id="rId12"/>
    <p:sldId id="5453" r:id="rId13"/>
    <p:sldId id="5454" r:id="rId14"/>
    <p:sldId id="5455" r:id="rId15"/>
    <p:sldId id="5456" r:id="rId16"/>
    <p:sldId id="5457" r:id="rId17"/>
    <p:sldId id="5458" r:id="rId18"/>
    <p:sldId id="5459" r:id="rId19"/>
    <p:sldId id="5460" r:id="rId20"/>
    <p:sldId id="5462" r:id="rId21"/>
    <p:sldId id="5463" r:id="rId22"/>
    <p:sldId id="5464" r:id="rId23"/>
    <p:sldId id="5465" r:id="rId24"/>
    <p:sldId id="5467" r:id="rId25"/>
    <p:sldId id="5468" r:id="rId26"/>
    <p:sldId id="5469" r:id="rId27"/>
    <p:sldId id="5470" r:id="rId28"/>
    <p:sldId id="5471" r:id="rId29"/>
    <p:sldId id="5472" r:id="rId30"/>
    <p:sldId id="5473" r:id="rId31"/>
    <p:sldId id="5474" r:id="rId32"/>
    <p:sldId id="5475" r:id="rId33"/>
    <p:sldId id="5476" r:id="rId34"/>
    <p:sldId id="5477" r:id="rId35"/>
    <p:sldId id="5478" r:id="rId36"/>
    <p:sldId id="5479" r:id="rId37"/>
    <p:sldId id="5480" r:id="rId38"/>
    <p:sldId id="5481" r:id="rId39"/>
    <p:sldId id="5482" r:id="rId40"/>
    <p:sldId id="5483" r:id="rId41"/>
    <p:sldId id="5484" r:id="rId42"/>
    <p:sldId id="5485" r:id="rId43"/>
    <p:sldId id="5486" r:id="rId44"/>
    <p:sldId id="5487" r:id="rId45"/>
    <p:sldId id="5488" r:id="rId46"/>
    <p:sldId id="5489" r:id="rId47"/>
    <p:sldId id="5490" r:id="rId48"/>
    <p:sldId id="5491" r:id="rId49"/>
    <p:sldId id="5492" r:id="rId50"/>
    <p:sldId id="5493" r:id="rId51"/>
    <p:sldId id="5494" r:id="rId52"/>
    <p:sldId id="5495" r:id="rId53"/>
    <p:sldId id="5496" r:id="rId54"/>
    <p:sldId id="5497" r:id="rId55"/>
    <p:sldId id="5498" r:id="rId56"/>
    <p:sldId id="5499" r:id="rId57"/>
    <p:sldId id="5500" r:id="rId58"/>
    <p:sldId id="5501" r:id="rId59"/>
    <p:sldId id="5502" r:id="rId60"/>
    <p:sldId id="5503" r:id="rId61"/>
    <p:sldId id="5504" r:id="rId62"/>
    <p:sldId id="5505" r:id="rId63"/>
    <p:sldId id="5506" r:id="rId64"/>
    <p:sldId id="5507" r:id="rId65"/>
    <p:sldId id="5508" r:id="rId66"/>
    <p:sldId id="5509" r:id="rId67"/>
    <p:sldId id="5510" r:id="rId68"/>
    <p:sldId id="5511" r:id="rId69"/>
    <p:sldId id="5512" r:id="rId70"/>
    <p:sldId id="5513" r:id="rId71"/>
    <p:sldId id="5514" r:id="rId72"/>
    <p:sldId id="5515" r:id="rId73"/>
    <p:sldId id="5516" r:id="rId74"/>
    <p:sldId id="5517" r:id="rId75"/>
    <p:sldId id="5518" r:id="rId76"/>
    <p:sldId id="5519" r:id="rId77"/>
    <p:sldId id="5520" r:id="rId78"/>
    <p:sldId id="5521" r:id="rId79"/>
    <p:sldId id="5522" r:id="rId80"/>
    <p:sldId id="5523" r:id="rId81"/>
    <p:sldId id="5524" r:id="rId82"/>
    <p:sldId id="5525" r:id="rId83"/>
    <p:sldId id="5526" r:id="rId84"/>
    <p:sldId id="5527" r:id="rId85"/>
    <p:sldId id="5528" r:id="rId86"/>
    <p:sldId id="5529" r:id="rId87"/>
    <p:sldId id="5530" r:id="rId88"/>
    <p:sldId id="5531" r:id="rId89"/>
    <p:sldId id="5532" r:id="rId90"/>
    <p:sldId id="5533" r:id="rId91"/>
    <p:sldId id="5534" r:id="rId92"/>
    <p:sldId id="5535" r:id="rId93"/>
    <p:sldId id="5536" r:id="rId94"/>
    <p:sldId id="5537" r:id="rId95"/>
    <p:sldId id="5538" r:id="rId96"/>
    <p:sldId id="5539" r:id="rId97"/>
    <p:sldId id="5540" r:id="rId98"/>
    <p:sldId id="5541" r:id="rId99"/>
    <p:sldId id="5542" r:id="rId100"/>
    <p:sldId id="5543" r:id="rId101"/>
    <p:sldId id="5544" r:id="rId102"/>
    <p:sldId id="5545" r:id="rId103"/>
    <p:sldId id="5546" r:id="rId104"/>
    <p:sldId id="5547" r:id="rId105"/>
    <p:sldId id="5548" r:id="rId106"/>
    <p:sldId id="5549" r:id="rId107"/>
    <p:sldId id="5550" r:id="rId108"/>
    <p:sldId id="5551" r:id="rId109"/>
    <p:sldId id="5552" r:id="rId110"/>
    <p:sldId id="5553" r:id="rId111"/>
    <p:sldId id="5554" r:id="rId112"/>
    <p:sldId id="5555" r:id="rId113"/>
    <p:sldId id="5556" r:id="rId114"/>
    <p:sldId id="5557" r:id="rId115"/>
    <p:sldId id="5558" r:id="rId116"/>
    <p:sldId id="5559" r:id="rId117"/>
    <p:sldId id="5560" r:id="rId118"/>
    <p:sldId id="5561" r:id="rId119"/>
    <p:sldId id="5562" r:id="rId120"/>
    <p:sldId id="5563" r:id="rId121"/>
    <p:sldId id="5564" r:id="rId122"/>
    <p:sldId id="5565" r:id="rId123"/>
    <p:sldId id="5566" r:id="rId124"/>
    <p:sldId id="5567" r:id="rId125"/>
    <p:sldId id="5568" r:id="rId126"/>
    <p:sldId id="5569" r:id="rId127"/>
    <p:sldId id="5570" r:id="rId128"/>
    <p:sldId id="5571" r:id="rId129"/>
    <p:sldId id="5572" r:id="rId130"/>
    <p:sldId id="5573" r:id="rId131"/>
    <p:sldId id="5574" r:id="rId132"/>
    <p:sldId id="5575" r:id="rId133"/>
    <p:sldId id="5576" r:id="rId134"/>
    <p:sldId id="5577" r:id="rId135"/>
    <p:sldId id="5578" r:id="rId136"/>
    <p:sldId id="5579" r:id="rId137"/>
    <p:sldId id="5580" r:id="rId138"/>
    <p:sldId id="5581" r:id="rId139"/>
    <p:sldId id="5582" r:id="rId140"/>
    <p:sldId id="5583" r:id="rId141"/>
    <p:sldId id="5584" r:id="rId142"/>
    <p:sldId id="5585" r:id="rId143"/>
    <p:sldId id="5586" r:id="rId144"/>
    <p:sldId id="5587" r:id="rId145"/>
    <p:sldId id="5588" r:id="rId146"/>
    <p:sldId id="5589" r:id="rId147"/>
    <p:sldId id="5590" r:id="rId148"/>
    <p:sldId id="5591" r:id="rId149"/>
    <p:sldId id="5592" r:id="rId150"/>
    <p:sldId id="5593" r:id="rId151"/>
    <p:sldId id="5594" r:id="rId152"/>
    <p:sldId id="5595" r:id="rId153"/>
    <p:sldId id="5596" r:id="rId154"/>
    <p:sldId id="5597" r:id="rId155"/>
    <p:sldId id="5598" r:id="rId156"/>
    <p:sldId id="5599" r:id="rId157"/>
    <p:sldId id="5600" r:id="rId158"/>
    <p:sldId id="5601" r:id="rId159"/>
    <p:sldId id="5602" r:id="rId160"/>
    <p:sldId id="5603" r:id="rId161"/>
    <p:sldId id="5604" r:id="rId162"/>
    <p:sldId id="5605" r:id="rId163"/>
    <p:sldId id="5606" r:id="rId164"/>
    <p:sldId id="5607" r:id="rId165"/>
    <p:sldId id="5608" r:id="rId166"/>
    <p:sldId id="5609" r:id="rId167"/>
    <p:sldId id="5610" r:id="rId168"/>
    <p:sldId id="5611" r:id="rId169"/>
    <p:sldId id="5612" r:id="rId170"/>
    <p:sldId id="5613" r:id="rId171"/>
    <p:sldId id="5614" r:id="rId172"/>
    <p:sldId id="5615" r:id="rId173"/>
    <p:sldId id="5616" r:id="rId174"/>
    <p:sldId id="5617" r:id="rId175"/>
    <p:sldId id="5618" r:id="rId176"/>
    <p:sldId id="5619" r:id="rId177"/>
    <p:sldId id="5620" r:id="rId178"/>
    <p:sldId id="5621" r:id="rId179"/>
    <p:sldId id="5622" r:id="rId180"/>
    <p:sldId id="5623" r:id="rId181"/>
    <p:sldId id="5624" r:id="rId182"/>
    <p:sldId id="5625" r:id="rId183"/>
    <p:sldId id="5626" r:id="rId184"/>
    <p:sldId id="5627" r:id="rId185"/>
    <p:sldId id="5628" r:id="rId186"/>
    <p:sldId id="5629" r:id="rId187"/>
    <p:sldId id="5630" r:id="rId188"/>
    <p:sldId id="5631" r:id="rId189"/>
    <p:sldId id="5632" r:id="rId190"/>
    <p:sldId id="5633" r:id="rId191"/>
    <p:sldId id="5634" r:id="rId192"/>
    <p:sldId id="5635" r:id="rId193"/>
    <p:sldId id="5636" r:id="rId194"/>
    <p:sldId id="5637" r:id="rId195"/>
    <p:sldId id="5638" r:id="rId196"/>
    <p:sldId id="5639" r:id="rId197"/>
    <p:sldId id="5640" r:id="rId198"/>
    <p:sldId id="5641" r:id="rId199"/>
    <p:sldId id="5642" r:id="rId200"/>
    <p:sldId id="5643" r:id="rId201"/>
    <p:sldId id="5644" r:id="rId202"/>
    <p:sldId id="5645" r:id="rId203"/>
    <p:sldId id="5646" r:id="rId204"/>
    <p:sldId id="5647" r:id="rId205"/>
    <p:sldId id="5648" r:id="rId206"/>
    <p:sldId id="5649" r:id="rId207"/>
    <p:sldId id="5650" r:id="rId208"/>
    <p:sldId id="5651" r:id="rId209"/>
    <p:sldId id="5652" r:id="rId210"/>
    <p:sldId id="5653" r:id="rId211"/>
    <p:sldId id="5654" r:id="rId212"/>
    <p:sldId id="5655" r:id="rId213"/>
    <p:sldId id="5656" r:id="rId214"/>
    <p:sldId id="5657" r:id="rId215"/>
    <p:sldId id="5658" r:id="rId216"/>
    <p:sldId id="5659" r:id="rId217"/>
    <p:sldId id="5660" r:id="rId218"/>
    <p:sldId id="5661" r:id="rId219"/>
    <p:sldId id="5662" r:id="rId220"/>
    <p:sldId id="5663" r:id="rId221"/>
    <p:sldId id="5664" r:id="rId222"/>
    <p:sldId id="5665" r:id="rId223"/>
    <p:sldId id="5666" r:id="rId224"/>
    <p:sldId id="5667" r:id="rId225"/>
    <p:sldId id="5668" r:id="rId226"/>
    <p:sldId id="5669" r:id="rId227"/>
    <p:sldId id="5670" r:id="rId228"/>
    <p:sldId id="5671" r:id="rId229"/>
    <p:sldId id="5672" r:id="rId230"/>
    <p:sldId id="5673" r:id="rId231"/>
    <p:sldId id="5674" r:id="rId232"/>
    <p:sldId id="5675" r:id="rId233"/>
    <p:sldId id="5676" r:id="rId234"/>
    <p:sldId id="5677" r:id="rId235"/>
    <p:sldId id="5678" r:id="rId236"/>
    <p:sldId id="5679" r:id="rId237"/>
    <p:sldId id="5680" r:id="rId238"/>
    <p:sldId id="5681" r:id="rId239"/>
    <p:sldId id="5682" r:id="rId240"/>
    <p:sldId id="5683" r:id="rId241"/>
    <p:sldId id="5684" r:id="rId242"/>
    <p:sldId id="5685" r:id="rId243"/>
    <p:sldId id="5686" r:id="rId244"/>
    <p:sldId id="5687" r:id="rId245"/>
    <p:sldId id="5688" r:id="rId246"/>
    <p:sldId id="5689" r:id="rId247"/>
    <p:sldId id="5690" r:id="rId248"/>
    <p:sldId id="5691" r:id="rId249"/>
    <p:sldId id="5692" r:id="rId250"/>
    <p:sldId id="5693" r:id="rId251"/>
    <p:sldId id="5694" r:id="rId252"/>
    <p:sldId id="5695" r:id="rId253"/>
    <p:sldId id="5461" r:id="rId254"/>
    <p:sldId id="5440" r:id="rId2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howGuides="1">
      <p:cViewPr varScale="1">
        <p:scale>
          <a:sx n="85" d="100"/>
          <a:sy n="85" d="100"/>
        </p:scale>
        <p:origin x="48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9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58" Type="http://schemas.openxmlformats.org/officeDocument/2006/relationships/viewProps" Target="view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theme" Target="theme/theme1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tableStyles" Target="tableStyles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slide" Target="slides/slide249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notesMaster" Target="notesMasters/notesMaster1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2BFF6-EB1E-4216-AE1F-8531F2060E7A}" type="datetimeFigureOut">
              <a:rPr lang="en-CA" smtClean="0"/>
              <a:t>2024-01-25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B0FA1-1FA1-4B1F-BDBB-945DC362A1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19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065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1113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6216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25183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672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6501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658798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33638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13422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696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0053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3454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6469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1081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6289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4965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2063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1731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3657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383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4941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0139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6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636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66433" y="2492896"/>
            <a:ext cx="2122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کمیل</a:t>
            </a:r>
            <a:endParaRPr kumimoji="0" lang="en-CA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C4EDA-A509-BB32-2953-59C94A3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B47EA-5D2D-44B5-B00B-9EB09598820D}" type="slidenum">
              <a:rPr lang="ar-SA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وَبِعَظَمَتِكَ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مَلَأَتْ 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Your tremendousness, which has filled all things;</a:t>
            </a:r>
          </a:p>
        </p:txBody>
      </p:sp>
    </p:spTree>
    <p:extLst>
      <p:ext uri="{BB962C8B-B14F-4D97-AF65-F5344CB8AC3E}">
        <p14:creationId xmlns:p14="http://schemas.microsoft.com/office/powerpoint/2010/main" val="33577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وَلَيتَ شِعْرِي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وَإِلٰهِي وَمَوْلَايَ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Would that I knew, my Master, My God and my Protector,</a:t>
            </a:r>
          </a:p>
        </p:txBody>
      </p:sp>
    </p:spTree>
    <p:extLst>
      <p:ext uri="{BB962C8B-B14F-4D97-AF65-F5344CB8AC3E}">
        <p14:creationId xmlns:p14="http://schemas.microsoft.com/office/powerpoint/2010/main" val="25198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أَتُسَلِّطُ النَّارَ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وُجُوهٍ خَرَّتْ لِعَظَمَتِكَ سَاجِدَةً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Whether You </a:t>
            </a:r>
            <a:r>
              <a:rPr lang="en-US" kern="1200" dirty="0" err="1">
                <a:ea typeface="MS Mincho" pitchFamily="49" charset="-128"/>
              </a:rPr>
              <a:t>wilt</a:t>
            </a:r>
            <a:r>
              <a:rPr lang="en-US" kern="1200" dirty="0">
                <a:ea typeface="MS Mincho" pitchFamily="49" charset="-128"/>
              </a:rPr>
              <a:t> give the Fire dominion over faces fallen down prostrate before Your Tremendousness,</a:t>
            </a:r>
          </a:p>
        </p:txBody>
      </p:sp>
    </p:spTree>
    <p:extLst>
      <p:ext uri="{BB962C8B-B14F-4D97-AF65-F5344CB8AC3E}">
        <p14:creationId xmlns:p14="http://schemas.microsoft.com/office/powerpoint/2010/main" val="42854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أَلْسُنٍ نَطَقَتْ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بِتَوحِیدِكَ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صَادِقَةً وَبِشُكْرِكَ مَادِحَةً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over tongues voicing sincerely the profession of Your Unity and giving thanks to You in praise,</a:t>
            </a:r>
          </a:p>
        </p:txBody>
      </p:sp>
    </p:spTree>
    <p:extLst>
      <p:ext uri="{BB962C8B-B14F-4D97-AF65-F5344CB8AC3E}">
        <p14:creationId xmlns:p14="http://schemas.microsoft.com/office/powerpoint/2010/main" val="28296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قُلُوبِ</a:t>
            </a:r>
            <a:r>
              <a:rPr lang="ar-AE" sz="7200" kern="1200" baseline="-25000" dirty="0">
                <a:solidFill>
                  <a:srgbClr val="000066"/>
                </a:solidFill>
                <a:effectLst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نِ</a:t>
            </a:r>
            <a:r>
              <a:rPr lang="ar-SA" sz="7200" kern="1200" dirty="0">
                <a:solidFill>
                  <a:srgbClr val="FFFFFF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اعْتَرَفَتْ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بِـإِلٰهِیَّتِكَ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مُحَقِّقَةً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over hearts acknowledging Your Divinity through verification,</a:t>
            </a:r>
          </a:p>
        </p:txBody>
      </p:sp>
    </p:spTree>
    <p:extLst>
      <p:ext uri="{BB962C8B-B14F-4D97-AF65-F5344CB8AC3E}">
        <p14:creationId xmlns:p14="http://schemas.microsoft.com/office/powerpoint/2010/main" val="8206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ضَمَائِرَ حَوَتْ مِنَ الْعِلْمِ بِكَ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حَتّٰی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صَارَتْ خَاشِعَةً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over minds encompassing knowledge of You until they have become humble</a:t>
            </a:r>
          </a:p>
        </p:txBody>
      </p:sp>
    </p:spTree>
    <p:extLst>
      <p:ext uri="{BB962C8B-B14F-4D97-AF65-F5344CB8AC3E}">
        <p14:creationId xmlns:p14="http://schemas.microsoft.com/office/powerpoint/2010/main" val="3473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جَوَارِحَ سَعَتْ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أَوْطَانِ تَعَبُّدِكَ طَائِعَةً وَأَشَارَتْ بِاسْتِغْفَارِكَ مُذْعِنَةً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over bodily members speeding to the places of Your worship in obedience and beckoning for Your forgiveness in submission.</a:t>
            </a:r>
          </a:p>
        </p:txBody>
      </p:sp>
    </p:spTree>
    <p:extLst>
      <p:ext uri="{BB962C8B-B14F-4D97-AF65-F5344CB8AC3E}">
        <p14:creationId xmlns:p14="http://schemas.microsoft.com/office/powerpoint/2010/main" val="9097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مَا هٰكَذَا الظَّنُّ بِكَ وَلَا أُخْبِرْنَا بِفَضْلِكَ عَنْكَ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 such opinion is held of You! Nor has such been reported - thanks to Your bounty — concerning You,</a:t>
            </a:r>
          </a:p>
        </p:txBody>
      </p:sp>
    </p:spTree>
    <p:extLst>
      <p:ext uri="{BB962C8B-B14F-4D97-AF65-F5344CB8AC3E}">
        <p14:creationId xmlns:p14="http://schemas.microsoft.com/office/powerpoint/2010/main" val="36898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كَرِیمُ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All-generous! My Lord,</a:t>
            </a:r>
          </a:p>
        </p:txBody>
      </p:sp>
    </p:spTree>
    <p:extLst>
      <p:ext uri="{BB962C8B-B14F-4D97-AF65-F5344CB8AC3E}">
        <p14:creationId xmlns:p14="http://schemas.microsoft.com/office/powerpoint/2010/main" val="37274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وَأَنْتَ تَعْلَمُ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ضَعْفى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عَنْ قَلِيلٍ مِّنْ بَلَاءِ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الدُّنْیَا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 عُقُوبَاتِهَا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2207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یَجْرِي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مِنَ الْمَكَارِهِ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أَهْلِهَا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before those ordeals which befall its inhabitants,</a:t>
            </a:r>
          </a:p>
        </p:txBody>
      </p:sp>
    </p:spTree>
    <p:extLst>
      <p:ext uri="{BB962C8B-B14F-4D97-AF65-F5344CB8AC3E}">
        <p14:creationId xmlns:p14="http://schemas.microsoft.com/office/powerpoint/2010/main" val="18105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وَبِسُلْطَانِكَ الَّذِي عَلَا 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by Your force, which towers over all things;</a:t>
            </a:r>
          </a:p>
        </p:txBody>
      </p:sp>
    </p:spTree>
    <p:extLst>
      <p:ext uri="{BB962C8B-B14F-4D97-AF65-F5344CB8AC3E}">
        <p14:creationId xmlns:p14="http://schemas.microsoft.com/office/powerpoint/2010/main" val="10571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أَنَّ ذَلِكَ بَلَاءٌ وَ مَكرُوهٌ قَلِيلٌ مَكثُهُ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یَسِيرٌ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بَقَاؤُهُ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قَصِیرٌ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مُدَّتُهُ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Even though it is a tribulation and ordeal whose stay is short, whose subsistence is but little and, whose period is but fleeting.</a:t>
            </a:r>
          </a:p>
        </p:txBody>
      </p:sp>
    </p:spTree>
    <p:extLst>
      <p:ext uri="{BB962C8B-B14F-4D97-AF65-F5344CB8AC3E}">
        <p14:creationId xmlns:p14="http://schemas.microsoft.com/office/powerpoint/2010/main" val="16729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احْتِمَالِي لِبَلَاءِ الْآخِرَةِ وَجَلِيلِ وُقُوعِ الْمَكَارِهِ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فِیهَا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how can I endure the tribulations of the next world and the great ordeals that occur within it?</a:t>
            </a:r>
          </a:p>
        </p:txBody>
      </p:sp>
    </p:spTree>
    <p:extLst>
      <p:ext uri="{BB962C8B-B14F-4D97-AF65-F5344CB8AC3E}">
        <p14:creationId xmlns:p14="http://schemas.microsoft.com/office/powerpoint/2010/main" val="24134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بَلَاءٌ تَطُولُ مُدَّتُهُ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وَیَدُومُ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مَقَامُهُ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وَلَایُخَفَّفُ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عَنْ أَهْلِهِ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it is a tribulation whose period is long, whose station endures and whose sufferers are given no respite,</a:t>
            </a:r>
          </a:p>
        </p:txBody>
      </p:sp>
    </p:spTree>
    <p:extLst>
      <p:ext uri="{BB962C8B-B14F-4D97-AF65-F5344CB8AC3E}">
        <p14:creationId xmlns:p14="http://schemas.microsoft.com/office/powerpoint/2010/main" val="148003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لِأَنَّهُ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لَایَكُونُ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اِلّا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عَنْ غَضَبِكَ وَانْتِقَامِكَ وَسَخَطِكَ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Since it only occurs as a result of Your wrath, Your vengeance and Your anger,</a:t>
            </a:r>
          </a:p>
        </p:txBody>
      </p:sp>
    </p:spTree>
    <p:extLst>
      <p:ext uri="{BB962C8B-B14F-4D97-AF65-F5344CB8AC3E}">
        <p14:creationId xmlns:p14="http://schemas.microsoft.com/office/powerpoint/2010/main" val="42106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وَهٰذَا مَا لَا تَقُومُ لَهُ السَّمٰواتُ وَالْأَرْضُ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these cannot be withstood by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3679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فَكَیفَ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Master, so what about me?!</a:t>
            </a:r>
          </a:p>
        </p:txBody>
      </p:sp>
    </p:spTree>
    <p:extLst>
      <p:ext uri="{BB962C8B-B14F-4D97-AF65-F5344CB8AC3E}">
        <p14:creationId xmlns:p14="http://schemas.microsoft.com/office/powerpoint/2010/main" val="859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وَأَنَا عَبْدُكَ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الضَّعِیفُ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الذَّلِيلُ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الْحَقِیرُ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الْمِسْكِینُ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الْمُسْتَكِینُ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I am Your weak, lowly, base, wretched and miserable slave.</a:t>
            </a:r>
          </a:p>
        </p:txBody>
      </p:sp>
    </p:spTree>
    <p:extLst>
      <p:ext uri="{BB962C8B-B14F-4D97-AF65-F5344CB8AC3E}">
        <p14:creationId xmlns:p14="http://schemas.microsoft.com/office/powerpoint/2010/main" val="147168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إِلٰهِي وَرَبِّي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وَمَولَاي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God! My Lord! My Master! My Protector!</a:t>
            </a:r>
          </a:p>
        </p:txBody>
      </p:sp>
    </p:spTree>
    <p:extLst>
      <p:ext uri="{BB962C8B-B14F-4D97-AF65-F5344CB8AC3E}">
        <p14:creationId xmlns:p14="http://schemas.microsoft.com/office/powerpoint/2010/main" val="4484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لِأَيِّ الْأُمُورِ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أَشْكُو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which things would I complain to You?</a:t>
            </a:r>
          </a:p>
        </p:txBody>
      </p:sp>
    </p:spTree>
    <p:extLst>
      <p:ext uri="{BB962C8B-B14F-4D97-AF65-F5344CB8AC3E}">
        <p14:creationId xmlns:p14="http://schemas.microsoft.com/office/powerpoint/2010/main" val="19029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وَلِمَا مِنْهَا أَضِجُّ وَأَبْكِي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for which of them would I lament and weep?</a:t>
            </a:r>
          </a:p>
        </p:txBody>
      </p:sp>
    </p:spTree>
    <p:extLst>
      <p:ext uri="{BB962C8B-B14F-4D97-AF65-F5344CB8AC3E}">
        <p14:creationId xmlns:p14="http://schemas.microsoft.com/office/powerpoint/2010/main" val="41974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وَبِوَجْهِكَ الْبَاقِي بَعْدَ فَنَاءِ كُلِّ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Your face, which subsists after the annihilation of all things,</a:t>
            </a:r>
          </a:p>
        </p:txBody>
      </p:sp>
    </p:spTree>
    <p:extLst>
      <p:ext uri="{BB962C8B-B14F-4D97-AF65-F5344CB8AC3E}">
        <p14:creationId xmlns:p14="http://schemas.microsoft.com/office/powerpoint/2010/main" val="305544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لِأَلِيمِ الْعَذَابِ وَشِدَّتِهِ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the pain and severity of chastisement?</a:t>
            </a:r>
          </a:p>
        </p:txBody>
      </p:sp>
    </p:spTree>
    <p:extLst>
      <p:ext uri="{BB962C8B-B14F-4D97-AF65-F5344CB8AC3E}">
        <p14:creationId xmlns:p14="http://schemas.microsoft.com/office/powerpoint/2010/main" val="13078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لِطُولِ الْبَلَاءِ وَمُدَّتِهِ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for the length and period of tribulation?</a:t>
            </a:r>
          </a:p>
        </p:txBody>
      </p:sp>
    </p:spTree>
    <p:extLst>
      <p:ext uri="{BB962C8B-B14F-4D97-AF65-F5344CB8AC3E}">
        <p14:creationId xmlns:p14="http://schemas.microsoft.com/office/powerpoint/2010/main" val="336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فَلَئِنْ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صَیَّرْتَنِي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لِلْعُقُوبَاتِ مَعَ أَعْدَائِكَ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if You </a:t>
            </a:r>
            <a:r>
              <a:rPr lang="en-US" kern="1200" dirty="0" err="1">
                <a:ea typeface="MS Mincho" pitchFamily="49" charset="-128"/>
              </a:rPr>
              <a:t>takest</a:t>
            </a:r>
            <a:r>
              <a:rPr lang="en-US" kern="1200" dirty="0">
                <a:ea typeface="MS Mincho" pitchFamily="49" charset="-128"/>
              </a:rPr>
              <a:t> me to the punishments with Your enemies,</a:t>
            </a:r>
          </a:p>
        </p:txBody>
      </p:sp>
    </p:spTree>
    <p:extLst>
      <p:ext uri="{BB962C8B-B14F-4D97-AF65-F5344CB8AC3E}">
        <p14:creationId xmlns:p14="http://schemas.microsoft.com/office/powerpoint/2010/main" val="10121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وَجَمَعْتَ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بَینِي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أَهْلِ بَلَائِكَ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</a:t>
            </a:r>
            <a:r>
              <a:rPr lang="en-US" kern="1200" dirty="0" err="1">
                <a:ea typeface="MS Mincho" pitchFamily="49" charset="-128"/>
              </a:rPr>
              <a:t>gatherest</a:t>
            </a:r>
            <a:r>
              <a:rPr lang="en-US" kern="1200" dirty="0">
                <a:ea typeface="MS Mincho" pitchFamily="49" charset="-128"/>
              </a:rPr>
              <a:t> me with the people of Your tribulation</a:t>
            </a:r>
          </a:p>
        </p:txBody>
      </p:sp>
    </p:spTree>
    <p:extLst>
      <p:ext uri="{BB962C8B-B14F-4D97-AF65-F5344CB8AC3E}">
        <p14:creationId xmlns:p14="http://schemas.microsoft.com/office/powerpoint/2010/main" val="31959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وَفَرَّقْتَ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بَینِي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أَحِبَّائِكَ وَأَوْلِيائِكَ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</a:t>
            </a:r>
            <a:r>
              <a:rPr lang="en-US" kern="1200" dirty="0" err="1">
                <a:ea typeface="MS Mincho" pitchFamily="49" charset="-128"/>
              </a:rPr>
              <a:t>separatest</a:t>
            </a:r>
            <a:r>
              <a:rPr lang="en-US" kern="1200" dirty="0">
                <a:ea typeface="MS Mincho" pitchFamily="49" charset="-128"/>
              </a:rPr>
              <a:t> me from Your friends and saints,</a:t>
            </a:r>
          </a:p>
        </p:txBody>
      </p:sp>
    </p:spTree>
    <p:extLst>
      <p:ext uri="{BB962C8B-B14F-4D97-AF65-F5344CB8AC3E}">
        <p14:creationId xmlns:p14="http://schemas.microsoft.com/office/powerpoint/2010/main" val="8288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فَهَبْنِي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إِلٰهِي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وَمَولَايَ وَرَبِّي صَبَرْتُ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عَذَابِكَ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Then suppose, My God, my Master, my Protector and my Lord that I am able to endure Your chastisement,</a:t>
            </a:r>
          </a:p>
        </p:txBody>
      </p:sp>
    </p:spTree>
    <p:extLst>
      <p:ext uri="{BB962C8B-B14F-4D97-AF65-F5344CB8AC3E}">
        <p14:creationId xmlns:p14="http://schemas.microsoft.com/office/powerpoint/2010/main" val="22147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أَصْبِرُ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فِرَاقِكَ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How can I endure separation from You?</a:t>
            </a:r>
          </a:p>
        </p:txBody>
      </p:sp>
    </p:spTree>
    <p:extLst>
      <p:ext uri="{BB962C8B-B14F-4D97-AF65-F5344CB8AC3E}">
        <p14:creationId xmlns:p14="http://schemas.microsoft.com/office/powerpoint/2010/main" val="18690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وَهَبْنِي صَبَرْتُ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حَرِّ نَارِكَ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suppose that I am able to endure the heat of Your fire,</a:t>
            </a:r>
          </a:p>
        </p:txBody>
      </p:sp>
    </p:spTree>
    <p:extLst>
      <p:ext uri="{BB962C8B-B14F-4D97-AF65-F5344CB8AC3E}">
        <p14:creationId xmlns:p14="http://schemas.microsoft.com/office/powerpoint/2010/main" val="14453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أَصْبِرُ عَنِ النَّظَرِ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كَرَامَتِكَ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How can I endure not gazing upon Your generosity?</a:t>
            </a:r>
          </a:p>
        </p:txBody>
      </p:sp>
    </p:spTree>
    <p:extLst>
      <p:ext uri="{BB962C8B-B14F-4D97-AF65-F5344CB8AC3E}">
        <p14:creationId xmlns:p14="http://schemas.microsoft.com/office/powerpoint/2010/main" val="41950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أَسْكُنُ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النَّارِ وَرَجَائِي عَفْوُكَ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can I dwell in the Fire while my hope is Your pardon?</a:t>
            </a:r>
          </a:p>
        </p:txBody>
      </p:sp>
    </p:spTree>
    <p:extLst>
      <p:ext uri="{BB962C8B-B14F-4D97-AF65-F5344CB8AC3E}">
        <p14:creationId xmlns:p14="http://schemas.microsoft.com/office/powerpoint/2010/main" val="31875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وَبِأَسْمَائِكَ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مَلَأَتْ أَرْكَانَ كُلِّ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Your Names, which have filled the foundations of all things;</a:t>
            </a:r>
          </a:p>
        </p:txBody>
      </p:sp>
    </p:spTree>
    <p:extLst>
      <p:ext uri="{BB962C8B-B14F-4D97-AF65-F5344CB8AC3E}">
        <p14:creationId xmlns:p14="http://schemas.microsoft.com/office/powerpoint/2010/main" val="4163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فَبِعِزَّتِكَ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وَمَولَايَ أُقْسِمُ صَادِقاً لَئِنْ تَرَكتَنِي نَاطِقاً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by </a:t>
            </a:r>
            <a:r>
              <a:rPr lang="en-US" kern="1200" dirty="0" err="1">
                <a:ea typeface="MS Mincho" pitchFamily="49" charset="-128"/>
              </a:rPr>
              <a:t>Your</a:t>
            </a:r>
            <a:r>
              <a:rPr lang="en-US" kern="1200" dirty="0">
                <a:ea typeface="MS Mincho" pitchFamily="49" charset="-128"/>
              </a:rPr>
              <a:t> might, my Master and my protector, I swear sincerely, if You </a:t>
            </a:r>
            <a:r>
              <a:rPr lang="en-US" kern="1200" dirty="0" err="1">
                <a:ea typeface="MS Mincho" pitchFamily="49" charset="-128"/>
              </a:rPr>
              <a:t>leavest</a:t>
            </a:r>
            <a:r>
              <a:rPr lang="en-US" kern="1200" dirty="0">
                <a:ea typeface="MS Mincho" pitchFamily="49" charset="-128"/>
              </a:rPr>
              <a:t> me with speech,</a:t>
            </a:r>
          </a:p>
        </p:txBody>
      </p:sp>
    </p:spTree>
    <p:extLst>
      <p:ext uri="{BB962C8B-B14F-4D97-AF65-F5344CB8AC3E}">
        <p14:creationId xmlns:p14="http://schemas.microsoft.com/office/powerpoint/2010/main" val="18967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لَأَضِجَّنَّ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بَیْنَ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أَهْلِهَا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ضَجِیجَ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الْآمِلِينَ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will lament to You from the midst of the Fire's inhabitants with lamentation of the hopeful;</a:t>
            </a:r>
          </a:p>
        </p:txBody>
      </p:sp>
    </p:spTree>
    <p:extLst>
      <p:ext uri="{BB962C8B-B14F-4D97-AF65-F5344CB8AC3E}">
        <p14:creationId xmlns:p14="http://schemas.microsoft.com/office/powerpoint/2010/main" val="428782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وَلَأَصْرُخَنَّ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صُرَاخَ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الْمُسْتَصْرِخِینَ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will cry to You with the cry of those crying for help;</a:t>
            </a:r>
          </a:p>
        </p:txBody>
      </p:sp>
    </p:spTree>
    <p:extLst>
      <p:ext uri="{BB962C8B-B14F-4D97-AF65-F5344CB8AC3E}">
        <p14:creationId xmlns:p14="http://schemas.microsoft.com/office/powerpoint/2010/main" val="15209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وَلَأَبْكِیَنَّ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بُكَاءَ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الْفَاقِدِینَ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will weep to You with the weeping of the bereft;</a:t>
            </a:r>
          </a:p>
        </p:txBody>
      </p:sp>
    </p:spTree>
    <p:extLst>
      <p:ext uri="{BB962C8B-B14F-4D97-AF65-F5344CB8AC3E}">
        <p14:creationId xmlns:p14="http://schemas.microsoft.com/office/powerpoint/2010/main" val="30186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وَلَأُنَادِيَنَّكَ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كُنْتَ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وَلِيَّ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r>
              <a:rPr lang="en-US" dirty="0"/>
              <a:t>And I will call to You, Where art You, O Sponsor of the believers,</a:t>
            </a:r>
          </a:p>
        </p:txBody>
      </p:sp>
    </p:spTree>
    <p:extLst>
      <p:ext uri="{BB962C8B-B14F-4D97-AF65-F5344CB8AC3E}">
        <p14:creationId xmlns:p14="http://schemas.microsoft.com/office/powerpoint/2010/main" val="25861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غَایَةَ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آمَالِ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الْعَارِفِینَ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Goal of the hopes of Your knowers,</a:t>
            </a:r>
          </a:p>
        </p:txBody>
      </p:sp>
    </p:spTree>
    <p:extLst>
      <p:ext uri="{BB962C8B-B14F-4D97-AF65-F5344CB8AC3E}">
        <p14:creationId xmlns:p14="http://schemas.microsoft.com/office/powerpoint/2010/main" val="26379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غِیَاثَ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الْمُسْتَغِیثِینَ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Aid of those who seek assistance,</a:t>
            </a:r>
          </a:p>
        </p:txBody>
      </p:sp>
    </p:spTree>
    <p:extLst>
      <p:ext uri="{BB962C8B-B14F-4D97-AF65-F5344CB8AC3E}">
        <p14:creationId xmlns:p14="http://schemas.microsoft.com/office/powerpoint/2010/main" val="143596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حَبِیبَ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قُلُوبِ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الصَّادِقِینَ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Friend of the hearts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3609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إِلٰهَ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الْعَالَمِینَ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 God of all the world's inhabitants!</a:t>
            </a:r>
          </a:p>
        </p:txBody>
      </p:sp>
    </p:spTree>
    <p:extLst>
      <p:ext uri="{BB962C8B-B14F-4D97-AF65-F5344CB8AC3E}">
        <p14:creationId xmlns:p14="http://schemas.microsoft.com/office/powerpoint/2010/main" val="17510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أَفَتُرَاكَ سُبْحَانَكَ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إِلٰهِي وَبِحَمْدِكَ تَسْمَعُ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صَوْتَ عَبْدٍ مُسْلِمٍ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Canst You see Yourself — Glory be to You My God, and Thine is the praised — hearing within the Fire the voice of a slave surrendered to You,</a:t>
            </a:r>
          </a:p>
        </p:txBody>
      </p:sp>
    </p:spTree>
    <p:extLst>
      <p:ext uri="{BB962C8B-B14F-4D97-AF65-F5344CB8AC3E}">
        <p14:creationId xmlns:p14="http://schemas.microsoft.com/office/powerpoint/2010/main" val="41821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وَبِعِلْمِكَ الَّذِي أَحَاطَ بِكُلِّ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Your knowledge, which encompasses all things;</a:t>
            </a:r>
          </a:p>
        </p:txBody>
      </p:sp>
    </p:spTree>
    <p:extLst>
      <p:ext uri="{BB962C8B-B14F-4D97-AF65-F5344CB8AC3E}">
        <p14:creationId xmlns:p14="http://schemas.microsoft.com/office/powerpoint/2010/main" val="22374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سُجِنَ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بِمُخَالَفَتِهِ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Imprisoned there because of his violations,</a:t>
            </a:r>
          </a:p>
        </p:txBody>
      </p:sp>
    </p:spTree>
    <p:extLst>
      <p:ext uri="{BB962C8B-B14F-4D97-AF65-F5344CB8AC3E}">
        <p14:creationId xmlns:p14="http://schemas.microsoft.com/office/powerpoint/2010/main" val="6753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وَذَاقَ طَعْمَ عَذَابِهَا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بِمَعْصِیَتِهِ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Tasting the </a:t>
            </a:r>
            <a:r>
              <a:rPr lang="en-US" kern="1200" dirty="0" err="1">
                <a:ea typeface="MS Mincho" pitchFamily="49" charset="-128"/>
              </a:rPr>
              <a:t>favour</a:t>
            </a:r>
            <a:r>
              <a:rPr lang="en-US" kern="1200" dirty="0">
                <a:ea typeface="MS Mincho" pitchFamily="49" charset="-128"/>
              </a:rPr>
              <a:t> of its torment because of his disobedience,</a:t>
            </a:r>
          </a:p>
        </p:txBody>
      </p:sp>
    </p:spTree>
    <p:extLst>
      <p:ext uri="{BB962C8B-B14F-4D97-AF65-F5344CB8AC3E}">
        <p14:creationId xmlns:p14="http://schemas.microsoft.com/office/powerpoint/2010/main" val="324359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وَحُبِسَ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أَطْبَاقِهَا بِجُرْمِهِ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وَجَرِیرَتِهِ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confined within its levels because of his sin and crime,</a:t>
            </a:r>
          </a:p>
        </p:txBody>
      </p:sp>
    </p:spTree>
    <p:extLst>
      <p:ext uri="{BB962C8B-B14F-4D97-AF65-F5344CB8AC3E}">
        <p14:creationId xmlns:p14="http://schemas.microsoft.com/office/powerpoint/2010/main" val="34009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یَضِجُّ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ضَجِیجَ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مُؤَمِّلٍ لِرَحْمَتِكَ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While he laments to You with the lament of one hopeful for Your mercy,</a:t>
            </a:r>
          </a:p>
        </p:txBody>
      </p:sp>
    </p:spTree>
    <p:extLst>
      <p:ext uri="{BB962C8B-B14F-4D97-AF65-F5344CB8AC3E}">
        <p14:creationId xmlns:p14="http://schemas.microsoft.com/office/powerpoint/2010/main" val="377809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وَیُنَادِیكَ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بِلِسَانِ أَهْلِ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تَوحِیدِكَ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calls to You with the tongue of those who profess Your Unity</a:t>
            </a:r>
          </a:p>
        </p:txBody>
      </p:sp>
    </p:spTree>
    <p:extLst>
      <p:ext uri="{BB962C8B-B14F-4D97-AF65-F5344CB8AC3E}">
        <p14:creationId xmlns:p14="http://schemas.microsoft.com/office/powerpoint/2010/main" val="11529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وَیَتَوَسَّلُ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بِرُبُوبِيَّتِكَ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entreats You by Your lordship!</a:t>
            </a:r>
          </a:p>
        </p:txBody>
      </p:sp>
    </p:spTree>
    <p:extLst>
      <p:ext uri="{BB962C8B-B14F-4D97-AF65-F5344CB8AC3E}">
        <p14:creationId xmlns:p14="http://schemas.microsoft.com/office/powerpoint/2010/main" val="15500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مَولَايَ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فَكَیفَ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یَبْقَی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الْعَذَابِ وَهُوَ يَرْجُوا مَا سَلَفَ مِنْ حِلْمِكَ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Protector, so how should he remain in the chastisement, while he has hope for Your previous clemency?</a:t>
            </a:r>
          </a:p>
        </p:txBody>
      </p:sp>
    </p:spTree>
    <p:extLst>
      <p:ext uri="{BB962C8B-B14F-4D97-AF65-F5344CB8AC3E}">
        <p14:creationId xmlns:p14="http://schemas.microsoft.com/office/powerpoint/2010/main" val="25417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تُؤْلِمُهُ النَّارُ وَهُوَ يَأمُلُ فَضْلَكَ وَرَحْمَتَكَ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should the Fire cause him pain while he expects Your bounty and mercy?</a:t>
            </a:r>
          </a:p>
        </p:txBody>
      </p:sp>
    </p:spTree>
    <p:extLst>
      <p:ext uri="{BB962C8B-B14F-4D97-AF65-F5344CB8AC3E}">
        <p14:creationId xmlns:p14="http://schemas.microsoft.com/office/powerpoint/2010/main" val="33392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يُحْرِقُهُ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لَهِیبُهَا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وَأَنْتَ تَسْمَعُ صَوْتَهُ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مَكَانَهُ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should its flames burn him, while You </a:t>
            </a:r>
            <a:r>
              <a:rPr lang="en-US" kern="1200" dirty="0" err="1">
                <a:ea typeface="MS Mincho" pitchFamily="49" charset="-128"/>
              </a:rPr>
              <a:t>hearest</a:t>
            </a:r>
            <a:r>
              <a:rPr lang="en-US" kern="1200" dirty="0">
                <a:ea typeface="MS Mincho" pitchFamily="49" charset="-128"/>
              </a:rPr>
              <a:t> his voice and </a:t>
            </a:r>
            <a:r>
              <a:rPr lang="en-US" kern="1200" dirty="0" err="1">
                <a:ea typeface="MS Mincho" pitchFamily="49" charset="-128"/>
              </a:rPr>
              <a:t>seest</a:t>
            </a:r>
            <a:r>
              <a:rPr lang="en-US" kern="1200" dirty="0">
                <a:ea typeface="MS Mincho" pitchFamily="49" charset="-128"/>
              </a:rPr>
              <a:t> his place?</a:t>
            </a:r>
          </a:p>
        </p:txBody>
      </p:sp>
    </p:spTree>
    <p:extLst>
      <p:ext uri="{BB962C8B-B14F-4D97-AF65-F5344CB8AC3E}">
        <p14:creationId xmlns:p14="http://schemas.microsoft.com/office/powerpoint/2010/main" val="14087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یَشْتَمِلُ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عَلَیهِ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زَفِیرُهَا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وَأَنْتَ تَعْلَمُ ضَعْفَهُ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should its groaning encompass him, while You </a:t>
            </a:r>
            <a:r>
              <a:rPr lang="en-US" kern="1200" dirty="0" err="1">
                <a:ea typeface="MS Mincho" pitchFamily="49" charset="-128"/>
              </a:rPr>
              <a:t>knowest</a:t>
            </a:r>
            <a:r>
              <a:rPr lang="en-US" kern="1200" dirty="0">
                <a:ea typeface="MS Mincho" pitchFamily="49" charset="-128"/>
              </a:rPr>
              <a:t> his weakness?</a:t>
            </a:r>
          </a:p>
        </p:txBody>
      </p:sp>
    </p:spTree>
    <p:extLst>
      <p:ext uri="{BB962C8B-B14F-4D97-AF65-F5344CB8AC3E}">
        <p14:creationId xmlns:p14="http://schemas.microsoft.com/office/powerpoint/2010/main" val="24389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وَبِنُورِ وَجْهِكَ الَّذِي أَضَاءَ لَهُ كُلُّ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the light of Your face, through which all things are illumined!</a:t>
            </a:r>
          </a:p>
        </p:txBody>
      </p:sp>
    </p:spTree>
    <p:extLst>
      <p:ext uri="{BB962C8B-B14F-4D97-AF65-F5344CB8AC3E}">
        <p14:creationId xmlns:p14="http://schemas.microsoft.com/office/powerpoint/2010/main" val="26647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یَتَقَلْقَلُ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بَیْنَ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أَطْبَاقِهَا وَأَنْتَ تَعْلَمُ صِدْقَهُ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should he be convulsed among its levels, while You </a:t>
            </a:r>
            <a:r>
              <a:rPr lang="en-US" kern="1200" dirty="0" err="1">
                <a:ea typeface="MS Mincho" pitchFamily="49" charset="-128"/>
              </a:rPr>
              <a:t>knowest</a:t>
            </a:r>
            <a:r>
              <a:rPr lang="en-US" kern="1200" dirty="0">
                <a:ea typeface="MS Mincho" pitchFamily="49" charset="-128"/>
              </a:rPr>
              <a:t> his sincerity?</a:t>
            </a:r>
          </a:p>
        </p:txBody>
      </p:sp>
    </p:spTree>
    <p:extLst>
      <p:ext uri="{BB962C8B-B14F-4D97-AF65-F5344CB8AC3E}">
        <p14:creationId xmlns:p14="http://schemas.microsoft.com/office/powerpoint/2010/main" val="38845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تَزْجُرُهُ زَبَانِيَتُهَا وَهُوَ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یُنَادِیكَ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should its keepers torture him while he calls out to You, O Lord?</a:t>
            </a:r>
          </a:p>
        </p:txBody>
      </p:sp>
    </p:spTree>
    <p:extLst>
      <p:ext uri="{BB962C8B-B14F-4D97-AF65-F5344CB8AC3E}">
        <p14:creationId xmlns:p14="http://schemas.microsoft.com/office/powerpoint/2010/main" val="2983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أَمْ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كَیْفَ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یَرْجُو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فَضْلَكَ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عِتْقِهِ مِنْهَا فَتَتْرُكُهُ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فِیهَا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how should he have hope of Your bounty in freeing him from it, while You </a:t>
            </a:r>
            <a:r>
              <a:rPr lang="en-US" kern="1200" dirty="0" err="1">
                <a:ea typeface="MS Mincho" pitchFamily="49" charset="-128"/>
              </a:rPr>
              <a:t>abandonest</a:t>
            </a:r>
            <a:r>
              <a:rPr lang="en-US" kern="1200" dirty="0">
                <a:ea typeface="MS Mincho" pitchFamily="49" charset="-128"/>
              </a:rPr>
              <a:t> him within it?</a:t>
            </a:r>
          </a:p>
        </p:txBody>
      </p:sp>
    </p:spTree>
    <p:extLst>
      <p:ext uri="{BB962C8B-B14F-4D97-AF65-F5344CB8AC3E}">
        <p14:creationId xmlns:p14="http://schemas.microsoft.com/office/powerpoint/2010/main" val="157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هَیْهَاتَ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مَا ذٰلِكَ الظَّنُّ 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Far be it from You! That is not what is expected of You,</a:t>
            </a:r>
          </a:p>
        </p:txBody>
      </p:sp>
    </p:spTree>
    <p:extLst>
      <p:ext uri="{BB962C8B-B14F-4D97-AF65-F5344CB8AC3E}">
        <p14:creationId xmlns:p14="http://schemas.microsoft.com/office/powerpoint/2010/main" val="34180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الْمَعْرُوفُ مِنْ 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what is well-known of Your bounty,</a:t>
            </a:r>
          </a:p>
        </p:txBody>
      </p:sp>
    </p:spTree>
    <p:extLst>
      <p:ext uri="{BB962C8B-B14F-4D97-AF65-F5344CB8AC3E}">
        <p14:creationId xmlns:p14="http://schemas.microsoft.com/office/powerpoint/2010/main" val="18069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مُشْبِهٌ لِمَا عَامَلْتَ بِهِ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الْمُوَحِّدِینَ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مِنْ بِرِّكَ وَإِحْسَانِكَ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it is similar to the goodness and kindness You hast shown to those who profess Your Unity.</a:t>
            </a:r>
          </a:p>
        </p:txBody>
      </p:sp>
    </p:spTree>
    <p:extLst>
      <p:ext uri="{BB962C8B-B14F-4D97-AF65-F5344CB8AC3E}">
        <p14:creationId xmlns:p14="http://schemas.microsoft.com/office/powerpoint/2010/main" val="93491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فَبِالْیقِینِ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أَقْطَعُ لَوْ لَا مَا حَكَمْتَ بِهِ مِنْ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تَعْذِیبِ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جَاحِدِیكَ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I declare with certainty that were it not for what You hast decreed concerning the chastisement of Your deniers</a:t>
            </a:r>
          </a:p>
        </p:txBody>
      </p:sp>
    </p:spTree>
    <p:extLst>
      <p:ext uri="{BB962C8B-B14F-4D97-AF65-F5344CB8AC3E}">
        <p14:creationId xmlns:p14="http://schemas.microsoft.com/office/powerpoint/2010/main" val="21726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وَقَضَیْتَ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بِهِ مِنْ إِخْلَادِ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مُعَانِدِیكَ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what You hast foreordained concerning the everlasting home of those who stubbornly resist,</a:t>
            </a:r>
          </a:p>
        </p:txBody>
      </p:sp>
    </p:spTree>
    <p:extLst>
      <p:ext uri="{BB962C8B-B14F-4D97-AF65-F5344CB8AC3E}">
        <p14:creationId xmlns:p14="http://schemas.microsoft.com/office/powerpoint/2010/main" val="35474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لَجَعَلْتَ النَّارَ كُلَّهَا بَرْدًا وَسَلَاماً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You wouldst make the Fire, all of it, coolness and safety,</a:t>
            </a:r>
          </a:p>
        </p:txBody>
      </p:sp>
    </p:spTree>
    <p:extLst>
      <p:ext uri="{BB962C8B-B14F-4D97-AF65-F5344CB8AC3E}">
        <p14:creationId xmlns:p14="http://schemas.microsoft.com/office/powerpoint/2010/main" val="24233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وَمَا كَانَ لِأَحَدٍ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فیهَا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مَقَرًّا وَلَا مُقَاماً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no one would have a place of rest or abode within it.</a:t>
            </a:r>
          </a:p>
        </p:txBody>
      </p:sp>
    </p:spTree>
    <p:extLst>
      <p:ext uri="{BB962C8B-B14F-4D97-AF65-F5344CB8AC3E}">
        <p14:creationId xmlns:p14="http://schemas.microsoft.com/office/powerpoint/2010/main" val="41518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نُورُ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قُدُّوسُ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Light! O All-holy!</a:t>
            </a:r>
          </a:p>
        </p:txBody>
      </p:sp>
    </p:spTree>
    <p:extLst>
      <p:ext uri="{BB962C8B-B14F-4D97-AF65-F5344CB8AC3E}">
        <p14:creationId xmlns:p14="http://schemas.microsoft.com/office/powerpoint/2010/main" val="30721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لكِنَّكَ تَقَدَّسَتْ أَسْمَاؤُكَ أَقْسَمْتَ أَنْ تَمْلَأَهَا مِنَ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الْكَافِرِینَ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You—holy are Your Names—hast sworn that You </a:t>
            </a:r>
            <a:r>
              <a:rPr lang="en-US" kern="1200" dirty="0" err="1">
                <a:ea typeface="MS Mincho" pitchFamily="49" charset="-128"/>
              </a:rPr>
              <a:t>wilt</a:t>
            </a:r>
            <a:r>
              <a:rPr lang="en-US" kern="1200" dirty="0">
                <a:ea typeface="MS Mincho" pitchFamily="49" charset="-128"/>
              </a:rPr>
              <a:t> fill it with the unbelievers,</a:t>
            </a:r>
          </a:p>
        </p:txBody>
      </p:sp>
    </p:spTree>
    <p:extLst>
      <p:ext uri="{BB962C8B-B14F-4D97-AF65-F5344CB8AC3E}">
        <p14:creationId xmlns:p14="http://schemas.microsoft.com/office/powerpoint/2010/main" val="37373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مِنَ الْجِنَّةِ وَالنَّاسِ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أَجْمَعِینَ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Both Jinn and men together,</a:t>
            </a:r>
          </a:p>
        </p:txBody>
      </p:sp>
    </p:spTree>
    <p:extLst>
      <p:ext uri="{BB962C8B-B14F-4D97-AF65-F5344CB8AC3E}">
        <p14:creationId xmlns:p14="http://schemas.microsoft.com/office/powerpoint/2010/main" val="25155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 تُخَلِّدَ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الْمُعَانِدِینَ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that You wilt place those who stubbornly resist therein forever.</a:t>
            </a:r>
          </a:p>
        </p:txBody>
      </p:sp>
    </p:spTree>
    <p:extLst>
      <p:ext uri="{BB962C8B-B14F-4D97-AF65-F5344CB8AC3E}">
        <p14:creationId xmlns:p14="http://schemas.microsoft.com/office/powerpoint/2010/main" val="10558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وَأَنْتَ جَلَّ ثَنَاؤُكَ قُلْتَ مُبْتَدِئاً وَتَطَوَّلْتَ بِالْإِنْعَامِ مُتَكَرِّماً: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You— majestic is Your eulogy— said at the beginning and </a:t>
            </a:r>
            <a:r>
              <a:rPr lang="en-US" kern="1200" dirty="0" err="1">
                <a:ea typeface="MS Mincho" pitchFamily="49" charset="-128"/>
              </a:rPr>
              <a:t>wernt</a:t>
            </a:r>
            <a:r>
              <a:rPr lang="en-US" kern="1200" dirty="0">
                <a:ea typeface="MS Mincho" pitchFamily="49" charset="-128"/>
              </a:rPr>
              <a:t> gracious through kindness as a </a:t>
            </a:r>
            <a:r>
              <a:rPr lang="en-US" kern="1200" dirty="0" err="1">
                <a:ea typeface="MS Mincho" pitchFamily="49" charset="-128"/>
              </a:rPr>
              <a:t>favour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25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اَفَمَنْ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كَانَ مُؤْمِناً كَمَنْ كَانَ فَاسِقاً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لَایَسْتَوُونَ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What? Is he who has been believer like unto him who has been ungodly? They are not equal [Holy Quran 32:18]</a:t>
            </a:r>
          </a:p>
        </p:txBody>
      </p:sp>
    </p:spTree>
    <p:extLst>
      <p:ext uri="{BB962C8B-B14F-4D97-AF65-F5344CB8AC3E}">
        <p14:creationId xmlns:p14="http://schemas.microsoft.com/office/powerpoint/2010/main" val="33813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إِلٰهِي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فَأَسْئَلُكَ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بِالْقُدْرَةِ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قَدَّرْتَهَا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God and my Master! So I ask You by the power You hast apportioned</a:t>
            </a:r>
          </a:p>
        </p:txBody>
      </p:sp>
    </p:spTree>
    <p:extLst>
      <p:ext uri="{BB962C8B-B14F-4D97-AF65-F5344CB8AC3E}">
        <p14:creationId xmlns:p14="http://schemas.microsoft.com/office/powerpoint/2010/main" val="38561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وَبِالْقَضِيَّةِ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حَتَمْتَها وَحَكَمْتَها وَغَلَبْتَ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عَلَیْهِ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اَجْرَيْتَها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the decision which You hast determined and imposed and through which You hast overcome him toward whom it has been put into effect,</a:t>
            </a:r>
          </a:p>
        </p:txBody>
      </p:sp>
    </p:spTree>
    <p:extLst>
      <p:ext uri="{BB962C8B-B14F-4D97-AF65-F5344CB8AC3E}">
        <p14:creationId xmlns:p14="http://schemas.microsoft.com/office/powerpoint/2010/main" val="1348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أَنْ تَهَبَ لِي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هٰذِهِ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اللَّیلَةِ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هٰذِهِ السّاعَةِ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That You </a:t>
            </a:r>
            <a:r>
              <a:rPr lang="en-US" kern="1200" dirty="0" err="1">
                <a:ea typeface="MS Mincho" pitchFamily="49" charset="-128"/>
              </a:rPr>
              <a:t>forgivest</a:t>
            </a:r>
            <a:r>
              <a:rPr lang="en-US" kern="1200" dirty="0">
                <a:ea typeface="MS Mincho" pitchFamily="49" charset="-128"/>
              </a:rPr>
              <a:t> me in this night and at this hour</a:t>
            </a:r>
          </a:p>
        </p:txBody>
      </p:sp>
    </p:spTree>
    <p:extLst>
      <p:ext uri="{BB962C8B-B14F-4D97-AF65-F5344CB8AC3E}">
        <p14:creationId xmlns:p14="http://schemas.microsoft.com/office/powerpoint/2010/main" val="39391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كُلَّ جُرْمٍ أَجْرَمْتُهُ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Every offence I have committed,</a:t>
            </a:r>
          </a:p>
        </p:txBody>
      </p:sp>
    </p:spTree>
    <p:extLst>
      <p:ext uri="{BB962C8B-B14F-4D97-AF65-F5344CB8AC3E}">
        <p14:creationId xmlns:p14="http://schemas.microsoft.com/office/powerpoint/2010/main" val="128810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وَكُلَّ ذَنْبٍ أَذْنَبْتُهُ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every sin I have performed,</a:t>
            </a:r>
          </a:p>
        </p:txBody>
      </p:sp>
    </p:spTree>
    <p:extLst>
      <p:ext uri="{BB962C8B-B14F-4D97-AF65-F5344CB8AC3E}">
        <p14:creationId xmlns:p14="http://schemas.microsoft.com/office/powerpoint/2010/main" val="17648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أَوَّلَ الْأَوَّلِينَ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First of those who are first</a:t>
            </a:r>
          </a:p>
        </p:txBody>
      </p:sp>
    </p:spTree>
    <p:extLst>
      <p:ext uri="{BB962C8B-B14F-4D97-AF65-F5344CB8AC3E}">
        <p14:creationId xmlns:p14="http://schemas.microsoft.com/office/powerpoint/2010/main" val="8640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وَكُلَّ قَبِيحٍ أَسْرَرْتُهُ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every ugly thing I have concealed</a:t>
            </a:r>
          </a:p>
        </p:txBody>
      </p:sp>
    </p:spTree>
    <p:extLst>
      <p:ext uri="{BB962C8B-B14F-4D97-AF65-F5344CB8AC3E}">
        <p14:creationId xmlns:p14="http://schemas.microsoft.com/office/powerpoint/2010/main" val="311090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وَكُلَّ جَهْلٍ عَمِلْتُهُ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every folly I have enacted</a:t>
            </a:r>
          </a:p>
        </p:txBody>
      </p:sp>
    </p:spTree>
    <p:extLst>
      <p:ext uri="{BB962C8B-B14F-4D97-AF65-F5344CB8AC3E}">
        <p14:creationId xmlns:p14="http://schemas.microsoft.com/office/powerpoint/2010/main" val="7860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كَتَمْتُهُ أَوْ أَعْلَنْتُهُ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Whether I have hidden or announced it,</a:t>
            </a:r>
          </a:p>
        </p:txBody>
      </p:sp>
    </p:spTree>
    <p:extLst>
      <p:ext uri="{BB962C8B-B14F-4D97-AF65-F5344CB8AC3E}">
        <p14:creationId xmlns:p14="http://schemas.microsoft.com/office/powerpoint/2010/main" val="4223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أَخْفَیتُهُ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أَوْ أَظْهَرْتُهُ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I have concealed it or manifested it</a:t>
            </a:r>
          </a:p>
        </p:txBody>
      </p:sp>
    </p:spTree>
    <p:extLst>
      <p:ext uri="{BB962C8B-B14F-4D97-AF65-F5344CB8AC3E}">
        <p14:creationId xmlns:p14="http://schemas.microsoft.com/office/powerpoint/2010/main" val="39579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سَیِّئَةٍ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أَمَرْتَ بِإِثْباتِهَا الْكِرَامَ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الْكَاتِبِینَ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every evil act which You hast commanded the Noble Writers to record,</a:t>
            </a:r>
          </a:p>
        </p:txBody>
      </p:sp>
    </p:spTree>
    <p:extLst>
      <p:ext uri="{BB962C8B-B14F-4D97-AF65-F5344CB8AC3E}">
        <p14:creationId xmlns:p14="http://schemas.microsoft.com/office/powerpoint/2010/main" val="21100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اَلَّذِینَ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وَكَّلْتَهُمْ بِحِفْظِ ما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یَكُونُ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Those whom You hast appointed to watch over what appears from me</a:t>
            </a:r>
          </a:p>
        </p:txBody>
      </p:sp>
    </p:spTree>
    <p:extLst>
      <p:ext uri="{BB962C8B-B14F-4D97-AF65-F5344CB8AC3E}">
        <p14:creationId xmlns:p14="http://schemas.microsoft.com/office/powerpoint/2010/main" val="8579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وَجَعَلْتَهُمْ شُهُوداً عَلَيَّ مَعَ جَوارِحِي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whom You hast made, along with my bodily members, witness against me.</a:t>
            </a:r>
          </a:p>
        </p:txBody>
      </p:sp>
    </p:spTree>
    <p:extLst>
      <p:ext uri="{BB962C8B-B14F-4D97-AF65-F5344CB8AC3E}">
        <p14:creationId xmlns:p14="http://schemas.microsoft.com/office/powerpoint/2010/main" val="16460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وَكُنْتَ أَنْتَ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الرَّقِیبَ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عَلَيَّ مِنْ وَرَائِهِمْ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</a:t>
            </a:r>
            <a:r>
              <a:rPr lang="en-US" kern="1200" dirty="0" err="1">
                <a:ea typeface="MS Mincho" pitchFamily="49" charset="-128"/>
              </a:rPr>
              <a:t>wast</a:t>
            </a:r>
            <a:r>
              <a:rPr lang="en-US" kern="1200" dirty="0">
                <a:ea typeface="MS Mincho" pitchFamily="49" charset="-128"/>
              </a:rPr>
              <a:t> Yourself the Watcher over me from behind them,</a:t>
            </a:r>
          </a:p>
        </p:txBody>
      </p:sp>
    </p:spTree>
    <p:extLst>
      <p:ext uri="{BB962C8B-B14F-4D97-AF65-F5344CB8AC3E}">
        <p14:creationId xmlns:p14="http://schemas.microsoft.com/office/powerpoint/2010/main" val="309054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وَالشَّاهِدَ لِمَا خَفِيَ عَنْهُمْ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Witness of what is hidden from them</a:t>
            </a:r>
          </a:p>
        </p:txBody>
      </p:sp>
    </p:spTree>
    <p:extLst>
      <p:ext uri="{BB962C8B-B14F-4D97-AF65-F5344CB8AC3E}">
        <p14:creationId xmlns:p14="http://schemas.microsoft.com/office/powerpoint/2010/main" val="26862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وَبِرَحْمَتِكَ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أَخْفَیْتَهُ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through Your mercy You concealed it</a:t>
            </a:r>
          </a:p>
        </p:txBody>
      </p:sp>
    </p:spTree>
    <p:extLst>
      <p:ext uri="{BB962C8B-B14F-4D97-AF65-F5344CB8AC3E}">
        <p14:creationId xmlns:p14="http://schemas.microsoft.com/office/powerpoint/2010/main" val="3970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آخِرَ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الْآخِرِینَ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r>
              <a:rPr lang="en-US" dirty="0"/>
              <a:t>And O Last of those who are last!</a:t>
            </a:r>
          </a:p>
        </p:txBody>
      </p:sp>
    </p:spTree>
    <p:extLst>
      <p:ext uri="{BB962C8B-B14F-4D97-AF65-F5344CB8AC3E}">
        <p14:creationId xmlns:p14="http://schemas.microsoft.com/office/powerpoint/2010/main" val="25025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وَبِفَضْلِكَ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through Your bounty You veiled it.</a:t>
            </a:r>
          </a:p>
        </p:txBody>
      </p:sp>
    </p:spTree>
    <p:extLst>
      <p:ext uri="{BB962C8B-B14F-4D97-AF65-F5344CB8AC3E}">
        <p14:creationId xmlns:p14="http://schemas.microsoft.com/office/powerpoint/2010/main" val="34181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 تُوَفِّرَ حَظِّي مِنْ كُلِّ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خَیْرٍ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اَنْزَلْتَهُ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[And I ask You] that You </a:t>
            </a:r>
            <a:r>
              <a:rPr lang="en-US" kern="1200" dirty="0" err="1">
                <a:ea typeface="MS Mincho" pitchFamily="49" charset="-128"/>
              </a:rPr>
              <a:t>bestowest</a:t>
            </a:r>
            <a:r>
              <a:rPr lang="en-US" kern="1200" dirty="0">
                <a:ea typeface="MS Mincho" pitchFamily="49" charset="-128"/>
              </a:rPr>
              <a:t> upon me an abundant share of every good You </a:t>
            </a:r>
            <a:r>
              <a:rPr lang="en-US" kern="1200" dirty="0" err="1">
                <a:ea typeface="MS Mincho" pitchFamily="49" charset="-128"/>
              </a:rPr>
              <a:t>sendest</a:t>
            </a:r>
            <a:r>
              <a:rPr lang="en-US" kern="1200" dirty="0">
                <a:ea typeface="MS Mincho" pitchFamily="49" charset="-128"/>
              </a:rPr>
              <a:t> down,</a:t>
            </a:r>
          </a:p>
        </p:txBody>
      </p:sp>
    </p:spTree>
    <p:extLst>
      <p:ext uri="{BB962C8B-B14F-4D97-AF65-F5344CB8AC3E}">
        <p14:creationId xmlns:p14="http://schemas.microsoft.com/office/powerpoint/2010/main" val="32653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إِحْسانٍ فَضَّلْتَهُ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kindness You </a:t>
            </a:r>
            <a:r>
              <a:rPr lang="en-US" kern="1200" dirty="0" err="1">
                <a:ea typeface="MS Mincho" pitchFamily="49" charset="-128"/>
              </a:rPr>
              <a:t>conferrest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1177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اَوْ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بِرٍّ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goodness You </a:t>
            </a:r>
            <a:r>
              <a:rPr lang="en-US" kern="1200" dirty="0" err="1">
                <a:ea typeface="MS Mincho" pitchFamily="49" charset="-128"/>
              </a:rPr>
              <a:t>unfoldest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694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اَوْ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رِزْقٍ بَسَطْتَهُ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provision You </a:t>
            </a:r>
            <a:r>
              <a:rPr lang="en-US" kern="1200" dirty="0" err="1">
                <a:ea typeface="MS Mincho" pitchFamily="49" charset="-128"/>
              </a:rPr>
              <a:t>spreadest</a:t>
            </a:r>
            <a:r>
              <a:rPr lang="en-US" kern="1200" dirty="0">
                <a:ea typeface="MS Mincho" pitchFamily="49" charset="-128"/>
              </a:rPr>
              <a:t> out,</a:t>
            </a:r>
          </a:p>
        </p:txBody>
      </p:sp>
    </p:spTree>
    <p:extLst>
      <p:ext uri="{BB962C8B-B14F-4D97-AF65-F5344CB8AC3E}">
        <p14:creationId xmlns:p14="http://schemas.microsoft.com/office/powerpoint/2010/main" val="33571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اَوْ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ذَنْبٍ تَغْفِرُهُ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sin You </a:t>
            </a:r>
            <a:r>
              <a:rPr lang="en-US" kern="1200" dirty="0" err="1">
                <a:ea typeface="MS Mincho" pitchFamily="49" charset="-128"/>
              </a:rPr>
              <a:t>forgivest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6343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خَطَإٍ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تَسْتُرُهُ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error You </a:t>
            </a:r>
            <a:r>
              <a:rPr lang="en-US" kern="1200" dirty="0" err="1">
                <a:ea typeface="MS Mincho" pitchFamily="49" charset="-128"/>
              </a:rPr>
              <a:t>coverest</a:t>
            </a:r>
            <a:r>
              <a:rPr lang="en-US" kern="1200" dirty="0">
                <a:ea typeface="MS Mincho" pitchFamily="49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2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4983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إِلٰهِي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وَمَولَايَ وَمالِكَ رِقِّي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God! My Master! My Protector! Owner of my bondage!</a:t>
            </a:r>
          </a:p>
        </p:txBody>
      </p:sp>
    </p:spTree>
    <p:extLst>
      <p:ext uri="{BB962C8B-B14F-4D97-AF65-F5344CB8AC3E}">
        <p14:creationId xmlns:p14="http://schemas.microsoft.com/office/powerpoint/2010/main" val="36858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بِیَدِهِ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ناصِیَتِی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He in whose hand is my forelock!</a:t>
            </a:r>
          </a:p>
        </p:txBody>
      </p:sp>
    </p:spTree>
    <p:extLst>
      <p:ext uri="{BB962C8B-B14F-4D97-AF65-F5344CB8AC3E}">
        <p14:creationId xmlns:p14="http://schemas.microsoft.com/office/powerpoint/2010/main" val="35991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اغْفِرْ لِيَ الذُّنُوبَ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تَهْتِكُ الْعِصَمَ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forgive me those sins which tear apart safeguards!</a:t>
            </a:r>
          </a:p>
        </p:txBody>
      </p:sp>
    </p:spTree>
    <p:extLst>
      <p:ext uri="{BB962C8B-B14F-4D97-AF65-F5344CB8AC3E}">
        <p14:creationId xmlns:p14="http://schemas.microsoft.com/office/powerpoint/2010/main" val="264332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عَلِيمًا بِضُرِّي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وَمَسْكَنَتِی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He who knows my affliction and my misery!</a:t>
            </a:r>
          </a:p>
        </p:txBody>
      </p:sp>
    </p:spTree>
    <p:extLst>
      <p:ext uri="{BB962C8B-B14F-4D97-AF65-F5344CB8AC3E}">
        <p14:creationId xmlns:p14="http://schemas.microsoft.com/office/powerpoint/2010/main" val="4404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خَبِیراً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بِفَقْرِي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وَفاقَتِی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He who is aware of my poverty and indigence!</a:t>
            </a:r>
          </a:p>
        </p:txBody>
      </p:sp>
    </p:spTree>
    <p:extLst>
      <p:ext uri="{BB962C8B-B14F-4D97-AF65-F5344CB8AC3E}">
        <p14:creationId xmlns:p14="http://schemas.microsoft.com/office/powerpoint/2010/main" val="19453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7215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أَسْئَلُكَ بِحَقِّكَ وَقُدْسِكَ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ask You by Your Truth and Your Holiness</a:t>
            </a:r>
          </a:p>
        </p:txBody>
      </p:sp>
    </p:spTree>
    <p:extLst>
      <p:ext uri="{BB962C8B-B14F-4D97-AF65-F5344CB8AC3E}">
        <p14:creationId xmlns:p14="http://schemas.microsoft.com/office/powerpoint/2010/main" val="9302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وَأَعْظَمِ صِفاتِكَ وَأَسْماَئِكَ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greatest of Your Attributes and Names,</a:t>
            </a:r>
          </a:p>
        </p:txBody>
      </p:sp>
    </p:spTree>
    <p:extLst>
      <p:ext uri="{BB962C8B-B14F-4D97-AF65-F5344CB8AC3E}">
        <p14:creationId xmlns:p14="http://schemas.microsoft.com/office/powerpoint/2010/main" val="6354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أَنْ تَجْعَلَ أَوْقاتِي مِنَ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اللَّیلِ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وَالنَّهارِ بِذِكْرِكَ مَعْمُورَةً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That You </a:t>
            </a:r>
            <a:r>
              <a:rPr lang="en-US" kern="1200" dirty="0" err="1">
                <a:ea typeface="MS Mincho" pitchFamily="49" charset="-128"/>
              </a:rPr>
              <a:t>makest</a:t>
            </a:r>
            <a:r>
              <a:rPr lang="en-US" kern="1200" dirty="0">
                <a:ea typeface="MS Mincho" pitchFamily="49" charset="-128"/>
              </a:rPr>
              <a:t> my times in the night and the day inhabited by Your remembrance,</a:t>
            </a:r>
          </a:p>
        </p:txBody>
      </p:sp>
    </p:spTree>
    <p:extLst>
      <p:ext uri="{BB962C8B-B14F-4D97-AF65-F5344CB8AC3E}">
        <p14:creationId xmlns:p14="http://schemas.microsoft.com/office/powerpoint/2010/main" val="38385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وَبِخِدْمَتِكَ مَوْصُولَةً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joined to Your service</a:t>
            </a:r>
          </a:p>
        </p:txBody>
      </p:sp>
    </p:spTree>
    <p:extLst>
      <p:ext uri="{BB962C8B-B14F-4D97-AF65-F5344CB8AC3E}">
        <p14:creationId xmlns:p14="http://schemas.microsoft.com/office/powerpoint/2010/main" val="4107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وَأَعْمالِي عِنْدَكَ مَقْبُولَةً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works acceptable to You,</a:t>
            </a:r>
          </a:p>
        </p:txBody>
      </p:sp>
    </p:spTree>
    <p:extLst>
      <p:ext uri="{BB962C8B-B14F-4D97-AF65-F5344CB8AC3E}">
        <p14:creationId xmlns:p14="http://schemas.microsoft.com/office/powerpoint/2010/main" val="10172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حَتّٰی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تَكُونَ أَعْمالِي وَأَوْرادِي كُلُّها وِرْداً وَاحِداً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that my works and my litanies may all be a single litany</a:t>
            </a:r>
          </a:p>
        </p:txBody>
      </p:sp>
    </p:spTree>
    <p:extLst>
      <p:ext uri="{BB962C8B-B14F-4D97-AF65-F5344CB8AC3E}">
        <p14:creationId xmlns:p14="http://schemas.microsoft.com/office/powerpoint/2010/main" val="39840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وَحَالِي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خِدْمَتِكَ سَرْمَداً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occupation with Your service everlasting.</a:t>
            </a:r>
          </a:p>
        </p:txBody>
      </p:sp>
    </p:spTree>
    <p:extLst>
      <p:ext uri="{BB962C8B-B14F-4D97-AF65-F5344CB8AC3E}">
        <p14:creationId xmlns:p14="http://schemas.microsoft.com/office/powerpoint/2010/main" val="20577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6868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اغْفِرْ لِيَ الذُّنُوبَ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تُنْزِلُ النِّقَمَ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forgive me those sins which draw down adversities!</a:t>
            </a:r>
          </a:p>
        </p:txBody>
      </p:sp>
    </p:spTree>
    <p:extLst>
      <p:ext uri="{BB962C8B-B14F-4D97-AF65-F5344CB8AC3E}">
        <p14:creationId xmlns:p14="http://schemas.microsoft.com/office/powerpoint/2010/main" val="13588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عَلَیهِ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مُعَوَّلِي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Master! O He upon whom I depend!</a:t>
            </a:r>
          </a:p>
        </p:txBody>
      </p:sp>
    </p:spTree>
    <p:extLst>
      <p:ext uri="{BB962C8B-B14F-4D97-AF65-F5344CB8AC3E}">
        <p14:creationId xmlns:p14="http://schemas.microsoft.com/office/powerpoint/2010/main" val="108639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إِلَیْهِ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شَكَوْتُ أَحْوالِي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He to whom I complain about my states!</a:t>
            </a:r>
          </a:p>
        </p:txBody>
      </p:sp>
    </p:spTree>
    <p:extLst>
      <p:ext uri="{BB962C8B-B14F-4D97-AF65-F5344CB8AC3E}">
        <p14:creationId xmlns:p14="http://schemas.microsoft.com/office/powerpoint/2010/main" val="33823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9252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قَوِّ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خِدْمَتِكَ جَوَارِحِي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Strengthen my bodily members in Your service,</a:t>
            </a:r>
          </a:p>
        </p:txBody>
      </p:sp>
    </p:spTree>
    <p:extLst>
      <p:ext uri="{BB962C8B-B14F-4D97-AF65-F5344CB8AC3E}">
        <p14:creationId xmlns:p14="http://schemas.microsoft.com/office/powerpoint/2010/main" val="28526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وَاشْدُدْ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الْعَزِیمَةِ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جَوَانِحِي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fortify my ribs in determination</a:t>
            </a:r>
          </a:p>
        </p:txBody>
      </p:sp>
    </p:spTree>
    <p:extLst>
      <p:ext uri="{BB962C8B-B14F-4D97-AF65-F5344CB8AC3E}">
        <p14:creationId xmlns:p14="http://schemas.microsoft.com/office/powerpoint/2010/main" val="35157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وَهَبْ لِيَ الْجِدَّ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خَشْیَتِكَ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bestow upon me earnestness in my fear of You</a:t>
            </a:r>
          </a:p>
        </p:txBody>
      </p:sp>
    </p:spTree>
    <p:extLst>
      <p:ext uri="{BB962C8B-B14F-4D97-AF65-F5344CB8AC3E}">
        <p14:creationId xmlns:p14="http://schemas.microsoft.com/office/powerpoint/2010/main" val="14886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وَالدَّوَامَ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الإِتِّصَالِ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بِخِدْمَتِكَ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continuity in my being joined to Your service</a:t>
            </a:r>
            <a:endParaRPr lang="ar-SA" kern="1200" dirty="0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322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حَتّٰی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أَسْرَحَ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مَیَادِینِ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السَّابِقِینَ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that I may move easily toward You in the battlefields of the foremost</a:t>
            </a:r>
          </a:p>
        </p:txBody>
      </p:sp>
    </p:spTree>
    <p:extLst>
      <p:ext uri="{BB962C8B-B14F-4D97-AF65-F5344CB8AC3E}">
        <p14:creationId xmlns:p14="http://schemas.microsoft.com/office/powerpoint/2010/main" val="6622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وَأُسْرِعَ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الْبارِزينَ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hurry to You among the prominent</a:t>
            </a:r>
          </a:p>
        </p:txBody>
      </p:sp>
    </p:spTree>
    <p:extLst>
      <p:ext uri="{BB962C8B-B14F-4D97-AF65-F5344CB8AC3E}">
        <p14:creationId xmlns:p14="http://schemas.microsoft.com/office/powerpoint/2010/main" val="42003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وَأَشْتاقَ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قُرْبِكَ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الْمُشْتاقِینَ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desire fervently Your proximity among the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fervently desirous</a:t>
            </a:r>
          </a:p>
        </p:txBody>
      </p:sp>
    </p:spTree>
    <p:extLst>
      <p:ext uri="{BB962C8B-B14F-4D97-AF65-F5344CB8AC3E}">
        <p14:creationId xmlns:p14="http://schemas.microsoft.com/office/powerpoint/2010/main" val="30204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اغْفِرْ لِيَ الذُّنُوبَ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تُغَیِّرُ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النِّعَمَ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forgive me those sins which alter blessings!</a:t>
            </a:r>
          </a:p>
        </p:txBody>
      </p:sp>
    </p:spTree>
    <p:extLst>
      <p:ext uri="{BB962C8B-B14F-4D97-AF65-F5344CB8AC3E}">
        <p14:creationId xmlns:p14="http://schemas.microsoft.com/office/powerpoint/2010/main" val="17054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وَأَدْنُوَ مِنْكَ دُنُوَّ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الْمُخْلِصِینَ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move nearer to You with the nearness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460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وَأَخَافَكَ مَخَافَةَ الْمُوقِنِينَ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fear You with the fear of those who have certitude</a:t>
            </a:r>
          </a:p>
        </p:txBody>
      </p:sp>
    </p:spTree>
    <p:extLst>
      <p:ext uri="{BB962C8B-B14F-4D97-AF65-F5344CB8AC3E}">
        <p14:creationId xmlns:p14="http://schemas.microsoft.com/office/powerpoint/2010/main" val="10326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وَاَجْتَمِعَ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جِوَارِكَ مَعَ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gather with the believers in Your vicinity.</a:t>
            </a:r>
          </a:p>
        </p:txBody>
      </p:sp>
    </p:spTree>
    <p:extLst>
      <p:ext uri="{BB962C8B-B14F-4D97-AF65-F5344CB8AC3E}">
        <p14:creationId xmlns:p14="http://schemas.microsoft.com/office/powerpoint/2010/main" val="34993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وَمَنْ أَرَادَنِي بِسُوءٍ فَأَرِدْهُ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whoever desires evil for me, desire [it] for him!</a:t>
            </a:r>
          </a:p>
        </p:txBody>
      </p:sp>
    </p:spTree>
    <p:extLst>
      <p:ext uri="{BB962C8B-B14F-4D97-AF65-F5344CB8AC3E}">
        <p14:creationId xmlns:p14="http://schemas.microsoft.com/office/powerpoint/2010/main" val="10195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كَادَنِي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فَكِدْهُ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whoever deceives me-deceive him!</a:t>
            </a:r>
          </a:p>
        </p:txBody>
      </p:sp>
    </p:spTree>
    <p:extLst>
      <p:ext uri="{BB962C8B-B14F-4D97-AF65-F5344CB8AC3E}">
        <p14:creationId xmlns:p14="http://schemas.microsoft.com/office/powerpoint/2010/main" val="31264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وَاجْعَلْنِي مِنْ أَحْسَنِ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عَبِیْدِكَ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نَصِیباً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عِنْدَكَ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make me one of the most excellent of Your slaves in Portion from You,</a:t>
            </a:r>
          </a:p>
        </p:txBody>
      </p:sp>
    </p:spTree>
    <p:extLst>
      <p:ext uri="{BB962C8B-B14F-4D97-AF65-F5344CB8AC3E}">
        <p14:creationId xmlns:p14="http://schemas.microsoft.com/office/powerpoint/2010/main" val="30582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وَأَقْرَبِهِمْ مَنْزِلَةً مِنْكَ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nearest of them in station to You</a:t>
            </a:r>
          </a:p>
        </p:txBody>
      </p:sp>
    </p:spTree>
    <p:extLst>
      <p:ext uri="{BB962C8B-B14F-4D97-AF65-F5344CB8AC3E}">
        <p14:creationId xmlns:p14="http://schemas.microsoft.com/office/powerpoint/2010/main" val="16702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وَأَخَصِّهِمْ زُلْفَةً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لَّدَیْكَ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most elected of them in proximity to You.</a:t>
            </a:r>
          </a:p>
        </p:txBody>
      </p:sp>
    </p:spTree>
    <p:extLst>
      <p:ext uri="{BB962C8B-B14F-4D97-AF65-F5344CB8AC3E}">
        <p14:creationId xmlns:p14="http://schemas.microsoft.com/office/powerpoint/2010/main" val="26913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فَأِنَّهُ لَا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یُنَالُ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ذٰلِكَ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اِلّا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that cannot be attained except by Your bounty.</a:t>
            </a:r>
          </a:p>
        </p:txBody>
      </p:sp>
    </p:spTree>
    <p:extLst>
      <p:ext uri="{BB962C8B-B14F-4D97-AF65-F5344CB8AC3E}">
        <p14:creationId xmlns:p14="http://schemas.microsoft.com/office/powerpoint/2010/main" val="17828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وَجُدْ لِي بِجُودِكَ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grant generously to me through Your munificence,</a:t>
            </a:r>
          </a:p>
        </p:txBody>
      </p:sp>
    </p:spTree>
    <p:extLst>
      <p:ext uri="{BB962C8B-B14F-4D97-AF65-F5344CB8AC3E}">
        <p14:creationId xmlns:p14="http://schemas.microsoft.com/office/powerpoint/2010/main" val="13022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اغْفِرْ لِيَ الذُّنُوبَ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تَحْبِسُ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 forgive me those sins which hold back supplication!</a:t>
            </a:r>
          </a:p>
        </p:txBody>
      </p:sp>
    </p:spTree>
    <p:extLst>
      <p:ext uri="{BB962C8B-B14F-4D97-AF65-F5344CB8AC3E}">
        <p14:creationId xmlns:p14="http://schemas.microsoft.com/office/powerpoint/2010/main" val="2002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وَاعْطِفْ عَلَيَّ بِمَجْدِكَ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incline toward me with Your </a:t>
            </a:r>
            <a:r>
              <a:rPr lang="en-US" kern="1200" dirty="0" err="1">
                <a:ea typeface="MS Mincho" pitchFamily="49" charset="-128"/>
              </a:rPr>
              <a:t>splendour</a:t>
            </a:r>
            <a:endParaRPr lang="en-US" kern="1200" dirty="0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242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وَاحْفَظْنِي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protect me with Your mercy!</a:t>
            </a:r>
          </a:p>
        </p:txBody>
      </p:sp>
    </p:spTree>
    <p:extLst>
      <p:ext uri="{BB962C8B-B14F-4D97-AF65-F5344CB8AC3E}">
        <p14:creationId xmlns:p14="http://schemas.microsoft.com/office/powerpoint/2010/main" val="19306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وَاجْعَلْ لِسانِي بِذِكْرِكَ لَهِجاً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make my tongue remember You without ceasing</a:t>
            </a:r>
          </a:p>
        </p:txBody>
      </p:sp>
    </p:spTree>
    <p:extLst>
      <p:ext uri="{BB962C8B-B14F-4D97-AF65-F5344CB8AC3E}">
        <p14:creationId xmlns:p14="http://schemas.microsoft.com/office/powerpoint/2010/main" val="31695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وَقَلْبِي بِحُبِّكَ مُتَيَّماً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heart enthralled by Your love!</a:t>
            </a:r>
          </a:p>
        </p:txBody>
      </p:sp>
    </p:spTree>
    <p:extLst>
      <p:ext uri="{BB962C8B-B14F-4D97-AF65-F5344CB8AC3E}">
        <p14:creationId xmlns:p14="http://schemas.microsoft.com/office/powerpoint/2010/main" val="21143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وَمُنَّ عَلَيَّ بِحُسْنِ إِجَابَتِكَ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be gracious to me by answering me </a:t>
            </a:r>
            <a:r>
              <a:rPr lang="en-US" kern="1200" dirty="0" err="1">
                <a:ea typeface="MS Mincho" pitchFamily="49" charset="-128"/>
              </a:rPr>
              <a:t>favourably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434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وَأَقِلْنِي عَثْرَتِي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nullify my slips</a:t>
            </a:r>
          </a:p>
        </p:txBody>
      </p:sp>
    </p:spTree>
    <p:extLst>
      <p:ext uri="{BB962C8B-B14F-4D97-AF65-F5344CB8AC3E}">
        <p14:creationId xmlns:p14="http://schemas.microsoft.com/office/powerpoint/2010/main" val="21090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وَاغْفِرْ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زَلَّتِی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forgive my lapses!</a:t>
            </a:r>
          </a:p>
        </p:txBody>
      </p:sp>
    </p:spTree>
    <p:extLst>
      <p:ext uri="{BB962C8B-B14F-4D97-AF65-F5344CB8AC3E}">
        <p14:creationId xmlns:p14="http://schemas.microsoft.com/office/powerpoint/2010/main" val="17670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فَإِنَّكَ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قَضَیْتَ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عِبَادِكَ بِعِبَادَتِكَ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You hast decreed Your worship for Your servants</a:t>
            </a:r>
          </a:p>
        </p:txBody>
      </p:sp>
    </p:spTree>
    <p:extLst>
      <p:ext uri="{BB962C8B-B14F-4D97-AF65-F5344CB8AC3E}">
        <p14:creationId xmlns:p14="http://schemas.microsoft.com/office/powerpoint/2010/main" val="42444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وَأَمَرْتَهُمْ بِدُعَائِكَ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commanded them to supplicate You</a:t>
            </a:r>
          </a:p>
        </p:txBody>
      </p:sp>
    </p:spTree>
    <p:extLst>
      <p:ext uri="{BB962C8B-B14F-4D97-AF65-F5344CB8AC3E}">
        <p14:creationId xmlns:p14="http://schemas.microsoft.com/office/powerpoint/2010/main" val="3312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وَضَمِنْتَ لَهُمُ الْإِجَابَةَ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assured them that they would be answered.</a:t>
            </a:r>
          </a:p>
        </p:txBody>
      </p:sp>
    </p:spTree>
    <p:extLst>
      <p:ext uri="{BB962C8B-B14F-4D97-AF65-F5344CB8AC3E}">
        <p14:creationId xmlns:p14="http://schemas.microsoft.com/office/powerpoint/2010/main" val="9488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اغْفِرْ لِيَ الذُّنُوبَ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تُنْزِلُ الْبَلَاءَ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forgive me those sins which draw down tribulation!</a:t>
            </a:r>
          </a:p>
        </p:txBody>
      </p:sp>
    </p:spTree>
    <p:extLst>
      <p:ext uri="{BB962C8B-B14F-4D97-AF65-F5344CB8AC3E}">
        <p14:creationId xmlns:p14="http://schemas.microsoft.com/office/powerpoint/2010/main" val="6694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نَصَبْتُ وَجْهِي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toward You, my Lord, I have turned my face</a:t>
            </a:r>
          </a:p>
        </p:txBody>
      </p:sp>
    </p:spTree>
    <p:extLst>
      <p:ext uri="{BB962C8B-B14F-4D97-AF65-F5344CB8AC3E}">
        <p14:creationId xmlns:p14="http://schemas.microsoft.com/office/powerpoint/2010/main" val="42078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مَدَدْتُ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یَدِي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toward You, my Lord, I have extended my hand.</a:t>
            </a:r>
          </a:p>
        </p:txBody>
      </p:sp>
    </p:spTree>
    <p:extLst>
      <p:ext uri="{BB962C8B-B14F-4D97-AF65-F5344CB8AC3E}">
        <p14:creationId xmlns:p14="http://schemas.microsoft.com/office/powerpoint/2010/main" val="3552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فَبِعِزَّتِكَ اسْتَجِبْ لِي دُعَائِي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by </a:t>
            </a:r>
            <a:r>
              <a:rPr lang="en-US" kern="1200" dirty="0" err="1">
                <a:ea typeface="MS Mincho" pitchFamily="49" charset="-128"/>
              </a:rPr>
              <a:t>Your</a:t>
            </a:r>
            <a:r>
              <a:rPr lang="en-US" kern="1200" dirty="0">
                <a:ea typeface="MS Mincho" pitchFamily="49" charset="-128"/>
              </a:rPr>
              <a:t> might, comply with my supplication</a:t>
            </a:r>
          </a:p>
        </p:txBody>
      </p:sp>
    </p:spTree>
    <p:extLst>
      <p:ext uri="{BB962C8B-B14F-4D97-AF65-F5344CB8AC3E}">
        <p14:creationId xmlns:p14="http://schemas.microsoft.com/office/powerpoint/2010/main" val="316925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وَبَلِّغْنِي مُنَاي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make me attain my desires!</a:t>
            </a:r>
          </a:p>
        </p:txBody>
      </p:sp>
    </p:spTree>
    <p:extLst>
      <p:ext uri="{BB962C8B-B14F-4D97-AF65-F5344CB8AC3E}">
        <p14:creationId xmlns:p14="http://schemas.microsoft.com/office/powerpoint/2010/main" val="22637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تَقْطَعْ مِنْ فَضْلِكَ رَجَائِي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Do not severe my hoping for Your </a:t>
            </a:r>
            <a:r>
              <a:rPr lang="en-US" kern="1200" dirty="0" err="1">
                <a:ea typeface="MS Mincho" pitchFamily="49" charset="-128"/>
              </a:rPr>
              <a:t>Favours</a:t>
            </a:r>
            <a:endParaRPr lang="en-US" kern="1200" dirty="0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9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وَاكْفِنِي شَرَّ الْجِنِّ وَ الْإِنْسِ مِنْ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اَعْدَائِي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spare me the evil of my enemies from among the jinn and men!</a:t>
            </a:r>
          </a:p>
        </p:txBody>
      </p:sp>
    </p:spTree>
    <p:extLst>
      <p:ext uri="{BB962C8B-B14F-4D97-AF65-F5344CB8AC3E}">
        <p14:creationId xmlns:p14="http://schemas.microsoft.com/office/powerpoint/2010/main" val="18612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سَرِیعَ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الرِّضَا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He, whose pleasure is quickly achieved!</a:t>
            </a:r>
          </a:p>
        </p:txBody>
      </p:sp>
    </p:spTree>
    <p:extLst>
      <p:ext uri="{BB962C8B-B14F-4D97-AF65-F5344CB8AC3E}">
        <p14:creationId xmlns:p14="http://schemas.microsoft.com/office/powerpoint/2010/main" val="307508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اِغْفِرْ لِمَنْ لَا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یَمْلِكُ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إِلَّا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Forgive him who owns nothing but supplication</a:t>
            </a:r>
          </a:p>
        </p:txBody>
      </p:sp>
    </p:spTree>
    <p:extLst>
      <p:ext uri="{BB962C8B-B14F-4D97-AF65-F5344CB8AC3E}">
        <p14:creationId xmlns:p14="http://schemas.microsoft.com/office/powerpoint/2010/main" val="23295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فَإِنَّكَ فَعَّالٌ لِمَا تَشَاءُ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You dost what You wilt.</a:t>
            </a:r>
          </a:p>
        </p:txBody>
      </p:sp>
    </p:spTree>
    <p:extLst>
      <p:ext uri="{BB962C8B-B14F-4D97-AF65-F5344CB8AC3E}">
        <p14:creationId xmlns:p14="http://schemas.microsoft.com/office/powerpoint/2010/main" val="40621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مَنِ اسْمُهُ دَوَاءٌ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He whose Name is a remedy,</a:t>
            </a:r>
          </a:p>
        </p:txBody>
      </p:sp>
    </p:spTree>
    <p:extLst>
      <p:ext uri="{BB962C8B-B14F-4D97-AF65-F5344CB8AC3E}">
        <p14:creationId xmlns:p14="http://schemas.microsoft.com/office/powerpoint/2010/main" val="35700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اغْفِرْ لِي كُلَّ ذَنْبٍ أَذْنَبْتُهُ وَكُلَّ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خَطِیئَةٍ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أَخْطَأْتُهَا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forgive me every sin I have committed and every mistake I have made!</a:t>
            </a:r>
          </a:p>
        </p:txBody>
      </p:sp>
    </p:spTree>
    <p:extLst>
      <p:ext uri="{BB962C8B-B14F-4D97-AF65-F5344CB8AC3E}">
        <p14:creationId xmlns:p14="http://schemas.microsoft.com/office/powerpoint/2010/main" val="36844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 ذِكْرُهُ شِفَاءٌ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281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 طَاعَتُهُ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غِنًی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obedience is wealth!</a:t>
            </a:r>
          </a:p>
        </p:txBody>
      </p:sp>
    </p:spTree>
    <p:extLst>
      <p:ext uri="{BB962C8B-B14F-4D97-AF65-F5344CB8AC3E}">
        <p14:creationId xmlns:p14="http://schemas.microsoft.com/office/powerpoint/2010/main" val="36978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اِرْحَمْ مَنْ رَأْسُ مَالِهِ الرَّجَاءُ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Have mercy upon him whose capital is hope</a:t>
            </a:r>
          </a:p>
        </p:txBody>
      </p:sp>
    </p:spTree>
    <p:extLst>
      <p:ext uri="{BB962C8B-B14F-4D97-AF65-F5344CB8AC3E}">
        <p14:creationId xmlns:p14="http://schemas.microsoft.com/office/powerpoint/2010/main" val="31451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وَسِلَاحُهُ الْبُكَاءُ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weapon is tears!</a:t>
            </a:r>
          </a:p>
        </p:txBody>
      </p:sp>
    </p:spTree>
    <p:extLst>
      <p:ext uri="{BB962C8B-B14F-4D97-AF65-F5344CB8AC3E}">
        <p14:creationId xmlns:p14="http://schemas.microsoft.com/office/powerpoint/2010/main" val="38599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سَابِغَ النِّعَمِ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Ample in blessings!</a:t>
            </a:r>
          </a:p>
        </p:txBody>
      </p:sp>
    </p:spTree>
    <p:extLst>
      <p:ext uri="{BB962C8B-B14F-4D97-AF65-F5344CB8AC3E}">
        <p14:creationId xmlns:p14="http://schemas.microsoft.com/office/powerpoint/2010/main" val="18857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دَافِعَ النِّقَمِ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Repeller of adversities!</a:t>
            </a:r>
          </a:p>
        </p:txBody>
      </p:sp>
    </p:spTree>
    <p:extLst>
      <p:ext uri="{BB962C8B-B14F-4D97-AF65-F5344CB8AC3E}">
        <p14:creationId xmlns:p14="http://schemas.microsoft.com/office/powerpoint/2010/main" val="106099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نُورَ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الْمُسْتَوْحِشِینَ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الظُّلَمِ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Light of those who are lonely in the darkness!</a:t>
            </a:r>
          </a:p>
        </p:txBody>
      </p:sp>
    </p:spTree>
    <p:extLst>
      <p:ext uri="{BB962C8B-B14F-4D97-AF65-F5344CB8AC3E}">
        <p14:creationId xmlns:p14="http://schemas.microsoft.com/office/powerpoint/2010/main" val="818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عَالِماً لَا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یُعَلَّمُ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Knower who was never taught!</a:t>
            </a:r>
          </a:p>
        </p:txBody>
      </p:sp>
    </p:spTree>
    <p:extLst>
      <p:ext uri="{BB962C8B-B14F-4D97-AF65-F5344CB8AC3E}">
        <p14:creationId xmlns:p14="http://schemas.microsoft.com/office/powerpoint/2010/main" val="16174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صَلِّ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مُحَمَّدٍ وَ 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Bless Muhammad and Muhammad's household!</a:t>
            </a:r>
          </a:p>
        </p:txBody>
      </p:sp>
    </p:spTree>
    <p:extLst>
      <p:ext uri="{BB962C8B-B14F-4D97-AF65-F5344CB8AC3E}">
        <p14:creationId xmlns:p14="http://schemas.microsoft.com/office/powerpoint/2010/main" val="14025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وَافْعَلْ بِي مَا أَنْتَ أَهْلُهُ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do with me what is worthy of You!</a:t>
            </a:r>
          </a:p>
        </p:txBody>
      </p:sp>
    </p:spTree>
    <p:extLst>
      <p:ext uri="{BB962C8B-B14F-4D97-AF65-F5344CB8AC3E}">
        <p14:creationId xmlns:p14="http://schemas.microsoft.com/office/powerpoint/2010/main" val="69467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 إِنِّي أَتَقَرَّبُ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إِلَیْكَ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verily I seek nearness to You through remembrance of You,</a:t>
            </a:r>
          </a:p>
        </p:txBody>
      </p:sp>
    </p:spTree>
    <p:extLst>
      <p:ext uri="{BB962C8B-B14F-4D97-AF65-F5344CB8AC3E}">
        <p14:creationId xmlns:p14="http://schemas.microsoft.com/office/powerpoint/2010/main" val="13158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وَصَلَّی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اللهُ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رَسُولِهِ وَالْأَئِمَّةِ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الْمَیَامِینَ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مِنْ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آلِهِ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Allah bless His messenger and the holy Imams of his household</a:t>
            </a:r>
          </a:p>
        </p:txBody>
      </p:sp>
    </p:spTree>
    <p:extLst>
      <p:ext uri="{BB962C8B-B14F-4D97-AF65-F5344CB8AC3E}">
        <p14:creationId xmlns:p14="http://schemas.microsoft.com/office/powerpoint/2010/main" val="13446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وَسَلَّمَ تَسْلِيماً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كَثِیراً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give them abundant peace!</a:t>
            </a:r>
          </a:p>
        </p:txBody>
      </p:sp>
    </p:spTree>
    <p:extLst>
      <p:ext uri="{BB962C8B-B14F-4D97-AF65-F5344CB8AC3E}">
        <p14:creationId xmlns:p14="http://schemas.microsoft.com/office/powerpoint/2010/main" val="5731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6868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1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وَاَسْتَشْفِعُ بِكَ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نَفْسِكَ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seek intercession from You with Yourself,</a:t>
            </a:r>
          </a:p>
        </p:txBody>
      </p:sp>
    </p:spTree>
    <p:extLst>
      <p:ext uri="{BB962C8B-B14F-4D97-AF65-F5344CB8AC3E}">
        <p14:creationId xmlns:p14="http://schemas.microsoft.com/office/powerpoint/2010/main" val="13605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وَأَسْأَلُكَ بِجُودِكَ أَنْ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تُدْنِيَنى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مِنْ قُرْبِكَ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ask You through Your munificence to bring me near to Your proximity,</a:t>
            </a:r>
          </a:p>
        </p:txBody>
      </p:sp>
    </p:spTree>
    <p:extLst>
      <p:ext uri="{BB962C8B-B14F-4D97-AF65-F5344CB8AC3E}">
        <p14:creationId xmlns:p14="http://schemas.microsoft.com/office/powerpoint/2010/main" val="790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 تُوزِعَنِي شُكْرَكَ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to provide me with gratitude toward You</a:t>
            </a:r>
          </a:p>
        </p:txBody>
      </p:sp>
    </p:spTree>
    <p:extLst>
      <p:ext uri="{BB962C8B-B14F-4D97-AF65-F5344CB8AC3E}">
        <p14:creationId xmlns:p14="http://schemas.microsoft.com/office/powerpoint/2010/main" val="35260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 تُلْهِمَنِي ذِكْرَكَ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to inspire me with Your remembrance.</a:t>
            </a:r>
          </a:p>
        </p:txBody>
      </p:sp>
    </p:spTree>
    <p:extLst>
      <p:ext uri="{BB962C8B-B14F-4D97-AF65-F5344CB8AC3E}">
        <p14:creationId xmlns:p14="http://schemas.microsoft.com/office/powerpoint/2010/main" val="9436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6868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 إِنِّي أَسْأَلُكَ سُؤَالَ خَاضِعٍ مُّتَذَلِّلٍ خَاشِعٍ أَنْ تُسَامِحَنِي وَتَرْحَمَنِي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verily I ask You with the asking of a submissive, abased and lowly man to show me forbearance, to have mercy on me</a:t>
            </a:r>
          </a:p>
        </p:txBody>
      </p:sp>
    </p:spTree>
    <p:extLst>
      <p:ext uri="{BB962C8B-B14F-4D97-AF65-F5344CB8AC3E}">
        <p14:creationId xmlns:p14="http://schemas.microsoft.com/office/powerpoint/2010/main" val="35085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وَتَجْعَلَنِي بِقِسْمِكَ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رَاضِیاً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قَانِعاً وَ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جَمِیعِ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الْأَحْوَالِ مُتَوَاضِعاً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to make me satisfied and content with Your appointment and [make me] humble in every state.</a:t>
            </a:r>
          </a:p>
        </p:txBody>
      </p:sp>
    </p:spTree>
    <p:extLst>
      <p:ext uri="{BB962C8B-B14F-4D97-AF65-F5344CB8AC3E}">
        <p14:creationId xmlns:p14="http://schemas.microsoft.com/office/powerpoint/2010/main" val="4820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وَ أَسْأَلُكَ سُؤَالَ مَنِ اشْتَدَّتْ فَاقَتُهُ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I ask You the question of one whose indigence is extreme,</a:t>
            </a:r>
          </a:p>
        </p:txBody>
      </p:sp>
    </p:spTree>
    <p:extLst>
      <p:ext uri="{BB962C8B-B14F-4D97-AF65-F5344CB8AC3E}">
        <p14:creationId xmlns:p14="http://schemas.microsoft.com/office/powerpoint/2010/main" val="12701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وَأَنْزَلَ بِكَ عِنْدَ الشَّدَائِدِ حَاجَتَهُ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 has stated to You in difficulties his need</a:t>
            </a:r>
          </a:p>
        </p:txBody>
      </p:sp>
    </p:spTree>
    <p:extLst>
      <p:ext uri="{BB962C8B-B14F-4D97-AF65-F5344CB8AC3E}">
        <p14:creationId xmlns:p14="http://schemas.microsoft.com/office/powerpoint/2010/main" val="23553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وَعَظُمَ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فِیمَا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عِنْدَكَ رَغْبَتُهُ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desire for what is with You has become great.</a:t>
            </a:r>
          </a:p>
        </p:txBody>
      </p:sp>
    </p:spTree>
    <p:extLst>
      <p:ext uri="{BB962C8B-B14F-4D97-AF65-F5344CB8AC3E}">
        <p14:creationId xmlns:p14="http://schemas.microsoft.com/office/powerpoint/2010/main" val="39251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عَظُمَ سُلْطَانُكَ وَعَلَا مَكَانُكَ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Your force is tremendous, Your place is lofty,</a:t>
            </a:r>
          </a:p>
        </p:txBody>
      </p:sp>
    </p:spTree>
    <p:extLst>
      <p:ext uri="{BB962C8B-B14F-4D97-AF65-F5344CB8AC3E}">
        <p14:creationId xmlns:p14="http://schemas.microsoft.com/office/powerpoint/2010/main" val="7426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وَخَفِـيَ مَكْرُكَ وَظَهَرَ أَمْرُكَ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deception is hidden, Your command is manifest,</a:t>
            </a:r>
          </a:p>
        </p:txBody>
      </p:sp>
    </p:spTree>
    <p:extLst>
      <p:ext uri="{BB962C8B-B14F-4D97-AF65-F5344CB8AC3E}">
        <p14:creationId xmlns:p14="http://schemas.microsoft.com/office/powerpoint/2010/main" val="14896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وَغَلَبَ قَهْرُكَ وَجَرَتْ قُدْرَتُكَ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domination is overwhelming, Your power is unhindered</a:t>
            </a:r>
          </a:p>
        </p:txBody>
      </p:sp>
    </p:spTree>
    <p:extLst>
      <p:ext uri="{BB962C8B-B14F-4D97-AF65-F5344CB8AC3E}">
        <p14:creationId xmlns:p14="http://schemas.microsoft.com/office/powerpoint/2010/main" val="11676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یُمْكِنُ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الْفِرَارُ مِنْ حُكُومَتِكَ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escape from Your governance is impossible.</a:t>
            </a:r>
          </a:p>
        </p:txBody>
      </p:sp>
    </p:spTree>
    <p:extLst>
      <p:ext uri="{BB962C8B-B14F-4D97-AF65-F5344CB8AC3E}">
        <p14:creationId xmlns:p14="http://schemas.microsoft.com/office/powerpoint/2010/main" val="4748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لَا أَجِدُ لِذُنُوبِي غَافِراً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I find no forgiver of my sins,</a:t>
            </a:r>
          </a:p>
        </p:txBody>
      </p:sp>
    </p:spTree>
    <p:extLst>
      <p:ext uri="{BB962C8B-B14F-4D97-AF65-F5344CB8AC3E}">
        <p14:creationId xmlns:p14="http://schemas.microsoft.com/office/powerpoint/2010/main" val="17299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إِنِّي أَسْأَلُكَ بِرَحْمَتِكَ الَّتِي وَسِعَتْ 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5065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لِقَبَائِحِي سَاتِراً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concealer of my ugly acts</a:t>
            </a:r>
          </a:p>
        </p:txBody>
      </p:sp>
    </p:spTree>
    <p:extLst>
      <p:ext uri="{BB962C8B-B14F-4D97-AF65-F5344CB8AC3E}">
        <p14:creationId xmlns:p14="http://schemas.microsoft.com/office/powerpoint/2010/main" val="26216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لِشَيءٍ مِنْ عَمَلِيَ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الْقَبِیحِ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بِالْحَسَنِ مُبَدِّلاً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غَیرَكَ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transformer of any of my ugly acts into good acts but You</a:t>
            </a:r>
          </a:p>
        </p:txBody>
      </p:sp>
    </p:spTree>
    <p:extLst>
      <p:ext uri="{BB962C8B-B14F-4D97-AF65-F5344CB8AC3E}">
        <p14:creationId xmlns:p14="http://schemas.microsoft.com/office/powerpoint/2010/main" val="14157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لَا إِلٰهَ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اِلَّا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أَنْتَ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There is no god but You!</a:t>
            </a:r>
          </a:p>
        </p:txBody>
      </p:sp>
    </p:spTree>
    <p:extLst>
      <p:ext uri="{BB962C8B-B14F-4D97-AF65-F5344CB8AC3E}">
        <p14:creationId xmlns:p14="http://schemas.microsoft.com/office/powerpoint/2010/main" val="39587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سُبْحَانَكَ وَبِحَمْدِكَ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Glory be to You, and Thine is the praise!</a:t>
            </a:r>
          </a:p>
        </p:txBody>
      </p:sp>
    </p:spTree>
    <p:extLst>
      <p:ext uri="{BB962C8B-B14F-4D97-AF65-F5344CB8AC3E}">
        <p14:creationId xmlns:p14="http://schemas.microsoft.com/office/powerpoint/2010/main" val="30331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ظَلَمْتُ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have wronged myself,</a:t>
            </a:r>
          </a:p>
        </p:txBody>
      </p:sp>
    </p:spTree>
    <p:extLst>
      <p:ext uri="{BB962C8B-B14F-4D97-AF65-F5344CB8AC3E}">
        <p14:creationId xmlns:p14="http://schemas.microsoft.com/office/powerpoint/2010/main" val="27222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وَتَجَرَّأْتُ بِجَهْلِي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have been audacious in my ignorance</a:t>
            </a:r>
          </a:p>
        </p:txBody>
      </p:sp>
    </p:spTree>
    <p:extLst>
      <p:ext uri="{BB962C8B-B14F-4D97-AF65-F5344CB8AC3E}">
        <p14:creationId xmlns:p14="http://schemas.microsoft.com/office/powerpoint/2010/main" val="21331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وَسَكَنْتُ إِلَي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قَدِیمِ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ذِكْرِكَ لِي وَمَنِّكَ عَلَيَّ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have depended upon Your ancient remembrance of me and Your </a:t>
            </a:r>
            <a:r>
              <a:rPr lang="en-US" kern="1200" dirty="0" err="1">
                <a:ea typeface="MS Mincho" pitchFamily="49" charset="-128"/>
              </a:rPr>
              <a:t>favour</a:t>
            </a:r>
            <a:r>
              <a:rPr lang="en-US" kern="1200" dirty="0">
                <a:ea typeface="MS Mincho" pitchFamily="49" charset="-128"/>
              </a:rPr>
              <a:t> toward me.</a:t>
            </a:r>
          </a:p>
        </p:txBody>
      </p:sp>
    </p:spTree>
    <p:extLst>
      <p:ext uri="{BB962C8B-B14F-4D97-AF65-F5344CB8AC3E}">
        <p14:creationId xmlns:p14="http://schemas.microsoft.com/office/powerpoint/2010/main" val="38297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مَولَايَ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Allah! O my Protector!</a:t>
            </a:r>
          </a:p>
        </p:txBody>
      </p:sp>
    </p:spTree>
    <p:extLst>
      <p:ext uri="{BB962C8B-B14F-4D97-AF65-F5344CB8AC3E}">
        <p14:creationId xmlns:p14="http://schemas.microsoft.com/office/powerpoint/2010/main" val="34300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كَمْ مِّنْ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قَبِیحٍ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How many ugly things You hast concealed!</a:t>
            </a:r>
          </a:p>
        </p:txBody>
      </p:sp>
    </p:spTree>
    <p:extLst>
      <p:ext uri="{BB962C8B-B14F-4D97-AF65-F5344CB8AC3E}">
        <p14:creationId xmlns:p14="http://schemas.microsoft.com/office/powerpoint/2010/main" val="27784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وَكَمْ مِّنْ فَادِحٍ مِّنَ الْبَلَاءِ أَقَلْتَهُ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How many burdensome tribulations You hast abolished!</a:t>
            </a:r>
          </a:p>
        </p:txBody>
      </p:sp>
    </p:spTree>
    <p:extLst>
      <p:ext uri="{BB962C8B-B14F-4D97-AF65-F5344CB8AC3E}">
        <p14:creationId xmlns:p14="http://schemas.microsoft.com/office/powerpoint/2010/main" val="30214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وَبِقُوَّتِكَ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قَهَرْتَ بِهَا 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Your strength, through which You </a:t>
            </a:r>
            <a:r>
              <a:rPr lang="en-US" kern="1200" dirty="0" err="1">
                <a:ea typeface="MS Mincho" pitchFamily="49" charset="-128"/>
              </a:rPr>
              <a:t>dominatest</a:t>
            </a:r>
            <a:r>
              <a:rPr lang="en-US" kern="1200" dirty="0">
                <a:ea typeface="MS Mincho" pitchFamily="49" charset="-128"/>
              </a:rPr>
              <a:t> all things,</a:t>
            </a:r>
          </a:p>
        </p:txBody>
      </p:sp>
    </p:spTree>
    <p:extLst>
      <p:ext uri="{BB962C8B-B14F-4D97-AF65-F5344CB8AC3E}">
        <p14:creationId xmlns:p14="http://schemas.microsoft.com/office/powerpoint/2010/main" val="17985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وَكَمْ مِّنْ عِثَارٍ وَقَيْتَهُ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how many stumbles You hast prevented!</a:t>
            </a:r>
          </a:p>
        </p:txBody>
      </p:sp>
    </p:spTree>
    <p:extLst>
      <p:ext uri="{BB962C8B-B14F-4D97-AF65-F5344CB8AC3E}">
        <p14:creationId xmlns:p14="http://schemas.microsoft.com/office/powerpoint/2010/main" val="3032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وَكَمْ مِّن مَّكْرُوهٍ دَفَعْتَهُ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how many ordeals You hast repelled!</a:t>
            </a:r>
          </a:p>
        </p:txBody>
      </p:sp>
    </p:spTree>
    <p:extLst>
      <p:ext uri="{BB962C8B-B14F-4D97-AF65-F5344CB8AC3E}">
        <p14:creationId xmlns:p14="http://schemas.microsoft.com/office/powerpoint/2010/main" val="7181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وَكَمْ مِّنْ ثَنَاءٍ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جَمِیلٍ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لَسْتُ أَهْلاً لَهُ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how much beautiful praise, for which I was unworthy, You hast spread abroad!</a:t>
            </a:r>
          </a:p>
        </p:txBody>
      </p:sp>
    </p:spTree>
    <p:extLst>
      <p:ext uri="{BB962C8B-B14F-4D97-AF65-F5344CB8AC3E}">
        <p14:creationId xmlns:p14="http://schemas.microsoft.com/office/powerpoint/2010/main" val="418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عَظُمَ بَلَائِي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my tribulation is tremendous,</a:t>
            </a:r>
          </a:p>
        </p:txBody>
      </p:sp>
    </p:spTree>
    <p:extLst>
      <p:ext uri="{BB962C8B-B14F-4D97-AF65-F5344CB8AC3E}">
        <p14:creationId xmlns:p14="http://schemas.microsoft.com/office/powerpoint/2010/main" val="17364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وَأَفْرَطَ بِي سُوءُ حَالِي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bad state is excessive,</a:t>
            </a:r>
          </a:p>
        </p:txBody>
      </p:sp>
    </p:spTree>
    <p:extLst>
      <p:ext uri="{BB962C8B-B14F-4D97-AF65-F5344CB8AC3E}">
        <p14:creationId xmlns:p14="http://schemas.microsoft.com/office/powerpoint/2010/main" val="3853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وَقَصُرَتْ بِي أَعْمَالِي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acts are inadequate,</a:t>
            </a:r>
          </a:p>
        </p:txBody>
      </p:sp>
    </p:spTree>
    <p:extLst>
      <p:ext uri="{BB962C8B-B14F-4D97-AF65-F5344CB8AC3E}">
        <p14:creationId xmlns:p14="http://schemas.microsoft.com/office/powerpoint/2010/main" val="38155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وَقَعَدَتْ بِي أَغْلَالِي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fetters have tied me down,</a:t>
            </a:r>
          </a:p>
        </p:txBody>
      </p:sp>
    </p:spTree>
    <p:extLst>
      <p:ext uri="{BB962C8B-B14F-4D97-AF65-F5344CB8AC3E}">
        <p14:creationId xmlns:p14="http://schemas.microsoft.com/office/powerpoint/2010/main" val="4007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وَحَبَسَنِي عَنْ نَفْعِي بُعْدُ أَمَلِي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far-fetched hopes have held me back from my gain</a:t>
            </a:r>
          </a:p>
        </p:txBody>
      </p:sp>
    </p:spTree>
    <p:extLst>
      <p:ext uri="{BB962C8B-B14F-4D97-AF65-F5344CB8AC3E}">
        <p14:creationId xmlns:p14="http://schemas.microsoft.com/office/powerpoint/2010/main" val="36333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وَخَدَعَتْنِي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الدُّنْیَا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بِغُرُورِهَا وَنَفْسِي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بِجِنَایَتِهَا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وَمِطَالِي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this world with its delusions, my own soul with its offences and my delay have deceived me.</a:t>
            </a:r>
          </a:p>
        </p:txBody>
      </p:sp>
    </p:spTree>
    <p:extLst>
      <p:ext uri="{BB962C8B-B14F-4D97-AF65-F5344CB8AC3E}">
        <p14:creationId xmlns:p14="http://schemas.microsoft.com/office/powerpoint/2010/main" val="3182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فَأَسْأَلُكَ بِعِزَّتِكَ أَنْ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لَّایَحْجُبَ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عَنْكَ دُعَائِي سُوءُ عَمَلِي وَفِعَالِي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my Master! So I ask You by </a:t>
            </a:r>
            <a:r>
              <a:rPr lang="en-US" kern="1200" dirty="0" err="1">
                <a:ea typeface="MS Mincho" pitchFamily="49" charset="-128"/>
              </a:rPr>
              <a:t>Your</a:t>
            </a:r>
            <a:r>
              <a:rPr lang="en-US" kern="1200" dirty="0">
                <a:ea typeface="MS Mincho" pitchFamily="49" charset="-128"/>
              </a:rPr>
              <a:t> might not to let my evil works and acts veil my supplication from You,</a:t>
            </a:r>
          </a:p>
        </p:txBody>
      </p:sp>
    </p:spTree>
    <p:extLst>
      <p:ext uri="{BB962C8B-B14F-4D97-AF65-F5344CB8AC3E}">
        <p14:creationId xmlns:p14="http://schemas.microsoft.com/office/powerpoint/2010/main" val="1201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وَخَضَعَ لَهَا كُلُّ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toward which all things are humble</a:t>
            </a:r>
          </a:p>
        </p:txBody>
      </p:sp>
    </p:spTree>
    <p:extLst>
      <p:ext uri="{BB962C8B-B14F-4D97-AF65-F5344CB8AC3E}">
        <p14:creationId xmlns:p14="http://schemas.microsoft.com/office/powerpoint/2010/main" val="32944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تَفْضَحْنِي بِخَفِـيِّ مَا اطَّلَعْتَ عَلَيهِ مِنْ سِرِّي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not to disgrace me through the hidden things You </a:t>
            </a:r>
            <a:r>
              <a:rPr lang="en-US" kern="1200" dirty="0" err="1">
                <a:ea typeface="MS Mincho" pitchFamily="49" charset="-128"/>
              </a:rPr>
              <a:t>knowest</a:t>
            </a:r>
            <a:r>
              <a:rPr lang="en-US" kern="1200" dirty="0">
                <a:ea typeface="MS Mincho" pitchFamily="49" charset="-128"/>
              </a:rPr>
              <a:t> of my secrets</a:t>
            </a:r>
          </a:p>
        </p:txBody>
      </p:sp>
    </p:spTree>
    <p:extLst>
      <p:ext uri="{BB962C8B-B14F-4D97-AF65-F5344CB8AC3E}">
        <p14:creationId xmlns:p14="http://schemas.microsoft.com/office/powerpoint/2010/main" val="714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تُعَاجِلْنِي بِالْعُقُوبَةِ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مَا عَمِلْتُهُ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خَلَوَاتِي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not to hasten me to punishment for what I have done in private:</a:t>
            </a:r>
          </a:p>
        </p:txBody>
      </p:sp>
    </p:spTree>
    <p:extLst>
      <p:ext uri="{BB962C8B-B14F-4D97-AF65-F5344CB8AC3E}">
        <p14:creationId xmlns:p14="http://schemas.microsoft.com/office/powerpoint/2010/main" val="28856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مِنْ سُوءِ فِعْلِي وَإِسَاءَتِي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evil acts in secrecy and my misdeeds</a:t>
            </a:r>
          </a:p>
        </p:txBody>
      </p:sp>
    </p:spTree>
    <p:extLst>
      <p:ext uri="{BB962C8B-B14F-4D97-AF65-F5344CB8AC3E}">
        <p14:creationId xmlns:p14="http://schemas.microsoft.com/office/powerpoint/2010/main" val="27808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وَدَوَامِ تَفْرِيطِي وَجَهَالَتِي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continuous negligence and my ignorance</a:t>
            </a:r>
          </a:p>
        </p:txBody>
      </p:sp>
    </p:spTree>
    <p:extLst>
      <p:ext uri="{BB962C8B-B14F-4D97-AF65-F5344CB8AC3E}">
        <p14:creationId xmlns:p14="http://schemas.microsoft.com/office/powerpoint/2010/main" val="22501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وَكَثْرَةِ شَهَوَاتِي وَغَفْلَتِي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my manifold passions and my forgetfulness.</a:t>
            </a:r>
          </a:p>
        </p:txBody>
      </p:sp>
    </p:spTree>
    <p:extLst>
      <p:ext uri="{BB962C8B-B14F-4D97-AF65-F5344CB8AC3E}">
        <p14:creationId xmlns:p14="http://schemas.microsoft.com/office/powerpoint/2010/main" val="19624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وَكُنِ اللّٰهُمَّ بِعِزَّتِكَ لِي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كُلِّ الْأَحْوَالِ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رَءُوفاً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</a:t>
            </a:r>
            <a:r>
              <a:rPr lang="en-US" kern="1200" dirty="0" err="1">
                <a:ea typeface="MS Mincho" pitchFamily="49" charset="-128"/>
              </a:rPr>
              <a:t>Your</a:t>
            </a:r>
            <a:r>
              <a:rPr lang="en-US" kern="1200" dirty="0">
                <a:ea typeface="MS Mincho" pitchFamily="49" charset="-128"/>
              </a:rPr>
              <a:t> might, O Allah, be kind to me in all states</a:t>
            </a:r>
          </a:p>
        </p:txBody>
      </p:sp>
    </p:spTree>
    <p:extLst>
      <p:ext uri="{BB962C8B-B14F-4D97-AF65-F5344CB8AC3E}">
        <p14:creationId xmlns:p14="http://schemas.microsoft.com/office/powerpoint/2010/main" val="34060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وَعَلَيَّ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جَمِيعِ الْأُمُورِ عَطُوفاً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be gracious to me in all affairs!</a:t>
            </a:r>
          </a:p>
        </p:txBody>
      </p:sp>
    </p:spTree>
    <p:extLst>
      <p:ext uri="{BB962C8B-B14F-4D97-AF65-F5344CB8AC3E}">
        <p14:creationId xmlns:p14="http://schemas.microsoft.com/office/powerpoint/2010/main" val="3617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إِلٰهِي وَرَبِّي مَنْ لِي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غَیرُكَ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أَسْأَلُهُ كَشْفَ ضُرِّي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وَٱلنَّظَرَ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God and my Lord! Have I any but You from whom to ask removal of my affliction and regard for my affairs!</a:t>
            </a:r>
          </a:p>
        </p:txBody>
      </p:sp>
    </p:spTree>
    <p:extLst>
      <p:ext uri="{BB962C8B-B14F-4D97-AF65-F5344CB8AC3E}">
        <p14:creationId xmlns:p14="http://schemas.microsoft.com/office/powerpoint/2010/main" val="32622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إِلٰهِي وَ مَولَايَ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أَجْرَیتَ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عَلَیَّ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حُكْماَ</a:t>
            </a:r>
            <a:r>
              <a:rPr lang="ar-AE" sz="7200" baseline="-25000" dirty="0">
                <a:solidFill>
                  <a:srgbClr val="000066"/>
                </a:solidFill>
                <a:effectLst/>
                <a:latin typeface="Arabic Typesetting" panose="03020402040406030203" pitchFamily="66" charset="-78"/>
                <a:cs typeface="Arabic Typesetting" panose="03020402040406030203" pitchFamily="66" charset="-78"/>
              </a:rPr>
              <a:t>نِ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اتَّبَعْتُ فِيهِ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هَوٰی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God and my Protector! You put into effect through me a decree in which I followed the caprice of my own soul</a:t>
            </a:r>
          </a:p>
        </p:txBody>
      </p:sp>
    </p:spTree>
    <p:extLst>
      <p:ext uri="{BB962C8B-B14F-4D97-AF65-F5344CB8AC3E}">
        <p14:creationId xmlns:p14="http://schemas.microsoft.com/office/powerpoint/2010/main" val="13670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وَلَمْ أَحْتَرِسْ فِيهِ مِنْ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تَزْیِینِ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عَدُوِّي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[I] did not remain wary of adorning my enemy.</a:t>
            </a:r>
          </a:p>
        </p:txBody>
      </p:sp>
    </p:spTree>
    <p:extLst>
      <p:ext uri="{BB962C8B-B14F-4D97-AF65-F5344CB8AC3E}">
        <p14:creationId xmlns:p14="http://schemas.microsoft.com/office/powerpoint/2010/main" val="34971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وَذَلَّ لَهَا كُلُّ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before which all things are lowly;</a:t>
            </a:r>
          </a:p>
        </p:txBody>
      </p:sp>
    </p:spTree>
    <p:extLst>
      <p:ext uri="{BB962C8B-B14F-4D97-AF65-F5344CB8AC3E}">
        <p14:creationId xmlns:p14="http://schemas.microsoft.com/office/powerpoint/2010/main" val="23969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فَغَرَّنِي بِمَا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أَهْوَی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وَأَسْعَدَهُ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عَلَی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ذَلِكَ الْقَضَاءُ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he deluded me through my soul's caprice and therein destiny </a:t>
            </a:r>
            <a:r>
              <a:rPr lang="en-US" kern="1200" dirty="0" err="1">
                <a:ea typeface="MS Mincho" pitchFamily="49" charset="-128"/>
              </a:rPr>
              <a:t>favoured</a:t>
            </a:r>
            <a:r>
              <a:rPr lang="en-US" kern="1200" dirty="0">
                <a:ea typeface="MS Mincho" pitchFamily="49" charset="-128"/>
              </a:rPr>
              <a:t> him</a:t>
            </a:r>
          </a:p>
        </p:txBody>
      </p:sp>
    </p:spTree>
    <p:extLst>
      <p:ext uri="{BB962C8B-B14F-4D97-AF65-F5344CB8AC3E}">
        <p14:creationId xmlns:p14="http://schemas.microsoft.com/office/powerpoint/2010/main" val="29339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فَتَجَاوَزْتُ بِمَا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جَرٰی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عَلَيَّ مِنْ ذَلِكَ بَعْضَ حُدُودِكَ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So, in what was put into effect through me in that situation, I transgressed some of Your statutes</a:t>
            </a:r>
          </a:p>
        </p:txBody>
      </p:sp>
    </p:spTree>
    <p:extLst>
      <p:ext uri="{BB962C8B-B14F-4D97-AF65-F5344CB8AC3E}">
        <p14:creationId xmlns:p14="http://schemas.microsoft.com/office/powerpoint/2010/main" val="36723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وَخَالَفْتُ بَعْضَ أَوَامِرِكَ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disobeyed some of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359969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فَلَكَ الْحَمْدُ عَلَيَّ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جَمِیعِ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ذَلِكَ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Thine is the argument against me in all of that</a:t>
            </a:r>
          </a:p>
        </p:txBody>
      </p:sp>
    </p:spTree>
    <p:extLst>
      <p:ext uri="{BB962C8B-B14F-4D97-AF65-F5344CB8AC3E}">
        <p14:creationId xmlns:p14="http://schemas.microsoft.com/office/powerpoint/2010/main" val="8263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حُجَّةَ لِي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فِیمَا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جَرٰی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عَلَيَّ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فِیهِ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قَضَاؤُكَ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have no argument in what Your destiny put into effect through me therein</a:t>
            </a:r>
          </a:p>
        </p:txBody>
      </p:sp>
    </p:spTree>
    <p:extLst>
      <p:ext uri="{BB962C8B-B14F-4D97-AF65-F5344CB8AC3E}">
        <p14:creationId xmlns:p14="http://schemas.microsoft.com/office/powerpoint/2010/main" val="8998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وَأَلْزَمَنِي حُكْمُكَ وَبَلَاؤُكَ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in what Your decree and Your tribulation imposed upon me.</a:t>
            </a:r>
          </a:p>
        </p:txBody>
      </p:sp>
    </p:spTree>
    <p:extLst>
      <p:ext uri="{BB962C8B-B14F-4D97-AF65-F5344CB8AC3E}">
        <p14:creationId xmlns:p14="http://schemas.microsoft.com/office/powerpoint/2010/main" val="8588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وَقَدْ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أَتَیتُكَ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یَاإِلٰهِي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بَعْدَ تَقْصِيرِي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وَإِسْرَافِی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Now I have come to You, My God, after my shortcoming and my immoderation toward myself,</a:t>
            </a:r>
          </a:p>
        </p:txBody>
      </p:sp>
    </p:spTree>
    <p:extLst>
      <p:ext uri="{BB962C8B-B14F-4D97-AF65-F5344CB8AC3E}">
        <p14:creationId xmlns:p14="http://schemas.microsoft.com/office/powerpoint/2010/main" val="1554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مُعْتَذِراً نَّادِماً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Proffering my excuse, regretful,</a:t>
            </a:r>
          </a:p>
        </p:txBody>
      </p:sp>
    </p:spTree>
    <p:extLst>
      <p:ext uri="{BB962C8B-B14F-4D97-AF65-F5344CB8AC3E}">
        <p14:creationId xmlns:p14="http://schemas.microsoft.com/office/powerpoint/2010/main" val="4444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مُنْكَسِراً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مُّسْتَقِیلاً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Broken, apologizing,</a:t>
            </a:r>
          </a:p>
        </p:txBody>
      </p:sp>
    </p:spTree>
    <p:extLst>
      <p:ext uri="{BB962C8B-B14F-4D97-AF65-F5344CB8AC3E}">
        <p14:creationId xmlns:p14="http://schemas.microsoft.com/office/powerpoint/2010/main" val="225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مُسْتَغْفِراً مُّنِيباً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Asking forgiveness, repenting,</a:t>
            </a:r>
          </a:p>
        </p:txBody>
      </p:sp>
    </p:spTree>
    <p:extLst>
      <p:ext uri="{BB962C8B-B14F-4D97-AF65-F5344CB8AC3E}">
        <p14:creationId xmlns:p14="http://schemas.microsoft.com/office/powerpoint/2010/main" val="25075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وَبِجَبَرُوتِكَ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غَلَبْتَ بِهَا كُلَّ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شَىْءٍ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Your invincibility through which You </a:t>
            </a:r>
            <a:r>
              <a:rPr lang="en-US" kern="1200" dirty="0" err="1">
                <a:ea typeface="MS Mincho" pitchFamily="49" charset="-128"/>
              </a:rPr>
              <a:t>overwhelmest</a:t>
            </a:r>
            <a:r>
              <a:rPr lang="en-US" kern="1200" dirty="0">
                <a:ea typeface="MS Mincho" pitchFamily="49" charset="-128"/>
              </a:rPr>
              <a:t> all things,</a:t>
            </a:r>
          </a:p>
        </p:txBody>
      </p:sp>
    </p:spTree>
    <p:extLst>
      <p:ext uri="{BB962C8B-B14F-4D97-AF65-F5344CB8AC3E}">
        <p14:creationId xmlns:p14="http://schemas.microsoft.com/office/powerpoint/2010/main" val="28810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مُقِرّاً مُذْعِناً مُعْتَرِفاً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Acknowledging, submissive, confessing.</a:t>
            </a:r>
          </a:p>
        </p:txBody>
      </p:sp>
    </p:spTree>
    <p:extLst>
      <p:ext uri="{BB962C8B-B14F-4D97-AF65-F5344CB8AC3E}">
        <p14:creationId xmlns:p14="http://schemas.microsoft.com/office/powerpoint/2010/main" val="8634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لَا أَجِدُ مَفَرّاً مِمَّا كَانَ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find no place to flee from what occurred through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me,</a:t>
            </a:r>
          </a:p>
        </p:txBody>
      </p:sp>
    </p:spTree>
    <p:extLst>
      <p:ext uri="{BB962C8B-B14F-4D97-AF65-F5344CB8AC3E}">
        <p14:creationId xmlns:p14="http://schemas.microsoft.com/office/powerpoint/2010/main" val="6672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وَلَا مَفْزَعاً أَتَوَجَّهُ إِلَيهِ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any place of escape to which I may turn in my affairs,</a:t>
            </a:r>
          </a:p>
        </p:txBody>
      </p:sp>
    </p:spTree>
    <p:extLst>
      <p:ext uri="{BB962C8B-B14F-4D97-AF65-F5344CB8AC3E}">
        <p14:creationId xmlns:p14="http://schemas.microsoft.com/office/powerpoint/2010/main" val="39705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غَیرَ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قَبُولِكَ عُذْرِي وَإِدْخَالِكَ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اِيَّاىَ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سَعَةِ 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Other than Your acceptance of my excuse and Your entering me into the compass of Your mercy.</a:t>
            </a:r>
          </a:p>
        </p:txBody>
      </p:sp>
    </p:spTree>
    <p:extLst>
      <p:ext uri="{BB962C8B-B14F-4D97-AF65-F5344CB8AC3E}">
        <p14:creationId xmlns:p14="http://schemas.microsoft.com/office/powerpoint/2010/main" val="1399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فَاقْبَلْ عُذْرِي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so accept my excuse,</a:t>
            </a:r>
          </a:p>
        </p:txBody>
      </p:sp>
    </p:spTree>
    <p:extLst>
      <p:ext uri="{BB962C8B-B14F-4D97-AF65-F5344CB8AC3E}">
        <p14:creationId xmlns:p14="http://schemas.microsoft.com/office/powerpoint/2010/main" val="22059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وَارْحَمْ شِدَّةَ ضُرِّي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Have mercy upon the severity of my affliction</a:t>
            </a:r>
          </a:p>
        </p:txBody>
      </p:sp>
    </p:spTree>
    <p:extLst>
      <p:ext uri="{BB962C8B-B14F-4D97-AF65-F5344CB8AC3E}">
        <p14:creationId xmlns:p14="http://schemas.microsoft.com/office/powerpoint/2010/main" val="402110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وَفُكَّنِي مِنْ شَدِّ وَثَاقِي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release me from the tightness of my fetters,</a:t>
            </a:r>
          </a:p>
        </p:txBody>
      </p:sp>
    </p:spTree>
    <p:extLst>
      <p:ext uri="{BB962C8B-B14F-4D97-AF65-F5344CB8AC3E}">
        <p14:creationId xmlns:p14="http://schemas.microsoft.com/office/powerpoint/2010/main" val="12655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رَبِّ ارْحَمْ ضَعْفَ بَدَنِي وَرِقَّةَ جِلْدِي وَدِقَّةَ عَظْمِي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My Lord, have mercy upon the weakness of my body, the thinness of my skin and the frailty of my bones.</a:t>
            </a:r>
          </a:p>
        </p:txBody>
      </p:sp>
    </p:spTree>
    <p:extLst>
      <p:ext uri="{BB962C8B-B14F-4D97-AF65-F5344CB8AC3E}">
        <p14:creationId xmlns:p14="http://schemas.microsoft.com/office/powerpoint/2010/main" val="5279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مَنْ بَدَأَ خَلْقِي وَذِكرِي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وَتَرْبِيَتِی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وَبِرِّي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وَتَغْذِیَتِی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You who gave rise to my creation, to the remembrance of me, to the nurture of me, to goodness toward me and to nourishment on me,</a:t>
            </a:r>
          </a:p>
        </p:txBody>
      </p:sp>
    </p:spTree>
    <p:extLst>
      <p:ext uri="{BB962C8B-B14F-4D97-AF65-F5344CB8AC3E}">
        <p14:creationId xmlns:p14="http://schemas.microsoft.com/office/powerpoint/2010/main" val="9055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هَبْنِي لِابْتِدَاءِ كَرَمِكَ وَسَالِفِ بِرِّكَ بِي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Bestow upon me for the sake of Your having given rise [to me] with generosity and Your previous goodness to me!</a:t>
            </a:r>
          </a:p>
        </p:txBody>
      </p:sp>
    </p:spTree>
    <p:extLst>
      <p:ext uri="{BB962C8B-B14F-4D97-AF65-F5344CB8AC3E}">
        <p14:creationId xmlns:p14="http://schemas.microsoft.com/office/powerpoint/2010/main" val="11244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وَبِعِزَّتِكَ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الَّتِی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لَا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یَقُومُ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لَهَا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شَىْءٌ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by </a:t>
            </a:r>
            <a:r>
              <a:rPr lang="en-US" kern="1200" dirty="0" err="1">
                <a:ea typeface="MS Mincho" pitchFamily="49" charset="-128"/>
              </a:rPr>
              <a:t>Your</a:t>
            </a:r>
            <a:r>
              <a:rPr lang="en-US" kern="1200" dirty="0">
                <a:ea typeface="MS Mincho" pitchFamily="49" charset="-128"/>
              </a:rPr>
              <a:t> might, which nothing can resist;</a:t>
            </a:r>
          </a:p>
        </p:txBody>
      </p:sp>
    </p:spTree>
    <p:extLst>
      <p:ext uri="{BB962C8B-B14F-4D97-AF65-F5344CB8AC3E}">
        <p14:creationId xmlns:p14="http://schemas.microsoft.com/office/powerpoint/2010/main" val="27749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یَا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إِلٰهِي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وَسَیِّدِي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وَرَبِّي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Allah, my Master and my Lord!</a:t>
            </a:r>
          </a:p>
        </p:txBody>
      </p:sp>
    </p:spTree>
    <p:extLst>
      <p:ext uri="{BB962C8B-B14F-4D97-AF65-F5344CB8AC3E}">
        <p14:creationId xmlns:p14="http://schemas.microsoft.com/office/powerpoint/2010/main" val="32970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أَتُرَاكَ 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مُعَذِّبِي بِنَارِكَ بَعْدَ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تَوْحِیدِكَ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Canst You see Yourself tormenting me with Your fire after I have professed Your Unity</a:t>
            </a:r>
          </a:p>
        </p:txBody>
      </p:sp>
    </p:spTree>
    <p:extLst>
      <p:ext uri="{BB962C8B-B14F-4D97-AF65-F5344CB8AC3E}">
        <p14:creationId xmlns:p14="http://schemas.microsoft.com/office/powerpoint/2010/main" val="283259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وَبَعْدَ مَا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انْطَوٰی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عَلَيهِ قَلْبِي مِنْ مَّعْرِفَتِكَ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after the knowledge of You my heart has embraced,</a:t>
            </a:r>
          </a:p>
        </p:txBody>
      </p:sp>
    </p:spTree>
    <p:extLst>
      <p:ext uri="{BB962C8B-B14F-4D97-AF65-F5344CB8AC3E}">
        <p14:creationId xmlns:p14="http://schemas.microsoft.com/office/powerpoint/2010/main" val="36266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وَلَهِجَ بِهِ لِسَانِي مِنْ 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remembrance of You my tongue has constantly mentioned</a:t>
            </a:r>
          </a:p>
        </p:txBody>
      </p:sp>
    </p:spTree>
    <p:extLst>
      <p:ext uri="{BB962C8B-B14F-4D97-AF65-F5344CB8AC3E}">
        <p14:creationId xmlns:p14="http://schemas.microsoft.com/office/powerpoint/2010/main" val="29054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وَاعْتَقَدَهُ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ضَمِیرِي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مِنْ حُبِّكَ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love of You to which my mind has clung,</a:t>
            </a:r>
          </a:p>
        </p:txBody>
      </p:sp>
    </p:spTree>
    <p:extLst>
      <p:ext uri="{BB962C8B-B14F-4D97-AF65-F5344CB8AC3E}">
        <p14:creationId xmlns:p14="http://schemas.microsoft.com/office/powerpoint/2010/main" val="19503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وَبَعْدَ صِدْقِ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اعْتِرَافِی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وَدُعَائِي خَاضِعاً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لِرُبُوبِیَّتِكَ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after the sincerity of my confession and my supplication, humble before Your lordship?</a:t>
            </a:r>
          </a:p>
        </p:txBody>
      </p:sp>
    </p:spTree>
    <p:extLst>
      <p:ext uri="{BB962C8B-B14F-4D97-AF65-F5344CB8AC3E}">
        <p14:creationId xmlns:p14="http://schemas.microsoft.com/office/powerpoint/2010/main" val="624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هَيْهاتَ أَنْتَ أَكْرَمُ مِنْ أَنْ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تُضَیِّعَ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مَنْ رَبَّيْتَهُ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Far be it from You! You art more generous than that You </a:t>
            </a:r>
            <a:r>
              <a:rPr lang="en-US" kern="1200" dirty="0" err="1">
                <a:ea typeface="MS Mincho" pitchFamily="49" charset="-128"/>
              </a:rPr>
              <a:t>shouldst</a:t>
            </a:r>
            <a:r>
              <a:rPr lang="en-US" kern="1200" dirty="0">
                <a:ea typeface="MS Mincho" pitchFamily="49" charset="-128"/>
              </a:rPr>
              <a:t> squander him whom You hast nurtured,</a:t>
            </a:r>
          </a:p>
        </p:txBody>
      </p:sp>
    </p:spTree>
    <p:extLst>
      <p:ext uri="{BB962C8B-B14F-4D97-AF65-F5344CB8AC3E}">
        <p14:creationId xmlns:p14="http://schemas.microsoft.com/office/powerpoint/2010/main" val="399495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تُبْعِدَ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أَدْنَیتَهُ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banish him whom You hast brought nigh,</a:t>
            </a:r>
          </a:p>
        </p:txBody>
      </p:sp>
    </p:spTree>
    <p:extLst>
      <p:ext uri="{BB962C8B-B14F-4D97-AF65-F5344CB8AC3E}">
        <p14:creationId xmlns:p14="http://schemas.microsoft.com/office/powerpoint/2010/main" val="11066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تُشَرِّدَ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آوَیتَهُ</a:t>
            </a:r>
            <a:endParaRPr lang="ar-SA" sz="72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drive away him whom You hast given an abode</a:t>
            </a:r>
          </a:p>
        </p:txBody>
      </p:sp>
    </p:spTree>
    <p:extLst>
      <p:ext uri="{BB962C8B-B14F-4D97-AF65-F5344CB8AC3E}">
        <p14:creationId xmlns:p14="http://schemas.microsoft.com/office/powerpoint/2010/main" val="39438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أَوْ تُسَلِّمَ إِلَي الْبَلَاءِ مَنْ </a:t>
            </a:r>
            <a:r>
              <a:rPr lang="ar-SA" sz="72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كَفَیْتَهُ</a:t>
            </a:r>
            <a:r>
              <a:rPr lang="ar-SA" sz="72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وَرَحِمْتَهُ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121920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Or submit to tribulation him whom You hast spared and shown mercy.</a:t>
            </a:r>
          </a:p>
        </p:txBody>
      </p:sp>
    </p:spTree>
    <p:extLst>
      <p:ext uri="{BB962C8B-B14F-4D97-AF65-F5344CB8AC3E}">
        <p14:creationId xmlns:p14="http://schemas.microsoft.com/office/powerpoint/2010/main" val="22613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Sajjad1</Template>
  <TotalTime>377</TotalTime>
  <Words>4383</Words>
  <PresentationFormat>Widescreen</PresentationFormat>
  <Paragraphs>520</Paragraphs>
  <Slides>253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253</vt:i4>
      </vt:variant>
    </vt:vector>
  </HeadingPairs>
  <TitlesOfParts>
    <vt:vector size="262" baseType="lpstr">
      <vt:lpstr>MS Mincho</vt:lpstr>
      <vt:lpstr>Abbas</vt:lpstr>
      <vt:lpstr>Arabic Typesetting</vt:lpstr>
      <vt:lpstr>Arial</vt:lpstr>
      <vt:lpstr>Calibri</vt:lpstr>
      <vt:lpstr>Calibri Light</vt:lpstr>
      <vt:lpstr>Trebuchet MS</vt:lpstr>
      <vt:lpstr>Sajjad1</vt:lpstr>
      <vt:lpstr>Default Design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اَللّٰهُمَّ إِنِّي أَسْأَلُكَ بِرَحْمَتِكَ الَّتِي وَسِعَتْ كُلَّ شَىْءٍ</vt:lpstr>
      <vt:lpstr>وَبِقُوَّتِكَ الَّتِی قَهَرْتَ بِهَا كُلَّ شَىْءٍ</vt:lpstr>
      <vt:lpstr>وَخَضَعَ لَهَا كُلُّ شَىْءٍ</vt:lpstr>
      <vt:lpstr>وَذَلَّ لَهَا كُلُّ شَىْءٍ</vt:lpstr>
      <vt:lpstr>وَبِجَبَرُوتِكَ الَّتِی غَلَبْتَ بِهَا كُلَّ شَىْءٍ</vt:lpstr>
      <vt:lpstr>وَبِعِزَّتِكَ الَّتِی لَا یَقُومُ لَهَا شَىْءٌ</vt:lpstr>
      <vt:lpstr>وَبِعَظَمَتِكَ الَّتِی مَلَأَتْ كُلَّ شَىْءٍ</vt:lpstr>
      <vt:lpstr>وَبِسُلْطَانِكَ الَّذِي عَلَا كُلَّ شَىْءٍ</vt:lpstr>
      <vt:lpstr>وَبِوَجْهِكَ الْبَاقِي بَعْدَ فَنَاءِ كُلِّ شَىْءٍ</vt:lpstr>
      <vt:lpstr>وَبِأَسْمَائِكَ الَّتِی مَلَأَتْ أَرْكَانَ كُلِّ شَىْءٍ</vt:lpstr>
      <vt:lpstr>وَبِعِلْمِكَ الَّذِي أَحَاطَ بِكُلِّ شَىْءٍ</vt:lpstr>
      <vt:lpstr>وَبِنُورِ وَجْهِكَ الَّذِي أَضَاءَ لَهُ كُلُّ شَىْءٍ</vt:lpstr>
      <vt:lpstr>یَا نُورُ یَا قُدُّوسُ</vt:lpstr>
      <vt:lpstr>یَا أَوَّلَ الْأَوَّلِينَ</vt:lpstr>
      <vt:lpstr>وَیَا آخِرَ الْآخِرِینَ</vt:lpstr>
      <vt:lpstr>اَللّٰهُمَّ اغْفِرْ لِيَ الذُّنُوبَ الَّتِی تَهْتِكُ الْعِصَمَ</vt:lpstr>
      <vt:lpstr>اَللّٰهُمَّ اغْفِرْ لِيَ الذُّنُوبَ الَّتِی تُنْزِلُ النِّقَمَ</vt:lpstr>
      <vt:lpstr>اَللّٰهُمَّ اغْفِرْ لِيَ الذُّنُوبَ الَّتِی تُغَیِّرُ النِّعَمَ</vt:lpstr>
      <vt:lpstr>اَللّٰهُمَّ اغْفِرْ لِيَ الذُّنُوبَ الَّتِی تَحْبِسُ الدُّعَاءَ</vt:lpstr>
      <vt:lpstr>اَللّٰهُمَّ اغْفِرْ لِيَ الذُّنُوبَ الَّتِی تُنْزِلُ الْبَلَاءَ</vt:lpstr>
      <vt:lpstr>اَللّٰهُمَّ اغْفِرْ لِي كُلَّ ذَنْبٍ أَذْنَبْتُهُ وَكُلَّ خَطِیئَةٍ أَخْطَأْتُهَا</vt:lpstr>
      <vt:lpstr>اَللّٰهُمَّ  إِنِّي أَتَقَرَّبُ إِلَیْكَ بِذِكْرِكَ</vt:lpstr>
      <vt:lpstr>وَاَسْتَشْفِعُ بِكَ إِلَی نَفْسِكَ</vt:lpstr>
      <vt:lpstr>وَأَسْأَلُكَ بِجُودِكَ أَنْ تُدْنِيَنى مِنْ قُرْبِكَ</vt:lpstr>
      <vt:lpstr>وَأَنْ تُوزِعَنِي شُكْرَكَ</vt:lpstr>
      <vt:lpstr>وَأَنْ تُلْهِمَنِي ذِكْرَكَ</vt:lpstr>
      <vt:lpstr>اَللّٰهُمَّ  إِنِّي أَسْأَلُكَ سُؤَالَ خَاضِعٍ مُّتَذَلِّلٍ خَاشِعٍ أَنْ تُسَامِحَنِي وَتَرْحَمَنِي</vt:lpstr>
      <vt:lpstr>وَتَجْعَلَنِي بِقِسْمِكَ رَاضِیاً قَانِعاً وَ فِی جَمِیعِ الْأَحْوَالِ مُتَوَاضِعاً</vt:lpstr>
      <vt:lpstr>اَللّٰهُمَّ وَ أَسْأَلُكَ سُؤَالَ مَنِ اشْتَدَّتْ فَاقَتُهُ</vt:lpstr>
      <vt:lpstr>وَأَنْزَلَ بِكَ عِنْدَ الشَّدَائِدِ حَاجَتَهُ</vt:lpstr>
      <vt:lpstr>وَعَظُمَ فِیمَا عِنْدَكَ رَغْبَتُهُ</vt:lpstr>
      <vt:lpstr>اَللّٰهُمَّ عَظُمَ سُلْطَانُكَ وَعَلَا مَكَانُكَ</vt:lpstr>
      <vt:lpstr>وَخَفِـيَ مَكْرُكَ وَظَهَرَ أَمْرُكَ</vt:lpstr>
      <vt:lpstr>وَغَلَبَ قَهْرُكَ وَجَرَتْ قُدْرَتُكَ</vt:lpstr>
      <vt:lpstr>وَلَا یُمْكِنُ الْفِرَارُ مِنْ حُكُومَتِكَ</vt:lpstr>
      <vt:lpstr>اَللّٰهُمَّ لَا أَجِدُ لِذُنُوبِي غَافِراً</vt:lpstr>
      <vt:lpstr>وَلَا لِقَبَائِحِي سَاتِراً</vt:lpstr>
      <vt:lpstr>وَلَا لِشَيءٍ مِنْ عَمَلِيَ الْقَبِیحِ بِالْحَسَنِ مُبَدِّلاً غَیرَكَ</vt:lpstr>
      <vt:lpstr>لَا إِلٰهَ اِلَّا أَنْتَ</vt:lpstr>
      <vt:lpstr>سُبْحَانَكَ وَبِحَمْدِكَ</vt:lpstr>
      <vt:lpstr>ظَلَمْتُ نَفْسِي</vt:lpstr>
      <vt:lpstr>وَتَجَرَّأْتُ بِجَهْلِي</vt:lpstr>
      <vt:lpstr>وَسَكَنْتُ إِلَي قَدِیمِ ذِكْرِكَ لِي وَمَنِّكَ عَلَيَّ</vt:lpstr>
      <vt:lpstr>اَللّٰهُمَّ مَولَايَ</vt:lpstr>
      <vt:lpstr>كَمْ مِّنْ قَبِیحٍ سَتَرْتَهُ</vt:lpstr>
      <vt:lpstr>وَكَمْ مِّنْ فَادِحٍ مِّنَ الْبَلَاءِ أَقَلْتَهُ</vt:lpstr>
      <vt:lpstr>وَكَمْ مِّنْ عِثَارٍ وَقَيْتَهُ</vt:lpstr>
      <vt:lpstr>وَكَمْ مِّن مَّكْرُوهٍ دَفَعْتَهُ</vt:lpstr>
      <vt:lpstr>وَكَمْ مِّنْ ثَنَاءٍ جَمِیلٍ لَسْتُ أَهْلاً لَهُ نَشَرْتَهُ</vt:lpstr>
      <vt:lpstr>اَللّٰهُمَّ عَظُمَ بَلَائِي</vt:lpstr>
      <vt:lpstr>وَأَفْرَطَ بِي سُوءُ حَالِي</vt:lpstr>
      <vt:lpstr>وَقَصُرَتْ بِي أَعْمَالِي</vt:lpstr>
      <vt:lpstr>وَقَعَدَتْ بِي أَغْلَالِي</vt:lpstr>
      <vt:lpstr>وَحَبَسَنِي عَنْ نَفْعِي بُعْدُ أَمَلِي</vt:lpstr>
      <vt:lpstr>وَخَدَعَتْنِي الدُّنْیَا بِغُرُورِهَا وَنَفْسِي بِجِنَایَتِهَا وَمِطَالِي</vt:lpstr>
      <vt:lpstr>یَا سَیِّدِي فَأَسْأَلُكَ بِعِزَّتِكَ أَنْ لَّایَحْجُبَ عَنْكَ دُعَائِي سُوءُ عَمَلِي وَفِعَالِي</vt:lpstr>
      <vt:lpstr>وَلَا تَفْضَحْنِي بِخَفِـيِّ مَا اطَّلَعْتَ عَلَيهِ مِنْ سِرِّي</vt:lpstr>
      <vt:lpstr>وَلَا تُعَاجِلْنِي بِالْعُقُوبَةِ عَلَی مَا عَمِلْتُهُ فِی خَلَوَاتِي</vt:lpstr>
      <vt:lpstr>مِنْ سُوءِ فِعْلِي وَإِسَاءَتِي</vt:lpstr>
      <vt:lpstr>وَدَوَامِ تَفْرِيطِي وَجَهَالَتِي</vt:lpstr>
      <vt:lpstr>وَكَثْرَةِ شَهَوَاتِي وَغَفْلَتِي</vt:lpstr>
      <vt:lpstr>وَكُنِ اللّٰهُمَّ بِعِزَّتِكَ لِي فِی كُلِّ الْأَحْوَالِ رَءُوفاً</vt:lpstr>
      <vt:lpstr>وَعَلَيَّ فِی جَمِيعِ الْأُمُورِ عَطُوفاً</vt:lpstr>
      <vt:lpstr>إِلٰهِي وَرَبِّي مَنْ لِي غَیرُكَ أَسْأَلُهُ كَشْفَ ضُرِّي وَٱلنَّظَرَ فِی أَمْرِي</vt:lpstr>
      <vt:lpstr>إِلٰهِي وَ مَولَايَ أَجْرَیتَ عَلَیَّ حُكْماَنِ اتَّبَعْتُ فِيهِ هَوٰی نَفْسِي</vt:lpstr>
      <vt:lpstr>وَلَمْ أَحْتَرِسْ فِيهِ مِنْ تَزْیِینِ عَدُوِّي</vt:lpstr>
      <vt:lpstr>فَغَرَّنِي بِمَا أَهْوَی وَأَسْعَدَهُ عَلَی ذَلِكَ الْقَضَاءُ</vt:lpstr>
      <vt:lpstr>فَتَجَاوَزْتُ بِمَا جَرٰی عَلَيَّ مِنْ ذَلِكَ بَعْضَ حُدُودِكَ</vt:lpstr>
      <vt:lpstr>وَخَالَفْتُ بَعْضَ أَوَامِرِكَ</vt:lpstr>
      <vt:lpstr>فَلَكَ الْحَمْدُ عَلَيَّ فِی جَمِیعِ ذَلِكَ</vt:lpstr>
      <vt:lpstr>وَلَا حُجَّةَ لِي فِیمَا جَرٰی عَلَيَّ فِیهِ قَضَاؤُكَ</vt:lpstr>
      <vt:lpstr>وَأَلْزَمَنِي حُكْمُكَ وَبَلَاؤُكَ</vt:lpstr>
      <vt:lpstr>وَقَدْ أَتَیتُكَ یَاإِلٰهِي بَعْدَ تَقْصِيرِي وَإِسْرَافِی عَلٰی نَفْسِي</vt:lpstr>
      <vt:lpstr>مُعْتَذِراً نَّادِماً</vt:lpstr>
      <vt:lpstr>مُنْكَسِراً مُّسْتَقِیلاً</vt:lpstr>
      <vt:lpstr>مُسْتَغْفِراً مُّنِيباً</vt:lpstr>
      <vt:lpstr>مُقِرّاً مُذْعِناً مُعْتَرِفاً</vt:lpstr>
      <vt:lpstr>لَا أَجِدُ مَفَرّاً مِمَّا كَانَ مِنِّي</vt:lpstr>
      <vt:lpstr>وَلَا مَفْزَعاً أَتَوَجَّهُ إِلَيهِ فِی أَمْرِي</vt:lpstr>
      <vt:lpstr>غَیرَ قَبُولِكَ عُذْرِي وَإِدْخَالِكَ اِيَّاىَ فِی سَعَةِ رَحْمَتِكَ</vt:lpstr>
      <vt:lpstr>اَللّٰهُمَّ فَاقْبَلْ عُذْرِي</vt:lpstr>
      <vt:lpstr>وَارْحَمْ شِدَّةَ ضُرِّي</vt:lpstr>
      <vt:lpstr>وَفُكَّنِي مِنْ شَدِّ وَثَاقِي</vt:lpstr>
      <vt:lpstr>یَا رَبِّ ارْحَمْ ضَعْفَ بَدَنِي وَرِقَّةَ جِلْدِي وَدِقَّةَ عَظْمِي</vt:lpstr>
      <vt:lpstr>یَا مَنْ بَدَأَ خَلْقِي وَذِكرِي وَتَرْبِيَتِی وَبِرِّي وَتَغْذِیَتِی</vt:lpstr>
      <vt:lpstr>هَبْنِي لِابْتِدَاءِ كَرَمِكَ وَسَالِفِ بِرِّكَ بِي</vt:lpstr>
      <vt:lpstr>یَا إِلٰهِي وَسَیِّدِي وَرَبِّي</vt:lpstr>
      <vt:lpstr>أَتُرَاكَ مُعَذِّبِي بِنَارِكَ بَعْدَ تَوْحِیدِكَ</vt:lpstr>
      <vt:lpstr>وَبَعْدَ مَا انْطَوٰی عَلَيهِ قَلْبِي مِنْ مَّعْرِفَتِكَ</vt:lpstr>
      <vt:lpstr>وَلَهِجَ بِهِ لِسَانِي مِنْ ذِكْرِكَ</vt:lpstr>
      <vt:lpstr>وَاعْتَقَدَهُ ضَمِیرِي مِنْ حُبِّكَ</vt:lpstr>
      <vt:lpstr>وَبَعْدَ صِدْقِ اعْتِرَافِی وَدُعَائِي خَاضِعاً لِرُبُوبِیَّتِكَ</vt:lpstr>
      <vt:lpstr>هَيْهاتَ أَنْتَ أَكْرَمُ مِنْ أَنْ تُضَیِّعَ مَنْ رَبَّيْتَهُ</vt:lpstr>
      <vt:lpstr>أَوْ تُبْعِدَ مَنْ أَدْنَیتَهُ</vt:lpstr>
      <vt:lpstr>أَوْ تُشَرِّدَ مَنْ آوَیتَهُ</vt:lpstr>
      <vt:lpstr>أَوْ تُسَلِّمَ إِلَي الْبَلَاءِ مَنْ كَفَیْتَهُ وَرَحِمْتَهُ</vt:lpstr>
      <vt:lpstr>وَلَيتَ شِعْرِي یَا سَیِّدِي وَإِلٰهِي وَمَوْلَايَ</vt:lpstr>
      <vt:lpstr>أَتُسَلِّطُ النَّارَ عَلٰی وُجُوهٍ خَرَّتْ لِعَظَمَتِكَ سَاجِدَةً </vt:lpstr>
      <vt:lpstr>وَعَلٰی أَلْسُنٍ نَطَقَتْ بِتَوحِیدِكَ صَادِقَةً وَبِشُكْرِكَ مَادِحَةً</vt:lpstr>
      <vt:lpstr>وَعَلٰی قُلُوبِنِ اعْتَرَفَتْ بِـإِلٰهِیَّتِكَ مُحَقِّقَةً</vt:lpstr>
      <vt:lpstr>وَعَلٰی ضَمَائِرَ حَوَتْ مِنَ الْعِلْمِ بِكَ حَتّٰی صَارَتْ خَاشِعَةً</vt:lpstr>
      <vt:lpstr>وَعَلٰی جَوَارِحَ سَعَتْ إِلٰی أَوْطَانِ تَعَبُّدِكَ طَائِعَةً وَأَشَارَتْ بِاسْتِغْفَارِكَ مُذْعِنَةً</vt:lpstr>
      <vt:lpstr>مَا هٰكَذَا الظَّنُّ بِكَ وَلَا أُخْبِرْنَا بِفَضْلِكَ عَنْكَ</vt:lpstr>
      <vt:lpstr>یَا كَرِیمُ یَا رَبِّ</vt:lpstr>
      <vt:lpstr>وَأَنْتَ تَعْلَمُ ضَعْفى عَنْ قَلِيلٍ مِّنْ بَلَاءِ الدُّنْیَا وَ عُقُوبَاتِهَا</vt:lpstr>
      <vt:lpstr>وَمَا یَجْرِي فِیهَا مِنَ الْمَكَارِهِ عَلٰی أَهْلِهَا</vt:lpstr>
      <vt:lpstr>عَلٰی أَنَّ ذَلِكَ بَلَاءٌ وَ مَكرُوهٌ قَلِيلٌ مَكثُهُ یَسِيرٌ بَقَاؤُهُ قَصِیرٌ مُدَّتُهُ</vt:lpstr>
      <vt:lpstr>فَكَیْفَ احْتِمَالِي لِبَلَاءِ الْآخِرَةِ وَجَلِيلِ وُقُوعِ الْمَكَارِهِ فِیهَا</vt:lpstr>
      <vt:lpstr>وَهُوَ بَلَاءٌ تَطُولُ مُدَّتُهُ وَیَدُومُ مَقَامُهُ وَلَایُخَفَّفُ عَنْ أَهْلِهِ</vt:lpstr>
      <vt:lpstr>لِأَنَّهُ لَایَكُونُ اِلّا عَنْ غَضَبِكَ وَانْتِقَامِكَ وَسَخَطِكَ</vt:lpstr>
      <vt:lpstr> وَهٰذَا مَا لَا تَقُومُ لَهُ السَّمٰواتُ وَالْأَرْضُ</vt:lpstr>
      <vt:lpstr>یَا سَیِّدِي فَكَیفَ لِي</vt:lpstr>
      <vt:lpstr>وَأَنَا عَبْدُكَ الضَّعِیفُ الذَّلِيلُ الْحَقِیرُ الْمِسْكِینُ الْمُسْتَكِینُ</vt:lpstr>
      <vt:lpstr>یَا إِلٰهِي وَرَبِّي وَسَیِّدِي وَمَولَاي</vt:lpstr>
      <vt:lpstr>لِأَيِّ الْأُمُورِ إِلَیكَ أَشْكُو</vt:lpstr>
      <vt:lpstr>وَلِمَا مِنْهَا أَضِجُّ وَأَبْكِي</vt:lpstr>
      <vt:lpstr>لِأَلِيمِ الْعَذَابِ وَشِدَّتِهِ</vt:lpstr>
      <vt:lpstr>أَمْ لِطُولِ الْبَلَاءِ وَمُدَّتِهِ</vt:lpstr>
      <vt:lpstr>فَلَئِنْ صَیَّرْتَنِي لِلْعُقُوبَاتِ مَعَ أَعْدَائِكَ</vt:lpstr>
      <vt:lpstr>وَجَمَعْتَ بَینِي وَبَینَ أَهْلِ بَلَائِكَ</vt:lpstr>
      <vt:lpstr>وَفَرَّقْتَ بَینِي وَبَینَ أَحِبَّائِكَ وَأَوْلِيائِكَ</vt:lpstr>
      <vt:lpstr>فَهَبْنِي یَا إِلٰهِي وَسَیِّدِي وَمَولَايَ وَرَبِّي صَبَرْتُ عَلٰی عَذَابِكَ</vt:lpstr>
      <vt:lpstr>فَكَیْفَ أَصْبِرُ عَلَی فِرَاقِكَ</vt:lpstr>
      <vt:lpstr>وَهَبْنِي صَبَرْتُ عَلٰی حَرِّ نَارِكَ</vt:lpstr>
      <vt:lpstr>فَكَیْفَ أَصْبِرُ عَنِ النَّظَرِ إِلٰی كَرَامَتِكَ</vt:lpstr>
      <vt:lpstr>أَمْ كَیْفَ أَسْكُنُ فِی النَّارِ وَرَجَائِي عَفْوُكَ</vt:lpstr>
      <vt:lpstr>فَبِعِزَّتِكَ یَا سَیِّدِي وَمَولَايَ أُقْسِمُ صَادِقاً لَئِنْ تَرَكتَنِي نَاطِقاً</vt:lpstr>
      <vt:lpstr>لَأَضِجَّنَّ إِلَیْكَ بَیْنَ أَهْلِهَا ضَجِیجَ الْآمِلِينَ</vt:lpstr>
      <vt:lpstr>وَلَأَصْرُخَنَّ إِلَیْكَ صُرَاخَ الْمُسْتَصْرِخِینَ</vt:lpstr>
      <vt:lpstr>وَلَأَبْكِیَنَّ عَلَیْكَ بُكَاءَ الْفَاقِدِینَ</vt:lpstr>
      <vt:lpstr>وَلَأُنَادِيَنَّكَ أَینَ كُنْتَ یَا وَلِيَّ الْمُؤْمِنِينَ</vt:lpstr>
      <vt:lpstr>یَا غَایَةَ آمَالِ الْعَارِفِینَ</vt:lpstr>
      <vt:lpstr>یَا غِیَاثَ الْمُسْتَغِیثِینَ</vt:lpstr>
      <vt:lpstr>یَا حَبِیبَ قُلُوبِ الصَّادِقِینَ</vt:lpstr>
      <vt:lpstr>وَیَا إِلٰهَ الْعَالَمِینَ</vt:lpstr>
      <vt:lpstr>أَفَتُرَاكَ سُبْحَانَكَ یَا إِلٰهِي وَبِحَمْدِكَ تَسْمَعُ فِیهَا صَوْتَ عَبْدٍ مُسْلِمٍ</vt:lpstr>
      <vt:lpstr>سُجِنَ فِیهَا بِمُخَالَفَتِهِ</vt:lpstr>
      <vt:lpstr>وَذَاقَ طَعْمَ عَذَابِهَا بِمَعْصِیَتِهِ</vt:lpstr>
      <vt:lpstr>وَحُبِسَ بَینَ أَطْبَاقِهَا بِجُرْمِهِ وَجَرِیرَتِهِ</vt:lpstr>
      <vt:lpstr>وَهُوَ یَضِجُّ إِلَیْكَ ضَجِیجَ مُؤَمِّلٍ لِرَحْمَتِكَ</vt:lpstr>
      <vt:lpstr>وَیُنَادِیكَ بِلِسَانِ أَهْلِ تَوحِیدِكَ</vt:lpstr>
      <vt:lpstr>وَیَتَوَسَّلُ إِلَیْكَ بِرُبُوبِيَّتِكَ</vt:lpstr>
      <vt:lpstr>یَا مَولَايَ فَكَیفَ یَبْقَی فِی الْعَذَابِ وَهُوَ يَرْجُوا مَا سَلَفَ مِنْ حِلْمِكَ </vt:lpstr>
      <vt:lpstr>أَمْ كَیْفَ تُؤْلِمُهُ النَّارُ وَهُوَ يَأمُلُ فَضْلَكَ وَرَحْمَتَكَ</vt:lpstr>
      <vt:lpstr>أَمْ كَیْفَ يُحْرِقُهُ لَهِیبُهَا وَأَنْتَ تَسْمَعُ صَوْتَهُ وَتَرٰی مَكَانَهُ</vt:lpstr>
      <vt:lpstr>أَمْ كَیْفَ یَشْتَمِلُ عَلَیهِ زَفِیرُهَا وَأَنْتَ تَعْلَمُ ضَعْفَهُ</vt:lpstr>
      <vt:lpstr>أَمْ كَیْفَ یَتَقَلْقَلُ بَیْنَ أَطْبَاقِهَا وَأَنْتَ تَعْلَمُ صِدْقَهُ</vt:lpstr>
      <vt:lpstr>أَمْ كَیْفَ تَزْجُرُهُ زَبَانِيَتُهَا وَهُوَ یُنَادِیكَ یَا رَبَّهُ</vt:lpstr>
      <vt:lpstr>أَمْ كَیْفَ یَرْجُو فَضْلَكَ فِی عِتْقِهِ مِنْهَا فَتَتْرُكُهُ فِیهَا</vt:lpstr>
      <vt:lpstr>هَیْهَاتَ مَا ذٰلِكَ الظَّنُّ بِكَ</vt:lpstr>
      <vt:lpstr>وَلَا الْمَعْرُوفُ مِنْ فَضْلِكَ</vt:lpstr>
      <vt:lpstr>وَلَا مُشْبِهٌ لِمَا عَامَلْتَ بِهِ الْمُوَحِّدِینَ مِنْ بِرِّكَ وَإِحْسَانِكَ</vt:lpstr>
      <vt:lpstr>فَبِالْیقِینِ أَقْطَعُ لَوْ لَا مَا حَكَمْتَ بِهِ مِنْ تَعْذِیبِ جَاحِدِیكَ</vt:lpstr>
      <vt:lpstr>وَقَضَیْتَ بِهِ مِنْ إِخْلَادِ مُعَانِدِیكَ</vt:lpstr>
      <vt:lpstr>لَجَعَلْتَ النَّارَ كُلَّهَا بَرْدًا وَسَلَاماً</vt:lpstr>
      <vt:lpstr>وَمَا كَانَ لِأَحَدٍ فیهَا مَقَرًّا وَلَا مُقَاماً</vt:lpstr>
      <vt:lpstr>لكِنَّكَ تَقَدَّسَتْ أَسْمَاؤُكَ أَقْسَمْتَ أَنْ تَمْلَأَهَا مِنَ الْكَافِرِینَ</vt:lpstr>
      <vt:lpstr>مِنَ الْجِنَّةِ وَالنَّاسِ أَجْمَعِینَ</vt:lpstr>
      <vt:lpstr>وَأَنْ تُخَلِّدَ فِیهَا الْمُعَانِدِینَ</vt:lpstr>
      <vt:lpstr>وَأَنْتَ جَلَّ ثَنَاؤُكَ قُلْتَ مُبْتَدِئاً وَتَطَوَّلْتَ بِالْإِنْعَامِ مُتَكَرِّماً:</vt:lpstr>
      <vt:lpstr>اَفَمَنْ كَانَ مُؤْمِناً كَمَنْ كَانَ فَاسِقاً لَایَسْتَوُونَ</vt:lpstr>
      <vt:lpstr>إِلٰهِي وَسَیِّدِي فَأَسْئَلُكَ بِالْقُدْرَةِ الَّتِی قَدَّرْتَهَا</vt:lpstr>
      <vt:lpstr>وَبِالْقَضِيَّةِ الَّتِی حَتَمْتَها وَحَكَمْتَها وَغَلَبْتَ مَنْ عَلَیْهِ اَجْرَيْتَها </vt:lpstr>
      <vt:lpstr>أَنْ تَهَبَ لِي فِی هٰذِهِ اللَّیلَةِ وَفِی هٰذِهِ السّاعَةِ</vt:lpstr>
      <vt:lpstr>كُلَّ جُرْمٍ أَجْرَمْتُهُ</vt:lpstr>
      <vt:lpstr>وَكُلَّ ذَنْبٍ أَذْنَبْتُهُ </vt:lpstr>
      <vt:lpstr>وَكُلَّ قَبِيحٍ أَسْرَرْتُهُ</vt:lpstr>
      <vt:lpstr>وَكُلَّ جَهْلٍ عَمِلْتُهُ</vt:lpstr>
      <vt:lpstr>كَتَمْتُهُ أَوْ أَعْلَنْتُهُ</vt:lpstr>
      <vt:lpstr>أَخْفَیتُهُ أَوْ أَظْهَرْتُهُ</vt:lpstr>
      <vt:lpstr>وَكُلَّ سَیِّئَةٍ أَمَرْتَ بِإِثْباتِهَا الْكِرَامَ الْكَاتِبِینَ</vt:lpstr>
      <vt:lpstr>اَلَّذِینَ وَكَّلْتَهُمْ بِحِفْظِ ما یَكُونُ مِنِّي</vt:lpstr>
      <vt:lpstr>وَجَعَلْتَهُمْ شُهُوداً عَلَيَّ مَعَ جَوارِحِي</vt:lpstr>
      <vt:lpstr>وَكُنْتَ أَنْتَ الرَّقِیبَ عَلَيَّ مِنْ وَرَائِهِمْ</vt:lpstr>
      <vt:lpstr>وَالشَّاهِدَ لِمَا خَفِيَ عَنْهُمْ</vt:lpstr>
      <vt:lpstr>وَبِرَحْمَتِكَ أَخْفَیْتَهُ</vt:lpstr>
      <vt:lpstr>وَبِفَضْلِكَ سَتَرْتَهُ</vt:lpstr>
      <vt:lpstr>وَأَنْ تُوَفِّرَ حَظِّي مِنْ كُلِّ خَیْرٍ اَنْزَلْتَهُ</vt:lpstr>
      <vt:lpstr>أَوْ إِحْسانٍ فَضَّلْتَهُ</vt:lpstr>
      <vt:lpstr>اَوْ بِرٍّ نَشَرْتَهُ</vt:lpstr>
      <vt:lpstr>اَوْ رِزْقٍ بَسَطْتَهُ</vt:lpstr>
      <vt:lpstr>اَوْ ذَنْبٍ تَغْفِرُهُ</vt:lpstr>
      <vt:lpstr>أَوْ خَطَإٍ تَسْتُرُهُ</vt:lpstr>
      <vt:lpstr>یَا رَبِّ یَا رَبِّ یَا رَبِّ</vt:lpstr>
      <vt:lpstr>یَا إِلٰهِي وَسَیِّدِي وَمَولَايَ وَمالِكَ رِقِّي</vt:lpstr>
      <vt:lpstr>یَا مَنْ بِیَدِهِ ناصِیَتِی</vt:lpstr>
      <vt:lpstr>یَا عَلِيمًا بِضُرِّي وَمَسْكَنَتِی</vt:lpstr>
      <vt:lpstr>یَا خَبِیراً بِفَقْرِي وَفاقَتِی</vt:lpstr>
      <vt:lpstr>یَا رَبِّ یَا رَبِّ یَا رَبِّ</vt:lpstr>
      <vt:lpstr>أَسْئَلُكَ بِحَقِّكَ وَقُدْسِكَ</vt:lpstr>
      <vt:lpstr>وَأَعْظَمِ صِفاتِكَ وَأَسْماَئِكَ</vt:lpstr>
      <vt:lpstr>أَنْ تَجْعَلَ أَوْقاتِي مِنَ اللَّیلِ وَالنَّهارِ بِذِكْرِكَ مَعْمُورَةً</vt:lpstr>
      <vt:lpstr>وَبِخِدْمَتِكَ مَوْصُولَةً</vt:lpstr>
      <vt:lpstr>وَأَعْمالِي عِنْدَكَ مَقْبُولَةً</vt:lpstr>
      <vt:lpstr>حَتّٰی تَكُونَ أَعْمالِي وَأَوْرادِي كُلُّها وِرْداً وَاحِداً</vt:lpstr>
      <vt:lpstr>وَحَالِي فِی خِدْمَتِكَ سَرْمَداً</vt:lpstr>
      <vt:lpstr>یَا سَیِّدِي یَا مَنْ عَلَیهِ مُعَوَّلِي</vt:lpstr>
      <vt:lpstr>یَا مَنْ إِلَیْهِ شَكَوْتُ أَحْوالِي</vt:lpstr>
      <vt:lpstr>یَا رَبِّ یَا رَبِّ یَا رَبِّ</vt:lpstr>
      <vt:lpstr>قَوِّ عَلٰی خِدْمَتِكَ جَوَارِحِي</vt:lpstr>
      <vt:lpstr>وَاشْدُدْ عَلَی الْعَزِیمَةِ جَوَانِحِي</vt:lpstr>
      <vt:lpstr>وَهَبْ لِيَ الْجِدَّ فِی خَشْیَتِكَ</vt:lpstr>
      <vt:lpstr>وَالدَّوَامَ فِی الإِتِّصَالِ بِخِدْمَتِكَ</vt:lpstr>
      <vt:lpstr>حَتّٰی أَسْرَحَ إِلَیْكَ فِی مَیَادِینِ السَّابِقِینَ</vt:lpstr>
      <vt:lpstr>وَأُسْرِعَ إِلَیْكَ فِی الْبارِزينَ</vt:lpstr>
      <vt:lpstr>وَأَشْتاقَ إِلٰی قُرْبِكَ فِی الْمُشْتاقِینَ</vt:lpstr>
      <vt:lpstr>وَأَدْنُوَ مِنْكَ دُنُوَّ الْمُخْلِصِینَ</vt:lpstr>
      <vt:lpstr>وَأَخَافَكَ مَخَافَةَ الْمُوقِنِينَ</vt:lpstr>
      <vt:lpstr>وَاَجْتَمِعَ فِی جِوَارِكَ مَعَ الْمُؤْمِنِينَ</vt:lpstr>
      <vt:lpstr>اَللّٰهُمَّ وَمَنْ أَرَادَنِي بِسُوءٍ فَأَرِدْهُ</vt:lpstr>
      <vt:lpstr>وَمَنْ كَادَنِي فَكِدْهُ</vt:lpstr>
      <vt:lpstr>وَاجْعَلْنِي مِنْ أَحْسَنِ عَبِیْدِكَ نَصِیباً عِنْدَكَ</vt:lpstr>
      <vt:lpstr>وَأَقْرَبِهِمْ مَنْزِلَةً مِنْكَ</vt:lpstr>
      <vt:lpstr>وَأَخَصِّهِمْ زُلْفَةً لَّدَیْكَ</vt:lpstr>
      <vt:lpstr>فَأِنَّهُ لَا یُنَالُ ذٰلِكَ اِلّا بِفَضْلِكَ</vt:lpstr>
      <vt:lpstr>وَجُدْ لِي بِجُودِكَ</vt:lpstr>
      <vt:lpstr>وَاعْطِفْ عَلَيَّ بِمَجْدِكَ</vt:lpstr>
      <vt:lpstr>وَاحْفَظْنِي بِرَحْمَتِكَ</vt:lpstr>
      <vt:lpstr>وَاجْعَلْ لِسانِي بِذِكْرِكَ لَهِجاً</vt:lpstr>
      <vt:lpstr>وَقَلْبِي بِحُبِّكَ مُتَيَّماً</vt:lpstr>
      <vt:lpstr>وَمُنَّ عَلَيَّ بِحُسْنِ إِجَابَتِكَ</vt:lpstr>
      <vt:lpstr>وَأَقِلْنِي عَثْرَتِي</vt:lpstr>
      <vt:lpstr>وَاغْفِرْ زَلَّتِی</vt:lpstr>
      <vt:lpstr>فَإِنَّكَ قَضَیْتَ عَلٰی عِبَادِكَ بِعِبَادَتِكَ</vt:lpstr>
      <vt:lpstr>وَأَمَرْتَهُمْ بِدُعَائِكَ</vt:lpstr>
      <vt:lpstr>وَضَمِنْتَ لَهُمُ الْإِجَابَةَ</vt:lpstr>
      <vt:lpstr>فَإِلَیْكَ یَا رَبِّ نَصَبْتُ وَجْهِي</vt:lpstr>
      <vt:lpstr>وَإِلَیْكَ یَا رَبِّ مَدَدْتُ یَدِي</vt:lpstr>
      <vt:lpstr>فَبِعِزَّتِكَ اسْتَجِبْ لِي دُعَائِي</vt:lpstr>
      <vt:lpstr>وَبَلِّغْنِي مُنَاي</vt:lpstr>
      <vt:lpstr>وَلَا تَقْطَعْ مِنْ فَضْلِكَ رَجَائِي</vt:lpstr>
      <vt:lpstr>وَاكْفِنِي شَرَّ الْجِنِّ وَ الْإِنْسِ مِنْ اَعْدَائِي،</vt:lpstr>
      <vt:lpstr>یَا سَرِیعَ الرِّضَا</vt:lpstr>
      <vt:lpstr>اِغْفِرْ لِمَنْ لَا یَمْلِكُ إِلَّا الدُّعَاءَ</vt:lpstr>
      <vt:lpstr>فَإِنَّكَ فَعَّالٌ لِمَا تَشَاءُ</vt:lpstr>
      <vt:lpstr>یَا مَنِ اسْمُهُ دَوَاءٌ</vt:lpstr>
      <vt:lpstr>وَ ذِكْرُهُ شِفَاءٌ</vt:lpstr>
      <vt:lpstr>وَ طَاعَتُهُ غِنًی</vt:lpstr>
      <vt:lpstr>اِرْحَمْ مَنْ رَأْسُ مَالِهِ الرَّجَاءُ</vt:lpstr>
      <vt:lpstr>وَسِلَاحُهُ الْبُكَاءُ</vt:lpstr>
      <vt:lpstr>یَا سَابِغَ النِّعَمِ</vt:lpstr>
      <vt:lpstr>یَا دَافِعَ النِّقَمِ</vt:lpstr>
      <vt:lpstr>یَا نُورَ الْمُسْتَوْحِشِینَ فِی الظُّلَمِ</vt:lpstr>
      <vt:lpstr>یَا عَالِماً لَا یُعَلَّمُ</vt:lpstr>
      <vt:lpstr>صَلِّ عَلٰی مُحَمَّدٍ وَ آلِ مُحَمَّدٍ</vt:lpstr>
      <vt:lpstr>وَافْعَلْ بِي مَا أَنْتَ أَهْلُهُ</vt:lpstr>
      <vt:lpstr>وَصَلَّی اللهُ عَلٰی رَسُولِهِ وَالْأَئِمَّةِ الْمَیَامِینَ مِنْ آلِهِ</vt:lpstr>
      <vt:lpstr>وَسَلَّمَ تَسْلِيماً كَثِیراً</vt:lpstr>
      <vt:lpstr>اَللَّهُمَّ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2023-03-10T15:14:08Z</dcterms:created>
  <dcterms:modified xsi:type="dcterms:W3CDTF">2024-01-25T20:53:23Z</dcterms:modified>
</cp:coreProperties>
</file>