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64" r:id="rId2"/>
  </p:sldMasterIdLst>
  <p:sldIdLst>
    <p:sldId id="3416" r:id="rId3"/>
    <p:sldId id="5513" r:id="rId4"/>
    <p:sldId id="5042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544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1B1D5C-EAAE-427B-A368-BB34C29E294B}">
          <p14:sldIdLst>
            <p14:sldId id="3416"/>
          </p14:sldIdLst>
        </p14:section>
        <p14:section name="qunut" id="{D16A8473-B2C3-4220-BC92-FD24A5045FD4}">
          <p14:sldIdLst>
            <p14:sldId id="5513"/>
            <p14:sldId id="5042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  <p14:sldId id="269"/>
            <p14:sldId id="271"/>
            <p14:sldId id="272"/>
            <p14:sldId id="54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Rg st="1" end="14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howGuides="1"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D57C0-2E84-4FD1-8809-A667EBD85AA9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26409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615AA-37B2-4936-A263-C3F3E13E4F1D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96615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615AA-37B2-4936-A263-C3F3E13E4F1D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124633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ar-SA" noProof="0" dirty="0" err="1"/>
              <a:t>Click</a:t>
            </a:r>
            <a:r>
              <a:rPr lang="ar-SA" noProof="0" dirty="0"/>
              <a:t> </a:t>
            </a:r>
            <a:r>
              <a:rPr lang="ar-SA" noProof="0" dirty="0" err="1"/>
              <a:t>to</a:t>
            </a:r>
            <a:r>
              <a:rPr lang="ar-SA" noProof="0" dirty="0"/>
              <a:t> </a:t>
            </a:r>
            <a:r>
              <a:rPr lang="ar-SA" noProof="0" dirty="0" err="1"/>
              <a:t>edit</a:t>
            </a:r>
            <a:r>
              <a:rPr lang="ar-SA" noProof="0" dirty="0"/>
              <a:t> </a:t>
            </a:r>
            <a:r>
              <a:rPr lang="ar-SA" noProof="0" dirty="0" err="1"/>
              <a:t>Master</a:t>
            </a:r>
            <a:r>
              <a:rPr lang="ar-SA" noProof="0" dirty="0"/>
              <a:t> </a:t>
            </a:r>
            <a:r>
              <a:rPr lang="ar-SA" noProof="0" dirty="0" err="1"/>
              <a:t>title</a:t>
            </a:r>
            <a:r>
              <a:rPr lang="ar-SA" noProof="0" dirty="0"/>
              <a:t> </a:t>
            </a:r>
            <a:r>
              <a:rPr lang="ar-SA" noProof="0" dirty="0" err="1"/>
              <a:t>style</a:t>
            </a:r>
            <a:endParaRPr lang="ar-SA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38314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66814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48217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437416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70308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9422465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9829296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921414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CA057-520B-4CEF-B64A-ECEBBEF6DA2C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51189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390971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007222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2144056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24075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ar-SA" noProof="0" dirty="0" err="1"/>
              <a:t>Click</a:t>
            </a:r>
            <a:r>
              <a:rPr lang="ar-SA" noProof="0" dirty="0"/>
              <a:t> </a:t>
            </a:r>
            <a:r>
              <a:rPr lang="ar-SA" noProof="0" dirty="0" err="1"/>
              <a:t>to</a:t>
            </a:r>
            <a:r>
              <a:rPr lang="ar-SA" noProof="0" dirty="0"/>
              <a:t> </a:t>
            </a:r>
            <a:r>
              <a:rPr lang="ar-SA" noProof="0" dirty="0" err="1"/>
              <a:t>edit</a:t>
            </a:r>
            <a:r>
              <a:rPr lang="ar-SA" noProof="0" dirty="0"/>
              <a:t> </a:t>
            </a:r>
            <a:r>
              <a:rPr lang="ar-SA" noProof="0" dirty="0" err="1"/>
              <a:t>Master</a:t>
            </a:r>
            <a:r>
              <a:rPr lang="ar-SA" noProof="0" dirty="0"/>
              <a:t> </a:t>
            </a:r>
            <a:r>
              <a:rPr lang="ar-SA" noProof="0" dirty="0" err="1"/>
              <a:t>title</a:t>
            </a:r>
            <a:r>
              <a:rPr lang="ar-SA" noProof="0" dirty="0"/>
              <a:t> </a:t>
            </a:r>
            <a:r>
              <a:rPr lang="ar-SA" noProof="0" dirty="0" err="1"/>
              <a:t>style</a:t>
            </a:r>
            <a:endParaRPr lang="ar-SA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995434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615AA-37B2-4936-A263-C3F3E13E4F1D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785585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615AA-37B2-4936-A263-C3F3E13E4F1D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682469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615AA-37B2-4936-A263-C3F3E13E4F1D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20986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615AA-37B2-4936-A263-C3F3E13E4F1D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76825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615AA-37B2-4936-A263-C3F3E13E4F1D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97128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615AA-37B2-4936-A263-C3F3E13E4F1D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676159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615AA-37B2-4936-A263-C3F3E13E4F1D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420686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fld id="{E9F615AA-37B2-4936-A263-C3F3E13E4F1D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015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486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8BCD843B-554C-9CC0-C457-4129DEA66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27126"/>
            <a:ext cx="5667374" cy="4816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Allah is Great. </a:t>
            </a:r>
          </a:p>
          <a:p>
            <a:pPr marL="0" marR="0" lvl="0" indent="0" algn="ctr" defTabSz="9144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Allah is Great.</a:t>
            </a:r>
          </a:p>
          <a:p>
            <a:pPr marL="0" marR="0" lvl="0" indent="0" algn="ctr" defTabSz="9144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There is no god save Allah. </a:t>
            </a:r>
          </a:p>
          <a:p>
            <a:pPr marL="0" marR="0" lvl="0" indent="0" algn="ctr" defTabSz="9144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Allah is Great.</a:t>
            </a:r>
          </a:p>
          <a:p>
            <a:pPr marL="0" marR="0" lvl="0" indent="0" algn="ctr" defTabSz="9144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Allah is Great. </a:t>
            </a:r>
          </a:p>
          <a:p>
            <a:pPr marL="0" marR="0" lvl="0" indent="0" algn="ctr" defTabSz="9144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All praise be to Allah.</a:t>
            </a:r>
          </a:p>
          <a:p>
            <a:pPr marL="0" marR="0" lvl="0" indent="0" algn="ctr" defTabSz="9144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All praise be to Allah for He has shown us the Right Path.</a:t>
            </a:r>
          </a:p>
          <a:p>
            <a:pPr marL="0" marR="0" lvl="0" indent="0" algn="ctr" defTabSz="9144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All thanks be to Him for that which He has conferred upon us.</a:t>
            </a:r>
          </a:p>
          <a:p>
            <a:pPr marL="0" marR="0" lvl="0" indent="0" algn="ctr" defTabSz="9144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kumimoji="0" lang="en-CA" sz="2800" b="0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1D20B6AF-A47F-037A-3502-D3CE19E7E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609600"/>
            <a:ext cx="6224016" cy="5773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ar-SA" sz="66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abic Typesetting" panose="03020402040406030203" pitchFamily="66" charset="-78"/>
                <a:ea typeface="Microsoft YaHei" panose="020B0503020204020204" pitchFamily="34" charset="-122"/>
                <a:cs typeface="Arabic Typesetting" panose="03020402040406030203" pitchFamily="66" charset="-78"/>
              </a:rPr>
              <a:t>اَللهُ أَكْبَرُ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abic Typesetting" panose="03020402040406030203" pitchFamily="66" charset="-78"/>
                <a:ea typeface="Microsoft YaHei" panose="020B0503020204020204" pitchFamily="34" charset="-122"/>
                <a:cs typeface="Arabic Typesetting" panose="03020402040406030203" pitchFamily="66" charset="-78"/>
              </a:rPr>
              <a:t>     </a:t>
            </a:r>
            <a:r>
              <a:rPr kumimoji="0" lang="ar-SA" sz="66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abic Typesetting" panose="03020402040406030203" pitchFamily="66" charset="-78"/>
                <a:ea typeface="Microsoft YaHei" panose="020B0503020204020204" pitchFamily="34" charset="-122"/>
                <a:cs typeface="Arabic Typesetting" panose="03020402040406030203" pitchFamily="66" charset="-78"/>
              </a:rPr>
              <a:t> اَللهُ أَكْبَرُ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Arabic Typesetting" panose="03020402040406030203" pitchFamily="66" charset="-78"/>
              <a:ea typeface="Microsoft YaHei" panose="020B0503020204020204" pitchFamily="34" charset="-122"/>
              <a:cs typeface="Arabic Typesetting" panose="03020402040406030203" pitchFamily="66" charset="-78"/>
            </a:endParaRP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ar-SA" sz="66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abic Typesetting" panose="03020402040406030203" pitchFamily="66" charset="-78"/>
                <a:ea typeface="Microsoft YaHei" panose="020B0503020204020204" pitchFamily="34" charset="-122"/>
                <a:cs typeface="Arabic Typesetting" panose="03020402040406030203" pitchFamily="66" charset="-78"/>
              </a:rPr>
              <a:t>لاَ إِلهَ إِلاَّ اللهُ وَ اَللهُ أَكْبَرُ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ar-SA" sz="66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abic Typesetting" panose="03020402040406030203" pitchFamily="66" charset="-78"/>
                <a:ea typeface="Microsoft YaHei" panose="020B0503020204020204" pitchFamily="34" charset="-122"/>
                <a:cs typeface="Arabic Typesetting" panose="03020402040406030203" pitchFamily="66" charset="-78"/>
              </a:rPr>
              <a:t>اَللهُ أَكْبَرُ وَ لِلّٰهِ الْحَمْدُ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Arabic Typesetting" panose="03020402040406030203" pitchFamily="66" charset="-78"/>
              <a:ea typeface="Microsoft YaHei" panose="020B0503020204020204" pitchFamily="34" charset="-122"/>
              <a:cs typeface="Arabic Typesetting" panose="03020402040406030203" pitchFamily="66" charset="-78"/>
            </a:endParaRP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ar-SA" sz="66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abic Typesetting" panose="03020402040406030203" pitchFamily="66" charset="-78"/>
                <a:ea typeface="Microsoft YaHei" panose="020B0503020204020204" pitchFamily="34" charset="-122"/>
                <a:cs typeface="Arabic Typesetting" panose="03020402040406030203" pitchFamily="66" charset="-78"/>
              </a:rPr>
              <a:t>اَلْحَمْدُ لِلّٰهِ عَلٰى مَا هَدانَا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ar-SA" sz="66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abic Typesetting" panose="03020402040406030203" pitchFamily="66" charset="-78"/>
                <a:ea typeface="Microsoft YaHei" panose="020B0503020204020204" pitchFamily="34" charset="-122"/>
                <a:cs typeface="Arabic Typesetting" panose="03020402040406030203" pitchFamily="66" charset="-78"/>
              </a:rPr>
              <a:t>وَ لَهُ الشُّكْرُ عَلٰى مَا اَوْلانَا</a:t>
            </a:r>
          </a:p>
        </p:txBody>
      </p:sp>
    </p:spTree>
    <p:extLst>
      <p:ext uri="{BB962C8B-B14F-4D97-AF65-F5344CB8AC3E}">
        <p14:creationId xmlns:p14="http://schemas.microsoft.com/office/powerpoint/2010/main" val="413714312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أَنْ تُصَلّيَ عَلَى مُحَمّدٍ وَآلِ مُحَمّدٍ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(I beseech You) that You may send blessings upon Muhammad and the Household of Muhammad,</a:t>
            </a:r>
          </a:p>
        </p:txBody>
      </p:sp>
    </p:spTree>
    <p:extLst>
      <p:ext uri="{BB962C8B-B14F-4D97-AF65-F5344CB8AC3E}">
        <p14:creationId xmlns:p14="http://schemas.microsoft.com/office/powerpoint/2010/main" val="172961142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وَأَنْ تُدْخِلَنِي فِي كُلّ خَيْرٍ أَدْخَلْتَ فِيهِ مُحَمّداً وَآلَ مُحَمّدٍ،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You may include me with every item of goodness with which You have included Muhammad and the Household of Muhammad,</a:t>
            </a:r>
          </a:p>
        </p:txBody>
      </p:sp>
    </p:spTree>
    <p:extLst>
      <p:ext uri="{BB962C8B-B14F-4D97-AF65-F5344CB8AC3E}">
        <p14:creationId xmlns:p14="http://schemas.microsoft.com/office/powerpoint/2010/main" val="14310705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وَأَنْ تُخْرِجَنِي مِنْ كُلِّ سُوءٍ أَخْرَجْتَ مِنْهُ مُحَمّداً وَآلَ مُحَمّدٍ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that You save me from any item of evil from which You have saved Muhammad and the Household of Muhammad,</a:t>
            </a:r>
          </a:p>
        </p:txBody>
      </p:sp>
    </p:spTree>
    <p:extLst>
      <p:ext uri="{BB962C8B-B14F-4D97-AF65-F5344CB8AC3E}">
        <p14:creationId xmlns:p14="http://schemas.microsoft.com/office/powerpoint/2010/main" val="18055266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صَلَوَاتُكَ عَلَيْهِ وَعَلَيْهِمْ.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May Your blessings be upon him and upon them.</a:t>
            </a:r>
          </a:p>
        </p:txBody>
      </p:sp>
    </p:spTree>
    <p:extLst>
      <p:ext uri="{BB962C8B-B14F-4D97-AF65-F5344CB8AC3E}">
        <p14:creationId xmlns:p14="http://schemas.microsoft.com/office/powerpoint/2010/main" val="238921764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r-PK" dirty="0"/>
              <a:t>ا</a:t>
            </a:r>
            <a:r>
              <a:rPr lang="ar-SA" dirty="0"/>
              <a:t>للّهُمّ إِنّي أَسْأَلُكَ خَيْرَ مَا سَأَلَكَ عِبَادُكَ الصَّالِحُونَ،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 Allah: I pray You for the best of all that for which Your righteous servants have prayed You,</a:t>
            </a:r>
          </a:p>
        </p:txBody>
      </p:sp>
    </p:spTree>
    <p:extLst>
      <p:ext uri="{BB962C8B-B14F-4D97-AF65-F5344CB8AC3E}">
        <p14:creationId xmlns:p14="http://schemas.microsoft.com/office/powerpoint/2010/main" val="349635302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وَأَعُوذُ بِكَ مِمَّا اسْتَعَاذَ مِنْهُ عِبَادُكَ الْمُخْلِصُوْنَ.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And I seek Your protection against all that against which Your pious servants have asked Your protection.</a:t>
            </a:r>
          </a:p>
        </p:txBody>
      </p:sp>
    </p:spTree>
    <p:extLst>
      <p:ext uri="{BB962C8B-B14F-4D97-AF65-F5344CB8AC3E}">
        <p14:creationId xmlns:p14="http://schemas.microsoft.com/office/powerpoint/2010/main" val="127660633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70757732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619620" y="2492896"/>
            <a:ext cx="34163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دعاء قنوت العيد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179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بِسْمِ اللَّهِ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r>
              <a:rPr lang="en-US" dirty="0"/>
              <a:t>the All-beneficent, the All-merciful. 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أَهْلَ الْكِبْرِيَاءِ وَالْعَظَمَةِ،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 Allah: You are the Lord of glory and greatness</a:t>
            </a:r>
          </a:p>
        </p:txBody>
      </p:sp>
    </p:spTree>
    <p:extLst>
      <p:ext uri="{BB962C8B-B14F-4D97-AF65-F5344CB8AC3E}">
        <p14:creationId xmlns:p14="http://schemas.microsoft.com/office/powerpoint/2010/main" val="380065823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وَأَهْلَ الْجُودِ وَالْجَبَرُوتِ،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And the Lord of magnanimity and omnipotence</a:t>
            </a:r>
          </a:p>
        </p:txBody>
      </p:sp>
    </p:spTree>
    <p:extLst>
      <p:ext uri="{BB962C8B-B14F-4D97-AF65-F5344CB8AC3E}">
        <p14:creationId xmlns:p14="http://schemas.microsoft.com/office/powerpoint/2010/main" val="120632362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وَأَهْلَ الْعَفْوِ وَالرّحْمَةِ،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And the Lord of pardon and mercy,</a:t>
            </a:r>
          </a:p>
        </p:txBody>
      </p:sp>
    </p:spTree>
    <p:extLst>
      <p:ext uri="{BB962C8B-B14F-4D97-AF65-F5344CB8AC3E}">
        <p14:creationId xmlns:p14="http://schemas.microsoft.com/office/powerpoint/2010/main" val="199782740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وَأَهْلَ التّقْوَى وَالْمَغْفِرَةِ،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And the worthiest of being feared and the Lord of forgiveness;</a:t>
            </a:r>
          </a:p>
        </p:txBody>
      </p:sp>
    </p:spTree>
    <p:extLst>
      <p:ext uri="{BB962C8B-B14F-4D97-AF65-F5344CB8AC3E}">
        <p14:creationId xmlns:p14="http://schemas.microsoft.com/office/powerpoint/2010/main" val="364351149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أَسْأَلُكَ بِحَقّ هذَا الْيَوْمِ الّذِي جَعَلْتَهُ لِلْمُسْلِمِينَ عِيداً،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 beseech You in the name of this day, which You have decided to be feast for the Muslims,</a:t>
            </a:r>
          </a:p>
        </p:txBody>
      </p:sp>
    </p:spTree>
    <p:extLst>
      <p:ext uri="{BB962C8B-B14F-4D97-AF65-F5344CB8AC3E}">
        <p14:creationId xmlns:p14="http://schemas.microsoft.com/office/powerpoint/2010/main" val="70931667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وَلِمُحَمّدٍ صَلَّى اللهُ عَلَيْهِ وَآلِه ذُخْراً وَمَزِيداً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And to be safety and increasing honor for Muhammad—peace of Allah be upon him and his Household—</a:t>
            </a:r>
          </a:p>
        </p:txBody>
      </p:sp>
    </p:spTree>
    <p:extLst>
      <p:ext uri="{BB962C8B-B14F-4D97-AF65-F5344CB8AC3E}">
        <p14:creationId xmlns:p14="http://schemas.microsoft.com/office/powerpoint/2010/main" val="379428535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 Duas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Z Duas" id="{00ED2A9C-A777-4D59-AD91-8212C269AA0C}" vid="{C65E4D70-CDE6-4339-846F-90D7F099DF02}"/>
    </a:ext>
  </a:extLst>
</a:theme>
</file>

<file path=ppt/theme/theme2.xml><?xml version="1.0" encoding="utf-8"?>
<a:theme xmlns:a="http://schemas.openxmlformats.org/drawingml/2006/main" name="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 Duas</Template>
  <TotalTime>39</TotalTime>
  <Words>476</Words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Abbas</vt:lpstr>
      <vt:lpstr>Arabic Typesetting</vt:lpstr>
      <vt:lpstr>Arial</vt:lpstr>
      <vt:lpstr>Calibri Light</vt:lpstr>
      <vt:lpstr>AZ Duas</vt:lpstr>
      <vt:lpstr>Default Design</vt:lpstr>
      <vt:lpstr>PowerPoint Presentation</vt:lpstr>
      <vt:lpstr>PowerPoint Presentation</vt:lpstr>
      <vt:lpstr>بِسْمِ اللَّهِ الرَّحْمٰنِ الرَّحِيمِ</vt:lpstr>
      <vt:lpstr>أَللّٰهُمَّ أَهْلَ الْكِبْرِيَاءِ وَالْعَظَمَةِ،</vt:lpstr>
      <vt:lpstr>وَأَهْلَ الْجُودِ وَالْجَبَرُوتِ،</vt:lpstr>
      <vt:lpstr>وَأَهْلَ الْعَفْوِ وَالرّحْمَةِ،</vt:lpstr>
      <vt:lpstr>وَأَهْلَ التّقْوَى وَالْمَغْفِرَةِ،</vt:lpstr>
      <vt:lpstr>أَسْأَلُكَ بِحَقّ هذَا الْيَوْمِ الّذِي جَعَلْتَهُ لِلْمُسْلِمِينَ عِيداً،</vt:lpstr>
      <vt:lpstr>وَلِمُحَمّدٍ صَلَّى اللهُ عَلَيْهِ وَآلِه ذُخْراً وَمَزِيداً</vt:lpstr>
      <vt:lpstr>أَنْ تُصَلّيَ عَلَى مُحَمّدٍ وَآلِ مُحَمّدٍ</vt:lpstr>
      <vt:lpstr>وَأَنْ تُدْخِلَنِي فِي كُلّ خَيْرٍ أَدْخَلْتَ فِيهِ مُحَمّداً وَآلَ مُحَمّدٍ،</vt:lpstr>
      <vt:lpstr>وَأَنْ تُخْرِجَنِي مِنْ كُلِّ سُوءٍ أَخْرَجْتَ مِنْهُ مُحَمّداً وَآلَ مُحَمّدٍ</vt:lpstr>
      <vt:lpstr>صَلَوَاتُكَ عَلَيْهِ وَعَلَيْهِمْ.</vt:lpstr>
      <vt:lpstr>اللّهُمّ إِنّي أَسْأَلُكَ خَيْرَ مَا سَأَلَكَ عِبَادُكَ الصَّالِحُونَ،</vt:lpstr>
      <vt:lpstr>وَأَعُوذُ بِكَ مِمَّا اسْتَعَاذَ مِنْهُ عِبَادُكَ الْمُخْلِصُوْنَ.</vt:lpstr>
      <vt:lpstr>اَللّٰهُمَّ صَلِّ عَلٰى مُحَمَّدٍ وَآلِ مُحَمَّدٍ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2021-07-21T05:34:31Z</dcterms:created>
  <dcterms:modified xsi:type="dcterms:W3CDTF">2023-04-20T15:41:07Z</dcterms:modified>
</cp:coreProperties>
</file>