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58"/>
  </p:notesMasterIdLst>
  <p:sldIdLst>
    <p:sldId id="5435" r:id="rId2"/>
    <p:sldId id="5527" r:id="rId3"/>
    <p:sldId id="5528" r:id="rId4"/>
    <p:sldId id="260" r:id="rId5"/>
    <p:sldId id="261" r:id="rId6"/>
    <p:sldId id="262" r:id="rId7"/>
    <p:sldId id="315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5461" r:id="rId56"/>
    <p:sldId id="5462" r:id="rId57"/>
  </p:sldIdLst>
  <p:sldSz cx="12192000" cy="6858000"/>
  <p:notesSz cx="6858000" cy="9144000"/>
  <p:embeddedFontLst>
    <p:embeddedFont>
      <p:font typeface="Abbas" panose="02000000000000000000" pitchFamily="2" charset="-78"/>
      <p:regular r:id="rId59"/>
    </p:embeddedFont>
    <p:embeddedFont>
      <p:font typeface="Arabic Typesetting" panose="03020402040406030203" pitchFamily="66" charset="-78"/>
      <p:regular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A5E9B-4DB4-41A0-9D48-B93EB5FAEBA4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0CAEB-1CC3-4CA2-9FD6-F5849B8F51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05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0CAEB-1CC3-4CA2-9FD6-F5849B8F516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22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01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366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58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79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319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355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378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870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762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879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64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954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488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844843" y="2492896"/>
            <a:ext cx="29658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مناجات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تائبين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C4EDA-A509-BB32-2953-59C94A3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3B47EA-5D2D-44B5-B00B-9EB09598820D}" type="slidenum">
              <a:rPr kumimoji="0" lang="ar-SA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417527-66CA-513D-5522-30984E5E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 أَرَىٰ لِكَسْرِي غَيْرَكَ جابِراً،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see none but You to mend my brokenness!</a:t>
            </a:r>
          </a:p>
        </p:txBody>
      </p:sp>
    </p:spTree>
    <p:extLst>
      <p:ext uri="{BB962C8B-B14F-4D97-AF65-F5344CB8AC3E}">
        <p14:creationId xmlns:p14="http://schemas.microsoft.com/office/powerpoint/2010/main" val="295170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6B37F9-B0F8-5F20-E6B5-96E17DB4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وَقَدْ خَضَعْتُ بِالإِنابَةِ إلَيْكَ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subjected myself to You in repeated turning,</a:t>
            </a:r>
          </a:p>
        </p:txBody>
      </p:sp>
    </p:spTree>
    <p:extLst>
      <p:ext uri="{BB962C8B-B14F-4D97-AF65-F5344CB8AC3E}">
        <p14:creationId xmlns:p14="http://schemas.microsoft.com/office/powerpoint/2010/main" val="36644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A0C217-0608-E038-F76F-19069D27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وَعَنَوْتُ بِالاسْتِكانَةِ لَدَيْكَ،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humbled myself to You in abasement.</a:t>
            </a:r>
          </a:p>
        </p:txBody>
      </p:sp>
    </p:spTree>
    <p:extLst>
      <p:ext uri="{BB962C8B-B14F-4D97-AF65-F5344CB8AC3E}">
        <p14:creationId xmlns:p14="http://schemas.microsoft.com/office/powerpoint/2010/main" val="63586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75D734-516B-8933-1C0E-F1AF8AB9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فَإنْ طَرَدْتَنِي مِنْ بابِكَ فَبِمَنْ أَلُوذُ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You cast me out from Your door, in whom shall I take shelter?</a:t>
            </a:r>
          </a:p>
        </p:txBody>
      </p:sp>
    </p:spTree>
    <p:extLst>
      <p:ext uri="{BB962C8B-B14F-4D97-AF65-F5344CB8AC3E}">
        <p14:creationId xmlns:p14="http://schemas.microsoft.com/office/powerpoint/2010/main" val="157988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3A2FEC-E2BD-C093-DE99-77FC415C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وَإنْ رَدَدْتَنِي عَنْ جَنابِكَ فَبِمَنْ أَعُوذُ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You repel me from Your side, in whom shall I seek refuge?</a:t>
            </a:r>
          </a:p>
        </p:txBody>
      </p:sp>
    </p:spTree>
    <p:extLst>
      <p:ext uri="{BB962C8B-B14F-4D97-AF65-F5344CB8AC3E}">
        <p14:creationId xmlns:p14="http://schemas.microsoft.com/office/powerpoint/2010/main" val="429392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FD84CF-F7BA-92DC-540B-0A9FD3DE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فَوَا</a:t>
            </a:r>
            <a:r>
              <a:rPr lang="ar-SA" dirty="0"/>
              <a:t> أَسَفاهُ مِنْ خَجْلَتِي وَافْتِضَاحِي،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>
            <a:normAutofit/>
          </a:bodyPr>
          <a:lstStyle/>
          <a:p>
            <a:r>
              <a:rPr lang="en-US" dirty="0"/>
              <a:t>O my grief at my ignominy and disgrace!</a:t>
            </a:r>
          </a:p>
        </p:txBody>
      </p:sp>
    </p:spTree>
    <p:extLst>
      <p:ext uri="{BB962C8B-B14F-4D97-AF65-F5344CB8AC3E}">
        <p14:creationId xmlns:p14="http://schemas.microsoft.com/office/powerpoint/2010/main" val="235183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885B94-B23D-670E-04BE-22EC41EC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وَوا</a:t>
            </a:r>
            <a:r>
              <a:rPr lang="ar-SA" dirty="0"/>
              <a:t> لَهْفاهُ مِنْ سُوءِ عَمَلِي وَاجْتِراحِي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sorrow at my evil works and what I have committed!</a:t>
            </a:r>
          </a:p>
        </p:txBody>
      </p:sp>
    </p:spTree>
    <p:extLst>
      <p:ext uri="{BB962C8B-B14F-4D97-AF65-F5344CB8AC3E}">
        <p14:creationId xmlns:p14="http://schemas.microsoft.com/office/powerpoint/2010/main" val="283611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0A9C83-AC7C-0CF7-11E8-F84692C7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أَسْأَلُكَ يا غافِرَ الذَّنْبِ الْكَبِيرِ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>
            <a:normAutofit/>
          </a:bodyPr>
          <a:lstStyle/>
          <a:p>
            <a:r>
              <a:rPr lang="en-US" dirty="0"/>
              <a:t>I ask You, O Forgiver of great sins,</a:t>
            </a:r>
          </a:p>
        </p:txBody>
      </p:sp>
    </p:spTree>
    <p:extLst>
      <p:ext uri="{BB962C8B-B14F-4D97-AF65-F5344CB8AC3E}">
        <p14:creationId xmlns:p14="http://schemas.microsoft.com/office/powerpoint/2010/main" val="262016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E8B0AE-0384-1911-6D81-050FE740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وَيا جابِرَ الْعَظْمِ الْكَسِيرِ،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>
            <a:normAutofit/>
          </a:bodyPr>
          <a:lstStyle/>
          <a:p>
            <a:r>
              <a:rPr lang="en-US" dirty="0"/>
              <a:t>O Mender of broken bones,</a:t>
            </a:r>
          </a:p>
        </p:txBody>
      </p:sp>
    </p:spTree>
    <p:extLst>
      <p:ext uri="{BB962C8B-B14F-4D97-AF65-F5344CB8AC3E}">
        <p14:creationId xmlns:p14="http://schemas.microsoft.com/office/powerpoint/2010/main" val="283623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B77BFA-8998-30C0-8EB8-26112DF6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أَنْ تَهَبَ لِي مُوبِقاتِ الْجَرائِرِ،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>
            <a:normAutofit/>
          </a:bodyPr>
          <a:lstStyle/>
          <a:p>
            <a:r>
              <a:rPr lang="en-US" dirty="0"/>
              <a:t>to overlook my ruinous misdeeds</a:t>
            </a:r>
          </a:p>
        </p:txBody>
      </p:sp>
    </p:spTree>
    <p:extLst>
      <p:ext uri="{BB962C8B-B14F-4D97-AF65-F5344CB8AC3E}">
        <p14:creationId xmlns:p14="http://schemas.microsoft.com/office/powerpoint/2010/main" val="292074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6112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4BCCD3-4DAE-0446-36F5-390A7327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وَتَسْتُرَ عَلَيَّ فاضِحاتِ السَّرائِرِ،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cover my disgraceful secret thoughts!</a:t>
            </a:r>
          </a:p>
        </p:txBody>
      </p:sp>
    </p:spTree>
    <p:extLst>
      <p:ext uri="{BB962C8B-B14F-4D97-AF65-F5344CB8AC3E}">
        <p14:creationId xmlns:p14="http://schemas.microsoft.com/office/powerpoint/2010/main" val="339725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EB8D75-E747-D42F-CA32-EE305A3F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 تُخْلِنِي فِي مَشْهَدِ الْقِيامَةِ مِنْ بَرْدِ عَفْوِكَ وَغَفْرِكَ،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At the witnessing place of the Resurrection, empty me not of the coolness of Your pardon and forgiveness,</a:t>
            </a:r>
          </a:p>
        </p:txBody>
      </p:sp>
    </p:spTree>
    <p:extLst>
      <p:ext uri="{BB962C8B-B14F-4D97-AF65-F5344CB8AC3E}">
        <p14:creationId xmlns:p14="http://schemas.microsoft.com/office/powerpoint/2010/main" val="282782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55E325-72D9-DCEE-4522-79C658D6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 تُعْرِنِي مِنْ جَمِيلِ صَفْحِكَ وَسَتْرِكَ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strip me not of Your beautiful forbearance and covering!</a:t>
            </a:r>
          </a:p>
        </p:txBody>
      </p:sp>
    </p:spTree>
    <p:extLst>
      <p:ext uri="{BB962C8B-B14F-4D97-AF65-F5344CB8AC3E}">
        <p14:creationId xmlns:p14="http://schemas.microsoft.com/office/powerpoint/2010/main" val="370915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E94D4D-6F4E-C31E-F7B4-9A65AB67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إِلٰهِي ظَلِّلْ عَلَىٰ ذُنُوبِي غَمامَ رَحْمَتِكَ،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God, let the cloud of Your mercy cast its shadow upon my sins</a:t>
            </a:r>
          </a:p>
        </p:txBody>
      </p:sp>
    </p:spTree>
    <p:extLst>
      <p:ext uri="{BB962C8B-B14F-4D97-AF65-F5344CB8AC3E}">
        <p14:creationId xmlns:p14="http://schemas.microsoft.com/office/powerpoint/2010/main" val="28244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F4E862-69F7-FDEF-C98E-D35D4E3B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وَأَرْسِلْ عَلىٰ عُيُوبِي سَحابَ رَأْفَتِكَ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send the billow of Your clemency flowing over my faults!</a:t>
            </a:r>
          </a:p>
        </p:txBody>
      </p:sp>
    </p:spTree>
    <p:extLst>
      <p:ext uri="{BB962C8B-B14F-4D97-AF65-F5344CB8AC3E}">
        <p14:creationId xmlns:p14="http://schemas.microsoft.com/office/powerpoint/2010/main" val="25548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8FF497-0AD0-CC30-6A81-3298605CB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إِلٰهِي هَلْ يَرْجِعُ الْعَبْدُ الأَبِقُ إلاَّ إلَىٰ مَوْلاهُ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God, does the fugitive servant return to anyone other than his Master?</a:t>
            </a:r>
          </a:p>
        </p:txBody>
      </p:sp>
    </p:spTree>
    <p:extLst>
      <p:ext uri="{BB962C8B-B14F-4D97-AF65-F5344CB8AC3E}">
        <p14:creationId xmlns:p14="http://schemas.microsoft.com/office/powerpoint/2010/main" val="412382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F9B7D9-31AA-F355-08C5-854E8412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هَلْ يُجِيرُهُ مِنْ سَخَطِهِ أَحَدٌ سِواهُ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does anyone grant him sanctuary from his Master’s wrath other than his Master Himself?</a:t>
            </a:r>
          </a:p>
        </p:txBody>
      </p:sp>
    </p:spTree>
    <p:extLst>
      <p:ext uri="{BB962C8B-B14F-4D97-AF65-F5344CB8AC3E}">
        <p14:creationId xmlns:p14="http://schemas.microsoft.com/office/powerpoint/2010/main" val="302642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A7D3F9-F977-24AC-FAC1-A8061B2F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إِلٰهِي إنْ كانَ النَّدَمُ عَلَىٰ الذَّنْب تَوْبَةً،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>
            <a:normAutofit/>
          </a:bodyPr>
          <a:lstStyle/>
          <a:p>
            <a:r>
              <a:rPr lang="en-US" dirty="0"/>
              <a:t>My God, if remorse for sins is a repentance,</a:t>
            </a:r>
          </a:p>
        </p:txBody>
      </p:sp>
    </p:spTree>
    <p:extLst>
      <p:ext uri="{BB962C8B-B14F-4D97-AF65-F5344CB8AC3E}">
        <p14:creationId xmlns:p14="http://schemas.microsoft.com/office/powerpoint/2010/main" val="307668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E04599-945D-FFCC-38BB-957A70DE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فَإِنِّي وَعِزَّتِكَ مِنَ النَّادِمِينَ،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- by Your might - am one of the remorseful!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6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4B0A67-C1DE-D582-B430-8D61C528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وَإِنْ كَانَ الاسْتِغْفارُ مِنَ الْخَطيئَةِ حِطَّةً،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praying forgiveness for offenses is an alleviation,</a:t>
            </a:r>
          </a:p>
        </p:txBody>
      </p:sp>
    </p:spTree>
    <p:extLst>
      <p:ext uri="{BB962C8B-B14F-4D97-AF65-F5344CB8AC3E}">
        <p14:creationId xmlns:p14="http://schemas.microsoft.com/office/powerpoint/2010/main" val="60005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334171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5B6925-08AE-48DA-E317-6C1DBE973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فَإِنِّي لَكَ مِنَ الُمُسْتَغْفِرِينَ،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one of those who pray forgiveness!</a:t>
            </a:r>
          </a:p>
        </p:txBody>
      </p:sp>
    </p:spTree>
    <p:extLst>
      <p:ext uri="{BB962C8B-B14F-4D97-AF65-F5344CB8AC3E}">
        <p14:creationId xmlns:p14="http://schemas.microsoft.com/office/powerpoint/2010/main" val="335491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78BAF6-26F1-0982-5660-828F1DF1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لَكَ الْعُتْبىٰ حَتَّىٰ تَرْضَىٰ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I return that You may be well pleased!</a:t>
            </a:r>
          </a:p>
        </p:txBody>
      </p:sp>
    </p:spTree>
    <p:extLst>
      <p:ext uri="{BB962C8B-B14F-4D97-AF65-F5344CB8AC3E}">
        <p14:creationId xmlns:p14="http://schemas.microsoft.com/office/powerpoint/2010/main" val="63152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8C2033-274C-9D24-C6C2-D05EF22A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إِلٰهِي بِقُدْرَتِكَ عَلَيَّ تُبْ عَلَيَّ،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God, through Your power over me, turn toward me,</a:t>
            </a:r>
          </a:p>
        </p:txBody>
      </p:sp>
    </p:spTree>
    <p:extLst>
      <p:ext uri="{BB962C8B-B14F-4D97-AF65-F5344CB8AC3E}">
        <p14:creationId xmlns:p14="http://schemas.microsoft.com/office/powerpoint/2010/main" val="40966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4294A-D143-DBC6-AA7F-9FB82265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وَبِحِلْمِكَ عَنِّي اعْفُ عَنِّي،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through Your clemency toward me, pardon me,</a:t>
            </a:r>
          </a:p>
        </p:txBody>
      </p:sp>
    </p:spTree>
    <p:extLst>
      <p:ext uri="{BB962C8B-B14F-4D97-AF65-F5344CB8AC3E}">
        <p14:creationId xmlns:p14="http://schemas.microsoft.com/office/powerpoint/2010/main" val="271386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A3C3B7-EA72-2279-A6B3-DC12EE7D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وَبِعِلْمِكَ بِي ارْفَقْ بِي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through Your knowledge of me, be gentle toward me!</a:t>
            </a:r>
          </a:p>
        </p:txBody>
      </p:sp>
    </p:spTree>
    <p:extLst>
      <p:ext uri="{BB962C8B-B14F-4D97-AF65-F5344CB8AC3E}">
        <p14:creationId xmlns:p14="http://schemas.microsoft.com/office/powerpoint/2010/main" val="40611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C8BF59-B9ED-A5A5-E080-D0C31078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إِلٰهِي أَنْتَ الَّذِي فَتَحْتَ لِعِبادِكَ بَابَاً إلَىٰ عَفْوِكَ سَمَّيْتَهُ التَّوْبَةَ،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>
            <a:normAutofit/>
          </a:bodyPr>
          <a:lstStyle/>
          <a:p>
            <a:r>
              <a:rPr lang="en-US" dirty="0"/>
              <a:t>My God, You are He who has opened a door to Your pardon and named it 'repentance',</a:t>
            </a:r>
          </a:p>
        </p:txBody>
      </p:sp>
    </p:spTree>
    <p:extLst>
      <p:ext uri="{BB962C8B-B14F-4D97-AF65-F5344CB8AC3E}">
        <p14:creationId xmlns:p14="http://schemas.microsoft.com/office/powerpoint/2010/main" val="207287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CA7A92-140F-BAB7-C96D-E68D0EE2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فَقُلْتَ تُوبُوا إلَىٰ اللَّهِ تَوْبَةً نَصُوحَاً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>
            <a:normAutofit/>
          </a:bodyPr>
          <a:lstStyle/>
          <a:p>
            <a:r>
              <a:rPr lang="en-US" dirty="0"/>
              <a:t>for You said, Repent to God with unswerving repentance.</a:t>
            </a:r>
          </a:p>
        </p:txBody>
      </p:sp>
    </p:spTree>
    <p:extLst>
      <p:ext uri="{BB962C8B-B14F-4D97-AF65-F5344CB8AC3E}">
        <p14:creationId xmlns:p14="http://schemas.microsoft.com/office/powerpoint/2010/main" val="36801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0D325B-D28F-1D37-B412-C49A2E4F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فَما عُذْرُ مَنْ أَغْفَلَ دُخُولَ الْبابِ بَعْدَ فَتْحِهِ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is the excuse of him who remains heedless of entering the door after its opening?</a:t>
            </a:r>
          </a:p>
        </p:txBody>
      </p:sp>
    </p:spTree>
    <p:extLst>
      <p:ext uri="{BB962C8B-B14F-4D97-AF65-F5344CB8AC3E}">
        <p14:creationId xmlns:p14="http://schemas.microsoft.com/office/powerpoint/2010/main" val="341832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5AF268-1F8C-508C-54B9-33A6D83B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إِلٰهِي إنْ كانَ قَبُحَ الذَّنْبُ مِنْ عَبْدِكَ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God, though the sins of Your servant are ugly,</a:t>
            </a:r>
          </a:p>
        </p:txBody>
      </p:sp>
    </p:spTree>
    <p:extLst>
      <p:ext uri="{BB962C8B-B14F-4D97-AF65-F5344CB8AC3E}">
        <p14:creationId xmlns:p14="http://schemas.microsoft.com/office/powerpoint/2010/main" val="233150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52502E-5C3B-4731-55D0-7940B311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فَلْيَحْسُنِ الْعَفْوُ مِنْ عِنْدِكَ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>
            <a:normAutofit/>
          </a:bodyPr>
          <a:lstStyle/>
          <a:p>
            <a:r>
              <a:rPr lang="en-US" dirty="0"/>
              <a:t>Your pardon is beautiful.</a:t>
            </a:r>
          </a:p>
        </p:txBody>
      </p:sp>
    </p:spTree>
    <p:extLst>
      <p:ext uri="{BB962C8B-B14F-4D97-AF65-F5344CB8AC3E}">
        <p14:creationId xmlns:p14="http://schemas.microsoft.com/office/powerpoint/2010/main" val="361551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497BE4-D4A3-A0EE-1170-073C981B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إلٰهِي أَلْبَسَتْنِي الْخَطايا ثَوْبَ مَذَلَّتِي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A32C-0A30-48DC-AB69-14E07A375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God, offenses have clothed me in the garment of my lowliness</a:t>
            </a:r>
          </a:p>
        </p:txBody>
      </p:sp>
    </p:spTree>
    <p:extLst>
      <p:ext uri="{BB962C8B-B14F-4D97-AF65-F5344CB8AC3E}">
        <p14:creationId xmlns:p14="http://schemas.microsoft.com/office/powerpoint/2010/main" val="279944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E8A4B9-3E02-2129-34BB-69051937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إِلٰهِي ما أَنَا بِأَوَّلِ مَنْ عَصاكَ، فَتُبْتَ عَلَيْهِ،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God, I am not the first to have disobeyed You, and You turned toward him,</a:t>
            </a:r>
          </a:p>
        </p:txBody>
      </p:sp>
    </p:spTree>
    <p:extLst>
      <p:ext uri="{BB962C8B-B14F-4D97-AF65-F5344CB8AC3E}">
        <p14:creationId xmlns:p14="http://schemas.microsoft.com/office/powerpoint/2010/main" val="58908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E11922-D419-FED2-F23C-0526C50F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وَتَعَرَّضَ بِمَعْرُوفِكَ، فَجُدْتَ عَلَيْهِ،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to have sought to attain Your </a:t>
            </a:r>
            <a:r>
              <a:rPr lang="en-US" dirty="0" err="1"/>
              <a:t>favour</a:t>
            </a:r>
            <a:r>
              <a:rPr lang="en-US" dirty="0"/>
              <a:t>, and You were munificent toward him.</a:t>
            </a:r>
          </a:p>
        </p:txBody>
      </p:sp>
    </p:spTree>
    <p:extLst>
      <p:ext uri="{BB962C8B-B14F-4D97-AF65-F5344CB8AC3E}">
        <p14:creationId xmlns:p14="http://schemas.microsoft.com/office/powerpoint/2010/main" val="337981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8F3FDE-4AE6-D87C-9C84-744124B8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يا مُجِيبَ الْمُضْطَرِّ،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Responder to the distressed!</a:t>
            </a:r>
          </a:p>
        </p:txBody>
      </p:sp>
    </p:spTree>
    <p:extLst>
      <p:ext uri="{BB962C8B-B14F-4D97-AF65-F5344CB8AC3E}">
        <p14:creationId xmlns:p14="http://schemas.microsoft.com/office/powerpoint/2010/main" val="35886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2329A-E4BF-1D4E-6EA7-970FD648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يا كَاشِفَ الضُّرِّ،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>
            <a:normAutofit/>
          </a:bodyPr>
          <a:lstStyle/>
          <a:p>
            <a:r>
              <a:rPr lang="en-US" dirty="0"/>
              <a:t>O Remover of injury!</a:t>
            </a:r>
          </a:p>
        </p:txBody>
      </p:sp>
    </p:spTree>
    <p:extLst>
      <p:ext uri="{BB962C8B-B14F-4D97-AF65-F5344CB8AC3E}">
        <p14:creationId xmlns:p14="http://schemas.microsoft.com/office/powerpoint/2010/main" val="28103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C91DC5-906F-F28E-6F11-DDE2D98F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يا عَظِيمَ الْبِرِّ،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>
            <a:normAutofit/>
          </a:bodyPr>
          <a:lstStyle/>
          <a:p>
            <a:r>
              <a:rPr lang="en-US" dirty="0"/>
              <a:t>O Great in goodness!</a:t>
            </a:r>
          </a:p>
        </p:txBody>
      </p:sp>
    </p:spTree>
    <p:extLst>
      <p:ext uri="{BB962C8B-B14F-4D97-AF65-F5344CB8AC3E}">
        <p14:creationId xmlns:p14="http://schemas.microsoft.com/office/powerpoint/2010/main" val="335655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221364-3EAB-6D8E-0EEA-02269397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يا عَليمَاً بِما فِي السِّرِّ،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>
            <a:normAutofit/>
          </a:bodyPr>
          <a:lstStyle/>
          <a:p>
            <a:r>
              <a:rPr lang="en-US" dirty="0"/>
              <a:t>O Knower of everything secret!</a:t>
            </a:r>
          </a:p>
        </p:txBody>
      </p:sp>
    </p:spTree>
    <p:extLst>
      <p:ext uri="{BB962C8B-B14F-4D97-AF65-F5344CB8AC3E}">
        <p14:creationId xmlns:p14="http://schemas.microsoft.com/office/powerpoint/2010/main" val="354646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49BF17-A680-1E2D-D761-DD7FE4BF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يا جَمِيلَ السِّتْرِ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Beautiful through covering over!</a:t>
            </a:r>
          </a:p>
        </p:txBody>
      </p:sp>
    </p:spTree>
    <p:extLst>
      <p:ext uri="{BB962C8B-B14F-4D97-AF65-F5344CB8AC3E}">
        <p14:creationId xmlns:p14="http://schemas.microsoft.com/office/powerpoint/2010/main" val="305400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2509EA-42D4-002B-21DD-EFF27BC1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اسْتَشْفَعْتُ بِجُودِكَ وَكَرَمِكَ إلَيْكَ،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seek Your munificence and Your generosity to intercede with You,</a:t>
            </a:r>
          </a:p>
        </p:txBody>
      </p:sp>
    </p:spTree>
    <p:extLst>
      <p:ext uri="{BB962C8B-B14F-4D97-AF65-F5344CB8AC3E}">
        <p14:creationId xmlns:p14="http://schemas.microsoft.com/office/powerpoint/2010/main" val="251350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BBD10-8AAD-0F42-60E2-6956083D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وَتَوَسَّلْتُ بِجَنابِكَ وَتَرَحُّمِكَ لَدَيْكَ،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seek Your side and Your showing mercy to mediate with You,</a:t>
            </a:r>
          </a:p>
        </p:txBody>
      </p:sp>
    </p:spTree>
    <p:extLst>
      <p:ext uri="{BB962C8B-B14F-4D97-AF65-F5344CB8AC3E}">
        <p14:creationId xmlns:p14="http://schemas.microsoft.com/office/powerpoint/2010/main" val="33693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ABE4B0-3CE0-9367-7D2C-CA120CB5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فَاسْتَجِبْ دُعائِي،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grant my supplication,</a:t>
            </a:r>
          </a:p>
        </p:txBody>
      </p:sp>
    </p:spTree>
    <p:extLst>
      <p:ext uri="{BB962C8B-B14F-4D97-AF65-F5344CB8AC3E}">
        <p14:creationId xmlns:p14="http://schemas.microsoft.com/office/powerpoint/2010/main" val="215718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07CE1F-63CD-7059-1169-0FC98FA5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وَجَلَّلَنِي التَّباعُدُ مِنْكَ لِباسَ مَسْكَنَتِي،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separation from You has wrapped me in the clothing of my misery!</a:t>
            </a:r>
          </a:p>
        </p:txBody>
      </p:sp>
    </p:spTree>
    <p:extLst>
      <p:ext uri="{BB962C8B-B14F-4D97-AF65-F5344CB8AC3E}">
        <p14:creationId xmlns:p14="http://schemas.microsoft.com/office/powerpoint/2010/main" val="41901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333978-36A0-6AB3-7DA6-3462ACAF8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 تُخَيِّبْ فِيكَ رَجَائِي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disappoint not my hope in You,</a:t>
            </a:r>
          </a:p>
        </p:txBody>
      </p:sp>
    </p:spTree>
    <p:extLst>
      <p:ext uri="{BB962C8B-B14F-4D97-AF65-F5344CB8AC3E}">
        <p14:creationId xmlns:p14="http://schemas.microsoft.com/office/powerpoint/2010/main" val="239083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B79C0B-D811-98A3-3B8A-2A06C1BD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وَتَقَبَّلْ تَوْبَتِي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>
            <a:normAutofit/>
          </a:bodyPr>
          <a:lstStyle/>
          <a:p>
            <a:r>
              <a:rPr lang="en-US" dirty="0"/>
              <a:t>accept my repentance,</a:t>
            </a:r>
          </a:p>
        </p:txBody>
      </p:sp>
    </p:spTree>
    <p:extLst>
      <p:ext uri="{BB962C8B-B14F-4D97-AF65-F5344CB8AC3E}">
        <p14:creationId xmlns:p14="http://schemas.microsoft.com/office/powerpoint/2010/main" val="416862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E86EFB-62BA-66BB-654B-A0FBDA57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وَكَفِّرْ خَطيئَتِي،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>
            <a:normAutofit/>
          </a:bodyPr>
          <a:lstStyle/>
          <a:p>
            <a:r>
              <a:rPr lang="en-US" dirty="0"/>
              <a:t>and hide my offense,</a:t>
            </a:r>
          </a:p>
        </p:txBody>
      </p:sp>
    </p:spTree>
    <p:extLst>
      <p:ext uri="{BB962C8B-B14F-4D97-AF65-F5344CB8AC3E}">
        <p14:creationId xmlns:p14="http://schemas.microsoft.com/office/powerpoint/2010/main" val="2912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997985-C120-A189-2309-0BBF00BE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بِمَنِّكَ وَرَحْمَتِكَ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D65B-D62B-462F-A466-2FC138207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through Your kindness and mercy,</a:t>
            </a:r>
          </a:p>
        </p:txBody>
      </p:sp>
    </p:spTree>
    <p:extLst>
      <p:ext uri="{BB962C8B-B14F-4D97-AF65-F5344CB8AC3E}">
        <p14:creationId xmlns:p14="http://schemas.microsoft.com/office/powerpoint/2010/main" val="64987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21D50F-35C8-344A-1417-9A252BAB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يا أَرْحَمَ الرَّاحِمِينَ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AE6C5-94C7-49F6-A1CE-32D54B4E9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Most Merciful of the merciful</a:t>
            </a:r>
          </a:p>
        </p:txBody>
      </p:sp>
    </p:spTree>
    <p:extLst>
      <p:ext uri="{BB962C8B-B14F-4D97-AF65-F5344CB8AC3E}">
        <p14:creationId xmlns:p14="http://schemas.microsoft.com/office/powerpoint/2010/main" val="386146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741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5E4133-6C48-50D4-A0A5-96BA2013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وَأَماتَ قَلْبِي عَظِيمُ جِنايَتِي،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dreadful crimes have deadened my heart,</a:t>
            </a:r>
          </a:p>
        </p:txBody>
      </p:sp>
    </p:spTree>
    <p:extLst>
      <p:ext uri="{BB962C8B-B14F-4D97-AF65-F5344CB8AC3E}">
        <p14:creationId xmlns:p14="http://schemas.microsoft.com/office/powerpoint/2010/main" val="215191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0F5950-ADA6-3F29-E108-9265F2B39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فَأَحْيِه بِتَوْبَةٍ مِنْكَ يا أَمَلِي وَبُغْيَتِي،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DA170-62C8-46B3-9FC9-DD1961746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bring it to life by a repentance from You! O my hope and my aim!</a:t>
            </a:r>
          </a:p>
        </p:txBody>
      </p:sp>
    </p:spTree>
    <p:extLst>
      <p:ext uri="{BB962C8B-B14F-4D97-AF65-F5344CB8AC3E}">
        <p14:creationId xmlns:p14="http://schemas.microsoft.com/office/powerpoint/2010/main" val="40945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7B7DE3-DE2D-2D70-C991-D7304B04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وَيا سُؤْلِي وَمُنْيَتِي،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wish and my want!</a:t>
            </a:r>
          </a:p>
        </p:txBody>
      </p:sp>
    </p:spTree>
    <p:extLst>
      <p:ext uri="{BB962C8B-B14F-4D97-AF65-F5344CB8AC3E}">
        <p14:creationId xmlns:p14="http://schemas.microsoft.com/office/powerpoint/2010/main" val="237567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3823A8-6C8F-0CE1-C122-6EB2F073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فَوَعِزَّتِكَ</a:t>
            </a:r>
            <a:r>
              <a:rPr lang="ar-SA" dirty="0"/>
              <a:t> ما أَجِدُ لِذُنُوبِي سِواكَ غافِراً،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B6AB-E92B-4019-B3AD-E278176DD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Your might, I find no one but You to forgive my sins</a:t>
            </a:r>
          </a:p>
        </p:txBody>
      </p:sp>
    </p:spTree>
    <p:extLst>
      <p:ext uri="{BB962C8B-B14F-4D97-AF65-F5344CB8AC3E}">
        <p14:creationId xmlns:p14="http://schemas.microsoft.com/office/powerpoint/2010/main" val="14476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974</Words>
  <PresentationFormat>Widescreen</PresentationFormat>
  <Paragraphs>122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Aptos</vt:lpstr>
      <vt:lpstr>Arabic Typesetting</vt:lpstr>
      <vt:lpstr>Abbas</vt:lpstr>
      <vt:lpstr>Arial</vt:lpstr>
      <vt:lpstr>Calibri Light</vt:lpstr>
      <vt:lpstr>2_Default Design</vt:lpstr>
      <vt:lpstr>PowerPoint Presentation</vt:lpstr>
      <vt:lpstr>أَللّٰهُمَّ صَلِّ عَلٰى مُحَمَّدٍ وَآلِ مُحَمَّدٍ</vt:lpstr>
      <vt:lpstr>بِسْمِ اللّٰهِ الرَّحْمٰنِ الرَّحِيمِ</vt:lpstr>
      <vt:lpstr>إلٰهِي أَلْبَسَتْنِي الْخَطايا ثَوْبَ مَذَلَّتِي</vt:lpstr>
      <vt:lpstr>وَجَلَّلَنِي التَّباعُدُ مِنْكَ لِباسَ مَسْكَنَتِي،</vt:lpstr>
      <vt:lpstr>وَأَماتَ قَلْبِي عَظِيمُ جِنايَتِي،</vt:lpstr>
      <vt:lpstr>فَأَحْيِه بِتَوْبَةٍ مِنْكَ يا أَمَلِي وَبُغْيَتِي،</vt:lpstr>
      <vt:lpstr>وَيا سُؤْلِي وَمُنْيَتِي،</vt:lpstr>
      <vt:lpstr>فَوَعِزَّتِكَ ما أَجِدُ لِذُنُوبِي سِواكَ غافِراً،</vt:lpstr>
      <vt:lpstr>وَلا أَرَىٰ لِكَسْرِي غَيْرَكَ جابِراً،</vt:lpstr>
      <vt:lpstr>وَقَدْ خَضَعْتُ بِالإِنابَةِ إلَيْكَ</vt:lpstr>
      <vt:lpstr>وَعَنَوْتُ بِالاسْتِكانَةِ لَدَيْكَ،</vt:lpstr>
      <vt:lpstr>فَإنْ طَرَدْتَنِي مِنْ بابِكَ فَبِمَنْ أَلُوذُ</vt:lpstr>
      <vt:lpstr>وَإنْ رَدَدْتَنِي عَنْ جَنابِكَ فَبِمَنْ أَعُوذُ</vt:lpstr>
      <vt:lpstr>فَوَا أَسَفاهُ مِنْ خَجْلَتِي وَافْتِضَاحِي،</vt:lpstr>
      <vt:lpstr>وَوا لَهْفاهُ مِنْ سُوءِ عَمَلِي وَاجْتِراحِي</vt:lpstr>
      <vt:lpstr>أَسْأَلُكَ يا غافِرَ الذَّنْبِ الْكَبِيرِ</vt:lpstr>
      <vt:lpstr>وَيا جابِرَ الْعَظْمِ الْكَسِيرِ،</vt:lpstr>
      <vt:lpstr>أَنْ تَهَبَ لِي مُوبِقاتِ الْجَرائِرِ،</vt:lpstr>
      <vt:lpstr>وَتَسْتُرَ عَلَيَّ فاضِحاتِ السَّرائِرِ،</vt:lpstr>
      <vt:lpstr>وَلا تُخْلِنِي فِي مَشْهَدِ الْقِيامَةِ مِنْ بَرْدِ عَفْوِكَ وَغَفْرِكَ،</vt:lpstr>
      <vt:lpstr>وَلا تُعْرِنِي مِنْ جَمِيلِ صَفْحِكَ وَسَتْرِكَ</vt:lpstr>
      <vt:lpstr>إِلٰهِي ظَلِّلْ عَلَىٰ ذُنُوبِي غَمامَ رَحْمَتِكَ،</vt:lpstr>
      <vt:lpstr>وَأَرْسِلْ عَلىٰ عُيُوبِي سَحابَ رَأْفَتِكَ</vt:lpstr>
      <vt:lpstr>إِلٰهِي هَلْ يَرْجِعُ الْعَبْدُ الأَبِقُ إلاَّ إلَىٰ مَوْلاهُ</vt:lpstr>
      <vt:lpstr>أَمْ هَلْ يُجِيرُهُ مِنْ سَخَطِهِ أَحَدٌ سِواهُ</vt:lpstr>
      <vt:lpstr>إِلٰهِي إنْ كانَ النَّدَمُ عَلَىٰ الذَّنْب تَوْبَةً،</vt:lpstr>
      <vt:lpstr>فَإِنِّي وَعِزَّتِكَ مِنَ النَّادِمِينَ،</vt:lpstr>
      <vt:lpstr>وَإِنْ كَانَ الاسْتِغْفارُ مِنَ الْخَطيئَةِ حِطَّةً،</vt:lpstr>
      <vt:lpstr>فَإِنِّي لَكَ مِنَ الُمُسْتَغْفِرِينَ،</vt:lpstr>
      <vt:lpstr>لَكَ الْعُتْبىٰ حَتَّىٰ تَرْضَىٰ</vt:lpstr>
      <vt:lpstr>إِلٰهِي بِقُدْرَتِكَ عَلَيَّ تُبْ عَلَيَّ،</vt:lpstr>
      <vt:lpstr>وَبِحِلْمِكَ عَنِّي اعْفُ عَنِّي،</vt:lpstr>
      <vt:lpstr>وَبِعِلْمِكَ بِي ارْفَقْ بِي</vt:lpstr>
      <vt:lpstr>إِلٰهِي أَنْتَ الَّذِي فَتَحْتَ لِعِبادِكَ بَابَاً إلَىٰ عَفْوِكَ سَمَّيْتَهُ التَّوْبَةَ،</vt:lpstr>
      <vt:lpstr>فَقُلْتَ تُوبُوا إلَىٰ اللَّهِ تَوْبَةً نَصُوحَاً</vt:lpstr>
      <vt:lpstr>فَما عُذْرُ مَنْ أَغْفَلَ دُخُولَ الْبابِ بَعْدَ فَتْحِهِ</vt:lpstr>
      <vt:lpstr>إِلٰهِي إنْ كانَ قَبُحَ الذَّنْبُ مِنْ عَبْدِكَ</vt:lpstr>
      <vt:lpstr>فَلْيَحْسُنِ الْعَفْوُ مِنْ عِنْدِكَ</vt:lpstr>
      <vt:lpstr>إِلٰهِي ما أَنَا بِأَوَّلِ مَنْ عَصاكَ، فَتُبْتَ عَلَيْهِ،</vt:lpstr>
      <vt:lpstr>وَتَعَرَّضَ بِمَعْرُوفِكَ، فَجُدْتَ عَلَيْهِ،</vt:lpstr>
      <vt:lpstr>يا مُجِيبَ الْمُضْطَرِّ،</vt:lpstr>
      <vt:lpstr>يا كَاشِفَ الضُّرِّ،</vt:lpstr>
      <vt:lpstr>يا عَظِيمَ الْبِرِّ،</vt:lpstr>
      <vt:lpstr>يا عَليمَاً بِما فِي السِّرِّ،</vt:lpstr>
      <vt:lpstr>يا جَمِيلَ السِّتْرِ</vt:lpstr>
      <vt:lpstr>اسْتَشْفَعْتُ بِجُودِكَ وَكَرَمِكَ إلَيْكَ،</vt:lpstr>
      <vt:lpstr>وَتَوَسَّلْتُ بِجَنابِكَ وَتَرَحُّمِكَ لَدَيْكَ،</vt:lpstr>
      <vt:lpstr>فَاسْتَجِبْ دُعائِي،</vt:lpstr>
      <vt:lpstr>وَلا تُخَيِّبْ فِيكَ رَجَائِي</vt:lpstr>
      <vt:lpstr>وَتَقَبَّلْ تَوْبَتِي</vt:lpstr>
      <vt:lpstr>وَكَفِّرْ خَطيئَتِي،</vt:lpstr>
      <vt:lpstr>بِمَنِّكَ وَرَحْمَتِكَ</vt:lpstr>
      <vt:lpstr>يا أَرْحَمَ الرَّاحِمِينَ</vt:lpstr>
      <vt:lpstr>أَللّٰهُمَّ صَلِّ عَلٰى مُحَمَّدٍ وَآلِ مُحَمَّدٍ</vt:lpstr>
      <vt:lpstr>Please recite a  Surah al-Fatiha for all marhumeen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2022-04-08T21:12:52Z</dcterms:created>
  <dcterms:modified xsi:type="dcterms:W3CDTF">2024-02-02T19:06:52Z</dcterms:modified>
</cp:coreProperties>
</file>