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5512" r:id="rId2"/>
    <p:sldId id="5042" r:id="rId3"/>
    <p:sldId id="26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5441" r:id="rId23"/>
    <p:sldId id="552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89" d="100"/>
          <a:sy n="89" d="100"/>
        </p:scale>
        <p:origin x="4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75574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106651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727490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068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99632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902844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52197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8625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800981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85837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896819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89386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549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001136" y="2492896"/>
            <a:ext cx="2653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سورة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الأعلى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وَنُيَسِّرُكَ لِلْيُسْرَىٰ ‎﴿٨﴾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We shall ease you into facility.</a:t>
            </a:r>
          </a:p>
        </p:txBody>
      </p:sp>
    </p:spTree>
    <p:extLst>
      <p:ext uri="{BB962C8B-B14F-4D97-AF65-F5344CB8AC3E}">
        <p14:creationId xmlns:p14="http://schemas.microsoft.com/office/powerpoint/2010/main" val="41299690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فَذَكِّرْ إِن نَّفَعَتِ الذِّكْرَىٰ ‎﴿٩﴾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admonish, for admonition is indeed beneficial:</a:t>
            </a:r>
          </a:p>
        </p:txBody>
      </p:sp>
    </p:spTree>
    <p:extLst>
      <p:ext uri="{BB962C8B-B14F-4D97-AF65-F5344CB8AC3E}">
        <p14:creationId xmlns:p14="http://schemas.microsoft.com/office/powerpoint/2010/main" val="96990447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سَيَذَّكَّرُ مَن يَخْشَىٰ ‎﴿١٠﴾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who fears [God] will take admonition,</a:t>
            </a:r>
          </a:p>
        </p:txBody>
      </p:sp>
    </p:spTree>
    <p:extLst>
      <p:ext uri="{BB962C8B-B14F-4D97-AF65-F5344CB8AC3E}">
        <p14:creationId xmlns:p14="http://schemas.microsoft.com/office/powerpoint/2010/main" val="4120349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وَيَتَجَنَّبُهَا الْأَشْقَى ‎﴿١١﴾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most wretched will shun it</a:t>
            </a:r>
          </a:p>
        </p:txBody>
      </p:sp>
    </p:spTree>
    <p:extLst>
      <p:ext uri="{BB962C8B-B14F-4D97-AF65-F5344CB8AC3E}">
        <p14:creationId xmlns:p14="http://schemas.microsoft.com/office/powerpoint/2010/main" val="60259065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الَّذِي يَصْلَى النَّارَ الْكُبْرَىٰ ‎﴿١٢﴾‏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—he who will enter the Great Fire,</a:t>
            </a:r>
          </a:p>
        </p:txBody>
      </p:sp>
    </p:spTree>
    <p:extLst>
      <p:ext uri="{BB962C8B-B14F-4D97-AF65-F5344CB8AC3E}">
        <p14:creationId xmlns:p14="http://schemas.microsoft.com/office/powerpoint/2010/main" val="25729239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 ثُمَّ لَا يَمُوتُ فِيهَا وَلَا يَحْيَىٰ ‎﴿١٣﴾‏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then he will neither live in it, nor die.</a:t>
            </a:r>
          </a:p>
        </p:txBody>
      </p:sp>
    </p:spTree>
    <p:extLst>
      <p:ext uri="{BB962C8B-B14F-4D97-AF65-F5344CB8AC3E}">
        <p14:creationId xmlns:p14="http://schemas.microsoft.com/office/powerpoint/2010/main" val="133328405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 قَدْ أَفْلَحَ مَن تَزَكَّىٰ ‎﴿١٤﴾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‘Felicitous is he who purifies himself,</a:t>
            </a:r>
          </a:p>
        </p:txBody>
      </p:sp>
    </p:spTree>
    <p:extLst>
      <p:ext uri="{BB962C8B-B14F-4D97-AF65-F5344CB8AC3E}">
        <p14:creationId xmlns:p14="http://schemas.microsoft.com/office/powerpoint/2010/main" val="407416161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وَذَكَرَ اسْمَ رَبِّهِ فَصَلَّىٰ ‎﴿١٥﴾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celebrates the Name of his Lord, and prays.</a:t>
            </a:r>
          </a:p>
        </p:txBody>
      </p:sp>
    </p:spTree>
    <p:extLst>
      <p:ext uri="{BB962C8B-B14F-4D97-AF65-F5344CB8AC3E}">
        <p14:creationId xmlns:p14="http://schemas.microsoft.com/office/powerpoint/2010/main" val="313904947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بَلْ تُؤْثِرُونَ الْحَيَاةَ الدُّنْيَا ‎﴿١٦﴾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you prefer the life of this world,</a:t>
            </a:r>
          </a:p>
        </p:txBody>
      </p:sp>
    </p:spTree>
    <p:extLst>
      <p:ext uri="{BB962C8B-B14F-4D97-AF65-F5344CB8AC3E}">
        <p14:creationId xmlns:p14="http://schemas.microsoft.com/office/powerpoint/2010/main" val="236685738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وَالْآخِرَةُ خَيْرٌ وَأَبْقَىٰ ‎﴿١٧﴾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the Hereafter is better and more lasting.’</a:t>
            </a:r>
          </a:p>
        </p:txBody>
      </p:sp>
    </p:spTree>
    <p:extLst>
      <p:ext uri="{BB962C8B-B14F-4D97-AF65-F5344CB8AC3E}">
        <p14:creationId xmlns:p14="http://schemas.microsoft.com/office/powerpoint/2010/main" val="37543912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اللَّهِ الرَّحْمٰنِ الرَّحِيمِ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Name of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</a:t>
            </a:r>
            <a:r>
              <a:rPr lang="ar-SA"/>
              <a:t>إِنَّ هٰذَا </a:t>
            </a:r>
            <a:r>
              <a:rPr lang="ar-SA" dirty="0"/>
              <a:t>لَفِي الصُّحُفِ الْأُولَىٰ ‎﴿١٨﴾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indeed in the former scriptures,</a:t>
            </a: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1ABC5E05-EA9E-4E48-B71A-33089BF3A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CA" altLang="en-US" sz="1600" b="1" dirty="0">
                <a:solidFill>
                  <a:srgbClr val="FFFF99"/>
                </a:solidFill>
                <a:latin typeface="Trebuchet MS" panose="020B0603020202020204" pitchFamily="34" charset="0"/>
              </a:rPr>
              <a:t>Surah al-</a:t>
            </a:r>
            <a:r>
              <a:rPr lang="en-CA" altLang="en-US" sz="1600" b="1" dirty="0" err="1">
                <a:solidFill>
                  <a:srgbClr val="FFFF99"/>
                </a:solidFill>
                <a:latin typeface="Trebuchet MS" panose="020B0603020202020204" pitchFamily="34" charset="0"/>
              </a:rPr>
              <a:t>A’la</a:t>
            </a:r>
            <a:endParaRPr lang="en-CA" altLang="en-US" sz="1600" b="1" dirty="0">
              <a:solidFill>
                <a:srgbClr val="FFFF99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24394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صُحُفِ إِبْرَاهِيمَ وَمُوسَىٰ ‎﴿١٩﴾‏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scriptures of Abraham and Moses.</a:t>
            </a:r>
          </a:p>
        </p:txBody>
      </p:sp>
    </p:spTree>
    <p:extLst>
      <p:ext uri="{BB962C8B-B14F-4D97-AF65-F5344CB8AC3E}">
        <p14:creationId xmlns:p14="http://schemas.microsoft.com/office/powerpoint/2010/main" val="174909424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2420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سَبِّحِ اسْمَ رَبِّكَ الْأَعْلَى ‎﴿١﴾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Celebrate the Name of your Lord, the Most Exalted,</a:t>
            </a:r>
          </a:p>
        </p:txBody>
      </p:sp>
    </p:spTree>
    <p:extLst>
      <p:ext uri="{BB962C8B-B14F-4D97-AF65-F5344CB8AC3E}">
        <p14:creationId xmlns:p14="http://schemas.microsoft.com/office/powerpoint/2010/main" val="39520833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الَّذِي خَلَقَ فَسَوَّىٰ ‎﴿٢﴾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 created and proportioned,</a:t>
            </a:r>
          </a:p>
        </p:txBody>
      </p:sp>
    </p:spTree>
    <p:extLst>
      <p:ext uri="{BB962C8B-B14F-4D97-AF65-F5344CB8AC3E}">
        <p14:creationId xmlns:p14="http://schemas.microsoft.com/office/powerpoint/2010/main" val="26044046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وَالَّذِي قَدَّرَ فَهَدَىٰ ‎﴿٣﴾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 determined and guided,</a:t>
            </a:r>
          </a:p>
        </p:txBody>
      </p:sp>
    </p:spTree>
    <p:extLst>
      <p:ext uri="{BB962C8B-B14F-4D97-AF65-F5344CB8AC3E}">
        <p14:creationId xmlns:p14="http://schemas.microsoft.com/office/powerpoint/2010/main" val="26552117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وَالَّذِي أَخْرَجَ الْمَرْعَىٰ ‎﴿٤﴾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 brought forth the pasture</a:t>
            </a:r>
          </a:p>
        </p:txBody>
      </p:sp>
    </p:spTree>
    <p:extLst>
      <p:ext uri="{BB962C8B-B14F-4D97-AF65-F5344CB8AC3E}">
        <p14:creationId xmlns:p14="http://schemas.microsoft.com/office/powerpoint/2010/main" val="29740944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فَجَعَلَهُ غُثَاءً أَحْوَىٰ ‎﴿٥﴾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then turned it into a black scum.</a:t>
            </a:r>
          </a:p>
        </p:txBody>
      </p:sp>
    </p:spTree>
    <p:extLst>
      <p:ext uri="{BB962C8B-B14F-4D97-AF65-F5344CB8AC3E}">
        <p14:creationId xmlns:p14="http://schemas.microsoft.com/office/powerpoint/2010/main" val="7412653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سَنُقْرِئُكَ فَلَا تَنسَىٰ ‎﴿٦﴾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shall have you recite [the Quran], then you will not forget [any of it]</a:t>
            </a:r>
          </a:p>
        </p:txBody>
      </p:sp>
    </p:spTree>
    <p:extLst>
      <p:ext uri="{BB962C8B-B14F-4D97-AF65-F5344CB8AC3E}">
        <p14:creationId xmlns:p14="http://schemas.microsoft.com/office/powerpoint/2010/main" val="33034976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إِلَّا مَا شَاءَ اللَّهُ ۚ إِنَّهُ يَعْلَمُ الْجَهْرَ وَمَا يَخْفَىٰ ‎﴿٧﴾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 what Allah may wish. Indeed, He knows the open and what is hidden.</a:t>
            </a:r>
          </a:p>
        </p:txBody>
      </p:sp>
    </p:spTree>
    <p:extLst>
      <p:ext uri="{BB962C8B-B14F-4D97-AF65-F5344CB8AC3E}">
        <p14:creationId xmlns:p14="http://schemas.microsoft.com/office/powerpoint/2010/main" val="17774385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498</Words>
  <PresentationFormat>Widescreen</PresentationFormat>
  <Paragraphs>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Abbas</vt:lpstr>
      <vt:lpstr>Arabic Typesetting</vt:lpstr>
      <vt:lpstr>Arial</vt:lpstr>
      <vt:lpstr>Calibri Light</vt:lpstr>
      <vt:lpstr>Trebuchet MS</vt:lpstr>
      <vt:lpstr>1_Default Design</vt:lpstr>
      <vt:lpstr>PowerPoint Presentation</vt:lpstr>
      <vt:lpstr>بِسْمِ اللَّهِ الرَّحْمٰنِ الرَّحِيمِ</vt:lpstr>
      <vt:lpstr>سَبِّحِ اسْمَ رَبِّكَ الْأَعْلَى ‎﴿١﴾</vt:lpstr>
      <vt:lpstr>‏ الَّذِي خَلَقَ فَسَوَّىٰ ‎﴿٢﴾</vt:lpstr>
      <vt:lpstr>‏ وَالَّذِي قَدَّرَ فَهَدَىٰ ‎﴿٣﴾</vt:lpstr>
      <vt:lpstr>‏ وَالَّذِي أَخْرَجَ الْمَرْعَىٰ ‎﴿٤﴾</vt:lpstr>
      <vt:lpstr>‏ فَجَعَلَهُ غُثَاءً أَحْوَىٰ ‎﴿٥﴾</vt:lpstr>
      <vt:lpstr>‏ سَنُقْرِئُكَ فَلَا تَنسَىٰ ‎﴿٦﴾</vt:lpstr>
      <vt:lpstr>‏ إِلَّا مَا شَاءَ اللَّهُ ۚ إِنَّهُ يَعْلَمُ الْجَهْرَ وَمَا يَخْفَىٰ ‎﴿٧﴾</vt:lpstr>
      <vt:lpstr>‏ وَنُيَسِّرُكَ لِلْيُسْرَىٰ ‎﴿٨﴾</vt:lpstr>
      <vt:lpstr>‏ فَذَكِّرْ إِن نَّفَعَتِ الذِّكْرَىٰ ‎﴿٩﴾</vt:lpstr>
      <vt:lpstr>‏ سَيَذَّكَّرُ مَن يَخْشَىٰ ‎﴿١٠﴾</vt:lpstr>
      <vt:lpstr>‏ وَيَتَجَنَّبُهَا الْأَشْقَى ‎﴿١١﴾</vt:lpstr>
      <vt:lpstr>‏ الَّذِي يَصْلَى النَّارَ الْكُبْرَىٰ ‎﴿١٢﴾‏</vt:lpstr>
      <vt:lpstr> ثُمَّ لَا يَمُوتُ فِيهَا وَلَا يَحْيَىٰ ‎﴿١٣﴾‏</vt:lpstr>
      <vt:lpstr> قَدْ أَفْلَحَ مَن تَزَكَّىٰ ‎﴿١٤﴾</vt:lpstr>
      <vt:lpstr>‏ وَذَكَرَ اسْمَ رَبِّهِ فَصَلَّىٰ ‎﴿١٥﴾</vt:lpstr>
      <vt:lpstr>بَلْ تُؤْثِرُونَ الْحَيَاةَ الدُّنْيَا ‎﴿١٦﴾</vt:lpstr>
      <vt:lpstr>‏ وَالْآخِرَةُ خَيْرٌ وَأَبْقَىٰ ‎﴿١٧﴾</vt:lpstr>
      <vt:lpstr>‏ إِنَّ هٰذَا لَفِي الصُّحُفِ الْأُولَىٰ ‎﴿١٨﴾</vt:lpstr>
      <vt:lpstr>‏ صُحُفِ إِبْرَاهِيمَ وَمُوسَىٰ ‎﴿١٩﴾‏</vt:lpstr>
      <vt:lpstr>اَللّٰهُمَّ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2021-07-21T09:11:24Z</dcterms:created>
  <dcterms:modified xsi:type="dcterms:W3CDTF">2023-05-17T15:04:43Z</dcterms:modified>
</cp:coreProperties>
</file>