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5512" r:id="rId2"/>
    <p:sldId id="5042" r:id="rId3"/>
    <p:sldId id="5525" r:id="rId4"/>
    <p:sldId id="5526" r:id="rId5"/>
    <p:sldId id="5527" r:id="rId6"/>
    <p:sldId id="5528" r:id="rId7"/>
    <p:sldId id="5529" r:id="rId8"/>
    <p:sldId id="5530" r:id="rId9"/>
    <p:sldId id="5531" r:id="rId10"/>
    <p:sldId id="5532" r:id="rId11"/>
    <p:sldId id="5533" r:id="rId12"/>
    <p:sldId id="5534" r:id="rId13"/>
    <p:sldId id="5535" r:id="rId14"/>
    <p:sldId id="5536" r:id="rId15"/>
    <p:sldId id="5537" r:id="rId16"/>
    <p:sldId id="5538" r:id="rId17"/>
    <p:sldId id="5539" r:id="rId18"/>
    <p:sldId id="5540" r:id="rId19"/>
    <p:sldId id="5541" r:id="rId20"/>
    <p:sldId id="5542" r:id="rId21"/>
    <p:sldId id="5543" r:id="rId22"/>
    <p:sldId id="5544" r:id="rId23"/>
    <p:sldId id="5545" r:id="rId24"/>
    <p:sldId id="5546" r:id="rId25"/>
    <p:sldId id="5547" r:id="rId26"/>
    <p:sldId id="5548" r:id="rId27"/>
    <p:sldId id="5549" r:id="rId28"/>
    <p:sldId id="5550" r:id="rId29"/>
    <p:sldId id="5551" r:id="rId30"/>
    <p:sldId id="5552" r:id="rId31"/>
    <p:sldId id="5553" r:id="rId32"/>
    <p:sldId id="5554" r:id="rId33"/>
    <p:sldId id="5555" r:id="rId34"/>
    <p:sldId id="5510" r:id="rId35"/>
    <p:sldId id="55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89" d="100"/>
          <a:sy n="89" d="100"/>
        </p:scale>
        <p:origin x="13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52858" y="2492896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الإنسان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وَيُطْعِمُونَ الطَّعَامَ عَلٰى حُبِّهِ مِسْكِينًا وَيَتِيمًا وَأَسِيرًا ‎﴿٨﴾‏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love of Him, they feed the needy, the orphan and the prisoner,</a:t>
            </a:r>
          </a:p>
        </p:txBody>
      </p:sp>
    </p:spTree>
    <p:extLst>
      <p:ext uri="{BB962C8B-B14F-4D97-AF65-F5344CB8AC3E}">
        <p14:creationId xmlns:p14="http://schemas.microsoft.com/office/powerpoint/2010/main" val="13207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إِنَّمَا نُطْعِمُكُمْ لِوَجْهِ اللّٰهِ لَا نُرِيدُ مِنكُمْ جَزَاءً وَلَا شُكُورًا ‎﴿٩﴾‏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[saying,] ‘We feed you only for the sake of Allah. We desire no reward from you, nor thanks.</a:t>
            </a:r>
          </a:p>
        </p:txBody>
      </p:sp>
    </p:spTree>
    <p:extLst>
      <p:ext uri="{BB962C8B-B14F-4D97-AF65-F5344CB8AC3E}">
        <p14:creationId xmlns:p14="http://schemas.microsoft.com/office/powerpoint/2010/main" val="24594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نَخَافُ مِن رَّبِّنَا يَوْمًا عَبُوسًا قَمْطَرِيرًا ‎﴿١٠﴾‏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we fear a frowning and fateful day from our Lord.’</a:t>
            </a:r>
          </a:p>
        </p:txBody>
      </p:sp>
    </p:spTree>
    <p:extLst>
      <p:ext uri="{BB962C8B-B14F-4D97-AF65-F5344CB8AC3E}">
        <p14:creationId xmlns:p14="http://schemas.microsoft.com/office/powerpoint/2010/main" val="42602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فَوَقَاهُمُ اللّٰهُ شَرَّ ذٰلِكَ الْيَوْمِ وَلَقَّاهُمْ نَضْرَةً وَسُرُورًا ‎﴿١١﴾‏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Allah saved them from that day’s ills and graced them with freshness [on this faces] and joy [in their hearts].</a:t>
            </a:r>
          </a:p>
        </p:txBody>
      </p:sp>
    </p:spTree>
    <p:extLst>
      <p:ext uri="{BB962C8B-B14F-4D97-AF65-F5344CB8AC3E}">
        <p14:creationId xmlns:p14="http://schemas.microsoft.com/office/powerpoint/2010/main" val="1379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وَجَزَاهُم بِمَا صَبَرُوا جَنَّةً وَحَرِيرًا ‎﴿١٢﴾‏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rewarded them for their patience with a garden and [garments of] silk,</a:t>
            </a:r>
          </a:p>
        </p:txBody>
      </p:sp>
    </p:spTree>
    <p:extLst>
      <p:ext uri="{BB962C8B-B14F-4D97-AF65-F5344CB8AC3E}">
        <p14:creationId xmlns:p14="http://schemas.microsoft.com/office/powerpoint/2010/main" val="3366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مُّتَّكِئِينَ فِيهَا عَلَى الْأَرَائِكِ ۖ لَا يَرَوْنَ فِيهَا شَمْسًا وَلَا زَمْهَرِيرًا ‎﴿١٣﴾‏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reclining therein on couches, without facing any [scorching] sun, or [biting] cold.</a:t>
            </a:r>
          </a:p>
        </p:txBody>
      </p:sp>
    </p:spTree>
    <p:extLst>
      <p:ext uri="{BB962C8B-B14F-4D97-AF65-F5344CB8AC3E}">
        <p14:creationId xmlns:p14="http://schemas.microsoft.com/office/powerpoint/2010/main" val="118915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وَدَانِيَةً عَلَيْهِمْ ظِلَالُهَا وَذُلِّلَتْ قُطُوفُهَا تَذْلِيلًا ‎﴿١٤﴾‏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Its </a:t>
            </a:r>
            <a:r>
              <a:rPr lang="en-US" dirty="0" err="1"/>
              <a:t>shades</a:t>
            </a:r>
            <a:r>
              <a:rPr lang="en-US" dirty="0"/>
              <a:t> will be close over them and its clusters [of fruits] will be hanging low.</a:t>
            </a:r>
          </a:p>
        </p:txBody>
      </p:sp>
    </p:spTree>
    <p:extLst>
      <p:ext uri="{BB962C8B-B14F-4D97-AF65-F5344CB8AC3E}">
        <p14:creationId xmlns:p14="http://schemas.microsoft.com/office/powerpoint/2010/main" val="41795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وَيُطَافُ عَلَيْهِم بِآنِيَةٍ مِّن فِضَّةٍ وَأَكْوَابٍ كَانَتْ قَوَارِيرَا ‎﴿١٥﴾‏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will be served around with vessels of silver and goblets of crystal</a:t>
            </a:r>
          </a:p>
        </p:txBody>
      </p:sp>
    </p:spTree>
    <p:extLst>
      <p:ext uri="{BB962C8B-B14F-4D97-AF65-F5344CB8AC3E}">
        <p14:creationId xmlns:p14="http://schemas.microsoft.com/office/powerpoint/2010/main" val="2549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قَوَارِيرَ مِن فِضَّةٍ قَدَّرُوهَا تَقْدِيرًا ‎﴿١٦﴾‏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—crystal of silver— [from] which they will dispense in a precise measure.</a:t>
            </a:r>
          </a:p>
        </p:txBody>
      </p:sp>
    </p:spTree>
    <p:extLst>
      <p:ext uri="{BB962C8B-B14F-4D97-AF65-F5344CB8AC3E}">
        <p14:creationId xmlns:p14="http://schemas.microsoft.com/office/powerpoint/2010/main" val="22400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وَيُسْقَوْنَ فِيهَا كَأْسًا كَانَ مِزَاجُهَا زَنجَبِيلًا ‎﴿١٧﴾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will be served therein with a cup of a drink seasoned with </a:t>
            </a:r>
            <a:r>
              <a:rPr lang="en-US" dirty="0" err="1"/>
              <a:t>Zanjabeel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426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عَيْنًا فِيهَا تُسَمّٰى سَلْسَبِيلًا ‎﴿١٨﴾‏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a spring in it named </a:t>
            </a:r>
            <a:r>
              <a:rPr lang="en-US" dirty="0" err="1"/>
              <a:t>Salsabeel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95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وَيَطُوفُ عَلَيْهِمْ وِلْدَانٌ مُّخَلَّدُونَ إِذَا رَأَيْتَهُمْ حَسِبْتَهُمْ لُؤْلُؤًا مَّنثُورًا ‎﴿١٩﴾‏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will be waited upon by immortal youths, whom, were you to see them, you will suppose them to be scattered pearls.</a:t>
            </a:r>
          </a:p>
        </p:txBody>
      </p:sp>
    </p:spTree>
    <p:extLst>
      <p:ext uri="{BB962C8B-B14F-4D97-AF65-F5344CB8AC3E}">
        <p14:creationId xmlns:p14="http://schemas.microsoft.com/office/powerpoint/2010/main" val="391514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وَإِذَا رَأَيْتَ ثَمَّ رَأَيْتَ نَعِيمًا وَمُلْكًا كَبِيرًا ‎﴿٢٠﴾‏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look on, you will see </a:t>
            </a:r>
            <a:r>
              <a:rPr lang="en-US" dirty="0" err="1"/>
              <a:t>there</a:t>
            </a:r>
            <a:r>
              <a:rPr lang="en-US" dirty="0"/>
              <a:t> bliss and a great kingdom.</a:t>
            </a:r>
          </a:p>
        </p:txBody>
      </p:sp>
    </p:spTree>
    <p:extLst>
      <p:ext uri="{BB962C8B-B14F-4D97-AF65-F5344CB8AC3E}">
        <p14:creationId xmlns:p14="http://schemas.microsoft.com/office/powerpoint/2010/main" val="42248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عَالِيَهُمْ</a:t>
            </a:r>
            <a:r>
              <a:rPr lang="ar-SA" dirty="0"/>
              <a:t> ثِيَابُ سُندُسٍ خُضْرٌ وَإِسْتَبْرَقٌ ۖ وَحُلُّوا أَسَاوِرَ مِن فِضَّةٍ وَسَقَاهُمْ رَبُّهُمْ شَرَابًا طَهُورًا ‎﴿٢١﴾‏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495801"/>
            <a:ext cx="10820400" cy="1905000"/>
          </a:xfrm>
        </p:spPr>
        <p:txBody>
          <a:bodyPr/>
          <a:lstStyle/>
          <a:p>
            <a:r>
              <a:rPr lang="en-US" dirty="0"/>
              <a:t>Upon them will be cloaks of green silk and brocade and they will be adorned with bracelets of silver. Their Lord will give them to drink a pure drink.</a:t>
            </a:r>
          </a:p>
        </p:txBody>
      </p:sp>
    </p:spTree>
    <p:extLst>
      <p:ext uri="{BB962C8B-B14F-4D97-AF65-F5344CB8AC3E}">
        <p14:creationId xmlns:p14="http://schemas.microsoft.com/office/powerpoint/2010/main" val="2228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هٰذَا كَانَ لَكُمْ جَزَاءً وَكَانَ سَعْيُكُم مَّشْكُورًا ‎﴿٢٢﴾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[They will be told]: ‘This is your reward, and your efforts have been well-appreciated.’</a:t>
            </a:r>
          </a:p>
        </p:txBody>
      </p:sp>
    </p:spTree>
    <p:extLst>
      <p:ext uri="{BB962C8B-B14F-4D97-AF65-F5344CB8AC3E}">
        <p14:creationId xmlns:p14="http://schemas.microsoft.com/office/powerpoint/2010/main" val="426483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نَحْنُ نَزَّلْنَا عَلَيْكَ الْقُرْآنَ تَنزِيلًا ‎﴿٢٣﴾‏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We have sent down to you the Quran in a gradual descent.</a:t>
            </a:r>
          </a:p>
        </p:txBody>
      </p:sp>
    </p:spTree>
    <p:extLst>
      <p:ext uri="{BB962C8B-B14F-4D97-AF65-F5344CB8AC3E}">
        <p14:creationId xmlns:p14="http://schemas.microsoft.com/office/powerpoint/2010/main" val="16966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فَاصْبِرْ لِحُكْمِ رَبِّكَ وَلَا تُطِعْ مِنْهُمْ آثِمًا أَوْ كَفُورًا ‎﴿٢٤﴾‏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submit patiently to the judgement of your Lord and do not obey any sinner or ingrate from among them,</a:t>
            </a:r>
          </a:p>
        </p:txBody>
      </p:sp>
    </p:spTree>
    <p:extLst>
      <p:ext uri="{BB962C8B-B14F-4D97-AF65-F5344CB8AC3E}">
        <p14:creationId xmlns:p14="http://schemas.microsoft.com/office/powerpoint/2010/main" val="9675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وَاذْكُرِ اسْمَ رَبِّكَ بُكْرَةً وَأَصِيلًا ‎﴿٢٥﴾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celebrate the Name of your Lord morning and evening,</a:t>
            </a:r>
          </a:p>
        </p:txBody>
      </p:sp>
    </p:spTree>
    <p:extLst>
      <p:ext uri="{BB962C8B-B14F-4D97-AF65-F5344CB8AC3E}">
        <p14:creationId xmlns:p14="http://schemas.microsoft.com/office/powerpoint/2010/main" val="2190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وَمِنَ اللَّيْلِ فَاسْجُدْ لَهُ وَسَبِّحْهُ لَيْلًا طَوِيلًا ‎﴿٢٦﴾‏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worship Him for a watch of the night and glorify Him the night long.</a:t>
            </a:r>
          </a:p>
        </p:txBody>
      </p:sp>
    </p:spTree>
    <p:extLst>
      <p:ext uri="{BB962C8B-B14F-4D97-AF65-F5344CB8AC3E}">
        <p14:creationId xmlns:p14="http://schemas.microsoft.com/office/powerpoint/2010/main" val="4676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هٰؤُلَاءِ يُحِبُّونَ الْعَاجِلَةَ وَيَذَرُونَ وَرَاءَهُمْ يَوْمًا ثَقِيلًا ‎﴿٢٧﴾‏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they love this transitory life, and disregard a heavy day that is ahead of them.</a:t>
            </a:r>
          </a:p>
        </p:txBody>
      </p:sp>
    </p:spTree>
    <p:extLst>
      <p:ext uri="{BB962C8B-B14F-4D97-AF65-F5344CB8AC3E}">
        <p14:creationId xmlns:p14="http://schemas.microsoft.com/office/powerpoint/2010/main" val="13915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أَتٰى عَلَى الْإِنسَانِ حِينٌ مِّنَ الدَّهْرِ لَمْ يَكُن شَيْئًا مَّذْكُورًا ‎﴿١﴾‏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 there been a period of time for man when he was not anything worthy of mention?</a:t>
            </a:r>
          </a:p>
        </p:txBody>
      </p:sp>
    </p:spTree>
    <p:extLst>
      <p:ext uri="{BB962C8B-B14F-4D97-AF65-F5344CB8AC3E}">
        <p14:creationId xmlns:p14="http://schemas.microsoft.com/office/powerpoint/2010/main" val="38904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نَّحْنُ خَلَقْنَاهُمْ وَشَدَدْنَا أَسْرَهُمْ ۖ وَإِذَا شِئْنَا بَدَّلْنَا أَمْثَالَهُمْ تَبْدِيلًا ‎﴿٢٨﴾‏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created them and strengthened their joints, and We will replace them with others like them whenever We like.</a:t>
            </a:r>
          </a:p>
        </p:txBody>
      </p:sp>
    </p:spTree>
    <p:extLst>
      <p:ext uri="{BB962C8B-B14F-4D97-AF65-F5344CB8AC3E}">
        <p14:creationId xmlns:p14="http://schemas.microsoft.com/office/powerpoint/2010/main" val="39340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هٰذِهِ تَذْكِرَةٌ  ۖ فَمَن شَاءَ اتَّخَذَ إِلٰى رَبِّهِ سَبِيلًا ‎﴿٢٩﴾‏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indeed a reminder. So let anyone who wishes take the way toward his Lord.</a:t>
            </a:r>
          </a:p>
        </p:txBody>
      </p:sp>
    </p:spTree>
    <p:extLst>
      <p:ext uri="{BB962C8B-B14F-4D97-AF65-F5344CB8AC3E}">
        <p14:creationId xmlns:p14="http://schemas.microsoft.com/office/powerpoint/2010/main" val="41575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تَشَاءُونَ إِلَّا أَن يَشَاءَ اللّٰهُ ۚ إِنَّ اللّٰهَ كَانَ عَلِيمًا حَكِيمًا ‎﴿٣٠﴾‏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you will not wish unless it is willed by Allah. Indeed Allah is all-knowing, all-wise.</a:t>
            </a:r>
          </a:p>
        </p:txBody>
      </p:sp>
    </p:spTree>
    <p:extLst>
      <p:ext uri="{BB962C8B-B14F-4D97-AF65-F5344CB8AC3E}">
        <p14:creationId xmlns:p14="http://schemas.microsoft.com/office/powerpoint/2010/main" val="1304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يُدْخِلُ مَن يَشَاءُ فِي رَحْمَتِهِ ۚ وَالظَّالِمِينَ أَعَدَّ لَهُمْ عَذَابًا أَلِيمًا ‎﴿٣١﴾‏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admits whomever He wishes into His mercy, and He has prepared a painful punishment for the wrongdoers.</a:t>
            </a:r>
          </a:p>
        </p:txBody>
      </p:sp>
    </p:spTree>
    <p:extLst>
      <p:ext uri="{BB962C8B-B14F-4D97-AF65-F5344CB8AC3E}">
        <p14:creationId xmlns:p14="http://schemas.microsoft.com/office/powerpoint/2010/main" val="183599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خَلَقْنَا الْإِنسَانَ مِن نُّطْفَةٍ أَمْشَاجٍ نَّبْتَلِيهِ فَجَعَلْنَاهُ سَمِيعًا بَصِيرًا ‎﴿٢﴾‏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We created man from the drop of a mixed fluid so that We may put him to test, so We endowed with hearing and sight.</a:t>
            </a:r>
          </a:p>
        </p:txBody>
      </p:sp>
    </p:spTree>
    <p:extLst>
      <p:ext uri="{BB962C8B-B14F-4D97-AF65-F5344CB8AC3E}">
        <p14:creationId xmlns:p14="http://schemas.microsoft.com/office/powerpoint/2010/main" val="14964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هَدَيْنَاهُ السَّبِيلَ إِمَّا شَاكِرًا وَإِمَّا كَفُورًا ‎﴿٣﴾‏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We have guided him to the way, be he grateful or ungrateful.</a:t>
            </a:r>
          </a:p>
        </p:txBody>
      </p:sp>
    </p:spTree>
    <p:extLst>
      <p:ext uri="{BB962C8B-B14F-4D97-AF65-F5344CB8AC3E}">
        <p14:creationId xmlns:p14="http://schemas.microsoft.com/office/powerpoint/2010/main" val="399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أَعْتَدْنَا لِلْكَافِرِينَ سَلَاسِلَ وَأَغْلَالًا وَسَعِيرًا ‎﴿٤﴾‏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for the faithless We have prepared chains, iron collars, and a blaze.</a:t>
            </a:r>
          </a:p>
        </p:txBody>
      </p:sp>
    </p:spTree>
    <p:extLst>
      <p:ext uri="{BB962C8B-B14F-4D97-AF65-F5344CB8AC3E}">
        <p14:creationId xmlns:p14="http://schemas.microsoft.com/office/powerpoint/2010/main" val="2294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الْأَبْرَارَ يَشْرَبُونَ مِن كَأْسٍ كَانَ مِزَاجُهَا كَافُورًا ‎﴿٥﴾‏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the pious will drink from a cup seasoned with </a:t>
            </a:r>
            <a:r>
              <a:rPr lang="en-US" dirty="0" err="1"/>
              <a:t>Kafur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699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عَيْنًا يَشْرَبُ بِهَا عِبَادُ اللّٰهِ يُفَجِّرُونَهَا تَفْجِيرًا ‎﴿٦﴾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spring where Allah’s servants will drink, making it gush forth as they please.</a:t>
            </a:r>
          </a:p>
        </p:txBody>
      </p:sp>
    </p:spTree>
    <p:extLst>
      <p:ext uri="{BB962C8B-B14F-4D97-AF65-F5344CB8AC3E}">
        <p14:creationId xmlns:p14="http://schemas.microsoft.com/office/powerpoint/2010/main" val="21934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يُوفُونَ بِالنَّذْرِ وَيَخَافُونَ يَوْمًا كَانَ شَرُّهُ مُسْتَطِيرًا ‎﴿٧﴾‏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fulfill their vows and fear a day whose ill will be widespread.</a:t>
            </a:r>
          </a:p>
        </p:txBody>
      </p:sp>
    </p:spTree>
    <p:extLst>
      <p:ext uri="{BB962C8B-B14F-4D97-AF65-F5344CB8AC3E}">
        <p14:creationId xmlns:p14="http://schemas.microsoft.com/office/powerpoint/2010/main" val="26115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17258</TotalTime>
  <Words>1104</Words>
  <PresentationFormat>Widescreen</PresentationFormat>
  <Paragraphs>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بِسْمِ اللّٰهِ الرَّحْمٰنِ الرَّحِيمِ</vt:lpstr>
      <vt:lpstr>هَلْ أَتٰى عَلَى الْإِنسَانِ حِينٌ مِّنَ الدَّهْرِ لَمْ يَكُن شَيْئًا مَّذْكُورًا ‎﴿١﴾‏</vt:lpstr>
      <vt:lpstr>إِنَّا خَلَقْنَا الْإِنسَانَ مِن نُّطْفَةٍ أَمْشَاجٍ نَّبْتَلِيهِ فَجَعَلْنَاهُ سَمِيعًا بَصِيرًا ‎﴿٢﴾‏</vt:lpstr>
      <vt:lpstr>إِنَّا هَدَيْنَاهُ السَّبِيلَ إِمَّا شَاكِرًا وَإِمَّا كَفُورًا ‎﴿٣﴾‏</vt:lpstr>
      <vt:lpstr>إِنَّا أَعْتَدْنَا لِلْكَافِرِينَ سَلَاسِلَ وَأَغْلَالًا وَسَعِيرًا ‎﴿٤﴾‏</vt:lpstr>
      <vt:lpstr>إِنَّ الْأَبْرَارَ يَشْرَبُونَ مِن كَأْسٍ كَانَ مِزَاجُهَا كَافُورًا ‎﴿٥﴾‏</vt:lpstr>
      <vt:lpstr>عَيْنًا يَشْرَبُ بِهَا عِبَادُ اللّٰهِ يُفَجِّرُونَهَا تَفْجِيرًا ‎﴿٦﴾</vt:lpstr>
      <vt:lpstr>يُوفُونَ بِالنَّذْرِ وَيَخَافُونَ يَوْمًا كَانَ شَرُّهُ مُسْتَطِيرًا ‎﴿٧﴾‏</vt:lpstr>
      <vt:lpstr>وَيُطْعِمُونَ الطَّعَامَ عَلٰى حُبِّهِ مِسْكِينًا وَيَتِيمًا وَأَسِيرًا ‎﴿٨﴾‏ </vt:lpstr>
      <vt:lpstr>إِنَّمَا نُطْعِمُكُمْ لِوَجْهِ اللّٰهِ لَا نُرِيدُ مِنكُمْ جَزَاءً وَلَا شُكُورًا ‎﴿٩﴾‏</vt:lpstr>
      <vt:lpstr>إِنَّا نَخَافُ مِن رَّبِّنَا يَوْمًا عَبُوسًا قَمْطَرِيرًا ‎﴿١٠﴾‏</vt:lpstr>
      <vt:lpstr>فَوَقَاهُمُ اللّٰهُ شَرَّ ذٰلِكَ الْيَوْمِ وَلَقَّاهُمْ نَضْرَةً وَسُرُورًا ‎﴿١١﴾‏</vt:lpstr>
      <vt:lpstr>وَجَزَاهُم بِمَا صَبَرُوا جَنَّةً وَحَرِيرًا ‎﴿١٢﴾‏</vt:lpstr>
      <vt:lpstr>مُّتَّكِئِينَ فِيهَا عَلَى الْأَرَائِكِ ۖ لَا يَرَوْنَ فِيهَا شَمْسًا وَلَا زَمْهَرِيرًا ‎﴿١٣﴾‏ </vt:lpstr>
      <vt:lpstr>وَدَانِيَةً عَلَيْهِمْ ظِلَالُهَا وَذُلِّلَتْ قُطُوفُهَا تَذْلِيلًا ‎﴿١٤﴾‏</vt:lpstr>
      <vt:lpstr>وَيُطَافُ عَلَيْهِم بِآنِيَةٍ مِّن فِضَّةٍ وَأَكْوَابٍ كَانَتْ قَوَارِيرَا ‎﴿١٥﴾‏</vt:lpstr>
      <vt:lpstr>قَوَارِيرَ مِن فِضَّةٍ قَدَّرُوهَا تَقْدِيرًا ‎﴿١٦﴾‏</vt:lpstr>
      <vt:lpstr>وَيُسْقَوْنَ فِيهَا كَأْسًا كَانَ مِزَاجُهَا زَنجَبِيلًا ‎﴿١٧﴾</vt:lpstr>
      <vt:lpstr>عَيْنًا فِيهَا تُسَمّٰى سَلْسَبِيلًا ‎﴿١٨﴾‏</vt:lpstr>
      <vt:lpstr>وَيَطُوفُ عَلَيْهِمْ وِلْدَانٌ مُّخَلَّدُونَ إِذَا رَأَيْتَهُمْ حَسِبْتَهُمْ لُؤْلُؤًا مَّنثُورًا ‎﴿١٩﴾‏</vt:lpstr>
      <vt:lpstr>وَإِذَا رَأَيْتَ ثَمَّ رَأَيْتَ نَعِيمًا وَمُلْكًا كَبِيرًا ‎﴿٢٠﴾‏</vt:lpstr>
      <vt:lpstr>عَالِيَهُمْ ثِيَابُ سُندُسٍ خُضْرٌ وَإِسْتَبْرَقٌ ۖ وَحُلُّوا أَسَاوِرَ مِن فِضَّةٍ وَسَقَاهُمْ رَبُّهُمْ شَرَابًا طَهُورًا ‎﴿٢١﴾‏</vt:lpstr>
      <vt:lpstr>إِنَّ هٰذَا كَانَ لَكُمْ جَزَاءً وَكَانَ سَعْيُكُم مَّشْكُورًا ‎﴿٢٢﴾</vt:lpstr>
      <vt:lpstr>إِنَّا نَحْنُ نَزَّلْنَا عَلَيْكَ الْقُرْآنَ تَنزِيلًا ‎﴿٢٣﴾‏</vt:lpstr>
      <vt:lpstr>فَاصْبِرْ لِحُكْمِ رَبِّكَ وَلَا تُطِعْ مِنْهُمْ آثِمًا أَوْ كَفُورًا ‎﴿٢٤﴾‏</vt:lpstr>
      <vt:lpstr>وَاذْكُرِ اسْمَ رَبِّكَ بُكْرَةً وَأَصِيلًا ‎﴿٢٥﴾</vt:lpstr>
      <vt:lpstr>وَمِنَ اللَّيْلِ فَاسْجُدْ لَهُ وَسَبِّحْهُ لَيْلًا طَوِيلًا ‎﴿٢٦﴾‏</vt:lpstr>
      <vt:lpstr>إِنَّ هٰؤُلَاءِ يُحِبُّونَ الْعَاجِلَةَ وَيَذَرُونَ وَرَاءَهُمْ يَوْمًا ثَقِيلًا ‎﴿٢٧﴾‏</vt:lpstr>
      <vt:lpstr>نَّحْنُ خَلَقْنَاهُمْ وَشَدَدْنَا أَسْرَهُمْ ۖ وَإِذَا شِئْنَا بَدَّلْنَا أَمْثَالَهُمْ تَبْدِيلًا ‎﴿٢٨﴾‏</vt:lpstr>
      <vt:lpstr>إِنَّ هٰذِهِ تَذْكِرَةٌ  ۖ فَمَن شَاءَ اتَّخَذَ إِلٰى رَبِّهِ سَبِيلًا ‎﴿٢٩﴾‏ </vt:lpstr>
      <vt:lpstr>وَمَا تَشَاءُونَ إِلَّا أَن يَشَاءَ اللّٰهُ ۚ إِنَّ اللّٰهَ كَانَ عَلِيمًا حَكِيمًا ‎﴿٣٠﴾‏</vt:lpstr>
      <vt:lpstr>يُدْخِلُ مَن يَشَاءُ فِي رَحْمَتِهِ ۚ وَالظَّالِمِينَ أَعَدَّ لَهُمْ عَذَابًا أَلِيمًا ‎﴿٣١﴾‏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2023-05-17T18:48:02Z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