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85" r:id="rId2"/>
    <p:sldMasterId id="2147483672" r:id="rId3"/>
  </p:sldMasterIdLst>
  <p:sldIdLst>
    <p:sldId id="262" r:id="rId4"/>
    <p:sldId id="261" r:id="rId5"/>
    <p:sldId id="263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0" r:id="rId58"/>
    <p:sldId id="431" r:id="rId59"/>
    <p:sldId id="432" r:id="rId60"/>
    <p:sldId id="433" r:id="rId61"/>
    <p:sldId id="434" r:id="rId62"/>
    <p:sldId id="435" r:id="rId63"/>
    <p:sldId id="436" r:id="rId64"/>
    <p:sldId id="437" r:id="rId65"/>
    <p:sldId id="378" r:id="rId66"/>
    <p:sldId id="259" r:id="rId67"/>
    <p:sldId id="26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5248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936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821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48680"/>
            <a:ext cx="10972800" cy="5760639"/>
          </a:xfrm>
        </p:spPr>
        <p:txBody>
          <a:bodyPr anchor="ctr"/>
          <a:lstStyle>
            <a:lvl1pPr marL="0" indent="0" algn="ctr" rtl="1">
              <a:lnSpc>
                <a:spcPct val="130000"/>
              </a:lnSpc>
              <a:spcBef>
                <a:spcPts val="0"/>
              </a:spcBef>
              <a:buNone/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  <a:lvl2pPr marL="4572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2pPr>
            <a:lvl3pPr marL="9144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3pPr>
            <a:lvl4pPr marL="13716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4pPr>
            <a:lvl5pPr marL="18288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5pPr>
          </a:lstStyle>
          <a:p>
            <a:pPr lvl="0"/>
            <a:r>
              <a:rPr lang="en-US" dirty="0"/>
              <a:t>Click to edit `Master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87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91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093311" y="2492896"/>
            <a:ext cx="2468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الروم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056124-64A9-EA34-D7B0-806AD672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اَوَلَمۡ يَتَفَكَّرُوۡا فِىۡۤ اَنۡفُسِهِمۡ</a:t>
            </a:r>
            <a:r>
              <a:rPr lang="ar-EG" sz="8000" baseline="30000" dirty="0"/>
              <a:t> </a:t>
            </a:r>
            <a:r>
              <a:rPr lang="ar-EG" sz="4800" baseline="30000" dirty="0"/>
              <a:t>قف</a:t>
            </a:r>
            <a:r>
              <a:rPr lang="ur-PK" dirty="0"/>
              <a:t> مَا خَلَقَ اللّٰهُ السَّمٰوٰتِ وَالۡاَرۡضَ وَمَا بَيۡنَهُمَاۤ اِلَّا بِالۡحَقِّ وَاَجَلٍ مُّسَمًّى‌ؕ وَ اِنَّ كَثِيۡرًا مِّنَ النَّاسِ بِلِقَآئِ رَبِّهِمۡ لَـكٰفِرُوۡنَ‏﴿﻿۸﻿﴾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4380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B9D207-D3E2-2B4E-95B8-9B07DFE3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sz="7200" dirty="0"/>
              <a:t> اَوَلَمۡ يَسِيۡرُوۡا فِى الۡاَرۡضِ فَيَنۡظُرُوۡا كَيۡفَ كَانَ عَاقِبَةُ الَّذِيۡنَ مِنۡ قَبۡلِهِمۡ‌ؕ كَانُوۡۤا اَشَدَّ مِنۡهُمۡ قُوَّةً وَّاَثَارُوا الۡاَرۡضَ وَعَمَرُوۡهَاۤ اَكۡثَرَ مِمَّا عَمَرُوۡهَا وَجَآءَتۡهُمۡ رُسُلُهُمۡ بِالۡبَيِّنٰتِ‌ ؕ فَمَا كَانَ اللّٰهُ لِيَظۡلِمَهُمۡ وَلٰـكِنۡ كَانُوۡۤا اَنۡفُسَهُمۡ يَظۡلِمُوۡنَ ؕ ‏﴿﻿۹﻿﴾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2154606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34E18-BB33-2214-6527-67E85A8E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ثُمَّ كَانَ عَاقِبَةَ الَّذِيۡنَ اَسَآءُوا السُّوۡٓآٰى اَنۡ كَذَّبُوۡا بِاٰيٰتِ اللّٰهِ وَكَانُوۡا بِهَا يَسۡتَهۡزِءُوۡنَ﴿﻿۱۰﻿﴾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9293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F122B3-7ADD-9167-2200-ABEE08ED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اَللّٰهُ يَـبۡدَؤُا الۡخَلۡقَ ثُمَّ يُعِيۡدُهٗ ثُمَّ اِلَيۡهِ تُرۡجَعُوۡنَ ‏﴿﻿۱۱﻿﴾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67504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D3696F-0801-8626-CA1E-ADEE1FDD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وَيَوۡمَ تَقُوۡمُ السَّاعَةُ يُبۡلِسُ الۡمُجۡرِمُوۡنَ‏﴿﻿۱۲﻿﴾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93464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366AF3-1955-3507-882D-823AE00A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وَلَمۡ يَكُنۡ لَّهُمۡ مِّنۡ شُرَكَآٮِٕهِمۡ شُفَعٰٓؤُا وَكَانُوۡا بِشُرَكَآٮِٕهِمۡ كٰفِرِيۡنَ‏﴿﻿۱۳﻿﴾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74116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8D8F2-7C5C-AF04-2E47-523C95D5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وَيَوۡمَ تَقُوۡمُ السَّاعَةُ يَوۡمَٮِٕذٍ يَّتَفَرَّقُوۡنَ‏﴿﻿۱۴﻿﴾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00937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28514E-32FE-8909-D43F-EE79F7A1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فَاَمَّا الَّذِيۡنَ اٰمَنُوۡا وَعَمِلُوا الصّٰلِحٰتِ فَهُمۡ فِىۡ رَوۡضَةٍ يُّحۡبَرُوۡنَ‏﴿﻿۱۵﻿﴾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537595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42C04-149C-8668-6978-855E12B0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وَاَمَّا الَّذِيۡنَ كَفَرُوۡا وَكَذَّبُوۡا بِاٰيٰتِنَا وَلِقَآئِ الۡاٰخِرَةِ فَاُولٰٓٮِٕكَ فِى الۡعَذَابِ مُحۡضَرُوۡنَ ‏﴿﻿۱۶﻿﴾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625793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472C91-3EC4-217E-FBF2-D982253B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فَسُبۡحٰنَ اللّٰهِ حِيۡنَ تُمۡسُوۡنَ وَحِيۡنَ تُصۡبِحُوۡنَ‏﴿﻿۱۷﻿﴾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72776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039B8355-2776-E739-404A-6DD61619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بِسْمِ اللّٰهِ الرَّحْمٰنِ الرَّحِيمِ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A46F27A-3988-F578-48BD-9D44EAB43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 algn="ctr"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r>
              <a:rPr lang="en-US" altLang="en-US" dirty="0"/>
              <a:t>In the name of </a:t>
            </a:r>
            <a:r>
              <a:rPr lang="en-US" altLang="en-US" dirty="0" err="1"/>
              <a:t>Alláh</a:t>
            </a:r>
            <a:r>
              <a:rPr lang="en-US" altLang="en-US" dirty="0"/>
              <a:t> the Beneficent, the Merciful.</a:t>
            </a:r>
          </a:p>
        </p:txBody>
      </p:sp>
    </p:spTree>
    <p:extLst>
      <p:ext uri="{BB962C8B-B14F-4D97-AF65-F5344CB8AC3E}">
        <p14:creationId xmlns:p14="http://schemas.microsoft.com/office/powerpoint/2010/main" val="41066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1B072-AB2E-C9D4-C24F-B0036D04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وَلَـهُ الۡحَمۡدُ فِىۡ السَّمٰوٰتِ وَالۡاَرۡضِ وَعَشِيًّا وَّحِيۡنَ تُظۡهِرُوۡنَ‏﴿﻿۱۸﻿﴾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55086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67081F-8AD0-923E-AFE4-D4034323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يُخۡرِجُ الۡحَـىَّ مِنَ الۡمَيِّتِ وَيُخۡرِجُ الۡمَيِّتَ مِنَ الۡحَـىِّ وَيُحۡىِ الۡاَرۡضَ بَعۡدَ مَوۡتِهَا  ‌ؕ وَكَذٰلِكَ تُخۡرَجُوۡنَ‏﴿﻿۱۹﻿﴾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397238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13B47-CFCA-9F4B-E2C4-12124ECD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وَمِنۡ اٰيٰتِهٖۤ اَنۡ خَلَقَكُمۡ مِّنۡ تُرَابٍ ثُمَّ اِذَاۤ اَنۡتُمۡ بَشَرٌ تَنۡتَشِرُوۡنَ‏﴿﻿۲۰﻿﴾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531356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2C6C79-E485-8DB8-BEFB-C9F77BB9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وَمِنۡ اٰيٰتِهٖۤ اَنۡ خَلَقَ لَكُمۡ مِّنۡ اَنۡفُسِكُمۡ اَزۡوَاجًا لِّتَسۡكُنُوۡۤا اِلَيۡهَا وَجَعَلَ بَيۡنَكُمۡ مَّوَدَّةً وَّرَحۡمَةً  ؕ اِنَّ فِىۡ ذٰ لِكَ لَاٰيٰتٍ لِّقَوۡمٍ يَّتَفَكَّرُوۡنَ‏﴿﻿۲۱﻿﴾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64816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9CC3D-8CF9-2685-DF29-66A4C32C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وَمِنۡ اٰيٰتِهٖ خَلۡقُ السَّمٰوٰتِ وَالۡاَرۡضِ وَاخۡتِلَافُ اَلۡسِنَتِكُمۡ وَاَلۡوَانِكُمۡ‌ؕ اِنَّ فِىۡ ذٰلِكَ لَاٰيٰتٍ لِّلۡعٰلِمِيۡنَ‏﴿﻿۲۲﻿﴾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276925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EAAF1E-8C62-5E2B-59D1-5C0E6E2D1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وَمِنۡ اٰيٰتِهٖ مَنَامُكُمۡ بِالَّيۡلِ وَالنَّهَارِ وَابۡتِغَآؤُكُمۡ مِّنۡ فَضۡلِهٖ‌ؕ اِنَّ فِىۡ ذٰلِكَ لَاٰيٰتٍ لِّقَوۡمٍ يَّسۡمَعُوۡنَ‏﴿﻿۲۳﻿﴾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77943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78FF61-82F4-36F3-1323-EBD1DFE2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وَمِنۡ اٰيٰتِهٖ يُرِيۡكُمُ الۡبَرۡقَ خَوۡفًا وَّطَمَعًا وَّيُنَزِّلُ مِنَ السَّمَآءِ مَآءً فَيُحۡىٖ بِهِ الۡاَرۡضَ بَعۡدَ مَوۡتِهَا ‌ؕ اِنَّ فِىۡ ذٰلِكَ لَاٰيٰتٍ لِّقَوۡمٍ يَّعۡقِلُوۡنَ‏﴿﻿۲۴﻿﴾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7802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2760F3-15A7-28CD-17A8-F0BD7FA2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وَمِنۡ اٰيٰتِهٖۤ اَنۡ تَقُوۡمَ السَّمَآءُ وَالۡاَرۡضُ بِاَمۡرِهٖ‌ ؕ ثُمَّ اِذَا دَعَاكُمۡ دَعۡوَةً  ‌ۖ</a:t>
            </a:r>
            <a:r>
              <a:rPr lang="ar-EG" dirty="0"/>
              <a:t> </a:t>
            </a:r>
            <a:r>
              <a:rPr lang="ar-EG" sz="6000" baseline="30000" dirty="0"/>
              <a:t>ق</a:t>
            </a:r>
            <a:r>
              <a:rPr lang="ur-PK" dirty="0"/>
              <a:t> مِّنَ الۡاَرۡضِ ‌ۖ</a:t>
            </a:r>
            <a:r>
              <a:rPr lang="ar-EG" sz="8000" baseline="30000" dirty="0"/>
              <a:t> </a:t>
            </a:r>
            <a:r>
              <a:rPr lang="ar-EG" sz="6000" baseline="30000" dirty="0"/>
              <a:t>ق</a:t>
            </a:r>
            <a:r>
              <a:rPr lang="ur-PK" dirty="0"/>
              <a:t> اِذَاۤ اَنۡـتُمۡ تَخۡرُجُوۡنَ‏﴿﻿۲۵﻿﴾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128357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5ED284-491C-AEFA-CD7C-4643C26B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وَلَهٗ مَنۡ فِى السَّمٰوٰتِ وَالۡاَرۡضِ‌ؕ كُلٌّ لَّهٗ قٰنِتُوۡنَ ‏﴿﻿۲۶﻿﴾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322054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9F695B-65B7-43A5-9928-2CA94033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وَهُوَ الَّذِىۡ يَـبۡدَؤُا الۡخَـلۡقَ ثُمَّ يُعِيۡدُهٗ وَهُوَ اَهۡوَنُ عَلَيۡهِ‌ؕ وَلَهُ الۡمَثَلُ الۡاَعۡلٰى فِى السَّمٰوٰتِ وَالۡاَرۡضِ‌ۚ وَهُوَ الۡعَزِيۡزُ الۡحَكِيۡمُ﴿﻿۲۷﻿﴾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28436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475D-C109-B1F1-4049-68578027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</a:pPr>
            <a:r>
              <a:rPr lang="ur-PK" dirty="0"/>
              <a:t>الٓمّٓ ۚ‏﴿﻿۱﻿﴾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81333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DEB4CC-AD3F-0EBF-B6F8-1257BE76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ضَرَبَ لَكُمۡ مَّثَلًا مِّنۡ اَنۡفُسِكُمۡ‌ؕ هَلْ لَّكُمۡ مِّنۡ مَّا مَلَـكَتۡ اَيۡمَانُكُمۡ مِّنۡ شُرَكَآءَ فِىۡ مَا رَزَقۡنٰكُمۡ فَاَنۡتُمۡ فِيۡهِ سَوَآءٌ تَخَافُوۡنَهُمۡ كَخِيۡفَتِكُمۡ اَنۡفُسَكُمۡ‌ؕ كَذٰلِكَ نُفَصِّلُ الۡاٰيٰتِ لِقَوۡمٍ يَّعۡقِلُوۡنَ ‏﴿﻿۲۸﻿﴾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946917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1DFD4B-9FD0-849C-AD66-22E8FC39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بَلِ اتَّبَعَ الَّذِيۡنَ ظَلَمُوۡۤا اَهۡوَآءَهُمۡ بِغَيۡرِ عِلۡمٍ‌ۚ فَمَنۡ يَّهۡدِىۡ مَنۡ اَضَلَّ اللّٰهُ  ‌ؕ وَمَا لَهُمۡ مِّنۡ نّٰصِرِيۡنَ‏﴿﻿۲۹﻿﴾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717780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DCFE2B-B3EF-4E24-0498-EF71ACE6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فَاَقِمۡ وَجۡهَكَ لِلدِّيۡنِ حَنِيۡفًا ‌ؕ فِطۡرَتَ اللّٰهِ الَّتِىۡ فَطَرَ النَّاسَ عَلَيۡهَا ‌ؕ لَا تَبۡدِيۡلَ لِخَـلۡقِ اللّٰهِ‌ ؕ ذٰ لِكَ الدِّيۡنُ الۡقَيِّمُ ۙ </a:t>
            </a:r>
            <a:r>
              <a:rPr lang="ar-EG" sz="6000" baseline="30000" dirty="0"/>
              <a:t>ق</a:t>
            </a:r>
            <a:r>
              <a:rPr lang="ur-PK" dirty="0"/>
              <a:t> وَلٰـكِنَّ اَكۡثَرَ النَّاسِ لَا يَعۡلَمُوۡنَ ۙ </a:t>
            </a:r>
            <a:r>
              <a:rPr lang="ar-EG" sz="6000" baseline="30000" dirty="0"/>
              <a:t>ق</a:t>
            </a:r>
            <a:r>
              <a:rPr lang="ur-PK" dirty="0"/>
              <a:t>‏﴿﻿۳۰﻿﴾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85992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17C335-B0FA-A065-8A81-743D0342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مُنِيۡبِيۡنَ اِلَيۡهِ وَاتَّقُوۡهُ وَاَقِيۡمُوا الصَّلٰوةَ وَلَا تَكُوۡنُوۡا مِنَ الۡمُشۡرِكِيۡنَۙ ‏﴿﻿۳۱﻿﴾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6039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34FBE5-A1A0-8AA2-721A-CED6F4B6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مِنَ الَّذِيۡنَ فَرَّقُوۡا دِيۡنَهُمۡ وَكَانُوۡا شِيَعًا ‌ؕ كُلُّ حِزۡبٍۢ بِمَا لَدَيۡهِمۡ فَرِحُوۡنَ‏﴿﻿۳۲﻿﴾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664037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8EC24-6497-9A93-085D-B94ACFA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وَاِذَا مَسَّ النَّاسَ ضُرٌّ دَعَوۡا رَبَّهُمۡ مُّنِيۡبِيۡنَ اِلَيۡهِ ثُمَّ اِذَاۤ اَذَاقَهُمۡ مِّنۡهُ رَحۡمَةً اِذَا فَرِيۡقٌ مِّنۡهُمۡ بِرَبِّهِمۡ يُشۡرِكُوۡنَۙ‏﴿﻿۳۳﻿﴾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944821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728956-9A7B-E0AC-5C73-775E9C89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لِيَكۡفُرُوۡا بِمَاۤ اٰتَيۡنٰهُمۡ‌ؕ فَتَمَتَّعُوۡا</a:t>
            </a:r>
            <a:r>
              <a:rPr lang="ar-EG" sz="8000" baseline="30000" dirty="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EG" sz="6000" baseline="30000" dirty="0"/>
              <a:t>وقفة</a:t>
            </a:r>
            <a:r>
              <a:rPr lang="ur-PK" dirty="0"/>
              <a:t> فَسَوۡفَ تَعۡلَمُوۡنَ‏﴿﻿۳۴﻿﴾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80822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33CF50-D3EC-AAB8-50CA-CAE2E7A2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اَمۡ اَنۡزَلۡنَا عَلَيۡهِمۡ سُلۡطٰنًا فَهُوَ يَتَكَلَّمُ بِمَا كَانُوۡا بِهٖ يُشۡرِكُوۡنَ‏﴿﻿۳۵﻿﴾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340676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35BC72-8520-D4CA-90CD-71ED33BB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وَاِذَاۤ اَذَقۡنَا النَّاسَ رَحۡمَةً فَرِحُوۡا بِهَاؕ‌ وَاِنۡ تُصِبۡهُمۡ سَيِّئَةٌ ۢ بِمَا قَدَّمَتۡ اَيۡدِيۡهِمۡ اِذَا هُمۡ يَقۡنَطُوۡنَ‏﴿﻿۳۶﻿﴾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566774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4B9ADF-CCCF-C94F-EF7E-A5F4F8C4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اَوَلَمۡ يَرَوۡا اَنَّ اللّٰهَ يَبۡسُطُ الرِّزۡقَ لِمَنۡ يَّشَآءُ وَيَقۡدِرُ‌ؕ اِنَّ فِىۡ ذٰلِكَ لَاٰيٰتٍ لِّقَوۡمٍ يُّؤۡمِنُوۡنَ‏﴿﻿۳۷﻿﴾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95552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C8AAED-10CE-9590-8DE1-488214AA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غُلِبَتِ الرُّوۡمُۙ‏﴿﻿۲﻿﴾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51909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1CECE-418A-325F-1E5D-D1259E67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فَاٰتِ ذَا الۡقُرۡبٰى حَقَّهٗ وَ الۡمِسۡكِيۡنَ وَابۡنَ السَّبِيۡلِ‌ؕ ذٰلِكَ خَيۡرٌ لِّلَّذِيۡنَ يُرِيۡدُوۡنَ وَجۡهَ اللّٰهِ‌</a:t>
            </a:r>
            <a:r>
              <a:rPr lang="ar-EG" dirty="0"/>
              <a:t> </a:t>
            </a:r>
            <a:r>
              <a:rPr lang="ar-EG" sz="6000" baseline="30000" dirty="0"/>
              <a:t>ز</a:t>
            </a:r>
            <a:r>
              <a:rPr lang="ur-PK" dirty="0"/>
              <a:t> وَاُولٰٓٮِٕكَ هُمُ الۡمُفۡلِحُوۡنَ‏﴿﻿۳۸﻿﴾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6557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C89BB8-19A0-156E-5F8B-C1577158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وَمَاۤ اٰتَيۡتُمۡ مِّنۡ رِّبًا لِّيَرۡبُوَا۟ فِىۡۤ اَمۡوَالِ النَّاسِ فَلَا يَرۡبُوۡا عِنۡدَ اللّٰهِ‌ۚ وَمَاۤ اٰتَيۡتُمۡ مِّنۡ زَكٰوةٍ تُرِيۡدُوۡنَ وَجۡهَ اللّٰهِ فَاُولٰٓٮِٕكَ هُمُ الۡمُضۡعِفُوۡنَ‏﴿﻿۳۹﻿﴾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93547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5331FE-1904-5675-A3A2-E6F16449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اَللّٰهُ الَّذِىۡ خَلَقَكُمۡ ثُمَّ رَزَقَكُمۡ ثُمَّ يُمِيۡتُكُمۡ ثُمَّ يُحۡيِيۡكُمۡ‌ ؕ هَلۡ مِنۡ شُرَكَآٮِٕكُمۡ مَّنۡ يَّفۡعَلُ مِنۡ ذٰ لِكُمۡ مِّنۡ شَىۡءٍ‌ؕ سُبۡحٰنَهٗ وَتَعٰلٰى عَمَّا يُشۡرِكُوۡنَ‏﴿﻿۴۰﻿﴾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807510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BD8516-35D8-0486-C5FD-7D35D211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ظَهَرَ الۡفَسَادُ فِى الۡبَرِّ وَالۡبَحۡرِ بِمَا كَسَبَتۡ اَيۡدِى النَّاسِ لِيُذِيۡقَهُمۡ بَعۡضَ الَّذِىۡ عَمِلُوۡا لَعَلَّهُمۡ يَرۡجِعُوۡنَ ‏﴿﻿۴۱﻿﴾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019009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654536-CB67-85DF-17B0-03CC2150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قُلۡ سِيۡرُوۡا فِى الۡاَرۡضِ فَانْظُرُوۡا كَيۡفَ كَانَ عَاقِبَةُ الَّذِيۡنَ مِنۡ قَبۡلُ‌ؕ كَانَ اَكۡثَرُهُمۡ مُّشۡرِكِيۡنَ ‏﴿﻿۴۲﻿﴾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644301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071EF-0AE1-EFDF-2D23-C1217F98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فَاَقِمۡ وَجۡهَكَ لِلدِّيۡنِ الۡقَيِّمِ مِنۡ قَبۡلِ اَنۡ يَّاۡتِىَ يَوۡمٌ لَّا مَرَدَّ لَهٗ مِنَ اللّٰهِ‌ يَوۡمَٮِٕذٍ يَّصَّدَّعُوۡنَ‏﴿﻿۴۳﻿﴾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799691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E62708-DCCA-A907-1B29-A15D3EEF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مَنۡ كَفَرَ فَعَلَيۡهِ كُفۡرُهٗ  ‌ۚ وَمَنۡ عَمِلَ صَالِحاً فَلِاَنۡفُسِهِمۡ يَمۡهَدُوۡنَۙ ‏﴿﻿۴۴﻿﴾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494124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0E9D0-3EBC-1C0B-536C-A0F9752B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لِيَجۡزِىَ الَّذِيۡنَ اٰمَنُوا وَعَمِلُوۡا الصّٰلِحٰتِ مِنۡ فَضۡلِهٖ‌ؕ اِنَّهٗ لَا يُحِبُّ الۡكٰفِرِيۡنَ ‏﴿﻿۴۵﻿﴾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581620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00621F-34FC-9191-8EA0-EF6C8C19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وَمِنۡ اٰيٰتِهٖۤ اَنۡ يُّرۡسِلَ الرِّيَاحَ مُبَشِّرٰتٍ وَّلِيُذِيۡقَكُمۡ مِّنۡ رَّحۡمَتِهٖ وَلِتَجۡرِىَ الۡفُلۡكُ بِاَمۡرِهٖ وَلِتَبۡتَغُوۡا مِنۡ فَضۡلِهٖ وَلَعَلَّكُمۡ تَشۡكُرُوۡنَ‏﴿﻿۴۶﻿﴾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21556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B2F825-4B69-7A35-7587-653F5D38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 لَقَدۡ اَرۡسَلۡنَا مِنۡ قَبۡلِكَ رُسُلًا اِلٰى قَوۡمِهِمۡ فَجَآءُوۡهُمۡ بِالۡبَيِّنٰتِ فَانْتَقَمۡنَا مِنَ الَّذِيۡنَ اَجۡرَمُوۡا ‌ؕ وَكَانَ حَقًّا عَلَيۡنَا نَصۡرُ الۡمُؤۡمِنِيۡنَ ‏﴿﻿۴۷﻿﴾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91746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CA9E2C-EAC5-E3BF-2690-C63CFEDA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فِىۡۤ اَدۡنَى الۡاَرۡضِ وَهُمۡ مِّنۡۢ بَعۡدِ غَلَبِهِمۡ سَيَغۡلِبُوۡنَۙ‏﴿﻿۳﻿﴾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556010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35AF4A-1546-7C65-224A-B610A06A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اَللّٰهُ الَّذِىۡ يُرۡسِلُ الرِّيٰحَ فَتُثِيۡرُ سَحَابًا فَيَبۡسُطُهٗ فِى السَّمَآءِ كَيۡفَ يَشَآءُ وَيَجۡعَلُهٗ كِسَفًا فَتَرَى الۡوَدۡقَ يَخۡرُجُ مِنۡ خِلٰلِهٖ‌ۚ فَاِذَاۤ اَصَابَ بِهٖ مَنۡ يَّشَآءُ مِنۡ عِبَادِهٖۤ اِذَا هُمۡ يَسۡتَبۡشِرُوۡنَۚ‏﴿﻿۴۸﻿﴾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928203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B16C92-44CC-AB4A-C038-0871DFDB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وَاِنۡ كَانُوۡا مِنۡ قَبۡلِ اَنۡ يُّنَزَّلَ عَلَيۡهِمۡ مِّنۡ قَبۡلِهٖ لَمُبۡلِسِيۡنَ‏﴿﻿۴۹﻿﴾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1928883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2833A3-B5D6-2281-1E6F-AF9A39D40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فَانْظُرۡ اِلٰٓى اٰثٰرِ رَحۡمَتِ اللّٰهِ كَيۡفَ يُحۡىِ الۡاَرۡضَ بَعۡدَ مَوۡتِهَا ‌ؕ اِنَّ ذٰ لِكَ لَمُحۡىِ الۡمَوۡتٰى ‌ۚ وَهُوَ عَلٰى كُلِّ شَىۡءٍ قَدِيۡرٌ ‏﴿﻿۵۰﻿﴾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006978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8F55F7-51EB-601B-B592-331084B3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وَلَٮِٕنۡ اَرۡسَلۡنَا رِيۡحًا فَرَاَوۡهُ مُصۡفَرًّا لَّظَلُّوۡا مِنۡۢ بَعۡدِهٖ يَكۡفُرُوۡنَ‏﴿﻿۵۱﻿﴾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3684237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199F23-1109-0806-8558-3368651C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فَاِنَّكَ لَا تُسۡمِعُ الۡمَوۡتٰى وَلَا تُسۡمِعُ الصُّمَّ الدُّعَآءَ اِذَا وَلَّوۡا مُدۡبِرِيۡنَ‏﴿﻿۵۲﻿﴾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39518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DF48DF-71FF-154D-DEB4-66E00838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وَمَاۤ اَنۡتَ بِهٰدِ الۡعُمۡىِ عَنۡ ضَلٰلَتِهِمۡ‌ؕ اِنۡ تُسۡمِعُ اِلَّا مَنۡ يُّؤۡمِنُ بِاٰيٰتِنَا فَهُمۡ مُّسۡلِمُوۡنَ﴿﻿۵۳﻿﴾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089323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E1AA00-E939-2130-DBF4-7A6790E3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اَللّٰهُ الَّذِىۡ خَلَقَكُمۡ مِّنۡ ضُؔعۡفٍ ثُمَّ جَعَلَ مِنۡۢ بَعۡدِ ضَعۡفٍ قُوَّةً ثُمَّ جَعَلَ مِنۡۢ بَعۡدِ قُوَّةٍ ضَعۡفًا وَّشَيۡبَةً  ‌ؕ يَخۡلُقُ مَا يَشَآءُ ‌ۚ وَهُوَ الۡعَلِيۡمُ الۡقَدِيۡرُ ‏﴿﻿۵۴﻿﴾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87645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5B93D-C8A1-5C9A-9CEC-CE35E349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وَيَوۡمَ تَقُوۡمُ السَّاعَةُ يُقۡسِمُ الۡمُجۡرِمُوۡنَ</a:t>
            </a:r>
            <a:r>
              <a:rPr lang="ar-EG" dirty="0"/>
              <a:t> </a:t>
            </a:r>
            <a:r>
              <a:rPr lang="ur-PK" sz="6000" baseline="30000" dirty="0"/>
              <a:t>۵</a:t>
            </a:r>
            <a:r>
              <a:rPr lang="ar-EG" sz="8000" baseline="30000" dirty="0"/>
              <a:t> </a:t>
            </a:r>
            <a:r>
              <a:rPr lang="ur-PK" dirty="0"/>
              <a:t>ۙ مَا لَبِثُوۡا غَيۡرَ سَاعَةٍ ‌ؕ كَذٰلِكَ كَانُوۡا يُؤۡفَكُوۡنَ‏﴿﻿۵۵﻿﴾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72996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03FCBA-CF61-207B-B2B3-3474D519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وَقَالَ الَّذِيۡنَ اُوۡتُوا الۡعِلۡمَ وَ الۡاِيۡمَانَ لَقَدۡ لَبِثۡـتُمۡ فِىۡ كِتٰبِ اللّٰهِ اِلٰى يَوۡمِ الۡبَـعۡثِ</a:t>
            </a:r>
            <a:r>
              <a:rPr lang="ar-EG" dirty="0"/>
              <a:t> </a:t>
            </a:r>
            <a:r>
              <a:rPr lang="ar-EG" sz="6000" baseline="30000" dirty="0"/>
              <a:t>ز</a:t>
            </a:r>
            <a:r>
              <a:rPr lang="ur-PK" dirty="0"/>
              <a:t> فَهٰذَا يَوۡمُ الۡبَـعۡثِ وَلٰـكِنَّكُمۡ كُنۡـتُمۡ لَا تَعۡلَمُوۡنَ‏﴿﻿۵۶﻿﴾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0543046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BC5615-7D2B-3DDC-63DD-AED0441E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فَيَوۡمَٮِٕذٍ لَّا يَنۡفَعُ الَّذِيۡنَ ظَلَمُوۡا مَعۡذِرَتُهُمۡ وَلَا هُمۡ يُسۡتَعۡتَبُوۡنَ‏﴿﻿۵۷﻿﴾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425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4BCEFB-56D6-00A8-E7A5-93BB7B22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فِىۡ بِضۡعِ سِنِيۡنَ</a:t>
            </a:r>
            <a:r>
              <a:rPr lang="ar-EG" dirty="0"/>
              <a:t> </a:t>
            </a:r>
            <a:r>
              <a:rPr lang="ur-PK" dirty="0"/>
              <a:t>ؕ لِلّٰهِ الۡاَمۡرُ مِنۡ قَبۡلُ وَمِنۡۢ بَعۡدُ ؕ وَيَوۡمَٮِٕذٍ يَّفۡرَحُ الۡمُؤۡمِنُوۡنَ ۙ‏﴿﻿۴﻿﴾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2241803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B75BF6-38B2-C172-AA20-EBCF8394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وَلَقَدۡ ضَرَبۡنَا لِلنَّاسِ فِىۡ هٰذَا الۡقُرۡاٰنِ مِنۡ كُلِّ مَثَلٍ‌ؕ وَلَٮِٕنۡ جِئۡتَهُمۡ بِاٰيَةٍ لَّيَقُوۡلَنَّ الَّذِيۡنَ كَفَرُوۡۤا اِنۡ اَنۡتُمۡ اِلَّا مُبۡطِلُوۡنَ‏﴿﻿۵۸﻿﴾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211303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B7A868-7428-9BFE-67AF-4496F6B1C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كَذٰلِكَ يَطۡبَعُ اللّٰهُ عَلٰى قُلُوۡبِ الَّذِيۡنَ لَا يَعۡلَمُوۡنَ‏﴿﻿۵۹﻿﴾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2355596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5DD9FC-6956-1D7F-6841-5942FFB4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فَاصۡبِرۡ اِنَّ وَعۡدَ اللّٰهِ حَقٌّ‌ وَّلَا يَسۡتَخِفَّنَّكَ الَّذِيۡنَ لَا يُوۡقِنُوۡنَ</a:t>
            </a:r>
            <a:r>
              <a:rPr lang="ar-EG" dirty="0"/>
              <a:t> </a:t>
            </a:r>
            <a:r>
              <a:rPr lang="ur-PK" dirty="0"/>
              <a:t>‏﴿﻿۶۰﻿﴾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826804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F273CE-75DF-8075-847E-4616CB50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>
                <a:latin typeface="Sakkal Majalla" panose="02000000000000000000" pitchFamily="2" charset="-78"/>
                <a:cs typeface="Sakkal Majalla" panose="02000000000000000000" pitchFamily="2" charset="-78"/>
              </a:rPr>
              <a:t>صدق الله العلي العظيم</a:t>
            </a:r>
          </a:p>
        </p:txBody>
      </p:sp>
    </p:spTree>
    <p:extLst>
      <p:ext uri="{BB962C8B-B14F-4D97-AF65-F5344CB8AC3E}">
        <p14:creationId xmlns:p14="http://schemas.microsoft.com/office/powerpoint/2010/main" val="4155499344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اَللّٰهُمَّ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9D1B6-7FE1-9264-07AB-E81A21024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607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AFDD49-FE93-CCA6-93BC-9DB32ED2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بِنَصۡرِ اللّٰهِ‌ؕ يَنۡصُرُ مَنۡ يَّشَآءُ ؕ وَهُوَ الۡعَزِيۡزُ الرَّحِيۡمُۙ‏﴿﻿۵﻿﴾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47180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0C7267-C537-B61A-FA2E-443D96C8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وَعۡدَ اللّٰهِ‌ؕ لَا يُخۡلِفُ اللّٰهُ وَعۡدَهٗ وَلٰـكِنَّ اَكۡثَرَ النَّاسِ لَا يَعۡلَمُوۡنَ‏﴿﻿۶﻿﴾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37461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E7E06E-E743-C61F-608F-466EB0EB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يَعۡلَمُوۡنَ ظَاهِرًا مِّنَ الۡحَيٰوةِ الدُّنۡيَا  ‌ۖۚ وَهُمۡ عَنِ الۡاٰخِرَةِ هُمۡ غٰفِلُوۡنَ‏﴿﻿۷﻿﴾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79018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104</TotalTime>
  <Words>1266</Words>
  <PresentationFormat>Widescreen</PresentationFormat>
  <Paragraphs>74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_PDMS_Saleem_QuranFont</vt:lpstr>
      <vt:lpstr>Abbas</vt:lpstr>
      <vt:lpstr>Arabic Typesetting</vt:lpstr>
      <vt:lpstr>Arial</vt:lpstr>
      <vt:lpstr>Calibri Light</vt:lpstr>
      <vt:lpstr>Sakkal Majalla</vt:lpstr>
      <vt:lpstr>AZ Duas</vt:lpstr>
      <vt:lpstr>1_Default Design</vt:lpstr>
      <vt:lpstr>AZ Duas</vt:lpstr>
      <vt:lpstr>PowerPoint Presentation</vt:lpstr>
      <vt:lpstr>بِسْمِ اللّٰهِ الرَّحْمٰنِ الرَّحِيمِ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2023-04-13T13:54:18Z</dcterms:created>
  <dcterms:modified xsi:type="dcterms:W3CDTF">2023-04-13T23:56:09Z</dcterms:modified>
</cp:coreProperties>
</file>