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2" r:id="rId1"/>
  </p:sldMasterIdLst>
  <p:notesMasterIdLst>
    <p:notesMasterId r:id="rId78"/>
  </p:notesMasterIdLst>
  <p:sldIdLst>
    <p:sldId id="262" r:id="rId2"/>
    <p:sldId id="5441" r:id="rId3"/>
    <p:sldId id="5042" r:id="rId4"/>
    <p:sldId id="1716" r:id="rId5"/>
    <p:sldId id="1718" r:id="rId6"/>
    <p:sldId id="1719" r:id="rId7"/>
    <p:sldId id="1720" r:id="rId8"/>
    <p:sldId id="1721" r:id="rId9"/>
    <p:sldId id="1722" r:id="rId10"/>
    <p:sldId id="1723" r:id="rId11"/>
    <p:sldId id="1724" r:id="rId12"/>
    <p:sldId id="1725" r:id="rId13"/>
    <p:sldId id="1726" r:id="rId14"/>
    <p:sldId id="1727" r:id="rId15"/>
    <p:sldId id="1728" r:id="rId16"/>
    <p:sldId id="1729" r:id="rId17"/>
    <p:sldId id="1730" r:id="rId18"/>
    <p:sldId id="1731" r:id="rId19"/>
    <p:sldId id="1732" r:id="rId20"/>
    <p:sldId id="1733" r:id="rId21"/>
    <p:sldId id="1734" r:id="rId22"/>
    <p:sldId id="1735" r:id="rId23"/>
    <p:sldId id="1736" r:id="rId24"/>
    <p:sldId id="1737" r:id="rId25"/>
    <p:sldId id="1738" r:id="rId26"/>
    <p:sldId id="1739" r:id="rId27"/>
    <p:sldId id="1740" r:id="rId28"/>
    <p:sldId id="1741" r:id="rId29"/>
    <p:sldId id="1742" r:id="rId30"/>
    <p:sldId id="1743" r:id="rId31"/>
    <p:sldId id="1744" r:id="rId32"/>
    <p:sldId id="1745" r:id="rId33"/>
    <p:sldId id="1746" r:id="rId34"/>
    <p:sldId id="1747" r:id="rId35"/>
    <p:sldId id="1748" r:id="rId36"/>
    <p:sldId id="1749" r:id="rId37"/>
    <p:sldId id="1750" r:id="rId38"/>
    <p:sldId id="1751" r:id="rId39"/>
    <p:sldId id="1752" r:id="rId40"/>
    <p:sldId id="1753" r:id="rId41"/>
    <p:sldId id="1754" r:id="rId42"/>
    <p:sldId id="1755" r:id="rId43"/>
    <p:sldId id="1756" r:id="rId44"/>
    <p:sldId id="1757" r:id="rId45"/>
    <p:sldId id="1758" r:id="rId46"/>
    <p:sldId id="1759" r:id="rId47"/>
    <p:sldId id="1760" r:id="rId48"/>
    <p:sldId id="1761" r:id="rId49"/>
    <p:sldId id="1762" r:id="rId50"/>
    <p:sldId id="1763" r:id="rId51"/>
    <p:sldId id="1764" r:id="rId52"/>
    <p:sldId id="1765" r:id="rId53"/>
    <p:sldId id="1766" r:id="rId54"/>
    <p:sldId id="1767" r:id="rId55"/>
    <p:sldId id="1768" r:id="rId56"/>
    <p:sldId id="1769" r:id="rId57"/>
    <p:sldId id="5442" r:id="rId58"/>
    <p:sldId id="1771" r:id="rId59"/>
    <p:sldId id="1772" r:id="rId60"/>
    <p:sldId id="1773" r:id="rId61"/>
    <p:sldId id="1774" r:id="rId62"/>
    <p:sldId id="1775" r:id="rId63"/>
    <p:sldId id="1776" r:id="rId64"/>
    <p:sldId id="1777" r:id="rId65"/>
    <p:sldId id="1778" r:id="rId66"/>
    <p:sldId id="1779" r:id="rId67"/>
    <p:sldId id="1780" r:id="rId68"/>
    <p:sldId id="1781" r:id="rId69"/>
    <p:sldId id="1782" r:id="rId70"/>
    <p:sldId id="1783" r:id="rId71"/>
    <p:sldId id="1784" r:id="rId72"/>
    <p:sldId id="1785" r:id="rId73"/>
    <p:sldId id="1786" r:id="rId74"/>
    <p:sldId id="1787" r:id="rId75"/>
    <p:sldId id="5443" r:id="rId76"/>
    <p:sldId id="377"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50021"/>
    <a:srgbClr val="CC6600"/>
    <a:srgbClr val="FF5050"/>
    <a:srgbClr val="CC0000"/>
    <a:srgbClr val="FFFF00"/>
    <a:srgbClr val="00006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60"/>
  </p:normalViewPr>
  <p:slideViewPr>
    <p:cSldViewPr showGuides="1">
      <p:cViewPr varScale="1">
        <p:scale>
          <a:sx n="113" d="100"/>
          <a:sy n="113" d="100"/>
        </p:scale>
        <p:origin x="483" y="57"/>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47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921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92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22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1806EED3-F84B-42AC-914A-0C29CB1303B7}" type="slidenum">
              <a:rPr lang="en-US" altLang="en-US"/>
              <a:pPr/>
              <a:t>‹#›</a:t>
            </a:fld>
            <a:endParaRPr lang="en-US" altLang="en-US"/>
          </a:p>
        </p:txBody>
      </p:sp>
    </p:spTree>
    <p:extLst>
      <p:ext uri="{BB962C8B-B14F-4D97-AF65-F5344CB8AC3E}">
        <p14:creationId xmlns:p14="http://schemas.microsoft.com/office/powerpoint/2010/main" val="30249425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5423761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Custom Layout">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551384" y="538943"/>
            <a:ext cx="11089232" cy="5780114"/>
          </a:xfrm>
        </p:spPr>
        <p:txBody>
          <a:bodyPr/>
          <a:lstStyle>
            <a:lvl1pPr>
              <a:defRPr sz="8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Tree>
    <p:extLst>
      <p:ext uri="{BB962C8B-B14F-4D97-AF65-F5344CB8AC3E}">
        <p14:creationId xmlns:p14="http://schemas.microsoft.com/office/powerpoint/2010/main" val="10599344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rtl="1">
              <a:lnSpc>
                <a:spcPct val="130000"/>
              </a:lnSpc>
              <a:defRPr sz="8000">
                <a:latin typeface="Arabic Typesetting" panose="03020402040406030203" pitchFamily="66" charset="-78"/>
                <a:cs typeface="Arabic Typesetting" panose="03020402040406030203" pitchFamily="66" charset="-78"/>
              </a:defRPr>
            </a:lvl1pPr>
          </a:lstStyle>
          <a:p>
            <a:r>
              <a:rPr lang="ar-SA" noProof="0" dirty="0"/>
              <a:t>Click </a:t>
            </a:r>
            <a:r>
              <a:rPr lang="ar-SA" noProof="0" dirty="0" err="1"/>
              <a:t>to</a:t>
            </a:r>
            <a:r>
              <a:rPr lang="ar-SA" noProof="0" dirty="0"/>
              <a:t> </a:t>
            </a:r>
            <a:r>
              <a:rPr lang="ar-SA" noProof="0" dirty="0" err="1"/>
              <a:t>edit</a:t>
            </a:r>
            <a:r>
              <a:rPr lang="ar-SA" noProof="0" dirty="0"/>
              <a:t> </a:t>
            </a:r>
            <a:r>
              <a:rPr lang="ar-SA" noProof="0" dirty="0" err="1"/>
              <a:t>Master</a:t>
            </a:r>
            <a:r>
              <a:rPr lang="ar-SA" noProof="0" dirty="0"/>
              <a:t> </a:t>
            </a:r>
            <a:r>
              <a:rPr lang="ar-SA" noProof="0" dirty="0" err="1"/>
              <a:t>title</a:t>
            </a:r>
            <a:r>
              <a:rPr lang="ar-SA" noProof="0" dirty="0"/>
              <a:t> </a:t>
            </a:r>
            <a:r>
              <a:rPr lang="ar-SA" noProof="0" dirty="0" err="1"/>
              <a:t>style</a:t>
            </a:r>
            <a:endParaRPr lang="ar-SA" noProof="0"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atin typeface="Calibri Light" panose="020F0302020204030204" pitchFamily="34" charset="0"/>
                <a:ea typeface="Calibri Light" panose="020F0302020204030204" pitchFamily="34" charset="0"/>
                <a:cs typeface="Calibri Light" panose="020F0302020204030204" pitchFamily="34" charset="0"/>
              </a:defRPr>
            </a:lvl1pPr>
            <a:lvl2pPr marL="457200" indent="0">
              <a:buNone/>
              <a:defRPr sz="3200"/>
            </a:lvl2pPr>
            <a:lvl3pPr>
              <a:defRPr sz="3200"/>
            </a:lvl3pPr>
            <a:lvl4pPr>
              <a:defRPr sz="3200"/>
            </a:lvl4pPr>
            <a:lvl5pPr>
              <a:defRPr sz="3200"/>
            </a:lvl5pPr>
          </a:lstStyle>
          <a:p>
            <a:pPr lvl="0"/>
            <a:r>
              <a:rPr lang="en-US" dirty="0"/>
              <a:t>Click to edit Master text styles</a:t>
            </a:r>
          </a:p>
        </p:txBody>
      </p:sp>
    </p:spTree>
    <p:extLst>
      <p:ext uri="{BB962C8B-B14F-4D97-AF65-F5344CB8AC3E}">
        <p14:creationId xmlns:p14="http://schemas.microsoft.com/office/powerpoint/2010/main" val="13805869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2EBB38-B933-7DDE-DA09-A62254A84C20}"/>
              </a:ext>
            </a:extLst>
          </p:cNvPr>
          <p:cNvPicPr>
            <a:picLocks noChangeAspect="1"/>
          </p:cNvPicPr>
          <p:nvPr userDrawn="1"/>
        </p:nvPicPr>
        <p:blipFill rotWithShape="1">
          <a:blip r:embed="rId5">
            <a:alphaModFix amt="18000"/>
          </a:blip>
          <a:srcRect b="25000"/>
          <a:stretch/>
        </p:blipFill>
        <p:spPr>
          <a:xfrm>
            <a:off x="0" y="0"/>
            <a:ext cx="12192000" cy="6858000"/>
          </a:xfrm>
          <a:prstGeom prst="rect">
            <a:avLst/>
          </a:prstGeom>
        </p:spPr>
      </p:pic>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extLst>
      <p:ext uri="{BB962C8B-B14F-4D97-AF65-F5344CB8AC3E}">
        <p14:creationId xmlns:p14="http://schemas.microsoft.com/office/powerpoint/2010/main" val="25156484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ctr" rtl="0" eaLnBrk="1" fontAlgn="base" hangingPunct="1">
        <a:spcBef>
          <a:spcPct val="0"/>
        </a:spcBef>
        <a:spcAft>
          <a:spcPct val="0"/>
        </a:spcAft>
        <a:defRPr sz="6600">
          <a:solidFill>
            <a:schemeClr val="tx1">
              <a:lumMod val="85000"/>
            </a:schemeClr>
          </a:solidFill>
          <a:latin typeface="Arabic Typesetting" panose="03020402040406030203" pitchFamily="66" charset="-78"/>
          <a:ea typeface="+mj-ea"/>
          <a:cs typeface="Arabic Typesetting" panose="03020402040406030203" pitchFamily="66" charset="-78"/>
        </a:defRPr>
      </a:lvl1pPr>
      <a:lvl2pPr algn="ctr" rtl="0" eaLnBrk="1" fontAlgn="base" hangingPunct="1">
        <a:spcBef>
          <a:spcPct val="0"/>
        </a:spcBef>
        <a:spcAft>
          <a:spcPct val="0"/>
        </a:spcAft>
        <a:defRPr sz="4400">
          <a:solidFill>
            <a:srgbClr val="000066"/>
          </a:solidFill>
          <a:latin typeface="Arial" charset="0"/>
          <a:cs typeface="Arial" charset="0"/>
        </a:defRPr>
      </a:lvl2pPr>
      <a:lvl3pPr algn="ctr" rtl="0" eaLnBrk="1" fontAlgn="base" hangingPunct="1">
        <a:spcBef>
          <a:spcPct val="0"/>
        </a:spcBef>
        <a:spcAft>
          <a:spcPct val="0"/>
        </a:spcAft>
        <a:defRPr sz="4400">
          <a:solidFill>
            <a:srgbClr val="000066"/>
          </a:solidFill>
          <a:latin typeface="Arial" charset="0"/>
          <a:cs typeface="Arial" charset="0"/>
        </a:defRPr>
      </a:lvl3pPr>
      <a:lvl4pPr algn="ctr" rtl="0" eaLnBrk="1" fontAlgn="base" hangingPunct="1">
        <a:spcBef>
          <a:spcPct val="0"/>
        </a:spcBef>
        <a:spcAft>
          <a:spcPct val="0"/>
        </a:spcAft>
        <a:defRPr sz="4400">
          <a:solidFill>
            <a:srgbClr val="000066"/>
          </a:solidFill>
          <a:latin typeface="Arial" charset="0"/>
          <a:cs typeface="Arial" charset="0"/>
        </a:defRPr>
      </a:lvl4pPr>
      <a:lvl5pPr algn="ctr" rtl="0" eaLnBrk="1" fontAlgn="base" hangingPunct="1">
        <a:spcBef>
          <a:spcPct val="0"/>
        </a:spcBef>
        <a:spcAft>
          <a:spcPct val="0"/>
        </a:spcAft>
        <a:defRPr sz="4400">
          <a:solidFill>
            <a:srgbClr val="000066"/>
          </a:solidFill>
          <a:latin typeface="Arial" charset="0"/>
          <a:cs typeface="Arial" charset="0"/>
        </a:defRPr>
      </a:lvl5pPr>
      <a:lvl6pPr marL="457200" algn="ctr" rtl="0" eaLnBrk="1" fontAlgn="base" hangingPunct="1">
        <a:spcBef>
          <a:spcPct val="0"/>
        </a:spcBef>
        <a:spcAft>
          <a:spcPct val="0"/>
        </a:spcAft>
        <a:defRPr sz="4400">
          <a:solidFill>
            <a:srgbClr val="000066"/>
          </a:solidFill>
          <a:latin typeface="Arial" charset="0"/>
          <a:cs typeface="Arial" charset="0"/>
        </a:defRPr>
      </a:lvl6pPr>
      <a:lvl7pPr marL="914400" algn="ctr" rtl="0" eaLnBrk="1" fontAlgn="base" hangingPunct="1">
        <a:spcBef>
          <a:spcPct val="0"/>
        </a:spcBef>
        <a:spcAft>
          <a:spcPct val="0"/>
        </a:spcAft>
        <a:defRPr sz="4400">
          <a:solidFill>
            <a:srgbClr val="000066"/>
          </a:solidFill>
          <a:latin typeface="Arial" charset="0"/>
          <a:cs typeface="Arial" charset="0"/>
        </a:defRPr>
      </a:lvl7pPr>
      <a:lvl8pPr marL="1371600" algn="ctr" rtl="0" eaLnBrk="1" fontAlgn="base" hangingPunct="1">
        <a:spcBef>
          <a:spcPct val="0"/>
        </a:spcBef>
        <a:spcAft>
          <a:spcPct val="0"/>
        </a:spcAft>
        <a:defRPr sz="4400">
          <a:solidFill>
            <a:srgbClr val="000066"/>
          </a:solidFill>
          <a:latin typeface="Arial" charset="0"/>
          <a:cs typeface="Arial" charset="0"/>
        </a:defRPr>
      </a:lvl8pPr>
      <a:lvl9pPr marL="1828800" algn="ctr" rtl="0" eaLnBrk="1" fontAlgn="base" hangingPunct="1">
        <a:spcBef>
          <a:spcPct val="0"/>
        </a:spcBef>
        <a:spcAft>
          <a:spcPct val="0"/>
        </a:spcAft>
        <a:defRPr sz="4400">
          <a:solidFill>
            <a:srgbClr val="000066"/>
          </a:solidFill>
          <a:latin typeface="Arial" charset="0"/>
          <a:cs typeface="Arial" charset="0"/>
        </a:defRPr>
      </a:lvl9pPr>
    </p:titleStyle>
    <p:bodyStyle>
      <a:lvl1pPr marL="342900" indent="-342900" algn="l" rtl="0" eaLnBrk="1" fontAlgn="base" hangingPunct="1">
        <a:spcBef>
          <a:spcPct val="20000"/>
        </a:spcBef>
        <a:spcAft>
          <a:spcPct val="0"/>
        </a:spcAft>
        <a:buChar char="•"/>
        <a:defRPr sz="4800">
          <a:solidFill>
            <a:schemeClr val="tx1">
              <a:lumMod val="85000"/>
            </a:schemeClr>
          </a:solidFill>
          <a:latin typeface="Arabic Typesetting" panose="03020402040406030203" pitchFamily="66" charset="-78"/>
          <a:ea typeface="+mn-ea"/>
          <a:cs typeface="Arabic Typesetting" panose="03020402040406030203" pitchFamily="66" charset="-78"/>
        </a:defRPr>
      </a:lvl1pPr>
      <a:lvl2pPr marL="742950" indent="-285750" algn="l" rtl="0" eaLnBrk="1" fontAlgn="base" hangingPunct="1">
        <a:spcBef>
          <a:spcPct val="20000"/>
        </a:spcBef>
        <a:spcAft>
          <a:spcPct val="0"/>
        </a:spcAft>
        <a:buChar char="–"/>
        <a:defRPr sz="4400">
          <a:solidFill>
            <a:schemeClr val="tx1">
              <a:lumMod val="85000"/>
            </a:schemeClr>
          </a:solidFill>
          <a:latin typeface="Arabic Typesetting" panose="03020402040406030203" pitchFamily="66" charset="-78"/>
          <a:cs typeface="Arabic Typesetting" panose="03020402040406030203" pitchFamily="66" charset="-78"/>
        </a:defRPr>
      </a:lvl2pPr>
      <a:lvl3pPr marL="1143000" indent="-228600" algn="l" rtl="0" eaLnBrk="1" fontAlgn="base" hangingPunct="1">
        <a:spcBef>
          <a:spcPct val="20000"/>
        </a:spcBef>
        <a:spcAft>
          <a:spcPct val="0"/>
        </a:spcAft>
        <a:buChar char="•"/>
        <a:defRPr sz="4000">
          <a:solidFill>
            <a:schemeClr val="tx1">
              <a:lumMod val="85000"/>
            </a:schemeClr>
          </a:solidFill>
          <a:latin typeface="Arabic Typesetting" panose="03020402040406030203" pitchFamily="66" charset="-78"/>
          <a:cs typeface="Arabic Typesetting" panose="03020402040406030203" pitchFamily="66" charset="-78"/>
        </a:defRPr>
      </a:lvl3pPr>
      <a:lvl4pPr marL="16002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4pPr>
      <a:lvl5pPr marL="20574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5pPr>
      <a:lvl6pPr marL="2514600" indent="-228600" algn="l" rtl="0" eaLnBrk="1" fontAlgn="base" hangingPunct="1">
        <a:spcBef>
          <a:spcPct val="20000"/>
        </a:spcBef>
        <a:spcAft>
          <a:spcPct val="0"/>
        </a:spcAft>
        <a:buChar char="»"/>
        <a:defRPr sz="2000">
          <a:solidFill>
            <a:srgbClr val="000066"/>
          </a:solidFill>
          <a:latin typeface="+mn-lt"/>
          <a:cs typeface="+mn-cs"/>
        </a:defRPr>
      </a:lvl6pPr>
      <a:lvl7pPr marL="2971800" indent="-228600" algn="l" rtl="0" eaLnBrk="1" fontAlgn="base" hangingPunct="1">
        <a:spcBef>
          <a:spcPct val="20000"/>
        </a:spcBef>
        <a:spcAft>
          <a:spcPct val="0"/>
        </a:spcAft>
        <a:buChar char="»"/>
        <a:defRPr sz="2000">
          <a:solidFill>
            <a:srgbClr val="000066"/>
          </a:solidFill>
          <a:latin typeface="+mn-lt"/>
          <a:cs typeface="+mn-cs"/>
        </a:defRPr>
      </a:lvl7pPr>
      <a:lvl8pPr marL="3429000" indent="-228600" algn="l" rtl="0" eaLnBrk="1" fontAlgn="base" hangingPunct="1">
        <a:spcBef>
          <a:spcPct val="20000"/>
        </a:spcBef>
        <a:spcAft>
          <a:spcPct val="0"/>
        </a:spcAft>
        <a:buChar char="»"/>
        <a:defRPr sz="2000">
          <a:solidFill>
            <a:srgbClr val="000066"/>
          </a:solidFill>
          <a:latin typeface="+mn-lt"/>
          <a:cs typeface="+mn-cs"/>
        </a:defRPr>
      </a:lvl8pPr>
      <a:lvl9pPr marL="3886200" indent="-228600" algn="l" rtl="0" eaLnBrk="1" fontAlgn="base" hangingPunct="1">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4B2C2D-4E55-2147-8B88-60CCD5C48563}"/>
              </a:ext>
            </a:extLst>
          </p:cNvPr>
          <p:cNvPicPr>
            <a:picLocks noGrp="1" noRot="1" noChangeAspect="1" noMove="1" noResize="1" noEditPoints="1" noAdjustHandles="1" noChangeArrowheads="1" noChangeShapeType="1" noCrop="1"/>
          </p:cNvPicPr>
          <p:nvPr/>
        </p:nvPicPr>
        <p:blipFill rotWithShape="1">
          <a:blip r:embed="rId2"/>
          <a:srcRect l="24690" r="27248" b="16665"/>
          <a:stretch/>
        </p:blipFill>
        <p:spPr>
          <a:xfrm>
            <a:off x="7248128" y="-1"/>
            <a:ext cx="4943872" cy="6858001"/>
          </a:xfrm>
          <a:prstGeom prst="rect">
            <a:avLst/>
          </a:prstGeom>
        </p:spPr>
      </p:pic>
      <p:sp>
        <p:nvSpPr>
          <p:cNvPr id="4" name="TextBox 3">
            <a:extLst>
              <a:ext uri="{FF2B5EF4-FFF2-40B4-BE49-F238E27FC236}">
                <a16:creationId xmlns:a16="http://schemas.microsoft.com/office/drawing/2014/main" id="{AAC058F4-8092-7F8E-980E-595091FCF798}"/>
              </a:ext>
            </a:extLst>
          </p:cNvPr>
          <p:cNvSpPr txBox="1"/>
          <p:nvPr/>
        </p:nvSpPr>
        <p:spPr>
          <a:xfrm>
            <a:off x="2464211"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p:txBody>
      </p:sp>
      <p:sp>
        <p:nvSpPr>
          <p:cNvPr id="9" name="TextBox 8">
            <a:extLst>
              <a:ext uri="{FF2B5EF4-FFF2-40B4-BE49-F238E27FC236}">
                <a16:creationId xmlns:a16="http://schemas.microsoft.com/office/drawing/2014/main" id="{E92170D6-7FFF-3281-75E9-55571870E894}"/>
              </a:ext>
            </a:extLst>
          </p:cNvPr>
          <p:cNvSpPr txBox="1"/>
          <p:nvPr/>
        </p:nvSpPr>
        <p:spPr>
          <a:xfrm>
            <a:off x="873797" y="1838434"/>
            <a:ext cx="6374332" cy="1446550"/>
          </a:xfrm>
          <a:prstGeom prst="rect">
            <a:avLst/>
          </a:prstGeom>
          <a:noFill/>
        </p:spPr>
        <p:txBody>
          <a:bodyPr wrap="square" rtlCol="0" anchor="ctr">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rPr>
              <a:t>زيارة التعزية</a:t>
            </a:r>
          </a:p>
        </p:txBody>
      </p:sp>
      <p:sp>
        <p:nvSpPr>
          <p:cNvPr id="12" name="TextBox 11">
            <a:extLst>
              <a:ext uri="{FF2B5EF4-FFF2-40B4-BE49-F238E27FC236}">
                <a16:creationId xmlns:a16="http://schemas.microsoft.com/office/drawing/2014/main" id="{1BE29220-8368-0C85-B81C-FFC0AC094D33}"/>
              </a:ext>
            </a:extLst>
          </p:cNvPr>
          <p:cNvSpPr txBox="1"/>
          <p:nvPr/>
        </p:nvSpPr>
        <p:spPr>
          <a:xfrm>
            <a:off x="657772" y="4346268"/>
            <a:ext cx="6806380" cy="232255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وَلا تَسْلُبْنَا اليَقِينَ لِطُولِ الأمَدِ فِي غَيْبَتِهِ وَانْقِطاعِ خَبَرِهِ عَنّا وَلا تُنْسِنا ذِكْرَهُ وَانْتِظارَهُ وَالإيمانَ بِهِ وَقُوَّةَ اليَقِينَ فِي ظُهُورِهِ وَالدُّعاءَ لَهُ وَالصَّلاةَ عَلَيْهِ </a:t>
            </a:r>
            <a:endParaRPr kumimoji="0" lang="en-CA"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“O Allah, do not deprive us of certainty due to the prolongation of his occultation and cessation of news of him from us, and do not let us forget his remembrance and his awaiting, and with it increase our belief in him, the strength of certainty in his reappearance, praying for him and invoking blessings on him”</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a:spLocks/>
          </p:cNvSpPr>
          <p:nvPr/>
        </p:nvSpPr>
        <p:spPr>
          <a:xfrm>
            <a:off x="8421468" y="5713181"/>
            <a:ext cx="3328784" cy="78168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CA"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a:t>
            </a:r>
            <a:r>
              <a:rPr kumimoji="0" lang="en-US"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Surely, they see it to be far off, and We see it near”</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34715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44096"/>
            <a:ext cx="12192000" cy="3293209"/>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عَلَيْكَ يَا وَارِثَ</a:t>
            </a:r>
            <a:br>
              <a:rPr lang="ar-SA" altLang="en-US" dirty="0"/>
            </a:br>
            <a:r>
              <a:rPr lang="ar-SA" altLang="en-US" dirty="0"/>
              <a:t>عَلِيٍّ أَمِيرِ </a:t>
            </a:r>
            <a:r>
              <a:rPr lang="ar-SA" altLang="en-US" dirty="0" err="1"/>
              <a:t>ٱلْمُؤْمِنينَ</a:t>
            </a:r>
            <a:r>
              <a:rPr lang="ar-SA" altLang="en-US" dirty="0"/>
              <a:t> وَلِيِّ اللّهِ</a:t>
            </a:r>
            <a:endParaRPr lang="en-US" altLang="en-US" dirty="0"/>
          </a:p>
        </p:txBody>
      </p:sp>
      <p:sp>
        <p:nvSpPr>
          <p:cNvPr id="2270211" name="Rectangle 3"/>
          <p:cNvSpPr>
            <a:spLocks noGrp="1" noChangeArrowheads="1"/>
          </p:cNvSpPr>
          <p:nvPr>
            <p:ph type="body" sz="quarter" idx="10"/>
          </p:nvPr>
        </p:nvSpPr>
        <p:spPr>
          <a:xfrm>
            <a:off x="2171700" y="4495800"/>
            <a:ext cx="7848600" cy="156966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on you, O inheritor of `</a:t>
            </a:r>
            <a:r>
              <a:rPr lang="en-US" altLang="en-US" dirty="0" err="1"/>
              <a:t>Alī</a:t>
            </a:r>
            <a:r>
              <a:rPr lang="en-US" altLang="en-US" dirty="0"/>
              <a:t>, the Commander of the Believers and the intimate servant of Allah!</a:t>
            </a:r>
          </a:p>
        </p:txBody>
      </p:sp>
    </p:spTree>
    <p:extLst>
      <p:ext uri="{BB962C8B-B14F-4D97-AF65-F5344CB8AC3E}">
        <p14:creationId xmlns:p14="http://schemas.microsoft.com/office/powerpoint/2010/main" val="372033005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44096"/>
            <a:ext cx="12192000" cy="3293209"/>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عَلَيْكَ يَا وَارِثَ </a:t>
            </a:r>
            <a:r>
              <a:rPr lang="ar-SA" altLang="en-US" dirty="0" err="1"/>
              <a:t>ٱلْحَسَنِ</a:t>
            </a:r>
            <a:br>
              <a:rPr lang="ar-SA" altLang="en-US" dirty="0"/>
            </a:br>
            <a:r>
              <a:rPr lang="ar-SA" altLang="en-US" dirty="0" err="1"/>
              <a:t>ٱلشَّهيدِ</a:t>
            </a:r>
            <a:r>
              <a:rPr lang="ar-SA" altLang="en-US" dirty="0"/>
              <a:t> سِبْطِ رَسُولِ </a:t>
            </a:r>
            <a:r>
              <a:rPr lang="ar-SA" altLang="en-US" dirty="0" err="1"/>
              <a:t>ٱللَّهِ</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on you, O inheritor of al-Hasan, the martyr and grandson of Allah’s Messenger!</a:t>
            </a:r>
          </a:p>
        </p:txBody>
      </p:sp>
    </p:spTree>
    <p:extLst>
      <p:ext uri="{BB962C8B-B14F-4D97-AF65-F5344CB8AC3E}">
        <p14:creationId xmlns:p14="http://schemas.microsoft.com/office/powerpoint/2010/main" val="15641666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اَلسَّلاَمُ عَلَيْكَ يَا بْنَ رَسُولِ ٱللَّهِ</a:t>
            </a:r>
            <a:endParaRPr lang="en-US" altLang="en-US" dirty="0"/>
          </a:p>
        </p:txBody>
      </p:sp>
      <p:sp>
        <p:nvSpPr>
          <p:cNvPr id="2270211" name="Rectangle 3"/>
          <p:cNvSpPr>
            <a:spLocks noGrp="1" noChangeArrowheads="1"/>
          </p:cNvSpPr>
          <p:nvPr>
            <p:ph type="body" sz="quarter" idx="10"/>
          </p:nvPr>
        </p:nvSpPr>
        <p:spPr>
          <a:xfrm>
            <a:off x="2171700" y="4495800"/>
            <a:ext cx="7848600" cy="5847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on you, O son of Allah’s Messenger!</a:t>
            </a:r>
          </a:p>
        </p:txBody>
      </p:sp>
    </p:spTree>
    <p:extLst>
      <p:ext uri="{BB962C8B-B14F-4D97-AF65-F5344CB8AC3E}">
        <p14:creationId xmlns:p14="http://schemas.microsoft.com/office/powerpoint/2010/main" val="359554537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اَلسَّلاَمُ عَلَيْكَ يَا بْنَ ٱلْبَشِيرِ ٱلنَّذِيرِ</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on you, O son of the bringer of glad tidings and the warner</a:t>
            </a:r>
          </a:p>
        </p:txBody>
      </p:sp>
    </p:spTree>
    <p:extLst>
      <p:ext uri="{BB962C8B-B14F-4D97-AF65-F5344CB8AC3E}">
        <p14:creationId xmlns:p14="http://schemas.microsoft.com/office/powerpoint/2010/main" val="16948132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وَٱبْنَ سَيِّدِ ٱلْوَصِيِّينَ</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son of the chief of the prophets’ successors!</a:t>
            </a:r>
          </a:p>
        </p:txBody>
      </p:sp>
    </p:spTree>
    <p:extLst>
      <p:ext uri="{BB962C8B-B14F-4D97-AF65-F5344CB8AC3E}">
        <p14:creationId xmlns:p14="http://schemas.microsoft.com/office/powerpoint/2010/main" val="40163280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اَلسَّلاَمُ عَلَيْكَ يَا بْنَ فَاطِمَةَ سَيِّدَةِ نِسَاءِ ٱلْعَالَمِينَ</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on you, O son of </a:t>
            </a:r>
            <a:r>
              <a:rPr lang="en-US" altLang="en-US" dirty="0" err="1"/>
              <a:t>Fāṭimah</a:t>
            </a:r>
            <a:r>
              <a:rPr lang="en-US" altLang="en-US" dirty="0"/>
              <a:t>, the doyenne of the women of the world!</a:t>
            </a:r>
          </a:p>
        </p:txBody>
      </p:sp>
    </p:spTree>
    <p:extLst>
      <p:ext uri="{BB962C8B-B14F-4D97-AF65-F5344CB8AC3E}">
        <p14:creationId xmlns:p14="http://schemas.microsoft.com/office/powerpoint/2010/main" val="26444088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عَلَيْكَ يَا أَبَا عَبْدِ </a:t>
            </a:r>
            <a:r>
              <a:rPr lang="ar-SA" altLang="en-US" dirty="0" err="1"/>
              <a:t>ٱللَّهِ</a:t>
            </a:r>
            <a:endParaRPr lang="en-US" altLang="en-US" dirty="0"/>
          </a:p>
        </p:txBody>
      </p:sp>
      <p:sp>
        <p:nvSpPr>
          <p:cNvPr id="2270211" name="Rectangle 3"/>
          <p:cNvSpPr>
            <a:spLocks noGrp="1" noChangeArrowheads="1"/>
          </p:cNvSpPr>
          <p:nvPr>
            <p:ph type="body" sz="quarter" idx="10"/>
          </p:nvPr>
        </p:nvSpPr>
        <p:spPr>
          <a:xfrm>
            <a:off x="2171700" y="4495800"/>
            <a:ext cx="7848600" cy="5847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on you, O </a:t>
            </a:r>
            <a:r>
              <a:rPr lang="en-US" altLang="en-US" dirty="0" err="1"/>
              <a:t>Abū</a:t>
            </a:r>
            <a:r>
              <a:rPr lang="en-US" altLang="en-US" dirty="0"/>
              <a:t>-`</a:t>
            </a:r>
            <a:r>
              <a:rPr lang="en-US" altLang="en-US" dirty="0" err="1"/>
              <a:t>Abdullāh</a:t>
            </a:r>
            <a:r>
              <a:rPr lang="en-US" altLang="en-US" dirty="0"/>
              <a:t>!</a:t>
            </a:r>
          </a:p>
        </p:txBody>
      </p:sp>
    </p:spTree>
    <p:extLst>
      <p:ext uri="{BB962C8B-B14F-4D97-AF65-F5344CB8AC3E}">
        <p14:creationId xmlns:p14="http://schemas.microsoft.com/office/powerpoint/2010/main" val="146371001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اَلسَّلاَمُ عَلَيْكَ يا خِيَرَةَ ٱللَّهِ وَٱبْنَ خِيَرَتِهِ</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on you, O select of Allah and the son of His select ones!</a:t>
            </a:r>
          </a:p>
        </p:txBody>
      </p:sp>
    </p:spTree>
    <p:extLst>
      <p:ext uri="{BB962C8B-B14F-4D97-AF65-F5344CB8AC3E}">
        <p14:creationId xmlns:p14="http://schemas.microsoft.com/office/powerpoint/2010/main" val="32543402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عَلَيْكَ يا ثَارَ </a:t>
            </a:r>
            <a:r>
              <a:rPr lang="ar-SA" altLang="en-US" dirty="0" err="1"/>
              <a:t>ٱللَّهِ</a:t>
            </a:r>
            <a:r>
              <a:rPr lang="ar-SA" altLang="en-US" dirty="0"/>
              <a:t> </a:t>
            </a:r>
            <a:r>
              <a:rPr lang="ar-SA" altLang="en-US" dirty="0" err="1"/>
              <a:t>وَٱبْنَ</a:t>
            </a:r>
            <a:r>
              <a:rPr lang="ar-SA" altLang="en-US" dirty="0"/>
              <a:t> </a:t>
            </a:r>
            <a:r>
              <a:rPr lang="ar-SA" altLang="en-US" dirty="0" err="1"/>
              <a:t>ثَارِهِ</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on you, O revenge of Allah and the son of His revenge!</a:t>
            </a:r>
          </a:p>
        </p:txBody>
      </p:sp>
    </p:spTree>
    <p:extLst>
      <p:ext uri="{BB962C8B-B14F-4D97-AF65-F5344CB8AC3E}">
        <p14:creationId xmlns:p14="http://schemas.microsoft.com/office/powerpoint/2010/main" val="20482175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عَلَيْكَ أَيُّهَا </a:t>
            </a:r>
            <a:r>
              <a:rPr lang="ar-SA" altLang="en-US" dirty="0" err="1"/>
              <a:t>ٱلْوِتْرُ</a:t>
            </a:r>
            <a:r>
              <a:rPr lang="ar-SA" altLang="en-US" dirty="0"/>
              <a:t> </a:t>
            </a:r>
            <a:r>
              <a:rPr lang="ar-SA" altLang="en-US" dirty="0" err="1"/>
              <a:t>ٱلْمَوْتُورُ</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on you, O unique (in suffering tribulations) and the oppressed!</a:t>
            </a:r>
          </a:p>
        </p:txBody>
      </p:sp>
    </p:spTree>
    <p:extLst>
      <p:ext uri="{BB962C8B-B14F-4D97-AF65-F5344CB8AC3E}">
        <p14:creationId xmlns:p14="http://schemas.microsoft.com/office/powerpoint/2010/main" val="296118128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270757732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عَلَيْكَ أَيُّهَا </a:t>
            </a:r>
            <a:r>
              <a:rPr lang="ar-SA" altLang="en-US" dirty="0" err="1"/>
              <a:t>ٱلإِمَامُ</a:t>
            </a:r>
            <a:r>
              <a:rPr lang="ar-SA" altLang="en-US" dirty="0"/>
              <a:t> </a:t>
            </a:r>
            <a:r>
              <a:rPr lang="ar-SA" altLang="en-US" dirty="0" err="1"/>
              <a:t>ٱلْهَادِي</a:t>
            </a:r>
            <a:r>
              <a:rPr lang="ar-SA" altLang="en-US" dirty="0"/>
              <a:t> </a:t>
            </a:r>
            <a:r>
              <a:rPr lang="ar-SA" altLang="en-US" dirty="0" err="1"/>
              <a:t>ٱلزَّكِيُّ</a:t>
            </a:r>
            <a:endParaRPr lang="en-US" altLang="en-US" dirty="0"/>
          </a:p>
        </p:txBody>
      </p:sp>
      <p:sp>
        <p:nvSpPr>
          <p:cNvPr id="2270211" name="Rectangle 3"/>
          <p:cNvSpPr>
            <a:spLocks noGrp="1" noChangeArrowheads="1"/>
          </p:cNvSpPr>
          <p:nvPr>
            <p:ph type="body" sz="quarter" idx="10"/>
          </p:nvPr>
        </p:nvSpPr>
        <p:spPr>
          <a:xfrm>
            <a:off x="2171700" y="4495800"/>
            <a:ext cx="7848600" cy="5847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on you, O guide, pure leader!</a:t>
            </a:r>
          </a:p>
        </p:txBody>
      </p:sp>
    </p:spTree>
    <p:extLst>
      <p:ext uri="{BB962C8B-B14F-4D97-AF65-F5344CB8AC3E}">
        <p14:creationId xmlns:p14="http://schemas.microsoft.com/office/powerpoint/2010/main" val="78358783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وَعَلٰى أَرْوَاحٍ حَلَّتْ بِفِنَائِكَ وَأَقَامَتْ فِي جِوَارِكَ</a:t>
            </a:r>
            <a:endParaRPr lang="en-US" altLang="en-US" dirty="0"/>
          </a:p>
        </p:txBody>
      </p:sp>
      <p:sp>
        <p:nvSpPr>
          <p:cNvPr id="2270211" name="Rectangle 3"/>
          <p:cNvSpPr>
            <a:spLocks noGrp="1" noChangeArrowheads="1"/>
          </p:cNvSpPr>
          <p:nvPr>
            <p:ph type="body" sz="quarter" idx="10"/>
          </p:nvPr>
        </p:nvSpPr>
        <p:spPr>
          <a:xfrm>
            <a:off x="2171700" y="4495800"/>
            <a:ext cx="7848600" cy="156966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on the souls of those who presented themselves in your camp, resided in your vicinity,</a:t>
            </a:r>
          </a:p>
        </p:txBody>
      </p:sp>
    </p:spTree>
    <p:extLst>
      <p:ext uri="{BB962C8B-B14F-4D97-AF65-F5344CB8AC3E}">
        <p14:creationId xmlns:p14="http://schemas.microsoft.com/office/powerpoint/2010/main" val="29444599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وَوَفَدَتْ مَعَ زُوَّارِكَ</a:t>
            </a:r>
            <a:endParaRPr lang="en-US" altLang="en-US" dirty="0"/>
          </a:p>
        </p:txBody>
      </p:sp>
      <p:sp>
        <p:nvSpPr>
          <p:cNvPr id="2270211" name="Rectangle 3"/>
          <p:cNvSpPr>
            <a:spLocks noGrp="1" noChangeArrowheads="1"/>
          </p:cNvSpPr>
          <p:nvPr>
            <p:ph type="body" sz="quarter" idx="10"/>
          </p:nvPr>
        </p:nvSpPr>
        <p:spPr>
          <a:xfrm>
            <a:off x="2171700" y="4495800"/>
            <a:ext cx="7848600" cy="5847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came with the visitors of you.</a:t>
            </a:r>
          </a:p>
        </p:txBody>
      </p:sp>
    </p:spTree>
    <p:extLst>
      <p:ext uri="{BB962C8B-B14F-4D97-AF65-F5344CB8AC3E}">
        <p14:creationId xmlns:p14="http://schemas.microsoft.com/office/powerpoint/2010/main" val="35893524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4"/>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عَلَيْكَ مِنِّي مَا بَق</a:t>
            </a:r>
            <a:r>
              <a:rPr lang="ar-EG" altLang="en-US" dirty="0"/>
              <a:t>ِ</a:t>
            </a:r>
            <a:r>
              <a:rPr lang="ar-SA" altLang="en-US" dirty="0"/>
              <a:t>يتُ وَبَقِيَ ٱللَّيْلُ وَٱلنَّهَارُ</a:t>
            </a:r>
            <a:endParaRPr lang="en-US" altLang="en-US" dirty="0"/>
          </a:p>
        </p:txBody>
      </p:sp>
      <p:sp>
        <p:nvSpPr>
          <p:cNvPr id="2270211" name="Rectangle 3"/>
          <p:cNvSpPr>
            <a:spLocks noGrp="1" noChangeArrowheads="1"/>
          </p:cNvSpPr>
          <p:nvPr>
            <p:ph type="body" sz="quarter" idx="10"/>
          </p:nvPr>
        </p:nvSpPr>
        <p:spPr>
          <a:xfrm>
            <a:off x="2171700" y="4495800"/>
            <a:ext cx="7848600" cy="156966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(Incessant) peace be upon you, from me, as long as I am alive and as long as there are day and night.</a:t>
            </a:r>
          </a:p>
        </p:txBody>
      </p:sp>
    </p:spTree>
    <p:extLst>
      <p:ext uri="{BB962C8B-B14F-4D97-AF65-F5344CB8AC3E}">
        <p14:creationId xmlns:p14="http://schemas.microsoft.com/office/powerpoint/2010/main" val="353979169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فَلَقَدْ عَظُمَتْ بِكَ ٱلرَّزِيَّةُ</a:t>
            </a:r>
            <a:endParaRPr lang="en-US" altLang="en-US" dirty="0"/>
          </a:p>
        </p:txBody>
      </p:sp>
      <p:sp>
        <p:nvSpPr>
          <p:cNvPr id="2270211" name="Rectangle 3"/>
          <p:cNvSpPr>
            <a:spLocks noGrp="1" noChangeArrowheads="1"/>
          </p:cNvSpPr>
          <p:nvPr>
            <p:ph type="body" sz="quarter" idx="10"/>
          </p:nvPr>
        </p:nvSpPr>
        <p:spPr>
          <a:xfrm>
            <a:off x="2171700" y="4495800"/>
            <a:ext cx="7848600" cy="5847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Verily, astounding has been the calamity for us</a:t>
            </a:r>
          </a:p>
        </p:txBody>
      </p:sp>
    </p:spTree>
    <p:extLst>
      <p:ext uri="{BB962C8B-B14F-4D97-AF65-F5344CB8AC3E}">
        <p14:creationId xmlns:p14="http://schemas.microsoft.com/office/powerpoint/2010/main" val="368359127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وَجَلَّ ٱلْمُصَابُ فِي ٱلْمُؤْمِنِينَ وَٱلْمُسْلِمِينَ</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unbearable has been the adversity for the believers, Muslims,</a:t>
            </a:r>
          </a:p>
        </p:txBody>
      </p:sp>
    </p:spTree>
    <p:extLst>
      <p:ext uri="{BB962C8B-B14F-4D97-AF65-F5344CB8AC3E}">
        <p14:creationId xmlns:p14="http://schemas.microsoft.com/office/powerpoint/2010/main" val="8547916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وَفِي أَهْلِ </a:t>
            </a:r>
            <a:r>
              <a:rPr lang="ar-SA" altLang="en-US" dirty="0" err="1"/>
              <a:t>ٱلسَّمَاوَاتِ</a:t>
            </a:r>
            <a:r>
              <a:rPr lang="ar-SA" altLang="en-US" dirty="0"/>
              <a:t> أَجْمَعِينَ</a:t>
            </a:r>
            <a:endParaRPr lang="en-US" altLang="en-US" dirty="0"/>
          </a:p>
        </p:txBody>
      </p:sp>
      <p:sp>
        <p:nvSpPr>
          <p:cNvPr id="2270211" name="Rectangle 3"/>
          <p:cNvSpPr>
            <a:spLocks noGrp="1" noChangeArrowheads="1"/>
          </p:cNvSpPr>
          <p:nvPr>
            <p:ph type="body" sz="quarter" idx="10"/>
          </p:nvPr>
        </p:nvSpPr>
        <p:spPr>
          <a:xfrm>
            <a:off x="2171700" y="4495800"/>
            <a:ext cx="7848600" cy="5847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for all the inhabitants of the heavens,</a:t>
            </a:r>
          </a:p>
        </p:txBody>
      </p:sp>
    </p:spTree>
    <p:extLst>
      <p:ext uri="{BB962C8B-B14F-4D97-AF65-F5344CB8AC3E}">
        <p14:creationId xmlns:p14="http://schemas.microsoft.com/office/powerpoint/2010/main" val="24843583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وَفِي سُكَّانِ </a:t>
            </a:r>
            <a:r>
              <a:rPr lang="ar-SA" altLang="en-US" dirty="0" err="1"/>
              <a:t>ٱلأَرَضِينَ</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for the inhabitants of the layers of the earth.</a:t>
            </a:r>
          </a:p>
        </p:txBody>
      </p:sp>
    </p:spTree>
    <p:extLst>
      <p:ext uri="{BB962C8B-B14F-4D97-AF65-F5344CB8AC3E}">
        <p14:creationId xmlns:p14="http://schemas.microsoft.com/office/powerpoint/2010/main" val="149457280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فَإِنَّا لِلَّهِ وَإِنَّا إِلَيْهِ رَاجِعُونَ</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So, we are Allah’s and verily unto Him we return.</a:t>
            </a:r>
          </a:p>
        </p:txBody>
      </p:sp>
    </p:spTree>
    <p:extLst>
      <p:ext uri="{BB962C8B-B14F-4D97-AF65-F5344CB8AC3E}">
        <p14:creationId xmlns:p14="http://schemas.microsoft.com/office/powerpoint/2010/main" val="211864489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وَصَلَوَاتُ ٱللَّهِ وَبَرَكَاتُهُ وَتَحِيَّاتُهُ عَلَيْكَ</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Allah’s peace, blessings, and benedictions be upon you,</a:t>
            </a:r>
          </a:p>
        </p:txBody>
      </p:sp>
    </p:spTree>
    <p:extLst>
      <p:ext uri="{BB962C8B-B14F-4D97-AF65-F5344CB8AC3E}">
        <p14:creationId xmlns:p14="http://schemas.microsoft.com/office/powerpoint/2010/main" val="14547929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In the Name of </a:t>
            </a:r>
            <a:r>
              <a:rPr lang="en-US" dirty="0" err="1"/>
              <a:t>Alláh</a:t>
            </a:r>
            <a:r>
              <a:rPr lang="en-US" dirty="0"/>
              <a:t>, </a:t>
            </a:r>
          </a:p>
          <a:p>
            <a:r>
              <a:rPr lang="en-US" dirty="0"/>
              <a:t>the All-beneficent, the All-merciful.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وَعَلٰى آبَائِكَ </a:t>
            </a:r>
            <a:r>
              <a:rPr lang="ar-SA" altLang="en-US" dirty="0" err="1"/>
              <a:t>ٱلطَّاهِرِينَ</a:t>
            </a:r>
            <a:r>
              <a:rPr lang="ar-SA" altLang="en-US" dirty="0"/>
              <a:t> </a:t>
            </a:r>
            <a:r>
              <a:rPr lang="ar-SA" altLang="en-US" dirty="0" err="1"/>
              <a:t>ٱلطَّيِّبِينَ</a:t>
            </a:r>
            <a:r>
              <a:rPr lang="ar-SA" altLang="en-US" dirty="0"/>
              <a:t> </a:t>
            </a:r>
            <a:r>
              <a:rPr lang="ar-SA" altLang="en-US" dirty="0" err="1"/>
              <a:t>ٱلْمُنْتَجَبِينَ</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upon your forefathers; the pure, the pious, and the elite,</a:t>
            </a:r>
          </a:p>
        </p:txBody>
      </p:sp>
    </p:spTree>
    <p:extLst>
      <p:ext uri="{BB962C8B-B14F-4D97-AF65-F5344CB8AC3E}">
        <p14:creationId xmlns:p14="http://schemas.microsoft.com/office/powerpoint/2010/main" val="155816285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وَعَلٰى ذَرَارِيهِمُ </a:t>
            </a:r>
            <a:r>
              <a:rPr lang="ar-SA" altLang="en-US" dirty="0" err="1"/>
              <a:t>ٱلْهُدَاةِ</a:t>
            </a:r>
            <a:r>
              <a:rPr lang="ar-SA" altLang="en-US" dirty="0"/>
              <a:t> </a:t>
            </a:r>
            <a:r>
              <a:rPr lang="ar-SA" altLang="en-US" dirty="0" err="1"/>
              <a:t>ٱلْمَهْدِيِّينَ</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upon their offspring; the guides and well-guided.</a:t>
            </a:r>
          </a:p>
        </p:txBody>
      </p:sp>
    </p:spTree>
    <p:extLst>
      <p:ext uri="{BB962C8B-B14F-4D97-AF65-F5344CB8AC3E}">
        <p14:creationId xmlns:p14="http://schemas.microsoft.com/office/powerpoint/2010/main" val="32360197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اَلسَّلاَمُ عَلَيْكَ يَا مَوْلايَ وَعَلَيْهِمْ</a:t>
            </a:r>
            <a:endParaRPr lang="en-US" altLang="en-US" dirty="0"/>
          </a:p>
        </p:txBody>
      </p:sp>
      <p:sp>
        <p:nvSpPr>
          <p:cNvPr id="2270211" name="Rectangle 3"/>
          <p:cNvSpPr>
            <a:spLocks noGrp="1" noChangeArrowheads="1"/>
          </p:cNvSpPr>
          <p:nvPr>
            <p:ph type="body" sz="quarter" idx="10"/>
          </p:nvPr>
        </p:nvSpPr>
        <p:spPr>
          <a:xfrm>
            <a:off x="2171700" y="4495800"/>
            <a:ext cx="7848600" cy="5847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you O my master, upon them,</a:t>
            </a:r>
          </a:p>
        </p:txBody>
      </p:sp>
    </p:spTree>
    <p:extLst>
      <p:ext uri="{BB962C8B-B14F-4D97-AF65-F5344CB8AC3E}">
        <p14:creationId xmlns:p14="http://schemas.microsoft.com/office/powerpoint/2010/main" val="30945110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وَعَلٰى رُوحِكَ وَعَلٰى أَرْوَاحِهِمْ</a:t>
            </a:r>
            <a:endParaRPr lang="en-US" altLang="en-US" dirty="0"/>
          </a:p>
        </p:txBody>
      </p:sp>
      <p:sp>
        <p:nvSpPr>
          <p:cNvPr id="2270211" name="Rectangle 3"/>
          <p:cNvSpPr>
            <a:spLocks noGrp="1" noChangeArrowheads="1"/>
          </p:cNvSpPr>
          <p:nvPr>
            <p:ph type="body" sz="quarter" idx="10"/>
          </p:nvPr>
        </p:nvSpPr>
        <p:spPr>
          <a:xfrm>
            <a:off x="2171700" y="4495800"/>
            <a:ext cx="7848600" cy="5847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upon your soul, upon their souls,</a:t>
            </a:r>
          </a:p>
        </p:txBody>
      </p:sp>
    </p:spTree>
    <p:extLst>
      <p:ext uri="{BB962C8B-B14F-4D97-AF65-F5344CB8AC3E}">
        <p14:creationId xmlns:p14="http://schemas.microsoft.com/office/powerpoint/2010/main" val="17260560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وَعَلٰى تُرْبَتِكَ وَعَلٰى تُرْبَتِهِمْ</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upon the soil in which you are buried, and upon the soil in which they are buried.</a:t>
            </a:r>
          </a:p>
        </p:txBody>
      </p:sp>
    </p:spTree>
    <p:extLst>
      <p:ext uri="{BB962C8B-B14F-4D97-AF65-F5344CB8AC3E}">
        <p14:creationId xmlns:p14="http://schemas.microsoft.com/office/powerpoint/2010/main" val="231739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أَللّٰهُمَّ لَقِّهِمْ رَحْمَةً وَرِضْوَاناً</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O Allah, (please do) shed over them mercy, pleasure (of You),</a:t>
            </a:r>
          </a:p>
        </p:txBody>
      </p:sp>
    </p:spTree>
    <p:extLst>
      <p:ext uri="{BB962C8B-B14F-4D97-AF65-F5344CB8AC3E}">
        <p14:creationId xmlns:p14="http://schemas.microsoft.com/office/powerpoint/2010/main" val="126261154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وَرَوْحاً وَرَيْحَاناً</a:t>
            </a:r>
            <a:endParaRPr lang="en-US" altLang="en-US" dirty="0"/>
          </a:p>
        </p:txBody>
      </p:sp>
      <p:sp>
        <p:nvSpPr>
          <p:cNvPr id="2270211" name="Rectangle 3"/>
          <p:cNvSpPr>
            <a:spLocks noGrp="1" noChangeArrowheads="1"/>
          </p:cNvSpPr>
          <p:nvPr>
            <p:ph type="body" sz="quarter" idx="10"/>
          </p:nvPr>
        </p:nvSpPr>
        <p:spPr>
          <a:xfrm>
            <a:off x="2171700" y="4495800"/>
            <a:ext cx="7848600" cy="5847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happiness, and bounty.</a:t>
            </a:r>
          </a:p>
        </p:txBody>
      </p:sp>
    </p:spTree>
    <p:extLst>
      <p:ext uri="{BB962C8B-B14F-4D97-AF65-F5344CB8AC3E}">
        <p14:creationId xmlns:p14="http://schemas.microsoft.com/office/powerpoint/2010/main" val="3365747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عَلَيْكَ يَا مَوْلاَيَ يَا أَبَا عَبْدِ </a:t>
            </a:r>
            <a:r>
              <a:rPr lang="ar-SA" altLang="en-US" dirty="0" err="1"/>
              <a:t>ٱللَّهِ</a:t>
            </a:r>
            <a:endParaRPr lang="en-US" altLang="en-US" dirty="0"/>
          </a:p>
        </p:txBody>
      </p:sp>
      <p:sp>
        <p:nvSpPr>
          <p:cNvPr id="2270211" name="Rectangle 3"/>
          <p:cNvSpPr>
            <a:spLocks noGrp="1" noChangeArrowheads="1"/>
          </p:cNvSpPr>
          <p:nvPr>
            <p:ph type="body" sz="quarter" idx="10"/>
          </p:nvPr>
        </p:nvSpPr>
        <p:spPr>
          <a:xfrm>
            <a:off x="2171700" y="4495800"/>
            <a:ext cx="7848600" cy="5847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you, my master </a:t>
            </a:r>
            <a:r>
              <a:rPr lang="en-US" altLang="en-US" dirty="0" err="1"/>
              <a:t>Abū</a:t>
            </a:r>
            <a:r>
              <a:rPr lang="en-US" altLang="en-US" dirty="0"/>
              <a:t>-`</a:t>
            </a:r>
            <a:r>
              <a:rPr lang="en-US" altLang="en-US" dirty="0" err="1"/>
              <a:t>Abdullāh</a:t>
            </a:r>
            <a:r>
              <a:rPr lang="en-US" altLang="en-US" dirty="0"/>
              <a:t>;</a:t>
            </a:r>
          </a:p>
        </p:txBody>
      </p:sp>
    </p:spTree>
    <p:extLst>
      <p:ext uri="{BB962C8B-B14F-4D97-AF65-F5344CB8AC3E}">
        <p14:creationId xmlns:p14="http://schemas.microsoft.com/office/powerpoint/2010/main" val="8149143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يَا بْنَ خَاتَمِ ٱلنَّبِيِّينَ</a:t>
            </a:r>
            <a:r>
              <a:rPr lang="en-US" altLang="en-US"/>
              <a:t> </a:t>
            </a:r>
            <a:r>
              <a:rPr lang="ar-SA" altLang="en-US"/>
              <a:t>وَ</a:t>
            </a:r>
            <a:r>
              <a:rPr lang="en-US" altLang="en-US"/>
              <a:t> </a:t>
            </a:r>
            <a:r>
              <a:rPr lang="ar-SA" altLang="en-US"/>
              <a:t>يَابْنَ سَيِّدِ ٱلْوَصِيِّينَ</a:t>
            </a:r>
            <a:r>
              <a:rPr lang="en-US" altLang="en-US"/>
              <a:t> </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O Son of the Seal of the Prophets, son of the Chief of the Prophets’ successors,</a:t>
            </a:r>
          </a:p>
        </p:txBody>
      </p:sp>
    </p:spTree>
    <p:extLst>
      <p:ext uri="{BB962C8B-B14F-4D97-AF65-F5344CB8AC3E}">
        <p14:creationId xmlns:p14="http://schemas.microsoft.com/office/powerpoint/2010/main" val="12030456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وَيَا بْنَ سَيِّدَةِ نِسَاءِ ٱلْعَالَمينَ</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son of the doyenne of the women of the world.</a:t>
            </a:r>
          </a:p>
        </p:txBody>
      </p:sp>
    </p:spTree>
    <p:extLst>
      <p:ext uri="{BB962C8B-B14F-4D97-AF65-F5344CB8AC3E}">
        <p14:creationId xmlns:p14="http://schemas.microsoft.com/office/powerpoint/2010/main" val="28381393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4"/>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عَلَيْكَ يَا وَارِثَ آدَمَ ص</a:t>
            </a:r>
            <a:r>
              <a:rPr lang="ar-EG" altLang="en-US" dirty="0"/>
              <a:t>َ</a:t>
            </a:r>
            <a:r>
              <a:rPr lang="ar-SA" altLang="en-US" dirty="0"/>
              <a:t>فْوَةِ ٱللَّهِ</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on you, O inheritor of Adam, the select of Allah!</a:t>
            </a:r>
          </a:p>
        </p:txBody>
      </p:sp>
    </p:spTree>
    <p:extLst>
      <p:ext uri="{BB962C8B-B14F-4D97-AF65-F5344CB8AC3E}">
        <p14:creationId xmlns:p14="http://schemas.microsoft.com/office/powerpoint/2010/main" val="113065179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اَلسَّلاَمُ عَلَيْكَ يَا شَهِيدُ يَا بْنَ ٱلشَّهِيدِ</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you, O martyr, son of the martyr,</a:t>
            </a:r>
          </a:p>
        </p:txBody>
      </p:sp>
    </p:spTree>
    <p:extLst>
      <p:ext uri="{BB962C8B-B14F-4D97-AF65-F5344CB8AC3E}">
        <p14:creationId xmlns:p14="http://schemas.microsoft.com/office/powerpoint/2010/main" val="21706692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يَا أَخَا </a:t>
            </a:r>
            <a:r>
              <a:rPr lang="ar-SA" altLang="en-US" dirty="0" err="1"/>
              <a:t>ٱلشَّهيدِ</a:t>
            </a:r>
            <a:r>
              <a:rPr lang="ar-SA" altLang="en-US" dirty="0"/>
              <a:t> يَا أَبَا </a:t>
            </a:r>
            <a:r>
              <a:rPr lang="ar-SA" altLang="en-US" dirty="0" err="1"/>
              <a:t>ٱلشُّهَدَاءِ</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brother of the martyr, and father of the martyrs.</a:t>
            </a:r>
          </a:p>
        </p:txBody>
      </p:sp>
    </p:spTree>
    <p:extLst>
      <p:ext uri="{BB962C8B-B14F-4D97-AF65-F5344CB8AC3E}">
        <p14:creationId xmlns:p14="http://schemas.microsoft.com/office/powerpoint/2010/main" val="85955478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أَللّٰهُمَّ بَلِّغْهُ عَنِّي فِي هٰذِهِ </a:t>
            </a:r>
            <a:r>
              <a:rPr lang="ar-SA" altLang="en-US" dirty="0" err="1"/>
              <a:t>ٱلسَّاعَةِ</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O Allah, (please do) convey to him on behalf of me at this hour,</a:t>
            </a:r>
          </a:p>
        </p:txBody>
      </p:sp>
    </p:spTree>
    <p:extLst>
      <p:ext uri="{BB962C8B-B14F-4D97-AF65-F5344CB8AC3E}">
        <p14:creationId xmlns:p14="http://schemas.microsoft.com/office/powerpoint/2010/main" val="3400511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وَفِي هٰذَا ٱلْيَوْمِ</a:t>
            </a:r>
            <a:r>
              <a:rPr lang="en-US" altLang="en-US"/>
              <a:t> </a:t>
            </a:r>
            <a:r>
              <a:rPr lang="ar-SA" altLang="en-US"/>
              <a:t>وَفِي هٰذَا ٱلْوَقْتِ</a:t>
            </a:r>
            <a:r>
              <a:rPr lang="en-US" altLang="en-US"/>
              <a:t> </a:t>
            </a:r>
            <a:r>
              <a:rPr lang="ar-SA" altLang="en-US"/>
              <a:t>وَفِي كُلِّ وَقْتٍ</a:t>
            </a:r>
            <a:endParaRPr lang="ar-SA" altLang="en-US" dirty="0"/>
          </a:p>
        </p:txBody>
      </p:sp>
      <p:sp>
        <p:nvSpPr>
          <p:cNvPr id="2270211" name="Rectangle 3"/>
          <p:cNvSpPr>
            <a:spLocks noGrp="1" noChangeArrowheads="1"/>
          </p:cNvSpPr>
          <p:nvPr>
            <p:ph type="body" sz="quarter" idx="10"/>
          </p:nvPr>
        </p:nvSpPr>
        <p:spPr>
          <a:xfrm>
            <a:off x="2171700" y="4495800"/>
            <a:ext cx="7848600" cy="5847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on this day, at this moment, and at all time</a:t>
            </a:r>
          </a:p>
        </p:txBody>
      </p:sp>
    </p:spTree>
    <p:extLst>
      <p:ext uri="{BB962C8B-B14F-4D97-AF65-F5344CB8AC3E}">
        <p14:creationId xmlns:p14="http://schemas.microsoft.com/office/powerpoint/2010/main" val="10972841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تَحِيَّةً كَثيرَةً وَسَلاماً</a:t>
            </a:r>
            <a:endParaRPr lang="en-US" altLang="en-US" dirty="0"/>
          </a:p>
        </p:txBody>
      </p:sp>
      <p:sp>
        <p:nvSpPr>
          <p:cNvPr id="2270211" name="Rectangle 3"/>
          <p:cNvSpPr>
            <a:spLocks noGrp="1" noChangeArrowheads="1"/>
          </p:cNvSpPr>
          <p:nvPr>
            <p:ph type="body" sz="quarter" idx="10"/>
          </p:nvPr>
        </p:nvSpPr>
        <p:spPr>
          <a:xfrm>
            <a:off x="2171700" y="4495800"/>
            <a:ext cx="7848600" cy="5847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abundant greetings and salutations.</a:t>
            </a:r>
          </a:p>
        </p:txBody>
      </p:sp>
    </p:spTree>
    <p:extLst>
      <p:ext uri="{BB962C8B-B14F-4D97-AF65-F5344CB8AC3E}">
        <p14:creationId xmlns:p14="http://schemas.microsoft.com/office/powerpoint/2010/main" val="28555641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سَلاَمُ ٱللَّهِ عَلَيْكِ وَرَحْمَةُ ٱللَّهِ وَبَرَكَاتُهُ</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mercy, and blessings of Allah be upon you,</a:t>
            </a:r>
          </a:p>
        </p:txBody>
      </p:sp>
    </p:spTree>
    <p:extLst>
      <p:ext uri="{BB962C8B-B14F-4D97-AF65-F5344CB8AC3E}">
        <p14:creationId xmlns:p14="http://schemas.microsoft.com/office/powerpoint/2010/main" val="29083500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يَا بْنَ سَيِّدِ ٱلْعَالَمِينَ</a:t>
            </a:r>
            <a:endParaRPr lang="en-US" altLang="en-US" dirty="0"/>
          </a:p>
        </p:txBody>
      </p:sp>
      <p:sp>
        <p:nvSpPr>
          <p:cNvPr id="2270211" name="Rectangle 3"/>
          <p:cNvSpPr>
            <a:spLocks noGrp="1" noChangeArrowheads="1"/>
          </p:cNvSpPr>
          <p:nvPr>
            <p:ph type="body" sz="quarter" idx="10"/>
          </p:nvPr>
        </p:nvSpPr>
        <p:spPr>
          <a:xfrm>
            <a:off x="2171700" y="4495800"/>
            <a:ext cx="7848600" cy="5847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O son of the master of the nations,</a:t>
            </a:r>
          </a:p>
        </p:txBody>
      </p:sp>
    </p:spTree>
    <p:extLst>
      <p:ext uri="{BB962C8B-B14F-4D97-AF65-F5344CB8AC3E}">
        <p14:creationId xmlns:p14="http://schemas.microsoft.com/office/powerpoint/2010/main" val="59633149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وَعَلَى ٱلْمُسْتَشْهَدِينَ مَعَكَ سَلاَماً مُ</a:t>
            </a:r>
            <a:r>
              <a:rPr lang="ar-EG" altLang="en-US" dirty="0"/>
              <a:t>ّ</a:t>
            </a:r>
            <a:r>
              <a:rPr lang="ar-SA" altLang="en-US" dirty="0"/>
              <a:t>تَّصِلاً</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upon those who were martyred with you by such incessant greetings</a:t>
            </a:r>
          </a:p>
        </p:txBody>
      </p:sp>
    </p:spTree>
    <p:extLst>
      <p:ext uri="{BB962C8B-B14F-4D97-AF65-F5344CB8AC3E}">
        <p14:creationId xmlns:p14="http://schemas.microsoft.com/office/powerpoint/2010/main" val="15219662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مَا ٱتَّصَلَ ٱللَّيْلُ وَٱلنَّهارُ</a:t>
            </a:r>
            <a:endParaRPr lang="en-US" altLang="en-US" dirty="0"/>
          </a:p>
        </p:txBody>
      </p:sp>
      <p:sp>
        <p:nvSpPr>
          <p:cNvPr id="2270211" name="Rectangle 3"/>
          <p:cNvSpPr>
            <a:spLocks noGrp="1" noChangeArrowheads="1"/>
          </p:cNvSpPr>
          <p:nvPr>
            <p:ph type="body" sz="quarter" idx="10"/>
          </p:nvPr>
        </p:nvSpPr>
        <p:spPr>
          <a:xfrm>
            <a:off x="2171700" y="4495800"/>
            <a:ext cx="7848600" cy="5847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that endure as long as there are day and night.</a:t>
            </a:r>
          </a:p>
        </p:txBody>
      </p:sp>
    </p:spTree>
    <p:extLst>
      <p:ext uri="{BB962C8B-B14F-4D97-AF65-F5344CB8AC3E}">
        <p14:creationId xmlns:p14="http://schemas.microsoft.com/office/powerpoint/2010/main" val="33567250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عَلَى </a:t>
            </a:r>
            <a:r>
              <a:rPr lang="ar-SA" altLang="en-US" dirty="0" err="1"/>
              <a:t>ٱلْحُسَيْنِ</a:t>
            </a:r>
            <a:r>
              <a:rPr lang="ar-SA" altLang="en-US" dirty="0"/>
              <a:t> بْنِ عَلِيٍّ </a:t>
            </a:r>
            <a:r>
              <a:rPr lang="ar-SA" altLang="en-US" dirty="0" err="1"/>
              <a:t>ٱلشَّهِيدِ</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al-Husayn, the son of `</a:t>
            </a:r>
            <a:r>
              <a:rPr lang="en-US" altLang="en-US" dirty="0" err="1"/>
              <a:t>Alī</a:t>
            </a:r>
            <a:r>
              <a:rPr lang="en-US" altLang="en-US" dirty="0"/>
              <a:t>, the martyr.</a:t>
            </a:r>
          </a:p>
        </p:txBody>
      </p:sp>
    </p:spTree>
    <p:extLst>
      <p:ext uri="{BB962C8B-B14F-4D97-AF65-F5344CB8AC3E}">
        <p14:creationId xmlns:p14="http://schemas.microsoft.com/office/powerpoint/2010/main" val="13289200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اَلسَّلاَمُ عَلَيْكَ يَا وَارِثَ نُوحٍ نَبِيِّ ٱللَّهِ</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on you, O inheritor of Noah, the prophet of Allah!</a:t>
            </a:r>
          </a:p>
        </p:txBody>
      </p:sp>
    </p:spTree>
    <p:extLst>
      <p:ext uri="{BB962C8B-B14F-4D97-AF65-F5344CB8AC3E}">
        <p14:creationId xmlns:p14="http://schemas.microsoft.com/office/powerpoint/2010/main" val="8569829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عَلٰى عَلِيِّ بْنِ </a:t>
            </a:r>
            <a:r>
              <a:rPr lang="ar-SA" altLang="en-US" dirty="0" err="1"/>
              <a:t>ٱلْحُسَيْنِ</a:t>
            </a:r>
            <a:r>
              <a:rPr lang="ar-SA" altLang="en-US" dirty="0"/>
              <a:t> </a:t>
            </a:r>
            <a:r>
              <a:rPr lang="ar-SA" altLang="en-US" dirty="0" err="1"/>
              <a:t>ٱلشَّهِيدِ</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a:t>
            </a:r>
            <a:r>
              <a:rPr lang="en-US" altLang="en-US" dirty="0" err="1"/>
              <a:t>Alī</a:t>
            </a:r>
            <a:r>
              <a:rPr lang="en-US" altLang="en-US" dirty="0"/>
              <a:t>, the son of al-Husayn, the martyr.</a:t>
            </a:r>
          </a:p>
        </p:txBody>
      </p:sp>
    </p:spTree>
    <p:extLst>
      <p:ext uri="{BB962C8B-B14F-4D97-AF65-F5344CB8AC3E}">
        <p14:creationId xmlns:p14="http://schemas.microsoft.com/office/powerpoint/2010/main" val="114943204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عَلَى </a:t>
            </a:r>
            <a:r>
              <a:rPr lang="ar-SA" altLang="en-US" dirty="0" err="1"/>
              <a:t>ٱلْعَبَّاسِ</a:t>
            </a:r>
            <a:r>
              <a:rPr lang="ar-SA" altLang="en-US" dirty="0"/>
              <a:t> بْنِ أَمِيرِ </a:t>
            </a:r>
            <a:r>
              <a:rPr lang="ar-SA" altLang="en-US" dirty="0" err="1"/>
              <a:t>ٱلْمُؤْمِنِينَ</a:t>
            </a:r>
            <a:r>
              <a:rPr lang="ar-SA" altLang="en-US" dirty="0"/>
              <a:t> </a:t>
            </a:r>
            <a:r>
              <a:rPr lang="ar-SA" altLang="en-US" dirty="0" err="1"/>
              <a:t>ٱلشَّهِيدِ</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al-`</a:t>
            </a:r>
            <a:r>
              <a:rPr lang="en-US" altLang="en-US" dirty="0" err="1"/>
              <a:t>Abbās</a:t>
            </a:r>
            <a:r>
              <a:rPr lang="en-US" altLang="en-US" dirty="0"/>
              <a:t>, the son of the Commander of the Believers, the martyr.</a:t>
            </a:r>
          </a:p>
        </p:txBody>
      </p:sp>
    </p:spTree>
    <p:extLst>
      <p:ext uri="{BB962C8B-B14F-4D97-AF65-F5344CB8AC3E}">
        <p14:creationId xmlns:p14="http://schemas.microsoft.com/office/powerpoint/2010/main" val="22368180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عَلَى </a:t>
            </a:r>
            <a:r>
              <a:rPr lang="ar-SA" altLang="en-US" dirty="0" err="1"/>
              <a:t>ٱلشُّهَداءِ</a:t>
            </a:r>
            <a:r>
              <a:rPr lang="ar-SA" altLang="en-US" dirty="0"/>
              <a:t> مِنْ وُلْدِ أَمِيرِ </a:t>
            </a:r>
            <a:r>
              <a:rPr lang="ar-SA" altLang="en-US" dirty="0" err="1"/>
              <a:t>ٱلْمُؤْمِنِينَ</a:t>
            </a:r>
            <a:endParaRPr lang="en-US" altLang="en-US" dirty="0"/>
          </a:p>
        </p:txBody>
      </p:sp>
      <p:sp>
        <p:nvSpPr>
          <p:cNvPr id="2270211" name="Rectangle 3"/>
          <p:cNvSpPr>
            <a:spLocks noGrp="1" noChangeArrowheads="1"/>
          </p:cNvSpPr>
          <p:nvPr>
            <p:ph type="body" sz="quarter" idx="10"/>
          </p:nvPr>
        </p:nvSpPr>
        <p:spPr>
          <a:xfrm>
            <a:off x="2171700" y="4495800"/>
            <a:ext cx="7848600" cy="156966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the martyrs from among the descendants of the Commander of the Believers.</a:t>
            </a:r>
          </a:p>
        </p:txBody>
      </p:sp>
    </p:spTree>
    <p:extLst>
      <p:ext uri="{BB962C8B-B14F-4D97-AF65-F5344CB8AC3E}">
        <p14:creationId xmlns:p14="http://schemas.microsoft.com/office/powerpoint/2010/main" val="15955523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عَلَى </a:t>
            </a:r>
            <a:r>
              <a:rPr lang="ar-SA" altLang="en-US" dirty="0" err="1"/>
              <a:t>ٱلشُّهَداءِ</a:t>
            </a:r>
            <a:r>
              <a:rPr lang="ar-SA" altLang="en-US" dirty="0"/>
              <a:t> مِنْ وُلْدِ </a:t>
            </a:r>
            <a:r>
              <a:rPr lang="ar-SA" altLang="en-US" dirty="0" err="1"/>
              <a:t>ٱلْحَسَنِ</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the martyrs from among the descendants of al-Hasan.</a:t>
            </a:r>
          </a:p>
        </p:txBody>
      </p:sp>
    </p:spTree>
    <p:extLst>
      <p:ext uri="{BB962C8B-B14F-4D97-AF65-F5344CB8AC3E}">
        <p14:creationId xmlns:p14="http://schemas.microsoft.com/office/powerpoint/2010/main" val="192465537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عَلَى </a:t>
            </a:r>
            <a:r>
              <a:rPr lang="ar-SA" altLang="en-US" dirty="0" err="1"/>
              <a:t>ٱلشُّهَداءِ</a:t>
            </a:r>
            <a:r>
              <a:rPr lang="ar-SA" altLang="en-US" dirty="0"/>
              <a:t> مِنْ وُلْدِ </a:t>
            </a:r>
            <a:r>
              <a:rPr lang="ar-SA" altLang="en-US" dirty="0" err="1"/>
              <a:t>ٱلْحُسَيْنِ</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the martyrs from among the descendants of al-</a:t>
            </a:r>
            <a:r>
              <a:rPr lang="en-US" altLang="en-US" dirty="0" err="1"/>
              <a:t>Husayn</a:t>
            </a:r>
            <a:r>
              <a:rPr lang="en-US" altLang="en-US" dirty="0"/>
              <a:t>.</a:t>
            </a:r>
          </a:p>
        </p:txBody>
      </p:sp>
    </p:spTree>
    <p:extLst>
      <p:ext uri="{BB962C8B-B14F-4D97-AF65-F5344CB8AC3E}">
        <p14:creationId xmlns:p14="http://schemas.microsoft.com/office/powerpoint/2010/main" val="15416475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عَلَى </a:t>
            </a:r>
            <a:r>
              <a:rPr lang="ar-SA" altLang="en-US" dirty="0" err="1"/>
              <a:t>ٱلشُّهَداءِ</a:t>
            </a:r>
            <a:r>
              <a:rPr lang="ar-SA" altLang="en-US" dirty="0"/>
              <a:t> مِنْ وُلْدِ جَعْفَرٍ وَعَقِيلٍ</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the martyrs from among the descendants of </a:t>
            </a:r>
            <a:r>
              <a:rPr lang="en-US" altLang="en-US" dirty="0" err="1"/>
              <a:t>Ja`far</a:t>
            </a:r>
            <a:r>
              <a:rPr lang="en-US" altLang="en-US" dirty="0"/>
              <a:t> and `</a:t>
            </a:r>
            <a:r>
              <a:rPr lang="en-US" altLang="en-US" dirty="0" err="1"/>
              <a:t>Aqīl</a:t>
            </a:r>
            <a:r>
              <a:rPr lang="en-US" altLang="en-US" dirty="0"/>
              <a:t>.</a:t>
            </a:r>
          </a:p>
        </p:txBody>
      </p:sp>
    </p:spTree>
    <p:extLst>
      <p:ext uri="{BB962C8B-B14F-4D97-AF65-F5344CB8AC3E}">
        <p14:creationId xmlns:p14="http://schemas.microsoft.com/office/powerpoint/2010/main" val="7386590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عَلٰى كُلِّ مُسْتَشْهَدٍ مَعَهُمْ مِنَ </a:t>
            </a:r>
            <a:r>
              <a:rPr lang="ar-SA" altLang="en-US" dirty="0" err="1"/>
              <a:t>ٱلْمُؤْمِنِينَ</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all the believers who were martyred with them.</a:t>
            </a:r>
          </a:p>
        </p:txBody>
      </p:sp>
    </p:spTree>
    <p:extLst>
      <p:ext uri="{BB962C8B-B14F-4D97-AF65-F5344CB8AC3E}">
        <p14:creationId xmlns:p14="http://schemas.microsoft.com/office/powerpoint/2010/main" val="277400934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27658321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وَبَلِّغْهُمْ عَنِّي تَحِيَّةً كَثِيرَةً وَسَلاَماً</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convey to them abundant greetings and salutations on behalf of me.</a:t>
            </a:r>
          </a:p>
        </p:txBody>
      </p:sp>
    </p:spTree>
    <p:extLst>
      <p:ext uri="{BB962C8B-B14F-4D97-AF65-F5344CB8AC3E}">
        <p14:creationId xmlns:p14="http://schemas.microsoft.com/office/powerpoint/2010/main" val="14703051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اَلسَّلاَمُ عَلَيْكَ يا رَسُولَ ٱللَّهِ</a:t>
            </a:r>
            <a:endParaRPr lang="en-US" altLang="en-US" dirty="0"/>
          </a:p>
        </p:txBody>
      </p:sp>
      <p:sp>
        <p:nvSpPr>
          <p:cNvPr id="2270211" name="Rectangle 3"/>
          <p:cNvSpPr>
            <a:spLocks noGrp="1" noChangeArrowheads="1"/>
          </p:cNvSpPr>
          <p:nvPr>
            <p:ph type="body" sz="quarter" idx="10"/>
          </p:nvPr>
        </p:nvSpPr>
        <p:spPr>
          <a:xfrm>
            <a:off x="2171700" y="4495800"/>
            <a:ext cx="7848600" cy="5847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you, O Allah’s Messenger!</a:t>
            </a:r>
          </a:p>
        </p:txBody>
      </p:sp>
    </p:spTree>
    <p:extLst>
      <p:ext uri="{BB962C8B-B14F-4D97-AF65-F5344CB8AC3E}">
        <p14:creationId xmlns:p14="http://schemas.microsoft.com/office/powerpoint/2010/main" val="24457932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اَلسَّلاَمُ عَلَيْكَ يَا وَارِثَ إِبْرَاهيمَ خَليلِ ٱللَّهِ</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on you, O inheritor of Abraham, the intimate friend of Allah!</a:t>
            </a:r>
          </a:p>
        </p:txBody>
      </p:sp>
    </p:spTree>
    <p:extLst>
      <p:ext uri="{BB962C8B-B14F-4D97-AF65-F5344CB8AC3E}">
        <p14:creationId xmlns:p14="http://schemas.microsoft.com/office/powerpoint/2010/main" val="345110784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أَحْسَنَ </a:t>
            </a:r>
            <a:r>
              <a:rPr lang="ar-SA" altLang="en-US" dirty="0" err="1"/>
              <a:t>ٱللّٰهُ</a:t>
            </a:r>
            <a:r>
              <a:rPr lang="ar-SA" altLang="en-US" dirty="0"/>
              <a:t> لَكَ </a:t>
            </a:r>
            <a:r>
              <a:rPr lang="ar-SA" altLang="en-US" dirty="0" err="1"/>
              <a:t>ٱلْعَزَاءَ</a:t>
            </a:r>
            <a:r>
              <a:rPr lang="ar-SA" altLang="en-US" dirty="0"/>
              <a:t> فِي وَلَدِكَ </a:t>
            </a:r>
            <a:r>
              <a:rPr lang="ar-SA" altLang="en-US" dirty="0" err="1"/>
              <a:t>ٱلْحُسَيْنِ</a:t>
            </a:r>
            <a:endParaRPr lang="en-US" altLang="en-US" dirty="0"/>
          </a:p>
        </p:txBody>
      </p:sp>
      <p:sp>
        <p:nvSpPr>
          <p:cNvPr id="2270211" name="Rectangle 3"/>
          <p:cNvSpPr>
            <a:spLocks noGrp="1" noChangeArrowheads="1"/>
          </p:cNvSpPr>
          <p:nvPr>
            <p:ph type="body" sz="quarter" idx="10"/>
          </p:nvPr>
        </p:nvSpPr>
        <p:spPr>
          <a:xfrm>
            <a:off x="2171700" y="4495800"/>
            <a:ext cx="7848600" cy="156966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May Allah confer upon you excellent consolation concerning the (tragedy) of al-Husayn, your son.</a:t>
            </a:r>
          </a:p>
        </p:txBody>
      </p:sp>
    </p:spTree>
    <p:extLst>
      <p:ext uri="{BB962C8B-B14F-4D97-AF65-F5344CB8AC3E}">
        <p14:creationId xmlns:p14="http://schemas.microsoft.com/office/powerpoint/2010/main" val="18122292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اَلسَّلاَمُ عَلَيْكِ يَا فَاطِمَةُ</a:t>
            </a:r>
            <a:endParaRPr lang="en-US" altLang="en-US" dirty="0"/>
          </a:p>
        </p:txBody>
      </p:sp>
      <p:sp>
        <p:nvSpPr>
          <p:cNvPr id="2270211" name="Rectangle 3"/>
          <p:cNvSpPr>
            <a:spLocks noGrp="1" noChangeArrowheads="1"/>
          </p:cNvSpPr>
          <p:nvPr>
            <p:ph type="body" sz="quarter" idx="10"/>
          </p:nvPr>
        </p:nvSpPr>
        <p:spPr>
          <a:xfrm>
            <a:off x="2171700" y="4495800"/>
            <a:ext cx="7848600" cy="5847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you, O </a:t>
            </a:r>
            <a:r>
              <a:rPr lang="en-US" altLang="en-US" dirty="0" err="1"/>
              <a:t>Fāṭimah</a:t>
            </a:r>
            <a:r>
              <a:rPr lang="en-US" altLang="en-US" dirty="0"/>
              <a:t>!</a:t>
            </a:r>
          </a:p>
        </p:txBody>
      </p:sp>
    </p:spTree>
    <p:extLst>
      <p:ext uri="{BB962C8B-B14F-4D97-AF65-F5344CB8AC3E}">
        <p14:creationId xmlns:p14="http://schemas.microsoft.com/office/powerpoint/2010/main" val="220571570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أَحْسَنَ </a:t>
            </a:r>
            <a:r>
              <a:rPr lang="ar-SA" altLang="en-US" dirty="0" err="1"/>
              <a:t>ٱللّٰهُ</a:t>
            </a:r>
            <a:r>
              <a:rPr lang="ar-SA" altLang="en-US" dirty="0"/>
              <a:t> لَكِ </a:t>
            </a:r>
            <a:r>
              <a:rPr lang="ar-SA" altLang="en-US" dirty="0" err="1"/>
              <a:t>ٱلْعَزَاءَ</a:t>
            </a:r>
            <a:r>
              <a:rPr lang="ar-SA" altLang="en-US" dirty="0"/>
              <a:t> فِي وَلَدِكَ </a:t>
            </a:r>
            <a:r>
              <a:rPr lang="ar-SA" altLang="en-US" dirty="0" err="1"/>
              <a:t>ٱلْحُسَيْنِ</a:t>
            </a:r>
            <a:endParaRPr lang="en-US" altLang="en-US" dirty="0"/>
          </a:p>
        </p:txBody>
      </p:sp>
      <p:sp>
        <p:nvSpPr>
          <p:cNvPr id="2270211" name="Rectangle 3"/>
          <p:cNvSpPr>
            <a:spLocks noGrp="1" noChangeArrowheads="1"/>
          </p:cNvSpPr>
          <p:nvPr>
            <p:ph type="body" sz="quarter" idx="10"/>
          </p:nvPr>
        </p:nvSpPr>
        <p:spPr>
          <a:xfrm>
            <a:off x="2171700" y="4495800"/>
            <a:ext cx="7848600" cy="1668149"/>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May Allah confer upon you excellent consolation concerning the (tragedy) of </a:t>
            </a:r>
          </a:p>
          <a:p>
            <a:r>
              <a:rPr lang="en-US" altLang="en-US" dirty="0"/>
              <a:t>al-Husayn, your son.</a:t>
            </a:r>
          </a:p>
        </p:txBody>
      </p:sp>
    </p:spTree>
    <p:extLst>
      <p:ext uri="{BB962C8B-B14F-4D97-AF65-F5344CB8AC3E}">
        <p14:creationId xmlns:p14="http://schemas.microsoft.com/office/powerpoint/2010/main" val="11770894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عَلَيْكَ يَا أَمِيرَ </a:t>
            </a:r>
            <a:r>
              <a:rPr lang="ar-SA" altLang="en-US" dirty="0" err="1"/>
              <a:t>ٱلْمُؤْمِنِينَ</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you, O Commander of the Believers!</a:t>
            </a:r>
          </a:p>
        </p:txBody>
      </p:sp>
    </p:spTree>
    <p:extLst>
      <p:ext uri="{BB962C8B-B14F-4D97-AF65-F5344CB8AC3E}">
        <p14:creationId xmlns:p14="http://schemas.microsoft.com/office/powerpoint/2010/main" val="38244811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أَحْسَنَ </a:t>
            </a:r>
            <a:r>
              <a:rPr lang="ar-SA" altLang="en-US" dirty="0" err="1"/>
              <a:t>ٱللّٰهُ</a:t>
            </a:r>
            <a:r>
              <a:rPr lang="ar-SA" altLang="en-US" dirty="0"/>
              <a:t> لَكَ </a:t>
            </a:r>
            <a:r>
              <a:rPr lang="ar-SA" altLang="en-US" dirty="0" err="1"/>
              <a:t>ٱلْعَزَاءَ</a:t>
            </a:r>
            <a:r>
              <a:rPr lang="ar-SA" altLang="en-US" dirty="0"/>
              <a:t> فِي وَلَدِكَ </a:t>
            </a:r>
            <a:r>
              <a:rPr lang="ar-SA" altLang="en-US" dirty="0" err="1"/>
              <a:t>ٱلْحُسَيْنِ</a:t>
            </a:r>
            <a:endParaRPr lang="en-US" altLang="en-US" dirty="0"/>
          </a:p>
        </p:txBody>
      </p:sp>
      <p:sp>
        <p:nvSpPr>
          <p:cNvPr id="2270211" name="Rectangle 3"/>
          <p:cNvSpPr>
            <a:spLocks noGrp="1" noChangeArrowheads="1"/>
          </p:cNvSpPr>
          <p:nvPr>
            <p:ph type="body" sz="quarter" idx="10"/>
          </p:nvPr>
        </p:nvSpPr>
        <p:spPr>
          <a:xfrm>
            <a:off x="2171700" y="4495800"/>
            <a:ext cx="7848600" cy="1668149"/>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May Allah confer upon you excellent consolation concerning the (tragedy) of </a:t>
            </a:r>
          </a:p>
          <a:p>
            <a:r>
              <a:rPr lang="en-US" altLang="en-US" dirty="0"/>
              <a:t>al-Husayn, your son.</a:t>
            </a:r>
          </a:p>
        </p:txBody>
      </p:sp>
    </p:spTree>
    <p:extLst>
      <p:ext uri="{BB962C8B-B14F-4D97-AF65-F5344CB8AC3E}">
        <p14:creationId xmlns:p14="http://schemas.microsoft.com/office/powerpoint/2010/main" val="9387506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عَلَيْكَ يَا أَبَا مُحَمَّدٍ </a:t>
            </a:r>
            <a:r>
              <a:rPr lang="ar-SA" altLang="en-US" dirty="0" err="1"/>
              <a:t>ٱلْحَسَنُ</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you, </a:t>
            </a:r>
            <a:r>
              <a:rPr lang="en-US" altLang="en-US" dirty="0" err="1"/>
              <a:t>Abū-Muḥammad</a:t>
            </a:r>
            <a:r>
              <a:rPr lang="en-US" altLang="en-US" dirty="0"/>
              <a:t> al-Hasan!</a:t>
            </a:r>
          </a:p>
        </p:txBody>
      </p:sp>
    </p:spTree>
    <p:extLst>
      <p:ext uri="{BB962C8B-B14F-4D97-AF65-F5344CB8AC3E}">
        <p14:creationId xmlns:p14="http://schemas.microsoft.com/office/powerpoint/2010/main" val="130714423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أَحْسَنَ </a:t>
            </a:r>
            <a:r>
              <a:rPr lang="ar-SA" altLang="en-US" dirty="0" err="1"/>
              <a:t>ٱللّٰهُ</a:t>
            </a:r>
            <a:r>
              <a:rPr lang="ar-SA" altLang="en-US" dirty="0"/>
              <a:t> لَكَ </a:t>
            </a:r>
            <a:r>
              <a:rPr lang="ar-SA" altLang="en-US" dirty="0" err="1"/>
              <a:t>ٱلْعَزَاءَ</a:t>
            </a:r>
            <a:r>
              <a:rPr lang="ar-SA" altLang="en-US" dirty="0"/>
              <a:t> فِي أَخِيكَ </a:t>
            </a:r>
            <a:r>
              <a:rPr lang="ar-SA" altLang="en-US" dirty="0" err="1"/>
              <a:t>ٱلْحُسَيْنِ</a:t>
            </a:r>
            <a:endParaRPr lang="en-US" altLang="en-US" dirty="0"/>
          </a:p>
        </p:txBody>
      </p:sp>
      <p:sp>
        <p:nvSpPr>
          <p:cNvPr id="2270211" name="Rectangle 3"/>
          <p:cNvSpPr>
            <a:spLocks noGrp="1" noChangeArrowheads="1"/>
          </p:cNvSpPr>
          <p:nvPr>
            <p:ph type="body" sz="quarter" idx="10"/>
          </p:nvPr>
        </p:nvSpPr>
        <p:spPr>
          <a:xfrm>
            <a:off x="2171700" y="4495800"/>
            <a:ext cx="7848600" cy="156966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May Allah confer upon you excellent consolation concerning the (tragedy) of al-Husayn, your brother</a:t>
            </a:r>
          </a:p>
        </p:txBody>
      </p:sp>
    </p:spTree>
    <p:extLst>
      <p:ext uri="{BB962C8B-B14F-4D97-AF65-F5344CB8AC3E}">
        <p14:creationId xmlns:p14="http://schemas.microsoft.com/office/powerpoint/2010/main" val="375175294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يَا مَوْلاَيَ يَا أَبَا عَبْدِ </a:t>
            </a:r>
            <a:r>
              <a:rPr lang="ar-SA" altLang="en-US" dirty="0" err="1"/>
              <a:t>ٱللَّهِ</a:t>
            </a:r>
            <a:endParaRPr lang="en-US" altLang="en-US" dirty="0"/>
          </a:p>
        </p:txBody>
      </p:sp>
      <p:sp>
        <p:nvSpPr>
          <p:cNvPr id="2270211" name="Rectangle 3"/>
          <p:cNvSpPr>
            <a:spLocks noGrp="1" noChangeArrowheads="1"/>
          </p:cNvSpPr>
          <p:nvPr>
            <p:ph type="body" sz="quarter" idx="10"/>
          </p:nvPr>
        </p:nvSpPr>
        <p:spPr>
          <a:xfrm>
            <a:off x="2171700" y="4495800"/>
            <a:ext cx="7848600" cy="5847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O my master, </a:t>
            </a:r>
            <a:r>
              <a:rPr lang="en-US" altLang="en-US" dirty="0" err="1"/>
              <a:t>Abū</a:t>
            </a:r>
            <a:r>
              <a:rPr lang="en-US" altLang="en-US" dirty="0"/>
              <a:t>-`</a:t>
            </a:r>
            <a:r>
              <a:rPr lang="en-US" altLang="en-US" dirty="0" err="1"/>
              <a:t>Abdullāh</a:t>
            </a:r>
            <a:r>
              <a:rPr lang="en-US" altLang="en-US" dirty="0"/>
              <a:t>!</a:t>
            </a:r>
          </a:p>
        </p:txBody>
      </p:sp>
    </p:spTree>
    <p:extLst>
      <p:ext uri="{BB962C8B-B14F-4D97-AF65-F5344CB8AC3E}">
        <p14:creationId xmlns:p14="http://schemas.microsoft.com/office/powerpoint/2010/main" val="84414334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أَنَا ضَيْفُ </a:t>
            </a:r>
            <a:r>
              <a:rPr lang="ar-SA" altLang="en-US" dirty="0" err="1"/>
              <a:t>ٱللَّهِ</a:t>
            </a:r>
            <a:r>
              <a:rPr lang="ar-SA" altLang="en-US" dirty="0"/>
              <a:t> وَضَيْفُكَ</a:t>
            </a:r>
            <a:endParaRPr lang="en-US" altLang="en-US" dirty="0"/>
          </a:p>
        </p:txBody>
      </p:sp>
      <p:sp>
        <p:nvSpPr>
          <p:cNvPr id="2270211" name="Rectangle 3"/>
          <p:cNvSpPr>
            <a:spLocks noGrp="1" noChangeArrowheads="1"/>
          </p:cNvSpPr>
          <p:nvPr>
            <p:ph type="body" sz="quarter" idx="10"/>
          </p:nvPr>
        </p:nvSpPr>
        <p:spPr>
          <a:xfrm>
            <a:off x="2171700" y="4495800"/>
            <a:ext cx="7848600" cy="5847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I am now Allah’s and your guest</a:t>
            </a:r>
          </a:p>
        </p:txBody>
      </p:sp>
    </p:spTree>
    <p:extLst>
      <p:ext uri="{BB962C8B-B14F-4D97-AF65-F5344CB8AC3E}">
        <p14:creationId xmlns:p14="http://schemas.microsoft.com/office/powerpoint/2010/main" val="15424117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وَجَارُ ٱللَّهِ وَجَارُكَ</a:t>
            </a:r>
            <a:endParaRPr lang="en-US" altLang="en-US" dirty="0"/>
          </a:p>
        </p:txBody>
      </p:sp>
      <p:sp>
        <p:nvSpPr>
          <p:cNvPr id="2270211" name="Rectangle 3"/>
          <p:cNvSpPr>
            <a:spLocks noGrp="1" noChangeArrowheads="1"/>
          </p:cNvSpPr>
          <p:nvPr>
            <p:ph type="body" sz="quarter" idx="10"/>
          </p:nvPr>
        </p:nvSpPr>
        <p:spPr>
          <a:xfrm>
            <a:off x="2171700" y="4495800"/>
            <a:ext cx="7848600" cy="5847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Allah’s and your neighbor!</a:t>
            </a:r>
          </a:p>
        </p:txBody>
      </p:sp>
    </p:spTree>
    <p:extLst>
      <p:ext uri="{BB962C8B-B14F-4D97-AF65-F5344CB8AC3E}">
        <p14:creationId xmlns:p14="http://schemas.microsoft.com/office/powerpoint/2010/main" val="215365445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عَلَيْكَ يَا وَارِثَ مُوسٰى كَلِيمِ </a:t>
            </a:r>
            <a:r>
              <a:rPr lang="ar-SA" altLang="en-US" dirty="0" err="1"/>
              <a:t>ٱللَّهِ</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on you, O inheritor of Moses, who received direct communication from Allah!</a:t>
            </a:r>
          </a:p>
        </p:txBody>
      </p:sp>
    </p:spTree>
    <p:extLst>
      <p:ext uri="{BB962C8B-B14F-4D97-AF65-F5344CB8AC3E}">
        <p14:creationId xmlns:p14="http://schemas.microsoft.com/office/powerpoint/2010/main" val="174741074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4"/>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وَلِكُلِّ ضَيْفٍ وَجَارٍ قِر</a:t>
            </a:r>
            <a:r>
              <a:rPr lang="ar-EG" altLang="en-US" dirty="0"/>
              <a:t>ً</a:t>
            </a:r>
            <a:r>
              <a:rPr lang="ar-SA" altLang="en-US" dirty="0"/>
              <a:t>ى</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Each guest and neighbor must receive hospitality!</a:t>
            </a:r>
          </a:p>
        </p:txBody>
      </p:sp>
    </p:spTree>
    <p:extLst>
      <p:ext uri="{BB962C8B-B14F-4D97-AF65-F5344CB8AC3E}">
        <p14:creationId xmlns:p14="http://schemas.microsoft.com/office/powerpoint/2010/main" val="3507697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وَقِرَايَ فِي هٰذَا ٱلْوَقْتِ</a:t>
            </a:r>
            <a:endParaRPr lang="en-US" altLang="en-US" dirty="0"/>
          </a:p>
        </p:txBody>
      </p:sp>
      <p:sp>
        <p:nvSpPr>
          <p:cNvPr id="2270211" name="Rectangle 3"/>
          <p:cNvSpPr>
            <a:spLocks noGrp="1" noChangeArrowheads="1"/>
          </p:cNvSpPr>
          <p:nvPr>
            <p:ph type="body" sz="quarter" idx="10"/>
          </p:nvPr>
        </p:nvSpPr>
        <p:spPr>
          <a:xfrm>
            <a:off x="2171700" y="4495800"/>
            <a:ext cx="7848600" cy="5847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My hospitality at this time</a:t>
            </a:r>
          </a:p>
        </p:txBody>
      </p:sp>
    </p:spTree>
    <p:extLst>
      <p:ext uri="{BB962C8B-B14F-4D97-AF65-F5344CB8AC3E}">
        <p14:creationId xmlns:p14="http://schemas.microsoft.com/office/powerpoint/2010/main" val="40670925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أَنْ تَسْأَلَ </a:t>
            </a:r>
            <a:r>
              <a:rPr lang="ar-SA" altLang="en-US" dirty="0" err="1"/>
              <a:t>ٱللَّهَ</a:t>
            </a:r>
            <a:r>
              <a:rPr lang="ar-SA" altLang="en-US" dirty="0"/>
              <a:t> سُبْحَانَهُ وَتَعَالٰى</a:t>
            </a:r>
            <a:endParaRPr lang="en-US" altLang="en-US" dirty="0"/>
          </a:p>
        </p:txBody>
      </p:sp>
      <p:sp>
        <p:nvSpPr>
          <p:cNvPr id="2270211" name="Rectangle 3"/>
          <p:cNvSpPr>
            <a:spLocks noGrp="1" noChangeArrowheads="1"/>
          </p:cNvSpPr>
          <p:nvPr>
            <p:ph type="body" sz="quarter" idx="10"/>
          </p:nvPr>
        </p:nvSpPr>
        <p:spPr>
          <a:xfrm>
            <a:off x="2171700" y="4495800"/>
            <a:ext cx="7848600" cy="5847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is that you may beseech Almighty Allah</a:t>
            </a:r>
          </a:p>
        </p:txBody>
      </p:sp>
    </p:spTree>
    <p:extLst>
      <p:ext uri="{BB962C8B-B14F-4D97-AF65-F5344CB8AC3E}">
        <p14:creationId xmlns:p14="http://schemas.microsoft.com/office/powerpoint/2010/main" val="17271640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أَنْ يَرْزُقَنِي فَكَاكَ رَقَبَتِي مِنَ </a:t>
            </a:r>
            <a:r>
              <a:rPr lang="ar-SA" altLang="en-US" dirty="0" err="1"/>
              <a:t>ٱلنَّارِ</a:t>
            </a:r>
            <a:endParaRPr lang="en-US" altLang="en-US" dirty="0"/>
          </a:p>
        </p:txBody>
      </p:sp>
      <p:sp>
        <p:nvSpPr>
          <p:cNvPr id="2270211" name="Rectangle 3"/>
          <p:cNvSpPr>
            <a:spLocks noGrp="1" noChangeArrowheads="1"/>
          </p:cNvSpPr>
          <p:nvPr>
            <p:ph type="body" sz="quarter" idx="10"/>
          </p:nvPr>
        </p:nvSpPr>
        <p:spPr>
          <a:xfrm>
            <a:off x="2171700" y="4495800"/>
            <a:ext cx="7848600" cy="5847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to release me from Hellfire.</a:t>
            </a:r>
          </a:p>
        </p:txBody>
      </p:sp>
    </p:spTree>
    <p:extLst>
      <p:ext uri="{BB962C8B-B14F-4D97-AF65-F5344CB8AC3E}">
        <p14:creationId xmlns:p14="http://schemas.microsoft.com/office/powerpoint/2010/main" val="249326609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إِنَّهُ سَمِيعُ ٱلدُّعَاءِ قَرِيبٌ مُجِيبٌ</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Verily, He is Hearer of prayers, Nigh, and Responsive.</a:t>
            </a:r>
          </a:p>
        </p:txBody>
      </p:sp>
    </p:spTree>
    <p:extLst>
      <p:ext uri="{BB962C8B-B14F-4D97-AF65-F5344CB8AC3E}">
        <p14:creationId xmlns:p14="http://schemas.microsoft.com/office/powerpoint/2010/main" val="2220382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117304612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3"/>
          <p:cNvSpPr>
            <a:spLocks noGrp="1" noChangeArrowheads="1"/>
          </p:cNvSpPr>
          <p:nvPr>
            <p:ph type="title"/>
          </p:nvPr>
        </p:nvSpPr>
        <p:spPr>
          <a:xfrm>
            <a:off x="551384" y="538943"/>
            <a:ext cx="11089232" cy="5780114"/>
          </a:xfrm>
        </p:spPr>
        <p:txBody>
          <a:bodyPr/>
          <a:lstStyle/>
          <a:p>
            <a:r>
              <a:rPr lang="en-US" altLang="en-US" dirty="0"/>
              <a:t>Please recite a </a:t>
            </a:r>
            <a:br>
              <a:rPr lang="en-US" altLang="en-US" dirty="0"/>
            </a:br>
            <a:r>
              <a:rPr lang="en-US" altLang="en-US" dirty="0" err="1"/>
              <a:t>Sūrat</a:t>
            </a:r>
            <a:r>
              <a:rPr lang="en-US" altLang="en-US" dirty="0"/>
              <a:t> al-</a:t>
            </a:r>
            <a:r>
              <a:rPr lang="en-US" altLang="en-US" dirty="0" err="1"/>
              <a:t>Fātiḥah</a:t>
            </a:r>
            <a:br>
              <a:rPr lang="en-US" altLang="en-US" dirty="0"/>
            </a:br>
            <a:r>
              <a:rPr lang="en-US" altLang="en-US" dirty="0"/>
              <a:t>for all </a:t>
            </a:r>
            <a:r>
              <a:rPr lang="en-US" altLang="en-US" dirty="0" err="1"/>
              <a:t>marhumeen</a:t>
            </a:r>
            <a:endParaRPr lang="en-GB" alt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944315"/>
            <a:ext cx="12192000" cy="169277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عَلَيْكَ يَا وَارِثَ عِيسٰى رُوحِ </a:t>
            </a:r>
            <a:r>
              <a:rPr lang="ar-SA" altLang="en-US" dirty="0" err="1"/>
              <a:t>ٱللَّهِ</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on you, O inheritor of Jesus, the Spirit of Allah!</a:t>
            </a:r>
          </a:p>
        </p:txBody>
      </p:sp>
    </p:spTree>
    <p:extLst>
      <p:ext uri="{BB962C8B-B14F-4D97-AF65-F5344CB8AC3E}">
        <p14:creationId xmlns:p14="http://schemas.microsoft.com/office/powerpoint/2010/main" val="27610398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اَلسَّلاَمُ عَلَيْكَ يَا وَارِثَ مُحَمَّدٍ حَبِيبِ ٱللَّهِ</a:t>
            </a:r>
            <a:endParaRPr lang="en-US" altLang="en-US" dirty="0"/>
          </a:p>
        </p:txBody>
      </p:sp>
      <p:sp>
        <p:nvSpPr>
          <p:cNvPr id="2270211" name="Rectangle 3"/>
          <p:cNvSpPr>
            <a:spLocks noGrp="1" noChangeArrowheads="1"/>
          </p:cNvSpPr>
          <p:nvPr>
            <p:ph type="body" sz="quarter" idx="10"/>
          </p:nvPr>
        </p:nvSpPr>
        <p:spPr>
          <a:xfrm>
            <a:off x="2171700" y="4495800"/>
            <a:ext cx="7848600" cy="107721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on you, O inheritor of </a:t>
            </a:r>
            <a:r>
              <a:rPr lang="en-US" altLang="en-US" dirty="0" err="1"/>
              <a:t>Muḥammad</a:t>
            </a:r>
            <a:r>
              <a:rPr lang="en-US" altLang="en-US" dirty="0"/>
              <a:t>, the most beloved by Allah!</a:t>
            </a:r>
          </a:p>
        </p:txBody>
      </p:sp>
    </p:spTree>
    <p:extLst>
      <p:ext uri="{BB962C8B-B14F-4D97-AF65-F5344CB8AC3E}">
        <p14:creationId xmlns:p14="http://schemas.microsoft.com/office/powerpoint/2010/main" val="34442656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AZ Duas">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Z Duas" id="{00ED2A9C-A777-4D59-AD91-8212C269AA0C}" vid="{C65E4D70-CDE6-4339-846F-90D7F099DF0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57</TotalTime>
  <Words>1522</Words>
  <PresentationFormat>Widescreen</PresentationFormat>
  <Paragraphs>161</Paragraphs>
  <Slides>76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76</vt:i4>
      </vt:variant>
    </vt:vector>
  </HeadingPairs>
  <TitlesOfParts>
    <vt:vector size="83" baseType="lpstr">
      <vt:lpstr>Abbas</vt:lpstr>
      <vt:lpstr>Arabic Typesetting</vt:lpstr>
      <vt:lpstr>Arial</vt:lpstr>
      <vt:lpstr>Calibri</vt:lpstr>
      <vt:lpstr>Calibri Light</vt:lpstr>
      <vt:lpstr>Times New Roman</vt:lpstr>
      <vt:lpstr>AZ Duas</vt:lpstr>
      <vt:lpstr>PowerPoint Presentation</vt:lpstr>
      <vt:lpstr>أَللّٰهُمَّ صَلِّ عَلٰى مُحَمَّدٍ وَآلِ مُحَمَّدٍ</vt:lpstr>
      <vt:lpstr>بِسْمِ اللّٰهِ الرَّحْمٰنِ الرَّحِيمِ</vt:lpstr>
      <vt:lpstr>اَلسَّلاَمُ عَلَيْكَ يَا وَارِثَ آدَمَ صَفْوَةِ ٱللَّهِ</vt:lpstr>
      <vt:lpstr>اَلسَّلاَمُ عَلَيْكَ يَا وَارِثَ نُوحٍ نَبِيِّ ٱللَّهِ</vt:lpstr>
      <vt:lpstr>اَلسَّلاَمُ عَلَيْكَ يَا وَارِثَ إِبْرَاهيمَ خَليلِ ٱللَّهِ</vt:lpstr>
      <vt:lpstr>اَلسَّلاَمُ عَلَيْكَ يَا وَارِثَ مُوسٰى كَلِيمِ ٱللَّهِ</vt:lpstr>
      <vt:lpstr>اَلسَّلاَمُ عَلَيْكَ يَا وَارِثَ عِيسٰى رُوحِ ٱللَّهِ</vt:lpstr>
      <vt:lpstr>اَلسَّلاَمُ عَلَيْكَ يَا وَارِثَ مُحَمَّدٍ حَبِيبِ ٱللَّهِ</vt:lpstr>
      <vt:lpstr>اَلسَّلاَمُ عَلَيْكَ يَا وَارِثَ عَلِيٍّ أَمِيرِ ٱلْمُؤْمِنينَ وَلِيِّ اللّهِ</vt:lpstr>
      <vt:lpstr>اَلسَّلاَمُ عَلَيْكَ يَا وَارِثَ ٱلْحَسَنِ ٱلشَّهيدِ سِبْطِ رَسُولِ ٱللَّهِ</vt:lpstr>
      <vt:lpstr>اَلسَّلاَمُ عَلَيْكَ يَا بْنَ رَسُولِ ٱللَّهِ</vt:lpstr>
      <vt:lpstr>اَلسَّلاَمُ عَلَيْكَ يَا بْنَ ٱلْبَشِيرِ ٱلنَّذِيرِ</vt:lpstr>
      <vt:lpstr>وَٱبْنَ سَيِّدِ ٱلْوَصِيِّينَ</vt:lpstr>
      <vt:lpstr>اَلسَّلاَمُ عَلَيْكَ يَا بْنَ فَاطِمَةَ سَيِّدَةِ نِسَاءِ ٱلْعَالَمِينَ</vt:lpstr>
      <vt:lpstr>اَلسَّلاَمُ عَلَيْكَ يَا أَبَا عَبْدِ ٱللَّهِ</vt:lpstr>
      <vt:lpstr>اَلسَّلاَمُ عَلَيْكَ يا خِيَرَةَ ٱللَّهِ وَٱبْنَ خِيَرَتِهِ</vt:lpstr>
      <vt:lpstr>اَلسَّلاَمُ عَلَيْكَ يا ثَارَ ٱللَّهِ وَٱبْنَ ثَارِهِ</vt:lpstr>
      <vt:lpstr>اَلسَّلاَمُ عَلَيْكَ أَيُّهَا ٱلْوِتْرُ ٱلْمَوْتُورُ</vt:lpstr>
      <vt:lpstr>اَلسَّلاَمُ عَلَيْكَ أَيُّهَا ٱلإِمَامُ ٱلْهَادِي ٱلزَّكِيُّ</vt:lpstr>
      <vt:lpstr>وَعَلٰى أَرْوَاحٍ حَلَّتْ بِفِنَائِكَ وَأَقَامَتْ فِي جِوَارِكَ</vt:lpstr>
      <vt:lpstr>وَوَفَدَتْ مَعَ زُوَّارِكَ</vt:lpstr>
      <vt:lpstr>اَلسَّلاَمُ عَلَيْكَ مِنِّي مَا بَقِيتُ وَبَقِيَ ٱللَّيْلُ وَٱلنَّهَارُ</vt:lpstr>
      <vt:lpstr>فَلَقَدْ عَظُمَتْ بِكَ ٱلرَّزِيَّةُ</vt:lpstr>
      <vt:lpstr>وَجَلَّ ٱلْمُصَابُ فِي ٱلْمُؤْمِنِينَ وَٱلْمُسْلِمِينَ</vt:lpstr>
      <vt:lpstr>وَفِي أَهْلِ ٱلسَّمَاوَاتِ أَجْمَعِينَ</vt:lpstr>
      <vt:lpstr>وَفِي سُكَّانِ ٱلأَرَضِينَ</vt:lpstr>
      <vt:lpstr>فَإِنَّا لِلَّهِ وَإِنَّا إِلَيْهِ رَاجِعُونَ</vt:lpstr>
      <vt:lpstr>وَصَلَوَاتُ ٱللَّهِ وَبَرَكَاتُهُ وَتَحِيَّاتُهُ عَلَيْكَ</vt:lpstr>
      <vt:lpstr>وَعَلٰى آبَائِكَ ٱلطَّاهِرِينَ ٱلطَّيِّبِينَ ٱلْمُنْتَجَبِينَ</vt:lpstr>
      <vt:lpstr>وَعَلٰى ذَرَارِيهِمُ ٱلْهُدَاةِ ٱلْمَهْدِيِّينَ</vt:lpstr>
      <vt:lpstr>اَلسَّلاَمُ عَلَيْكَ يَا مَوْلايَ وَعَلَيْهِمْ</vt:lpstr>
      <vt:lpstr>وَعَلٰى رُوحِكَ وَعَلٰى أَرْوَاحِهِمْ</vt:lpstr>
      <vt:lpstr>وَعَلٰى تُرْبَتِكَ وَعَلٰى تُرْبَتِهِمْ</vt:lpstr>
      <vt:lpstr>أَللّٰهُمَّ لَقِّهِمْ رَحْمَةً وَرِضْوَاناً</vt:lpstr>
      <vt:lpstr>وَرَوْحاً وَرَيْحَاناً</vt:lpstr>
      <vt:lpstr>اَلسَّلاَمُ عَلَيْكَ يَا مَوْلاَيَ يَا أَبَا عَبْدِ ٱللَّهِ</vt:lpstr>
      <vt:lpstr>يَا بْنَ خَاتَمِ ٱلنَّبِيِّينَ وَ يَابْنَ سَيِّدِ ٱلْوَصِيِّينَ </vt:lpstr>
      <vt:lpstr>وَيَا بْنَ سَيِّدَةِ نِسَاءِ ٱلْعَالَمينَ</vt:lpstr>
      <vt:lpstr>اَلسَّلاَمُ عَلَيْكَ يَا شَهِيدُ يَا بْنَ ٱلشَّهِيدِ</vt:lpstr>
      <vt:lpstr>يَا أَخَا ٱلشَّهيدِ يَا أَبَا ٱلشُّهَدَاءِ</vt:lpstr>
      <vt:lpstr>أَللّٰهُمَّ بَلِّغْهُ عَنِّي فِي هٰذِهِ ٱلسَّاعَةِ</vt:lpstr>
      <vt:lpstr>وَفِي هٰذَا ٱلْيَوْمِ وَفِي هٰذَا ٱلْوَقْتِ وَفِي كُلِّ وَقْتٍ</vt:lpstr>
      <vt:lpstr>تَحِيَّةً كَثيرَةً وَسَلاماً</vt:lpstr>
      <vt:lpstr>سَلاَمُ ٱللَّهِ عَلَيْكِ وَرَحْمَةُ ٱللَّهِ وَبَرَكَاتُهُ</vt:lpstr>
      <vt:lpstr>يَا بْنَ سَيِّدِ ٱلْعَالَمِينَ</vt:lpstr>
      <vt:lpstr>وَعَلَى ٱلْمُسْتَشْهَدِينَ مَعَكَ سَلاَماً مُّتَّصِلاً</vt:lpstr>
      <vt:lpstr>مَا ٱتَّصَلَ ٱللَّيْلُ وَٱلنَّهارُ</vt:lpstr>
      <vt:lpstr>اَلسَّلاَمُ عَلَى ٱلْحُسَيْنِ بْنِ عَلِيٍّ ٱلشَّهِيدِ</vt:lpstr>
      <vt:lpstr>اَلسَّلاَمُ عَلٰى عَلِيِّ بْنِ ٱلْحُسَيْنِ ٱلشَّهِيدِ</vt:lpstr>
      <vt:lpstr>اَلسَّلاَمُ عَلَى ٱلْعَبَّاسِ بْنِ أَمِيرِ ٱلْمُؤْمِنِينَ ٱلشَّهِيدِ</vt:lpstr>
      <vt:lpstr>السَّلاَمُ عَلَى ٱلشُّهَداءِ مِنْ وُلْدِ أَمِيرِ ٱلْمُؤْمِنِينَ</vt:lpstr>
      <vt:lpstr>اَلسَّلاَمُ عَلَى ٱلشُّهَداءِ مِنْ وُلْدِ ٱلْحَسَنِ</vt:lpstr>
      <vt:lpstr>اَلسَّلاَمُ عَلَى ٱلشُّهَداءِ مِنْ وُلْدِ ٱلْحُسَيْنِ</vt:lpstr>
      <vt:lpstr>السَّلامُ عَلَى ٱلشُّهَداءِ مِنْ وُلْدِ جَعْفَرٍ وَعَقِيلٍ</vt:lpstr>
      <vt:lpstr>اَلسَّلاَمُ عَلٰى كُلِّ مُسْتَشْهَدٍ مَعَهُمْ مِنَ ٱلْمُؤْمِنِينَ</vt:lpstr>
      <vt:lpstr>أَللّٰهُمَّ صَلِّ عَلٰى مُحَمَّدٍ وَآلِ مُحَمَّدٍ</vt:lpstr>
      <vt:lpstr>وَبَلِّغْهُمْ عَنِّي تَحِيَّةً كَثِيرَةً وَسَلاَماً</vt:lpstr>
      <vt:lpstr>اَلسَّلاَمُ عَلَيْكَ يا رَسُولَ ٱللَّهِ</vt:lpstr>
      <vt:lpstr>أَحْسَنَ ٱللّٰهُ لَكَ ٱلْعَزَاءَ فِي وَلَدِكَ ٱلْحُسَيْنِ</vt:lpstr>
      <vt:lpstr>اَلسَّلاَمُ عَلَيْكِ يَا فَاطِمَةُ</vt:lpstr>
      <vt:lpstr>أَحْسَنَ ٱللّٰهُ لَكِ ٱلْعَزَاءَ فِي وَلَدِكَ ٱلْحُسَيْنِ</vt:lpstr>
      <vt:lpstr>اَلسَّلاَمُ عَلَيْكَ يَا أَمِيرَ ٱلْمُؤْمِنِينَ</vt:lpstr>
      <vt:lpstr>أَحْسَنَ ٱللّٰهُ لَكَ ٱلْعَزَاءَ فِي وَلَدِكَ ٱلْحُسَيْنِ</vt:lpstr>
      <vt:lpstr>اَلسَّلاَمُ عَلَيْكَ يَا أَبَا مُحَمَّدٍ ٱلْحَسَنُ</vt:lpstr>
      <vt:lpstr>أَحْسَنَ ٱللّٰهُ لَكَ ٱلْعَزَاءَ فِي أَخِيكَ ٱلْحُسَيْنِ</vt:lpstr>
      <vt:lpstr>يَا مَوْلاَيَ يَا أَبَا عَبْدِ ٱللَّهِ</vt:lpstr>
      <vt:lpstr>أَنَا ضَيْفُ ٱللَّهِ وَضَيْفُكَ</vt:lpstr>
      <vt:lpstr>وَجَارُ ٱللَّهِ وَجَارُكَ</vt:lpstr>
      <vt:lpstr>وَلِكُلِّ ضَيْفٍ وَجَارٍ قِرًى</vt:lpstr>
      <vt:lpstr>وَقِرَايَ فِي هٰذَا ٱلْوَقْتِ</vt:lpstr>
      <vt:lpstr>أَنْ تَسْأَلَ ٱللَّهَ سُبْحَانَهُ وَتَعَالٰى</vt:lpstr>
      <vt:lpstr>أَنْ يَرْزُقَنِي فَكَاكَ رَقَبَتِي مِنَ ٱلنَّارِ</vt:lpstr>
      <vt:lpstr>إِنَّهُ سَمِيعُ ٱلدُّعَاءِ قَرِيبٌ مُجِيبٌ</vt:lpstr>
      <vt:lpstr>أَللّٰهُمَّ صَلِّ عَلٰى مُحَمَّدٍ وَآلِ مُحَمَّدٍ</vt:lpstr>
      <vt:lpstr>Please recite a  Sūrat al-Fātiḥah for all marhumeen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2000-04-10T17:49:06Z</dcterms:created>
  <dcterms:modified xsi:type="dcterms:W3CDTF">2023-07-28T05:51:11Z</dcterms:modified>
</cp:coreProperties>
</file>