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64" r:id="rId4"/>
    <p:sldId id="262" r:id="rId5"/>
    <p:sldId id="265" r:id="rId6"/>
    <p:sldId id="263" r:id="rId7"/>
    <p:sldId id="266" r:id="rId8"/>
  </p:sldIdLst>
  <p:sldSz cx="12192000" cy="6858000"/>
  <p:notesSz cx="6858000" cy="9144000"/>
  <p:embeddedFontLst>
    <p:embeddedFont>
      <p:font typeface="Century Schoolbook" panose="02040604050505020304" pitchFamily="18" charset="0"/>
      <p:regular r:id="rId9"/>
      <p:bold r:id="rId10"/>
      <p:italic r:id="rId11"/>
      <p:boldItalic r:id="rId12"/>
    </p:embeddedFont>
    <p:embeddedFont>
      <p:font typeface="Urdu Typesetting" panose="03020402040406030203" pitchFamily="66" charset="-78"/>
      <p:regular r:id="rId13"/>
      <p:bold r:id="rId14"/>
    </p:embeddedFont>
    <p:embeddedFont>
      <p:font typeface="Wingdings 2" panose="050201020105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0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39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19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1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26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8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47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34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28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82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7ACD10-202A-4B79-AFDF-8B6BF0E2F039}" type="datetimeFigureOut">
              <a:rPr lang="en-CA" smtClean="0"/>
              <a:t>2021-03-25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D33B03C-2D26-49B7-AFB8-4EF329B344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8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F5E-0656-4014-A87C-9B0B401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052736"/>
            <a:ext cx="9418322" cy="1298448"/>
          </a:xfrm>
        </p:spPr>
        <p:txBody>
          <a:bodyPr>
            <a:normAutofit/>
          </a:bodyPr>
          <a:lstStyle/>
          <a:p>
            <a:pPr algn="r"/>
            <a:r>
              <a:rPr lang="ur-PK" sz="8000" b="1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جب میری 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ز</a:t>
            </a:r>
            <a:r>
              <a:rPr lang="ur-PK" sz="8000" b="1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ندگی کا لبریز جام ہوگا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r>
              <a:rPr lang="en-US" sz="3200" dirty="0"/>
              <a:t>When my life reaches its conclusion,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اُس دم لبوں پہ میرے حیدر کا نام ہوگا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 that moment, Haider’s name will be on my lips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9249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615339"/>
            <a:ext cx="9639650" cy="82529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ur-PK" sz="4800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خاکِ شِفا کے ٹکڑے آنکھوں پہ میری رکھنا</a:t>
            </a:r>
            <a:endParaRPr lang="en-C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838198" y="1440635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On my eyes, place pieces of </a:t>
            </a:r>
            <a:r>
              <a:rPr lang="en-US" sz="2800" i="1" dirty="0" err="1">
                <a:cs typeface="Urdu Typesetting" panose="03020402040406030203" pitchFamily="66" charset="-78"/>
              </a:rPr>
              <a:t>Khaak</a:t>
            </a:r>
            <a:r>
              <a:rPr lang="en-US" sz="2800" i="1" dirty="0">
                <a:cs typeface="Urdu Typesetting" panose="03020402040406030203" pitchFamily="66" charset="-78"/>
              </a:rPr>
              <a:t>-e-</a:t>
            </a:r>
            <a:r>
              <a:rPr lang="en-US" sz="2800" i="1" dirty="0" err="1">
                <a:cs typeface="Urdu Typesetting" panose="03020402040406030203" pitchFamily="66" charset="-78"/>
              </a:rPr>
              <a:t>Shifa</a:t>
            </a:r>
            <a:r>
              <a:rPr lang="en-US" sz="2800" i="1" dirty="0">
                <a:cs typeface="Urdu Typesetting" panose="03020402040406030203" pitchFamily="66" charset="-78"/>
              </a:rPr>
              <a:t>,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838198" y="2603704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4800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نام </a:t>
            </a: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پنجِتن کے میرے </a:t>
            </a:r>
            <a:r>
              <a:rPr lang="ur-PK" sz="4800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کفن پہ لکھنا</a:t>
            </a:r>
            <a:endParaRPr lang="en-CA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838198" y="342900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On my shroud, write the names of the </a:t>
            </a:r>
            <a:r>
              <a:rPr lang="en-US" sz="2800" i="1" dirty="0" err="1">
                <a:cs typeface="Urdu Typesetting" panose="03020402040406030203" pitchFamily="66" charset="-78"/>
              </a:rPr>
              <a:t>Panjitan</a:t>
            </a:r>
            <a:r>
              <a:rPr lang="en-US" sz="2800" i="1" dirty="0">
                <a:cs typeface="Urdu Typesetting" panose="03020402040406030203" pitchFamily="66" charset="-78"/>
              </a:rPr>
              <a:t>,</a:t>
            </a:r>
            <a:endParaRPr lang="en-CA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73D4C-2A3D-4C46-A191-A7FBFA260AE2}"/>
              </a:ext>
            </a:extLst>
          </p:cNvPr>
          <p:cNvSpPr txBox="1">
            <a:spLocks/>
          </p:cNvSpPr>
          <p:nvPr/>
        </p:nvSpPr>
        <p:spPr>
          <a:xfrm>
            <a:off x="838198" y="4592069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ur-PK" sz="4800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بخشِش کو میری کافی یہ انتظام ہوگا</a:t>
            </a:r>
            <a:endParaRPr lang="en-CA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CFFF-2B60-4D32-9493-1E2360DEE199}"/>
              </a:ext>
            </a:extLst>
          </p:cNvPr>
          <p:cNvSpPr txBox="1"/>
          <p:nvPr/>
        </p:nvSpPr>
        <p:spPr>
          <a:xfrm>
            <a:off x="838198" y="5417365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For my forgiveness, this will be preparation enough.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3239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F5E-0656-4014-A87C-9B0B401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052736"/>
            <a:ext cx="9418322" cy="1298448"/>
          </a:xfrm>
        </p:spPr>
        <p:txBody>
          <a:bodyPr>
            <a:normAutofit/>
          </a:bodyPr>
          <a:lstStyle/>
          <a:p>
            <a:pPr algn="r"/>
            <a:r>
              <a:rPr lang="ur-PK" sz="8000" b="1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جب میری 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ز</a:t>
            </a:r>
            <a:r>
              <a:rPr lang="ur-PK" sz="8000" b="1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ندگی کا لبریز جام ہوگا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r>
              <a:rPr lang="en-US" sz="3200" dirty="0"/>
              <a:t>When my life reaches its conclusion,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اُس دم لبوں پہ میرے حیدر کا نام ہوگا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 that moment, Haider’s name will be on my lips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3173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615339"/>
            <a:ext cx="9639650" cy="82529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ڈھانپینگے جب قریبی آکر میرے بدن کو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838198" y="1440635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When my near ones will enshroud my body,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838198" y="2603704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کرلونگا یاد اُس دم مظلومِ بےکفن کو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838198" y="342900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I will remember the Innocent One who is </a:t>
            </a:r>
            <a:r>
              <a:rPr lang="en-US" sz="2800" dirty="0" err="1">
                <a:cs typeface="Urdu Typesetting" panose="03020402040406030203" pitchFamily="66" charset="-78"/>
              </a:rPr>
              <a:t>shroudless</a:t>
            </a:r>
            <a:r>
              <a:rPr lang="en-US" sz="2800" dirty="0">
                <a:cs typeface="Urdu Typesetting" panose="03020402040406030203" pitchFamily="66" charset="-78"/>
              </a:rPr>
              <a:t>,</a:t>
            </a:r>
            <a:endParaRPr lang="en-CA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73D4C-2A3D-4C46-A191-A7FBFA260AE2}"/>
              </a:ext>
            </a:extLst>
          </p:cNvPr>
          <p:cNvSpPr txBox="1">
            <a:spLocks/>
          </p:cNvSpPr>
          <p:nvPr/>
        </p:nvSpPr>
        <p:spPr>
          <a:xfrm>
            <a:off x="838198" y="4592069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بند ہونگی آنکھیں رونے سے کام ہوگا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CFFF-2B60-4D32-9493-1E2360DEE199}"/>
              </a:ext>
            </a:extLst>
          </p:cNvPr>
          <p:cNvSpPr txBox="1"/>
          <p:nvPr/>
        </p:nvSpPr>
        <p:spPr>
          <a:xfrm>
            <a:off x="838198" y="5417365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Even though my eyes will be closed, I will cry for Him.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657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F5E-0656-4014-A87C-9B0B401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052736"/>
            <a:ext cx="9418322" cy="1298448"/>
          </a:xfrm>
        </p:spPr>
        <p:txBody>
          <a:bodyPr>
            <a:normAutofit/>
          </a:bodyPr>
          <a:lstStyle/>
          <a:p>
            <a:pPr algn="r"/>
            <a:r>
              <a:rPr lang="ur-PK" sz="8000" b="1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جب میری 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ز</a:t>
            </a:r>
            <a:r>
              <a:rPr lang="ur-PK" sz="8000" b="1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ندگی کا لبریز جام ہوگا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r>
              <a:rPr lang="en-US" sz="3200" dirty="0"/>
              <a:t>When my life reaches its conclusion,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اُس دم لبوں پہ میرے حیدر کا نام ہوگا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 that moment, Haider’s name will be on my lips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2259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BF39-ADB5-43E9-BA5D-EF92AAAA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615339"/>
            <a:ext cx="9639650" cy="82529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میری لحد میں کیسے ملکوت آسکیں گے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89C1-6E35-4656-8FBF-6D40B16F7914}"/>
              </a:ext>
            </a:extLst>
          </p:cNvPr>
          <p:cNvSpPr txBox="1"/>
          <p:nvPr/>
        </p:nvSpPr>
        <p:spPr>
          <a:xfrm>
            <a:off x="838198" y="1440635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How will the Angels [</a:t>
            </a:r>
            <a:r>
              <a:rPr lang="en-US" sz="2800">
                <a:cs typeface="Urdu Typesetting" panose="03020402040406030203" pitchFamily="66" charset="-78"/>
              </a:rPr>
              <a:t>of Punishment] </a:t>
            </a:r>
            <a:r>
              <a:rPr lang="en-US" sz="2800" dirty="0">
                <a:cs typeface="Urdu Typesetting" panose="03020402040406030203" pitchFamily="66" charset="-78"/>
              </a:rPr>
              <a:t>enter my grave?</a:t>
            </a:r>
            <a:endParaRPr lang="en-CA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C4B6C2-BF16-4C25-8903-25C098939265}"/>
              </a:ext>
            </a:extLst>
          </p:cNvPr>
          <p:cNvSpPr txBox="1">
            <a:spLocks/>
          </p:cNvSpPr>
          <p:nvPr/>
        </p:nvSpPr>
        <p:spPr>
          <a:xfrm>
            <a:off x="838198" y="2603704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مُنکر نکیر کیسے مُجھکو ڈرا سکیں گے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221CF-4F66-4499-B709-83CAC43A9162}"/>
              </a:ext>
            </a:extLst>
          </p:cNvPr>
          <p:cNvSpPr txBox="1"/>
          <p:nvPr/>
        </p:nvSpPr>
        <p:spPr>
          <a:xfrm>
            <a:off x="838198" y="3429000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How will </a:t>
            </a:r>
            <a:r>
              <a:rPr lang="en-US" sz="2800" i="1" dirty="0" err="1">
                <a:cs typeface="Urdu Typesetting" panose="03020402040406030203" pitchFamily="66" charset="-78"/>
              </a:rPr>
              <a:t>Munkir</a:t>
            </a:r>
            <a:r>
              <a:rPr lang="en-US" sz="2800" i="1" dirty="0">
                <a:cs typeface="Urdu Typesetting" panose="03020402040406030203" pitchFamily="66" charset="-78"/>
              </a:rPr>
              <a:t> </a:t>
            </a:r>
            <a:r>
              <a:rPr lang="en-US" sz="2800" dirty="0">
                <a:cs typeface="Urdu Typesetting" panose="03020402040406030203" pitchFamily="66" charset="-78"/>
              </a:rPr>
              <a:t>[&amp;]</a:t>
            </a:r>
            <a:r>
              <a:rPr lang="en-US" sz="2800" i="1" dirty="0">
                <a:cs typeface="Urdu Typesetting" panose="03020402040406030203" pitchFamily="66" charset="-78"/>
              </a:rPr>
              <a:t> </a:t>
            </a:r>
            <a:r>
              <a:rPr lang="en-US" sz="2800" i="1" dirty="0" err="1">
                <a:cs typeface="Urdu Typesetting" panose="03020402040406030203" pitchFamily="66" charset="-78"/>
              </a:rPr>
              <a:t>Nakir</a:t>
            </a:r>
            <a:r>
              <a:rPr lang="en-US" sz="2800" i="1" dirty="0">
                <a:cs typeface="Urdu Typesetting" panose="03020402040406030203" pitchFamily="66" charset="-78"/>
              </a:rPr>
              <a:t> </a:t>
            </a:r>
            <a:r>
              <a:rPr lang="en-US" sz="2800" dirty="0">
                <a:cs typeface="Urdu Typesetting" panose="03020402040406030203" pitchFamily="66" charset="-78"/>
              </a:rPr>
              <a:t>scare me?</a:t>
            </a:r>
            <a:endParaRPr lang="en-CA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73D4C-2A3D-4C46-A191-A7FBFA260AE2}"/>
              </a:ext>
            </a:extLst>
          </p:cNvPr>
          <p:cNvSpPr txBox="1">
            <a:spLocks/>
          </p:cNvSpPr>
          <p:nvPr/>
        </p:nvSpPr>
        <p:spPr>
          <a:xfrm>
            <a:off x="838198" y="4592069"/>
            <a:ext cx="9639650" cy="825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ur-PK" sz="4800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جبکے میری لحد میں میرا اِمام ہوگا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CFFF-2B60-4D32-9493-1E2360DEE199}"/>
              </a:ext>
            </a:extLst>
          </p:cNvPr>
          <p:cNvSpPr txBox="1"/>
          <p:nvPr/>
        </p:nvSpPr>
        <p:spPr>
          <a:xfrm>
            <a:off x="838198" y="5417365"/>
            <a:ext cx="963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Urdu Typesetting" panose="03020402040406030203" pitchFamily="66" charset="-78"/>
              </a:rPr>
              <a:t>For in my grave [with me,] will be my Imam.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551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3F5E-0656-4014-A87C-9B0B4016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052736"/>
            <a:ext cx="9418322" cy="1298448"/>
          </a:xfrm>
        </p:spPr>
        <p:txBody>
          <a:bodyPr>
            <a:normAutofit/>
          </a:bodyPr>
          <a:lstStyle/>
          <a:p>
            <a:pPr algn="r"/>
            <a:r>
              <a:rPr lang="ur-PK" sz="8000" b="1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جب میری </a:t>
            </a:r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ز</a:t>
            </a:r>
            <a:r>
              <a:rPr lang="ur-PK" sz="8000" b="1" i="0" dirty="0">
                <a:effectLst/>
                <a:latin typeface="Urdu Typesetting" panose="03020402040406030203" pitchFamily="66" charset="-78"/>
                <a:cs typeface="Urdu Typesetting" panose="03020402040406030203" pitchFamily="66" charset="-78"/>
              </a:rPr>
              <a:t>ندگی کا لبریز جام ہوگا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8A89D-E746-420D-A0FE-2CF38E2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8" y="2351185"/>
            <a:ext cx="9418320" cy="573760"/>
          </a:xfrm>
        </p:spPr>
        <p:txBody>
          <a:bodyPr>
            <a:normAutofit/>
          </a:bodyPr>
          <a:lstStyle/>
          <a:p>
            <a:r>
              <a:rPr lang="en-US" sz="3200" dirty="0"/>
              <a:t>When my life reaches its conclusion,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CA7CEC-177B-467D-8A41-17B1D6CF24FB}"/>
              </a:ext>
            </a:extLst>
          </p:cNvPr>
          <p:cNvSpPr txBox="1">
            <a:spLocks/>
          </p:cNvSpPr>
          <p:nvPr/>
        </p:nvSpPr>
        <p:spPr>
          <a:xfrm>
            <a:off x="1199457" y="3571027"/>
            <a:ext cx="9418321" cy="1177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r-PK" sz="8000" b="1" dirty="0">
                <a:latin typeface="Urdu Typesetting" panose="03020402040406030203" pitchFamily="66" charset="-78"/>
                <a:cs typeface="Urdu Typesetting" panose="03020402040406030203" pitchFamily="66" charset="-78"/>
              </a:rPr>
              <a:t>اُس دم لبوں پہ میرے حیدر کا نام ہوگا</a:t>
            </a:r>
            <a:endParaRPr lang="en-CA" sz="8000" b="1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C7DB6E-7FEF-4FDD-84F8-5D8537D9E819}"/>
              </a:ext>
            </a:extLst>
          </p:cNvPr>
          <p:cNvSpPr txBox="1">
            <a:spLocks/>
          </p:cNvSpPr>
          <p:nvPr/>
        </p:nvSpPr>
        <p:spPr>
          <a:xfrm>
            <a:off x="1199457" y="4748338"/>
            <a:ext cx="9649072" cy="730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 that moment, Haider’s name will be on my lips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6125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59</TotalTime>
  <Words>296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 2</vt:lpstr>
      <vt:lpstr>Century Schoolbook</vt:lpstr>
      <vt:lpstr>Arial</vt:lpstr>
      <vt:lpstr>Urdu Typesetting</vt:lpstr>
      <vt:lpstr>View</vt:lpstr>
      <vt:lpstr>جب میری زندگی کا لبریز جام ہوگا</vt:lpstr>
      <vt:lpstr>PowerPoint Presentation</vt:lpstr>
      <vt:lpstr>جب میری زندگی کا لبریز جام ہوگا</vt:lpstr>
      <vt:lpstr>PowerPoint Presentation</vt:lpstr>
      <vt:lpstr>جب میری زندگی کا لبریز جام ہوگا</vt:lpstr>
      <vt:lpstr>PowerPoint Presentation</vt:lpstr>
      <vt:lpstr>جب میری زندگی کا لبریز جام ہوگا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جب میری ذندگی کا لبریز جام ہوگا</dc:title>
  <dc:creator>Ghayur Haider</dc:creator>
  <cp:lastModifiedBy>Ghayur Haider</cp:lastModifiedBy>
  <cp:revision>9</cp:revision>
  <dcterms:created xsi:type="dcterms:W3CDTF">2021-03-25T02:18:24Z</dcterms:created>
  <dcterms:modified xsi:type="dcterms:W3CDTF">2021-03-25T20:25:46Z</dcterms:modified>
</cp:coreProperties>
</file>