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sldIdLst>
    <p:sldId id="271" r:id="rId2"/>
    <p:sldId id="257" r:id="rId3"/>
    <p:sldId id="267" r:id="rId4"/>
    <p:sldId id="268" r:id="rId5"/>
    <p:sldId id="269" r:id="rId6"/>
    <p:sldId id="270" r:id="rId7"/>
    <p:sldId id="266" r:id="rId8"/>
  </p:sldIdLst>
  <p:sldSz cx="12192000" cy="6858000"/>
  <p:notesSz cx="6858000" cy="9144000"/>
  <p:embeddedFontLst>
    <p:embeddedFont>
      <p:font typeface="Corbel" panose="020B0503020204020204" pitchFamily="34" charset="0"/>
      <p:regular r:id="rId9"/>
      <p:bold r:id="rId10"/>
      <p:italic r:id="rId11"/>
      <p:boldItalic r:id="rId12"/>
    </p:embeddedFont>
    <p:embeddedFont>
      <p:font typeface="Urdu Typesetting" panose="03020402040406030203" pitchFamily="66" charset="-78"/>
      <p:regular r:id="rId13"/>
      <p:bold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80" d="100"/>
          <a:sy n="80" d="100"/>
        </p:scale>
        <p:origin x="739" y="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1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745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23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7025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79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641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776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180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863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93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774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84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53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71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080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23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77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A7ACD10-202A-4B79-AFDF-8B6BF0E2F039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832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28A89D-E746-420D-A0FE-2CF38E24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458" y="2351185"/>
            <a:ext cx="9418320" cy="57376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 wish I see the time of the current Mehdi</a:t>
            </a:r>
            <a:endParaRPr lang="en-CA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CA7CEC-177B-467D-8A41-17B1D6CF24FB}"/>
              </a:ext>
            </a:extLst>
          </p:cNvPr>
          <p:cNvSpPr txBox="1">
            <a:spLocks/>
          </p:cNvSpPr>
          <p:nvPr/>
        </p:nvSpPr>
        <p:spPr>
          <a:xfrm>
            <a:off x="1199457" y="3571027"/>
            <a:ext cx="9418321" cy="1177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بارہویں حیدرِ کرار کا چہرہ دیکھوں</a:t>
            </a:r>
            <a:endParaRPr lang="en-CA" sz="8000" b="1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C7DB6E-7FEF-4FDD-84F8-5D8537D9E819}"/>
              </a:ext>
            </a:extLst>
          </p:cNvPr>
          <p:cNvSpPr txBox="1">
            <a:spLocks/>
          </p:cNvSpPr>
          <p:nvPr/>
        </p:nvSpPr>
        <p:spPr>
          <a:xfrm>
            <a:off x="1199457" y="4748338"/>
            <a:ext cx="9649072" cy="730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3200" dirty="0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7A2144-E173-43C7-A185-CC3DB230C0CA}"/>
              </a:ext>
            </a:extLst>
          </p:cNvPr>
          <p:cNvSpPr txBox="1">
            <a:spLocks/>
          </p:cNvSpPr>
          <p:nvPr/>
        </p:nvSpPr>
        <p:spPr>
          <a:xfrm>
            <a:off x="1199457" y="1171173"/>
            <a:ext cx="9418321" cy="1177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کاش میں مہدیِ دوراں کا زمانہ دیکھوں</a:t>
            </a:r>
            <a:endParaRPr lang="en-CA" sz="8000" b="1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10803CE-8925-4282-B7FA-6083309BC13B}"/>
              </a:ext>
            </a:extLst>
          </p:cNvPr>
          <p:cNvSpPr txBox="1">
            <a:spLocks/>
          </p:cNvSpPr>
          <p:nvPr/>
        </p:nvSpPr>
        <p:spPr>
          <a:xfrm>
            <a:off x="1199457" y="4748338"/>
            <a:ext cx="9418320" cy="573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[I wish] I see the face of the 12</a:t>
            </a:r>
            <a:r>
              <a:rPr lang="en-US" baseline="30000" dirty="0"/>
              <a:t>th</a:t>
            </a:r>
            <a:r>
              <a:rPr lang="en-US" dirty="0"/>
              <a:t> Haider-e-</a:t>
            </a:r>
            <a:r>
              <a:rPr lang="en-US" dirty="0" err="1"/>
              <a:t>Karrar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1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BF39-ADB5-43E9-BA5D-EF92AAAA7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50066"/>
            <a:ext cx="9639650" cy="1157714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ur-PK" sz="72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پھر اذانِ علی اکبر سے ہو آغازِ سحر</a:t>
            </a:r>
            <a:endParaRPr lang="en-CA" sz="7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F89C1-6E35-4656-8FBF-6D40B16F7914}"/>
              </a:ext>
            </a:extLst>
          </p:cNvPr>
          <p:cNvSpPr txBox="1"/>
          <p:nvPr/>
        </p:nvSpPr>
        <p:spPr>
          <a:xfrm>
            <a:off x="983432" y="2468910"/>
            <a:ext cx="9639650" cy="54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Once more, may our mornings begin with the Azan of Ali Akbar,</a:t>
            </a:r>
            <a:endParaRPr lang="en-CA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C4B6C2-BF16-4C25-8903-25C098939265}"/>
              </a:ext>
            </a:extLst>
          </p:cNvPr>
          <p:cNvSpPr txBox="1">
            <a:spLocks/>
          </p:cNvSpPr>
          <p:nvPr/>
        </p:nvSpPr>
        <p:spPr>
          <a:xfrm>
            <a:off x="983432" y="3849091"/>
            <a:ext cx="9639650" cy="1126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ur-PK" sz="72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پیچھے مہدی کے میں عیسیٰ کا مسلّہ دیکھوں</a:t>
            </a:r>
            <a:endParaRPr lang="en-CA" sz="7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221CF-4F66-4499-B709-83CAC43A9162}"/>
              </a:ext>
            </a:extLst>
          </p:cNvPr>
          <p:cNvSpPr txBox="1"/>
          <p:nvPr/>
        </p:nvSpPr>
        <p:spPr>
          <a:xfrm>
            <a:off x="983432" y="4843626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Behind Mehdi’s [prayer mat], may we see Isa’s prayer mat.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3239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BF39-ADB5-43E9-BA5D-EF92AAAA7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50066"/>
            <a:ext cx="9639650" cy="1157714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ur-PK" sz="72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پرچمِ حضرتِ عباس کو لہراتے ہوئے</a:t>
            </a:r>
            <a:endParaRPr lang="en-CA" sz="7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F89C1-6E35-4656-8FBF-6D40B16F7914}"/>
              </a:ext>
            </a:extLst>
          </p:cNvPr>
          <p:cNvSpPr txBox="1"/>
          <p:nvPr/>
        </p:nvSpPr>
        <p:spPr>
          <a:xfrm>
            <a:off x="983432" y="2468910"/>
            <a:ext cx="9639650" cy="54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The flag of </a:t>
            </a:r>
            <a:r>
              <a:rPr lang="en-US" sz="2800" dirty="0" err="1">
                <a:cs typeface="Urdu Typesetting" panose="03020402040406030203" pitchFamily="66" charset="-78"/>
              </a:rPr>
              <a:t>Hazrat</a:t>
            </a:r>
            <a:r>
              <a:rPr lang="en-US" sz="2800" dirty="0">
                <a:cs typeface="Urdu Typesetting" panose="03020402040406030203" pitchFamily="66" charset="-78"/>
              </a:rPr>
              <a:t> Abbas, waving,</a:t>
            </a:r>
            <a:endParaRPr lang="en-CA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C4B6C2-BF16-4C25-8903-25C098939265}"/>
              </a:ext>
            </a:extLst>
          </p:cNvPr>
          <p:cNvSpPr txBox="1">
            <a:spLocks/>
          </p:cNvSpPr>
          <p:nvPr/>
        </p:nvSpPr>
        <p:spPr>
          <a:xfrm>
            <a:off x="983432" y="3849091"/>
            <a:ext cx="9639650" cy="1126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ur-PK" sz="72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میرے مالک میرے خالق سرِ کعبہ دیکھوں</a:t>
            </a:r>
            <a:endParaRPr lang="en-CA" sz="7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221CF-4F66-4499-B709-83CAC43A9162}"/>
              </a:ext>
            </a:extLst>
          </p:cNvPr>
          <p:cNvSpPr txBox="1"/>
          <p:nvPr/>
        </p:nvSpPr>
        <p:spPr>
          <a:xfrm>
            <a:off x="983432" y="4843626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My Master, my Creator, may I see it on top of the </a:t>
            </a:r>
            <a:r>
              <a:rPr lang="en-US" sz="2800" dirty="0" err="1">
                <a:cs typeface="Urdu Typesetting" panose="03020402040406030203" pitchFamily="66" charset="-78"/>
              </a:rPr>
              <a:t>Kabah</a:t>
            </a:r>
            <a:r>
              <a:rPr lang="en-US" sz="2800" dirty="0">
                <a:cs typeface="Urdu Typesetting" panose="03020402040406030203" pitchFamily="66" charset="-78"/>
              </a:rPr>
              <a:t>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08678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BF39-ADB5-43E9-BA5D-EF92AAAA7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50066"/>
            <a:ext cx="9639650" cy="1157714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ur-PK" sz="72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صحنِ کعبہ سے نکلتا ہے جلوسِ عاشور</a:t>
            </a:r>
            <a:endParaRPr lang="en-CA" sz="7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F89C1-6E35-4656-8FBF-6D40B16F7914}"/>
              </a:ext>
            </a:extLst>
          </p:cNvPr>
          <p:cNvSpPr txBox="1"/>
          <p:nvPr/>
        </p:nvSpPr>
        <p:spPr>
          <a:xfrm>
            <a:off x="983432" y="2468910"/>
            <a:ext cx="9639650" cy="54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The Ashur procession begins in the courtyard of the </a:t>
            </a:r>
            <a:r>
              <a:rPr lang="en-US" sz="2800" dirty="0" err="1">
                <a:cs typeface="Urdu Typesetting" panose="03020402040406030203" pitchFamily="66" charset="-78"/>
              </a:rPr>
              <a:t>Kabah</a:t>
            </a:r>
            <a:r>
              <a:rPr lang="en-US" sz="2800" dirty="0">
                <a:cs typeface="Urdu Typesetting" panose="03020402040406030203" pitchFamily="66" charset="-78"/>
              </a:rPr>
              <a:t>;</a:t>
            </a:r>
            <a:endParaRPr lang="en-CA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C4B6C2-BF16-4C25-8903-25C098939265}"/>
              </a:ext>
            </a:extLst>
          </p:cNvPr>
          <p:cNvSpPr txBox="1">
            <a:spLocks/>
          </p:cNvSpPr>
          <p:nvPr/>
        </p:nvSpPr>
        <p:spPr>
          <a:xfrm>
            <a:off x="983432" y="3849091"/>
            <a:ext cx="9639650" cy="1126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ur-PK" sz="72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اپنے اس خواب کو تعبیر میں ڈھلتا دیکھوں</a:t>
            </a:r>
            <a:endParaRPr lang="en-CA" sz="7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221CF-4F66-4499-B709-83CAC43A9162}"/>
              </a:ext>
            </a:extLst>
          </p:cNvPr>
          <p:cNvSpPr txBox="1"/>
          <p:nvPr/>
        </p:nvSpPr>
        <p:spPr>
          <a:xfrm>
            <a:off x="983432" y="4843626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May I see this dream of mine taking the shape of reality.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46757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BF39-ADB5-43E9-BA5D-EF92AAAA7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50066"/>
            <a:ext cx="9639650" cy="1157714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ur-PK" sz="72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سامنے مولا کے جا کر کہوں دل کی حاجت</a:t>
            </a:r>
            <a:endParaRPr lang="en-CA" sz="7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F89C1-6E35-4656-8FBF-6D40B16F7914}"/>
              </a:ext>
            </a:extLst>
          </p:cNvPr>
          <p:cNvSpPr txBox="1"/>
          <p:nvPr/>
        </p:nvSpPr>
        <p:spPr>
          <a:xfrm>
            <a:off x="983432" y="2468910"/>
            <a:ext cx="9639650" cy="54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May I bare my heart in front of my Master [in person,]</a:t>
            </a:r>
            <a:endParaRPr lang="en-CA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C4B6C2-BF16-4C25-8903-25C098939265}"/>
              </a:ext>
            </a:extLst>
          </p:cNvPr>
          <p:cNvSpPr txBox="1">
            <a:spLocks/>
          </p:cNvSpPr>
          <p:nvPr/>
        </p:nvSpPr>
        <p:spPr>
          <a:xfrm>
            <a:off x="983432" y="3849091"/>
            <a:ext cx="9639650" cy="1126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ur-PK" sz="72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کب تلک دریا میں بہتا یہ عریضہ دیکھوں</a:t>
            </a:r>
            <a:endParaRPr lang="en-CA" sz="7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221CF-4F66-4499-B709-83CAC43A9162}"/>
              </a:ext>
            </a:extLst>
          </p:cNvPr>
          <p:cNvSpPr txBox="1"/>
          <p:nvPr/>
        </p:nvSpPr>
        <p:spPr>
          <a:xfrm>
            <a:off x="983432" y="4843626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How long must I see this letter floating down the river?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1111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BF39-ADB5-43E9-BA5D-EF92AAAA7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50066"/>
            <a:ext cx="9639650" cy="1157714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ur-PK" sz="72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ارسلان عٰظمی کرتا ہے کریم ایک دعا</a:t>
            </a:r>
            <a:endParaRPr lang="en-CA" sz="7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F89C1-6E35-4656-8FBF-6D40B16F7914}"/>
              </a:ext>
            </a:extLst>
          </p:cNvPr>
          <p:cNvSpPr txBox="1"/>
          <p:nvPr/>
        </p:nvSpPr>
        <p:spPr>
          <a:xfrm>
            <a:off x="983432" y="2468910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Arsalan Azmi, this is Karim’s [only] wish:</a:t>
            </a:r>
            <a:endParaRPr lang="en-CA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C4B6C2-BF16-4C25-8903-25C098939265}"/>
              </a:ext>
            </a:extLst>
          </p:cNvPr>
          <p:cNvSpPr txBox="1">
            <a:spLocks/>
          </p:cNvSpPr>
          <p:nvPr/>
        </p:nvSpPr>
        <p:spPr>
          <a:xfrm>
            <a:off x="983432" y="3849091"/>
            <a:ext cx="9639650" cy="1126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ur-PK" sz="72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تربتِ فاطمہ زہرہ پہ میں روزہ دیکھوں</a:t>
            </a:r>
            <a:endParaRPr lang="en-CA" sz="7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221CF-4F66-4499-B709-83CAC43A9162}"/>
              </a:ext>
            </a:extLst>
          </p:cNvPr>
          <p:cNvSpPr txBox="1"/>
          <p:nvPr/>
        </p:nvSpPr>
        <p:spPr>
          <a:xfrm>
            <a:off x="983432" y="4843626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[That] I see a shrine upon the grave of Fatima Zahra.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43844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28A89D-E746-420D-A0FE-2CF38E24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458" y="2351185"/>
            <a:ext cx="9418320" cy="57376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 wish I see the time of the current Mehdi</a:t>
            </a:r>
            <a:endParaRPr lang="en-CA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CA7CEC-177B-467D-8A41-17B1D6CF24FB}"/>
              </a:ext>
            </a:extLst>
          </p:cNvPr>
          <p:cNvSpPr txBox="1">
            <a:spLocks/>
          </p:cNvSpPr>
          <p:nvPr/>
        </p:nvSpPr>
        <p:spPr>
          <a:xfrm>
            <a:off x="1199457" y="3571027"/>
            <a:ext cx="9418321" cy="1177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بارہویں حیدرِ کرار کا چہرہ دیکھوں</a:t>
            </a:r>
            <a:endParaRPr lang="en-CA" sz="8000" b="1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C7DB6E-7FEF-4FDD-84F8-5D8537D9E819}"/>
              </a:ext>
            </a:extLst>
          </p:cNvPr>
          <p:cNvSpPr txBox="1">
            <a:spLocks/>
          </p:cNvSpPr>
          <p:nvPr/>
        </p:nvSpPr>
        <p:spPr>
          <a:xfrm>
            <a:off x="1199457" y="4748338"/>
            <a:ext cx="9649072" cy="730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3200" dirty="0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7A2144-E173-43C7-A185-CC3DB230C0CA}"/>
              </a:ext>
            </a:extLst>
          </p:cNvPr>
          <p:cNvSpPr txBox="1">
            <a:spLocks/>
          </p:cNvSpPr>
          <p:nvPr/>
        </p:nvSpPr>
        <p:spPr>
          <a:xfrm>
            <a:off x="1199457" y="1171173"/>
            <a:ext cx="9418321" cy="1177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کاش میں مہدیِ دوراں کا زمانہ دیکھوں</a:t>
            </a:r>
            <a:endParaRPr lang="en-CA" sz="8000" b="1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10803CE-8925-4282-B7FA-6083309BC13B}"/>
              </a:ext>
            </a:extLst>
          </p:cNvPr>
          <p:cNvSpPr txBox="1">
            <a:spLocks/>
          </p:cNvSpPr>
          <p:nvPr/>
        </p:nvSpPr>
        <p:spPr>
          <a:xfrm>
            <a:off x="1199457" y="4748338"/>
            <a:ext cx="9418320" cy="573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[I wish] I see the face of the 12</a:t>
            </a:r>
            <a:r>
              <a:rPr lang="en-US" baseline="30000" dirty="0"/>
              <a:t>th</a:t>
            </a:r>
            <a:r>
              <a:rPr lang="en-US" dirty="0"/>
              <a:t> Haider-e-</a:t>
            </a:r>
            <a:r>
              <a:rPr lang="en-US" dirty="0" err="1"/>
              <a:t>Karrar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8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133</TotalTime>
  <Words>271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Corbel</vt:lpstr>
      <vt:lpstr>Arial</vt:lpstr>
      <vt:lpstr>Urdu Typesetting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جب میری ذندگی کا لبریز جام ہوگا</dc:title>
  <dc:creator>Ghayur Haider</dc:creator>
  <cp:lastModifiedBy>Ghayur Haider</cp:lastModifiedBy>
  <cp:revision>18</cp:revision>
  <dcterms:created xsi:type="dcterms:W3CDTF">2021-03-25T02:18:24Z</dcterms:created>
  <dcterms:modified xsi:type="dcterms:W3CDTF">2021-03-28T01:38:15Z</dcterms:modified>
</cp:coreProperties>
</file>