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Schoolbook" panose="02040604050505020304" pitchFamily="18" charset="0"/>
      <p:regular r:id="rId12"/>
      <p:bold r:id="rId13"/>
      <p:italic r:id="rId14"/>
      <p:boldItalic r:id="rId15"/>
    </p:embeddedFont>
    <p:embeddedFont>
      <p:font typeface="Urdu Typesetting" panose="03020402040406030203" pitchFamily="66" charset="-78"/>
      <p:regular r:id="rId16"/>
      <p:bold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46" d="100"/>
          <a:sy n="46" d="100"/>
        </p:scale>
        <p:origin x="38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0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39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19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1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6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8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47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34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28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82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7ACD10-202A-4B79-AFDF-8B6BF0E2F039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8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924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16400"/>
            <a:ext cx="9639650" cy="825296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اے حسین اے حسین الوداع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838198" y="124169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Goodbye O Hussain, O Hussain Goodbye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839105" y="1992117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اے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شہِ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مشرقین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الوداع</a:t>
            </a:r>
            <a:endParaRPr lang="en-CA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838198" y="2817413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Goodbye O King of East and West Goodbye</a:t>
            </a:r>
            <a:endParaRPr lang="en-CA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73D4C-2A3D-4C46-A191-A7FBFA260AE2}"/>
              </a:ext>
            </a:extLst>
          </p:cNvPr>
          <p:cNvSpPr txBox="1">
            <a:spLocks/>
          </p:cNvSpPr>
          <p:nvPr/>
        </p:nvSpPr>
        <p:spPr>
          <a:xfrm>
            <a:off x="838198" y="3567834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بنتِ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احمد کے اے نور عین الوداع</a:t>
            </a:r>
            <a:endParaRPr lang="en-CA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CFFF-2B60-4D32-9493-1E2360DEE199}"/>
              </a:ext>
            </a:extLst>
          </p:cNvPr>
          <p:cNvSpPr txBox="1"/>
          <p:nvPr/>
        </p:nvSpPr>
        <p:spPr>
          <a:xfrm>
            <a:off x="838198" y="439313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O light of the eye of the daughter of Ahmad, farewell </a:t>
            </a:r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9CF97C-EEDE-253D-5714-D292EA077D4D}"/>
              </a:ext>
            </a:extLst>
          </p:cNvPr>
          <p:cNvSpPr txBox="1">
            <a:spLocks/>
          </p:cNvSpPr>
          <p:nvPr/>
        </p:nvSpPr>
        <p:spPr>
          <a:xfrm>
            <a:off x="838198" y="5093085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ہے مجاہد کے لب پر یہ بین الوداع</a:t>
            </a:r>
            <a:endParaRPr lang="en-CA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09015-BF4B-6A8B-C0C6-540A842038A8}"/>
              </a:ext>
            </a:extLst>
          </p:cNvPr>
          <p:cNvSpPr txBox="1"/>
          <p:nvPr/>
        </p:nvSpPr>
        <p:spPr>
          <a:xfrm>
            <a:off x="838198" y="591838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This cry is on the lips of Mujahid, farewell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451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16400"/>
            <a:ext cx="9639650" cy="825296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یہ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صدائے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فغاں اور یہ مجلسیں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838198" y="124169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These voices and these gatherings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839105" y="1992117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ماتم و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نوحہ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و غم کی یہ زینتیں</a:t>
            </a:r>
            <a:endParaRPr lang="en-CA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838198" y="2817413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These ornaments of mourning and lamentation and grief</a:t>
            </a:r>
            <a:endParaRPr lang="en-CA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73D4C-2A3D-4C46-A191-A7FBFA260AE2}"/>
              </a:ext>
            </a:extLst>
          </p:cNvPr>
          <p:cNvSpPr txBox="1">
            <a:spLocks/>
          </p:cNvSpPr>
          <p:nvPr/>
        </p:nvSpPr>
        <p:spPr>
          <a:xfrm>
            <a:off x="838198" y="3567834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چاہتا ہے یہ دل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یوںہی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قائم رہے</a:t>
            </a:r>
            <a:endParaRPr lang="en-CA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CFFF-2B60-4D32-9493-1E2360DEE199}"/>
              </a:ext>
            </a:extLst>
          </p:cNvPr>
          <p:cNvSpPr txBox="1"/>
          <p:nvPr/>
        </p:nvSpPr>
        <p:spPr>
          <a:xfrm>
            <a:off x="838198" y="439313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This heart yearns for it to remain established like this</a:t>
            </a:r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9CF97C-EEDE-253D-5714-D292EA077D4D}"/>
              </a:ext>
            </a:extLst>
          </p:cNvPr>
          <p:cNvSpPr txBox="1">
            <a:spLocks/>
          </p:cNvSpPr>
          <p:nvPr/>
        </p:nvSpPr>
        <p:spPr>
          <a:xfrm>
            <a:off x="838198" y="5093085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آہ پھٹتا ہے دل کس طرح یہ کہے</a:t>
            </a:r>
            <a:endParaRPr lang="en-CA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09015-BF4B-6A8B-C0C6-540A842038A8}"/>
              </a:ext>
            </a:extLst>
          </p:cNvPr>
          <p:cNvSpPr txBox="1"/>
          <p:nvPr/>
        </p:nvSpPr>
        <p:spPr>
          <a:xfrm>
            <a:off x="838198" y="591838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Ah! The heart wrenches thinking how to say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3239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7023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16400"/>
            <a:ext cx="9639650" cy="825296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میرے مہمان ہے آخری یہ سلام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838198" y="124169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O my guest, this is the last greeting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839105" y="1992117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تجھ پہ قربان ہے آخری یہ سلام</a:t>
            </a:r>
            <a:endParaRPr lang="en-CA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838198" y="2817413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May [I] be sacrificed upon you, this is the last greeting</a:t>
            </a:r>
            <a:endParaRPr lang="en-CA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73D4C-2A3D-4C46-A191-A7FBFA260AE2}"/>
              </a:ext>
            </a:extLst>
          </p:cNvPr>
          <p:cNvSpPr txBox="1">
            <a:spLocks/>
          </p:cNvSpPr>
          <p:nvPr/>
        </p:nvSpPr>
        <p:spPr>
          <a:xfrm>
            <a:off x="838198" y="3567834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شاہِ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ذیشان ہے آخری یہ سلام</a:t>
            </a:r>
            <a:endParaRPr lang="en-CA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CFFF-2B60-4D32-9493-1E2360DEE199}"/>
              </a:ext>
            </a:extLst>
          </p:cNvPr>
          <p:cNvSpPr txBox="1"/>
          <p:nvPr/>
        </p:nvSpPr>
        <p:spPr>
          <a:xfrm>
            <a:off x="838198" y="439313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O lofty King</a:t>
            </a:r>
            <a:r>
              <a:rPr lang="en-CA" sz="2800" dirty="0"/>
              <a:t>, t</a:t>
            </a:r>
            <a:r>
              <a:rPr lang="en-US" sz="2800" dirty="0">
                <a:cs typeface="Urdu Typesetting" panose="03020402040406030203" pitchFamily="66" charset="-78"/>
              </a:rPr>
              <a:t>his is the last greeting</a:t>
            </a:r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9CF97C-EEDE-253D-5714-D292EA077D4D}"/>
              </a:ext>
            </a:extLst>
          </p:cNvPr>
          <p:cNvSpPr txBox="1">
            <a:spLocks/>
          </p:cNvSpPr>
          <p:nvPr/>
        </p:nvSpPr>
        <p:spPr>
          <a:xfrm>
            <a:off x="838198" y="5093085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دل ہے ویران ہے آخری یہ سلام</a:t>
            </a:r>
            <a:endParaRPr lang="en-CA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09015-BF4B-6A8B-C0C6-540A842038A8}"/>
              </a:ext>
            </a:extLst>
          </p:cNvPr>
          <p:cNvSpPr txBox="1"/>
          <p:nvPr/>
        </p:nvSpPr>
        <p:spPr>
          <a:xfrm>
            <a:off x="838198" y="591838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[My] heart is desolate, this is the last greeting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21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4575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16400"/>
            <a:ext cx="9639650" cy="825296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بخش دے ہو گئی ہو جو کوئی خطا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838198" y="124169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Forgive [us] for any mistake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839105" y="1992117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حقِّ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خدمت نہ ہم سے ادا ہو سکا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838198" y="2817413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The right of [your] service could not be paid by us</a:t>
            </a:r>
            <a:endParaRPr lang="en-CA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73D4C-2A3D-4C46-A191-A7FBFA260AE2}"/>
              </a:ext>
            </a:extLst>
          </p:cNvPr>
          <p:cNvSpPr txBox="1">
            <a:spLocks/>
          </p:cNvSpPr>
          <p:nvPr/>
        </p:nvSpPr>
        <p:spPr>
          <a:xfrm>
            <a:off x="838198" y="3567834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غم یہی ہے نہ جی بھر کے ماتم کیا</a:t>
            </a:r>
            <a:endParaRPr lang="en-CA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CFFF-2B60-4D32-9493-1E2360DEE199}"/>
              </a:ext>
            </a:extLst>
          </p:cNvPr>
          <p:cNvSpPr txBox="1"/>
          <p:nvPr/>
        </p:nvSpPr>
        <p:spPr>
          <a:xfrm>
            <a:off x="407368" y="4393130"/>
            <a:ext cx="11018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[We are] aggrieved [we] couldn’t lament to [our] hearts’ content</a:t>
            </a:r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9CF97C-EEDE-253D-5714-D292EA077D4D}"/>
              </a:ext>
            </a:extLst>
          </p:cNvPr>
          <p:cNvSpPr txBox="1">
            <a:spLocks/>
          </p:cNvSpPr>
          <p:nvPr/>
        </p:nvSpPr>
        <p:spPr>
          <a:xfrm>
            <a:off x="838198" y="5093085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تیری خاطر نہ کیوں اپنا سر دے دیا</a:t>
            </a:r>
            <a:endParaRPr lang="en-CA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09015-BF4B-6A8B-C0C6-540A842038A8}"/>
              </a:ext>
            </a:extLst>
          </p:cNvPr>
          <p:cNvSpPr txBox="1"/>
          <p:nvPr/>
        </p:nvSpPr>
        <p:spPr>
          <a:xfrm>
            <a:off x="838198" y="591838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Why didn’t [we] give our heads for you?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955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265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16400"/>
            <a:ext cx="9639650" cy="825296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گر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جیئے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سال بھر پھر کریں گے یہ غم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838198" y="124169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If we live the full year, we will do this grief again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839105" y="1992117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روئیں گے پھر تیرے غم میں مل کر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بہم</a:t>
            </a:r>
            <a:endParaRPr lang="en-CA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838198" y="2817413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We will cry together again in your sorrow</a:t>
            </a:r>
            <a:endParaRPr lang="en-CA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73D4C-2A3D-4C46-A191-A7FBFA260AE2}"/>
              </a:ext>
            </a:extLst>
          </p:cNvPr>
          <p:cNvSpPr txBox="1">
            <a:spLocks/>
          </p:cNvSpPr>
          <p:nvPr/>
        </p:nvSpPr>
        <p:spPr>
          <a:xfrm>
            <a:off x="838198" y="3567834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اور اگر مر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گئے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تو یہ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ہوگا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الم</a:t>
            </a:r>
            <a:endParaRPr lang="en-CA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CFFF-2B60-4D32-9493-1E2360DEE199}"/>
              </a:ext>
            </a:extLst>
          </p:cNvPr>
          <p:cNvSpPr txBox="1"/>
          <p:nvPr/>
        </p:nvSpPr>
        <p:spPr>
          <a:xfrm>
            <a:off x="838198" y="439313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And if we die, this will be the pain</a:t>
            </a:r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9CF97C-EEDE-253D-5714-D292EA077D4D}"/>
              </a:ext>
            </a:extLst>
          </p:cNvPr>
          <p:cNvSpPr txBox="1">
            <a:spLocks/>
          </p:cNvSpPr>
          <p:nvPr/>
        </p:nvSpPr>
        <p:spPr>
          <a:xfrm>
            <a:off x="838198" y="5093085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ہائے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افسوس جی بھر کے </a:t>
            </a:r>
            <a:r>
              <a:rPr lang="ur-PK" sz="4800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روئے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نہ ہم</a:t>
            </a:r>
            <a:endParaRPr lang="en-CA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09015-BF4B-6A8B-C0C6-540A842038A8}"/>
              </a:ext>
            </a:extLst>
          </p:cNvPr>
          <p:cNvSpPr txBox="1"/>
          <p:nvPr/>
        </p:nvSpPr>
        <p:spPr>
          <a:xfrm>
            <a:off x="838198" y="591838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Alas, we did not cry to [our] hearts’ content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792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</a:t>
            </a:r>
            <a:r>
              <a:rPr lang="ur-PK" sz="8000" b="1" dirty="0" err="1">
                <a:latin typeface="Urdu Typesetting" panose="03020402040406030203" pitchFamily="66" charset="-78"/>
                <a:cs typeface="Urdu Typesetting" panose="03020402040406030203" pitchFamily="66" charset="-78"/>
              </a:rPr>
              <a:t>الوداع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 اے حسین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Farewell, Farewell, Farewell, O Hussain!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0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173</TotalTime>
  <Words>494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Wingdings 2</vt:lpstr>
      <vt:lpstr>Urdu Typesetting</vt:lpstr>
      <vt:lpstr>View</vt:lpstr>
      <vt:lpstr>الوداع الوداع الوداع اے حسین</vt:lpstr>
      <vt:lpstr>PowerPoint Presentation</vt:lpstr>
      <vt:lpstr>الوداع الوداع الوداع اے حسین</vt:lpstr>
      <vt:lpstr>PowerPoint Presentation</vt:lpstr>
      <vt:lpstr>الوداع الوداع الوداع اے حسین</vt:lpstr>
      <vt:lpstr>PowerPoint Presentation</vt:lpstr>
      <vt:lpstr>الوداع الوداع الوداع اے حسین</vt:lpstr>
      <vt:lpstr>PowerPoint Presentation</vt:lpstr>
      <vt:lpstr>الوداع الوداع الوداع اے حسین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جب میری ذندگی کا لبریز جام ہوگا</dc:title>
  <dc:creator>Ghayur Haider</dc:creator>
  <cp:lastModifiedBy>Ghayur Haider</cp:lastModifiedBy>
  <cp:revision>12</cp:revision>
  <dcterms:created xsi:type="dcterms:W3CDTF">2021-03-25T02:18:24Z</dcterms:created>
  <dcterms:modified xsi:type="dcterms:W3CDTF">2023-09-24T18:55:07Z</dcterms:modified>
</cp:coreProperties>
</file>