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685" r:id="rId2"/>
    <p:sldMasterId id="2147483672" r:id="rId3"/>
  </p:sldMasterIdLst>
  <p:sldIdLst>
    <p:sldId id="262" r:id="rId4"/>
    <p:sldId id="261" r:id="rId5"/>
    <p:sldId id="263" r:id="rId6"/>
    <p:sldId id="264" r:id="rId7"/>
    <p:sldId id="275" r:id="rId8"/>
    <p:sldId id="276" r:id="rId9"/>
    <p:sldId id="265" r:id="rId10"/>
    <p:sldId id="266" r:id="rId11"/>
    <p:sldId id="267" r:id="rId12"/>
    <p:sldId id="268" r:id="rId13"/>
    <p:sldId id="269" r:id="rId14"/>
    <p:sldId id="270" r:id="rId15"/>
    <p:sldId id="271" r:id="rId16"/>
    <p:sldId id="272" r:id="rId17"/>
    <p:sldId id="273" r:id="rId18"/>
    <p:sldId id="277" r:id="rId19"/>
    <p:sldId id="278"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24"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 id="364" r:id="rId61"/>
    <p:sldId id="365" r:id="rId62"/>
    <p:sldId id="366" r:id="rId63"/>
    <p:sldId id="367" r:id="rId64"/>
    <p:sldId id="368" r:id="rId65"/>
    <p:sldId id="369" r:id="rId66"/>
    <p:sldId id="370" r:id="rId67"/>
    <p:sldId id="371" r:id="rId68"/>
    <p:sldId id="372" r:id="rId69"/>
    <p:sldId id="373" r:id="rId70"/>
    <p:sldId id="374" r:id="rId71"/>
    <p:sldId id="375" r:id="rId72"/>
    <p:sldId id="376" r:id="rId73"/>
    <p:sldId id="377" r:id="rId74"/>
    <p:sldId id="378" r:id="rId75"/>
    <p:sldId id="259" r:id="rId76"/>
    <p:sldId id="260"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111" d="100"/>
          <a:sy n="111" d="100"/>
        </p:scale>
        <p:origin x="59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427577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169924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0393417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a:defRPr sz="8000">
                <a:latin typeface="Arabic Typesetting" panose="03020402040406030203" pitchFamily="66" charset="-78"/>
                <a:cs typeface="Arabic Typesetting" panose="03020402040406030203" pitchFamily="66" charset="-78"/>
              </a:defRPr>
            </a:lvl1pPr>
          </a:lstStyle>
          <a:p>
            <a:r>
              <a:rPr lang="en-US"/>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a:t>Click to edit Master text styles</a:t>
            </a:r>
          </a:p>
        </p:txBody>
      </p:sp>
    </p:spTree>
    <p:extLst>
      <p:ext uri="{BB962C8B-B14F-4D97-AF65-F5344CB8AC3E}">
        <p14:creationId xmlns:p14="http://schemas.microsoft.com/office/powerpoint/2010/main" val="328409163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23555248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98293604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a:defRPr sz="8000">
                <a:latin typeface="Arabic Typesetting" panose="03020402040406030203" pitchFamily="66" charset="-78"/>
                <a:cs typeface="Arabic Typesetting" panose="03020402040406030203" pitchFamily="66" charset="-78"/>
              </a:defRPr>
            </a:lvl1pPr>
          </a:lstStyle>
          <a:p>
            <a:r>
              <a:rPr lang="en-US"/>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a:t>Click to edit Master text styles</a:t>
            </a:r>
          </a:p>
        </p:txBody>
      </p:sp>
    </p:spTree>
    <p:extLst>
      <p:ext uri="{BB962C8B-B14F-4D97-AF65-F5344CB8AC3E}">
        <p14:creationId xmlns:p14="http://schemas.microsoft.com/office/powerpoint/2010/main" val="4016821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548680"/>
            <a:ext cx="10972800" cy="5760639"/>
          </a:xfrm>
        </p:spPr>
        <p:txBody>
          <a:bodyPr anchor="ctr"/>
          <a:lstStyle>
            <a:lvl1pPr marL="0" indent="0" algn="ctr" rtl="1">
              <a:lnSpc>
                <a:spcPct val="130000"/>
              </a:lnSpc>
              <a:spcBef>
                <a:spcPts val="0"/>
              </a:spcBef>
              <a:buNone/>
              <a:defRPr sz="8000">
                <a:latin typeface="Arabic Typesetting" panose="03020402040406030203" pitchFamily="66" charset="-78"/>
                <a:cs typeface="Arabic Typesetting" panose="03020402040406030203" pitchFamily="66" charset="-78"/>
              </a:defRPr>
            </a:lvl1pPr>
            <a:lvl2pPr marL="457200" indent="0" algn="ctr" rtl="1">
              <a:buNone/>
              <a:defRPr>
                <a:latin typeface="_PDMS_Saleem_QuranFont" panose="02010000000000000000" pitchFamily="2" charset="-78"/>
                <a:cs typeface="_PDMS_Saleem_QuranFont" panose="02010000000000000000" pitchFamily="2" charset="-78"/>
              </a:defRPr>
            </a:lvl2pPr>
            <a:lvl3pPr marL="914400" indent="0" algn="ctr" rtl="1">
              <a:buNone/>
              <a:defRPr>
                <a:latin typeface="_PDMS_Saleem_QuranFont" panose="02010000000000000000" pitchFamily="2" charset="-78"/>
                <a:cs typeface="_PDMS_Saleem_QuranFont" panose="02010000000000000000" pitchFamily="2" charset="-78"/>
              </a:defRPr>
            </a:lvl3pPr>
            <a:lvl4pPr marL="1371600" indent="0" algn="ctr" rtl="1">
              <a:buNone/>
              <a:defRPr>
                <a:latin typeface="_PDMS_Saleem_QuranFont" panose="02010000000000000000" pitchFamily="2" charset="-78"/>
                <a:cs typeface="_PDMS_Saleem_QuranFont" panose="02010000000000000000" pitchFamily="2" charset="-78"/>
              </a:defRPr>
            </a:lvl4pPr>
            <a:lvl5pPr marL="1828800" indent="0" algn="ctr" rtl="1">
              <a:buNone/>
              <a:defRPr>
                <a:latin typeface="_PDMS_Saleem_QuranFont" panose="02010000000000000000" pitchFamily="2" charset="-78"/>
                <a:cs typeface="_PDMS_Saleem_QuranFont" panose="02010000000000000000" pitchFamily="2" charset="-78"/>
              </a:defRPr>
            </a:lvl5pPr>
          </a:lstStyle>
          <a:p>
            <a:pPr lvl="0"/>
            <a:r>
              <a:rPr lang="en-US" dirty="0"/>
              <a:t>Click to edit `Master text styles</a:t>
            </a:r>
          </a:p>
        </p:txBody>
      </p:sp>
    </p:spTree>
    <p:extLst>
      <p:ext uri="{BB962C8B-B14F-4D97-AF65-F5344CB8AC3E}">
        <p14:creationId xmlns:p14="http://schemas.microsoft.com/office/powerpoint/2010/main" val="4699698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2499143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210200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770471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1597588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7936623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324799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430873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1228606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p:fade/>
  </p:transition>
  <p:hf hdr="0" ftr="0" dt="0"/>
  <p:txStyles>
    <p:titleStyle>
      <a:lvl1pPr algn="ctr" rtl="0" eaLnBrk="1" fontAlgn="base" hangingPunct="1">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1" fontAlgn="base" hangingPunct="1">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1" fontAlgn="base" hangingPunct="1">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2177875995"/>
      </p:ext>
    </p:extLst>
  </p:cSld>
  <p:clrMap bg1="lt1" tx1="dk1" bg2="lt2" tx2="dk2" accent1="accent1" accent2="accent2" accent3="accent3" accent4="accent4" accent5="accent5" accent6="accent6" hlink="hlink" folHlink="folHlink"/>
  <p:sldLayoutIdLst>
    <p:sldLayoutId id="2147483697" r:id="rId1"/>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509122430"/>
      </p:ext>
    </p:extLst>
  </p:cSld>
  <p:clrMap bg1="lt1" tx1="dk1" bg2="lt2" tx2="dk2" accent1="accent1" accent2="accent2" accent3="accent3" accent4="accent4" accent5="accent5" accent6="accent6" hlink="hlink" folHlink="folHlink"/>
  <p:sldLayoutIdLst>
    <p:sldLayoutId id="2147483673" r:id="rId1"/>
    <p:sldLayoutId id="2147483684" r:id="rId2"/>
  </p:sldLayoutIdLst>
  <p:transition>
    <p:fade/>
  </p:transition>
  <p:txStyles>
    <p:titleStyle>
      <a:lvl1pPr algn="ctr" rtl="0" eaLnBrk="1" fontAlgn="base" hangingPunct="1">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1" fontAlgn="base" hangingPunct="1">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1" fontAlgn="base" hangingPunct="1">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664507" y="2492896"/>
            <a:ext cx="332655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سورة العنكبوت</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28388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12638-C3ED-9FDF-7B3C-82AD1A9919E8}"/>
              </a:ext>
            </a:extLst>
          </p:cNvPr>
          <p:cNvSpPr>
            <a:spLocks noGrp="1"/>
          </p:cNvSpPr>
          <p:nvPr>
            <p:ph idx="1"/>
          </p:nvPr>
        </p:nvSpPr>
        <p:spPr/>
        <p:txBody>
          <a:bodyPr/>
          <a:lstStyle/>
          <a:p>
            <a:r>
              <a:rPr lang="ur-PK" dirty="0">
                <a:effectLst/>
                <a:latin typeface="hafs"/>
              </a:rPr>
              <a:t>وَوَصَّيۡنَا الۡاِنۡسَانَ بِوَالِدَيۡهِ حُسۡنًا‌ ؕ وَاِنۡ جَاهَدٰكَ لِتُشۡرِكَ بِىۡ مَا لَـيۡسَ لَـكَ بِهٖ عِلۡمٌ فَلَا تُطِعۡهُمَا ؕ اِلَىَّ مَرۡجِعُكُمۡ فَاُنَبِّئُكُمۡ بِمَا كُنۡتُمۡ تَعۡمَلُوۡنَ‎﴿٨﴾</a:t>
            </a:r>
            <a:endParaRPr lang="en-CA" dirty="0"/>
          </a:p>
        </p:txBody>
      </p:sp>
      <p:sp>
        <p:nvSpPr>
          <p:cNvPr id="4" name="Content Placeholder 3">
            <a:extLst>
              <a:ext uri="{FF2B5EF4-FFF2-40B4-BE49-F238E27FC236}">
                <a16:creationId xmlns:a16="http://schemas.microsoft.com/office/drawing/2014/main" id="{9ECB531E-FEC7-8B48-EE1D-89ECFE017AF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6177691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2923-174E-C2BF-0A30-7D1D6E2C557C}"/>
              </a:ext>
            </a:extLst>
          </p:cNvPr>
          <p:cNvSpPr>
            <a:spLocks noGrp="1"/>
          </p:cNvSpPr>
          <p:nvPr>
            <p:ph type="title" idx="4294967295"/>
          </p:nvPr>
        </p:nvSpPr>
        <p:spPr>
          <a:xfrm>
            <a:off x="609600" y="274638"/>
            <a:ext cx="10972800" cy="1143000"/>
          </a:xfrm>
        </p:spPr>
        <p:txBody>
          <a:bodyPr/>
          <a:lstStyle/>
          <a:p>
            <a:endParaRPr lang="en-CA"/>
          </a:p>
        </p:txBody>
      </p:sp>
      <p:sp>
        <p:nvSpPr>
          <p:cNvPr id="3" name="Content Placeholder 2">
            <a:extLst>
              <a:ext uri="{FF2B5EF4-FFF2-40B4-BE49-F238E27FC236}">
                <a16:creationId xmlns:a16="http://schemas.microsoft.com/office/drawing/2014/main" id="{EEAB93F3-2609-5E3B-7B91-3D8DA4044183}"/>
              </a:ext>
            </a:extLst>
          </p:cNvPr>
          <p:cNvSpPr>
            <a:spLocks noGrp="1"/>
          </p:cNvSpPr>
          <p:nvPr>
            <p:ph idx="1"/>
          </p:nvPr>
        </p:nvSpPr>
        <p:spPr/>
        <p:txBody>
          <a:bodyPr/>
          <a:lstStyle/>
          <a:p>
            <a:r>
              <a:rPr lang="ur-PK" dirty="0">
                <a:effectLst/>
                <a:latin typeface="hafs"/>
              </a:rPr>
              <a:t>وَالَّذِيۡنَ اٰمَنُوۡا وَعَمِلُوا الصّٰلِحٰتِ لَـنُدۡخِلَـنَّهُمۡ فِى الصّٰلِحِيۡنَ‎﴿٩﴾</a:t>
            </a:r>
            <a:endParaRPr lang="en-CA" dirty="0"/>
          </a:p>
        </p:txBody>
      </p:sp>
      <p:sp>
        <p:nvSpPr>
          <p:cNvPr id="4" name="Content Placeholder 3">
            <a:extLst>
              <a:ext uri="{FF2B5EF4-FFF2-40B4-BE49-F238E27FC236}">
                <a16:creationId xmlns:a16="http://schemas.microsoft.com/office/drawing/2014/main" id="{B290FA94-2C61-A6AE-B620-EB79F48F1B1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576811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7E64F-AADB-FADC-23E9-167D7C892F25}"/>
              </a:ext>
            </a:extLst>
          </p:cNvPr>
          <p:cNvSpPr>
            <a:spLocks noGrp="1"/>
          </p:cNvSpPr>
          <p:nvPr>
            <p:ph idx="1"/>
          </p:nvPr>
        </p:nvSpPr>
        <p:spPr/>
        <p:txBody>
          <a:bodyPr/>
          <a:lstStyle/>
          <a:p>
            <a:r>
              <a:rPr lang="ur-PK" dirty="0">
                <a:effectLst/>
                <a:latin typeface="hafs"/>
              </a:rPr>
              <a:t>‏ وَمِنَ النَّاسِ مَنۡ يَّقُوۡلُ اٰمَنَّا بِاللّٰهِ فَاِذَاۤ اُوۡذِىَ فِى اللّٰهِ جَعَلَ فِتۡنَةَ النَّاسِ كَعَذَابِ اللّٰهِؕ وَلَٮِٕنۡ جَآءَ نَـصۡرٌ مِّنۡ رَّبِّكَ لَيَـقُوۡلُنَّ اِنَّا كُنَّا مَعَكُمۡ‌ؕ اَوَلَـيۡسَ اللّٰهُ بِاَعۡلَمَ بِمَا فِىۡ صُدُوۡرِ الۡعٰلَمِيۡنَ‏‎﴿١٠﴾</a:t>
            </a:r>
            <a:endParaRPr lang="en-CA" dirty="0"/>
          </a:p>
        </p:txBody>
      </p:sp>
    </p:spTree>
    <p:extLst>
      <p:ext uri="{BB962C8B-B14F-4D97-AF65-F5344CB8AC3E}">
        <p14:creationId xmlns:p14="http://schemas.microsoft.com/office/powerpoint/2010/main" val="14927033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D66F87-CB10-6ED3-07E5-4B68A0BB31B7}"/>
              </a:ext>
            </a:extLst>
          </p:cNvPr>
          <p:cNvSpPr>
            <a:spLocks noGrp="1"/>
          </p:cNvSpPr>
          <p:nvPr>
            <p:ph idx="1"/>
          </p:nvPr>
        </p:nvSpPr>
        <p:spPr/>
        <p:txBody>
          <a:bodyPr/>
          <a:lstStyle/>
          <a:p>
            <a:r>
              <a:rPr lang="ur-PK" dirty="0">
                <a:effectLst/>
                <a:latin typeface="hafs"/>
              </a:rPr>
              <a:t>وَلَيَـعۡلَمَنَّ اللّٰهُ الَّذِيۡنَ اٰمَنُوۡا وَلَيَـعۡلَمَنَّ الۡمُنٰفِقِيۡنَ‏﴿﻿۱۱﻿﴾</a:t>
            </a:r>
            <a:endParaRPr lang="en-CA" dirty="0"/>
          </a:p>
        </p:txBody>
      </p:sp>
    </p:spTree>
    <p:extLst>
      <p:ext uri="{BB962C8B-B14F-4D97-AF65-F5344CB8AC3E}">
        <p14:creationId xmlns:p14="http://schemas.microsoft.com/office/powerpoint/2010/main" val="245620261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FE6BA-9EE8-2784-3737-8240A9D80B61}"/>
              </a:ext>
            </a:extLst>
          </p:cNvPr>
          <p:cNvSpPr>
            <a:spLocks noGrp="1"/>
          </p:cNvSpPr>
          <p:nvPr>
            <p:ph idx="1"/>
          </p:nvPr>
        </p:nvSpPr>
        <p:spPr/>
        <p:txBody>
          <a:bodyPr/>
          <a:lstStyle/>
          <a:p>
            <a:r>
              <a:rPr lang="ur-PK" dirty="0">
                <a:effectLst/>
                <a:latin typeface="hafs"/>
              </a:rPr>
              <a:t>وَقَالَ الَّذِيۡنَ كَفَرُوۡا لِلَّذِيۡنَ اٰمَنُوا اتَّبِعُوۡا سَبِيۡلَـنَا وَلۡـنَحۡمِلۡ خَطٰيٰكُمۡ ؕ وَمَا هُمۡ بِحٰمِلِيۡنَ مِنۡ خَطٰيٰهُمۡ مِّنۡ شَىۡءٍ‌ؕ اِنَّهُمۡ لَـكٰذِبُوۡنَ‏﴿﻿۱۲﻿﴾</a:t>
            </a:r>
            <a:endParaRPr lang="en-CA" dirty="0"/>
          </a:p>
        </p:txBody>
      </p:sp>
      <p:sp>
        <p:nvSpPr>
          <p:cNvPr id="4" name="Content Placeholder 3">
            <a:extLst>
              <a:ext uri="{FF2B5EF4-FFF2-40B4-BE49-F238E27FC236}">
                <a16:creationId xmlns:a16="http://schemas.microsoft.com/office/drawing/2014/main" id="{B998DA85-AD1B-C4B8-C5E8-7516B4DCB30A}"/>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5595355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7D91DD-FD5F-B404-5BEA-3993D7821621}"/>
              </a:ext>
            </a:extLst>
          </p:cNvPr>
          <p:cNvSpPr>
            <a:spLocks noGrp="1"/>
          </p:cNvSpPr>
          <p:nvPr>
            <p:ph idx="1"/>
          </p:nvPr>
        </p:nvSpPr>
        <p:spPr/>
        <p:txBody>
          <a:bodyPr/>
          <a:lstStyle/>
          <a:p>
            <a:r>
              <a:rPr lang="ur-PK" dirty="0">
                <a:effectLst/>
                <a:latin typeface="hafs"/>
              </a:rPr>
              <a:t> وَلَيَحۡمِلُنَّ اَ ثۡقَالَهُمۡ وَاَ ثۡقَالًا مَّعَ اَثۡقَالِهِمۡ‌ وَلَـيُسۡــَٔـلُنَّ يَوۡمَ الۡقِيٰمَةِ عَمَّا كَانُوۡا يَفۡتَرُوۡنَ‏﴿﻿۱۳﻿﴾ </a:t>
            </a:r>
            <a:endParaRPr lang="en-CA" dirty="0"/>
          </a:p>
        </p:txBody>
      </p:sp>
      <p:sp>
        <p:nvSpPr>
          <p:cNvPr id="4" name="Content Placeholder 3">
            <a:extLst>
              <a:ext uri="{FF2B5EF4-FFF2-40B4-BE49-F238E27FC236}">
                <a16:creationId xmlns:a16="http://schemas.microsoft.com/office/drawing/2014/main" id="{AB0AFCC8-A272-12F3-8364-8520AD1DB7B3}"/>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6761181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80E9-6F7C-0157-FBDE-9134856532BE}"/>
              </a:ext>
            </a:extLst>
          </p:cNvPr>
          <p:cNvSpPr>
            <a:spLocks noGrp="1"/>
          </p:cNvSpPr>
          <p:nvPr>
            <p:ph type="title" idx="4294967295"/>
          </p:nvPr>
        </p:nvSpPr>
        <p:spPr>
          <a:xfrm>
            <a:off x="609600" y="274638"/>
            <a:ext cx="10972800" cy="1143000"/>
          </a:xfrm>
        </p:spPr>
        <p:txBody>
          <a:bodyPr/>
          <a:lstStyle/>
          <a:p>
            <a:endParaRPr lang="en-CA"/>
          </a:p>
        </p:txBody>
      </p:sp>
      <p:sp>
        <p:nvSpPr>
          <p:cNvPr id="3" name="Content Placeholder 2">
            <a:extLst>
              <a:ext uri="{FF2B5EF4-FFF2-40B4-BE49-F238E27FC236}">
                <a16:creationId xmlns:a16="http://schemas.microsoft.com/office/drawing/2014/main" id="{8A7A1599-6960-2EE6-3824-BAE6EAD78835}"/>
              </a:ext>
            </a:extLst>
          </p:cNvPr>
          <p:cNvSpPr>
            <a:spLocks noGrp="1"/>
          </p:cNvSpPr>
          <p:nvPr>
            <p:ph idx="1"/>
          </p:nvPr>
        </p:nvSpPr>
        <p:spPr/>
        <p:txBody>
          <a:bodyPr/>
          <a:lstStyle/>
          <a:p>
            <a:r>
              <a:rPr lang="ur-PK" dirty="0">
                <a:effectLst/>
                <a:latin typeface="hafs"/>
              </a:rPr>
              <a:t>وَلَقَدۡ اَرۡسَلۡنَا نُوۡحًا اِلٰى قَوۡمِهٖ فَلَبِثَ فِيۡهِمۡ اَ لۡفَ سَنَةٍ اِلَّا خَمۡسِيۡنَ عَامًا ؕ فَاَخَذَهُمُ الطُّوۡفَانُ وَهُمۡ ظٰلِمُوۡنَ‏﴿﻿۱۴﻿﴾</a:t>
            </a:r>
          </a:p>
        </p:txBody>
      </p:sp>
      <p:sp>
        <p:nvSpPr>
          <p:cNvPr id="4" name="Content Placeholder 3">
            <a:extLst>
              <a:ext uri="{FF2B5EF4-FFF2-40B4-BE49-F238E27FC236}">
                <a16:creationId xmlns:a16="http://schemas.microsoft.com/office/drawing/2014/main" id="{7D6F9D52-F35D-1A19-6EA1-3AFF642AFD0A}"/>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646241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56BA3-1FC7-C862-16B9-688FA4C39D80}"/>
              </a:ext>
            </a:extLst>
          </p:cNvPr>
          <p:cNvSpPr>
            <a:spLocks noGrp="1"/>
          </p:cNvSpPr>
          <p:nvPr>
            <p:ph type="title" idx="4294967295"/>
          </p:nvPr>
        </p:nvSpPr>
        <p:spPr>
          <a:xfrm>
            <a:off x="609600" y="274638"/>
            <a:ext cx="10972800" cy="1143000"/>
          </a:xfrm>
        </p:spPr>
        <p:txBody>
          <a:bodyPr/>
          <a:lstStyle/>
          <a:p>
            <a:endParaRPr lang="en-CA"/>
          </a:p>
        </p:txBody>
      </p:sp>
      <p:sp>
        <p:nvSpPr>
          <p:cNvPr id="3" name="Content Placeholder 2">
            <a:extLst>
              <a:ext uri="{FF2B5EF4-FFF2-40B4-BE49-F238E27FC236}">
                <a16:creationId xmlns:a16="http://schemas.microsoft.com/office/drawing/2014/main" id="{5683459D-FB9B-73E1-67B9-3FC21452BE8D}"/>
              </a:ext>
            </a:extLst>
          </p:cNvPr>
          <p:cNvSpPr>
            <a:spLocks noGrp="1"/>
          </p:cNvSpPr>
          <p:nvPr>
            <p:ph idx="1"/>
          </p:nvPr>
        </p:nvSpPr>
        <p:spPr/>
        <p:txBody>
          <a:bodyPr/>
          <a:lstStyle/>
          <a:p>
            <a:r>
              <a:rPr lang="ur-PK" dirty="0">
                <a:effectLst/>
                <a:latin typeface="hafs"/>
              </a:rPr>
              <a:t>فَاَنۡجَيۡنٰهُ وَاَصۡحٰبَ السَّفِيۡنَةِ وَجَعَلۡنٰهَاۤ اٰيَةً لِّـلۡعٰلَمِيۡنَ‏﴿﻿۱۵﻿﴾</a:t>
            </a:r>
          </a:p>
        </p:txBody>
      </p:sp>
      <p:sp>
        <p:nvSpPr>
          <p:cNvPr id="4" name="Content Placeholder 3">
            <a:extLst>
              <a:ext uri="{FF2B5EF4-FFF2-40B4-BE49-F238E27FC236}">
                <a16:creationId xmlns:a16="http://schemas.microsoft.com/office/drawing/2014/main" id="{1EA7CA66-26F5-36F6-D841-5FADA7D90E12}"/>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55053175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E3C915-5C58-647D-2C76-8F6FDE42E0ED}"/>
              </a:ext>
            </a:extLst>
          </p:cNvPr>
          <p:cNvSpPr>
            <a:spLocks noGrp="1"/>
          </p:cNvSpPr>
          <p:nvPr>
            <p:ph idx="1"/>
          </p:nvPr>
        </p:nvSpPr>
        <p:spPr/>
        <p:txBody>
          <a:bodyPr/>
          <a:lstStyle/>
          <a:p>
            <a:r>
              <a:rPr lang="ur-PK" dirty="0">
                <a:effectLst/>
                <a:latin typeface="hafs"/>
              </a:rPr>
              <a:t> وَاِبۡرٰهِيۡمَ اِذۡ قَالَ لِقَوۡمِهِ اعۡبُدُوا اللّٰهَ وَاتَّقُوۡهُ‌ ؕ ذٰ لِكُمۡ خَيۡرٌ لَّـكُمۡ اِنۡ كُنۡـتُمۡ تَعۡلَمُوۡنَ‏﴿﻿۱۶﻿﴾</a:t>
            </a:r>
            <a:endParaRPr lang="en-CA" dirty="0"/>
          </a:p>
        </p:txBody>
      </p:sp>
      <p:sp>
        <p:nvSpPr>
          <p:cNvPr id="3" name="Content Placeholder 2">
            <a:extLst>
              <a:ext uri="{FF2B5EF4-FFF2-40B4-BE49-F238E27FC236}">
                <a16:creationId xmlns:a16="http://schemas.microsoft.com/office/drawing/2014/main" id="{67F523EB-4B3F-6785-812E-6106FEEF0C0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21795601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6BC5F0-454E-EC98-6125-792EE6CD394B}"/>
              </a:ext>
            </a:extLst>
          </p:cNvPr>
          <p:cNvSpPr>
            <a:spLocks noGrp="1"/>
          </p:cNvSpPr>
          <p:nvPr>
            <p:ph idx="1"/>
          </p:nvPr>
        </p:nvSpPr>
        <p:spPr/>
        <p:txBody>
          <a:bodyPr/>
          <a:lstStyle/>
          <a:p>
            <a:r>
              <a:rPr lang="ur-PK" dirty="0">
                <a:effectLst/>
                <a:latin typeface="hafs"/>
              </a:rPr>
              <a:t>اِنَّمَا تَعۡبُدُوۡنَ مِنۡ دُوۡنِ اللّٰهِ اَوۡثَانًا وَّتَخۡلُقُوۡنَ اِفۡكًا‌ ؕ اِنَّ الَّذِيۡنَ تَعۡبُدُوۡنَ مِنۡ دُوۡنِ اللّٰهِ لَا يَمۡلِكُوۡنَ لَـكُمۡ رِزۡقًا فَابۡتَغُوۡا عِنۡدَ اللّٰهِ الرِّزۡقَ وَاعۡبُدُوۡهُ وَاشۡكُرُوۡا لَهٗ ؕ اِلَيۡهِ تُرۡجَعُوۡنَ‏﴿﻿۱۷﻿﴾</a:t>
            </a:r>
            <a:endParaRPr lang="en-CA" dirty="0"/>
          </a:p>
        </p:txBody>
      </p:sp>
      <p:sp>
        <p:nvSpPr>
          <p:cNvPr id="3" name="Content Placeholder 2">
            <a:extLst>
              <a:ext uri="{FF2B5EF4-FFF2-40B4-BE49-F238E27FC236}">
                <a16:creationId xmlns:a16="http://schemas.microsoft.com/office/drawing/2014/main" id="{5C583BF4-804B-50A4-4D91-9E551A52060B}"/>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53622659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039B8355-2776-E739-404A-6DD6161957CD}"/>
              </a:ext>
            </a:extLst>
          </p:cNvPr>
          <p:cNvSpPr>
            <a:spLocks noGrp="1"/>
          </p:cNvSpPr>
          <p:nvPr>
            <p:ph type="title"/>
          </p:nvPr>
        </p:nvSpPr>
        <p:spPr>
          <a:xfrm>
            <a:off x="0" y="1128980"/>
            <a:ext cx="12192000" cy="13234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1"/>
            <a:r>
              <a:rPr lang="ar-SA" altLang="en-US" dirty="0"/>
              <a:t>بِسْمِ اللّٰهِ الرَّحْمٰنِ الرَّحِيمِ</a:t>
            </a:r>
          </a:p>
        </p:txBody>
      </p:sp>
      <p:sp>
        <p:nvSpPr>
          <p:cNvPr id="6148" name="Rectangle 4">
            <a:extLst>
              <a:ext uri="{FF2B5EF4-FFF2-40B4-BE49-F238E27FC236}">
                <a16:creationId xmlns:a16="http://schemas.microsoft.com/office/drawing/2014/main" id="{EA46F27A-3988-F578-48BD-9D44EAB43C89}"/>
              </a:ext>
            </a:extLst>
          </p:cNvPr>
          <p:cNvSpPr>
            <a:spLocks noGrp="1"/>
          </p:cNvSpPr>
          <p:nvPr>
            <p:ph type="body" sz="quarter" idx="10"/>
          </p:nvPr>
        </p:nvSpPr>
        <p:spPr>
          <a:ln cap="flat" algn="ctr">
            <a:miter lim="800000"/>
            <a:headEnd type="none" w="med" len="med"/>
            <a:tailEnd type="none" w="med" len="med"/>
          </a:ln>
        </p:spPr>
        <p:txBody>
          <a:bodyPr>
            <a:noAutofit/>
          </a:bodyPr>
          <a:lstStyle/>
          <a:p>
            <a:r>
              <a:rPr lang="en-US" altLang="en-US" dirty="0"/>
              <a:t>In the name of </a:t>
            </a:r>
            <a:r>
              <a:rPr lang="en-US" altLang="en-US" dirty="0" err="1"/>
              <a:t>Alláh</a:t>
            </a:r>
            <a:r>
              <a:rPr lang="en-US" altLang="en-US" dirty="0"/>
              <a:t> the Beneficent, the Merciful.</a:t>
            </a:r>
          </a:p>
        </p:txBody>
      </p:sp>
    </p:spTree>
    <p:extLst>
      <p:ext uri="{BB962C8B-B14F-4D97-AF65-F5344CB8AC3E}">
        <p14:creationId xmlns:p14="http://schemas.microsoft.com/office/powerpoint/2010/main" val="41066234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73382B-A9F5-2803-55F7-DDD57D2F6433}"/>
              </a:ext>
            </a:extLst>
          </p:cNvPr>
          <p:cNvSpPr>
            <a:spLocks noGrp="1"/>
          </p:cNvSpPr>
          <p:nvPr>
            <p:ph idx="1"/>
          </p:nvPr>
        </p:nvSpPr>
        <p:spPr/>
        <p:txBody>
          <a:bodyPr/>
          <a:lstStyle/>
          <a:p>
            <a:r>
              <a:rPr lang="ur-PK" dirty="0">
                <a:effectLst/>
                <a:latin typeface="hafs"/>
              </a:rPr>
              <a:t>وَاِنۡ تُكَذِّبُوۡا فَقَدۡ كَذَّبَ اُمَمٌ مِّنۡ قَبۡلِكُمۡ‌ؕ وَمَا عَلَى الرَّسُوۡلِ اِلَّا الۡبَلٰغُ الۡمُبِيۡنُ‏﴿﻿۱۸﻿﴾</a:t>
            </a:r>
            <a:endParaRPr lang="en-CA" dirty="0"/>
          </a:p>
        </p:txBody>
      </p:sp>
      <p:sp>
        <p:nvSpPr>
          <p:cNvPr id="3" name="Content Placeholder 2">
            <a:extLst>
              <a:ext uri="{FF2B5EF4-FFF2-40B4-BE49-F238E27FC236}">
                <a16:creationId xmlns:a16="http://schemas.microsoft.com/office/drawing/2014/main" id="{38ABB750-ED61-E3CB-7EE2-EAF5B9279E16}"/>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940536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AFC48D-7693-B3C3-7CC6-42BA0C6F1093}"/>
              </a:ext>
            </a:extLst>
          </p:cNvPr>
          <p:cNvSpPr>
            <a:spLocks noGrp="1"/>
          </p:cNvSpPr>
          <p:nvPr>
            <p:ph idx="1"/>
          </p:nvPr>
        </p:nvSpPr>
        <p:spPr/>
        <p:txBody>
          <a:bodyPr/>
          <a:lstStyle/>
          <a:p>
            <a:r>
              <a:rPr lang="ur-PK" dirty="0">
                <a:effectLst/>
                <a:latin typeface="hafs"/>
              </a:rPr>
              <a:t> اَوَلَمۡ يَرَوۡا كَيۡفَ يُبۡدِئُ اللّٰهُ الۡخَـلۡقَ ثُمَّ يُعِيۡدُهٗ ؕ اِنَّ ذٰ لِكَ عَلَى اللّٰهِ يَسِيۡرٌ‏﴿﻿۱۹﻿﴾</a:t>
            </a:r>
            <a:endParaRPr lang="en-CA" dirty="0"/>
          </a:p>
        </p:txBody>
      </p:sp>
      <p:sp>
        <p:nvSpPr>
          <p:cNvPr id="3" name="Content Placeholder 2">
            <a:extLst>
              <a:ext uri="{FF2B5EF4-FFF2-40B4-BE49-F238E27FC236}">
                <a16:creationId xmlns:a16="http://schemas.microsoft.com/office/drawing/2014/main" id="{B8CF819B-DE6C-E5E2-BCAB-B8972F518B3B}"/>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69248697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CC3F85-06B6-3932-7ABF-CE605076414F}"/>
              </a:ext>
            </a:extLst>
          </p:cNvPr>
          <p:cNvSpPr>
            <a:spLocks noGrp="1"/>
          </p:cNvSpPr>
          <p:nvPr>
            <p:ph idx="1"/>
          </p:nvPr>
        </p:nvSpPr>
        <p:spPr/>
        <p:txBody>
          <a:bodyPr/>
          <a:lstStyle/>
          <a:p>
            <a:r>
              <a:rPr lang="ur-PK" dirty="0">
                <a:effectLst/>
                <a:latin typeface="hafs"/>
              </a:rPr>
              <a:t> قُلۡ سِيۡرُوۡا فِى الۡاَرۡضِ فَانْظُرُوۡا كَيۡفَ بَدَاَ الۡخَـلۡقَ‌ ثُمَّ اللّٰهُ يُنۡشِئُ النَّشۡاَةَ الۡاٰخِرَةَ‌ ؕ اِنَّ اللّٰهَ عَلٰى كُلِّ شَىۡءٍ قَدِيۡرٌ‌ۚ‏﴿﻿۲۰﻿﴾</a:t>
            </a:r>
          </a:p>
        </p:txBody>
      </p:sp>
      <p:sp>
        <p:nvSpPr>
          <p:cNvPr id="3" name="Content Placeholder 2">
            <a:extLst>
              <a:ext uri="{FF2B5EF4-FFF2-40B4-BE49-F238E27FC236}">
                <a16:creationId xmlns:a16="http://schemas.microsoft.com/office/drawing/2014/main" id="{3A8D2C12-1816-E30C-9C82-FDC438ED615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6838524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3CF86F-9B8D-E15B-6BD0-9CAB68066C28}"/>
              </a:ext>
            </a:extLst>
          </p:cNvPr>
          <p:cNvSpPr>
            <a:spLocks noGrp="1"/>
          </p:cNvSpPr>
          <p:nvPr>
            <p:ph idx="1"/>
          </p:nvPr>
        </p:nvSpPr>
        <p:spPr/>
        <p:txBody>
          <a:bodyPr/>
          <a:lstStyle/>
          <a:p>
            <a:r>
              <a:rPr lang="ur-PK" dirty="0"/>
              <a:t>يُعَذِّبُ مَنۡ يَّشَآءُ وَيَرۡحَمُ مَنۡ يَّشَآءُ ‌ۚ وَاِلَيۡهِ تُقۡلَبُوۡنَ‏﴿﻿۲۱﻿﴾</a:t>
            </a:r>
            <a:endParaRPr lang="en-CA" dirty="0"/>
          </a:p>
        </p:txBody>
      </p:sp>
      <p:sp>
        <p:nvSpPr>
          <p:cNvPr id="3" name="Content Placeholder 2">
            <a:extLst>
              <a:ext uri="{FF2B5EF4-FFF2-40B4-BE49-F238E27FC236}">
                <a16:creationId xmlns:a16="http://schemas.microsoft.com/office/drawing/2014/main" id="{C557C010-5BB9-3215-BC9D-DABD2CA7BB8C}"/>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6418717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B242CE-4D96-6BAB-0340-E8106342D925}"/>
              </a:ext>
            </a:extLst>
          </p:cNvPr>
          <p:cNvSpPr>
            <a:spLocks noGrp="1"/>
          </p:cNvSpPr>
          <p:nvPr>
            <p:ph idx="1"/>
          </p:nvPr>
        </p:nvSpPr>
        <p:spPr/>
        <p:txBody>
          <a:bodyPr/>
          <a:lstStyle/>
          <a:p>
            <a:pPr rtl="0"/>
            <a:r>
              <a:rPr lang="ur-PK" dirty="0"/>
              <a:t> وَمَاۤ اَنۡـتُمۡ بِمُعۡجِزِيۡنَ فِى الۡاَرۡضِ وَلَا فِى السَّمَآءِ‌ وَمَا لَـكُمۡ مِّنۡ دُوۡنِ اللّٰهِ مِنۡ وَّلِىٍّ وَّلَا نَصِيۡرٍ﴿﻿۲۲﻿﴾</a:t>
            </a:r>
            <a:endParaRPr lang="en-CA" dirty="0"/>
          </a:p>
        </p:txBody>
      </p:sp>
      <p:sp>
        <p:nvSpPr>
          <p:cNvPr id="3" name="Content Placeholder 2">
            <a:extLst>
              <a:ext uri="{FF2B5EF4-FFF2-40B4-BE49-F238E27FC236}">
                <a16:creationId xmlns:a16="http://schemas.microsoft.com/office/drawing/2014/main" id="{11ED54EB-BAF7-FA1A-8FE0-CFA2BBC3138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10195215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BFDAD6-971F-3D32-AF22-67294565EB99}"/>
              </a:ext>
            </a:extLst>
          </p:cNvPr>
          <p:cNvSpPr>
            <a:spLocks noGrp="1"/>
          </p:cNvSpPr>
          <p:nvPr>
            <p:ph idx="1"/>
          </p:nvPr>
        </p:nvSpPr>
        <p:spPr/>
        <p:txBody>
          <a:bodyPr/>
          <a:lstStyle/>
          <a:p>
            <a:r>
              <a:rPr lang="ur-PK" dirty="0"/>
              <a:t> وَالَّذِيۡنَ كَفَرُوۡا بِاٰيٰتِ اللّٰهِ وَلِقَآٮِٕهٖۤ اُولٰٓٮِٕكَ يَٮِٕسُوۡا مِنۡ رَّحۡمَتِىۡ وَاُولٰٓٮِٕكَ لَهُمۡ عَذَابٌ اَلِيۡمٌ‏﴿﻿۲۳﻿﴾</a:t>
            </a:r>
            <a:endParaRPr lang="en-CA" dirty="0"/>
          </a:p>
        </p:txBody>
      </p:sp>
      <p:sp>
        <p:nvSpPr>
          <p:cNvPr id="3" name="Content Placeholder 2">
            <a:extLst>
              <a:ext uri="{FF2B5EF4-FFF2-40B4-BE49-F238E27FC236}">
                <a16:creationId xmlns:a16="http://schemas.microsoft.com/office/drawing/2014/main" id="{F509C19C-095B-21C1-07F9-E0A11BF15A91}"/>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24450700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FA71E5-05C9-B33B-3A2E-AF77924A7685}"/>
              </a:ext>
            </a:extLst>
          </p:cNvPr>
          <p:cNvSpPr>
            <a:spLocks noGrp="1"/>
          </p:cNvSpPr>
          <p:nvPr>
            <p:ph idx="1"/>
          </p:nvPr>
        </p:nvSpPr>
        <p:spPr/>
        <p:txBody>
          <a:bodyPr/>
          <a:lstStyle/>
          <a:p>
            <a:r>
              <a:rPr lang="ur-PK" dirty="0"/>
              <a:t> فَمَا كَانَ جَوَابَ قَوۡمِهٖۤ اِلَّاۤ اَنۡ قَالُوا اقۡتُلُوۡهُ اَوۡ حَرِّقُوۡهُ فَاَنۡجٰٮهُ اللّٰهُ مِنَ النَّارِ ‌ؕ اِنَّ فِىۡ ذٰ لِكَ لَاٰيٰتٍ لِّقَوۡمٍ يُّؤۡمِنُوۡنَ‏﴿﻿۲۴﻿﴾</a:t>
            </a:r>
            <a:endParaRPr lang="en-CA" dirty="0"/>
          </a:p>
        </p:txBody>
      </p:sp>
      <p:sp>
        <p:nvSpPr>
          <p:cNvPr id="3" name="Content Placeholder 2">
            <a:extLst>
              <a:ext uri="{FF2B5EF4-FFF2-40B4-BE49-F238E27FC236}">
                <a16:creationId xmlns:a16="http://schemas.microsoft.com/office/drawing/2014/main" id="{B6B459BD-5B40-77D8-B09D-5FB0D6762EA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5135548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8FB84-44B1-C52F-41BF-FEC061076540}"/>
              </a:ext>
            </a:extLst>
          </p:cNvPr>
          <p:cNvSpPr>
            <a:spLocks noGrp="1"/>
          </p:cNvSpPr>
          <p:nvPr>
            <p:ph idx="1"/>
          </p:nvPr>
        </p:nvSpPr>
        <p:spPr/>
        <p:txBody>
          <a:bodyPr/>
          <a:lstStyle/>
          <a:p>
            <a:r>
              <a:rPr lang="ur-PK" dirty="0"/>
              <a:t> وَقَالَ اِنَّمَا اتَّخَذۡتُمۡ مِّنۡ دُوۡنِ اللّٰهِ اَوۡثَانًا ۙ مَّوَدَّةَ بَيۡنِكُمۡ فِى الۡحَيٰوةِ الدُّنۡيَا ‌ۚ ثُمَّ يَوۡمَ الۡقِيٰمَةِ يَكۡفُرُ بَعۡضُكُمۡ بِبَعۡضٍ وَّيَلۡعَنُ بَعۡضُكُمۡ بَعۡضًا وَّمَاۡوٰٮكُمُ النَّارُ وَمَا لَـكُمۡ مِّنۡ نّٰصِرِيۡنَ ۙ‏﴿﻿۲۵﻿﴾</a:t>
            </a:r>
            <a:endParaRPr lang="en-CA" dirty="0"/>
          </a:p>
        </p:txBody>
      </p:sp>
      <p:sp>
        <p:nvSpPr>
          <p:cNvPr id="3" name="Content Placeholder 2">
            <a:extLst>
              <a:ext uri="{FF2B5EF4-FFF2-40B4-BE49-F238E27FC236}">
                <a16:creationId xmlns:a16="http://schemas.microsoft.com/office/drawing/2014/main" id="{85574E11-EE86-B938-0C9E-A78FBF1771BD}"/>
              </a:ext>
            </a:extLst>
          </p:cNvPr>
          <p:cNvSpPr>
            <a:spLocks noGrp="1"/>
          </p:cNvSpPr>
          <p:nvPr>
            <p:ph idx="4294967295"/>
          </p:nvPr>
        </p:nvSpPr>
        <p:spPr>
          <a:xfrm>
            <a:off x="609600" y="4259635"/>
            <a:ext cx="10972800" cy="2476871"/>
          </a:xfrm>
        </p:spPr>
        <p:txBody>
          <a:bodyPr/>
          <a:lstStyle/>
          <a:p>
            <a:endParaRPr lang="en-CA" dirty="0"/>
          </a:p>
        </p:txBody>
      </p:sp>
    </p:spTree>
    <p:extLst>
      <p:ext uri="{BB962C8B-B14F-4D97-AF65-F5344CB8AC3E}">
        <p14:creationId xmlns:p14="http://schemas.microsoft.com/office/powerpoint/2010/main" val="42061793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F92AA2-57FF-94F9-395C-057E478F46FA}"/>
              </a:ext>
            </a:extLst>
          </p:cNvPr>
          <p:cNvSpPr>
            <a:spLocks noGrp="1"/>
          </p:cNvSpPr>
          <p:nvPr>
            <p:ph idx="1"/>
          </p:nvPr>
        </p:nvSpPr>
        <p:spPr/>
        <p:txBody>
          <a:bodyPr/>
          <a:lstStyle/>
          <a:p>
            <a:r>
              <a:rPr lang="ur-PK" dirty="0"/>
              <a:t> فَاٰمَنَ لَهٗ لُوۡطٌ‌ۘ وَقَالَ اِنِّىۡ مُهَاجِرٌ اِلٰى رَبِّىۡ ؕ اِنَّهٗ هُوَ الۡعَزِيۡزُ الۡحَكِيۡمُ‏﴿﻿۲۶﻿﴾</a:t>
            </a:r>
            <a:endParaRPr lang="en-CA" dirty="0"/>
          </a:p>
        </p:txBody>
      </p:sp>
      <p:sp>
        <p:nvSpPr>
          <p:cNvPr id="3" name="Content Placeholder 2">
            <a:extLst>
              <a:ext uri="{FF2B5EF4-FFF2-40B4-BE49-F238E27FC236}">
                <a16:creationId xmlns:a16="http://schemas.microsoft.com/office/drawing/2014/main" id="{EBB4FC35-C184-92D0-45A3-E9AA75B0FDDA}"/>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2800289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8A0205-4B81-5E22-DE89-30BB2FBD0048}"/>
              </a:ext>
            </a:extLst>
          </p:cNvPr>
          <p:cNvSpPr>
            <a:spLocks noGrp="1"/>
          </p:cNvSpPr>
          <p:nvPr>
            <p:ph idx="1"/>
          </p:nvPr>
        </p:nvSpPr>
        <p:spPr/>
        <p:txBody>
          <a:bodyPr/>
          <a:lstStyle/>
          <a:p>
            <a:r>
              <a:rPr lang="ur-PK" dirty="0"/>
              <a:t>وَوَهَبۡنَا لَهٗۤ اِسۡحٰقَ وَيَعۡقُوۡبَ وَجَعَلۡنَا فِىۡ ذُرِّيَّتِهِ النُّبُوَّةَ وَالۡكِتٰبَ وَاٰتَيۡنٰهُ اَجۡرَهٗ فِى الدُّنۡيَا ‌ۚ وَاِنَّهٗ فِى الۡاٰخِرَةِ لَمِنَ الصّٰلِحِيۡنَ‏﴿﻿۲۷﻿﴾</a:t>
            </a:r>
            <a:endParaRPr lang="en-CA" dirty="0"/>
          </a:p>
        </p:txBody>
      </p:sp>
      <p:sp>
        <p:nvSpPr>
          <p:cNvPr id="3" name="Content Placeholder 2">
            <a:extLst>
              <a:ext uri="{FF2B5EF4-FFF2-40B4-BE49-F238E27FC236}">
                <a16:creationId xmlns:a16="http://schemas.microsoft.com/office/drawing/2014/main" id="{9F320D01-D36F-20E0-D3B3-3B4ABC4C0773}"/>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3631082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9A246-9F53-64B7-4BBD-F32D11E94243}"/>
              </a:ext>
            </a:extLst>
          </p:cNvPr>
          <p:cNvSpPr>
            <a:spLocks noGrp="1"/>
          </p:cNvSpPr>
          <p:nvPr>
            <p:ph type="title" idx="4294967295"/>
          </p:nvPr>
        </p:nvSpPr>
        <p:spPr>
          <a:xfrm>
            <a:off x="609600" y="274638"/>
            <a:ext cx="10972800" cy="1143000"/>
          </a:xfrm>
        </p:spPr>
        <p:txBody>
          <a:bodyPr/>
          <a:lstStyle/>
          <a:p>
            <a:endParaRPr lang="en-CA"/>
          </a:p>
        </p:txBody>
      </p:sp>
      <p:sp>
        <p:nvSpPr>
          <p:cNvPr id="3" name="Content Placeholder 2">
            <a:extLst>
              <a:ext uri="{FF2B5EF4-FFF2-40B4-BE49-F238E27FC236}">
                <a16:creationId xmlns:a16="http://schemas.microsoft.com/office/drawing/2014/main" id="{2315475D-C109-B1F1-4049-6857802775E6}"/>
              </a:ext>
            </a:extLst>
          </p:cNvPr>
          <p:cNvSpPr>
            <a:spLocks noGrp="1"/>
          </p:cNvSpPr>
          <p:nvPr>
            <p:ph idx="1"/>
          </p:nvPr>
        </p:nvSpPr>
        <p:spPr/>
        <p:txBody>
          <a:bodyPr/>
          <a:lstStyle/>
          <a:p>
            <a:pPr rtl="0">
              <a:spcBef>
                <a:spcPts val="0"/>
              </a:spcBef>
            </a:pPr>
            <a:r>
              <a:rPr lang="ur-PK" dirty="0"/>
              <a:t>الٓمّٓ‌ ۚ‏</a:t>
            </a:r>
            <a:r>
              <a:rPr lang="ur-PK" sz="3600" dirty="0"/>
              <a:t>﴿</a:t>
            </a:r>
            <a:r>
              <a:rPr lang="ur-PK" sz="3600" dirty="0">
                <a:latin typeface="Calibri" panose="020F0502020204030204" pitchFamily="34" charset="0"/>
                <a:ea typeface="Calibri" panose="020F0502020204030204" pitchFamily="34" charset="0"/>
                <a:cs typeface="Calibri" panose="020F0502020204030204" pitchFamily="34" charset="0"/>
              </a:rPr>
              <a:t>۱</a:t>
            </a:r>
            <a:r>
              <a:rPr lang="ur-PK" sz="3600" dirty="0"/>
              <a:t>﴾</a:t>
            </a:r>
            <a:endParaRPr lang="en-CA" dirty="0"/>
          </a:p>
        </p:txBody>
      </p:sp>
      <p:sp>
        <p:nvSpPr>
          <p:cNvPr id="4" name="Content Placeholder 3">
            <a:extLst>
              <a:ext uri="{FF2B5EF4-FFF2-40B4-BE49-F238E27FC236}">
                <a16:creationId xmlns:a16="http://schemas.microsoft.com/office/drawing/2014/main" id="{91072F9A-92E1-1FD8-607A-1E319EA4EF0A}"/>
              </a:ext>
            </a:extLst>
          </p:cNvPr>
          <p:cNvSpPr>
            <a:spLocks noGrp="1"/>
          </p:cNvSpPr>
          <p:nvPr>
            <p:ph idx="4294967295"/>
          </p:nvPr>
        </p:nvSpPr>
        <p:spPr>
          <a:xfrm>
            <a:off x="609600" y="4259635"/>
            <a:ext cx="10972800" cy="2476871"/>
          </a:xfrm>
        </p:spPr>
        <p:txBody>
          <a:bodyPr/>
          <a:lstStyle/>
          <a:p>
            <a:endParaRPr lang="en-CA" dirty="0"/>
          </a:p>
        </p:txBody>
      </p:sp>
    </p:spTree>
    <p:extLst>
      <p:ext uri="{BB962C8B-B14F-4D97-AF65-F5344CB8AC3E}">
        <p14:creationId xmlns:p14="http://schemas.microsoft.com/office/powerpoint/2010/main" val="249813339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372FBF-51BC-E74D-0495-C98330E2B6C3}"/>
              </a:ext>
            </a:extLst>
          </p:cNvPr>
          <p:cNvSpPr>
            <a:spLocks noGrp="1"/>
          </p:cNvSpPr>
          <p:nvPr>
            <p:ph idx="1"/>
          </p:nvPr>
        </p:nvSpPr>
        <p:spPr/>
        <p:txBody>
          <a:bodyPr/>
          <a:lstStyle/>
          <a:p>
            <a:r>
              <a:rPr lang="ur-PK" dirty="0"/>
              <a:t> وَلُوۡطًا اِذۡ قَالَ لِقَوۡمِهٖۤ اِنَّكُمۡ لَـتَاۡتُوۡنَ الۡفَاحِشَةَ مَا سَبَـقَكُمۡ بِهَا مِنۡ اَحَدٍ مِّنَ الۡعٰلَمِيۡنَ‏﴿﻿۲۸﻿﴾</a:t>
            </a:r>
            <a:endParaRPr lang="en-CA" dirty="0"/>
          </a:p>
        </p:txBody>
      </p:sp>
      <p:sp>
        <p:nvSpPr>
          <p:cNvPr id="3" name="Content Placeholder 2">
            <a:extLst>
              <a:ext uri="{FF2B5EF4-FFF2-40B4-BE49-F238E27FC236}">
                <a16:creationId xmlns:a16="http://schemas.microsoft.com/office/drawing/2014/main" id="{8AA42760-DC62-059A-EA91-7324087E7BF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3711648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8E93DE-5F9C-26FD-5988-22558A46288B}"/>
              </a:ext>
            </a:extLst>
          </p:cNvPr>
          <p:cNvSpPr>
            <a:spLocks noGrp="1"/>
          </p:cNvSpPr>
          <p:nvPr>
            <p:ph idx="1"/>
          </p:nvPr>
        </p:nvSpPr>
        <p:spPr/>
        <p:txBody>
          <a:bodyPr/>
          <a:lstStyle/>
          <a:p>
            <a:r>
              <a:rPr lang="ur-PK" dirty="0"/>
              <a:t> اَٮِٕنَّكُمۡ لَـتَاۡتُوۡنَ الرِّجَالَ وَتَقۡطَعُوۡنَ السَّبِيۡلَ</a:t>
            </a:r>
            <a:r>
              <a:rPr lang="ar-EG" dirty="0"/>
              <a:t> </a:t>
            </a:r>
            <a:r>
              <a:rPr lang="ur-PK" dirty="0"/>
              <a:t>وَتَاۡ تُوۡنَ فِىۡ نَادِيۡكُمُ الۡمُنۡكَرَ ‌ؕ فَمَا كَانَ جَوَابَ قَوۡمِهٖۤ اِلَّاۤ اَنۡ قَالُوا ائۡتِنَا بِعَذَابِ اللّٰهِ اِنۡ كُنۡتَ مِنَ الصّٰدِقِيۡنَ‏﴿﻿۲۹﻿﴾</a:t>
            </a:r>
            <a:endParaRPr lang="en-CA" dirty="0"/>
          </a:p>
        </p:txBody>
      </p:sp>
      <p:sp>
        <p:nvSpPr>
          <p:cNvPr id="3" name="Content Placeholder 2">
            <a:extLst>
              <a:ext uri="{FF2B5EF4-FFF2-40B4-BE49-F238E27FC236}">
                <a16:creationId xmlns:a16="http://schemas.microsoft.com/office/drawing/2014/main" id="{A5AB4B09-B27F-3FB9-23C6-62E488C9430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69353674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91AE3E-A329-F52B-9651-7D5F40DB1FC3}"/>
              </a:ext>
            </a:extLst>
          </p:cNvPr>
          <p:cNvSpPr>
            <a:spLocks noGrp="1"/>
          </p:cNvSpPr>
          <p:nvPr>
            <p:ph idx="1"/>
          </p:nvPr>
        </p:nvSpPr>
        <p:spPr/>
        <p:txBody>
          <a:bodyPr/>
          <a:lstStyle/>
          <a:p>
            <a:r>
              <a:rPr lang="ur-PK" dirty="0"/>
              <a:t> قَالَ رَبِّ انْصُرۡنِىۡ عَلَى الۡقَوۡمِ الۡمُفۡسِدِيۡنَ‏﴿﻿۳۰﻿﴾ </a:t>
            </a:r>
            <a:endParaRPr lang="en-CA" dirty="0"/>
          </a:p>
        </p:txBody>
      </p:sp>
      <p:sp>
        <p:nvSpPr>
          <p:cNvPr id="3" name="Content Placeholder 2">
            <a:extLst>
              <a:ext uri="{FF2B5EF4-FFF2-40B4-BE49-F238E27FC236}">
                <a16:creationId xmlns:a16="http://schemas.microsoft.com/office/drawing/2014/main" id="{4FEAFF59-C9C3-8186-D318-1BC1F4679B45}"/>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58991404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529CF6-4733-BF04-3381-3C21096EFF51}"/>
              </a:ext>
            </a:extLst>
          </p:cNvPr>
          <p:cNvSpPr>
            <a:spLocks noGrp="1"/>
          </p:cNvSpPr>
          <p:nvPr>
            <p:ph idx="1"/>
          </p:nvPr>
        </p:nvSpPr>
        <p:spPr/>
        <p:txBody>
          <a:bodyPr/>
          <a:lstStyle/>
          <a:p>
            <a:r>
              <a:rPr lang="ur-PK" dirty="0"/>
              <a:t>وَلَمَّا جَآءَتۡ رُسُلُنَاۤ اِبۡرٰهِيۡمَ بِالۡبُشۡرٰىۙ قَالُـوۡۤا اِنَّا مُهۡلِكُوۡۤا اَهۡلِ هٰذِهِ الۡقَرۡيَةِ ‌ۚ اِنَّ اَهۡلَهَا كَانُوۡا ظٰلِمِيۡنَ‌ ۖ ‌ۚ‏﴿﻿۳۱﻿﴾</a:t>
            </a:r>
            <a:endParaRPr lang="en-CA" dirty="0"/>
          </a:p>
        </p:txBody>
      </p:sp>
      <p:sp>
        <p:nvSpPr>
          <p:cNvPr id="3" name="Content Placeholder 2">
            <a:extLst>
              <a:ext uri="{FF2B5EF4-FFF2-40B4-BE49-F238E27FC236}">
                <a16:creationId xmlns:a16="http://schemas.microsoft.com/office/drawing/2014/main" id="{16EB4BA1-3C74-057A-9041-47965C20C0D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42647866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568EDE-5759-24B6-C01B-0CA3D2C80537}"/>
              </a:ext>
            </a:extLst>
          </p:cNvPr>
          <p:cNvSpPr>
            <a:spLocks noGrp="1"/>
          </p:cNvSpPr>
          <p:nvPr>
            <p:ph idx="1"/>
          </p:nvPr>
        </p:nvSpPr>
        <p:spPr/>
        <p:txBody>
          <a:bodyPr/>
          <a:lstStyle/>
          <a:p>
            <a:r>
              <a:rPr lang="ur-PK" sz="8800" dirty="0"/>
              <a:t> قَالَ اِنَّ فِيۡهَا لُوۡطًا ‌ؕ قَالُوۡا نَحۡنُ اَعۡلَمُ بِمَنۡ فِيۡهَا‌</a:t>
            </a:r>
            <a:r>
              <a:rPr lang="ar-EG" sz="6000" baseline="30000" dirty="0"/>
              <a:t> </a:t>
            </a:r>
            <a:r>
              <a:rPr lang="ur-PK" sz="6000" baseline="30000" dirty="0"/>
              <a:t>وقفہ</a:t>
            </a:r>
            <a:r>
              <a:rPr lang="ar-EG" sz="8800" dirty="0"/>
              <a:t> </a:t>
            </a:r>
            <a:r>
              <a:rPr lang="ur-PK" sz="8800" dirty="0"/>
              <a:t>لَـنُـنَجِّيَـنَّهٗ وَاَهۡلَهٗۤ اِلَّا امۡرَاَتَهٗ </a:t>
            </a:r>
            <a:r>
              <a:rPr lang="ur-PK" sz="7200" baseline="30000" dirty="0"/>
              <a:t>ز</a:t>
            </a:r>
            <a:r>
              <a:rPr lang="ur-PK" sz="8800" dirty="0"/>
              <a:t> كَانَتۡ مِنَ الۡغٰبِرِيۡنَ‏﴿﻿۳۲﻿﴾</a:t>
            </a:r>
            <a:endParaRPr lang="en-CA" sz="8800" dirty="0"/>
          </a:p>
        </p:txBody>
      </p:sp>
      <p:sp>
        <p:nvSpPr>
          <p:cNvPr id="3" name="Content Placeholder 2">
            <a:extLst>
              <a:ext uri="{FF2B5EF4-FFF2-40B4-BE49-F238E27FC236}">
                <a16:creationId xmlns:a16="http://schemas.microsoft.com/office/drawing/2014/main" id="{20FB27D6-651F-B6A4-59A7-CBB8D5E1413E}"/>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90317598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C9C16A-CBB9-05E0-5F70-F103A237CCA3}"/>
              </a:ext>
            </a:extLst>
          </p:cNvPr>
          <p:cNvSpPr>
            <a:spLocks noGrp="1"/>
          </p:cNvSpPr>
          <p:nvPr>
            <p:ph idx="1"/>
          </p:nvPr>
        </p:nvSpPr>
        <p:spPr/>
        <p:txBody>
          <a:bodyPr/>
          <a:lstStyle/>
          <a:p>
            <a:pPr rtl="0"/>
            <a:r>
              <a:rPr lang="ur-PK" sz="8800" dirty="0"/>
              <a:t> وَلَمَّاۤ اَنۡ جَآءَتۡ رُسُلُـنَا لُوۡطًا سِىۡٓءَ بِهِمۡ وَضَاقَ بِهِمۡ ذَرۡعًا وَّقَالُوۡا لَا تَخَفۡ وَلَا تَحۡزَنۡ‌</a:t>
            </a:r>
            <a:r>
              <a:rPr lang="ar-EG" sz="8800" baseline="30000" dirty="0"/>
              <a:t> </a:t>
            </a:r>
            <a:r>
              <a:rPr lang="ar-EG" sz="6000" baseline="30000" dirty="0"/>
              <a:t>قف</a:t>
            </a:r>
            <a:r>
              <a:rPr lang="ur-PK" sz="8800" dirty="0"/>
              <a:t> اِنَّا مُنَجُّوۡكَ وَاَهۡلَكَ اِلَّا امۡرَاَتَكَ كَانَتۡ مِنَ الۡغٰبِرِيۡنَ‏﴿﻿۳۳﻿﴾</a:t>
            </a:r>
            <a:endParaRPr lang="en-CA" sz="8800" dirty="0"/>
          </a:p>
        </p:txBody>
      </p:sp>
      <p:sp>
        <p:nvSpPr>
          <p:cNvPr id="3" name="Content Placeholder 2">
            <a:extLst>
              <a:ext uri="{FF2B5EF4-FFF2-40B4-BE49-F238E27FC236}">
                <a16:creationId xmlns:a16="http://schemas.microsoft.com/office/drawing/2014/main" id="{BF857E0B-7712-4BF3-9785-50A4272E1CD2}"/>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06981419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EB60DE-7223-E6DF-39C3-0602A1F365BF}"/>
              </a:ext>
            </a:extLst>
          </p:cNvPr>
          <p:cNvSpPr>
            <a:spLocks noGrp="1"/>
          </p:cNvSpPr>
          <p:nvPr>
            <p:ph idx="1"/>
          </p:nvPr>
        </p:nvSpPr>
        <p:spPr/>
        <p:txBody>
          <a:bodyPr/>
          <a:lstStyle/>
          <a:p>
            <a:r>
              <a:rPr lang="ur-PK" dirty="0"/>
              <a:t>اِنَّا مُنۡزِلُوۡنَ عَلٰٓى اَهۡلِ هٰذِهِ الۡقَرۡيَةِ رِجۡزًا مِّنَ السَّمَآءِ بِمَا كَانُوۡا يَفۡسُقُوۡنَ‏﴿﻿۳۴﻿﴾</a:t>
            </a:r>
            <a:endParaRPr lang="en-CA" dirty="0"/>
          </a:p>
        </p:txBody>
      </p:sp>
      <p:sp>
        <p:nvSpPr>
          <p:cNvPr id="3" name="Content Placeholder 2">
            <a:extLst>
              <a:ext uri="{FF2B5EF4-FFF2-40B4-BE49-F238E27FC236}">
                <a16:creationId xmlns:a16="http://schemas.microsoft.com/office/drawing/2014/main" id="{4AC151CF-4B64-B9D4-DA32-F8DBDFF84AC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73777079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C952E0-7047-7109-4F97-35BABA778FAA}"/>
              </a:ext>
            </a:extLst>
          </p:cNvPr>
          <p:cNvSpPr>
            <a:spLocks noGrp="1"/>
          </p:cNvSpPr>
          <p:nvPr>
            <p:ph idx="1"/>
          </p:nvPr>
        </p:nvSpPr>
        <p:spPr/>
        <p:txBody>
          <a:bodyPr/>
          <a:lstStyle/>
          <a:p>
            <a:r>
              <a:rPr lang="ur-PK" dirty="0"/>
              <a:t> وَلَقَد تَّرَكۡنَا مِنۡهَاۤ اٰيَةًۢ بَيِّنَةً لِّـقَوۡمٍ يَّعۡقِلُوۡنَ‏﴿﻿۳۵﻿﴾</a:t>
            </a:r>
            <a:endParaRPr lang="en-CA" dirty="0"/>
          </a:p>
        </p:txBody>
      </p:sp>
      <p:sp>
        <p:nvSpPr>
          <p:cNvPr id="3" name="Content Placeholder 2">
            <a:extLst>
              <a:ext uri="{FF2B5EF4-FFF2-40B4-BE49-F238E27FC236}">
                <a16:creationId xmlns:a16="http://schemas.microsoft.com/office/drawing/2014/main" id="{DDC02A1E-ACBA-5457-5138-59C2C8AF2E22}"/>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72298681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B503BB-69B8-B3FD-1555-C1AA0ADBC75B}"/>
              </a:ext>
            </a:extLst>
          </p:cNvPr>
          <p:cNvSpPr>
            <a:spLocks noGrp="1"/>
          </p:cNvSpPr>
          <p:nvPr>
            <p:ph idx="1"/>
          </p:nvPr>
        </p:nvSpPr>
        <p:spPr/>
        <p:txBody>
          <a:bodyPr/>
          <a:lstStyle/>
          <a:p>
            <a:pPr rtl="0"/>
            <a:r>
              <a:rPr lang="ur-PK" dirty="0"/>
              <a:t> وَاِلٰى مَدۡيَنَ اَخَاهُمۡ شُعَيۡبًا ۙ فَقَالَ يٰقَوۡمِ اعۡبُدُوا اللّٰهَ وَ ارۡجُوا الۡيَوۡمَ الۡاٰخِرَ وَلَا تَعۡثَوۡا فِى الۡاَرۡضِ مُفۡسِدِيۡنَ ‏﴿﻿۳۶﻿﴾</a:t>
            </a:r>
            <a:endParaRPr lang="en-CA" dirty="0"/>
          </a:p>
        </p:txBody>
      </p:sp>
      <p:sp>
        <p:nvSpPr>
          <p:cNvPr id="3" name="Content Placeholder 2">
            <a:extLst>
              <a:ext uri="{FF2B5EF4-FFF2-40B4-BE49-F238E27FC236}">
                <a16:creationId xmlns:a16="http://schemas.microsoft.com/office/drawing/2014/main" id="{023C3D8C-82EC-CBC6-7D0C-A52155B1F72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2410053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8A7F6D-2348-AFA3-0740-736C6CB60047}"/>
              </a:ext>
            </a:extLst>
          </p:cNvPr>
          <p:cNvSpPr>
            <a:spLocks noGrp="1"/>
          </p:cNvSpPr>
          <p:nvPr>
            <p:ph idx="1"/>
          </p:nvPr>
        </p:nvSpPr>
        <p:spPr/>
        <p:txBody>
          <a:bodyPr/>
          <a:lstStyle/>
          <a:p>
            <a:r>
              <a:rPr lang="ur-PK" dirty="0"/>
              <a:t> فَكَذَّبُوۡهُ فَاَخَذَتۡهُمُ الرَّجۡفَةُ فَاَصۡبَحُوۡا فِىۡ دَارِهِمۡ جٰثِمِيۡنَ</a:t>
            </a:r>
            <a:r>
              <a:rPr lang="ar-EG" dirty="0"/>
              <a:t> </a:t>
            </a:r>
            <a:r>
              <a:rPr lang="ar-EG" sz="6000" baseline="30000" dirty="0"/>
              <a:t>ز</a:t>
            </a:r>
            <a:r>
              <a:rPr lang="ur-PK" dirty="0"/>
              <a:t>‏﴿﻿۳۷﻿﴾</a:t>
            </a:r>
            <a:endParaRPr lang="en-CA" dirty="0"/>
          </a:p>
        </p:txBody>
      </p:sp>
      <p:sp>
        <p:nvSpPr>
          <p:cNvPr id="3" name="Content Placeholder 2">
            <a:extLst>
              <a:ext uri="{FF2B5EF4-FFF2-40B4-BE49-F238E27FC236}">
                <a16:creationId xmlns:a16="http://schemas.microsoft.com/office/drawing/2014/main" id="{CECF89E1-C2A0-DE60-C876-6ECE4C7E7DA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0192290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44B5B-3121-111B-8421-7C2F8DCF465B}"/>
              </a:ext>
            </a:extLst>
          </p:cNvPr>
          <p:cNvSpPr>
            <a:spLocks noGrp="1"/>
          </p:cNvSpPr>
          <p:nvPr>
            <p:ph idx="1"/>
          </p:nvPr>
        </p:nvSpPr>
        <p:spPr/>
        <p:txBody>
          <a:bodyPr/>
          <a:lstStyle/>
          <a:p>
            <a:r>
              <a:rPr lang="ur-PK" dirty="0"/>
              <a:t>‏ أَحَسِبَ النَّاسُ أَن يُ</a:t>
            </a:r>
            <a:r>
              <a:rPr lang="ar-EG" dirty="0"/>
              <a:t>ّ</a:t>
            </a:r>
            <a:r>
              <a:rPr lang="ur-PK" dirty="0"/>
              <a:t>تْرَكُوا أَن يَ</a:t>
            </a:r>
            <a:r>
              <a:rPr lang="ar-EG" dirty="0"/>
              <a:t>ّ</a:t>
            </a:r>
            <a:r>
              <a:rPr lang="ur-PK" dirty="0"/>
              <a:t>قُولُوا آمَنَّا وَهُمْ لَا يُفْتَنُونَ ‎﴿٢﴾‏</a:t>
            </a:r>
            <a:endParaRPr lang="en-CA" dirty="0"/>
          </a:p>
        </p:txBody>
      </p:sp>
      <p:sp>
        <p:nvSpPr>
          <p:cNvPr id="4" name="Content Placeholder 3">
            <a:extLst>
              <a:ext uri="{FF2B5EF4-FFF2-40B4-BE49-F238E27FC236}">
                <a16:creationId xmlns:a16="http://schemas.microsoft.com/office/drawing/2014/main" id="{E6D7D27F-383B-4208-451C-F4201D37809F}"/>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08135655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611B99-68EE-1111-A49E-DE3290BB88C0}"/>
              </a:ext>
            </a:extLst>
          </p:cNvPr>
          <p:cNvSpPr>
            <a:spLocks noGrp="1"/>
          </p:cNvSpPr>
          <p:nvPr>
            <p:ph idx="1"/>
          </p:nvPr>
        </p:nvSpPr>
        <p:spPr/>
        <p:txBody>
          <a:bodyPr/>
          <a:lstStyle/>
          <a:p>
            <a:r>
              <a:rPr lang="ur-PK" dirty="0"/>
              <a:t>وَعَادًا وَّثَمُوۡدَا۟ وَقَدْ تَّبَيَّنَ لَـكُمۡ مِّنۡ مَّسٰكِنِهِمۡ‌</a:t>
            </a:r>
            <a:r>
              <a:rPr lang="ar-EG" sz="8000" baseline="30000" dirty="0"/>
              <a:t> </a:t>
            </a:r>
            <a:r>
              <a:rPr lang="ar-EG" sz="4800" baseline="30000" dirty="0"/>
              <a:t>قف</a:t>
            </a:r>
            <a:r>
              <a:rPr lang="ur-PK" dirty="0"/>
              <a:t> وَزَيَّنَ لَهُمُ الشَّيۡطٰنُ اَعۡمَالَهُمۡ فَصَدَّهُمۡ عَنِ السَّبِيۡلِ وَكَانُوۡا مُسۡتَـبۡصِرِيۡنَ</a:t>
            </a:r>
            <a:r>
              <a:rPr lang="ar-EG" dirty="0"/>
              <a:t> </a:t>
            </a:r>
            <a:r>
              <a:rPr lang="ur-PK" dirty="0"/>
              <a:t>ۙ‏﴿﻿۳۸﻿﴾</a:t>
            </a:r>
            <a:endParaRPr lang="en-CA" dirty="0"/>
          </a:p>
        </p:txBody>
      </p:sp>
      <p:sp>
        <p:nvSpPr>
          <p:cNvPr id="3" name="Content Placeholder 2">
            <a:extLst>
              <a:ext uri="{FF2B5EF4-FFF2-40B4-BE49-F238E27FC236}">
                <a16:creationId xmlns:a16="http://schemas.microsoft.com/office/drawing/2014/main" id="{9085C753-03FD-B2A3-1BC4-D5A349AD6DBD}"/>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11688963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015F0E-9945-DCE5-D8C3-DD611629DB3B}"/>
              </a:ext>
            </a:extLst>
          </p:cNvPr>
          <p:cNvSpPr>
            <a:spLocks noGrp="1"/>
          </p:cNvSpPr>
          <p:nvPr>
            <p:ph idx="1"/>
          </p:nvPr>
        </p:nvSpPr>
        <p:spPr/>
        <p:txBody>
          <a:bodyPr/>
          <a:lstStyle/>
          <a:p>
            <a:r>
              <a:rPr lang="ur-PK" dirty="0"/>
              <a:t>وَقَارُوۡنَ وَفِرۡعَوۡنَ وَهَامٰنَ‌</a:t>
            </a:r>
            <a:r>
              <a:rPr lang="ar-EG" dirty="0"/>
              <a:t> </a:t>
            </a:r>
            <a:r>
              <a:rPr lang="ur-PK" sz="4800" baseline="30000" dirty="0"/>
              <a:t>قف</a:t>
            </a:r>
            <a:r>
              <a:rPr lang="ur-PK" dirty="0"/>
              <a:t> وَلَقَدۡ جَآءَهُمۡ مُّوۡسٰى بِالۡبَيِّنٰتِ فَاسۡتَكۡبَرُوۡا فِى الۡاَرۡضِ وَمَا كَانُوۡا سٰبِقِيۡنَ ‌ ۖ ‌ ۚ ‏﴿﻿۳۹﻿﴾</a:t>
            </a:r>
            <a:endParaRPr lang="en-CA" dirty="0"/>
          </a:p>
        </p:txBody>
      </p:sp>
      <p:sp>
        <p:nvSpPr>
          <p:cNvPr id="3" name="Content Placeholder 2">
            <a:extLst>
              <a:ext uri="{FF2B5EF4-FFF2-40B4-BE49-F238E27FC236}">
                <a16:creationId xmlns:a16="http://schemas.microsoft.com/office/drawing/2014/main" id="{FA498B3E-6743-7B0C-7679-41D954AE49B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01444102"/>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26476C-3DC1-E891-A94A-6774245CA92C}"/>
              </a:ext>
            </a:extLst>
          </p:cNvPr>
          <p:cNvSpPr>
            <a:spLocks noGrp="1"/>
          </p:cNvSpPr>
          <p:nvPr>
            <p:ph idx="1"/>
          </p:nvPr>
        </p:nvSpPr>
        <p:spPr>
          <a:xfrm>
            <a:off x="609600" y="548680"/>
            <a:ext cx="10972800" cy="5904655"/>
          </a:xfrm>
        </p:spPr>
        <p:txBody>
          <a:bodyPr/>
          <a:lstStyle/>
          <a:p>
            <a:r>
              <a:rPr lang="ur-PK" dirty="0"/>
              <a:t>فَكُلًّا اَخَذۡنَا بِذَنۡۢبِهٖ‌ ۚ فَمِنۡهُمۡ مَّنۡ اَرۡسَلۡنَا عَلَيۡهِ حَاصِبًا‌ ۚ وَمِنۡهُمۡ مَّنۡ اَخَذَتۡهُ الصَّيۡحَةُ‌ ۚ وَمِنۡهُمۡ مَّنۡ خَسَفۡنَا بِهِ الۡاَرۡضَ‌ ۚ وَمِنۡهُمۡ مَّنۡ اَغۡرَقۡنَا‌ ۚ وَمَا كَانَ اللّٰهُ لِيَـظۡلِمَهُمۡ وَلٰـكِنۡ كَانُوۡۤا اَنۡفُسَهُمۡ يَظۡلِمُوۡنَ‏﴿﻿۴۰﻿﴾</a:t>
            </a:r>
            <a:endParaRPr lang="en-CA" dirty="0"/>
          </a:p>
        </p:txBody>
      </p:sp>
    </p:spTree>
    <p:extLst>
      <p:ext uri="{BB962C8B-B14F-4D97-AF65-F5344CB8AC3E}">
        <p14:creationId xmlns:p14="http://schemas.microsoft.com/office/powerpoint/2010/main" val="3102548298"/>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5ECE33-E8A8-DC6D-8A9E-ED0F81365DA5}"/>
              </a:ext>
            </a:extLst>
          </p:cNvPr>
          <p:cNvSpPr>
            <a:spLocks noGrp="1"/>
          </p:cNvSpPr>
          <p:nvPr>
            <p:ph idx="1"/>
          </p:nvPr>
        </p:nvSpPr>
        <p:spPr/>
        <p:txBody>
          <a:bodyPr/>
          <a:lstStyle/>
          <a:p>
            <a:r>
              <a:rPr lang="ur-PK" dirty="0"/>
              <a:t> مَثَلُ الَّذِيۡنَ اتَّخَذُوۡا مِنۡ دُوۡنِ اللّٰهِ اَوۡلِيَآءَ كَمَثَلِ الۡعَنۡكَبُوۡتِ ‌ۖۚ اِتَّخَذَتۡ بَيۡتًا ‌ؕ وَ اِنَّ اَوۡهَنَ الۡبُيُوۡتِ لَبَيۡتُ الۡعَنۡكَبُوۡتِ‌ۘ لَوۡ كَانُوۡا يَعۡلَمُوۡنَ‏﴿﻿۴۱﻿﴾</a:t>
            </a:r>
            <a:endParaRPr lang="en-CA" dirty="0"/>
          </a:p>
        </p:txBody>
      </p:sp>
      <p:sp>
        <p:nvSpPr>
          <p:cNvPr id="3" name="Content Placeholder 2">
            <a:extLst>
              <a:ext uri="{FF2B5EF4-FFF2-40B4-BE49-F238E27FC236}">
                <a16:creationId xmlns:a16="http://schemas.microsoft.com/office/drawing/2014/main" id="{3B2E7E19-4334-AFDD-6C1C-8ACB1F17F52F}"/>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07895373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2CE0C3-0F7C-A731-82BF-85345E71973C}"/>
              </a:ext>
            </a:extLst>
          </p:cNvPr>
          <p:cNvSpPr>
            <a:spLocks noGrp="1"/>
          </p:cNvSpPr>
          <p:nvPr>
            <p:ph idx="1"/>
          </p:nvPr>
        </p:nvSpPr>
        <p:spPr/>
        <p:txBody>
          <a:bodyPr/>
          <a:lstStyle/>
          <a:p>
            <a:r>
              <a:rPr lang="ur-PK" dirty="0"/>
              <a:t> اِنَّ اللّٰهَ يَعۡلَمُ مَا يَدۡعُوۡنَ مِنۡ دُوۡنِهٖ مِنۡ شَىۡءٍ‌ؕ وَهُوَ الۡعَزِيۡزُ الۡحَكِيۡمُ‏﴿﻿۴۲﻿﴾</a:t>
            </a:r>
            <a:endParaRPr lang="en-CA" dirty="0"/>
          </a:p>
        </p:txBody>
      </p:sp>
      <p:sp>
        <p:nvSpPr>
          <p:cNvPr id="3" name="Content Placeholder 2">
            <a:extLst>
              <a:ext uri="{FF2B5EF4-FFF2-40B4-BE49-F238E27FC236}">
                <a16:creationId xmlns:a16="http://schemas.microsoft.com/office/drawing/2014/main" id="{CC10B4D9-9E0E-D748-6D63-6FBE4049E8D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070491507"/>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AE8589-F2BC-6BFE-EDB5-982110AF42A2}"/>
              </a:ext>
            </a:extLst>
          </p:cNvPr>
          <p:cNvSpPr>
            <a:spLocks noGrp="1"/>
          </p:cNvSpPr>
          <p:nvPr>
            <p:ph idx="1"/>
          </p:nvPr>
        </p:nvSpPr>
        <p:spPr/>
        <p:txBody>
          <a:bodyPr/>
          <a:lstStyle/>
          <a:p>
            <a:r>
              <a:rPr lang="ur-PK" dirty="0"/>
              <a:t> وَتِلۡكَ الۡاَمۡثَالُ نَضۡرِبُهَا لِلنَّاسِ‌ۚ وَمَا يَعۡقِلُهَاۤ اِلَّا الۡعٰلِمُوۡنَ‏﴿﻿۴۳﻿﴾</a:t>
            </a:r>
            <a:endParaRPr lang="en-CA" dirty="0"/>
          </a:p>
        </p:txBody>
      </p:sp>
      <p:sp>
        <p:nvSpPr>
          <p:cNvPr id="3" name="Content Placeholder 2">
            <a:extLst>
              <a:ext uri="{FF2B5EF4-FFF2-40B4-BE49-F238E27FC236}">
                <a16:creationId xmlns:a16="http://schemas.microsoft.com/office/drawing/2014/main" id="{B2FD7406-6907-493F-AEFB-FFEA364FD03A}"/>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21282173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238962-8DD1-D3A7-BE63-9CB98CFE5210}"/>
              </a:ext>
            </a:extLst>
          </p:cNvPr>
          <p:cNvSpPr>
            <a:spLocks noGrp="1"/>
          </p:cNvSpPr>
          <p:nvPr>
            <p:ph idx="1"/>
          </p:nvPr>
        </p:nvSpPr>
        <p:spPr/>
        <p:txBody>
          <a:bodyPr/>
          <a:lstStyle/>
          <a:p>
            <a:r>
              <a:rPr lang="ur-PK" dirty="0"/>
              <a:t>خَلَقَ اللّٰهُ السَّمٰوٰتِ وَ الۡاَرۡضَ بِالۡحَـقِّ‌ ؕ اِنَّ فِىۡ ذٰ لِكَ لَاٰيَةً لِّـلۡمُؤۡمِنِيۡنَ‏﴿﻿۴۴﻿﴾</a:t>
            </a:r>
            <a:endParaRPr lang="en-CA" dirty="0"/>
          </a:p>
        </p:txBody>
      </p:sp>
      <p:sp>
        <p:nvSpPr>
          <p:cNvPr id="3" name="Content Placeholder 2">
            <a:extLst>
              <a:ext uri="{FF2B5EF4-FFF2-40B4-BE49-F238E27FC236}">
                <a16:creationId xmlns:a16="http://schemas.microsoft.com/office/drawing/2014/main" id="{E6889DA6-19FF-1D26-809B-E649176DA767}"/>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169806446"/>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526857-DE36-EF39-059B-B430C92A2A6B}"/>
              </a:ext>
            </a:extLst>
          </p:cNvPr>
          <p:cNvSpPr>
            <a:spLocks noGrp="1"/>
          </p:cNvSpPr>
          <p:nvPr>
            <p:ph idx="1"/>
          </p:nvPr>
        </p:nvSpPr>
        <p:spPr/>
        <p:txBody>
          <a:bodyPr/>
          <a:lstStyle/>
          <a:p>
            <a:r>
              <a:rPr lang="ur-PK" dirty="0"/>
              <a:t> اُتۡلُ مَاۤ اُوۡحِىَ اِلَيۡكَ مِنَ الۡكِتٰبِ وَاَقِمِ الصَّلٰوةَ   ‌ؕ اِنَّ الصَّلٰوةَ تَنۡهٰى عَنِ الۡفَحۡشَآءِ وَالۡمُنۡكَرِ‌ؕ وَلَذِكۡرُ اللّٰهِ اَكۡبَرُ  ‌ؕ وَاللّٰهُ يَعۡلَمُ مَا تَصۡنَعُوۡنَ‏﴿﻿۴۵﻿﴾</a:t>
            </a:r>
            <a:endParaRPr lang="en-CA" dirty="0"/>
          </a:p>
        </p:txBody>
      </p:sp>
      <p:sp>
        <p:nvSpPr>
          <p:cNvPr id="3" name="Content Placeholder 2">
            <a:extLst>
              <a:ext uri="{FF2B5EF4-FFF2-40B4-BE49-F238E27FC236}">
                <a16:creationId xmlns:a16="http://schemas.microsoft.com/office/drawing/2014/main" id="{B6466FB6-3651-BE70-3B1D-F31A9C2F777E}"/>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373267297"/>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F2A1A3-2BA8-C362-EFD0-E26C76603E81}"/>
              </a:ext>
            </a:extLst>
          </p:cNvPr>
          <p:cNvSpPr>
            <a:spLocks noGrp="1"/>
          </p:cNvSpPr>
          <p:nvPr>
            <p:ph idx="1"/>
          </p:nvPr>
        </p:nvSpPr>
        <p:spPr/>
        <p:txBody>
          <a:bodyPr/>
          <a:lstStyle/>
          <a:p>
            <a:r>
              <a:rPr lang="ur-PK" sz="7200" dirty="0"/>
              <a:t>وَلَا تُجَادِلُوۡٓا اَهۡلَ الۡكِتٰبِ اِلَّا بِالَّتِىۡ هِىَ اَحۡسَنُ  ۖ</a:t>
            </a:r>
            <a:r>
              <a:rPr lang="ar-EG" sz="7200" dirty="0"/>
              <a:t> </a:t>
            </a:r>
            <a:r>
              <a:rPr lang="ur-PK" sz="7200" dirty="0"/>
              <a:t>اِلَّا الَّذِيۡنَ ظَلَمُوۡا مِنۡهُمۡ‌ وَقُوۡلُوۡٓا اٰمَنَّا بِالَّذِىۡۤ اُنۡزِلَ اِلَيۡنَا وَاُنۡزِلَ اِلَيۡكُمۡ وَاِلٰهُـنَا وَاِلٰهُكُمۡ وَاحِدٌ وَّنَحۡنُ لَهٗ مُسۡلِمُوۡنَ‏﴿﻿۴۶﻿﴾</a:t>
            </a:r>
            <a:endParaRPr lang="en-CA" sz="7200" dirty="0"/>
          </a:p>
        </p:txBody>
      </p:sp>
      <p:sp>
        <p:nvSpPr>
          <p:cNvPr id="3" name="Content Placeholder 2">
            <a:extLst>
              <a:ext uri="{FF2B5EF4-FFF2-40B4-BE49-F238E27FC236}">
                <a16:creationId xmlns:a16="http://schemas.microsoft.com/office/drawing/2014/main" id="{5A0C0D21-81F1-4340-781C-A99CCA6578B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590473044"/>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E3F1-AACE-474B-402B-672DCFAD5DA6}"/>
              </a:ext>
            </a:extLst>
          </p:cNvPr>
          <p:cNvSpPr>
            <a:spLocks noGrp="1"/>
          </p:cNvSpPr>
          <p:nvPr>
            <p:ph idx="1"/>
          </p:nvPr>
        </p:nvSpPr>
        <p:spPr/>
        <p:txBody>
          <a:bodyPr/>
          <a:lstStyle/>
          <a:p>
            <a:r>
              <a:rPr lang="ur-PK" dirty="0"/>
              <a:t> وَكَذٰلِكَ اَنۡزَلۡنَاۤ اِلَيۡكَ الۡكِتٰبَ‌ؕ فَالَّذِيۡنَ اٰتَيۡنٰهُمُ الۡكِتٰبَ يُؤۡمِنُوۡنَ بِهٖ‌ۚ وَمِنۡ هٰٓؤُلَاۤءِ مَنۡ يُّؤۡمِنُ بِهٖ ‌ؕ وَ مَا يَجۡحَدُ بِاٰيٰتِنَاۤ اِلَّا الۡكٰفِرُوۡنَ‏﴿﻿۴۷﻿﴾</a:t>
            </a:r>
            <a:endParaRPr lang="en-CA" dirty="0"/>
          </a:p>
        </p:txBody>
      </p:sp>
      <p:sp>
        <p:nvSpPr>
          <p:cNvPr id="3" name="Content Placeholder 2">
            <a:extLst>
              <a:ext uri="{FF2B5EF4-FFF2-40B4-BE49-F238E27FC236}">
                <a16:creationId xmlns:a16="http://schemas.microsoft.com/office/drawing/2014/main" id="{3D8E4E00-4DBE-B839-4A76-90B2D5DDAE6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0286729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FBFF48-C6AD-E216-B983-87A1A00A1368}"/>
              </a:ext>
            </a:extLst>
          </p:cNvPr>
          <p:cNvSpPr>
            <a:spLocks noGrp="1"/>
          </p:cNvSpPr>
          <p:nvPr>
            <p:ph idx="1"/>
          </p:nvPr>
        </p:nvSpPr>
        <p:spPr/>
        <p:txBody>
          <a:bodyPr/>
          <a:lstStyle/>
          <a:p>
            <a:r>
              <a:rPr lang="ur-PK" sz="8000" dirty="0">
                <a:latin typeface="Arabic Typesetting" panose="03020402040406030203" pitchFamily="66" charset="-78"/>
                <a:cs typeface="Arabic Typesetting" panose="03020402040406030203" pitchFamily="66" charset="-78"/>
              </a:rPr>
              <a:t>وَلَقَدْ فَتَنَّا الَّذِينَ مِن قَبْلِهِمْ ۖ فَلَيَعْلَمَنَّ اللَّهُ الَّذِينَ صَدَقُوا وَلَيَعْلَمَنَّ الْكَاذِبِينَ ‎﴿٣﴾</a:t>
            </a:r>
            <a:endParaRPr lang="en-CA" sz="8000" dirty="0">
              <a:latin typeface="Arabic Typesetting" panose="03020402040406030203" pitchFamily="66" charset="-78"/>
              <a:cs typeface="Arabic Typesetting" panose="03020402040406030203" pitchFamily="66" charset="-78"/>
            </a:endParaRPr>
          </a:p>
        </p:txBody>
      </p:sp>
      <p:sp>
        <p:nvSpPr>
          <p:cNvPr id="4" name="Content Placeholder 3">
            <a:extLst>
              <a:ext uri="{FF2B5EF4-FFF2-40B4-BE49-F238E27FC236}">
                <a16:creationId xmlns:a16="http://schemas.microsoft.com/office/drawing/2014/main" id="{F0797B27-DFEC-D6B8-1616-FEABBBD7812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082613309"/>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54FBE1-DCB2-7B6C-6A2C-2DB6C77CECB5}"/>
              </a:ext>
            </a:extLst>
          </p:cNvPr>
          <p:cNvSpPr>
            <a:spLocks noGrp="1"/>
          </p:cNvSpPr>
          <p:nvPr>
            <p:ph idx="1"/>
          </p:nvPr>
        </p:nvSpPr>
        <p:spPr/>
        <p:txBody>
          <a:bodyPr/>
          <a:lstStyle/>
          <a:p>
            <a:r>
              <a:rPr lang="ur-PK" dirty="0"/>
              <a:t>وَمَا كُنۡتَ تَـتۡلُوۡا مِنۡ قَبۡلِهٖ مِنۡ كِتٰبٍ وَّلَا تَخُطُّهٗ بِيَمِيۡنِكَ‌ اِذًا لَّارۡتَابَ الۡمُبۡطِلُوۡنَ‏﴿﻿۴۸﻿﴾</a:t>
            </a:r>
            <a:endParaRPr lang="en-CA" dirty="0"/>
          </a:p>
        </p:txBody>
      </p:sp>
      <p:sp>
        <p:nvSpPr>
          <p:cNvPr id="3" name="Content Placeholder 2">
            <a:extLst>
              <a:ext uri="{FF2B5EF4-FFF2-40B4-BE49-F238E27FC236}">
                <a16:creationId xmlns:a16="http://schemas.microsoft.com/office/drawing/2014/main" id="{34605E72-B144-BC28-9135-920E83C848A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043553836"/>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C3A08E-0740-64AF-ED6E-492C248E4A21}"/>
              </a:ext>
            </a:extLst>
          </p:cNvPr>
          <p:cNvSpPr>
            <a:spLocks noGrp="1"/>
          </p:cNvSpPr>
          <p:nvPr>
            <p:ph idx="1"/>
          </p:nvPr>
        </p:nvSpPr>
        <p:spPr/>
        <p:txBody>
          <a:bodyPr/>
          <a:lstStyle/>
          <a:p>
            <a:r>
              <a:rPr lang="ur-PK" dirty="0"/>
              <a:t>بَلۡ هُوَ اٰيٰتٌۢ بَيِّنٰتٌ فِىۡ صُدُوۡرِ الَّذِيۡنَ اُوۡتُوا الۡعِلۡمَ‌ؕ وَمَا يَجۡحَدُ بِاٰيٰتِنَاۤ اِلَّا الظّٰلِمُوۡنَ ‏﴿﻿۴۹﻿﴾</a:t>
            </a:r>
            <a:endParaRPr lang="en-CA" dirty="0"/>
          </a:p>
        </p:txBody>
      </p:sp>
      <p:sp>
        <p:nvSpPr>
          <p:cNvPr id="3" name="Content Placeholder 2">
            <a:extLst>
              <a:ext uri="{FF2B5EF4-FFF2-40B4-BE49-F238E27FC236}">
                <a16:creationId xmlns:a16="http://schemas.microsoft.com/office/drawing/2014/main" id="{6CD80022-8E46-B1A2-4C33-334A93146CEE}"/>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06747273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BE7340-D13B-C018-6FD7-7A62A24DACB6}"/>
              </a:ext>
            </a:extLst>
          </p:cNvPr>
          <p:cNvSpPr>
            <a:spLocks noGrp="1"/>
          </p:cNvSpPr>
          <p:nvPr>
            <p:ph idx="1"/>
          </p:nvPr>
        </p:nvSpPr>
        <p:spPr/>
        <p:txBody>
          <a:bodyPr/>
          <a:lstStyle/>
          <a:p>
            <a:r>
              <a:rPr lang="ur-PK" dirty="0"/>
              <a:t>وَقَالُوۡا لَوۡلَاۤ اُنۡزِلَ عَلَيۡهِ اٰيٰتٌ مِّنۡ رَّبِّهٖ‌ؕ قُلۡ اِنَّمَا الۡاٰيٰتُ عِنۡدَ اللّٰهِ ؕ وَاِنَّمَاۤ اَنَا۟ نَذِيۡرٌ مُّبِيۡنٌ‏﴿﻿۵۰﻿﴾</a:t>
            </a:r>
            <a:endParaRPr lang="en-CA" dirty="0"/>
          </a:p>
        </p:txBody>
      </p:sp>
      <p:sp>
        <p:nvSpPr>
          <p:cNvPr id="3" name="Content Placeholder 2">
            <a:extLst>
              <a:ext uri="{FF2B5EF4-FFF2-40B4-BE49-F238E27FC236}">
                <a16:creationId xmlns:a16="http://schemas.microsoft.com/office/drawing/2014/main" id="{9C06AAB1-BCE6-0F00-BB7C-BC8929F435C9}"/>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9680673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B85E38-5956-DC9C-8A2F-39C06797C437}"/>
              </a:ext>
            </a:extLst>
          </p:cNvPr>
          <p:cNvSpPr>
            <a:spLocks noGrp="1"/>
          </p:cNvSpPr>
          <p:nvPr>
            <p:ph idx="1"/>
          </p:nvPr>
        </p:nvSpPr>
        <p:spPr/>
        <p:txBody>
          <a:bodyPr/>
          <a:lstStyle/>
          <a:p>
            <a:r>
              <a:rPr lang="ur-PK" dirty="0"/>
              <a:t> اَوَلَمۡ يَكۡفِهِمۡ اَنَّاۤ اَنۡزَلۡنَا عَلَيۡكَ الۡكِتٰبَ يُتۡلٰى عَلَيۡهِمۡ‌ؕ اِنَّ فِىۡ ذٰلِكَ لَرَحۡمَةً وَّذِكۡرٰى لِقَوۡمٍ يُّؤۡمِنُوۡنَ‏﴿﻿۵۱﻿﴾</a:t>
            </a:r>
            <a:endParaRPr lang="en-CA" dirty="0"/>
          </a:p>
        </p:txBody>
      </p:sp>
      <p:sp>
        <p:nvSpPr>
          <p:cNvPr id="3" name="Content Placeholder 2">
            <a:extLst>
              <a:ext uri="{FF2B5EF4-FFF2-40B4-BE49-F238E27FC236}">
                <a16:creationId xmlns:a16="http://schemas.microsoft.com/office/drawing/2014/main" id="{B44FE3DB-D32A-0534-F553-89D1951BBBA1}"/>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16879814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8D78AF-1E4E-96CC-C452-992F6E520B35}"/>
              </a:ext>
            </a:extLst>
          </p:cNvPr>
          <p:cNvSpPr>
            <a:spLocks noGrp="1"/>
          </p:cNvSpPr>
          <p:nvPr>
            <p:ph idx="1"/>
          </p:nvPr>
        </p:nvSpPr>
        <p:spPr/>
        <p:txBody>
          <a:bodyPr/>
          <a:lstStyle/>
          <a:p>
            <a:r>
              <a:rPr lang="ur-PK" dirty="0"/>
              <a:t>قُلۡ كَفٰى بِاللّٰهِ بَيۡنِىۡ وَبَيۡنَكُمۡ شَهِيۡدًا ‌ۚ يَعۡلَمُ مَا فِى السَّمٰوٰتِ وَالۡاَرۡضِ‌ ؕ وَالَّذِيۡنَ اٰمَنُوْا بِالۡبَاطِلِ وَكَفَرُوۡا بِاللّٰهِ ۙ اُولٰٓٮِٕكَ هُمُ الۡخٰسِرُوۡنَ‏﴿﻿۵۲﻿﴾</a:t>
            </a:r>
            <a:endParaRPr lang="en-CA" dirty="0"/>
          </a:p>
        </p:txBody>
      </p:sp>
      <p:sp>
        <p:nvSpPr>
          <p:cNvPr id="3" name="Content Placeholder 2">
            <a:extLst>
              <a:ext uri="{FF2B5EF4-FFF2-40B4-BE49-F238E27FC236}">
                <a16:creationId xmlns:a16="http://schemas.microsoft.com/office/drawing/2014/main" id="{C39AD685-DC59-C82F-0CE7-038395BBFD31}"/>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716962969"/>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0CA0F9-36CB-09A7-5EB8-E4BF66252786}"/>
              </a:ext>
            </a:extLst>
          </p:cNvPr>
          <p:cNvSpPr>
            <a:spLocks noGrp="1"/>
          </p:cNvSpPr>
          <p:nvPr>
            <p:ph idx="1"/>
          </p:nvPr>
        </p:nvSpPr>
        <p:spPr/>
        <p:txBody>
          <a:bodyPr/>
          <a:lstStyle/>
          <a:p>
            <a:r>
              <a:rPr lang="ur-PK" dirty="0"/>
              <a:t> وَيَسۡتَعۡجِلُوۡنَكَ بِالۡعَذَابِ‌ؕ وَلَوۡلَاۤ اَجَلٌ مُّسَمًّى لَّجَآءَهُمُ الۡعَذَابُؕ وَلَيَاۡتِيَنَّهُمۡ بَغۡتَةً وَّهُمۡ لَا يَشۡعُرُوۡنَ‏﴿﻿۵۳﻿﴾</a:t>
            </a:r>
            <a:endParaRPr lang="en-CA" dirty="0"/>
          </a:p>
        </p:txBody>
      </p:sp>
      <p:sp>
        <p:nvSpPr>
          <p:cNvPr id="3" name="Content Placeholder 2">
            <a:extLst>
              <a:ext uri="{FF2B5EF4-FFF2-40B4-BE49-F238E27FC236}">
                <a16:creationId xmlns:a16="http://schemas.microsoft.com/office/drawing/2014/main" id="{820B8B55-58BD-FAC7-8561-D9DD71B3201C}"/>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7355972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5C05B7-6F86-7199-6758-513810689A15}"/>
              </a:ext>
            </a:extLst>
          </p:cNvPr>
          <p:cNvSpPr>
            <a:spLocks noGrp="1"/>
          </p:cNvSpPr>
          <p:nvPr>
            <p:ph idx="1"/>
          </p:nvPr>
        </p:nvSpPr>
        <p:spPr/>
        <p:txBody>
          <a:bodyPr/>
          <a:lstStyle/>
          <a:p>
            <a:r>
              <a:rPr lang="ur-PK" dirty="0"/>
              <a:t>يَسۡتَعۡجِلُوۡنَكَ بِالۡعَذَابِؕ وَ اِنَّ جَهَنَّمَ لَمُحِيۡطَةٌ  ۢ بِالۡكٰفِرِيۡنَۙ‏﴿﻿۵۴﻿﴾</a:t>
            </a:r>
            <a:endParaRPr lang="en-CA" dirty="0"/>
          </a:p>
        </p:txBody>
      </p:sp>
      <p:sp>
        <p:nvSpPr>
          <p:cNvPr id="3" name="Content Placeholder 2">
            <a:extLst>
              <a:ext uri="{FF2B5EF4-FFF2-40B4-BE49-F238E27FC236}">
                <a16:creationId xmlns:a16="http://schemas.microsoft.com/office/drawing/2014/main" id="{168FB79D-A6DD-91A6-84E8-0153F80D1D93}"/>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90835731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A81333-1495-A6A0-B55E-A2F793208B0E}"/>
              </a:ext>
            </a:extLst>
          </p:cNvPr>
          <p:cNvSpPr>
            <a:spLocks noGrp="1"/>
          </p:cNvSpPr>
          <p:nvPr>
            <p:ph idx="1"/>
          </p:nvPr>
        </p:nvSpPr>
        <p:spPr/>
        <p:txBody>
          <a:bodyPr/>
          <a:lstStyle/>
          <a:p>
            <a:r>
              <a:rPr lang="ur-PK" dirty="0"/>
              <a:t>يَوۡمَ يَغۡشٰٮهُمُ الۡعَذَابُ مِنۡ فَوۡقِهِمۡ وَمِنۡ تَحۡتِ اَرۡجُلِهِمۡ وَيَقُوۡلُ ذُوۡقُوۡا مَا كُنۡتُمۡ تَعۡمَلُوۡنَ‏﴿﻿۵۵﻿﴾</a:t>
            </a:r>
            <a:endParaRPr lang="en-CA" dirty="0"/>
          </a:p>
        </p:txBody>
      </p:sp>
      <p:sp>
        <p:nvSpPr>
          <p:cNvPr id="3" name="Content Placeholder 2">
            <a:extLst>
              <a:ext uri="{FF2B5EF4-FFF2-40B4-BE49-F238E27FC236}">
                <a16:creationId xmlns:a16="http://schemas.microsoft.com/office/drawing/2014/main" id="{893E562B-1B80-F0C6-3C1A-98D383A7D1DB}"/>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79354487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EB0C02-08C1-CCC9-B8A9-A95BF4E3CA8E}"/>
              </a:ext>
            </a:extLst>
          </p:cNvPr>
          <p:cNvSpPr>
            <a:spLocks noGrp="1"/>
          </p:cNvSpPr>
          <p:nvPr>
            <p:ph idx="1"/>
          </p:nvPr>
        </p:nvSpPr>
        <p:spPr/>
        <p:txBody>
          <a:bodyPr/>
          <a:lstStyle/>
          <a:p>
            <a:r>
              <a:rPr lang="ur-PK" dirty="0"/>
              <a:t>يٰعِبَادِىَ الَّذِيۡنَ اٰمَنُوۡۤا اِنَّ اَرۡضِىۡ وَاسِعَةٌ فَاِيَّاىَ فَاعۡبُدُوۡنِ‏﴿﻿۵۶﻿﴾</a:t>
            </a:r>
            <a:endParaRPr lang="en-CA" dirty="0"/>
          </a:p>
        </p:txBody>
      </p:sp>
      <p:sp>
        <p:nvSpPr>
          <p:cNvPr id="3" name="Content Placeholder 2">
            <a:extLst>
              <a:ext uri="{FF2B5EF4-FFF2-40B4-BE49-F238E27FC236}">
                <a16:creationId xmlns:a16="http://schemas.microsoft.com/office/drawing/2014/main" id="{744D83DA-DBBE-5913-6CB8-C6F5F67F05C1}"/>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712213641"/>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0E271C-49D2-113F-F488-D73055E573D3}"/>
              </a:ext>
            </a:extLst>
          </p:cNvPr>
          <p:cNvSpPr>
            <a:spLocks noGrp="1"/>
          </p:cNvSpPr>
          <p:nvPr>
            <p:ph idx="1"/>
          </p:nvPr>
        </p:nvSpPr>
        <p:spPr/>
        <p:txBody>
          <a:bodyPr/>
          <a:lstStyle/>
          <a:p>
            <a:r>
              <a:rPr lang="ur-PK" dirty="0"/>
              <a:t> كُلُّ نَفۡسٍ ذَآٮِٕقَةُ الۡمَوۡتِ</a:t>
            </a:r>
            <a:r>
              <a:rPr lang="ar-EG" dirty="0"/>
              <a:t> </a:t>
            </a:r>
            <a:r>
              <a:rPr lang="ar-EG" sz="4800" baseline="30000" dirty="0"/>
              <a:t>قف</a:t>
            </a:r>
            <a:r>
              <a:rPr lang="ur-PK" dirty="0"/>
              <a:t> ثُمَّ اِلَيۡنَا تُرۡجَعُوۡنَ‏﴿﻿۵۷﻿﴾</a:t>
            </a:r>
            <a:endParaRPr lang="en-CA" dirty="0"/>
          </a:p>
        </p:txBody>
      </p:sp>
      <p:sp>
        <p:nvSpPr>
          <p:cNvPr id="3" name="Content Placeholder 2">
            <a:extLst>
              <a:ext uri="{FF2B5EF4-FFF2-40B4-BE49-F238E27FC236}">
                <a16:creationId xmlns:a16="http://schemas.microsoft.com/office/drawing/2014/main" id="{EA528B4D-87FC-B0B5-FF81-B958655DED95}"/>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1276326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1A9266-45F9-7210-2A56-CA33BB371852}"/>
              </a:ext>
            </a:extLst>
          </p:cNvPr>
          <p:cNvSpPr>
            <a:spLocks noGrp="1"/>
          </p:cNvSpPr>
          <p:nvPr>
            <p:ph idx="1"/>
          </p:nvPr>
        </p:nvSpPr>
        <p:spPr/>
        <p:txBody>
          <a:bodyPr/>
          <a:lstStyle/>
          <a:p>
            <a:r>
              <a:rPr lang="ur-PK" dirty="0"/>
              <a:t>‏ أَمْ حَسِبَ الَّذِينَ يَعْمَلُونَ السَّيِّئَاتِ أَن يَ</a:t>
            </a:r>
            <a:r>
              <a:rPr lang="ar-EG" dirty="0"/>
              <a:t>ّ</a:t>
            </a:r>
            <a:r>
              <a:rPr lang="ur-PK" dirty="0"/>
              <a:t>سْبِقُونَا ۚ سَ</a:t>
            </a:r>
            <a:r>
              <a:rPr lang="ar-EG" dirty="0"/>
              <a:t>آ</a:t>
            </a:r>
            <a:r>
              <a:rPr lang="ur-PK" dirty="0"/>
              <a:t>ءَ مَا يَحْكُمُونَ ‎﴿٤﴾‏</a:t>
            </a:r>
            <a:endParaRPr lang="en-CA" dirty="0"/>
          </a:p>
        </p:txBody>
      </p:sp>
      <p:sp>
        <p:nvSpPr>
          <p:cNvPr id="4" name="Content Placeholder 3">
            <a:extLst>
              <a:ext uri="{FF2B5EF4-FFF2-40B4-BE49-F238E27FC236}">
                <a16:creationId xmlns:a16="http://schemas.microsoft.com/office/drawing/2014/main" id="{831566D5-F9F9-0153-944D-4729D7CACEC7}"/>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18191656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181103-89D6-CCA0-1C5C-6EF677CEE1C0}"/>
              </a:ext>
            </a:extLst>
          </p:cNvPr>
          <p:cNvSpPr>
            <a:spLocks noGrp="1"/>
          </p:cNvSpPr>
          <p:nvPr>
            <p:ph idx="1"/>
          </p:nvPr>
        </p:nvSpPr>
        <p:spPr/>
        <p:txBody>
          <a:bodyPr/>
          <a:lstStyle/>
          <a:p>
            <a:r>
              <a:rPr lang="ur-PK" dirty="0"/>
              <a:t>وَالَّذِيۡنَ اٰمَنُوا وَعَمِلُوۡا الصّٰلِحٰتِ لَـنُبَـوِّئَنَّهُمۡ مِّنَ الۡجَـنَّةِ غُرَفًا تَجۡرِىۡ مِنۡ تَحۡتِهَا الۡاَنۡهٰرُ خٰلِدِيۡنَ فِيۡهَا ‌ؕ نِعۡمَ اَجۡرُ الۡعٰمِلِيۡنَ</a:t>
            </a:r>
            <a:r>
              <a:rPr lang="ar-EG" dirty="0"/>
              <a:t>  </a:t>
            </a:r>
            <a:r>
              <a:rPr lang="ur-PK" dirty="0"/>
              <a:t>‌ۖ‏﴿﻿۵۸﻿﴾</a:t>
            </a:r>
            <a:endParaRPr lang="en-CA" dirty="0"/>
          </a:p>
        </p:txBody>
      </p:sp>
      <p:sp>
        <p:nvSpPr>
          <p:cNvPr id="3" name="Content Placeholder 2">
            <a:extLst>
              <a:ext uri="{FF2B5EF4-FFF2-40B4-BE49-F238E27FC236}">
                <a16:creationId xmlns:a16="http://schemas.microsoft.com/office/drawing/2014/main" id="{23BF9F2D-945C-D88B-B21A-796362A07AE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246738962"/>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5660BE-55BF-0C35-E468-DF81B9844E2C}"/>
              </a:ext>
            </a:extLst>
          </p:cNvPr>
          <p:cNvSpPr>
            <a:spLocks noGrp="1"/>
          </p:cNvSpPr>
          <p:nvPr>
            <p:ph idx="1"/>
          </p:nvPr>
        </p:nvSpPr>
        <p:spPr/>
        <p:txBody>
          <a:bodyPr/>
          <a:lstStyle/>
          <a:p>
            <a:r>
              <a:rPr lang="ur-PK" dirty="0"/>
              <a:t> الَّذِيۡنَ صَبَرُوۡا وَعَلٰى رَبِّهِمۡ يَتَوَكَّلُوۡنَ‏﴿﻿۵۹﻿﴾</a:t>
            </a:r>
            <a:endParaRPr lang="en-CA" dirty="0"/>
          </a:p>
        </p:txBody>
      </p:sp>
      <p:sp>
        <p:nvSpPr>
          <p:cNvPr id="3" name="Content Placeholder 2">
            <a:extLst>
              <a:ext uri="{FF2B5EF4-FFF2-40B4-BE49-F238E27FC236}">
                <a16:creationId xmlns:a16="http://schemas.microsoft.com/office/drawing/2014/main" id="{82EE42B7-FFBA-D5A2-9293-F987674F5F45}"/>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61702686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EFA858-EAD8-43C5-7EF7-A8075058844C}"/>
              </a:ext>
            </a:extLst>
          </p:cNvPr>
          <p:cNvSpPr>
            <a:spLocks noGrp="1"/>
          </p:cNvSpPr>
          <p:nvPr>
            <p:ph idx="1"/>
          </p:nvPr>
        </p:nvSpPr>
        <p:spPr/>
        <p:txBody>
          <a:bodyPr/>
          <a:lstStyle/>
          <a:p>
            <a:r>
              <a:rPr lang="ur-PK" dirty="0"/>
              <a:t> وَكَاَيِّنۡ مِّنۡ دَآبَّةٍ لَّا تَحۡمِلُ رِزۡقَهَا  ۖ اللّٰهُ يَرۡزُقُهَا وَاِيَّاكُمۡ‌‌</a:t>
            </a:r>
            <a:r>
              <a:rPr lang="ar-EG" dirty="0"/>
              <a:t> </a:t>
            </a:r>
            <a:r>
              <a:rPr lang="ur-PK" dirty="0"/>
              <a:t>ۖ وَهُوَ السَّمِيۡعُ الۡعَلِيۡمُ‏﴿﻿۶۰﻿﴾</a:t>
            </a:r>
            <a:endParaRPr lang="en-CA" dirty="0"/>
          </a:p>
        </p:txBody>
      </p:sp>
      <p:sp>
        <p:nvSpPr>
          <p:cNvPr id="3" name="Content Placeholder 2">
            <a:extLst>
              <a:ext uri="{FF2B5EF4-FFF2-40B4-BE49-F238E27FC236}">
                <a16:creationId xmlns:a16="http://schemas.microsoft.com/office/drawing/2014/main" id="{BE339ABE-1F80-2013-6828-F4D567898DF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716877662"/>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FF1F6C-8E40-14E4-E43A-F5490EA17F7C}"/>
              </a:ext>
            </a:extLst>
          </p:cNvPr>
          <p:cNvSpPr>
            <a:spLocks noGrp="1"/>
          </p:cNvSpPr>
          <p:nvPr>
            <p:ph idx="1"/>
          </p:nvPr>
        </p:nvSpPr>
        <p:spPr/>
        <p:txBody>
          <a:bodyPr/>
          <a:lstStyle/>
          <a:p>
            <a:r>
              <a:rPr lang="ur-PK" dirty="0"/>
              <a:t> وَلَٮِٕنۡ سَاَلۡتَهُمۡ مَّنۡ خَلَقَ السَّمٰوٰتِ وَالۡاَرۡضَ وَسَخَّرَ الشَّمۡسَ وَالۡقَمَرَ لَيَقُوۡلُنَّ اللّٰهُ‌ۚ فَاَنّٰى يُؤۡفَكُوۡنَ‏﴿﻿۶۱﻿﴾</a:t>
            </a:r>
            <a:endParaRPr lang="en-CA" dirty="0"/>
          </a:p>
        </p:txBody>
      </p:sp>
      <p:sp>
        <p:nvSpPr>
          <p:cNvPr id="3" name="Content Placeholder 2">
            <a:extLst>
              <a:ext uri="{FF2B5EF4-FFF2-40B4-BE49-F238E27FC236}">
                <a16:creationId xmlns:a16="http://schemas.microsoft.com/office/drawing/2014/main" id="{BCE32204-5C60-80C9-4E95-E9ED4F7962FE}"/>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00836471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B06C30-2BDD-9D7F-FFED-D0696213A700}"/>
              </a:ext>
            </a:extLst>
          </p:cNvPr>
          <p:cNvSpPr>
            <a:spLocks noGrp="1"/>
          </p:cNvSpPr>
          <p:nvPr>
            <p:ph idx="1"/>
          </p:nvPr>
        </p:nvSpPr>
        <p:spPr/>
        <p:txBody>
          <a:bodyPr/>
          <a:lstStyle/>
          <a:p>
            <a:r>
              <a:rPr lang="ur-PK" dirty="0"/>
              <a:t> اَللّٰهُ يَبۡسُطُ الرِّزۡقَ لِمَنۡ يَّشَآءُ مِنۡ عِبَادِهٖ وَيَقۡدِرُ لَهٗ ؕ اِنَّ اللّٰهَ بِكُلِّ شَىۡءٍ عَلِيۡمٌ‏﴿﻿۶۲﻿﴾</a:t>
            </a:r>
            <a:endParaRPr lang="en-CA" dirty="0"/>
          </a:p>
        </p:txBody>
      </p:sp>
      <p:sp>
        <p:nvSpPr>
          <p:cNvPr id="3" name="Content Placeholder 2">
            <a:extLst>
              <a:ext uri="{FF2B5EF4-FFF2-40B4-BE49-F238E27FC236}">
                <a16:creationId xmlns:a16="http://schemas.microsoft.com/office/drawing/2014/main" id="{DC500EEA-2600-5C09-9758-DFD667BB046C}"/>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95275974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F0A193-EDA2-85A9-976D-877F2791DE49}"/>
              </a:ext>
            </a:extLst>
          </p:cNvPr>
          <p:cNvSpPr>
            <a:spLocks noGrp="1"/>
          </p:cNvSpPr>
          <p:nvPr>
            <p:ph idx="1"/>
          </p:nvPr>
        </p:nvSpPr>
        <p:spPr/>
        <p:txBody>
          <a:bodyPr/>
          <a:lstStyle/>
          <a:p>
            <a:r>
              <a:rPr lang="ur-PK" dirty="0"/>
              <a:t>وَلَٮِٕنۡ سَاَلۡتَهُمۡ مَّنۡ نَّزَّلَ مِنَ السَّمَآءِ مَآءً فَاَحۡيَا بِهِ الۡاَرۡضَ مِنۡۢ بَعۡدِ مَوۡتِهَا لَيَقُوۡلُنَّ اللّٰهُ‌ؕ قُلِ الۡحَمۡدُ لِلّٰهِ‌ؕ بَلۡ اَكۡثَرُهُمۡ لَا يَعۡقِلُوۡنَ‏﴿﻿۶۳﻿﴾</a:t>
            </a:r>
            <a:endParaRPr lang="en-CA" dirty="0"/>
          </a:p>
        </p:txBody>
      </p:sp>
      <p:sp>
        <p:nvSpPr>
          <p:cNvPr id="3" name="Content Placeholder 2">
            <a:extLst>
              <a:ext uri="{FF2B5EF4-FFF2-40B4-BE49-F238E27FC236}">
                <a16:creationId xmlns:a16="http://schemas.microsoft.com/office/drawing/2014/main" id="{4AB36124-2390-94AC-3E97-B33D00BA5B9C}"/>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774271610"/>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8F60D7-2319-1C52-EDEA-696885E7B826}"/>
              </a:ext>
            </a:extLst>
          </p:cNvPr>
          <p:cNvSpPr>
            <a:spLocks noGrp="1"/>
          </p:cNvSpPr>
          <p:nvPr>
            <p:ph idx="1"/>
          </p:nvPr>
        </p:nvSpPr>
        <p:spPr/>
        <p:txBody>
          <a:bodyPr/>
          <a:lstStyle/>
          <a:p>
            <a:r>
              <a:rPr lang="ur-PK" dirty="0"/>
              <a:t> وَمَا هٰذِهِ الۡحَيٰوةُ الدُّنۡيَاۤ اِلَّا لَهۡوٌ وَّلَعِبٌ‌ؕ وَاِنَّ الدَّارَ الۡاٰخِرَةَ لَهِىَ الۡحَـيَوَانُ‌ۘ لَوۡ كَانُوۡا يَعۡلَمُوۡنَ‏﴿﻿۶۴﻿﴾</a:t>
            </a:r>
            <a:endParaRPr lang="en-CA" dirty="0"/>
          </a:p>
        </p:txBody>
      </p:sp>
      <p:sp>
        <p:nvSpPr>
          <p:cNvPr id="3" name="Content Placeholder 2">
            <a:extLst>
              <a:ext uri="{FF2B5EF4-FFF2-40B4-BE49-F238E27FC236}">
                <a16:creationId xmlns:a16="http://schemas.microsoft.com/office/drawing/2014/main" id="{DE8762E5-5AD4-F752-60F5-E27EB630EEA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692690604"/>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519204-4358-62F7-2890-CAF6261F0AFC}"/>
              </a:ext>
            </a:extLst>
          </p:cNvPr>
          <p:cNvSpPr>
            <a:spLocks noGrp="1"/>
          </p:cNvSpPr>
          <p:nvPr>
            <p:ph idx="1"/>
          </p:nvPr>
        </p:nvSpPr>
        <p:spPr/>
        <p:txBody>
          <a:bodyPr/>
          <a:lstStyle/>
          <a:p>
            <a:r>
              <a:rPr lang="ur-PK" dirty="0"/>
              <a:t> فَاِذَا رَكِبُوۡا فِى الۡفُلۡكِ دَعَوُا اللّٰهَ مُخۡلِصِيۡنَ لَـهُ الدِّيۡنَ</a:t>
            </a:r>
            <a:r>
              <a:rPr lang="ar-EG" dirty="0"/>
              <a:t> </a:t>
            </a:r>
            <a:r>
              <a:rPr lang="ur-PK" dirty="0"/>
              <a:t> ۚ فَلَمَّا نَجّٰٮهُمۡ اِلَى الۡبَـرِّ اِذَا هُمۡ يُشۡرِكُوۡنَ</a:t>
            </a:r>
            <a:r>
              <a:rPr lang="ar-EG" dirty="0"/>
              <a:t> </a:t>
            </a:r>
            <a:r>
              <a:rPr lang="ur-PK" dirty="0"/>
              <a:t>ۙ‏﴿﻿۶۵﻿﴾</a:t>
            </a:r>
            <a:endParaRPr lang="en-CA" dirty="0"/>
          </a:p>
        </p:txBody>
      </p:sp>
      <p:sp>
        <p:nvSpPr>
          <p:cNvPr id="3" name="Content Placeholder 2">
            <a:extLst>
              <a:ext uri="{FF2B5EF4-FFF2-40B4-BE49-F238E27FC236}">
                <a16:creationId xmlns:a16="http://schemas.microsoft.com/office/drawing/2014/main" id="{0CDB3712-A29C-8EA6-5208-CEEB0E846578}"/>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70586699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C59F19-6ABB-DD96-6423-CBC025E8C010}"/>
              </a:ext>
            </a:extLst>
          </p:cNvPr>
          <p:cNvSpPr>
            <a:spLocks noGrp="1"/>
          </p:cNvSpPr>
          <p:nvPr>
            <p:ph idx="1"/>
          </p:nvPr>
        </p:nvSpPr>
        <p:spPr/>
        <p:txBody>
          <a:bodyPr/>
          <a:lstStyle/>
          <a:p>
            <a:r>
              <a:rPr lang="ur-PK" dirty="0"/>
              <a:t> لِيَكۡفُرُوۡا بِمَاۤ اٰتَيۡنٰهُمۡ  ۙۚ وَلِيَتَمَتَّعُوۡا‌ </a:t>
            </a:r>
            <a:r>
              <a:rPr lang="ar-EG" sz="4800" baseline="30000" dirty="0"/>
              <a:t>وقفة</a:t>
            </a:r>
            <a:r>
              <a:rPr lang="ur-PK" dirty="0"/>
              <a:t> فَسَوۡفَ يَعۡلَمُوۡنَ‏﴿﻿۶۶﻿﴾</a:t>
            </a:r>
            <a:endParaRPr lang="en-CA" dirty="0"/>
          </a:p>
        </p:txBody>
      </p:sp>
      <p:sp>
        <p:nvSpPr>
          <p:cNvPr id="3" name="Content Placeholder 2">
            <a:extLst>
              <a:ext uri="{FF2B5EF4-FFF2-40B4-BE49-F238E27FC236}">
                <a16:creationId xmlns:a16="http://schemas.microsoft.com/office/drawing/2014/main" id="{03B58689-4578-7B47-DD5A-7804A4165B7A}"/>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116428124"/>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C3ED68-6F32-7B80-9AA1-DB30E2CCB4E4}"/>
              </a:ext>
            </a:extLst>
          </p:cNvPr>
          <p:cNvSpPr>
            <a:spLocks noGrp="1"/>
          </p:cNvSpPr>
          <p:nvPr>
            <p:ph idx="1"/>
          </p:nvPr>
        </p:nvSpPr>
        <p:spPr/>
        <p:txBody>
          <a:bodyPr/>
          <a:lstStyle/>
          <a:p>
            <a:pPr rtl="0"/>
            <a:r>
              <a:rPr lang="ur-PK" dirty="0"/>
              <a:t> اَوَلَمۡ يَرَوۡا اَنَّا جَعَلۡنَا حَرَمًا اٰمِنًا وَّيُتَخَطَّفُ النَّاسُ مِنۡ حَوۡلِهِمۡ‌ ؕ اَفَبِالۡبَاطِلِ يُؤۡمِنُوۡنَ </a:t>
            </a:r>
            <a:r>
              <a:rPr lang="ur-PK" sz="5400" baseline="30000" dirty="0"/>
              <a:t>۵</a:t>
            </a:r>
            <a:r>
              <a:rPr lang="ur-PK" dirty="0"/>
              <a:t> وَبِنِعۡمَةِ اللّٰهِ يَكۡفُرُوۡنَ‏﴿﻿۶۷﻿﴾</a:t>
            </a:r>
            <a:endParaRPr lang="en-CA" dirty="0"/>
          </a:p>
        </p:txBody>
      </p:sp>
      <p:sp>
        <p:nvSpPr>
          <p:cNvPr id="3" name="Content Placeholder 2">
            <a:extLst>
              <a:ext uri="{FF2B5EF4-FFF2-40B4-BE49-F238E27FC236}">
                <a16:creationId xmlns:a16="http://schemas.microsoft.com/office/drawing/2014/main" id="{1A510D33-D475-E748-CBA4-3C43D4122BE0}"/>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3157832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64AA5-BD64-4DE3-70DB-802648CC3AE4}"/>
              </a:ext>
            </a:extLst>
          </p:cNvPr>
          <p:cNvSpPr>
            <a:spLocks noGrp="1"/>
          </p:cNvSpPr>
          <p:nvPr>
            <p:ph idx="1"/>
          </p:nvPr>
        </p:nvSpPr>
        <p:spPr/>
        <p:txBody>
          <a:bodyPr/>
          <a:lstStyle/>
          <a:p>
            <a:r>
              <a:rPr lang="ur-PK" dirty="0"/>
              <a:t>مَن كَانَ يَرْجُو لِقَاءَ اللَّهِ فَإِنَّ أَجَلَ اللَّهِ لَآتٍ ۚ وَهُوَ السَّمِيعُ الْعَلِيمُ ‎﴿٥﴾‏</a:t>
            </a:r>
            <a:endParaRPr lang="en-CA" dirty="0"/>
          </a:p>
        </p:txBody>
      </p:sp>
      <p:sp>
        <p:nvSpPr>
          <p:cNvPr id="4" name="Content Placeholder 3">
            <a:extLst>
              <a:ext uri="{FF2B5EF4-FFF2-40B4-BE49-F238E27FC236}">
                <a16:creationId xmlns:a16="http://schemas.microsoft.com/office/drawing/2014/main" id="{5C51A0F8-0980-D5C2-BC38-E1B1F71761BC}"/>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635468367"/>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5FB7BC-790D-D0AE-0172-E4B4965ADF95}"/>
              </a:ext>
            </a:extLst>
          </p:cNvPr>
          <p:cNvSpPr>
            <a:spLocks noGrp="1"/>
          </p:cNvSpPr>
          <p:nvPr>
            <p:ph idx="1"/>
          </p:nvPr>
        </p:nvSpPr>
        <p:spPr/>
        <p:txBody>
          <a:bodyPr/>
          <a:lstStyle/>
          <a:p>
            <a:r>
              <a:rPr lang="ur-PK" dirty="0"/>
              <a:t>وَمَنۡ اَظۡلَمُ مِمَّنِ افۡتَرٰى عَلَى اللّٰهِ كَذِبًا اَوۡ كَذَّبَ بِالۡحَـقِّ لَـمَّا جَآءَهٗ‌ؕ اَلَيۡسَ فِىۡ جَهَـنَّمَ مَثۡوًى لِّلۡكٰفِرِيۡنَ‏﴿﻿۶۸﻿﴾</a:t>
            </a:r>
            <a:endParaRPr lang="en-CA" dirty="0"/>
          </a:p>
        </p:txBody>
      </p:sp>
      <p:sp>
        <p:nvSpPr>
          <p:cNvPr id="3" name="Content Placeholder 2">
            <a:extLst>
              <a:ext uri="{FF2B5EF4-FFF2-40B4-BE49-F238E27FC236}">
                <a16:creationId xmlns:a16="http://schemas.microsoft.com/office/drawing/2014/main" id="{CE7896A3-E14D-EB77-11D1-5C62C499FA73}"/>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1926529837"/>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463FE8-1040-F332-AD9F-5C0654259571}"/>
              </a:ext>
            </a:extLst>
          </p:cNvPr>
          <p:cNvSpPr>
            <a:spLocks noGrp="1"/>
          </p:cNvSpPr>
          <p:nvPr>
            <p:ph idx="1"/>
          </p:nvPr>
        </p:nvSpPr>
        <p:spPr/>
        <p:txBody>
          <a:bodyPr/>
          <a:lstStyle/>
          <a:p>
            <a:r>
              <a:rPr lang="ur-PK" dirty="0"/>
              <a:t> وَالَّذِيۡنَ جَاهَدُوۡا فِيۡنَا لَنَهۡدِيَنَّهُمۡ سُبُلَنَا ‌ؕ وَاِنَّ اللّٰهَ لَمَعَ الۡمُحۡسِنِيۡنَ</a:t>
            </a:r>
            <a:r>
              <a:rPr lang="ar-EG" dirty="0"/>
              <a:t> </a:t>
            </a:r>
            <a:r>
              <a:rPr lang="ar-EG" sz="4800" baseline="30000" dirty="0"/>
              <a:t>ع</a:t>
            </a:r>
            <a:r>
              <a:rPr lang="ur-PK" dirty="0"/>
              <a:t>‏﴿﻿۶۹﻿﴾</a:t>
            </a:r>
            <a:endParaRPr lang="en-CA" dirty="0"/>
          </a:p>
        </p:txBody>
      </p:sp>
      <p:sp>
        <p:nvSpPr>
          <p:cNvPr id="3" name="Content Placeholder 2">
            <a:extLst>
              <a:ext uri="{FF2B5EF4-FFF2-40B4-BE49-F238E27FC236}">
                <a16:creationId xmlns:a16="http://schemas.microsoft.com/office/drawing/2014/main" id="{05A5D0CD-BAB3-75BA-719F-AE3E6C9BB081}"/>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292644433"/>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F273CE-75DF-8075-847E-4616CB50107E}"/>
              </a:ext>
            </a:extLst>
          </p:cNvPr>
          <p:cNvSpPr>
            <a:spLocks noGrp="1"/>
          </p:cNvSpPr>
          <p:nvPr>
            <p:ph idx="1"/>
          </p:nvPr>
        </p:nvSpPr>
        <p:spPr/>
        <p:txBody>
          <a:bodyPr/>
          <a:lstStyle/>
          <a:p>
            <a:r>
              <a:rPr lang="ar-EG" dirty="0">
                <a:latin typeface="Sakkal Majalla" panose="02000000000000000000" pitchFamily="2" charset="-78"/>
                <a:cs typeface="Sakkal Majalla" panose="02000000000000000000" pitchFamily="2" charset="-78"/>
              </a:rPr>
              <a:t>صدق الله العلي العظيم</a:t>
            </a:r>
          </a:p>
        </p:txBody>
      </p:sp>
      <p:sp>
        <p:nvSpPr>
          <p:cNvPr id="3" name="Content Placeholder 2">
            <a:extLst>
              <a:ext uri="{FF2B5EF4-FFF2-40B4-BE49-F238E27FC236}">
                <a16:creationId xmlns:a16="http://schemas.microsoft.com/office/drawing/2014/main" id="{6539C490-94E1-3447-D6EA-BADCB035F281}"/>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4155499344"/>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708920"/>
            <a:ext cx="12192000" cy="13234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1"/>
            <a:r>
              <a:rPr lang="ar-SA" altLang="en-US" dirty="0"/>
              <a:t>اَللّٰهُمَّ صَلِّ عَلٰى مُحَمَّدٍ وَآلِ مُحَمَّدٍ</a:t>
            </a:r>
            <a:endParaRPr lang="en-US" altLang="en-US" dirty="0"/>
          </a:p>
        </p:txBody>
      </p:sp>
      <p:sp>
        <p:nvSpPr>
          <p:cNvPr id="2" name="Text Placeholder 1">
            <a:extLst>
              <a:ext uri="{FF2B5EF4-FFF2-40B4-BE49-F238E27FC236}">
                <a16:creationId xmlns:a16="http://schemas.microsoft.com/office/drawing/2014/main" id="{E0C9D1B6-7FE1-9264-07AB-E81A210240B2}"/>
              </a:ext>
            </a:extLst>
          </p:cNvPr>
          <p:cNvSpPr>
            <a:spLocks noGrp="1"/>
          </p:cNvSpPr>
          <p:nvPr>
            <p:ph type="body" sz="quarter" idx="10"/>
          </p:nvPr>
        </p:nvSpPr>
        <p:spPr/>
        <p:txBody>
          <a:bodyPr/>
          <a:lstStyle/>
          <a:p>
            <a:endParaRPr lang="en-CA"/>
          </a:p>
        </p:txBody>
      </p:sp>
    </p:spTree>
    <p:extLst>
      <p:ext uri="{BB962C8B-B14F-4D97-AF65-F5344CB8AC3E}">
        <p14:creationId xmlns:p14="http://schemas.microsoft.com/office/powerpoint/2010/main" val="6586208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Tree>
    <p:extLst>
      <p:ext uri="{BB962C8B-B14F-4D97-AF65-F5344CB8AC3E}">
        <p14:creationId xmlns:p14="http://schemas.microsoft.com/office/powerpoint/2010/main" val="1786071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D4616-BEA4-22FD-DF80-C043AAFB78C5}"/>
              </a:ext>
            </a:extLst>
          </p:cNvPr>
          <p:cNvSpPr>
            <a:spLocks noGrp="1"/>
          </p:cNvSpPr>
          <p:nvPr>
            <p:ph idx="1"/>
          </p:nvPr>
        </p:nvSpPr>
        <p:spPr/>
        <p:txBody>
          <a:bodyPr/>
          <a:lstStyle/>
          <a:p>
            <a:r>
              <a:rPr lang="ur-PK" dirty="0"/>
              <a:t>وَمَنۡ جَاهَدَ فَاِنَّمَا يُجَاهِدُ لِنَفۡسِهٖؕ اِنَّ اللّٰهَ لَـغَنِىٌّ عَنِ الۡعٰلَمِيۡنَ‎﴿٦﴾‏</a:t>
            </a:r>
            <a:endParaRPr lang="en-CA" dirty="0"/>
          </a:p>
        </p:txBody>
      </p:sp>
      <p:sp>
        <p:nvSpPr>
          <p:cNvPr id="4" name="Content Placeholder 3">
            <a:extLst>
              <a:ext uri="{FF2B5EF4-FFF2-40B4-BE49-F238E27FC236}">
                <a16:creationId xmlns:a16="http://schemas.microsoft.com/office/drawing/2014/main" id="{DB7F2D11-8239-37B8-92AF-ED6DB1F669CD}"/>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20333660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4BBE3-51AF-AF4C-C365-ED6DD7769B93}"/>
              </a:ext>
            </a:extLst>
          </p:cNvPr>
          <p:cNvSpPr>
            <a:spLocks noGrp="1"/>
          </p:cNvSpPr>
          <p:nvPr>
            <p:ph idx="1"/>
          </p:nvPr>
        </p:nvSpPr>
        <p:spPr/>
        <p:txBody>
          <a:bodyPr/>
          <a:lstStyle/>
          <a:p>
            <a:r>
              <a:rPr lang="ur-PK" dirty="0">
                <a:effectLst/>
                <a:latin typeface="hafs"/>
              </a:rPr>
              <a:t>وَالَّذِيۡنَ اٰمَنُوۡا وَعَمِلُوا الصّٰلِحٰتِ لَـنُكَفِّرَنَّ عَنۡهُمۡ سَيِّاٰتِهِمۡ وَلَـنَجۡزِيَنَّهُمۡ اَحۡسَنَ الَّذِىۡ كَانُوۡا يَعۡمَلُوۡنَ‏‎﴿٧﴾‏</a:t>
            </a:r>
            <a:endParaRPr lang="en-CA" dirty="0"/>
          </a:p>
        </p:txBody>
      </p:sp>
      <p:sp>
        <p:nvSpPr>
          <p:cNvPr id="4" name="Content Placeholder 3">
            <a:extLst>
              <a:ext uri="{FF2B5EF4-FFF2-40B4-BE49-F238E27FC236}">
                <a16:creationId xmlns:a16="http://schemas.microsoft.com/office/drawing/2014/main" id="{728C6794-C1DD-2512-2FA9-BB4EDCE3C7EA}"/>
              </a:ext>
            </a:extLst>
          </p:cNvPr>
          <p:cNvSpPr>
            <a:spLocks noGrp="1"/>
          </p:cNvSpPr>
          <p:nvPr>
            <p:ph idx="4294967295"/>
          </p:nvPr>
        </p:nvSpPr>
        <p:spPr>
          <a:xfrm>
            <a:off x="609600" y="4259635"/>
            <a:ext cx="10972800" cy="2476871"/>
          </a:xfrm>
        </p:spPr>
        <p:txBody>
          <a:bodyPr/>
          <a:lstStyle/>
          <a:p>
            <a:endParaRPr lang="en-CA"/>
          </a:p>
        </p:txBody>
      </p:sp>
    </p:spTree>
    <p:extLst>
      <p:ext uri="{BB962C8B-B14F-4D97-AF65-F5344CB8AC3E}">
        <p14:creationId xmlns:p14="http://schemas.microsoft.com/office/powerpoint/2010/main" val="3507977522"/>
      </p:ext>
    </p:extLst>
  </p:cSld>
  <p:clrMapOvr>
    <a:masterClrMapping/>
  </p:clrMapOvr>
  <p:transition>
    <p:fade/>
  </p:transition>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1_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emplate>Default Theme</Template>
  <TotalTime>86</TotalTime>
  <Words>1502</Words>
  <PresentationFormat>Widescreen</PresentationFormat>
  <Paragraphs>83</Paragraphs>
  <Slides>74</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74</vt:i4>
      </vt:variant>
    </vt:vector>
  </HeadingPairs>
  <TitlesOfParts>
    <vt:vector size="85" baseType="lpstr">
      <vt:lpstr>_PDMS_Saleem_QuranFont</vt:lpstr>
      <vt:lpstr>Abbas</vt:lpstr>
      <vt:lpstr>Arabic Typesetting</vt:lpstr>
      <vt:lpstr>Arial</vt:lpstr>
      <vt:lpstr>Calibri</vt:lpstr>
      <vt:lpstr>Calibri Light</vt:lpstr>
      <vt:lpstr>hafs</vt:lpstr>
      <vt:lpstr>Sakkal Majalla</vt:lpstr>
      <vt:lpstr>AZ Duas</vt:lpstr>
      <vt:lpstr>1_Default Design</vt:lpstr>
      <vt:lpstr>AZ Duas</vt:lpstr>
      <vt:lpstr>PowerPoint Presentation</vt:lpstr>
      <vt:lpstr>بِسْمِ اللّٰهِ الرَّحْمٰنِ الرَّحِيمِ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اَللّٰهُمَّ صَلِّ عَلٰى مُحَمَّدٍ وَآلِ مُحَمَّدٍ</vt:lpstr>
      <vt:lpstr>Please recite a  Surah al-Fatiha for all marhumeen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2023-04-13T13:54:18Z</dcterms:created>
  <dcterms:modified xsi:type="dcterms:W3CDTF">2023-04-13T23:36:40Z</dcterms:modified>
</cp:coreProperties>
</file>