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3" r:id="rId3"/>
    <p:sldMasterId id="2147483685" r:id="rId4"/>
  </p:sldMasterIdLst>
  <p:sldIdLst>
    <p:sldId id="5512" r:id="rId5"/>
    <p:sldId id="256" r:id="rId6"/>
    <p:sldId id="261" r:id="rId7"/>
    <p:sldId id="491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510" r:id="rId26"/>
    <p:sldId id="511" r:id="rId27"/>
    <p:sldId id="512" r:id="rId28"/>
    <p:sldId id="513" r:id="rId29"/>
    <p:sldId id="514" r:id="rId30"/>
    <p:sldId id="515" r:id="rId31"/>
    <p:sldId id="516" r:id="rId32"/>
    <p:sldId id="517" r:id="rId33"/>
    <p:sldId id="518" r:id="rId34"/>
    <p:sldId id="519" r:id="rId35"/>
    <p:sldId id="520" r:id="rId36"/>
    <p:sldId id="521" r:id="rId37"/>
    <p:sldId id="522" r:id="rId38"/>
    <p:sldId id="523" r:id="rId39"/>
    <p:sldId id="524" r:id="rId40"/>
    <p:sldId id="525" r:id="rId41"/>
    <p:sldId id="526" r:id="rId42"/>
    <p:sldId id="527" r:id="rId43"/>
    <p:sldId id="528" r:id="rId44"/>
    <p:sldId id="529" r:id="rId45"/>
    <p:sldId id="530" r:id="rId46"/>
    <p:sldId id="531" r:id="rId47"/>
    <p:sldId id="532" r:id="rId48"/>
    <p:sldId id="533" r:id="rId49"/>
    <p:sldId id="534" r:id="rId50"/>
    <p:sldId id="535" r:id="rId51"/>
    <p:sldId id="536" r:id="rId52"/>
    <p:sldId id="537" r:id="rId53"/>
    <p:sldId id="538" r:id="rId54"/>
    <p:sldId id="539" r:id="rId55"/>
    <p:sldId id="540" r:id="rId56"/>
    <p:sldId id="541" r:id="rId57"/>
    <p:sldId id="542" r:id="rId58"/>
    <p:sldId id="543" r:id="rId59"/>
    <p:sldId id="544" r:id="rId60"/>
    <p:sldId id="545" r:id="rId61"/>
    <p:sldId id="546" r:id="rId62"/>
    <p:sldId id="547" r:id="rId63"/>
    <p:sldId id="548" r:id="rId64"/>
    <p:sldId id="549" r:id="rId65"/>
    <p:sldId id="550" r:id="rId66"/>
    <p:sldId id="551" r:id="rId67"/>
    <p:sldId id="552" r:id="rId68"/>
    <p:sldId id="553" r:id="rId69"/>
    <p:sldId id="554" r:id="rId70"/>
    <p:sldId id="555" r:id="rId71"/>
    <p:sldId id="556" r:id="rId72"/>
    <p:sldId id="557" r:id="rId73"/>
    <p:sldId id="558" r:id="rId74"/>
    <p:sldId id="559" r:id="rId75"/>
    <p:sldId id="560" r:id="rId76"/>
    <p:sldId id="577" r:id="rId77"/>
    <p:sldId id="574" r:id="rId78"/>
    <p:sldId id="5437" r:id="rId79"/>
    <p:sldId id="5438" r:id="rId80"/>
    <p:sldId id="561" r:id="rId81"/>
    <p:sldId id="579" r:id="rId82"/>
    <p:sldId id="580" r:id="rId83"/>
    <p:sldId id="581" r:id="rId84"/>
    <p:sldId id="582" r:id="rId85"/>
    <p:sldId id="583" r:id="rId86"/>
    <p:sldId id="584" r:id="rId87"/>
    <p:sldId id="585" r:id="rId88"/>
    <p:sldId id="586" r:id="rId89"/>
    <p:sldId id="587" r:id="rId90"/>
    <p:sldId id="588" r:id="rId91"/>
    <p:sldId id="589" r:id="rId92"/>
    <p:sldId id="590" r:id="rId93"/>
    <p:sldId id="591" r:id="rId94"/>
    <p:sldId id="592" r:id="rId95"/>
    <p:sldId id="593" r:id="rId96"/>
    <p:sldId id="594" r:id="rId97"/>
    <p:sldId id="595" r:id="rId98"/>
    <p:sldId id="596" r:id="rId99"/>
    <p:sldId id="597" r:id="rId100"/>
    <p:sldId id="598" r:id="rId101"/>
    <p:sldId id="599" r:id="rId102"/>
    <p:sldId id="600" r:id="rId103"/>
    <p:sldId id="601" r:id="rId104"/>
    <p:sldId id="602" r:id="rId105"/>
    <p:sldId id="603" r:id="rId106"/>
    <p:sldId id="604" r:id="rId107"/>
    <p:sldId id="605" r:id="rId108"/>
    <p:sldId id="606" r:id="rId109"/>
    <p:sldId id="607" r:id="rId110"/>
    <p:sldId id="608" r:id="rId111"/>
    <p:sldId id="609" r:id="rId112"/>
    <p:sldId id="610" r:id="rId113"/>
    <p:sldId id="611" r:id="rId114"/>
    <p:sldId id="612" r:id="rId115"/>
    <p:sldId id="613" r:id="rId116"/>
    <p:sldId id="614" r:id="rId117"/>
    <p:sldId id="615" r:id="rId118"/>
    <p:sldId id="616" r:id="rId119"/>
    <p:sldId id="617" r:id="rId120"/>
    <p:sldId id="618" r:id="rId121"/>
    <p:sldId id="619" r:id="rId122"/>
    <p:sldId id="620" r:id="rId123"/>
    <p:sldId id="621" r:id="rId124"/>
    <p:sldId id="622" r:id="rId125"/>
    <p:sldId id="623" r:id="rId126"/>
    <p:sldId id="624" r:id="rId127"/>
    <p:sldId id="625" r:id="rId128"/>
    <p:sldId id="626" r:id="rId129"/>
    <p:sldId id="627" r:id="rId130"/>
    <p:sldId id="628" r:id="rId131"/>
    <p:sldId id="629" r:id="rId132"/>
    <p:sldId id="630" r:id="rId133"/>
    <p:sldId id="631" r:id="rId134"/>
    <p:sldId id="632" r:id="rId135"/>
    <p:sldId id="633" r:id="rId136"/>
    <p:sldId id="634" r:id="rId137"/>
    <p:sldId id="635" r:id="rId138"/>
    <p:sldId id="636" r:id="rId139"/>
    <p:sldId id="637" r:id="rId140"/>
    <p:sldId id="262" r:id="rId141"/>
    <p:sldId id="5440" r:id="rId1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slide" Target="slides/slide134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slide" Target="slides/slide130.xml"/><Relationship Id="rId139" Type="http://schemas.openxmlformats.org/officeDocument/2006/relationships/slide" Target="slides/slide13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slide" Target="slides/slide136.xml"/><Relationship Id="rId14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slide" Target="slides/slide131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slide" Target="slides/slide137.xml"/><Relationship Id="rId146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slide" Target="slides/slide127.xml"/><Relationship Id="rId136" Type="http://schemas.openxmlformats.org/officeDocument/2006/relationships/slide" Target="slides/slide132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142" Type="http://schemas.openxmlformats.org/officeDocument/2006/relationships/slide" Target="slides/slide13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slide" Target="slides/slide13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slide" Target="slides/slide128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143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slide" Target="slides/slide129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Relationship Id="rId14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8924-B5D1-5FE7-8AB3-E1DBFFA16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DD7C-5DB9-6CCB-0CC5-BD1BA4E4A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DDB02-609E-DE8D-82A7-B88E0F484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E134E-BBFC-CCCC-A71A-B881E7560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ACA5-4ECE-09D2-06B8-02268D3DD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438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2D2F3-F7BC-64CA-3E3A-E3FE83ED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CBB63-12A1-47C3-E69D-6E44A13024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487DA-D85B-865B-F790-1C3218E8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08603-8034-93E3-B3F3-1EDBF271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3D163-C8E8-D941-7D47-A9D6885E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17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1A2EA9-DB29-DD91-B738-C97F752564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CB70A7-E503-99A3-4889-3E092A3FF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FC265-D7BA-35B8-F4B2-55B7B520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DB4D-0E4F-1465-11DB-BF9E201EC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64842-28FF-7E42-F639-2760EB49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930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03538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182392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8836581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0930033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370064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04062020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639093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3852951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F688-E334-C726-6F65-8F165C056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1D2F-896D-5448-CC66-B76E64DED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85D8E-23E6-FAD5-DD32-ABAE0981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96F7A-2C6C-1D76-63FE-BE80F6BE0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A2C09-A4C8-81E7-9E92-9B6F6D866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373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2631651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602193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58602738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92829916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572672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67507768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821813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267256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83185290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8944439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8D3E-CB2A-7D14-7994-D8CC83110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BB13E-6D61-132C-B3CE-9BAF6F1A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C4419-BC36-2E76-6168-129A41E5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FCFAB9-6BD5-F865-0BA1-67589A89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CA7A0-9AEA-7301-49C1-08134A6C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88660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2593111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8956050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91683848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541646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978472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DB1E04-9C93-4F4E-87BA-65021A195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3ABF13-3972-4E05-80EF-F338CA559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C7930-5A0A-43A1-A8B6-156859A972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1E7A3D-E83D-462E-8E22-65ED617997D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32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F37F430-F16A-4C7B-B236-9408B533A4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FCABDDC-AAFF-451C-9B1A-0AD808307B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E087BA-7129-41A6-A6CA-AE71B84D7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3B47EA-5D2D-44B5-B00B-9EB09598820D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95541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2985DA-3725-4A28-B450-8CD0D85430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8DB53C-B0ED-438B-B3D5-61AD338650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E02C7A-ED15-4DD4-BFFD-6670D4EAA7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20D4B9-0318-455C-B9C1-8BB506B47616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92391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2092FA-E61C-4F6C-BA59-2658594887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822F7D-330A-4CF3-A8D0-6209CFD1B9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0388E-11D9-4277-9489-37016BD87A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E22B72-9C01-4C25-8037-C40ED675806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10612176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76F40A1-B697-4F34-91E0-9ADAD6589E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5ABE4F-2A8D-4FA2-AE62-232FF8E9B2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8C29A7A-6BDB-4894-A7EF-1EAE1EE4D0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BCE551-000D-49CC-AA49-1672F102B6D5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8277878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527DF-CF00-DD74-91D6-BC6FF18E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68445-8EA7-2385-4B1E-495E19161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61CC3-3B30-D82D-AA54-CF6535179F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446C-8294-85D6-B8F7-BD32D865D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62912-43CC-13AF-2627-F782C3D0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19BA6-77E2-4212-F2C4-90205EB3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7771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484766C-898A-454A-9A43-47A2FFDD52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FA8736-A817-46A9-BC41-8A723AA9D2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D1DB9D-71EF-4240-92E5-DBD43FACDE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341C89-0F5C-4636-A8F9-3DCE73C27E78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61591440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1F7B182F-A89F-43BA-8466-F84CCC2509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FDFA919-3BC9-4AF4-A9B0-28018595B4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5A7B8ADD-E0E6-4D30-B96C-6119333EB1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22DD61-5DCA-4840-B9D2-BB7CCF2A78E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5968756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DC5DA-E62F-4DF7-BC65-E3F5F14B85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D00A1-9379-4730-95BC-B6170185E0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AFAF78-A28C-4AC3-9893-34E3C5A4D0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AE5E0F-40DD-47AB-8B4E-5124FC0C177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065424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FD11B4-93D6-48E9-B18E-00886AF30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63232C-CAB8-40A0-B0DB-06B43A470E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0791F-CBA9-465D-B96B-70E2B6D444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105F36-3A88-4AA8-812E-AAAF0128834C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7285292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EF34D9-C97B-4F8D-AE79-DE53FCB0E91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A419E6A-1FEF-4E4A-91CE-A51B6ED5B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74B8CD-3EFA-4299-8C61-38E73B16E8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124E7-09F0-470F-9B26-84927EE972A3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3477336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2BB6F7-5CB5-4E3F-8AF4-8419F96DDA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2D3B6E-7A28-4BFA-95BA-BF7DD6EEBC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62C204B-C706-4C77-AAC2-A9DCFE47A30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278B95F-81EE-4EF0-BD0D-C29BC91CAADE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8502431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DA0A2-AD51-881E-FFF7-C9FC09AB2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9199"/>
            <a:ext cx="12192000" cy="1143000"/>
          </a:xfrm>
        </p:spPr>
        <p:txBody>
          <a:bodyPr/>
          <a:lstStyle>
            <a:lvl1pPr>
              <a:defRPr sz="8000"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D278284-CF32-85B2-B743-5591E83738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71700" y="4495801"/>
            <a:ext cx="7848600" cy="1905000"/>
          </a:xfrm>
        </p:spPr>
        <p:txBody>
          <a:bodyPr/>
          <a:lstStyle>
            <a:lvl1pPr marL="0" indent="0" algn="ctr">
              <a:buNone/>
              <a:defRPr sz="3200"/>
            </a:lvl1pPr>
            <a:lvl2pPr marL="457200" indent="0">
              <a:buNone/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3741774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2B77D-37DB-FB8F-A941-630248470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017EB-119D-2DBF-EA76-681951B4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18E5B-485B-8E0B-05E2-7F4B92233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E4C33E-1DBC-A607-F194-4E46F94E2C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63DF02-DF76-662C-255D-AD58617413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4C673-E7D1-3341-C86B-7AAA11CC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88B3C1-BD1A-B82B-7D0E-DB78E229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7742B7-0790-1819-FCFE-980150185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2162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9DA6F-417A-BFE9-8448-C3BF5B871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6E78FF-B0B6-BA5A-88CC-4266B21D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3F41C-DA8B-2C55-D561-DA527CEC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88835-DC27-660F-52C9-E8C09DE42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99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BBAB9-4B56-82EA-38E2-BD3AE4C0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FA7408-EE7D-0D5D-9DBE-370C8A23E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9FE33-F172-3A6D-FD79-C0173BA6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2945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5219-CB21-4A22-2AC4-FE52609C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B9373-80C3-F21D-9301-D484EB6EF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321DB-45F2-494D-DADD-0958205E7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7CCB0-178A-10D2-A6B1-FFB1696BF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E2B95-F08C-059A-E795-6D5515FA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D5CD6-BC29-4ED2-5546-108DF2080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39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9269-79AB-D87B-8ECC-C16A55A1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A29E0A-BBAE-18CE-58E9-EA01D74ED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03C04-3CA1-FCA9-D887-F2932BC2F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40CD2C-D1EC-7FAF-A60E-0DC51E66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82468-9382-5F82-111E-2EA1B88B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1FE2C-F864-03B9-157F-A9C85E537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646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9235D7-BFCE-726A-99F7-557FE4230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286F-9058-40B3-6A49-BD7A60C0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3A1CF-C379-EA97-41F7-31EA9EB2D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0CF1-D262-4A29-B4E4-3636393A5AEB}" type="datetimeFigureOut">
              <a:rPr lang="en-CA" smtClean="0"/>
              <a:t>2024-02-14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3D82C-20C6-3B99-B4D4-054BFBA2D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33C77-979D-17CC-58FB-C4A2DBD8B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88B70-620F-4D97-8526-68B28C0EDC3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14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5645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05685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D4405A52-8C2E-40A2-8620-AAFB51FB3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E1A9FA4-1C7D-46F2-8CF7-948B1921E7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138A590-10C0-4C1A-8545-4901061CC0F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3836F13-8176-4C82-A792-F06ED1C8725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3DF23F8-A0C4-4683-B9D8-078DC22E960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0066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0543D2D5-7C63-49C9-A11D-E57D636DA732}" type="slidenum">
              <a:rPr lang="ar-SA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0453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000066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66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3.xml"/><Relationship Id="rId1" Type="http://schemas.openxmlformats.org/officeDocument/2006/relationships/tags" Target="../tags/tag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C058F4-8092-7F8E-980E-595091FCF798}"/>
              </a:ext>
            </a:extLst>
          </p:cNvPr>
          <p:cNvSpPr txBox="1"/>
          <p:nvPr/>
        </p:nvSpPr>
        <p:spPr>
          <a:xfrm>
            <a:off x="3046513" y="44624"/>
            <a:ext cx="3193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7200">
                <a:solidFill>
                  <a:srgbClr val="000066"/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defRPr>
            </a:lvl1pPr>
          </a:lstStyle>
          <a:p>
            <a:pPr marL="0" marR="0" lvl="0" indent="0" algn="ct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بسم الله الرحمن الرحيم</a:t>
            </a:r>
            <a:r>
              <a:rPr kumimoji="0" lang="en-CA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         	   </a:t>
            </a:r>
            <a:r>
              <a:rPr kumimoji="0" lang="ar-EG" sz="16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اللهم عجل لوليك الفرج</a:t>
            </a:r>
            <a:endParaRPr kumimoji="0" lang="en-CA" sz="16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</p:txBody>
      </p:sp>
      <p:pic>
        <p:nvPicPr>
          <p:cNvPr id="6" name="Picture 5" descr="A picture containing diagram&#10;&#10;Description automatically generated">
            <a:extLst>
              <a:ext uri="{FF2B5EF4-FFF2-40B4-BE49-F238E27FC236}">
                <a16:creationId xmlns:a16="http://schemas.microsoft.com/office/drawing/2014/main" id="{485A370B-86C7-A74B-345F-62BD5BF904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332656"/>
            <a:ext cx="3803256" cy="53797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92170D6-7FFF-3281-75E9-55571870E894}"/>
              </a:ext>
            </a:extLst>
          </p:cNvPr>
          <p:cNvSpPr txBox="1"/>
          <p:nvPr/>
        </p:nvSpPr>
        <p:spPr>
          <a:xfrm>
            <a:off x="2973084" y="2492896"/>
            <a:ext cx="27093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ar-EG" sz="72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abic Typesetting" panose="03020402040406030203" pitchFamily="66" charset="-78"/>
                <a:ea typeface="+mn-ea"/>
                <a:cs typeface="Arabic Typesetting" panose="03020402040406030203" pitchFamily="66" charset="-78"/>
              </a:rPr>
              <a:t>زيارة آل يس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E29220-8368-0C85-B81C-FFC0AC094D33}"/>
              </a:ext>
            </a:extLst>
          </p:cNvPr>
          <p:cNvSpPr txBox="1"/>
          <p:nvPr/>
        </p:nvSpPr>
        <p:spPr>
          <a:xfrm>
            <a:off x="204512" y="5373216"/>
            <a:ext cx="8432979" cy="1389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2400" b="0" i="0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وَنُرِيدُ أَن نَّمُنَّ عَلَى الَّذِينَ اسْتُضْعِفُوا فِي الْأَرْضِ وَنَجْعَلَهُمْ أَئِمَّةً وَنَجْعَلَهُمُ الْوَارِثِينَ </a:t>
            </a:r>
            <a:endParaRPr kumimoji="0" lang="en-CA" sz="2400" b="0" i="0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‎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We desired to show </a:t>
            </a:r>
            <a:r>
              <a:rPr kumimoji="0" lang="en-US" sz="14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favour</a:t>
            </a: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upon those who were abased in the land, 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and to make them imams, and to make them the heirs,</a:t>
            </a:r>
          </a:p>
          <a:p>
            <a:pPr marL="0" marR="0" lvl="0" indent="0" algn="ctr" defTabSz="9144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(Surah </a:t>
            </a:r>
            <a:r>
              <a:rPr kumimoji="0" lang="en-US" sz="1200" b="0" i="1" u="none" strike="noStrike" kern="1200" cap="none" spc="0" normalizeH="0" baseline="0" noProof="0" dirty="0" err="1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Qasas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127274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: 5)</a:t>
            </a:r>
            <a:endParaRPr kumimoji="0" lang="en-CA" sz="1200" b="0" i="1" u="none" strike="noStrike" kern="1200" cap="none" spc="0" normalizeH="0" baseline="0" noProof="0" dirty="0">
              <a:ln>
                <a:noFill/>
              </a:ln>
              <a:solidFill>
                <a:srgbClr val="127274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82CBF9-E447-FA79-0E81-D629672FEEB1}"/>
              </a:ext>
            </a:extLst>
          </p:cNvPr>
          <p:cNvSpPr txBox="1"/>
          <p:nvPr/>
        </p:nvSpPr>
        <p:spPr>
          <a:xfrm>
            <a:off x="8328248" y="5877272"/>
            <a:ext cx="3515224" cy="663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ur-PK" sz="1400" b="0" i="0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Abbas" panose="02000000000000000000" pitchFamily="2" charset="-78"/>
                <a:ea typeface="+mn-ea"/>
                <a:cs typeface="Abbas" panose="02000000000000000000" pitchFamily="2" charset="-78"/>
              </a:rPr>
              <a:t>إِنَّهُمْ يَرَوْنَهُ بَعِيداً وَنَرَاهُ قَرِيباً</a:t>
            </a:r>
            <a:endParaRPr kumimoji="0" lang="en-CA" sz="1400" b="0" i="0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Abbas" panose="02000000000000000000" pitchFamily="2" charset="-78"/>
              <a:ea typeface="+mn-ea"/>
              <a:cs typeface="Abbas" panose="02000000000000000000" pitchFamily="2" charset="-7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7F472E"/>
                </a:solidFill>
                <a:effectLst/>
                <a:uLnTx/>
                <a:uFillTx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Surely, they see it to be far off, and We see it near</a:t>
            </a:r>
            <a:endParaRPr kumimoji="0" lang="en-CA" sz="1100" b="0" i="1" u="none" strike="noStrike" kern="1200" cap="none" spc="0" normalizeH="0" baseline="0" noProof="0" dirty="0">
              <a:ln>
                <a:noFill/>
              </a:ln>
              <a:solidFill>
                <a:srgbClr val="7F472E"/>
              </a:solidFill>
              <a:effectLst/>
              <a:uLnTx/>
              <a:uFillTx/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8015285-864E-CEB3-E321-EF96BAE19BFC}"/>
              </a:ext>
            </a:extLst>
          </p:cNvPr>
          <p:cNvGrpSpPr/>
          <p:nvPr/>
        </p:nvGrpSpPr>
        <p:grpSpPr>
          <a:xfrm>
            <a:off x="2910799" y="3635732"/>
            <a:ext cx="2609137" cy="369332"/>
            <a:chOff x="3738690" y="1030144"/>
            <a:chExt cx="2609137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80BBE72-1CAF-03C6-7CC1-981DCA294062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id="{7A498940-6FAA-9858-2AD5-3DF71881C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132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NotDefined 2">
            <a:extLst>
              <a:ext uri="{FF2B5EF4-FFF2-40B4-BE49-F238E27FC236}">
                <a16:creationId xmlns:a16="http://schemas.microsoft.com/office/drawing/2014/main" id="{268A59B4-77C4-F41C-159E-13A29D94442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في آناءِ لَيْلِكَ وَأَطْرافِ نَهارِكَ، </a:t>
            </a:r>
          </a:p>
        </p:txBody>
      </p:sp>
      <p:sp>
        <p:nvSpPr>
          <p:cNvPr id="12291" name="NotDefined 3">
            <a:extLst>
              <a:ext uri="{FF2B5EF4-FFF2-40B4-BE49-F238E27FC236}">
                <a16:creationId xmlns:a16="http://schemas.microsoft.com/office/drawing/2014/main" id="{F268669A-4047-E384-5F16-E45F9C4306B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your night and in your day.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157"/>
    </mc:Choice>
    <mc:Fallback xmlns="">
      <p:transition advTm="11157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346" name="NotDefined 2">
            <a:extLst>
              <a:ext uri="{FF2B5EF4-FFF2-40B4-BE49-F238E27FC236}">
                <a16:creationId xmlns:a16="http://schemas.microsoft.com/office/drawing/2014/main" id="{16AF749D-B782-2DA1-0FED-38C414414FF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وَكَلِمَتِكَ التّامَّةِ في أَرْضِكَ، </a:t>
            </a:r>
          </a:p>
        </p:txBody>
      </p:sp>
      <p:sp>
        <p:nvSpPr>
          <p:cNvPr id="104451" name="NotDefined 3">
            <a:extLst>
              <a:ext uri="{FF2B5EF4-FFF2-40B4-BE49-F238E27FC236}">
                <a16:creationId xmlns:a16="http://schemas.microsoft.com/office/drawing/2014/main" id="{EB99001D-EFA5-0545-1520-093819F37B5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complete word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88"/>
    </mc:Choice>
    <mc:Fallback xmlns="">
      <p:transition advTm="6688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370" name="NotDefined 2">
            <a:extLst>
              <a:ext uri="{FF2B5EF4-FFF2-40B4-BE49-F238E27FC236}">
                <a16:creationId xmlns:a16="http://schemas.microsoft.com/office/drawing/2014/main" id="{A661E9E2-FDCF-D1E8-174B-9A31083ED0A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الْمُرْتَقِبِ الْخائِفِ </a:t>
            </a:r>
          </a:p>
        </p:txBody>
      </p:sp>
      <p:sp>
        <p:nvSpPr>
          <p:cNvPr id="105475" name="NotDefined 3">
            <a:extLst>
              <a:ext uri="{FF2B5EF4-FFF2-40B4-BE49-F238E27FC236}">
                <a16:creationId xmlns:a16="http://schemas.microsoft.com/office/drawing/2014/main" id="{8ABF93A6-71F5-2286-8069-EDD012538A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anxious anticipator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40"/>
    </mc:Choice>
    <mc:Fallback xmlns="">
      <p:transition advTm="664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1394" name="NotDefined 2">
            <a:extLst>
              <a:ext uri="{FF2B5EF4-FFF2-40B4-BE49-F238E27FC236}">
                <a16:creationId xmlns:a16="http://schemas.microsoft.com/office/drawing/2014/main" id="{86835AF2-7E55-46B3-3022-429F49FC48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وَالْوَلِيِّ النّاصِحِ، </a:t>
            </a:r>
          </a:p>
        </p:txBody>
      </p:sp>
      <p:sp>
        <p:nvSpPr>
          <p:cNvPr id="106499" name="NotDefined 3">
            <a:extLst>
              <a:ext uri="{FF2B5EF4-FFF2-40B4-BE49-F238E27FC236}">
                <a16:creationId xmlns:a16="http://schemas.microsoft.com/office/drawing/2014/main" id="{8BE3819D-3D6C-FD11-9AA4-E8A53FEBCAE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counseling Master,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09"/>
    </mc:Choice>
    <mc:Fallback xmlns="">
      <p:transition advTm="5609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418" name="NotDefined 2">
            <a:extLst>
              <a:ext uri="{FF2B5EF4-FFF2-40B4-BE49-F238E27FC236}">
                <a16:creationId xmlns:a16="http://schemas.microsoft.com/office/drawing/2014/main" id="{57B990C0-5587-DC93-B0B8-93DE14A289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سَفينَةِ النَّجاةِ </a:t>
            </a:r>
          </a:p>
        </p:txBody>
      </p:sp>
      <p:sp>
        <p:nvSpPr>
          <p:cNvPr id="107523" name="NotDefined 3">
            <a:extLst>
              <a:ext uri="{FF2B5EF4-FFF2-40B4-BE49-F238E27FC236}">
                <a16:creationId xmlns:a16="http://schemas.microsoft.com/office/drawing/2014/main" id="{36C977E9-77DD-7BF1-2A55-04C511606B4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ship of salvation.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3442" name="NotDefined 2">
            <a:extLst>
              <a:ext uri="{FF2B5EF4-FFF2-40B4-BE49-F238E27FC236}">
                <a16:creationId xmlns:a16="http://schemas.microsoft.com/office/drawing/2014/main" id="{879F1BFE-0CAC-5AB6-878A-1FB4ACA573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وَعَلَمِ الْهُدى </a:t>
            </a:r>
          </a:p>
        </p:txBody>
      </p:sp>
      <p:sp>
        <p:nvSpPr>
          <p:cNvPr id="108547" name="NotDefined 3">
            <a:extLst>
              <a:ext uri="{FF2B5EF4-FFF2-40B4-BE49-F238E27FC236}">
                <a16:creationId xmlns:a16="http://schemas.microsoft.com/office/drawing/2014/main" id="{86DB91A4-0D10-F3C3-2085-36CA5167864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flag of guidance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922"/>
    </mc:Choice>
    <mc:Fallback xmlns="">
      <p:transition advTm="4922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466" name="NotDefined 2">
            <a:extLst>
              <a:ext uri="{FF2B5EF4-FFF2-40B4-BE49-F238E27FC236}">
                <a16:creationId xmlns:a16="http://schemas.microsoft.com/office/drawing/2014/main" id="{34943E82-AC31-1CFF-5D59-33673F8C3F7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وَنُورِ أَبْصارِ الْوَرى، </a:t>
            </a:r>
          </a:p>
        </p:txBody>
      </p:sp>
      <p:sp>
        <p:nvSpPr>
          <p:cNvPr id="109571" name="NotDefined 3">
            <a:extLst>
              <a:ext uri="{FF2B5EF4-FFF2-40B4-BE49-F238E27FC236}">
                <a16:creationId xmlns:a16="http://schemas.microsoft.com/office/drawing/2014/main" id="{22E165AF-052A-A44A-47A5-AD9782BADFB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light of the sight of mankind.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359"/>
    </mc:Choice>
    <mc:Fallback xmlns="">
      <p:transition advTm="5359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490" name="NotDefined 2">
            <a:extLst>
              <a:ext uri="{FF2B5EF4-FFF2-40B4-BE49-F238E27FC236}">
                <a16:creationId xmlns:a16="http://schemas.microsoft.com/office/drawing/2014/main" id="{9CCB7C28-DD5C-76DB-AD76-2E9D8C9F047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وَخَيْرِ مَنْ تَقَمَّصَ وَارْتَدى، </a:t>
            </a:r>
          </a:p>
        </p:txBody>
      </p:sp>
      <p:sp>
        <p:nvSpPr>
          <p:cNvPr id="110595" name="NotDefined 3">
            <a:extLst>
              <a:ext uri="{FF2B5EF4-FFF2-40B4-BE49-F238E27FC236}">
                <a16:creationId xmlns:a16="http://schemas.microsoft.com/office/drawing/2014/main" id="{10F6BCE4-18A0-314C-EE4E-72646F2658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best of he who was attired and was clothed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97"/>
    </mc:Choice>
    <mc:Fallback xmlns="">
      <p:transition advTm="5797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514" name="NotDefined 2">
            <a:extLst>
              <a:ext uri="{FF2B5EF4-FFF2-40B4-BE49-F238E27FC236}">
                <a16:creationId xmlns:a16="http://schemas.microsoft.com/office/drawing/2014/main" id="{BA94FB66-1924-E342-171C-237218D6E14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الْعَمَى </a:t>
            </a:r>
          </a:p>
        </p:txBody>
      </p:sp>
      <p:sp>
        <p:nvSpPr>
          <p:cNvPr id="111619" name="NotDefined 3">
            <a:extLst>
              <a:ext uri="{FF2B5EF4-FFF2-40B4-BE49-F238E27FC236}">
                <a16:creationId xmlns:a16="http://schemas.microsoft.com/office/drawing/2014/main" id="{F3502F8E-1556-8283-02C7-8BDEA0D619A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blind.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63"/>
    </mc:Choice>
    <mc:Fallback xmlns="">
      <p:transition advTm="4563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538" name="NotDefined 2">
            <a:extLst>
              <a:ext uri="{FF2B5EF4-FFF2-40B4-BE49-F238E27FC236}">
                <a16:creationId xmlns:a16="http://schemas.microsoft.com/office/drawing/2014/main" id="{278BD10A-67FD-02AD-AE76-D1F165F037B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الَّذي يَمْلأَ الأَرْضَ عَدْلاً وَقِسْطاً كَما مُلِئَتْ ظُلْماً وَجَوْراً، </a:t>
            </a:r>
          </a:p>
        </p:txBody>
      </p:sp>
      <p:sp>
        <p:nvSpPr>
          <p:cNvPr id="112643" name="NotDefined 3">
            <a:extLst>
              <a:ext uri="{FF2B5EF4-FFF2-40B4-BE49-F238E27FC236}">
                <a16:creationId xmlns:a16="http://schemas.microsoft.com/office/drawing/2014/main" id="{072A9273-CF74-6A4D-6FFD-095793C1302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one who will fill the earth with justice and equity just as it was filled with injustice and oppression.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641"/>
    </mc:Choice>
    <mc:Fallback xmlns="">
      <p:transition advTm="11641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62" name="NotDefined 2">
            <a:extLst>
              <a:ext uri="{FF2B5EF4-FFF2-40B4-BE49-F238E27FC236}">
                <a16:creationId xmlns:a16="http://schemas.microsoft.com/office/drawing/2014/main" id="{F8B84659-1C2C-855F-214D-18C467E53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إِنَّكَ عَلى كُلِّ شَيْء قَديرٌ، </a:t>
            </a:r>
          </a:p>
        </p:txBody>
      </p:sp>
      <p:sp>
        <p:nvSpPr>
          <p:cNvPr id="113667" name="NotDefined 3">
            <a:extLst>
              <a:ext uri="{FF2B5EF4-FFF2-40B4-BE49-F238E27FC236}">
                <a16:creationId xmlns:a16="http://schemas.microsoft.com/office/drawing/2014/main" id="{04ED670D-A8EA-4C2D-FD4A-FBE398CB802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Surely You are powerful over everything.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72"/>
    </mc:Choice>
    <mc:Fallback xmlns="">
      <p:transition advTm="617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898" name="NotDefined 2">
            <a:extLst>
              <a:ext uri="{FF2B5EF4-FFF2-40B4-BE49-F238E27FC236}">
                <a16:creationId xmlns:a16="http://schemas.microsoft.com/office/drawing/2014/main" id="{099453C8-9333-AFF4-3621-34C055546AD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بَقِيَّةَ اللهِ في أَرْضِهِ، </a:t>
            </a:r>
          </a:p>
        </p:txBody>
      </p:sp>
      <p:sp>
        <p:nvSpPr>
          <p:cNvPr id="13315" name="NotDefined 3">
            <a:extLst>
              <a:ext uri="{FF2B5EF4-FFF2-40B4-BE49-F238E27FC236}">
                <a16:creationId xmlns:a16="http://schemas.microsoft.com/office/drawing/2014/main" id="{E6FA3F6E-6560-B508-7A78-D7DFC5FFDA9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remnant of Allah on His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031"/>
    </mc:Choice>
    <mc:Fallback xmlns="">
      <p:transition advTm="9031"/>
    </mc:Fallback>
  </mc:AlternateContent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9586" name="NotDefined 2">
            <a:extLst>
              <a:ext uri="{FF2B5EF4-FFF2-40B4-BE49-F238E27FC236}">
                <a16:creationId xmlns:a16="http://schemas.microsoft.com/office/drawing/2014/main" id="{F6954079-9FC7-9A8F-294D-709D53F894A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وَلِيِّكَ وَابْنِ أَوْلِيائِكَ الَّذينَ فَرَضْتَ طاعَتَهُمْ، </a:t>
            </a:r>
          </a:p>
        </p:txBody>
      </p:sp>
      <p:sp>
        <p:nvSpPr>
          <p:cNvPr id="114691" name="NotDefined 3">
            <a:extLst>
              <a:ext uri="{FF2B5EF4-FFF2-40B4-BE49-F238E27FC236}">
                <a16:creationId xmlns:a16="http://schemas.microsoft.com/office/drawing/2014/main" id="{E8A0BB81-2041-7FAE-5269-EC6D7DA7E02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Your friend and son of Your friends. Those whom You have ordered (for) obeying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110"/>
    </mc:Choice>
    <mc:Fallback xmlns="">
      <p:transition advTm="1711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610" name="NotDefined 2">
            <a:extLst>
              <a:ext uri="{FF2B5EF4-FFF2-40B4-BE49-F238E27FC236}">
                <a16:creationId xmlns:a16="http://schemas.microsoft.com/office/drawing/2014/main" id="{2F1DFBED-B485-6106-9E8E-4199FD3D3D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وَأَوْجَبْتَ حَقَّهُمْ، </a:t>
            </a:r>
          </a:p>
        </p:txBody>
      </p:sp>
      <p:sp>
        <p:nvSpPr>
          <p:cNvPr id="115715" name="NotDefined 3">
            <a:extLst>
              <a:ext uri="{FF2B5EF4-FFF2-40B4-BE49-F238E27FC236}">
                <a16:creationId xmlns:a16="http://schemas.microsoft.com/office/drawing/2014/main" id="{50C8C5A2-8985-FDB2-5267-8084BF207F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made (the observation of) their rights compulsory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634" name="NotDefined 2">
            <a:extLst>
              <a:ext uri="{FF2B5EF4-FFF2-40B4-BE49-F238E27FC236}">
                <a16:creationId xmlns:a16="http://schemas.microsoft.com/office/drawing/2014/main" id="{1768868D-54AD-F5E5-96BD-0CA8C9C98B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وَأَذْهَبْتَ عَنْهُمُ الرِّجْسَ وَطَهَّرْتَهُمْ تَطْهيراً، </a:t>
            </a:r>
          </a:p>
        </p:txBody>
      </p:sp>
      <p:sp>
        <p:nvSpPr>
          <p:cNvPr id="116739" name="NotDefined 3">
            <a:extLst>
              <a:ext uri="{FF2B5EF4-FFF2-40B4-BE49-F238E27FC236}">
                <a16:creationId xmlns:a16="http://schemas.microsoft.com/office/drawing/2014/main" id="{4BEFE8A4-73B4-7D55-51E8-BA90939D4D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 removed uncleanness from them and purified them a thorough purifying.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344"/>
    </mc:Choice>
    <mc:Fallback xmlns="">
      <p:transition advTm="11344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658" name="NotDefined 2">
            <a:extLst>
              <a:ext uri="{FF2B5EF4-FFF2-40B4-BE49-F238E27FC236}">
                <a16:creationId xmlns:a16="http://schemas.microsoft.com/office/drawing/2014/main" id="{CF15930F-440B-7D5D-E996-1E663CCE88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انْصُرْهُ وَانْتَصِرْ بِهِ لِدينِكَ </a:t>
            </a:r>
          </a:p>
        </p:txBody>
      </p:sp>
      <p:sp>
        <p:nvSpPr>
          <p:cNvPr id="117763" name="NotDefined 3">
            <a:extLst>
              <a:ext uri="{FF2B5EF4-FFF2-40B4-BE49-F238E27FC236}">
                <a16:creationId xmlns:a16="http://schemas.microsoft.com/office/drawing/2014/main" id="{9D1C67ED-953A-AC11-3428-15E0B0E464E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help him and come to the aid of Your religion through him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682" name="NotDefined 2">
            <a:extLst>
              <a:ext uri="{FF2B5EF4-FFF2-40B4-BE49-F238E27FC236}">
                <a16:creationId xmlns:a16="http://schemas.microsoft.com/office/drawing/2014/main" id="{2E534679-F05E-DF9F-D658-1964B2B3C1E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بِهِ أَوْلِياءِكَ وَأَوْلِياءِهِ وَشيعَتَهُ وَأَنْصارَهُ </a:t>
            </a:r>
          </a:p>
        </p:txBody>
      </p:sp>
      <p:sp>
        <p:nvSpPr>
          <p:cNvPr id="118787" name="NotDefined 3">
            <a:extLst>
              <a:ext uri="{FF2B5EF4-FFF2-40B4-BE49-F238E27FC236}">
                <a16:creationId xmlns:a16="http://schemas.microsoft.com/office/drawing/2014/main" id="{AA034061-F3C9-4C54-C1B8-79952F338EE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Your friends and his friends and his followers and his helpers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32"/>
    </mc:Choice>
    <mc:Fallback xmlns="">
      <p:transition advTm="12532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706" name="NotDefined 2">
            <a:extLst>
              <a:ext uri="{FF2B5EF4-FFF2-40B4-BE49-F238E27FC236}">
                <a16:creationId xmlns:a16="http://schemas.microsoft.com/office/drawing/2014/main" id="{6B2E3F37-127C-EAC2-235A-7DBB3B79415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وَاجْعَلْنا مِنْهُمْ، </a:t>
            </a:r>
          </a:p>
        </p:txBody>
      </p:sp>
      <p:sp>
        <p:nvSpPr>
          <p:cNvPr id="119811" name="NotDefined 3">
            <a:extLst>
              <a:ext uri="{FF2B5EF4-FFF2-40B4-BE49-F238E27FC236}">
                <a16:creationId xmlns:a16="http://schemas.microsoft.com/office/drawing/2014/main" id="{6A31ED37-64EC-517D-49EB-CC7436E2A10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us amongst them.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730" name="NotDefined 2">
            <a:extLst>
              <a:ext uri="{FF2B5EF4-FFF2-40B4-BE49-F238E27FC236}">
                <a16:creationId xmlns:a16="http://schemas.microsoft.com/office/drawing/2014/main" id="{38919C90-1F46-BFF5-B351-C7F7929C10E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اَللّهُمَّ أَعِذْهُ مِنْ شَرِّ كُلِّ باغ وَطاغ وَمِنْ شَرِّ جَميعِ خَلْقِكَ، </a:t>
            </a:r>
          </a:p>
        </p:txBody>
      </p:sp>
      <p:sp>
        <p:nvSpPr>
          <p:cNvPr id="120835" name="NotDefined 3">
            <a:extLst>
              <a:ext uri="{FF2B5EF4-FFF2-40B4-BE49-F238E27FC236}">
                <a16:creationId xmlns:a16="http://schemas.microsoft.com/office/drawing/2014/main" id="{08163B9E-ACD3-1FA8-DEC6-0E29C7D7271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protect him from the evil of every tyrant and despot. And from the evil of all Your creatures.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734"/>
    </mc:Choice>
    <mc:Fallback xmlns="">
      <p:transition advTm="18734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754" name="NotDefined 2">
            <a:extLst>
              <a:ext uri="{FF2B5EF4-FFF2-40B4-BE49-F238E27FC236}">
                <a16:creationId xmlns:a16="http://schemas.microsoft.com/office/drawing/2014/main" id="{42E7F94B-026F-1C7A-A4CA-7880EDCFBD8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وَاحْفَظْهُ مِنْ بَيْنَ يَدَيْهِ وَمِنْ خَلْفِهِ وَعَنْ يَمينِهِ وَعَنْ شَمالِهِ، </a:t>
            </a:r>
          </a:p>
        </p:txBody>
      </p:sp>
      <p:sp>
        <p:nvSpPr>
          <p:cNvPr id="121859" name="NotDefined 3">
            <a:extLst>
              <a:ext uri="{FF2B5EF4-FFF2-40B4-BE49-F238E27FC236}">
                <a16:creationId xmlns:a16="http://schemas.microsoft.com/office/drawing/2014/main" id="{A664D9F9-91DA-383E-C6AB-DC4C881FE19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from his front and his back and his right and from his left.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53"/>
    </mc:Choice>
    <mc:Fallback xmlns="">
      <p:transition advTm="11453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78" name="NotDefined 2">
            <a:extLst>
              <a:ext uri="{FF2B5EF4-FFF2-40B4-BE49-F238E27FC236}">
                <a16:creationId xmlns:a16="http://schemas.microsoft.com/office/drawing/2014/main" id="{F045F3E1-EFCC-EBDE-6515-5937764124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وَاحْرُسْهُ وَامْنَعْهُ مِنْ أَنْ يوُصَلَ إِلَيْهِ بِسُوء </a:t>
            </a:r>
          </a:p>
        </p:txBody>
      </p:sp>
      <p:sp>
        <p:nvSpPr>
          <p:cNvPr id="122883" name="NotDefined 3">
            <a:extLst>
              <a:ext uri="{FF2B5EF4-FFF2-40B4-BE49-F238E27FC236}">
                <a16:creationId xmlns:a16="http://schemas.microsoft.com/office/drawing/2014/main" id="{B9B0A7D3-2D30-9A9F-E567-03EB66823D7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him and prevent from him the reaching of any evil.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19"/>
    </mc:Choice>
    <mc:Fallback xmlns="">
      <p:transition advTm="5719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02" name="NotDefined 2">
            <a:extLst>
              <a:ext uri="{FF2B5EF4-FFF2-40B4-BE49-F238E27FC236}">
                <a16:creationId xmlns:a16="http://schemas.microsoft.com/office/drawing/2014/main" id="{9019A0EF-5D2A-FAF8-6193-3066417893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وَاحْفَظْ فيهِ رَسُولَكَ، وَآلِ رَسوُلِكَ </a:t>
            </a:r>
          </a:p>
        </p:txBody>
      </p:sp>
      <p:sp>
        <p:nvSpPr>
          <p:cNvPr id="123907" name="NotDefined 3">
            <a:extLst>
              <a:ext uri="{FF2B5EF4-FFF2-40B4-BE49-F238E27FC236}">
                <a16:creationId xmlns:a16="http://schemas.microsoft.com/office/drawing/2014/main" id="{46D1988B-4CEB-21CD-D9EF-5E68FC15B08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protect Your Apostle and the progeny of Your Apostle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NotDefined 2">
            <a:extLst>
              <a:ext uri="{FF2B5EF4-FFF2-40B4-BE49-F238E27FC236}">
                <a16:creationId xmlns:a16="http://schemas.microsoft.com/office/drawing/2014/main" id="{84057924-D4DB-5EFD-1143-E0810F483CD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ميثاقَ اللهِ الَّذي أَخَذَهُ وَوَكَّدَهُ، </a:t>
            </a:r>
          </a:p>
        </p:txBody>
      </p:sp>
      <p:sp>
        <p:nvSpPr>
          <p:cNvPr id="14339" name="NotDefined 3">
            <a:extLst>
              <a:ext uri="{FF2B5EF4-FFF2-40B4-BE49-F238E27FC236}">
                <a16:creationId xmlns:a16="http://schemas.microsoft.com/office/drawing/2014/main" id="{299EC100-55BB-16A3-6B70-535CE07BF56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covenant of Allah, which He took it and He fastened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094"/>
    </mc:Choice>
    <mc:Fallback xmlns="">
      <p:transition advTm="12094"/>
    </mc:Fallback>
  </mc:AlternateContent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26" name="NotDefined 2">
            <a:extLst>
              <a:ext uri="{FF2B5EF4-FFF2-40B4-BE49-F238E27FC236}">
                <a16:creationId xmlns:a16="http://schemas.microsoft.com/office/drawing/2014/main" id="{E6EF11A0-CCB6-BEE4-7CFB-628F4985CEE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الْعَدْلَ </a:t>
            </a:r>
          </a:p>
        </p:txBody>
      </p:sp>
      <p:sp>
        <p:nvSpPr>
          <p:cNvPr id="124931" name="NotDefined 3">
            <a:extLst>
              <a:ext uri="{FF2B5EF4-FFF2-40B4-BE49-F238E27FC236}">
                <a16:creationId xmlns:a16="http://schemas.microsoft.com/office/drawing/2014/main" id="{9F427094-F04E-5F8E-F982-ECB5D4117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make justice manifest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850" name="NotDefined 2">
            <a:extLst>
              <a:ext uri="{FF2B5EF4-FFF2-40B4-BE49-F238E27FC236}">
                <a16:creationId xmlns:a16="http://schemas.microsoft.com/office/drawing/2014/main" id="{B54D6BFA-F2BB-F51F-88A5-681E170D80A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وَأَيِّدْهُ بِالنَّصْرِ، </a:t>
            </a:r>
          </a:p>
        </p:txBody>
      </p:sp>
      <p:sp>
        <p:nvSpPr>
          <p:cNvPr id="125955" name="NotDefined 3">
            <a:extLst>
              <a:ext uri="{FF2B5EF4-FFF2-40B4-BE49-F238E27FC236}">
                <a16:creationId xmlns:a16="http://schemas.microsoft.com/office/drawing/2014/main" id="{B61F30FF-8510-F52D-CF7A-39208869028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support him by victory.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4"/>
    </mc:Choice>
    <mc:Fallback xmlns="">
      <p:transition advTm="4594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874" name="NotDefined 2">
            <a:extLst>
              <a:ext uri="{FF2B5EF4-FFF2-40B4-BE49-F238E27FC236}">
                <a16:creationId xmlns:a16="http://schemas.microsoft.com/office/drawing/2014/main" id="{3A530D47-7E2B-09C1-A0BA-48CC6A40986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وَانْصُرْ ناصِريهِ، </a:t>
            </a:r>
          </a:p>
        </p:txBody>
      </p:sp>
      <p:sp>
        <p:nvSpPr>
          <p:cNvPr id="126979" name="NotDefined 3">
            <a:extLst>
              <a:ext uri="{FF2B5EF4-FFF2-40B4-BE49-F238E27FC236}">
                <a16:creationId xmlns:a16="http://schemas.microsoft.com/office/drawing/2014/main" id="{DB8FED60-8416-CE94-2591-6CECE69F0A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help his helpers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5"/>
    </mc:Choice>
    <mc:Fallback xmlns="">
      <p:transition advTm="4485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898" name="NotDefined 2">
            <a:extLst>
              <a:ext uri="{FF2B5EF4-FFF2-40B4-BE49-F238E27FC236}">
                <a16:creationId xmlns:a16="http://schemas.microsoft.com/office/drawing/2014/main" id="{D9C0B0CF-F60A-421C-7F3D-A0891C52AF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وَاخْذُلْ خاذِليهِ، </a:t>
            </a:r>
          </a:p>
        </p:txBody>
      </p:sp>
      <p:sp>
        <p:nvSpPr>
          <p:cNvPr id="128003" name="NotDefined 3">
            <a:extLst>
              <a:ext uri="{FF2B5EF4-FFF2-40B4-BE49-F238E27FC236}">
                <a16:creationId xmlns:a16="http://schemas.microsoft.com/office/drawing/2014/main" id="{7204AE3A-ADA3-C97F-2979-87C0BC552F7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abandon his deserters.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59"/>
    </mc:Choice>
    <mc:Fallback xmlns="">
      <p:transition advTm="4359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2" name="NotDefined 2">
            <a:extLst>
              <a:ext uri="{FF2B5EF4-FFF2-40B4-BE49-F238E27FC236}">
                <a16:creationId xmlns:a16="http://schemas.microsoft.com/office/drawing/2014/main" id="{04875CA7-02DD-865F-B1AF-D135253F196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قاصِميهِ، </a:t>
            </a:r>
          </a:p>
        </p:txBody>
      </p:sp>
      <p:sp>
        <p:nvSpPr>
          <p:cNvPr id="129027" name="NotDefined 3">
            <a:extLst>
              <a:ext uri="{FF2B5EF4-FFF2-40B4-BE49-F238E27FC236}">
                <a16:creationId xmlns:a16="http://schemas.microsoft.com/office/drawing/2014/main" id="{8F3923F6-D7AD-B431-BEE3-5D64D19A50E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breakup his dividers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85"/>
    </mc:Choice>
    <mc:Fallback xmlns="">
      <p:transition advTm="3985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946" name="NotDefined 2">
            <a:extLst>
              <a:ext uri="{FF2B5EF4-FFF2-40B4-BE49-F238E27FC236}">
                <a16:creationId xmlns:a16="http://schemas.microsoft.com/office/drawing/2014/main" id="{A26C1803-DF15-8442-BEA3-9A34C0BA43E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وَاقْصِمْ بِهِ جَبابِرَةَ الْكُفْرِ، </a:t>
            </a:r>
          </a:p>
        </p:txBody>
      </p:sp>
      <p:sp>
        <p:nvSpPr>
          <p:cNvPr id="130051" name="NotDefined 3">
            <a:extLst>
              <a:ext uri="{FF2B5EF4-FFF2-40B4-BE49-F238E27FC236}">
                <a16:creationId xmlns:a16="http://schemas.microsoft.com/office/drawing/2014/main" id="{473694F8-A60B-DE29-E20D-41B3B57DE2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break up the giants of disbelief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4"/>
    </mc:Choice>
    <mc:Fallback xmlns="">
      <p:transition advTm="5484"/>
    </mc:Fallback>
  </mc:AlternateContent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970" name="NotDefined 2">
            <a:extLst>
              <a:ext uri="{FF2B5EF4-FFF2-40B4-BE49-F238E27FC236}">
                <a16:creationId xmlns:a16="http://schemas.microsoft.com/office/drawing/2014/main" id="{D94BDF29-7DF9-9F78-B119-4E60AF5D6F1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وَاقْتُلْ بِهِ الْكُفّارَ وَالْمُنافِقينَ وَجَميعَ الْمُلْحِدينَ </a:t>
            </a:r>
          </a:p>
        </p:txBody>
      </p:sp>
      <p:sp>
        <p:nvSpPr>
          <p:cNvPr id="131075" name="NotDefined 3">
            <a:extLst>
              <a:ext uri="{FF2B5EF4-FFF2-40B4-BE49-F238E27FC236}">
                <a16:creationId xmlns:a16="http://schemas.microsoft.com/office/drawing/2014/main" id="{39865AC4-84F9-3D4F-BF32-7610645BE82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through him kill the disbelievers and the hypocrites and all the heretics.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6994" name="NotDefined 2">
            <a:extLst>
              <a:ext uri="{FF2B5EF4-FFF2-40B4-BE49-F238E27FC236}">
                <a16:creationId xmlns:a16="http://schemas.microsoft.com/office/drawing/2014/main" id="{4AFA2A62-6B6B-6A69-35FF-CE43F7194F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حَيْثُ كانُوا مِنْ مَشارِقِ الأَرْضِ وَمَغارِبِها </a:t>
            </a:r>
          </a:p>
        </p:txBody>
      </p:sp>
      <p:sp>
        <p:nvSpPr>
          <p:cNvPr id="132099" name="NotDefined 3">
            <a:extLst>
              <a:ext uri="{FF2B5EF4-FFF2-40B4-BE49-F238E27FC236}">
                <a16:creationId xmlns:a16="http://schemas.microsoft.com/office/drawing/2014/main" id="{DEEA5BFB-4E25-4A5C-AD0E-6DD207E0016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Wherever they be, in the east of the earth and its west,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66"/>
    </mc:Choice>
    <mc:Fallback xmlns="">
      <p:transition advTm="6766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8018" name="NotDefined 2">
            <a:extLst>
              <a:ext uri="{FF2B5EF4-FFF2-40B4-BE49-F238E27FC236}">
                <a16:creationId xmlns:a16="http://schemas.microsoft.com/office/drawing/2014/main" id="{43787F57-E954-38F4-FFBE-B74D5F4F2F5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بَرِّها وَبَحْرِها، </a:t>
            </a:r>
          </a:p>
        </p:txBody>
      </p:sp>
      <p:sp>
        <p:nvSpPr>
          <p:cNvPr id="133123" name="NotDefined 3">
            <a:extLst>
              <a:ext uri="{FF2B5EF4-FFF2-40B4-BE49-F238E27FC236}">
                <a16:creationId xmlns:a16="http://schemas.microsoft.com/office/drawing/2014/main" id="{F4471C06-0A07-EAD5-802A-8BD9DA3F25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Its land and its sea.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44"/>
    </mc:Choice>
    <mc:Fallback xmlns="">
      <p:transition advTm="4344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42" name="NotDefined 2">
            <a:extLst>
              <a:ext uri="{FF2B5EF4-FFF2-40B4-BE49-F238E27FC236}">
                <a16:creationId xmlns:a16="http://schemas.microsoft.com/office/drawing/2014/main" id="{5186911A-E407-508E-9D8E-BB9A6B2A8F3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وَامْلأَ بِهِ الأَرْضَ عَدْلاً </a:t>
            </a:r>
          </a:p>
        </p:txBody>
      </p:sp>
      <p:sp>
        <p:nvSpPr>
          <p:cNvPr id="134147" name="NotDefined 3">
            <a:extLst>
              <a:ext uri="{FF2B5EF4-FFF2-40B4-BE49-F238E27FC236}">
                <a16:creationId xmlns:a16="http://schemas.microsoft.com/office/drawing/2014/main" id="{181E056F-846F-E72A-26D2-EC806D6A6F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fill the earth with justice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531"/>
    </mc:Choice>
    <mc:Fallback xmlns="">
      <p:transition advTm="553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46" name="NotDefined 2">
            <a:extLst>
              <a:ext uri="{FF2B5EF4-FFF2-40B4-BE49-F238E27FC236}">
                <a16:creationId xmlns:a16="http://schemas.microsoft.com/office/drawing/2014/main" id="{ADAD51F3-E8A4-BF90-FE0A-00FD2D1A8AE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وَعْدَ اللهِ الَّذي ضَمِنَهُ، </a:t>
            </a:r>
          </a:p>
        </p:txBody>
      </p:sp>
      <p:sp>
        <p:nvSpPr>
          <p:cNvPr id="15363" name="NotDefined 3">
            <a:extLst>
              <a:ext uri="{FF2B5EF4-FFF2-40B4-BE49-F238E27FC236}">
                <a16:creationId xmlns:a16="http://schemas.microsoft.com/office/drawing/2014/main" id="{57712C96-0349-278B-6277-7A5EC63460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promise of Allah which He guaranteed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734"/>
    </mc:Choice>
    <mc:Fallback xmlns="">
      <p:transition advTm="9734"/>
    </mc:Fallback>
  </mc:AlternateContent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066" name="NotDefined 2">
            <a:extLst>
              <a:ext uri="{FF2B5EF4-FFF2-40B4-BE49-F238E27FC236}">
                <a16:creationId xmlns:a16="http://schemas.microsoft.com/office/drawing/2014/main" id="{357B1CD2-C7B2-0B48-0551-E66153FB027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وَأَظْهِرْ بِهِ دينَ نَبِيِّكَ صَلَّى اللهُ عَلَيْهِ وَآلِهِ، </a:t>
            </a:r>
          </a:p>
        </p:txBody>
      </p:sp>
      <p:sp>
        <p:nvSpPr>
          <p:cNvPr id="135171" name="NotDefined 3">
            <a:extLst>
              <a:ext uri="{FF2B5EF4-FFF2-40B4-BE49-F238E27FC236}">
                <a16:creationId xmlns:a16="http://schemas.microsoft.com/office/drawing/2014/main" id="{3B37D878-B70F-58A4-E906-CB7ABE76C0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manifest the religion of Your prophet blessings be upon him and his progeny through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63"/>
    </mc:Choice>
    <mc:Fallback xmlns="">
      <p:transition advTm="11063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090" name="NotDefined 2">
            <a:extLst>
              <a:ext uri="{FF2B5EF4-FFF2-40B4-BE49-F238E27FC236}">
                <a16:creationId xmlns:a16="http://schemas.microsoft.com/office/drawing/2014/main" id="{1A140B36-C2F7-F742-DCCC-D1069A58619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وَاجْعَلْنِي اللّهُمَّ مِنْ أَنْصارِهِ وَأَعْوانِهِ وَأَتْباعِهِ وَشيعَتِهِ، </a:t>
            </a:r>
          </a:p>
        </p:txBody>
      </p:sp>
      <p:sp>
        <p:nvSpPr>
          <p:cNvPr id="136195" name="NotDefined 3">
            <a:extLst>
              <a:ext uri="{FF2B5EF4-FFF2-40B4-BE49-F238E27FC236}">
                <a16:creationId xmlns:a16="http://schemas.microsoft.com/office/drawing/2014/main" id="{4F228A6D-1725-D8FA-EC22-07052610B04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place me, O Allah, amongst his helpers and his aides and his followers and his partisans.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078"/>
    </mc:Choice>
    <mc:Fallback xmlns="">
      <p:transition advTm="11078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2114" name="NotDefined 2">
            <a:extLst>
              <a:ext uri="{FF2B5EF4-FFF2-40B4-BE49-F238E27FC236}">
                <a16:creationId xmlns:a16="http://schemas.microsoft.com/office/drawing/2014/main" id="{2C06A563-A68B-E51E-6B29-FCCD42721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وَأَرِني في آلِ مُحَمَّد عَلَيْهِمُ السَّلامُ ما يَأمُلُونَ </a:t>
            </a:r>
          </a:p>
        </p:txBody>
      </p:sp>
      <p:sp>
        <p:nvSpPr>
          <p:cNvPr id="137219" name="NotDefined 3">
            <a:extLst>
              <a:ext uri="{FF2B5EF4-FFF2-40B4-BE49-F238E27FC236}">
                <a16:creationId xmlns:a16="http://schemas.microsoft.com/office/drawing/2014/main" id="{1D0072CD-38DC-8591-853B-AB335A352E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show me in the progeny of Mohammad peace be upon them, whatever they are hoping.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282"/>
    </mc:Choice>
    <mc:Fallback xmlns="">
      <p:transition advTm="10282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138" name="NotDefined 2">
            <a:extLst>
              <a:ext uri="{FF2B5EF4-FFF2-40B4-BE49-F238E27FC236}">
                <a16:creationId xmlns:a16="http://schemas.microsoft.com/office/drawing/2014/main" id="{24F965EA-465E-6B02-B58D-C79301FEA3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وَفي عَدُوِّهِمْ ما يَحْذَرُونَ، </a:t>
            </a:r>
          </a:p>
        </p:txBody>
      </p:sp>
      <p:sp>
        <p:nvSpPr>
          <p:cNvPr id="138243" name="NotDefined 3">
            <a:extLst>
              <a:ext uri="{FF2B5EF4-FFF2-40B4-BE49-F238E27FC236}">
                <a16:creationId xmlns:a16="http://schemas.microsoft.com/office/drawing/2014/main" id="{ABD02258-4818-BF17-169D-50D63933555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their enemies whatever they (the enemies) are afraid (of).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72"/>
    </mc:Choice>
    <mc:Fallback xmlns="">
      <p:transition advTm="4672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4162" name="NotDefined 2">
            <a:extLst>
              <a:ext uri="{FF2B5EF4-FFF2-40B4-BE49-F238E27FC236}">
                <a16:creationId xmlns:a16="http://schemas.microsoft.com/office/drawing/2014/main" id="{FD6FDA98-1534-5102-D8F6-BAB9334F262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إِلـهَ الْحَقِّ آمينَ، </a:t>
            </a:r>
          </a:p>
        </p:txBody>
      </p:sp>
      <p:sp>
        <p:nvSpPr>
          <p:cNvPr id="139267" name="NotDefined 3">
            <a:extLst>
              <a:ext uri="{FF2B5EF4-FFF2-40B4-BE49-F238E27FC236}">
                <a16:creationId xmlns:a16="http://schemas.microsoft.com/office/drawing/2014/main" id="{2B44C42A-B406-289F-AA33-342F401EC8F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God of the truth, Amen (Accept).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10"/>
    </mc:Choice>
    <mc:Fallback xmlns="">
      <p:transition advTm="361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186" name="NotDefined 2">
            <a:extLst>
              <a:ext uri="{FF2B5EF4-FFF2-40B4-BE49-F238E27FC236}">
                <a16:creationId xmlns:a16="http://schemas.microsoft.com/office/drawing/2014/main" id="{753D9B8D-5CAC-74CE-2359-9502B25AD8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ذَا الْجَلالِ وَالإِكْرامِ </a:t>
            </a:r>
          </a:p>
        </p:txBody>
      </p:sp>
      <p:sp>
        <p:nvSpPr>
          <p:cNvPr id="140291" name="NotDefined 3">
            <a:extLst>
              <a:ext uri="{FF2B5EF4-FFF2-40B4-BE49-F238E27FC236}">
                <a16:creationId xmlns:a16="http://schemas.microsoft.com/office/drawing/2014/main" id="{246AC771-5795-F75D-E692-78B0C3ED5CB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the possessor of splendour and honour!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06"/>
    </mc:Choice>
    <mc:Fallback xmlns="">
      <p:transition advTm="4406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6210" name="NotDefined 2">
            <a:extLst>
              <a:ext uri="{FF2B5EF4-FFF2-40B4-BE49-F238E27FC236}">
                <a16:creationId xmlns:a16="http://schemas.microsoft.com/office/drawing/2014/main" id="{61EA6D20-4CBD-F1B3-DB82-D8B94F2DED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أَرْحَمَ الرّاحِمينَ </a:t>
            </a:r>
          </a:p>
        </p:txBody>
      </p:sp>
      <p:sp>
        <p:nvSpPr>
          <p:cNvPr id="141315" name="NotDefined 3">
            <a:extLst>
              <a:ext uri="{FF2B5EF4-FFF2-40B4-BE49-F238E27FC236}">
                <a16:creationId xmlns:a16="http://schemas.microsoft.com/office/drawing/2014/main" id="{CAD9112A-8DD1-6363-0A32-85581A38FC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O the most merciful of all the merciful ones.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NotDefined 2">
            <a:extLst>
              <a:ext uri="{FF2B5EF4-FFF2-40B4-BE49-F238E27FC236}">
                <a16:creationId xmlns:a16="http://schemas.microsoft.com/office/drawing/2014/main" id="{9F859468-BAE3-EECD-4FED-87C311D0E8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اَللّٰهُمَّ صَلِّ عَلٰى مُحَمَّدٍ وَآلِ مُحَمَّدٍ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B58E9A8D-9273-1A07-DDBE-713E297AB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3"/>
    </mc:Choice>
    <mc:Fallback xmlns="">
      <p:transition advTm="2313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209800" y="1753663"/>
            <a:ext cx="7702550" cy="3785652"/>
          </a:xfr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Please recite a 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Surah </a:t>
            </a:r>
            <a:r>
              <a:rPr lang="en-CA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</a:t>
            </a: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l-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Fatiha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for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all </a:t>
            </a:r>
            <a:r>
              <a:rPr lang="en-US" altLang="en-US" sz="4800" kern="1200" dirty="0" err="1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  <a:t>marhumeen</a:t>
            </a:r>
            <a:br>
              <a:rPr lang="en-US" altLang="en-US" sz="4800" kern="1200" dirty="0">
                <a:solidFill>
                  <a:srgbClr val="002060"/>
                </a:solidFill>
                <a:ea typeface="Calibri Light" panose="020F0302020204030204" pitchFamily="34" charset="0"/>
                <a:cs typeface="Arabic Typesetting" panose="03020402040406030203" pitchFamily="66" charset="-78"/>
              </a:rPr>
            </a:br>
            <a:endParaRPr lang="en-GB" altLang="en-US" sz="4800" kern="1200" dirty="0">
              <a:solidFill>
                <a:srgbClr val="002060"/>
              </a:solidFill>
              <a:ea typeface="Calibri Light" panose="020F0302020204030204" pitchFamily="34" charset="0"/>
              <a:cs typeface="Arabic Typesetting" panose="03020402040406030203" pitchFamily="66" charset="-78"/>
            </a:endParaRP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1703389" y="6024563"/>
            <a:ext cx="8785225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Kindly recite Surah Al-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Fātiḥa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for </a:t>
            </a:r>
            <a:r>
              <a:rPr kumimoji="0" lang="en-US" alt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Marhumeen</a:t>
            </a:r>
            <a:r>
              <a:rPr kumimoji="0" lang="en-US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Calibri Light" panose="020F0302020204030204" pitchFamily="34" charset="0"/>
              </a:rPr>
              <a:t> of all those who have worked towards making this small work possible.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F832388-AA32-8ECC-C300-89AA783BCB77}"/>
              </a:ext>
            </a:extLst>
          </p:cNvPr>
          <p:cNvGrpSpPr/>
          <p:nvPr/>
        </p:nvGrpSpPr>
        <p:grpSpPr>
          <a:xfrm>
            <a:off x="4655840" y="6301562"/>
            <a:ext cx="2609137" cy="369332"/>
            <a:chOff x="3738690" y="1030144"/>
            <a:chExt cx="2609137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573722-E002-3DAA-B27B-F9E7AF17F51D}"/>
                </a:ext>
              </a:extLst>
            </p:cNvPr>
            <p:cNvSpPr txBox="1"/>
            <p:nvPr/>
          </p:nvSpPr>
          <p:spPr>
            <a:xfrm>
              <a:off x="3738690" y="1030144"/>
              <a:ext cx="22322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Calibri Light" panose="020F0302020204030204" pitchFamily="34" charset="0"/>
                  <a:ea typeface="Calibri Light" panose="020F0302020204030204" pitchFamily="34" charset="0"/>
                  <a:cs typeface="Calibri Light" panose="020F0302020204030204" pitchFamily="34" charset="0"/>
                </a:rPr>
                <a:t>Courtesy of </a:t>
              </a:r>
            </a:p>
          </p:txBody>
        </p:sp>
        <p:pic>
          <p:nvPicPr>
            <p:cNvPr id="4" name="Picture 3" descr="Logo&#10;&#10;Description automatically generated">
              <a:extLst>
                <a:ext uri="{FF2B5EF4-FFF2-40B4-BE49-F238E27FC236}">
                  <a16:creationId xmlns:a16="http://schemas.microsoft.com/office/drawing/2014/main" id="{86F0A95E-14B4-517D-CE32-24184970A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285" y="1074091"/>
              <a:ext cx="880542" cy="21460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NotDefined 2">
            <a:extLst>
              <a:ext uri="{FF2B5EF4-FFF2-40B4-BE49-F238E27FC236}">
                <a16:creationId xmlns:a16="http://schemas.microsoft.com/office/drawing/2014/main" id="{0581026A-C0C9-EBDA-235F-DC9ADBF757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الْعَلَمُ الْمَنْصُوبُ وَالْعِلْمُ الْمَصْبُوبُ </a:t>
            </a:r>
          </a:p>
        </p:txBody>
      </p:sp>
      <p:sp>
        <p:nvSpPr>
          <p:cNvPr id="16387" name="NotDefined 3">
            <a:extLst>
              <a:ext uri="{FF2B5EF4-FFF2-40B4-BE49-F238E27FC236}">
                <a16:creationId xmlns:a16="http://schemas.microsoft.com/office/drawing/2014/main" id="{29059288-6DF6-EE7A-706A-AA83B35168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by upon you, O the manifested flag and the one who is filled with knowledge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1422"/>
    </mc:Choice>
    <mc:Fallback xmlns="">
      <p:transition advTm="11422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NotDefined 2">
            <a:extLst>
              <a:ext uri="{FF2B5EF4-FFF2-40B4-BE49-F238E27FC236}">
                <a16:creationId xmlns:a16="http://schemas.microsoft.com/office/drawing/2014/main" id="{C8A5D62A-6AE3-DBA2-0748-49DEFD41B2C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وَالْغَوْثُ وَالرَّحْمَةُ الْواسِعَةُ، وَعْداً غَيْرَ مَكْذوُب، </a:t>
            </a:r>
          </a:p>
        </p:txBody>
      </p:sp>
      <p:sp>
        <p:nvSpPr>
          <p:cNvPr id="17411" name="NotDefined 3">
            <a:extLst>
              <a:ext uri="{FF2B5EF4-FFF2-40B4-BE49-F238E27FC236}">
                <a16:creationId xmlns:a16="http://schemas.microsoft.com/office/drawing/2014/main" id="{95F9064C-29CC-8D46-2C8F-D235F4DD05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help, and the far-reaching mercy, a promise which is not a lie.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812"/>
    </mc:Choice>
    <mc:Fallback xmlns="">
      <p:transition advTm="881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018" name="NotDefined 2">
            <a:extLst>
              <a:ext uri="{FF2B5EF4-FFF2-40B4-BE49-F238E27FC236}">
                <a16:creationId xmlns:a16="http://schemas.microsoft.com/office/drawing/2014/main" id="{449A2698-D619-C708-CD27-1678578C943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تَقوُمُ، </a:t>
            </a:r>
          </a:p>
        </p:txBody>
      </p:sp>
      <p:sp>
        <p:nvSpPr>
          <p:cNvPr id="18435" name="NotDefined 3">
            <a:extLst>
              <a:ext uri="{FF2B5EF4-FFF2-40B4-BE49-F238E27FC236}">
                <a16:creationId xmlns:a16="http://schemas.microsoft.com/office/drawing/2014/main" id="{BC18FB23-872D-634C-1CAE-6D63F9545A3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standing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28"/>
    </mc:Choice>
    <mc:Fallback xmlns="">
      <p:transition advTm="582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042" name="NotDefined 2">
            <a:extLst>
              <a:ext uri="{FF2B5EF4-FFF2-40B4-BE49-F238E27FC236}">
                <a16:creationId xmlns:a16="http://schemas.microsoft.com/office/drawing/2014/main" id="{745875F9-0D0C-438A-976D-082CDBB32A4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تَقْعُدُ، </a:t>
            </a:r>
          </a:p>
        </p:txBody>
      </p:sp>
      <p:sp>
        <p:nvSpPr>
          <p:cNvPr id="19459" name="NotDefined 3">
            <a:extLst>
              <a:ext uri="{FF2B5EF4-FFF2-40B4-BE49-F238E27FC236}">
                <a16:creationId xmlns:a16="http://schemas.microsoft.com/office/drawing/2014/main" id="{C9CD9A27-21A8-B31C-3D57-6A35AC81375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while you are sitting.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28"/>
    </mc:Choice>
    <mc:Fallback xmlns="">
      <p:transition advTm="482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066" name="NotDefined 2">
            <a:extLst>
              <a:ext uri="{FF2B5EF4-FFF2-40B4-BE49-F238E27FC236}">
                <a16:creationId xmlns:a16="http://schemas.microsoft.com/office/drawing/2014/main" id="{821B98F0-648C-4F3C-E6AF-0990A04668D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تَقْرَأُ وَتُبَيِّنُ، </a:t>
            </a:r>
          </a:p>
        </p:txBody>
      </p:sp>
      <p:sp>
        <p:nvSpPr>
          <p:cNvPr id="20483" name="NotDefined 3">
            <a:extLst>
              <a:ext uri="{FF2B5EF4-FFF2-40B4-BE49-F238E27FC236}">
                <a16:creationId xmlns:a16="http://schemas.microsoft.com/office/drawing/2014/main" id="{E55C1C4C-FF43-2100-5EB8-8A82E28DD5D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reading and explaining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91"/>
    </mc:Choice>
    <mc:Fallback xmlns="">
      <p:transition advTm="639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090" name="NotDefined 2">
            <a:extLst>
              <a:ext uri="{FF2B5EF4-FFF2-40B4-BE49-F238E27FC236}">
                <a16:creationId xmlns:a16="http://schemas.microsoft.com/office/drawing/2014/main" id="{EF01F13D-97E0-4BE0-EC2A-8769D61DD5D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تُصَلّي وَتَقْنُتُ، </a:t>
            </a:r>
          </a:p>
        </p:txBody>
      </p:sp>
      <p:sp>
        <p:nvSpPr>
          <p:cNvPr id="21507" name="NotDefined 3">
            <a:extLst>
              <a:ext uri="{FF2B5EF4-FFF2-40B4-BE49-F238E27FC236}">
                <a16:creationId xmlns:a16="http://schemas.microsoft.com/office/drawing/2014/main" id="{E7E4D9CE-BA08-9F8E-6A7B-5568D2C07D4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praying and supplicating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85"/>
    </mc:Choice>
    <mc:Fallback xmlns="">
      <p:transition advTm="598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 send Your blessings on Muhammad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rPr>
              <a:t>and the family of Muhammad. 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114" name="NotDefined 2">
            <a:extLst>
              <a:ext uri="{FF2B5EF4-FFF2-40B4-BE49-F238E27FC236}">
                <a16:creationId xmlns:a16="http://schemas.microsoft.com/office/drawing/2014/main" id="{6CD28392-EC79-C082-E45F-0DA72E08F60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تَرْكَعُ وَتَسْجُدُ، </a:t>
            </a:r>
          </a:p>
        </p:txBody>
      </p:sp>
      <p:sp>
        <p:nvSpPr>
          <p:cNvPr id="22531" name="NotDefined 3">
            <a:extLst>
              <a:ext uri="{FF2B5EF4-FFF2-40B4-BE49-F238E27FC236}">
                <a16:creationId xmlns:a16="http://schemas.microsoft.com/office/drawing/2014/main" id="{91CF819D-E949-FE4A-CBE4-A6C2B63C9A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bowing and prostrating.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469"/>
    </mc:Choice>
    <mc:Fallback xmlns="">
      <p:transition advTm="646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138" name="NotDefined 2">
            <a:extLst>
              <a:ext uri="{FF2B5EF4-FFF2-40B4-BE49-F238E27FC236}">
                <a16:creationId xmlns:a16="http://schemas.microsoft.com/office/drawing/2014/main" id="{12929F52-2227-1289-7F2A-F8CA1C50FAA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تُهَلِّلُ وَتُكَبِّرُ، </a:t>
            </a:r>
          </a:p>
        </p:txBody>
      </p:sp>
      <p:sp>
        <p:nvSpPr>
          <p:cNvPr id="23555" name="NotDefined 3">
            <a:extLst>
              <a:ext uri="{FF2B5EF4-FFF2-40B4-BE49-F238E27FC236}">
                <a16:creationId xmlns:a16="http://schemas.microsoft.com/office/drawing/2014/main" id="{A22F1711-4BEA-6365-EF1E-1B4D9B7CE70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saying "There is no God except Allah' and (when) you are saying 'Allah is greater (than what He is described).'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594"/>
    </mc:Choice>
    <mc:Fallback xmlns="">
      <p:transition advTm="859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62" name="NotDefined 2">
            <a:extLst>
              <a:ext uri="{FF2B5EF4-FFF2-40B4-BE49-F238E27FC236}">
                <a16:creationId xmlns:a16="http://schemas.microsoft.com/office/drawing/2014/main" id="{BB180A76-E4CA-377A-86C1-ED335B7AACC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تَحْمَدُ وَتَسْتَغْفِرُ، </a:t>
            </a:r>
          </a:p>
        </p:txBody>
      </p:sp>
      <p:sp>
        <p:nvSpPr>
          <p:cNvPr id="24579" name="NotDefined 3">
            <a:extLst>
              <a:ext uri="{FF2B5EF4-FFF2-40B4-BE49-F238E27FC236}">
                <a16:creationId xmlns:a16="http://schemas.microsoft.com/office/drawing/2014/main" id="{DDF5D1BB-F446-5317-ABF0-5EFC6B8C91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are praising (Allah) and seeking forgiveness.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94"/>
    </mc:Choice>
    <mc:Fallback xmlns="">
      <p:transition advTm="659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186" name="NotDefined 2">
            <a:extLst>
              <a:ext uri="{FF2B5EF4-FFF2-40B4-BE49-F238E27FC236}">
                <a16:creationId xmlns:a16="http://schemas.microsoft.com/office/drawing/2014/main" id="{44D30949-4086-3CE1-664E-0673B361227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حينَ تُصْبِحُ وَتُمْسي، </a:t>
            </a:r>
          </a:p>
        </p:txBody>
      </p:sp>
      <p:sp>
        <p:nvSpPr>
          <p:cNvPr id="25603" name="NotDefined 3">
            <a:extLst>
              <a:ext uri="{FF2B5EF4-FFF2-40B4-BE49-F238E27FC236}">
                <a16:creationId xmlns:a16="http://schemas.microsoft.com/office/drawing/2014/main" id="{EC3FFCF7-CA3B-3875-9BDF-5EF37ECB47A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when you enter the morning and the evening.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703"/>
    </mc:Choice>
    <mc:Fallback xmlns="">
      <p:transition advTm="670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210" name="NotDefined 2">
            <a:extLst>
              <a:ext uri="{FF2B5EF4-FFF2-40B4-BE49-F238E27FC236}">
                <a16:creationId xmlns:a16="http://schemas.microsoft.com/office/drawing/2014/main" id="{7A1EC034-73DC-3B42-183E-5ED3F1EFE64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فِي اللَّيْلِ اِذا يَغْشى وَالنَّهارِ إِذا تَجَلّى، </a:t>
            </a:r>
          </a:p>
        </p:txBody>
      </p:sp>
      <p:sp>
        <p:nvSpPr>
          <p:cNvPr id="26627" name="NotDefined 3">
            <a:extLst>
              <a:ext uri="{FF2B5EF4-FFF2-40B4-BE49-F238E27FC236}">
                <a16:creationId xmlns:a16="http://schemas.microsoft.com/office/drawing/2014/main" id="{625C1FA3-E12F-477E-573D-12F4F82208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in the night when it envelops and the day when it becomes manifest.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985"/>
    </mc:Choice>
    <mc:Fallback xmlns="">
      <p:transition advTm="12985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234" name="NotDefined 2">
            <a:extLst>
              <a:ext uri="{FF2B5EF4-FFF2-40B4-BE49-F238E27FC236}">
                <a16:creationId xmlns:a16="http://schemas.microsoft.com/office/drawing/2014/main" id="{738D93EC-A45D-74AF-4158-0E3A99BEB5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الإِمامُ الْمَأمُونِ </a:t>
            </a:r>
          </a:p>
        </p:txBody>
      </p:sp>
      <p:sp>
        <p:nvSpPr>
          <p:cNvPr id="27651" name="NotDefined 3">
            <a:extLst>
              <a:ext uri="{FF2B5EF4-FFF2-40B4-BE49-F238E27FC236}">
                <a16:creationId xmlns:a16="http://schemas.microsoft.com/office/drawing/2014/main" id="{98FA574F-AC89-74A1-20B2-4A6EF6BD4C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leader, the protected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75"/>
    </mc:Choice>
    <mc:Fallback xmlns="">
      <p:transition advTm="6375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258" name="NotDefined 2">
            <a:extLst>
              <a:ext uri="{FF2B5EF4-FFF2-40B4-BE49-F238E27FC236}">
                <a16:creationId xmlns:a16="http://schemas.microsoft.com/office/drawing/2014/main" id="{2809F039-F122-B402-019C-B60A2A8A8B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>
              <a:buSzPct val="100000"/>
            </a:pPr>
            <a:r>
              <a:rPr lang="ar-SA" altLang="en-US" sz="8000" kern="12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أَيُّهَا الْمُقَدَّمُ الْمَأمُولُ، </a:t>
            </a:r>
          </a:p>
        </p:txBody>
      </p:sp>
      <p:sp>
        <p:nvSpPr>
          <p:cNvPr id="28675" name="NotDefined 3">
            <a:extLst>
              <a:ext uri="{FF2B5EF4-FFF2-40B4-BE49-F238E27FC236}">
                <a16:creationId xmlns:a16="http://schemas.microsoft.com/office/drawing/2014/main" id="{C27C9A25-E46A-9DAB-E2AF-86EFBCBAD2C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prior hoped one.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906"/>
    </mc:Choice>
    <mc:Fallback xmlns="">
      <p:transition advTm="690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1282" name="NotDefined 2">
            <a:extLst>
              <a:ext uri="{FF2B5EF4-FFF2-40B4-BE49-F238E27FC236}">
                <a16:creationId xmlns:a16="http://schemas.microsoft.com/office/drawing/2014/main" id="{DD45148B-72D0-2491-C088-5304ACA4BF6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بِجَوامِعِ السَّلام </a:t>
            </a:r>
          </a:p>
        </p:txBody>
      </p:sp>
      <p:sp>
        <p:nvSpPr>
          <p:cNvPr id="29699" name="NotDefined 3">
            <a:extLst>
              <a:ext uri="{FF2B5EF4-FFF2-40B4-BE49-F238E27FC236}">
                <a16:creationId xmlns:a16="http://schemas.microsoft.com/office/drawing/2014/main" id="{923A2DB0-2EEB-A086-FBC2-467CEFED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 by the collections of the salutations.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297"/>
    </mc:Choice>
    <mc:Fallback xmlns="">
      <p:transition advTm="8297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306" name="NotDefined 2">
            <a:extLst>
              <a:ext uri="{FF2B5EF4-FFF2-40B4-BE49-F238E27FC236}">
                <a16:creationId xmlns:a16="http://schemas.microsoft.com/office/drawing/2014/main" id="{F1C10C61-1B2A-AE35-F247-FBACCEE1B62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أُشْهِدُكَ يا مَوْلاىَ أَنّى أَشْهَدُ أَنْ لا إِلـهَ إِلا اللهُ وَحْدَهُ لا شَريكَ لَهُ، </a:t>
            </a:r>
          </a:p>
        </p:txBody>
      </p:sp>
      <p:sp>
        <p:nvSpPr>
          <p:cNvPr id="30723" name="NotDefined 3">
            <a:extLst>
              <a:ext uri="{FF2B5EF4-FFF2-40B4-BE49-F238E27FC236}">
                <a16:creationId xmlns:a16="http://schemas.microsoft.com/office/drawing/2014/main" id="{AB6BC2F9-52EF-A5DF-10F2-AB3EE2539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I call you as a witness, O my Master, certainly I testify that there is no god except Allah, He is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8875"/>
    </mc:Choice>
    <mc:Fallback xmlns="">
      <p:transition advTm="1887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NotDefined 2">
            <a:extLst>
              <a:ext uri="{FF2B5EF4-FFF2-40B4-BE49-F238E27FC236}">
                <a16:creationId xmlns:a16="http://schemas.microsoft.com/office/drawing/2014/main" id="{E499D2CB-1287-AF38-F176-C92FB00A4A0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مُحَمَّداً عَبْدُهُ وَرَسوُلُهُ </a:t>
            </a:r>
          </a:p>
        </p:txBody>
      </p:sp>
      <p:sp>
        <p:nvSpPr>
          <p:cNvPr id="31747" name="NotDefined 3">
            <a:extLst>
              <a:ext uri="{FF2B5EF4-FFF2-40B4-BE49-F238E27FC236}">
                <a16:creationId xmlns:a16="http://schemas.microsoft.com/office/drawing/2014/main" id="{565A7CFC-5D45-D820-5D71-1EE2A8B33C1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I testify that Mohammad is His servant and His Apostle;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78"/>
    </mc:Choice>
    <mc:Fallback xmlns="">
      <p:transition advTm="807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NotDefined 2">
            <a:extLst>
              <a:ext uri="{FF2B5EF4-FFF2-40B4-BE49-F238E27FC236}">
                <a16:creationId xmlns:a16="http://schemas.microsoft.com/office/drawing/2014/main" id="{65A3F50F-CE71-8A57-4802-C45F69A6260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لا حَبيبَ إِلا هُوَ وَأَهْلُهُ، </a:t>
            </a:r>
          </a:p>
        </p:txBody>
      </p:sp>
      <p:sp>
        <p:nvSpPr>
          <p:cNvPr id="32771" name="NotDefined 3">
            <a:extLst>
              <a:ext uri="{FF2B5EF4-FFF2-40B4-BE49-F238E27FC236}">
                <a16:creationId xmlns:a16="http://schemas.microsoft.com/office/drawing/2014/main" id="{C334A15B-73BC-2FC5-91FD-3A930389A6B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There is no beloved except him and his progeny.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69"/>
    </mc:Choice>
    <mc:Fallback xmlns="">
      <p:transition advTm="546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NotDefined 2">
            <a:extLst>
              <a:ext uri="{FF2B5EF4-FFF2-40B4-BE49-F238E27FC236}">
                <a16:creationId xmlns:a16="http://schemas.microsoft.com/office/drawing/2014/main" id="{B00A323A-18F5-768C-F639-A47E6D5A0F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وَأُشْهِدُكَ يا مَوْلايَ أَنَّ عَلِيّاً أَميرَ الْمُؤْمِنينَ حُجَّتُهُ </a:t>
            </a:r>
          </a:p>
        </p:txBody>
      </p:sp>
      <p:sp>
        <p:nvSpPr>
          <p:cNvPr id="33795" name="NotDefined 3">
            <a:extLst>
              <a:ext uri="{FF2B5EF4-FFF2-40B4-BE49-F238E27FC236}">
                <a16:creationId xmlns:a16="http://schemas.microsoft.com/office/drawing/2014/main" id="{1B00F258-370B-079F-AFD9-1C33245714C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call you as a witness, O my Master certainly Ali, the commander of the believers,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2578"/>
    </mc:Choice>
    <mc:Fallback xmlns="">
      <p:transition advTm="1257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02" name="NotDefined 2">
            <a:extLst>
              <a:ext uri="{FF2B5EF4-FFF2-40B4-BE49-F238E27FC236}">
                <a16:creationId xmlns:a16="http://schemas.microsoft.com/office/drawing/2014/main" id="{A2ADF139-57B4-031D-466E-FA00100E9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حُجَّتُهُ </a:t>
            </a:r>
          </a:p>
        </p:txBody>
      </p:sp>
      <p:sp>
        <p:nvSpPr>
          <p:cNvPr id="34819" name="NotDefined 3">
            <a:extLst>
              <a:ext uri="{FF2B5EF4-FFF2-40B4-BE49-F238E27FC236}">
                <a16:creationId xmlns:a16="http://schemas.microsoft.com/office/drawing/2014/main" id="{4CE0471E-11FC-C57E-7186-516F5399514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78"/>
    </mc:Choice>
    <mc:Fallback xmlns="">
      <p:transition advTm="407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NotDefined 2">
            <a:extLst>
              <a:ext uri="{FF2B5EF4-FFF2-40B4-BE49-F238E27FC236}">
                <a16:creationId xmlns:a16="http://schemas.microsoft.com/office/drawing/2014/main" id="{B91FFAE7-792E-3CB4-2380-88D7F548C05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وَالْحُسَيْنَ حُجَّتُهُ </a:t>
            </a:r>
          </a:p>
        </p:txBody>
      </p:sp>
      <p:sp>
        <p:nvSpPr>
          <p:cNvPr id="35843" name="NotDefined 3">
            <a:extLst>
              <a:ext uri="{FF2B5EF4-FFF2-40B4-BE49-F238E27FC236}">
                <a16:creationId xmlns:a16="http://schemas.microsoft.com/office/drawing/2014/main" id="{7B9BEF93-A15C-9AC1-8D14-2B0B015CBDD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78"/>
    </mc:Choice>
    <mc:Fallback xmlns="">
      <p:transition advTm="4578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NotDefined 2">
            <a:extLst>
              <a:ext uri="{FF2B5EF4-FFF2-40B4-BE49-F238E27FC236}">
                <a16:creationId xmlns:a16="http://schemas.microsoft.com/office/drawing/2014/main" id="{B3C2C921-4C1F-4584-3ABC-760E3B921F6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الْحُسَيْنِ حُجَّتُهُ </a:t>
            </a:r>
          </a:p>
        </p:txBody>
      </p:sp>
      <p:sp>
        <p:nvSpPr>
          <p:cNvPr id="36867" name="NotDefined 3">
            <a:extLst>
              <a:ext uri="{FF2B5EF4-FFF2-40B4-BE49-F238E27FC236}">
                <a16:creationId xmlns:a16="http://schemas.microsoft.com/office/drawing/2014/main" id="{36305FC7-8046-529D-2486-BCAF6EE1C4D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Husayn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110"/>
    </mc:Choice>
    <mc:Fallback xmlns="">
      <p:transition advTm="611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474" name="NotDefined 2">
            <a:extLst>
              <a:ext uri="{FF2B5EF4-FFF2-40B4-BE49-F238E27FC236}">
                <a16:creationId xmlns:a16="http://schemas.microsoft.com/office/drawing/2014/main" id="{091A7E67-7229-7746-8AAC-A1123B24AAC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37891" name="NotDefined 3">
            <a:extLst>
              <a:ext uri="{FF2B5EF4-FFF2-40B4-BE49-F238E27FC236}">
                <a16:creationId xmlns:a16="http://schemas.microsoft.com/office/drawing/2014/main" id="{AC944B6F-C4C2-0D6F-018D-9C1E2AD3E1A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25"/>
    </mc:Choice>
    <mc:Fallback xmlns="">
      <p:transition advTm="462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NotDefined 2">
            <a:extLst>
              <a:ext uri="{FF2B5EF4-FFF2-40B4-BE49-F238E27FC236}">
                <a16:creationId xmlns:a16="http://schemas.microsoft.com/office/drawing/2014/main" id="{1CBDACF0-B0C6-FDC2-17A9-7351348D28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وَجَعْفَرَ بْنَ مُحَمَّدٍّ حُجَّتُهُ، </a:t>
            </a:r>
          </a:p>
        </p:txBody>
      </p:sp>
      <p:sp>
        <p:nvSpPr>
          <p:cNvPr id="38915" name="NotDefined 3">
            <a:extLst>
              <a:ext uri="{FF2B5EF4-FFF2-40B4-BE49-F238E27FC236}">
                <a16:creationId xmlns:a16="http://schemas.microsoft.com/office/drawing/2014/main" id="{32E686EC-73B2-00E0-828B-DFEF8BD0C4B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Ja'far,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522" name="NotDefined 2">
            <a:extLst>
              <a:ext uri="{FF2B5EF4-FFF2-40B4-BE49-F238E27FC236}">
                <a16:creationId xmlns:a16="http://schemas.microsoft.com/office/drawing/2014/main" id="{37C3B085-AF49-4C0C-9E0C-17EDFDF480D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وَموُسَى بْنَ جَعْفَر حُجَّتُهُ، </a:t>
            </a:r>
          </a:p>
        </p:txBody>
      </p:sp>
      <p:sp>
        <p:nvSpPr>
          <p:cNvPr id="39939" name="NotDefined 3">
            <a:extLst>
              <a:ext uri="{FF2B5EF4-FFF2-40B4-BE49-F238E27FC236}">
                <a16:creationId xmlns:a16="http://schemas.microsoft.com/office/drawing/2014/main" id="{DD91D24D-09C4-1AAD-0489-7CCE10B419E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Moosa, son of Ja'far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53"/>
    </mc:Choice>
    <mc:Fallback xmlns="">
      <p:transition advTm="5453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546" name="NotDefined 2">
            <a:extLst>
              <a:ext uri="{FF2B5EF4-FFF2-40B4-BE49-F238E27FC236}">
                <a16:creationId xmlns:a16="http://schemas.microsoft.com/office/drawing/2014/main" id="{0ADEB3E7-ADDA-B951-A274-AF676062DDA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موُسى حُجَّتُهُ، </a:t>
            </a:r>
          </a:p>
        </p:txBody>
      </p:sp>
      <p:sp>
        <p:nvSpPr>
          <p:cNvPr id="40963" name="NotDefined 3">
            <a:extLst>
              <a:ext uri="{FF2B5EF4-FFF2-40B4-BE49-F238E27FC236}">
                <a16:creationId xmlns:a16="http://schemas.microsoft.com/office/drawing/2014/main" id="{92256D59-6D1F-61C2-6FA1-FAB0038A0B0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Moosa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63"/>
    </mc:Choice>
    <mc:Fallback xmlns="">
      <p:transition advTm="5063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570" name="NotDefined 2">
            <a:extLst>
              <a:ext uri="{FF2B5EF4-FFF2-40B4-BE49-F238E27FC236}">
                <a16:creationId xmlns:a16="http://schemas.microsoft.com/office/drawing/2014/main" id="{79A45F05-3F54-AFCF-450B-142592EFC0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وَمُحَمَّدَ بْنَ عَلِيٍّ حُجَّتُهُ، </a:t>
            </a:r>
          </a:p>
        </p:txBody>
      </p:sp>
      <p:sp>
        <p:nvSpPr>
          <p:cNvPr id="41987" name="NotDefined 3">
            <a:extLst>
              <a:ext uri="{FF2B5EF4-FFF2-40B4-BE49-F238E27FC236}">
                <a16:creationId xmlns:a16="http://schemas.microsoft.com/office/drawing/2014/main" id="{C8E617E6-0435-843A-5AE6-0C69A32B61C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Muhammad,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750"/>
    </mc:Choice>
    <mc:Fallback xmlns="">
      <p:transition advTm="47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NotDefined 2">
            <a:extLst>
              <a:ext uri="{FF2B5EF4-FFF2-40B4-BE49-F238E27FC236}">
                <a16:creationId xmlns:a16="http://schemas.microsoft.com/office/drawing/2014/main" id="{BF891360-716B-B22E-DD6F-FA35A15458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سَلامٌ عَلى آلِ يس </a:t>
            </a:r>
          </a:p>
        </p:txBody>
      </p:sp>
      <p:sp>
        <p:nvSpPr>
          <p:cNvPr id="6147" name="NotDefined 3">
            <a:extLst>
              <a:ext uri="{FF2B5EF4-FFF2-40B4-BE49-F238E27FC236}">
                <a16:creationId xmlns:a16="http://schemas.microsoft.com/office/drawing/2014/main" id="{1BC80181-55AD-CDDC-AE71-2B9257E64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(the) progeny of </a:t>
            </a:r>
            <a:r>
              <a:rPr lang="en-US" altLang="en-US" dirty="0" err="1"/>
              <a:t>Yaseen</a:t>
            </a:r>
            <a:r>
              <a:rPr lang="en-US" altLang="en-US" dirty="0"/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703"/>
    </mc:Choice>
    <mc:Fallback xmlns="">
      <p:transition advTm="10703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594" name="NotDefined 2">
            <a:extLst>
              <a:ext uri="{FF2B5EF4-FFF2-40B4-BE49-F238E27FC236}">
                <a16:creationId xmlns:a16="http://schemas.microsoft.com/office/drawing/2014/main" id="{319C61B5-3D59-63D3-C0CB-7C82ACD9980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وَعَلِيَّ بْنَ مُحَمَّد حُجَّتُهُ، </a:t>
            </a:r>
          </a:p>
        </p:txBody>
      </p:sp>
      <p:sp>
        <p:nvSpPr>
          <p:cNvPr id="43011" name="NotDefined 3">
            <a:extLst>
              <a:ext uri="{FF2B5EF4-FFF2-40B4-BE49-F238E27FC236}">
                <a16:creationId xmlns:a16="http://schemas.microsoft.com/office/drawing/2014/main" id="{E6847164-5ED6-D7FB-82FF-4B0EE64481D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Ali, son of Mohammad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618" name="NotDefined 2">
            <a:extLst>
              <a:ext uri="{FF2B5EF4-FFF2-40B4-BE49-F238E27FC236}">
                <a16:creationId xmlns:a16="http://schemas.microsoft.com/office/drawing/2014/main" id="{13265209-9E91-B346-21E3-D229ACF1FF0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وَالْحَسَنَ بْنَ عَلِيٍّ حُجَّتُهُ، </a:t>
            </a:r>
          </a:p>
        </p:txBody>
      </p:sp>
      <p:sp>
        <p:nvSpPr>
          <p:cNvPr id="44035" name="NotDefined 3">
            <a:extLst>
              <a:ext uri="{FF2B5EF4-FFF2-40B4-BE49-F238E27FC236}">
                <a16:creationId xmlns:a16="http://schemas.microsoft.com/office/drawing/2014/main" id="{2440075F-E24B-652F-EC81-74060C82FD2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Hasan, son of Ali is His proof.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1"/>
    </mc:Choice>
    <mc:Fallback xmlns="">
      <p:transition advTm="439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42" name="NotDefined 2">
            <a:extLst>
              <a:ext uri="{FF2B5EF4-FFF2-40B4-BE49-F238E27FC236}">
                <a16:creationId xmlns:a16="http://schemas.microsoft.com/office/drawing/2014/main" id="{A03D2CF9-91BA-30E8-AB99-F5D057B228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أَنَّكَ حُجَّةُ اللهِ، </a:t>
            </a:r>
          </a:p>
        </p:txBody>
      </p:sp>
      <p:sp>
        <p:nvSpPr>
          <p:cNvPr id="45059" name="NotDefined 3">
            <a:extLst>
              <a:ext uri="{FF2B5EF4-FFF2-40B4-BE49-F238E27FC236}">
                <a16:creationId xmlns:a16="http://schemas.microsoft.com/office/drawing/2014/main" id="{E61B6DCF-83F1-96DC-C6DC-DC5F92EC050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you are the proof of Allah.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610"/>
    </mc:Choice>
    <mc:Fallback xmlns="">
      <p:transition advTm="461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666" name="NotDefined 2">
            <a:extLst>
              <a:ext uri="{FF2B5EF4-FFF2-40B4-BE49-F238E27FC236}">
                <a16:creationId xmlns:a16="http://schemas.microsoft.com/office/drawing/2014/main" id="{F8965700-E804-2F25-A04B-E6A2928BBFF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أَنْتُمُ الاَوَّلُ وَالآْخِرُ </a:t>
            </a:r>
          </a:p>
        </p:txBody>
      </p:sp>
      <p:sp>
        <p:nvSpPr>
          <p:cNvPr id="46083" name="NotDefined 3">
            <a:extLst>
              <a:ext uri="{FF2B5EF4-FFF2-40B4-BE49-F238E27FC236}">
                <a16:creationId xmlns:a16="http://schemas.microsoft.com/office/drawing/2014/main" id="{D6C37763-A385-1330-2D59-A4FD138CB0C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All of you, the first and the last.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109"/>
    </mc:Choice>
    <mc:Fallback xmlns="">
      <p:transition advTm="4109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690" name="NotDefined 2">
            <a:extLst>
              <a:ext uri="{FF2B5EF4-FFF2-40B4-BE49-F238E27FC236}">
                <a16:creationId xmlns:a16="http://schemas.microsoft.com/office/drawing/2014/main" id="{9D7705FF-A6A3-EFC7-9898-0F86271622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رَجْعَتَكُمْ حَقٌّ لا رَيْبَ فيها </a:t>
            </a:r>
          </a:p>
        </p:txBody>
      </p:sp>
      <p:sp>
        <p:nvSpPr>
          <p:cNvPr id="47107" name="NotDefined 3">
            <a:extLst>
              <a:ext uri="{FF2B5EF4-FFF2-40B4-BE49-F238E27FC236}">
                <a16:creationId xmlns:a16="http://schemas.microsoft.com/office/drawing/2014/main" id="{E1F9FB45-948A-5751-5073-877EBE0F497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surely your return is a truth, there is no doubt in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2"/>
    </mc:Choice>
    <mc:Fallback xmlns="">
      <p:transition advTm="6282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714" name="NotDefined 2">
            <a:extLst>
              <a:ext uri="{FF2B5EF4-FFF2-40B4-BE49-F238E27FC236}">
                <a16:creationId xmlns:a16="http://schemas.microsoft.com/office/drawing/2014/main" id="{2AD72A9B-095C-7A00-2BF4-B329566776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يَوْمَ لا يَنْفَعُ نَفْساً إيمانُها لَمْ تَكُنْ آمَنَتْ مِنْ قَبْلُ أَوْ كَسَبَتْ في إيمانِها خَيْراً، </a:t>
            </a:r>
          </a:p>
        </p:txBody>
      </p:sp>
      <p:sp>
        <p:nvSpPr>
          <p:cNvPr id="48131" name="NotDefined 3">
            <a:extLst>
              <a:ext uri="{FF2B5EF4-FFF2-40B4-BE49-F238E27FC236}">
                <a16:creationId xmlns:a16="http://schemas.microsoft.com/office/drawing/2014/main" id="{71CED186-AF73-A89A-B467-7F6EE25BDB9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day when</a:t>
            </a:r>
            <a:r>
              <a:rPr lang="en-GB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 no good will it do to a soul to believe then if it believed not before nor earned righteousness through its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5062"/>
    </mc:Choice>
    <mc:Fallback xmlns="">
      <p:transition advTm="15062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738" name="NotDefined 2">
            <a:extLst>
              <a:ext uri="{FF2B5EF4-FFF2-40B4-BE49-F238E27FC236}">
                <a16:creationId xmlns:a16="http://schemas.microsoft.com/office/drawing/2014/main" id="{2890D5C7-05DE-48D0-F80D-5D1D67ACD1C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الْمَوْتَ حَقٌّ، </a:t>
            </a:r>
          </a:p>
        </p:txBody>
      </p:sp>
      <p:sp>
        <p:nvSpPr>
          <p:cNvPr id="49155" name="NotDefined 3">
            <a:extLst>
              <a:ext uri="{FF2B5EF4-FFF2-40B4-BE49-F238E27FC236}">
                <a16:creationId xmlns:a16="http://schemas.microsoft.com/office/drawing/2014/main" id="{F1390A42-91D4-C82F-3F37-17C9C51B08B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death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16"/>
    </mc:Choice>
    <mc:Fallback xmlns="">
      <p:transition advTm="4016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762" name="NotDefined 2">
            <a:extLst>
              <a:ext uri="{FF2B5EF4-FFF2-40B4-BE49-F238E27FC236}">
                <a16:creationId xmlns:a16="http://schemas.microsoft.com/office/drawing/2014/main" id="{54748FFB-076F-B813-ABA3-805C467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ناكِراً وَنَكيراً حَقٌّ، </a:t>
            </a:r>
          </a:p>
        </p:txBody>
      </p:sp>
      <p:sp>
        <p:nvSpPr>
          <p:cNvPr id="50179" name="NotDefined 3">
            <a:extLst>
              <a:ext uri="{FF2B5EF4-FFF2-40B4-BE49-F238E27FC236}">
                <a16:creationId xmlns:a16="http://schemas.microsoft.com/office/drawing/2014/main" id="{169BA798-E2A9-4573-5466-9AC462E2E22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Naakir and Nakeer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32"/>
    </mc:Choice>
    <mc:Fallback xmlns="">
      <p:transition advTm="5032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786" name="NotDefined 2">
            <a:extLst>
              <a:ext uri="{FF2B5EF4-FFF2-40B4-BE49-F238E27FC236}">
                <a16:creationId xmlns:a16="http://schemas.microsoft.com/office/drawing/2014/main" id="{D576123B-AB68-C4F4-B803-A18D3CE2EE0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وَأَشْهَدُ أَنَّ النَّشْرَ حَقٌّ، </a:t>
            </a:r>
          </a:p>
        </p:txBody>
      </p:sp>
      <p:sp>
        <p:nvSpPr>
          <p:cNvPr id="51203" name="NotDefined 3">
            <a:extLst>
              <a:ext uri="{FF2B5EF4-FFF2-40B4-BE49-F238E27FC236}">
                <a16:creationId xmlns:a16="http://schemas.microsoft.com/office/drawing/2014/main" id="{F452104D-EB0A-513D-7A2F-2EE0CEF02B3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testify that indeed the scattering (stage of Qiyamat)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810" name="NotDefined 2">
            <a:extLst>
              <a:ext uri="{FF2B5EF4-FFF2-40B4-BE49-F238E27FC236}">
                <a16:creationId xmlns:a16="http://schemas.microsoft.com/office/drawing/2014/main" id="{CF04D1C7-8225-9E6E-4EBA-0E91194E778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وَالْبَعَثَ حَقٌّ، </a:t>
            </a:r>
          </a:p>
        </p:txBody>
      </p:sp>
      <p:sp>
        <p:nvSpPr>
          <p:cNvPr id="52227" name="NotDefined 3">
            <a:extLst>
              <a:ext uri="{FF2B5EF4-FFF2-40B4-BE49-F238E27FC236}">
                <a16:creationId xmlns:a16="http://schemas.microsoft.com/office/drawing/2014/main" id="{2073D57E-4AA8-A9A8-ACF9-38862EB1852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raising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797"/>
    </mc:Choice>
    <mc:Fallback xmlns="">
      <p:transition advTm="37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754" name="NotDefined 2">
            <a:extLst>
              <a:ext uri="{FF2B5EF4-FFF2-40B4-BE49-F238E27FC236}">
                <a16:creationId xmlns:a16="http://schemas.microsoft.com/office/drawing/2014/main" id="{898A9D64-334C-0AC7-6216-786DFF43893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اَلسَّلامُ عَلَيْكَ يا داعِيَ اللهِ وَرَبّانِيَ آياتِهِ 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8901C5A-A559-EED7-D8E8-F222DC14814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Peace be upon you, O the caller of Allah and place of manifestation of His signs.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344"/>
    </mc:Choice>
    <mc:Fallback xmlns="">
      <p:transition advTm="13344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834" name="NotDefined 2">
            <a:extLst>
              <a:ext uri="{FF2B5EF4-FFF2-40B4-BE49-F238E27FC236}">
                <a16:creationId xmlns:a16="http://schemas.microsoft.com/office/drawing/2014/main" id="{994AD018-6B8E-31F0-CD16-8FF1621ECD7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وَأَنَّ الصِّراطَ حَقٌّ، </a:t>
            </a:r>
          </a:p>
        </p:txBody>
      </p:sp>
      <p:sp>
        <p:nvSpPr>
          <p:cNvPr id="53251" name="NotDefined 3">
            <a:extLst>
              <a:ext uri="{FF2B5EF4-FFF2-40B4-BE49-F238E27FC236}">
                <a16:creationId xmlns:a16="http://schemas.microsoft.com/office/drawing/2014/main" id="{E9AA4259-8059-85CF-6343-0437E939F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indeed the bridge (over hell)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72"/>
    </mc:Choice>
    <mc:Fallback xmlns="">
      <p:transition advTm="3672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858" name="NotDefined 2">
            <a:extLst>
              <a:ext uri="{FF2B5EF4-FFF2-40B4-BE49-F238E27FC236}">
                <a16:creationId xmlns:a16="http://schemas.microsoft.com/office/drawing/2014/main" id="{50832CD6-6F01-B2E4-28CD-02E788B5CB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وَالْمِرْصادَ حَقٌّ، </a:t>
            </a:r>
          </a:p>
        </p:txBody>
      </p:sp>
      <p:sp>
        <p:nvSpPr>
          <p:cNvPr id="54275" name="NotDefined 3">
            <a:extLst>
              <a:ext uri="{FF2B5EF4-FFF2-40B4-BE49-F238E27FC236}">
                <a16:creationId xmlns:a16="http://schemas.microsoft.com/office/drawing/2014/main" id="{7D641CAD-D3C0-83A2-7024-F8C9D6FD472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watching place is a truth.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13"/>
    </mc:Choice>
    <mc:Fallback xmlns="">
      <p:transition advTm="4313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82" name="NotDefined 2">
            <a:extLst>
              <a:ext uri="{FF2B5EF4-FFF2-40B4-BE49-F238E27FC236}">
                <a16:creationId xmlns:a16="http://schemas.microsoft.com/office/drawing/2014/main" id="{AC1153F1-47D4-4E16-794E-6F1796CBF615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وَالْميزانَ حَقٌّ، </a:t>
            </a:r>
          </a:p>
        </p:txBody>
      </p:sp>
      <p:sp>
        <p:nvSpPr>
          <p:cNvPr id="55299" name="NotDefined 3">
            <a:extLst>
              <a:ext uri="{FF2B5EF4-FFF2-40B4-BE49-F238E27FC236}">
                <a16:creationId xmlns:a16="http://schemas.microsoft.com/office/drawing/2014/main" id="{7AB31FAD-8624-AF5C-FB37-865FAD14A79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balance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390"/>
    </mc:Choice>
    <mc:Fallback xmlns="">
      <p:transition advTm="439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906" name="NotDefined 2">
            <a:extLst>
              <a:ext uri="{FF2B5EF4-FFF2-40B4-BE49-F238E27FC236}">
                <a16:creationId xmlns:a16="http://schemas.microsoft.com/office/drawing/2014/main" id="{7538260B-82F7-4A8A-5F8A-21BB7576A3D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وَالْحَشْرَ حَقٌّ، </a:t>
            </a:r>
          </a:p>
        </p:txBody>
      </p:sp>
      <p:sp>
        <p:nvSpPr>
          <p:cNvPr id="56323" name="NotDefined 3">
            <a:extLst>
              <a:ext uri="{FF2B5EF4-FFF2-40B4-BE49-F238E27FC236}">
                <a16:creationId xmlns:a16="http://schemas.microsoft.com/office/drawing/2014/main" id="{747CAF7D-3B6C-4426-365B-89EAA53B7F8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gathering is a truth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60"/>
    </mc:Choice>
    <mc:Fallback xmlns="">
      <p:transition advTm="2360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930" name="NotDefined 2">
            <a:extLst>
              <a:ext uri="{FF2B5EF4-FFF2-40B4-BE49-F238E27FC236}">
                <a16:creationId xmlns:a16="http://schemas.microsoft.com/office/drawing/2014/main" id="{085FFC23-4AF1-7686-AEAD-846F292FD07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وَالْحِسابَ حَقٌّ، </a:t>
            </a:r>
          </a:p>
        </p:txBody>
      </p:sp>
      <p:sp>
        <p:nvSpPr>
          <p:cNvPr id="57347" name="NotDefined 3">
            <a:extLst>
              <a:ext uri="{FF2B5EF4-FFF2-40B4-BE49-F238E27FC236}">
                <a16:creationId xmlns:a16="http://schemas.microsoft.com/office/drawing/2014/main" id="{919B72CC-8EDF-FDA1-5E60-132C37EC314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accounting (of deeds)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312"/>
    </mc:Choice>
    <mc:Fallback xmlns="">
      <p:transition advTm="2312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954" name="NotDefined 2">
            <a:extLst>
              <a:ext uri="{FF2B5EF4-FFF2-40B4-BE49-F238E27FC236}">
                <a16:creationId xmlns:a16="http://schemas.microsoft.com/office/drawing/2014/main" id="{A0B01D56-E00C-3136-602E-F7C5E940496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وَالْجَنَّةَ وَالنّارَ حَقٌّ، </a:t>
            </a:r>
          </a:p>
        </p:txBody>
      </p:sp>
      <p:sp>
        <p:nvSpPr>
          <p:cNvPr id="58371" name="NotDefined 3">
            <a:extLst>
              <a:ext uri="{FF2B5EF4-FFF2-40B4-BE49-F238E27FC236}">
                <a16:creationId xmlns:a16="http://schemas.microsoft.com/office/drawing/2014/main" id="{B8D7D33F-EAAC-8767-C4BD-936B2C32B2C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Paradise and the hell is a truth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93"/>
    </mc:Choice>
    <mc:Fallback xmlns="">
      <p:transition advTm="4593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978" name="NotDefined 2">
            <a:extLst>
              <a:ext uri="{FF2B5EF4-FFF2-40B4-BE49-F238E27FC236}">
                <a16:creationId xmlns:a16="http://schemas.microsoft.com/office/drawing/2014/main" id="{A8C93311-36D6-A298-5A3C-C103457583B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وَالْوَعْدَ وَالْوَعيدَ بِهِما حَّق، </a:t>
            </a:r>
          </a:p>
        </p:txBody>
      </p:sp>
      <p:sp>
        <p:nvSpPr>
          <p:cNvPr id="59395" name="NotDefined 3">
            <a:extLst>
              <a:ext uri="{FF2B5EF4-FFF2-40B4-BE49-F238E27FC236}">
                <a16:creationId xmlns:a16="http://schemas.microsoft.com/office/drawing/2014/main" id="{2641915B-3FCD-A588-21DB-47C031BA412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promise (of reward) and the threat (of the punishment) in them is a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813"/>
    </mc:Choice>
    <mc:Fallback xmlns="">
      <p:transition advTm="4813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002" name="NotDefined 2">
            <a:extLst>
              <a:ext uri="{FF2B5EF4-FFF2-40B4-BE49-F238E27FC236}">
                <a16:creationId xmlns:a16="http://schemas.microsoft.com/office/drawing/2014/main" id="{0EC8BDC3-B6E5-FE6E-B86A-7C2FBA520FE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مَوْلايَ شَقِيَ مَنْ خالَفَكُمْ </a:t>
            </a:r>
          </a:p>
        </p:txBody>
      </p:sp>
      <p:sp>
        <p:nvSpPr>
          <p:cNvPr id="60419" name="NotDefined 3">
            <a:extLst>
              <a:ext uri="{FF2B5EF4-FFF2-40B4-BE49-F238E27FC236}">
                <a16:creationId xmlns:a16="http://schemas.microsoft.com/office/drawing/2014/main" id="{782ABA23-DD87-CF3E-222C-A4FE07AE83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my Master, one who opposes you is unlucky.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547"/>
    </mc:Choice>
    <mc:Fallback xmlns="">
      <p:transition advTm="9547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026" name="NotDefined 2">
            <a:extLst>
              <a:ext uri="{FF2B5EF4-FFF2-40B4-BE49-F238E27FC236}">
                <a16:creationId xmlns:a16="http://schemas.microsoft.com/office/drawing/2014/main" id="{0215B29D-0761-8C7F-A33E-7DCA7BFE5D2D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وَسَعِدَ مَنْ أَطاعَكُمْ، </a:t>
            </a:r>
          </a:p>
        </p:txBody>
      </p:sp>
      <p:sp>
        <p:nvSpPr>
          <p:cNvPr id="61443" name="NotDefined 3">
            <a:extLst>
              <a:ext uri="{FF2B5EF4-FFF2-40B4-BE49-F238E27FC236}">
                <a16:creationId xmlns:a16="http://schemas.microsoft.com/office/drawing/2014/main" id="{FB04D61E-ABFF-9CBE-ABA8-64BAD5DD003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one who obeys you is lucky.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281"/>
    </mc:Choice>
    <mc:Fallback xmlns="">
      <p:transition advTm="5281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050" name="NotDefined 2">
            <a:extLst>
              <a:ext uri="{FF2B5EF4-FFF2-40B4-BE49-F238E27FC236}">
                <a16:creationId xmlns:a16="http://schemas.microsoft.com/office/drawing/2014/main" id="{7FC46452-4845-B077-F75E-18DDB7E7C2F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فَاَشْهَدْ عَلى ما أَشْهَدْتُكَ عَلَيْهِ، </a:t>
            </a:r>
          </a:p>
        </p:txBody>
      </p:sp>
      <p:sp>
        <p:nvSpPr>
          <p:cNvPr id="62467" name="NotDefined 3">
            <a:extLst>
              <a:ext uri="{FF2B5EF4-FFF2-40B4-BE49-F238E27FC236}">
                <a16:creationId xmlns:a16="http://schemas.microsoft.com/office/drawing/2014/main" id="{FD675404-F4E2-3311-BBA2-50D756EC1C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Thus testify whatever I made you a witness upon it.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703"/>
    </mc:Choice>
    <mc:Fallback xmlns="">
      <p:transition advTm="57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NotDefined 2">
            <a:extLst>
              <a:ext uri="{FF2B5EF4-FFF2-40B4-BE49-F238E27FC236}">
                <a16:creationId xmlns:a16="http://schemas.microsoft.com/office/drawing/2014/main" id="{7EC73FAA-4CB4-DF5E-126A-3E790F6BD3D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بابَ اللهِ وَدَيّانَ دينِهِ، </a:t>
            </a:r>
          </a:p>
        </p:txBody>
      </p:sp>
      <p:sp>
        <p:nvSpPr>
          <p:cNvPr id="8195" name="NotDefined 3">
            <a:extLst>
              <a:ext uri="{FF2B5EF4-FFF2-40B4-BE49-F238E27FC236}">
                <a16:creationId xmlns:a16="http://schemas.microsoft.com/office/drawing/2014/main" id="{D76CB718-F687-F865-9AEC-07647A4CAEA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door of Allah and the devout one of His religion.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62"/>
    </mc:Choice>
    <mc:Fallback xmlns="">
      <p:transition advTm="13062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074" name="NotDefined 2">
            <a:extLst>
              <a:ext uri="{FF2B5EF4-FFF2-40B4-BE49-F238E27FC236}">
                <a16:creationId xmlns:a16="http://schemas.microsoft.com/office/drawing/2014/main" id="{CEF20085-9FCC-FAFD-BD24-21CE64850824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وَأَنَا وَلِيٌّ لَكَ بَريٌ مِنْ عَدُوِّكَ </a:t>
            </a:r>
          </a:p>
        </p:txBody>
      </p:sp>
      <p:sp>
        <p:nvSpPr>
          <p:cNvPr id="63491" name="NotDefined 3">
            <a:extLst>
              <a:ext uri="{FF2B5EF4-FFF2-40B4-BE49-F238E27FC236}">
                <a16:creationId xmlns:a16="http://schemas.microsoft.com/office/drawing/2014/main" id="{AE8F4B2F-E839-B67A-471F-BAE29415810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 am a friend for you, acquitted from your enemy.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72"/>
    </mc:Choice>
    <mc:Fallback xmlns="">
      <p:transition advTm="6672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098" name="NotDefined 2">
            <a:extLst>
              <a:ext uri="{FF2B5EF4-FFF2-40B4-BE49-F238E27FC236}">
                <a16:creationId xmlns:a16="http://schemas.microsoft.com/office/drawing/2014/main" id="{6EA11ECD-BD13-5CF1-8843-970C3400D6B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فَالْحَقُّ ما رَضيتُمُوهُ، </a:t>
            </a:r>
          </a:p>
        </p:txBody>
      </p:sp>
      <p:sp>
        <p:nvSpPr>
          <p:cNvPr id="64515" name="NotDefined 3">
            <a:extLst>
              <a:ext uri="{FF2B5EF4-FFF2-40B4-BE49-F238E27FC236}">
                <a16:creationId xmlns:a16="http://schemas.microsoft.com/office/drawing/2014/main" id="{3B9F0275-3663-CF33-25A5-C39505C68A8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the truth is whatever you are satisfied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281"/>
    </mc:Choice>
    <mc:Fallback xmlns="">
      <p:transition advTm="2281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22" name="NotDefined 2">
            <a:extLst>
              <a:ext uri="{FF2B5EF4-FFF2-40B4-BE49-F238E27FC236}">
                <a16:creationId xmlns:a16="http://schemas.microsoft.com/office/drawing/2014/main" id="{78EAF07B-EE5D-18B8-CCE0-2C63B2AE0BA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وَالْباطِلُ م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 س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َ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خ</a:t>
            </a:r>
            <a:r>
              <a:rPr lang="ar-EG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ِ</a:t>
            </a:r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طْتُمُوهُ، </a:t>
            </a:r>
          </a:p>
        </p:txBody>
      </p:sp>
      <p:sp>
        <p:nvSpPr>
          <p:cNvPr id="65539" name="NotDefined 3">
            <a:extLst>
              <a:ext uri="{FF2B5EF4-FFF2-40B4-BE49-F238E27FC236}">
                <a16:creationId xmlns:a16="http://schemas.microsoft.com/office/drawing/2014/main" id="{6194A2A0-ED1B-B8E5-FA64-3DDA37B3AB9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untrue is whatever you are angry with.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09"/>
    </mc:Choice>
    <mc:Fallback xmlns="">
      <p:transition advTm="3609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146" name="NotDefined 2">
            <a:extLst>
              <a:ext uri="{FF2B5EF4-FFF2-40B4-BE49-F238E27FC236}">
                <a16:creationId xmlns:a16="http://schemas.microsoft.com/office/drawing/2014/main" id="{7BF0F0BA-449D-A079-C57C-1A63FA2756D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وَالْمَعْرُوفُ ما أَمَرْتُمْ بِهِ، </a:t>
            </a:r>
          </a:p>
        </p:txBody>
      </p:sp>
      <p:sp>
        <p:nvSpPr>
          <p:cNvPr id="66563" name="NotDefined 3">
            <a:extLst>
              <a:ext uri="{FF2B5EF4-FFF2-40B4-BE49-F238E27FC236}">
                <a16:creationId xmlns:a16="http://schemas.microsoft.com/office/drawing/2014/main" id="{17389E4F-75A5-7923-B348-E0837130677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good is whatever you ordered.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97"/>
    </mc:Choice>
    <mc:Fallback xmlns="">
      <p:transition advTm="3297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170" name="NotDefined 2">
            <a:extLst>
              <a:ext uri="{FF2B5EF4-FFF2-40B4-BE49-F238E27FC236}">
                <a16:creationId xmlns:a16="http://schemas.microsoft.com/office/drawing/2014/main" id="{20AC711F-D7E7-80B8-F2C0-3ED4D270FAC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وَالْمُنْكَرُ ما نَهَيْتُمْ عَنْهُ، </a:t>
            </a:r>
          </a:p>
        </p:txBody>
      </p:sp>
      <p:sp>
        <p:nvSpPr>
          <p:cNvPr id="67587" name="NotDefined 3">
            <a:extLst>
              <a:ext uri="{FF2B5EF4-FFF2-40B4-BE49-F238E27FC236}">
                <a16:creationId xmlns:a16="http://schemas.microsoft.com/office/drawing/2014/main" id="{BBFE39ED-9F47-3B5A-A498-11E25F62E37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evil is whatever you have forbidded.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344"/>
    </mc:Choice>
    <mc:Fallback xmlns="">
      <p:transition advTm="3344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194" name="NotDefined 2">
            <a:extLst>
              <a:ext uri="{FF2B5EF4-FFF2-40B4-BE49-F238E27FC236}">
                <a16:creationId xmlns:a16="http://schemas.microsoft.com/office/drawing/2014/main" id="{BDD998A7-F491-E68A-1A1E-4DFAF2A4D8C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فَنَفْسي مُؤْمِنَةٌ بِاللهِ وَحْدَهُ لا شَريكَ لَهُ </a:t>
            </a:r>
          </a:p>
        </p:txBody>
      </p:sp>
      <p:sp>
        <p:nvSpPr>
          <p:cNvPr id="68611" name="NotDefined 3">
            <a:extLst>
              <a:ext uri="{FF2B5EF4-FFF2-40B4-BE49-F238E27FC236}">
                <a16:creationId xmlns:a16="http://schemas.microsoft.com/office/drawing/2014/main" id="{1D4F464B-E2A2-71A1-DC74-FE9117CD71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I am a believer in Allah, He alone, there is no partner with Him.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406"/>
    </mc:Choice>
    <mc:Fallback xmlns="">
      <p:transition advTm="9406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218" name="NotDefined 2">
            <a:extLst>
              <a:ext uri="{FF2B5EF4-FFF2-40B4-BE49-F238E27FC236}">
                <a16:creationId xmlns:a16="http://schemas.microsoft.com/office/drawing/2014/main" id="{FB93816D-1B58-6447-3AC3-411B8DD33E8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وَبِرَسُولِهِ </a:t>
            </a:r>
          </a:p>
        </p:txBody>
      </p:sp>
      <p:sp>
        <p:nvSpPr>
          <p:cNvPr id="69635" name="NotDefined 3">
            <a:extLst>
              <a:ext uri="{FF2B5EF4-FFF2-40B4-BE49-F238E27FC236}">
                <a16:creationId xmlns:a16="http://schemas.microsoft.com/office/drawing/2014/main" id="{F9E00765-33AB-CE21-2B78-DFA302B980C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(I am a believer) in His Apostle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735"/>
    </mc:Choice>
    <mc:Fallback xmlns="">
      <p:transition advTm="1735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242" name="NotDefined 2">
            <a:extLst>
              <a:ext uri="{FF2B5EF4-FFF2-40B4-BE49-F238E27FC236}">
                <a16:creationId xmlns:a16="http://schemas.microsoft.com/office/drawing/2014/main" id="{2E9E8668-C4A6-F7D3-7406-88088ABEFB5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وَبِأَميرِ الْمُؤْمِنينَ </a:t>
            </a:r>
          </a:p>
        </p:txBody>
      </p:sp>
      <p:sp>
        <p:nvSpPr>
          <p:cNvPr id="70659" name="NotDefined 3">
            <a:extLst>
              <a:ext uri="{FF2B5EF4-FFF2-40B4-BE49-F238E27FC236}">
                <a16:creationId xmlns:a16="http://schemas.microsoft.com/office/drawing/2014/main" id="{49B18CEA-5D3B-FAF5-8782-3C95675DC4E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the commander of the 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219"/>
    </mc:Choice>
    <mc:Fallback xmlns="">
      <p:transition advTm="3219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266" name="NotDefined 2">
            <a:extLst>
              <a:ext uri="{FF2B5EF4-FFF2-40B4-BE49-F238E27FC236}">
                <a16:creationId xmlns:a16="http://schemas.microsoft.com/office/drawing/2014/main" id="{6471302C-7018-C849-AA79-F34E0DCBAEE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وَبِكُمْ يا مَوْلايَ </a:t>
            </a:r>
          </a:p>
        </p:txBody>
      </p:sp>
      <p:sp>
        <p:nvSpPr>
          <p:cNvPr id="71683" name="NotDefined 3">
            <a:extLst>
              <a:ext uri="{FF2B5EF4-FFF2-40B4-BE49-F238E27FC236}">
                <a16:creationId xmlns:a16="http://schemas.microsoft.com/office/drawing/2014/main" id="{8EF6DED3-D78B-F41A-7DA8-4F0CE9A3236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in you O my Master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531"/>
    </mc:Choice>
    <mc:Fallback xmlns="">
      <p:transition advTm="3531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290" name="NotDefined 2">
            <a:extLst>
              <a:ext uri="{FF2B5EF4-FFF2-40B4-BE49-F238E27FC236}">
                <a16:creationId xmlns:a16="http://schemas.microsoft.com/office/drawing/2014/main" id="{39F5473E-B0E1-56FC-02BE-854C276D8DD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أَوَّلِكُمْ وَآخِرِكُمْ، </a:t>
            </a:r>
          </a:p>
        </p:txBody>
      </p:sp>
      <p:sp>
        <p:nvSpPr>
          <p:cNvPr id="72707" name="NotDefined 3">
            <a:extLst>
              <a:ext uri="{FF2B5EF4-FFF2-40B4-BE49-F238E27FC236}">
                <a16:creationId xmlns:a16="http://schemas.microsoft.com/office/drawing/2014/main" id="{61B5407C-CDCB-9A59-CE39-3B84BC0DA08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first among you and the last among you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406"/>
    </mc:Choice>
    <mc:Fallback xmlns="">
      <p:transition advTm="340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802" name="NotDefined 2">
            <a:extLst>
              <a:ext uri="{FF2B5EF4-FFF2-40B4-BE49-F238E27FC236}">
                <a16:creationId xmlns:a16="http://schemas.microsoft.com/office/drawing/2014/main" id="{FAA82C4B-8062-0C8D-23ED-8D4F16E8FE1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خَليفَةَ اللهِ وَناصِرَ حَقِّهِ، </a:t>
            </a:r>
          </a:p>
        </p:txBody>
      </p:sp>
      <p:sp>
        <p:nvSpPr>
          <p:cNvPr id="9219" name="NotDefined 3">
            <a:extLst>
              <a:ext uri="{FF2B5EF4-FFF2-40B4-BE49-F238E27FC236}">
                <a16:creationId xmlns:a16="http://schemas.microsoft.com/office/drawing/2014/main" id="{8CF3E646-4E5A-C5BF-7240-D00123B36A8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vicegerent of Allah and the helper of His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40"/>
    </mc:Choice>
    <mc:Fallback xmlns="">
      <p:transition advTm="10640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314" name="NotDefined 2">
            <a:extLst>
              <a:ext uri="{FF2B5EF4-FFF2-40B4-BE49-F238E27FC236}">
                <a16:creationId xmlns:a16="http://schemas.microsoft.com/office/drawing/2014/main" id="{31543C26-208A-0910-AC6D-7EBEF764C07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وَنُصْرَتي مُعَدَّةٌ لَكُمْ </a:t>
            </a:r>
          </a:p>
        </p:txBody>
      </p:sp>
      <p:sp>
        <p:nvSpPr>
          <p:cNvPr id="73731" name="NotDefined 3">
            <a:extLst>
              <a:ext uri="{FF2B5EF4-FFF2-40B4-BE49-F238E27FC236}">
                <a16:creationId xmlns:a16="http://schemas.microsoft.com/office/drawing/2014/main" id="{0CE5DD1A-184E-38D1-C730-52E9CFF75F44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help is intended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38"/>
    </mc:Choice>
    <mc:Fallback xmlns="">
      <p:transition advTm="2938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338" name="NotDefined 2">
            <a:extLst>
              <a:ext uri="{FF2B5EF4-FFF2-40B4-BE49-F238E27FC236}">
                <a16:creationId xmlns:a16="http://schemas.microsoft.com/office/drawing/2014/main" id="{5712264D-AD89-4689-C8C7-D65C43D269B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وَمَوَدَّتى خالِصَةٌ لَكُمْ </a:t>
            </a:r>
          </a:p>
        </p:txBody>
      </p:sp>
      <p:sp>
        <p:nvSpPr>
          <p:cNvPr id="74755" name="NotDefined 3">
            <a:extLst>
              <a:ext uri="{FF2B5EF4-FFF2-40B4-BE49-F238E27FC236}">
                <a16:creationId xmlns:a16="http://schemas.microsoft.com/office/drawing/2014/main" id="{2A86A17B-93B1-6402-0497-3E3BBD9826B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is purely for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641"/>
    </mc:Choice>
    <mc:Fallback xmlns="">
      <p:transition advTm="3641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62" name="NotDefined 2">
            <a:extLst>
              <a:ext uri="{FF2B5EF4-FFF2-40B4-BE49-F238E27FC236}">
                <a16:creationId xmlns:a16="http://schemas.microsoft.com/office/drawing/2014/main" id="{AC64AFC3-5246-F7B7-1527-1B39BF3CDF3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آمينَ آمينَ </a:t>
            </a:r>
          </a:p>
        </p:txBody>
      </p:sp>
      <p:sp>
        <p:nvSpPr>
          <p:cNvPr id="75779" name="NotDefined 3">
            <a:extLst>
              <a:ext uri="{FF2B5EF4-FFF2-40B4-BE49-F238E27FC236}">
                <a16:creationId xmlns:a16="http://schemas.microsoft.com/office/drawing/2014/main" id="{34396262-87A3-04D4-0457-435FF30DF7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 dirty="0">
                <a:solidFill>
                  <a:srgbClr val="000066"/>
                </a:solidFill>
                <a:ea typeface="MS Mincho" panose="02020609040205080304" pitchFamily="49" charset="-128"/>
              </a:rPr>
              <a:t>Amen! Amen! (Accept! Accept!)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25"/>
    </mc:Choice>
    <mc:Fallback xmlns="">
      <p:transition advTm="6625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770" name="NotDefined 2">
            <a:extLst>
              <a:ext uri="{FF2B5EF4-FFF2-40B4-BE49-F238E27FC236}">
                <a16:creationId xmlns:a16="http://schemas.microsoft.com/office/drawing/2014/main" id="{0CD542F5-4937-5ADA-5083-0962663A3B9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اَللَّهُمَّ صَلِّ عَلٰى مُحَمَّدٍ وَآلِ مُحَمَّدٍ</a:t>
            </a:r>
          </a:p>
        </p:txBody>
      </p:sp>
      <p:sp>
        <p:nvSpPr>
          <p:cNvPr id="1184771" name="NotDefined 3">
            <a:extLst>
              <a:ext uri="{FF2B5EF4-FFF2-40B4-BE49-F238E27FC236}">
                <a16:creationId xmlns:a16="http://schemas.microsoft.com/office/drawing/2014/main" id="{5ADB305A-8500-672F-80D6-CA7F1A9DA2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O' </a:t>
            </a:r>
            <a:r>
              <a:rPr kumimoji="0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Alláh</a:t>
            </a: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kumimoji="0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 Light" panose="020F0302020204030204" pitchFamily="34" charset="0"/>
                <a:ea typeface="MS Mincho" panose="02020609040205080304" pitchFamily="49" charset="-128"/>
                <a:cs typeface="Calibri Light" panose="020F0302020204030204" pitchFamily="34" charset="0"/>
              </a:rPr>
              <a:t>and the family of Muhammad.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53"/>
    </mc:Choice>
    <mc:Fallback xmlns="">
      <p:transition advTm="2953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26" name="Group 7">
            <a:extLst>
              <a:ext uri="{FF2B5EF4-FFF2-40B4-BE49-F238E27FC236}">
                <a16:creationId xmlns:a16="http://schemas.microsoft.com/office/drawing/2014/main" id="{B63BB4DB-1F8A-48A5-F16C-FB32D7AB29A0}"/>
              </a:ext>
            </a:extLst>
          </p:cNvPr>
          <p:cNvGrpSpPr>
            <a:grpSpLocks/>
          </p:cNvGrpSpPr>
          <p:nvPr/>
        </p:nvGrpSpPr>
        <p:grpSpPr bwMode="auto">
          <a:xfrm>
            <a:off x="1998663" y="908050"/>
            <a:ext cx="8054975" cy="3600450"/>
            <a:chOff x="299" y="572"/>
            <a:chExt cx="5074" cy="2268"/>
          </a:xfrm>
        </p:grpSpPr>
        <p:sp>
          <p:nvSpPr>
            <p:cNvPr id="1181699" name="Rectangle 3">
              <a:extLst>
                <a:ext uri="{FF2B5EF4-FFF2-40B4-BE49-F238E27FC236}">
                  <a16:creationId xmlns:a16="http://schemas.microsoft.com/office/drawing/2014/main" id="{FCDE7A3B-0B31-99C1-91F0-B0FAFA8C8B36}"/>
                </a:ext>
              </a:extLst>
            </p:cNvPr>
            <p:cNvSpPr/>
            <p:nvPr/>
          </p:nvSpPr>
          <p:spPr>
            <a:xfrm>
              <a:off x="299" y="572"/>
              <a:ext cx="5074" cy="1134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kumimoji="0" lang="en-US" altLang="en-US" sz="1800" b="0" i="0" u="none" baseline="0">
                  <a:solidFill>
                    <a:schemeClr val="tx1"/>
                  </a:solidFill>
                  <a:effectLst/>
                  <a:latin typeface="Arial" pitchFamily="34" charset="0"/>
                  <a:ea typeface="Arial" pitchFamily="34" charset="0"/>
                </a:defRPr>
              </a:lvl5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Duá</a:t>
              </a:r>
              <a:r>
                <a:rPr kumimoji="0" lang="en-GB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after </a:t>
              </a:r>
            </a:p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Ziyárát</a:t>
              </a:r>
              <a:r>
                <a:rPr kumimoji="0" lang="en-GB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Aále</a:t>
              </a:r>
              <a:r>
                <a:rPr kumimoji="0" lang="en-GB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 </a:t>
              </a:r>
              <a:r>
                <a:rPr kumimoji="0" lang="en-GB" altLang="en-US" sz="8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j-ea"/>
                  <a:cs typeface="Arabic Typesetting" panose="03020402040406030203" pitchFamily="66" charset="-78"/>
                  <a:sym typeface="Wingdings"/>
                </a:rPr>
                <a:t>Yáseen</a:t>
              </a:r>
              <a:endParaRPr kumimoji="0" lang="en-GB" altLang="en-US" sz="80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Arabic Typesetting" panose="03020402040406030203" pitchFamily="66" charset="-78"/>
                <a:ea typeface="+mj-ea"/>
                <a:cs typeface="Arabic Typesetting" panose="03020402040406030203" pitchFamily="66" charset="-78"/>
              </a:endParaRPr>
            </a:p>
          </p:txBody>
        </p:sp>
        <p:sp>
          <p:nvSpPr>
            <p:cNvPr id="1181702" name="Rectangle 6">
              <a:extLst>
                <a:ext uri="{FF2B5EF4-FFF2-40B4-BE49-F238E27FC236}">
                  <a16:creationId xmlns:a16="http://schemas.microsoft.com/office/drawing/2014/main" id="{7DE8009D-40F5-5786-79CB-54448D44C218}"/>
                </a:ext>
              </a:extLst>
            </p:cNvPr>
            <p:cNvSpPr/>
            <p:nvPr/>
          </p:nvSpPr>
          <p:spPr>
            <a:xfrm>
              <a:off x="657" y="2609"/>
              <a:ext cx="4310" cy="231"/>
            </a:xfrm>
            <a:prstGeom prst="rect">
              <a:avLst/>
            </a:prstGeom>
            <a:noFill/>
            <a:ln cap="flat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noAutofit/>
            </a:bodyPr>
            <a:lstStyle>
              <a:lvl1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SzPct val="100000"/>
                <a:defRPr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ct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00000"/>
                <a:buFontTx/>
                <a:buNone/>
                <a:tabLst/>
                <a:defRPr/>
              </a:pPr>
              <a:r>
                <a:rPr kumimoji="0" lang="ar-BH" altLang="en-US" sz="8000" b="0" i="0" u="none" strike="noStrike" kern="1200" cap="none" spc="0" normalizeH="0" baseline="0" noProof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n-ea"/>
                  <a:cs typeface="Arabic Typesetting" panose="03020402040406030203" pitchFamily="66" charset="-78"/>
                </a:rPr>
                <a:t>دعاء يُقرأ بعد </a:t>
              </a:r>
              <a:r>
                <a:rPr kumimoji="0" lang="ar-SA" altLang="en-US" sz="8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66"/>
                  </a:solidFill>
                  <a:effectLst/>
                  <a:uLnTx/>
                  <a:uFillTx/>
                  <a:latin typeface="Arabic Typesetting" panose="03020402040406030203" pitchFamily="66" charset="-78"/>
                  <a:ea typeface="+mn-ea"/>
                  <a:cs typeface="Arabic Typesetting" panose="03020402040406030203" pitchFamily="66" charset="-78"/>
                </a:rPr>
                <a:t>زيارة آل يس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66"/>
    </mc:Choice>
    <mc:Fallback xmlns="">
      <p:transition advTm="62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7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NotDefined 2">
            <a:extLst>
              <a:ext uri="{FF2B5EF4-FFF2-40B4-BE49-F238E27FC236}">
                <a16:creationId xmlns:a16="http://schemas.microsoft.com/office/drawing/2014/main" id="{007DC4CD-210C-43EE-EF0C-37CBA12DCA66}"/>
              </a:ext>
            </a:extLst>
          </p:cNvPr>
          <p:cNvSpPr>
            <a:spLocks noGrp="1"/>
          </p:cNvSpPr>
          <p:nvPr>
            <p:ph type="title"/>
          </p:nvPr>
        </p:nvSpPr>
        <p:spPr>
          <a:ln cap="flat">
            <a:miter lim="800000"/>
          </a:ln>
        </p:spPr>
        <p:txBody>
          <a:bodyPr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اَللَّهُمَّ صَلِّ عَلٰى مُحَمَّدٍ وَآلِ مُحَمَّدٍ</a:t>
            </a:r>
          </a:p>
        </p:txBody>
      </p:sp>
      <p:sp>
        <p:nvSpPr>
          <p:cNvPr id="2051" name="NotDefined 3">
            <a:extLst>
              <a:ext uri="{FF2B5EF4-FFF2-40B4-BE49-F238E27FC236}">
                <a16:creationId xmlns:a16="http://schemas.microsoft.com/office/drawing/2014/main" id="{B8BEA29A-D80F-C898-2C18-FADD092A01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O'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send Your blessings on Muhammad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and the family of Muhammad.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7411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907"/>
    </mc:Choice>
    <mc:Fallback xmlns="">
      <p:transition advTm="3907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otDefined 2">
            <a:extLst>
              <a:ext uri="{FF2B5EF4-FFF2-40B4-BE49-F238E27FC236}">
                <a16:creationId xmlns:a16="http://schemas.microsoft.com/office/drawing/2014/main" id="{7B5A1DAB-A7E8-1232-EE58-C385A270F8F1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بِسْمِ اللهِ الرَّحْمنِ الرَّحِيمِ</a:t>
            </a:r>
          </a:p>
        </p:txBody>
      </p:sp>
      <p:sp>
        <p:nvSpPr>
          <p:cNvPr id="7171" name="NotDefined 3">
            <a:extLst>
              <a:ext uri="{FF2B5EF4-FFF2-40B4-BE49-F238E27FC236}">
                <a16:creationId xmlns:a16="http://schemas.microsoft.com/office/drawing/2014/main" id="{9DF4BA06-CE0F-B3C4-54BE-DC90AAD27E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ln cap="flat">
            <a:miter lim="800000"/>
          </a:ln>
        </p:spPr>
        <p:txBody>
          <a:bodyPr rot="0">
            <a:noAutofit/>
          </a:bodyPr>
          <a:lstStyle>
            <a:lvl1pPr marL="0" indent="0" algn="ctr" defTabSz="914400" rtl="0" eaLnBrk="1" fontAlgn="base" hangingPunct="1">
              <a:lnSpc>
                <a:spcPct val="80000"/>
              </a:lnSpc>
              <a:spcBef>
                <a:spcPct val="6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1" i="0" u="none" baseline="0">
                <a:solidFill>
                  <a:srgbClr val="000066"/>
                </a:solidFill>
                <a:effectLst/>
                <a:latin typeface="Trebuchet MS" pitchFamily="34" charset="0"/>
                <a:ea typeface="Arial" pitchFamily="34" charset="0"/>
              </a:defRPr>
            </a:lvl1pPr>
            <a:lvl2pPr marL="4572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8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2pPr>
            <a:lvl3pPr marL="9144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4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3pPr>
            <a:lvl4pPr marL="13716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4pPr>
            <a:lvl5pPr marL="1828800" indent="0" algn="ctr" defTabSz="914400" rtl="0" eaLnBrk="1" fontAlgn="base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2000" b="0" i="0" u="none" baseline="0">
                <a:solidFill>
                  <a:srgbClr val="000066"/>
                </a:solidFill>
                <a:effectLst/>
                <a:latin typeface="Arial" pitchFamily="34" charset="0"/>
                <a:ea typeface="Arial" pitchFamily="34" charset="0"/>
              </a:defRPr>
            </a:lvl5pPr>
          </a:lstStyle>
          <a:p>
            <a:pPr>
              <a:lnSpc>
                <a:spcPct val="100000"/>
              </a:lnSpc>
              <a:spcBef>
                <a:spcPct val="20000"/>
              </a:spcBef>
            </a:pP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In the name of </a:t>
            </a:r>
            <a:r>
              <a:rPr sz="3200" b="0" dirty="0" err="1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Alláh</a:t>
            </a:r>
            <a:r>
              <a:rPr sz="3200" b="0" dirty="0">
                <a:ln w="9525" cap="flat" cmpd="sng" algn="ctr">
                  <a:noFill/>
                  <a:prstDash val="solid"/>
                  <a:round/>
                  <a:headEnd type="none" w="med" len="med"/>
                  <a:tailEnd type="none" w="med" len="med"/>
                </a:ln>
                <a:latin typeface="Calibri Light" panose="020F0302020204030204" pitchFamily="34" charset="0"/>
                <a:ea typeface="MS Mincho" charset="-128"/>
              </a:rPr>
              <a:t> the Beneficent, the Merciful.</a:t>
            </a:r>
            <a:endParaRPr sz="3200" b="0" dirty="0">
              <a:latin typeface="Calibri Light" panose="020F0302020204030204" pitchFamily="34" charset="0"/>
              <a:ea typeface="MS Mincho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130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468"/>
    </mc:Choice>
    <mc:Fallback xmlns="">
      <p:transition advTm="8468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386" name="NotDefined 2">
            <a:extLst>
              <a:ext uri="{FF2B5EF4-FFF2-40B4-BE49-F238E27FC236}">
                <a16:creationId xmlns:a16="http://schemas.microsoft.com/office/drawing/2014/main" id="{6B6A3250-871B-A892-B8A9-78FD61DD972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اَللّـهُمَّ إِنّي أَسْأَلُكَ أَنْ تُصَلِّيَ عَلى مُحَمَّد نَبِيِّ رَحْمَتِكَ وَكَلِمَةِ نُورِكَ، </a:t>
            </a:r>
          </a:p>
        </p:txBody>
      </p:sp>
      <p:sp>
        <p:nvSpPr>
          <p:cNvPr id="80899" name="NotDefined 3">
            <a:extLst>
              <a:ext uri="{FF2B5EF4-FFF2-40B4-BE49-F238E27FC236}">
                <a16:creationId xmlns:a16="http://schemas.microsoft.com/office/drawing/2014/main" id="{9CC0BAD6-2EBB-5D97-6E5A-44A8E9A85E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dirty="0"/>
              <a:t>O Allah, surely I ask You that You send blessings upon Mohammad the prophet of Your mercy and the word of your light.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578"/>
    </mc:Choice>
    <mc:Fallback xmlns="">
      <p:transition advTm="20578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6818" name="NotDefined 2">
            <a:extLst>
              <a:ext uri="{FF2B5EF4-FFF2-40B4-BE49-F238E27FC236}">
                <a16:creationId xmlns:a16="http://schemas.microsoft.com/office/drawing/2014/main" id="{84F17B56-16A0-A48F-1D57-4B9BE37887A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dirty="0"/>
              <a:t>وَأَنْ تَمْلأَ قَلْب</a:t>
            </a:r>
            <a:r>
              <a:rPr lang="ar-BH" altLang="en-US" dirty="0"/>
              <a:t>ي</a:t>
            </a:r>
            <a:r>
              <a:rPr lang="ar-SA" altLang="en-US" dirty="0"/>
              <a:t> نُورَ الْيَقينِ </a:t>
            </a:r>
          </a:p>
        </p:txBody>
      </p:sp>
      <p:sp>
        <p:nvSpPr>
          <p:cNvPr id="81923" name="NotDefined 3">
            <a:extLst>
              <a:ext uri="{FF2B5EF4-FFF2-40B4-BE49-F238E27FC236}">
                <a16:creationId xmlns:a16="http://schemas.microsoft.com/office/drawing/2014/main" id="{744FF203-BF9E-45DB-1B90-9AE6C61B47B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/>
              <a:t>And fill my heart with the light of certainty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281"/>
    </mc:Choice>
    <mc:Fallback xmlns="">
      <p:transition advTm="7281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42" name="NotDefined 2">
            <a:extLst>
              <a:ext uri="{FF2B5EF4-FFF2-40B4-BE49-F238E27FC236}">
                <a16:creationId xmlns:a16="http://schemas.microsoft.com/office/drawing/2014/main" id="{6483EE6F-0E78-1F42-F300-DEEB164524F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وَصَدْري نوُرَ الإِيمانِ </a:t>
            </a:r>
          </a:p>
        </p:txBody>
      </p:sp>
      <p:sp>
        <p:nvSpPr>
          <p:cNvPr id="82947" name="NotDefined 3">
            <a:extLst>
              <a:ext uri="{FF2B5EF4-FFF2-40B4-BE49-F238E27FC236}">
                <a16:creationId xmlns:a16="http://schemas.microsoft.com/office/drawing/2014/main" id="{B3A4C2E7-025A-2D93-DBAF-6A585B91322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chest with the light of faith.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81"/>
    </mc:Choice>
    <mc:Fallback xmlns="">
      <p:transition advTm="628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NotDefined 2">
            <a:extLst>
              <a:ext uri="{FF2B5EF4-FFF2-40B4-BE49-F238E27FC236}">
                <a16:creationId xmlns:a16="http://schemas.microsoft.com/office/drawing/2014/main" id="{2B313470-828F-40A0-4A4F-5ADBE93F28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حُجَّةَ اللهِ وَدَليلَ إِرادَتِهِ، </a:t>
            </a:r>
          </a:p>
        </p:txBody>
      </p:sp>
      <p:sp>
        <p:nvSpPr>
          <p:cNvPr id="10243" name="NotDefined 3">
            <a:extLst>
              <a:ext uri="{FF2B5EF4-FFF2-40B4-BE49-F238E27FC236}">
                <a16:creationId xmlns:a16="http://schemas.microsoft.com/office/drawing/2014/main" id="{2C0D5BBE-704B-08B0-5782-6C4B7BDDC491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proof of Allah and the Guide of His intention.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328"/>
    </mc:Choice>
    <mc:Fallback xmlns="">
      <p:transition advTm="10328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866" name="NotDefined 2">
            <a:extLst>
              <a:ext uri="{FF2B5EF4-FFF2-40B4-BE49-F238E27FC236}">
                <a16:creationId xmlns:a16="http://schemas.microsoft.com/office/drawing/2014/main" id="{24BC42FB-EA48-7DC3-5688-090C71E16AC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وَفِكْري نُورَ النِّيّاتِ، </a:t>
            </a:r>
          </a:p>
        </p:txBody>
      </p:sp>
      <p:sp>
        <p:nvSpPr>
          <p:cNvPr id="83971" name="NotDefined 3">
            <a:extLst>
              <a:ext uri="{FF2B5EF4-FFF2-40B4-BE49-F238E27FC236}">
                <a16:creationId xmlns:a16="http://schemas.microsoft.com/office/drawing/2014/main" id="{E42C6A41-BE9E-68E7-AA35-B80011E6DE6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thinking with the light of intentions.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891"/>
    </mc:Choice>
    <mc:Fallback xmlns="">
      <p:transition advTm="5891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890" name="NotDefined 2">
            <a:extLst>
              <a:ext uri="{FF2B5EF4-FFF2-40B4-BE49-F238E27FC236}">
                <a16:creationId xmlns:a16="http://schemas.microsoft.com/office/drawing/2014/main" id="{860590D2-D81C-6252-E88C-6E2474735FF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وَعَزْمي نُورَ الْعِلْمِ، </a:t>
            </a:r>
          </a:p>
        </p:txBody>
      </p:sp>
      <p:sp>
        <p:nvSpPr>
          <p:cNvPr id="84995" name="NotDefined 3">
            <a:extLst>
              <a:ext uri="{FF2B5EF4-FFF2-40B4-BE49-F238E27FC236}">
                <a16:creationId xmlns:a16="http://schemas.microsoft.com/office/drawing/2014/main" id="{9FC6868F-DE95-CD04-8144-737F73B1AC1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determination with the light of knowledge.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672"/>
    </mc:Choice>
    <mc:Fallback xmlns="">
      <p:transition advTm="5672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0914" name="NotDefined 2">
            <a:extLst>
              <a:ext uri="{FF2B5EF4-FFF2-40B4-BE49-F238E27FC236}">
                <a16:creationId xmlns:a16="http://schemas.microsoft.com/office/drawing/2014/main" id="{4C43B89B-DF2A-5FCB-F4C5-C6D7BAFEE27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وَقُوَّتي نُورَ الْعَمَلِ، </a:t>
            </a:r>
          </a:p>
        </p:txBody>
      </p:sp>
      <p:sp>
        <p:nvSpPr>
          <p:cNvPr id="86019" name="NotDefined 3">
            <a:extLst>
              <a:ext uri="{FF2B5EF4-FFF2-40B4-BE49-F238E27FC236}">
                <a16:creationId xmlns:a16="http://schemas.microsoft.com/office/drawing/2014/main" id="{D1355C51-82D9-CF53-2518-834E10B5304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strength with the light of action.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328"/>
    </mc:Choice>
    <mc:Fallback xmlns="">
      <p:transition advTm="7328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938" name="NotDefined 2">
            <a:extLst>
              <a:ext uri="{FF2B5EF4-FFF2-40B4-BE49-F238E27FC236}">
                <a16:creationId xmlns:a16="http://schemas.microsoft.com/office/drawing/2014/main" id="{25B70BEC-228D-A9D9-BABC-F22D19A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وَلِساني نُورَ الصِّدْقِ، </a:t>
            </a:r>
          </a:p>
        </p:txBody>
      </p:sp>
      <p:sp>
        <p:nvSpPr>
          <p:cNvPr id="87043" name="NotDefined 3">
            <a:extLst>
              <a:ext uri="{FF2B5EF4-FFF2-40B4-BE49-F238E27FC236}">
                <a16:creationId xmlns:a16="http://schemas.microsoft.com/office/drawing/2014/main" id="{65FB0205-52C5-69B3-793F-DC99374868BA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tongue with the light of truthfulness.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313"/>
    </mc:Choice>
    <mc:Fallback xmlns="">
      <p:transition advTm="6313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962" name="NotDefined 2">
            <a:extLst>
              <a:ext uri="{FF2B5EF4-FFF2-40B4-BE49-F238E27FC236}">
                <a16:creationId xmlns:a16="http://schemas.microsoft.com/office/drawing/2014/main" id="{60D59B27-2E30-85C9-3485-DB34821B879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وَديني نُورَ الْبَصائِرِ مِنْ عِنْدِكَ، </a:t>
            </a:r>
          </a:p>
        </p:txBody>
      </p:sp>
      <p:sp>
        <p:nvSpPr>
          <p:cNvPr id="88067" name="NotDefined 3">
            <a:extLst>
              <a:ext uri="{FF2B5EF4-FFF2-40B4-BE49-F238E27FC236}">
                <a16:creationId xmlns:a16="http://schemas.microsoft.com/office/drawing/2014/main" id="{16EDB8E8-9B40-DD99-F0FA-A8EC3C8A571E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religion with the light of understanding from You.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9141"/>
    </mc:Choice>
    <mc:Fallback xmlns="">
      <p:transition advTm="9141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986" name="NotDefined 2">
            <a:extLst>
              <a:ext uri="{FF2B5EF4-FFF2-40B4-BE49-F238E27FC236}">
                <a16:creationId xmlns:a16="http://schemas.microsoft.com/office/drawing/2014/main" id="{B65625AB-17EE-F21D-20D6-0F4F58D7A16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وَبَصَري نُورَ الضِّياءِ، </a:t>
            </a:r>
          </a:p>
        </p:txBody>
      </p:sp>
      <p:sp>
        <p:nvSpPr>
          <p:cNvPr id="89091" name="NotDefined 3">
            <a:extLst>
              <a:ext uri="{FF2B5EF4-FFF2-40B4-BE49-F238E27FC236}">
                <a16:creationId xmlns:a16="http://schemas.microsoft.com/office/drawing/2014/main" id="{4175E1BC-4693-C86A-88CB-D34206D10DE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vision with brightness.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547"/>
    </mc:Choice>
    <mc:Fallback xmlns="">
      <p:transition advTm="7547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010" name="NotDefined 2">
            <a:extLst>
              <a:ext uri="{FF2B5EF4-FFF2-40B4-BE49-F238E27FC236}">
                <a16:creationId xmlns:a16="http://schemas.microsoft.com/office/drawing/2014/main" id="{61882332-E209-2072-D91E-26842D87E0A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وَسَمْعي نُورَ الْحِكْمَةِ، </a:t>
            </a:r>
          </a:p>
        </p:txBody>
      </p:sp>
      <p:sp>
        <p:nvSpPr>
          <p:cNvPr id="90115" name="NotDefined 3">
            <a:extLst>
              <a:ext uri="{FF2B5EF4-FFF2-40B4-BE49-F238E27FC236}">
                <a16:creationId xmlns:a16="http://schemas.microsoft.com/office/drawing/2014/main" id="{1068EFB3-6D6B-810B-BD4D-ABD5F556AA0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hearing with the light of wisdom.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85"/>
    </mc:Choice>
    <mc:Fallback xmlns="">
      <p:transition advTm="5485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034" name="NotDefined 2">
            <a:extLst>
              <a:ext uri="{FF2B5EF4-FFF2-40B4-BE49-F238E27FC236}">
                <a16:creationId xmlns:a16="http://schemas.microsoft.com/office/drawing/2014/main" id="{A289648F-48C3-0B0F-5D8A-76992F7FB22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وَمَوَدَّتي نُورَ الْمُوالاةِ لِمُحَمَّد وَآلِهِ عَلَيْهِمُ السَّلامُ </a:t>
            </a:r>
          </a:p>
        </p:txBody>
      </p:sp>
      <p:sp>
        <p:nvSpPr>
          <p:cNvPr id="91139" name="NotDefined 3">
            <a:extLst>
              <a:ext uri="{FF2B5EF4-FFF2-40B4-BE49-F238E27FC236}">
                <a16:creationId xmlns:a16="http://schemas.microsoft.com/office/drawing/2014/main" id="{D1CB479B-C798-D53C-CFDD-4025959351D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my love with the light of friendship for Mohammad and his progeny. Peace be upon (all of) them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703"/>
    </mc:Choice>
    <mc:Fallback xmlns="">
      <p:transition advTm="13703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058" name="NotDefined 2">
            <a:extLst>
              <a:ext uri="{FF2B5EF4-FFF2-40B4-BE49-F238E27FC236}">
                <a16:creationId xmlns:a16="http://schemas.microsoft.com/office/drawing/2014/main" id="{732D5F63-16F6-0F7C-DAA2-249E1DBF274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حَتّى أَلْقاكَ وَقَدْ وَفَيْتُ بِعَهْدِكَ وَميثاقِكَ </a:t>
            </a:r>
          </a:p>
        </p:txBody>
      </p:sp>
      <p:sp>
        <p:nvSpPr>
          <p:cNvPr id="92163" name="NotDefined 3">
            <a:extLst>
              <a:ext uri="{FF2B5EF4-FFF2-40B4-BE49-F238E27FC236}">
                <a16:creationId xmlns:a16="http://schemas.microsoft.com/office/drawing/2014/main" id="{FAA46A1B-4326-CE38-67B1-049C61305EB7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Until I meet You. And certainly I discharged Your promise and Your covenant.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3047"/>
    </mc:Choice>
    <mc:Fallback xmlns="">
      <p:transition advTm="13047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82" name="NotDefined 2">
            <a:extLst>
              <a:ext uri="{FF2B5EF4-FFF2-40B4-BE49-F238E27FC236}">
                <a16:creationId xmlns:a16="http://schemas.microsoft.com/office/drawing/2014/main" id="{034A9221-99BA-AC7E-CED4-B1F1DCF8D486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فَتُغَشّيَني رَحْمَتَكَ </a:t>
            </a:r>
          </a:p>
        </p:txBody>
      </p:sp>
      <p:sp>
        <p:nvSpPr>
          <p:cNvPr id="93187" name="NotDefined 3">
            <a:extLst>
              <a:ext uri="{FF2B5EF4-FFF2-40B4-BE49-F238E27FC236}">
                <a16:creationId xmlns:a16="http://schemas.microsoft.com/office/drawing/2014/main" id="{930C7F2C-F30C-3EE5-B1BE-6432A1AB1D6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So You may cover me with Your mercy,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84"/>
    </mc:Choice>
    <mc:Fallback xmlns="">
      <p:transition advTm="44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850" name="NotDefined 2">
            <a:extLst>
              <a:ext uri="{FF2B5EF4-FFF2-40B4-BE49-F238E27FC236}">
                <a16:creationId xmlns:a16="http://schemas.microsoft.com/office/drawing/2014/main" id="{5C7B01AF-3172-2AC3-72D2-E719FCAB802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اَلسَّلامُ عَلَيْكَ يا تالِيَ كِتابِ اللهِ وَتَرْجُمانَهُ </a:t>
            </a:r>
          </a:p>
        </p:txBody>
      </p:sp>
      <p:sp>
        <p:nvSpPr>
          <p:cNvPr id="11267" name="NotDefined 3">
            <a:extLst>
              <a:ext uri="{FF2B5EF4-FFF2-40B4-BE49-F238E27FC236}">
                <a16:creationId xmlns:a16="http://schemas.microsoft.com/office/drawing/2014/main" id="{654DE773-496D-2268-9915-6238576AAA9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Peace be upon you, O the reciter of Allah's book and its interpreter.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562"/>
    </mc:Choice>
    <mc:Fallback xmlns="">
      <p:transition advTm="10562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106" name="NotDefined 2">
            <a:extLst>
              <a:ext uri="{FF2B5EF4-FFF2-40B4-BE49-F238E27FC236}">
                <a16:creationId xmlns:a16="http://schemas.microsoft.com/office/drawing/2014/main" id="{2A7AD20B-08CB-37F4-2E04-657B02CBDC9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يا وَلِىُّ يا حَميدُ، </a:t>
            </a:r>
          </a:p>
        </p:txBody>
      </p:sp>
      <p:sp>
        <p:nvSpPr>
          <p:cNvPr id="94211" name="NotDefined 3">
            <a:extLst>
              <a:ext uri="{FF2B5EF4-FFF2-40B4-BE49-F238E27FC236}">
                <a16:creationId xmlns:a16="http://schemas.microsoft.com/office/drawing/2014/main" id="{02AAFB35-C07A-6530-0885-1B724A85A1BF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Master! O Praiseworthy.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00"/>
    </mc:Choice>
    <mc:Fallback xmlns="">
      <p:transition advTm="450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130" name="NotDefined 2">
            <a:extLst>
              <a:ext uri="{FF2B5EF4-FFF2-40B4-BE49-F238E27FC236}">
                <a16:creationId xmlns:a16="http://schemas.microsoft.com/office/drawing/2014/main" id="{EA3D7DDF-02F8-CFDD-24A0-25BADBFAEA70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اَللّـهُمَّ صَلِّ عَلى مُحَمَّد حُجَّتِكَ في أَرْضِكَ، </a:t>
            </a:r>
          </a:p>
        </p:txBody>
      </p:sp>
      <p:sp>
        <p:nvSpPr>
          <p:cNvPr id="95235" name="NotDefined 3">
            <a:extLst>
              <a:ext uri="{FF2B5EF4-FFF2-40B4-BE49-F238E27FC236}">
                <a16:creationId xmlns:a16="http://schemas.microsoft.com/office/drawing/2014/main" id="{228B9578-DA3C-D662-13C6-B69AC887523B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O Allah send Your blessings upon Muhammad, Your proof on Your earth.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625"/>
    </mc:Choice>
    <mc:Fallback xmlns="">
      <p:transition advTm="10625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1154" name="NotDefined 2">
            <a:extLst>
              <a:ext uri="{FF2B5EF4-FFF2-40B4-BE49-F238E27FC236}">
                <a16:creationId xmlns:a16="http://schemas.microsoft.com/office/drawing/2014/main" id="{6D179374-030E-74D4-F698-63965B27FE97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وَخَليفَتِكَ في بِلادِكَ </a:t>
            </a:r>
          </a:p>
        </p:txBody>
      </p:sp>
      <p:sp>
        <p:nvSpPr>
          <p:cNvPr id="96259" name="NotDefined 3">
            <a:extLst>
              <a:ext uri="{FF2B5EF4-FFF2-40B4-BE49-F238E27FC236}">
                <a16:creationId xmlns:a16="http://schemas.microsoft.com/office/drawing/2014/main" id="{9160A104-43AB-4ED0-2C80-48D918AC4CD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Your vicegerent of Your cities.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41"/>
    </mc:Choice>
    <mc:Fallback xmlns="">
      <p:transition advTm="7141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178" name="NotDefined 2">
            <a:extLst>
              <a:ext uri="{FF2B5EF4-FFF2-40B4-BE49-F238E27FC236}">
                <a16:creationId xmlns:a16="http://schemas.microsoft.com/office/drawing/2014/main" id="{062AF559-BB1A-D36A-A5D9-2F27FE10DF33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وَالدّاعي إِلى سَبيلِكَ، </a:t>
            </a:r>
          </a:p>
        </p:txBody>
      </p:sp>
      <p:sp>
        <p:nvSpPr>
          <p:cNvPr id="97283" name="NotDefined 3">
            <a:extLst>
              <a:ext uri="{FF2B5EF4-FFF2-40B4-BE49-F238E27FC236}">
                <a16:creationId xmlns:a16="http://schemas.microsoft.com/office/drawing/2014/main" id="{3786A9C7-E17A-F4A1-ACE4-ADA92494BB0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caller towards Your way.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422"/>
    </mc:Choice>
    <mc:Fallback xmlns="">
      <p:transition advTm="5422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3202" name="NotDefined 2">
            <a:extLst>
              <a:ext uri="{FF2B5EF4-FFF2-40B4-BE49-F238E27FC236}">
                <a16:creationId xmlns:a16="http://schemas.microsoft.com/office/drawing/2014/main" id="{DD614F5F-1834-7702-4248-8360D26C500F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وَالْقائِمِ بِقِسْطِكَ، </a:t>
            </a:r>
          </a:p>
        </p:txBody>
      </p:sp>
      <p:sp>
        <p:nvSpPr>
          <p:cNvPr id="98307" name="NotDefined 3">
            <a:extLst>
              <a:ext uri="{FF2B5EF4-FFF2-40B4-BE49-F238E27FC236}">
                <a16:creationId xmlns:a16="http://schemas.microsoft.com/office/drawing/2014/main" id="{1E9FAFBA-31B3-7092-2C6B-9AA0650BE1F2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upright by Your justice.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578"/>
    </mc:Choice>
    <mc:Fallback xmlns="">
      <p:transition advTm="6578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4226" name="NotDefined 2">
            <a:extLst>
              <a:ext uri="{FF2B5EF4-FFF2-40B4-BE49-F238E27FC236}">
                <a16:creationId xmlns:a16="http://schemas.microsoft.com/office/drawing/2014/main" id="{1F667ED4-59BC-3BA4-FCC7-D471AB1CCCF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وَالثّائِرِ بِأَمْرِكَ، </a:t>
            </a:r>
          </a:p>
        </p:txBody>
      </p:sp>
      <p:sp>
        <p:nvSpPr>
          <p:cNvPr id="99331" name="NotDefined 3">
            <a:extLst>
              <a:ext uri="{FF2B5EF4-FFF2-40B4-BE49-F238E27FC236}">
                <a16:creationId xmlns:a16="http://schemas.microsoft.com/office/drawing/2014/main" id="{CE10B889-F75C-B109-1D8B-AA065A3C6909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one who revolts by Your command.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234"/>
    </mc:Choice>
    <mc:Fallback xmlns="">
      <p:transition advTm="6234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250" name="NotDefined 2">
            <a:extLst>
              <a:ext uri="{FF2B5EF4-FFF2-40B4-BE49-F238E27FC236}">
                <a16:creationId xmlns:a16="http://schemas.microsoft.com/office/drawing/2014/main" id="{2553CAF3-DAFC-190C-F1F0-D75487D12E1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وَلِيِّ الْمُؤْمِنينَ وَبَوارِ الْكافِرينَ، </a:t>
            </a:r>
          </a:p>
        </p:txBody>
      </p:sp>
      <p:sp>
        <p:nvSpPr>
          <p:cNvPr id="100355" name="NotDefined 3">
            <a:extLst>
              <a:ext uri="{FF2B5EF4-FFF2-40B4-BE49-F238E27FC236}">
                <a16:creationId xmlns:a16="http://schemas.microsoft.com/office/drawing/2014/main" id="{19D669C5-04E8-9893-D1C6-6F6C89EA8A53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The master of the believer and the perdition of the disbelievers.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953"/>
    </mc:Choice>
    <mc:Fallback xmlns="">
      <p:transition advTm="8953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274" name="NotDefined 2">
            <a:extLst>
              <a:ext uri="{FF2B5EF4-FFF2-40B4-BE49-F238E27FC236}">
                <a16:creationId xmlns:a16="http://schemas.microsoft.com/office/drawing/2014/main" id="{976CB3B2-EBE7-8351-6D56-3BB7A4B8A0D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وَمُجَلِّي الظُّلْمَةِ، </a:t>
            </a:r>
          </a:p>
        </p:txBody>
      </p:sp>
      <p:sp>
        <p:nvSpPr>
          <p:cNvPr id="101379" name="NotDefined 3">
            <a:extLst>
              <a:ext uri="{FF2B5EF4-FFF2-40B4-BE49-F238E27FC236}">
                <a16:creationId xmlns:a16="http://schemas.microsoft.com/office/drawing/2014/main" id="{0A745AB5-8F62-0AAE-813D-99373F6BF51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enlightener of the darkness.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516"/>
    </mc:Choice>
    <mc:Fallback xmlns="">
      <p:transition advTm="2516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298" name="NotDefined 2">
            <a:extLst>
              <a:ext uri="{FF2B5EF4-FFF2-40B4-BE49-F238E27FC236}">
                <a16:creationId xmlns:a16="http://schemas.microsoft.com/office/drawing/2014/main" id="{7AA77FEC-58A5-9715-82FF-9AAD654E9F09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وَمُنيرِ الْحَقِّ، </a:t>
            </a:r>
          </a:p>
        </p:txBody>
      </p:sp>
      <p:sp>
        <p:nvSpPr>
          <p:cNvPr id="102403" name="NotDefined 3">
            <a:extLst>
              <a:ext uri="{FF2B5EF4-FFF2-40B4-BE49-F238E27FC236}">
                <a16:creationId xmlns:a16="http://schemas.microsoft.com/office/drawing/2014/main" id="{868499C1-BD92-84A2-2D5F-4A769169F52D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illuminator of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281"/>
    </mc:Choice>
    <mc:Fallback xmlns="">
      <p:transition advTm="4281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22" name="NotDefined 2">
            <a:extLst>
              <a:ext uri="{FF2B5EF4-FFF2-40B4-BE49-F238E27FC236}">
                <a16:creationId xmlns:a16="http://schemas.microsoft.com/office/drawing/2014/main" id="{BF93DBBC-E100-A16A-A9CC-FB7813EC228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ln cap="flat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rtl="1"/>
            <a:r>
              <a:rPr lang="ar-SA" altLang="en-US" sz="8000" dirty="0">
                <a:latin typeface="Arabic Typesetting" panose="03020402040406030203" pitchFamily="66" charset="-78"/>
                <a:cs typeface="Arabic Typesetting" panose="03020402040406030203" pitchFamily="66" charset="-78"/>
              </a:rPr>
              <a:t>وَالنّاطِقِ بِالْحِكْمَةِ وَالصِّدْقِ، </a:t>
            </a:r>
          </a:p>
        </p:txBody>
      </p:sp>
      <p:sp>
        <p:nvSpPr>
          <p:cNvPr id="103427" name="NotDefined 3">
            <a:extLst>
              <a:ext uri="{FF2B5EF4-FFF2-40B4-BE49-F238E27FC236}">
                <a16:creationId xmlns:a16="http://schemas.microsoft.com/office/drawing/2014/main" id="{1D6D3EA4-6746-6616-7BEF-E25D6FF66716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extLs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en-US" sz="3200">
                <a:solidFill>
                  <a:srgbClr val="000066"/>
                </a:solidFill>
                <a:ea typeface="MS Mincho" panose="02020609040205080304" pitchFamily="49" charset="-128"/>
              </a:rPr>
              <a:t>And the speaker with the wisdom and the truth.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7110"/>
    </mc:Choice>
    <mc:Fallback xmlns="">
      <p:transition advTm="711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Z Duas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Z Duas" id="{00ED2A9C-A777-4D59-AD91-8212C269AA0C}" vid="{C65E4D70-CDE6-4339-846F-90D7F099DF02}"/>
    </a:ext>
  </a:extLst>
</a:theme>
</file>

<file path=ppt/theme/theme3.xml><?xml version="1.0" encoding="utf-8"?>
<a:theme xmlns:a="http://schemas.openxmlformats.org/drawingml/2006/main" name="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Default Design">
  <a:themeElements>
    <a:clrScheme name="Default Design 14">
      <a:dk1>
        <a:srgbClr val="FFFFFF"/>
      </a:dk1>
      <a:lt1>
        <a:srgbClr val="FFFFFF"/>
      </a:lt1>
      <a:dk2>
        <a:srgbClr val="FFFFFF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ctr">
          <a:defRPr sz="4800" dirty="0" smtClean="0">
            <a:solidFill>
              <a:srgbClr val="000066"/>
            </a:solidFill>
            <a:latin typeface="Urdu Typesetting" panose="03020402040406030203" pitchFamily="66" charset="-78"/>
            <a:cs typeface="Urdu Typesetting" panose="03020402040406030203" pitchFamily="66" charset="-78"/>
          </a:defRPr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FFFFFF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FFFFFF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DADADA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2407</Words>
  <Application>Microsoft Office PowerPoint</Application>
  <PresentationFormat>Widescreen</PresentationFormat>
  <Paragraphs>289</Paragraphs>
  <Slides>138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138</vt:i4>
      </vt:variant>
    </vt:vector>
  </HeadingPairs>
  <TitlesOfParts>
    <vt:vector size="149" baseType="lpstr">
      <vt:lpstr>MS Mincho</vt:lpstr>
      <vt:lpstr>Abbas</vt:lpstr>
      <vt:lpstr>Arabic Typesetting</vt:lpstr>
      <vt:lpstr>Arial</vt:lpstr>
      <vt:lpstr>Calibri</vt:lpstr>
      <vt:lpstr>Calibri Light</vt:lpstr>
      <vt:lpstr>Trebuchet MS</vt:lpstr>
      <vt:lpstr>Office Theme</vt:lpstr>
      <vt:lpstr>AZ Duas</vt:lpstr>
      <vt:lpstr>Default Design</vt:lpstr>
      <vt:lpstr>1_Default Design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سَلامٌ عَلى آلِ يس </vt:lpstr>
      <vt:lpstr>اَلسَّلامُ عَلَيْكَ يا داعِيَ اللهِ وَرَبّانِيَ آياتِهِ </vt:lpstr>
      <vt:lpstr>اَلسَّلامُ عَلَيْكَ يا بابَ اللهِ وَدَيّانَ دينِهِ، </vt:lpstr>
      <vt:lpstr>اَلسَّلامُ عَلَيْكَ يا خَليفَةَ اللهِ وَناصِرَ حَقِّهِ، </vt:lpstr>
      <vt:lpstr>اَلسَّلامُ عَلَيْكَ يا حُجَّةَ اللهِ وَدَليلَ إِرادَتِهِ، </vt:lpstr>
      <vt:lpstr>اَلسَّلامُ عَلَيْكَ يا تالِيَ كِتابِ اللهِ وَتَرْجُمانَهُ </vt:lpstr>
      <vt:lpstr>اَلسَّلامُ عَلَيْكَ في آناءِ لَيْلِكَ وَأَطْرافِ نَهارِكَ، </vt:lpstr>
      <vt:lpstr>اَلسَّلامُ عَلَيْكَ يا بَقِيَّةَ اللهِ في أَرْضِهِ، </vt:lpstr>
      <vt:lpstr>اَلسَّلامُ عَلَيْكَ يا ميثاقَ اللهِ الَّذي أَخَذَهُ وَوَكَّدَهُ، </vt:lpstr>
      <vt:lpstr>اَلسَّلامُ عَلَيْكَ يا وَعْدَ اللهِ الَّذي ضَمِنَهُ، </vt:lpstr>
      <vt:lpstr>اَلسَّلامُ عَلَيْكَ أَيُّهَا الْعَلَمُ الْمَنْصُوبُ وَالْعِلْمُ الْمَصْبُوبُ </vt:lpstr>
      <vt:lpstr>وَالْغَوْثُ وَالرَّحْمَةُ الْواسِعَةُ، وَعْداً غَيْرَ مَكْذوُب، </vt:lpstr>
      <vt:lpstr>اَلسَّلامُ عَلَيْكَ حينَ تَقوُمُ، </vt:lpstr>
      <vt:lpstr>اَلسَّلامُ عَلَيْكَ حينَ تَقْعُدُ، </vt:lpstr>
      <vt:lpstr>اَلسَّلامُ عَلَيْكَ حينَ تَقْرَأُ وَتُبَيِّنُ، </vt:lpstr>
      <vt:lpstr>اَلسَّلامُ عَلَيْكَ حينَ تُصَلّي وَتَقْنُتُ، </vt:lpstr>
      <vt:lpstr>اَلسَّلامُ عَلَيْكَ حينَ تَرْكَعُ وَتَسْجُدُ، </vt:lpstr>
      <vt:lpstr>اَلسَّلامُ عَلَيْكَ حينَ تُهَلِّلُ وَتُكَبِّرُ، </vt:lpstr>
      <vt:lpstr>اَلسَّلامُ عَلَيْكَ حينَ تَحْمَدُ وَتَسْتَغْفِرُ، </vt:lpstr>
      <vt:lpstr>اَلسَّلامُ عَلَيْكَ حينَ تُصْبِحُ وَتُمْسي، </vt:lpstr>
      <vt:lpstr>اَلسَّلامُ عَلَيْكَ فِي اللَّيْلِ اِذا يَغْشى وَالنَّهارِ إِذا تَجَلّى، </vt:lpstr>
      <vt:lpstr>اَلسَّلامُ عَلَيْكَ أَيُّهَا الإِمامُ الْمَأمُونِ </vt:lpstr>
      <vt:lpstr>اَلسَّلامُ عَلَيْكَ أَيُّهَا الْمُقَدَّمُ الْمَأمُولُ، </vt:lpstr>
      <vt:lpstr>اَلسَّلامُ عَلَيْكَ بِجَوامِعِ السَّلام </vt:lpstr>
      <vt:lpstr>أُشْهِدُكَ يا مَوْلاىَ أَنّى أَشْهَدُ أَنْ لا إِلـهَ إِلا اللهُ وَحْدَهُ لا شَريكَ لَهُ، </vt:lpstr>
      <vt:lpstr>وَأَنَّ مُحَمَّداً عَبْدُهُ وَرَسوُلُهُ </vt:lpstr>
      <vt:lpstr>لا حَبيبَ إِلا هُوَ وَأَهْلُهُ، </vt:lpstr>
      <vt:lpstr>وَأُشْهِدُكَ يا مَوْلايَ أَنَّ عَلِيّاً أَميرَ الْمُؤْمِنينَ حُجَّتُهُ </vt:lpstr>
      <vt:lpstr>وَالْحَسَنَ حُجَّتُهُ </vt:lpstr>
      <vt:lpstr>وَالْحُسَيْنَ حُجَّتُهُ </vt:lpstr>
      <vt:lpstr>وَعَلِيَّ بْنَ الْحُسَيْنِ حُجَّتُهُ </vt:lpstr>
      <vt:lpstr>وَمُحَمَّدَ بْنَ عَلِيٍّ حُجَّتُهُ، </vt:lpstr>
      <vt:lpstr>وَجَعْفَرَ بْنَ مُحَمَّدٍّ حُجَّتُهُ، </vt:lpstr>
      <vt:lpstr>وَموُسَى بْنَ جَعْفَر حُجَّتُهُ، </vt:lpstr>
      <vt:lpstr>وَعَلِيَّ بْنَ موُسى حُجَّتُهُ، </vt:lpstr>
      <vt:lpstr>وَمُحَمَّدَ بْنَ عَلِيٍّ حُجَّتُهُ، </vt:lpstr>
      <vt:lpstr>وَعَلِيَّ بْنَ مُحَمَّد حُجَّتُهُ، </vt:lpstr>
      <vt:lpstr>وَالْحَسَنَ بْنَ عَلِيٍّ حُجَّتُهُ، </vt:lpstr>
      <vt:lpstr>وَأَشْهَدُ أَنَّكَ حُجَّةُ اللهِ، </vt:lpstr>
      <vt:lpstr>أَنْتُمُ الاَوَّلُ وَالآْخِرُ </vt:lpstr>
      <vt:lpstr>وَأَنَّ رَجْعَتَكُمْ حَقٌّ لا رَيْبَ فيها </vt:lpstr>
      <vt:lpstr>يَوْمَ لا يَنْفَعُ نَفْساً إيمانُها لَمْ تَكُنْ آمَنَتْ مِنْ قَبْلُ أَوْ كَسَبَتْ في إيمانِها خَيْراً، </vt:lpstr>
      <vt:lpstr>وَأَنَّ الْمَوْتَ حَقٌّ، </vt:lpstr>
      <vt:lpstr>وَأَنَّ ناكِراً وَنَكيراً حَقٌّ، </vt:lpstr>
      <vt:lpstr>وَأَشْهَدُ أَنَّ النَّشْرَ حَقٌّ، </vt:lpstr>
      <vt:lpstr>وَالْبَعَثَ حَقٌّ، </vt:lpstr>
      <vt:lpstr>وَأَنَّ الصِّراطَ حَقٌّ، </vt:lpstr>
      <vt:lpstr>وَالْمِرْصادَ حَقٌّ، </vt:lpstr>
      <vt:lpstr>وَالْميزانَ حَقٌّ، </vt:lpstr>
      <vt:lpstr>وَالْحَشْرَ حَقٌّ، </vt:lpstr>
      <vt:lpstr>وَالْحِسابَ حَقٌّ، </vt:lpstr>
      <vt:lpstr>وَالْجَنَّةَ وَالنّارَ حَقٌّ، </vt:lpstr>
      <vt:lpstr>وَالْوَعْدَ وَالْوَعيدَ بِهِما حَّق، </vt:lpstr>
      <vt:lpstr>يا مَوْلايَ شَقِيَ مَنْ خالَفَكُمْ </vt:lpstr>
      <vt:lpstr>وَسَعِدَ مَنْ أَطاعَكُمْ، </vt:lpstr>
      <vt:lpstr>فَاَشْهَدْ عَلى ما أَشْهَدْتُكَ عَلَيْهِ، </vt:lpstr>
      <vt:lpstr>وَأَنَا وَلِيٌّ لَكَ بَريٌ مِنْ عَدُوِّكَ </vt:lpstr>
      <vt:lpstr>فَالْحَقُّ ما رَضيتُمُوهُ، </vt:lpstr>
      <vt:lpstr>وَالْباطِلُ مَا سَخِطْتُمُوهُ، </vt:lpstr>
      <vt:lpstr>وَالْمَعْرُوفُ ما أَمَرْتُمْ بِهِ، </vt:lpstr>
      <vt:lpstr>وَالْمُنْكَرُ ما نَهَيْتُمْ عَنْهُ، </vt:lpstr>
      <vt:lpstr>فَنَفْسي مُؤْمِنَةٌ بِاللهِ وَحْدَهُ لا شَريكَ لَهُ </vt:lpstr>
      <vt:lpstr>وَبِرَسُولِهِ </vt:lpstr>
      <vt:lpstr>وَبِأَميرِ الْمُؤْمِنينَ </vt:lpstr>
      <vt:lpstr>وَبِكُمْ يا مَوْلايَ </vt:lpstr>
      <vt:lpstr>أَوَّلِكُمْ وَآخِرِكُمْ، </vt:lpstr>
      <vt:lpstr>وَنُصْرَتي مُعَدَّةٌ لَكُمْ </vt:lpstr>
      <vt:lpstr>وَمَوَدَّتى خالِصَةٌ لَكُمْ </vt:lpstr>
      <vt:lpstr>آمينَ آمينَ </vt:lpstr>
      <vt:lpstr>اَللَّهُمَّ صَلِّ عَلٰى مُحَمَّدٍ وَآلِ مُحَمَّدٍ</vt:lpstr>
      <vt:lpstr>PowerPoint Presentation</vt:lpstr>
      <vt:lpstr>اَللَّهُمَّ صَلِّ عَلٰى مُحَمَّدٍ وَآلِ مُحَمَّدٍ</vt:lpstr>
      <vt:lpstr>بِسْمِ اللهِ الرَّحْمنِ الرَّحِيمِ</vt:lpstr>
      <vt:lpstr>اَللّـهُمَّ إِنّي أَسْأَلُكَ أَنْ تُصَلِّيَ عَلى مُحَمَّد نَبِيِّ رَحْمَتِكَ وَكَلِمَةِ نُورِكَ، </vt:lpstr>
      <vt:lpstr>وَأَنْ تَمْلأَ قَلْبي نُورَ الْيَقينِ </vt:lpstr>
      <vt:lpstr>وَصَدْري نوُرَ الإِيمانِ </vt:lpstr>
      <vt:lpstr>وَفِكْري نُورَ النِّيّاتِ، </vt:lpstr>
      <vt:lpstr>وَعَزْمي نُورَ الْعِلْمِ، </vt:lpstr>
      <vt:lpstr>وَقُوَّتي نُورَ الْعَمَلِ، </vt:lpstr>
      <vt:lpstr>وَلِساني نُورَ الصِّدْقِ، </vt:lpstr>
      <vt:lpstr>وَديني نُورَ الْبَصائِرِ مِنْ عِنْدِكَ، </vt:lpstr>
      <vt:lpstr>وَبَصَري نُورَ الضِّياءِ، </vt:lpstr>
      <vt:lpstr>وَسَمْعي نُورَ الْحِكْمَةِ، </vt:lpstr>
      <vt:lpstr>وَمَوَدَّتي نُورَ الْمُوالاةِ لِمُحَمَّد وَآلِهِ عَلَيْهِمُ السَّلامُ </vt:lpstr>
      <vt:lpstr>حَتّى أَلْقاكَ وَقَدْ وَفَيْتُ بِعَهْدِكَ وَميثاقِكَ </vt:lpstr>
      <vt:lpstr>فَتُغَشّيَني رَحْمَتَكَ </vt:lpstr>
      <vt:lpstr>يا وَلِىُّ يا حَميدُ، </vt:lpstr>
      <vt:lpstr>اَللّـهُمَّ صَلِّ عَلى مُحَمَّد حُجَّتِكَ في أَرْضِكَ، </vt:lpstr>
      <vt:lpstr>وَخَليفَتِكَ في بِلادِكَ </vt:lpstr>
      <vt:lpstr>وَالدّاعي إِلى سَبيلِكَ، </vt:lpstr>
      <vt:lpstr>وَالْقائِمِ بِقِسْطِكَ، </vt:lpstr>
      <vt:lpstr>وَالثّائِرِ بِأَمْرِكَ، </vt:lpstr>
      <vt:lpstr>وَلِيِّ الْمُؤْمِنينَ وَبَوارِ الْكافِرينَ، </vt:lpstr>
      <vt:lpstr>وَمُجَلِّي الظُّلْمَةِ، </vt:lpstr>
      <vt:lpstr>وَمُنيرِ الْحَقِّ، </vt:lpstr>
      <vt:lpstr>وَالنّاطِقِ بِالْحِكْمَةِ وَالصِّدْقِ، </vt:lpstr>
      <vt:lpstr>وَكَلِمَتِكَ التّامَّةِ في أَرْضِكَ، </vt:lpstr>
      <vt:lpstr>الْمُرْتَقِبِ الْخائِفِ </vt:lpstr>
      <vt:lpstr>وَالْوَلِيِّ النّاصِحِ، </vt:lpstr>
      <vt:lpstr>سَفينَةِ النَّجاةِ </vt:lpstr>
      <vt:lpstr>وَعَلَمِ الْهُدى </vt:lpstr>
      <vt:lpstr>وَنُورِ أَبْصارِ الْوَرى، </vt:lpstr>
      <vt:lpstr>وَخَيْرِ مَنْ تَقَمَّصَ وَارْتَدى، </vt:lpstr>
      <vt:lpstr>وَمُجَلِّي الْعَمَى </vt:lpstr>
      <vt:lpstr>الَّذي يَمْلأَ الأَرْضَ عَدْلاً وَقِسْطاً كَما مُلِئَتْ ظُلْماً وَجَوْراً، </vt:lpstr>
      <vt:lpstr>إِنَّكَ عَلى كُلِّ شَيْء قَديرٌ، </vt:lpstr>
      <vt:lpstr>اَللّـهُمَّ صَلِّ عَلى وَلِيِّكَ وَابْنِ أَوْلِيائِكَ الَّذينَ فَرَضْتَ طاعَتَهُمْ، </vt:lpstr>
      <vt:lpstr>وَأَوْجَبْتَ حَقَّهُمْ، </vt:lpstr>
      <vt:lpstr>وَأَذْهَبْتَ عَنْهُمُ الرِّجْسَ وَطَهَّرْتَهُمْ تَطْهيراً، </vt:lpstr>
      <vt:lpstr>اَللّهُمَّ انْصُرْهُ وَانْتَصِرْ بِهِ لِدينِكَ </vt:lpstr>
      <vt:lpstr>وَانْصُرْ بِهِ أَوْلِياءِكَ وَأَوْلِياءِهِ وَشيعَتَهُ وَأَنْصارَهُ </vt:lpstr>
      <vt:lpstr>وَاجْعَلْنا مِنْهُمْ، </vt:lpstr>
      <vt:lpstr>اَللّهُمَّ أَعِذْهُ مِنْ شَرِّ كُلِّ باغ وَطاغ وَمِنْ شَرِّ جَميعِ خَلْقِكَ، </vt:lpstr>
      <vt:lpstr>وَاحْفَظْهُ مِنْ بَيْنَ يَدَيْهِ وَمِنْ خَلْفِهِ وَعَنْ يَمينِهِ وَعَنْ شَمالِهِ، </vt:lpstr>
      <vt:lpstr>وَاحْرُسْهُ وَامْنَعْهُ مِنْ أَنْ يوُصَلَ إِلَيْهِ بِسُوء </vt:lpstr>
      <vt:lpstr>وَاحْفَظْ فيهِ رَسُولَكَ، وَآلِ رَسوُلِكَ </vt:lpstr>
      <vt:lpstr>وَأَظْهِرْ بِهِ الْعَدْلَ </vt:lpstr>
      <vt:lpstr>وَأَيِّدْهُ بِالنَّصْرِ، </vt:lpstr>
      <vt:lpstr>وَانْصُرْ ناصِريهِ، </vt:lpstr>
      <vt:lpstr>وَاخْذُلْ خاذِليهِ، </vt:lpstr>
      <vt:lpstr>وَاقْصِمْ قاصِميهِ، </vt:lpstr>
      <vt:lpstr>وَاقْصِمْ بِهِ جَبابِرَةَ الْكُفْرِ، </vt:lpstr>
      <vt:lpstr>وَاقْتُلْ بِهِ الْكُفّارَ وَالْمُنافِقينَ وَجَميعَ الْمُلْحِدينَ </vt:lpstr>
      <vt:lpstr>حَيْثُ كانُوا مِنْ مَشارِقِ الأَرْضِ وَمَغارِبِها </vt:lpstr>
      <vt:lpstr>بَرِّها وَبَحْرِها، </vt:lpstr>
      <vt:lpstr>وَامْلأَ بِهِ الأَرْضَ عَدْلاً </vt:lpstr>
      <vt:lpstr>وَأَظْهِرْ بِهِ دينَ نَبِيِّكَ صَلَّى اللهُ عَلَيْهِ وَآلِهِ، </vt:lpstr>
      <vt:lpstr>وَاجْعَلْنِي اللّهُمَّ مِنْ أَنْصارِهِ وَأَعْوانِهِ وَأَتْباعِهِ وَشيعَتِهِ، </vt:lpstr>
      <vt:lpstr>وَأَرِني في آلِ مُحَمَّد عَلَيْهِمُ السَّلامُ ما يَأمُلُونَ </vt:lpstr>
      <vt:lpstr>وَفي عَدُوِّهِمْ ما يَحْذَرُونَ، </vt:lpstr>
      <vt:lpstr>إِلـهَ الْحَقِّ آمينَ، </vt:lpstr>
      <vt:lpstr>يا ذَا الْجَلالِ وَالإِكْرامِ </vt:lpstr>
      <vt:lpstr>يا أَرْحَمَ الرّاحِمينَ </vt:lpstr>
      <vt:lpstr>اَللّٰهُمَّ صَلِّ عَلٰى مُحَمَّدٍ وَآلِ مُحَمَّدٍ</vt:lpstr>
      <vt:lpstr>Please recite a  Surah al-Fatiha for all marhumeen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Muntazireen</dc:creator>
  <cp:lastModifiedBy>Muntazireen</cp:lastModifiedBy>
  <cp:revision>1</cp:revision>
  <dcterms:created xsi:type="dcterms:W3CDTF">2024-02-15T00:52:16Z</dcterms:created>
  <dcterms:modified xsi:type="dcterms:W3CDTF">2024-02-15T00:53:14Z</dcterms:modified>
</cp:coreProperties>
</file>