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6" r:id="rId3"/>
  </p:sldMasterIdLst>
  <p:notesMasterIdLst>
    <p:notesMasterId r:id="rId1203"/>
  </p:notesMasterIdLst>
  <p:sldIdLst>
    <p:sldId id="8226" r:id="rId4"/>
    <p:sldId id="6725" r:id="rId5"/>
    <p:sldId id="8211" r:id="rId6"/>
    <p:sldId id="8336" r:id="rId7"/>
    <p:sldId id="8337" r:id="rId8"/>
    <p:sldId id="5527" r:id="rId9"/>
    <p:sldId id="5529" r:id="rId10"/>
    <p:sldId id="5530" r:id="rId11"/>
    <p:sldId id="5531" r:id="rId12"/>
    <p:sldId id="5532" r:id="rId13"/>
    <p:sldId id="5533" r:id="rId14"/>
    <p:sldId id="5534" r:id="rId15"/>
    <p:sldId id="5535" r:id="rId16"/>
    <p:sldId id="5536" r:id="rId17"/>
    <p:sldId id="5537" r:id="rId18"/>
    <p:sldId id="5538" r:id="rId19"/>
    <p:sldId id="5539" r:id="rId20"/>
    <p:sldId id="5540" r:id="rId21"/>
    <p:sldId id="5541" r:id="rId22"/>
    <p:sldId id="5542" r:id="rId23"/>
    <p:sldId id="5543" r:id="rId24"/>
    <p:sldId id="5544" r:id="rId25"/>
    <p:sldId id="5545" r:id="rId26"/>
    <p:sldId id="5546" r:id="rId27"/>
    <p:sldId id="5547" r:id="rId28"/>
    <p:sldId id="5548" r:id="rId29"/>
    <p:sldId id="5549" r:id="rId30"/>
    <p:sldId id="5550" r:id="rId31"/>
    <p:sldId id="5551" r:id="rId32"/>
    <p:sldId id="5552" r:id="rId33"/>
    <p:sldId id="5553" r:id="rId34"/>
    <p:sldId id="8338" r:id="rId35"/>
    <p:sldId id="8232" r:id="rId36"/>
    <p:sldId id="8212" r:id="rId37"/>
    <p:sldId id="8223" r:id="rId38"/>
    <p:sldId id="262" r:id="rId39"/>
    <p:sldId id="5441" r:id="rId40"/>
    <p:sldId id="5042" r:id="rId41"/>
    <p:sldId id="264" r:id="rId42"/>
    <p:sldId id="265" r:id="rId43"/>
    <p:sldId id="267" r:id="rId44"/>
    <p:sldId id="268" r:id="rId45"/>
    <p:sldId id="269" r:id="rId46"/>
    <p:sldId id="271" r:id="rId47"/>
    <p:sldId id="272" r:id="rId48"/>
    <p:sldId id="273" r:id="rId49"/>
    <p:sldId id="274" r:id="rId50"/>
    <p:sldId id="275" r:id="rId51"/>
    <p:sldId id="276" r:id="rId52"/>
    <p:sldId id="277" r:id="rId53"/>
    <p:sldId id="278" r:id="rId54"/>
    <p:sldId id="279" r:id="rId55"/>
    <p:sldId id="280" r:id="rId56"/>
    <p:sldId id="281" r:id="rId57"/>
    <p:sldId id="282" r:id="rId58"/>
    <p:sldId id="283" r:id="rId59"/>
    <p:sldId id="285" r:id="rId60"/>
    <p:sldId id="286" r:id="rId61"/>
    <p:sldId id="287" r:id="rId62"/>
    <p:sldId id="288" r:id="rId63"/>
    <p:sldId id="289" r:id="rId64"/>
    <p:sldId id="290" r:id="rId65"/>
    <p:sldId id="291" r:id="rId66"/>
    <p:sldId id="292" r:id="rId67"/>
    <p:sldId id="293" r:id="rId68"/>
    <p:sldId id="294" r:id="rId69"/>
    <p:sldId id="295" r:id="rId70"/>
    <p:sldId id="296" r:id="rId71"/>
    <p:sldId id="297" r:id="rId72"/>
    <p:sldId id="298" r:id="rId73"/>
    <p:sldId id="299" r:id="rId74"/>
    <p:sldId id="300" r:id="rId75"/>
    <p:sldId id="301" r:id="rId76"/>
    <p:sldId id="302" r:id="rId77"/>
    <p:sldId id="303" r:id="rId78"/>
    <p:sldId id="304" r:id="rId79"/>
    <p:sldId id="305" r:id="rId80"/>
    <p:sldId id="306" r:id="rId81"/>
    <p:sldId id="307" r:id="rId82"/>
    <p:sldId id="308" r:id="rId83"/>
    <p:sldId id="309" r:id="rId84"/>
    <p:sldId id="310" r:id="rId85"/>
    <p:sldId id="311" r:id="rId86"/>
    <p:sldId id="316" r:id="rId87"/>
    <p:sldId id="317" r:id="rId88"/>
    <p:sldId id="318" r:id="rId89"/>
    <p:sldId id="319" r:id="rId90"/>
    <p:sldId id="320" r:id="rId91"/>
    <p:sldId id="321" r:id="rId92"/>
    <p:sldId id="322" r:id="rId93"/>
    <p:sldId id="323" r:id="rId94"/>
    <p:sldId id="324" r:id="rId95"/>
    <p:sldId id="325" r:id="rId96"/>
    <p:sldId id="326" r:id="rId97"/>
    <p:sldId id="327" r:id="rId98"/>
    <p:sldId id="328" r:id="rId99"/>
    <p:sldId id="329" r:id="rId100"/>
    <p:sldId id="330" r:id="rId101"/>
    <p:sldId id="331" r:id="rId102"/>
    <p:sldId id="332" r:id="rId103"/>
    <p:sldId id="333" r:id="rId104"/>
    <p:sldId id="334" r:id="rId105"/>
    <p:sldId id="335" r:id="rId106"/>
    <p:sldId id="336" r:id="rId107"/>
    <p:sldId id="337" r:id="rId108"/>
    <p:sldId id="338" r:id="rId109"/>
    <p:sldId id="339" r:id="rId110"/>
    <p:sldId id="340" r:id="rId111"/>
    <p:sldId id="341" r:id="rId112"/>
    <p:sldId id="342" r:id="rId113"/>
    <p:sldId id="5446" r:id="rId114"/>
    <p:sldId id="344" r:id="rId115"/>
    <p:sldId id="345" r:id="rId116"/>
    <p:sldId id="346" r:id="rId117"/>
    <p:sldId id="347" r:id="rId118"/>
    <p:sldId id="348" r:id="rId119"/>
    <p:sldId id="350" r:id="rId120"/>
    <p:sldId id="351" r:id="rId121"/>
    <p:sldId id="353" r:id="rId122"/>
    <p:sldId id="354" r:id="rId123"/>
    <p:sldId id="355" r:id="rId124"/>
    <p:sldId id="357" r:id="rId125"/>
    <p:sldId id="358" r:id="rId126"/>
    <p:sldId id="359" r:id="rId127"/>
    <p:sldId id="360" r:id="rId128"/>
    <p:sldId id="361" r:id="rId129"/>
    <p:sldId id="362" r:id="rId130"/>
    <p:sldId id="363" r:id="rId131"/>
    <p:sldId id="365" r:id="rId132"/>
    <p:sldId id="366" r:id="rId133"/>
    <p:sldId id="367" r:id="rId134"/>
    <p:sldId id="368" r:id="rId135"/>
    <p:sldId id="369" r:id="rId136"/>
    <p:sldId id="370" r:id="rId137"/>
    <p:sldId id="8233" r:id="rId138"/>
    <p:sldId id="8234" r:id="rId139"/>
    <p:sldId id="8235" r:id="rId140"/>
    <p:sldId id="8236" r:id="rId141"/>
    <p:sldId id="8237" r:id="rId142"/>
    <p:sldId id="8238" r:id="rId143"/>
    <p:sldId id="8239" r:id="rId144"/>
    <p:sldId id="8240" r:id="rId145"/>
    <p:sldId id="8241" r:id="rId146"/>
    <p:sldId id="8242" r:id="rId147"/>
    <p:sldId id="8243" r:id="rId148"/>
    <p:sldId id="8244" r:id="rId149"/>
    <p:sldId id="8245" r:id="rId150"/>
    <p:sldId id="8246" r:id="rId151"/>
    <p:sldId id="8247" r:id="rId152"/>
    <p:sldId id="8248" r:id="rId153"/>
    <p:sldId id="8249" r:id="rId154"/>
    <p:sldId id="8250" r:id="rId155"/>
    <p:sldId id="8251" r:id="rId156"/>
    <p:sldId id="8252" r:id="rId157"/>
    <p:sldId id="8253" r:id="rId158"/>
    <p:sldId id="8254" r:id="rId159"/>
    <p:sldId id="8255" r:id="rId160"/>
    <p:sldId id="8256" r:id="rId161"/>
    <p:sldId id="8257" r:id="rId162"/>
    <p:sldId id="8258" r:id="rId163"/>
    <p:sldId id="8259" r:id="rId164"/>
    <p:sldId id="8260" r:id="rId165"/>
    <p:sldId id="8261" r:id="rId166"/>
    <p:sldId id="8262" r:id="rId167"/>
    <p:sldId id="8263" r:id="rId168"/>
    <p:sldId id="8264" r:id="rId169"/>
    <p:sldId id="8265" r:id="rId170"/>
    <p:sldId id="8266" r:id="rId171"/>
    <p:sldId id="8267" r:id="rId172"/>
    <p:sldId id="8268" r:id="rId173"/>
    <p:sldId id="8269" r:id="rId174"/>
    <p:sldId id="8270" r:id="rId175"/>
    <p:sldId id="8271" r:id="rId176"/>
    <p:sldId id="8272" r:id="rId177"/>
    <p:sldId id="8273" r:id="rId178"/>
    <p:sldId id="8274" r:id="rId179"/>
    <p:sldId id="8275" r:id="rId180"/>
    <p:sldId id="8276" r:id="rId181"/>
    <p:sldId id="8277" r:id="rId182"/>
    <p:sldId id="8278" r:id="rId183"/>
    <p:sldId id="8279" r:id="rId184"/>
    <p:sldId id="8280" r:id="rId185"/>
    <p:sldId id="8281" r:id="rId186"/>
    <p:sldId id="8282" r:id="rId187"/>
    <p:sldId id="8283" r:id="rId188"/>
    <p:sldId id="8284" r:id="rId189"/>
    <p:sldId id="8285" r:id="rId190"/>
    <p:sldId id="8286" r:id="rId191"/>
    <p:sldId id="8287" r:id="rId192"/>
    <p:sldId id="8288" r:id="rId193"/>
    <p:sldId id="8289" r:id="rId194"/>
    <p:sldId id="8290" r:id="rId195"/>
    <p:sldId id="8291" r:id="rId196"/>
    <p:sldId id="8292" r:id="rId197"/>
    <p:sldId id="8293" r:id="rId198"/>
    <p:sldId id="8294" r:id="rId199"/>
    <p:sldId id="8295" r:id="rId200"/>
    <p:sldId id="8296" r:id="rId201"/>
    <p:sldId id="8297" r:id="rId202"/>
    <p:sldId id="8298" r:id="rId203"/>
    <p:sldId id="8299" r:id="rId204"/>
    <p:sldId id="8300" r:id="rId205"/>
    <p:sldId id="8301" r:id="rId206"/>
    <p:sldId id="8302" r:id="rId207"/>
    <p:sldId id="8303" r:id="rId208"/>
    <p:sldId id="8304" r:id="rId209"/>
    <p:sldId id="8305" r:id="rId210"/>
    <p:sldId id="8306" r:id="rId211"/>
    <p:sldId id="8307" r:id="rId212"/>
    <p:sldId id="8308" r:id="rId213"/>
    <p:sldId id="8309" r:id="rId214"/>
    <p:sldId id="8310" r:id="rId215"/>
    <p:sldId id="8311" r:id="rId216"/>
    <p:sldId id="8312" r:id="rId217"/>
    <p:sldId id="8313" r:id="rId218"/>
    <p:sldId id="8314" r:id="rId219"/>
    <p:sldId id="8315" r:id="rId220"/>
    <p:sldId id="8316" r:id="rId221"/>
    <p:sldId id="8317" r:id="rId222"/>
    <p:sldId id="8318" r:id="rId223"/>
    <p:sldId id="8319" r:id="rId224"/>
    <p:sldId id="8320" r:id="rId225"/>
    <p:sldId id="8321" r:id="rId226"/>
    <p:sldId id="8322" r:id="rId227"/>
    <p:sldId id="8323" r:id="rId228"/>
    <p:sldId id="8324" r:id="rId229"/>
    <p:sldId id="8325" r:id="rId230"/>
    <p:sldId id="8326" r:id="rId231"/>
    <p:sldId id="8327" r:id="rId232"/>
    <p:sldId id="8328" r:id="rId233"/>
    <p:sldId id="8329" r:id="rId234"/>
    <p:sldId id="8330" r:id="rId235"/>
    <p:sldId id="372" r:id="rId236"/>
    <p:sldId id="8227" r:id="rId237"/>
    <p:sldId id="389" r:id="rId238"/>
    <p:sldId id="390" r:id="rId239"/>
    <p:sldId id="391" r:id="rId240"/>
    <p:sldId id="392" r:id="rId241"/>
    <p:sldId id="393" r:id="rId242"/>
    <p:sldId id="394" r:id="rId243"/>
    <p:sldId id="395" r:id="rId244"/>
    <p:sldId id="396" r:id="rId245"/>
    <p:sldId id="397" r:id="rId246"/>
    <p:sldId id="398" r:id="rId247"/>
    <p:sldId id="399" r:id="rId248"/>
    <p:sldId id="400" r:id="rId249"/>
    <p:sldId id="401" r:id="rId250"/>
    <p:sldId id="402" r:id="rId251"/>
    <p:sldId id="403" r:id="rId252"/>
    <p:sldId id="404" r:id="rId253"/>
    <p:sldId id="5445" r:id="rId254"/>
    <p:sldId id="5524" r:id="rId255"/>
    <p:sldId id="8224" r:id="rId256"/>
    <p:sldId id="8225" r:id="rId257"/>
    <p:sldId id="8230" r:id="rId258"/>
    <p:sldId id="6281" r:id="rId259"/>
    <p:sldId id="6282" r:id="rId260"/>
    <p:sldId id="6283" r:id="rId261"/>
    <p:sldId id="6284" r:id="rId262"/>
    <p:sldId id="6285" r:id="rId263"/>
    <p:sldId id="6286" r:id="rId264"/>
    <p:sldId id="6287" r:id="rId265"/>
    <p:sldId id="6288" r:id="rId266"/>
    <p:sldId id="6289" r:id="rId267"/>
    <p:sldId id="6290" r:id="rId268"/>
    <p:sldId id="6291" r:id="rId269"/>
    <p:sldId id="6292" r:id="rId270"/>
    <p:sldId id="6293" r:id="rId271"/>
    <p:sldId id="6294" r:id="rId272"/>
    <p:sldId id="6295" r:id="rId273"/>
    <p:sldId id="6296" r:id="rId274"/>
    <p:sldId id="6297" r:id="rId275"/>
    <p:sldId id="6298" r:id="rId276"/>
    <p:sldId id="6299" r:id="rId277"/>
    <p:sldId id="6300" r:id="rId278"/>
    <p:sldId id="6301" r:id="rId279"/>
    <p:sldId id="6302" r:id="rId280"/>
    <p:sldId id="6303" r:id="rId281"/>
    <p:sldId id="6304" r:id="rId282"/>
    <p:sldId id="6305" r:id="rId283"/>
    <p:sldId id="6306" r:id="rId284"/>
    <p:sldId id="6307" r:id="rId285"/>
    <p:sldId id="6308" r:id="rId286"/>
    <p:sldId id="6309" r:id="rId287"/>
    <p:sldId id="6310" r:id="rId288"/>
    <p:sldId id="6311" r:id="rId289"/>
    <p:sldId id="6312" r:id="rId290"/>
    <p:sldId id="6313" r:id="rId291"/>
    <p:sldId id="6314" r:id="rId292"/>
    <p:sldId id="6315" r:id="rId293"/>
    <p:sldId id="6316" r:id="rId294"/>
    <p:sldId id="6317" r:id="rId295"/>
    <p:sldId id="6318" r:id="rId296"/>
    <p:sldId id="6319" r:id="rId297"/>
    <p:sldId id="6320" r:id="rId298"/>
    <p:sldId id="6321" r:id="rId299"/>
    <p:sldId id="6322" r:id="rId300"/>
    <p:sldId id="6323" r:id="rId301"/>
    <p:sldId id="6324" r:id="rId302"/>
    <p:sldId id="6325" r:id="rId303"/>
    <p:sldId id="6326" r:id="rId304"/>
    <p:sldId id="6327" r:id="rId305"/>
    <p:sldId id="6328" r:id="rId306"/>
    <p:sldId id="6329" r:id="rId307"/>
    <p:sldId id="6330" r:id="rId308"/>
    <p:sldId id="6331" r:id="rId309"/>
    <p:sldId id="6332" r:id="rId310"/>
    <p:sldId id="6333" r:id="rId311"/>
    <p:sldId id="6334" r:id="rId312"/>
    <p:sldId id="6335" r:id="rId313"/>
    <p:sldId id="6336" r:id="rId314"/>
    <p:sldId id="6337" r:id="rId315"/>
    <p:sldId id="6338" r:id="rId316"/>
    <p:sldId id="6339" r:id="rId317"/>
    <p:sldId id="6340" r:id="rId318"/>
    <p:sldId id="6341" r:id="rId319"/>
    <p:sldId id="6342" r:id="rId320"/>
    <p:sldId id="6343" r:id="rId321"/>
    <p:sldId id="6344" r:id="rId322"/>
    <p:sldId id="6345" r:id="rId323"/>
    <p:sldId id="6346" r:id="rId324"/>
    <p:sldId id="6347" r:id="rId325"/>
    <p:sldId id="6348" r:id="rId326"/>
    <p:sldId id="6349" r:id="rId327"/>
    <p:sldId id="6350" r:id="rId328"/>
    <p:sldId id="6351" r:id="rId329"/>
    <p:sldId id="6352" r:id="rId330"/>
    <p:sldId id="6353" r:id="rId331"/>
    <p:sldId id="6354" r:id="rId332"/>
    <p:sldId id="6355" r:id="rId333"/>
    <p:sldId id="6356" r:id="rId334"/>
    <p:sldId id="6357" r:id="rId335"/>
    <p:sldId id="6358" r:id="rId336"/>
    <p:sldId id="6359" r:id="rId337"/>
    <p:sldId id="6360" r:id="rId338"/>
    <p:sldId id="6362" r:id="rId339"/>
    <p:sldId id="6363" r:id="rId340"/>
    <p:sldId id="6364" r:id="rId341"/>
    <p:sldId id="6365" r:id="rId342"/>
    <p:sldId id="6366" r:id="rId343"/>
    <p:sldId id="6367" r:id="rId344"/>
    <p:sldId id="6368" r:id="rId345"/>
    <p:sldId id="6369" r:id="rId346"/>
    <p:sldId id="6370" r:id="rId347"/>
    <p:sldId id="6371" r:id="rId348"/>
    <p:sldId id="6372" r:id="rId349"/>
    <p:sldId id="6373" r:id="rId350"/>
    <p:sldId id="6374" r:id="rId351"/>
    <p:sldId id="6375" r:id="rId352"/>
    <p:sldId id="6376" r:id="rId353"/>
    <p:sldId id="6377" r:id="rId354"/>
    <p:sldId id="6378" r:id="rId355"/>
    <p:sldId id="6379" r:id="rId356"/>
    <p:sldId id="6380" r:id="rId357"/>
    <p:sldId id="6381" r:id="rId358"/>
    <p:sldId id="6382" r:id="rId359"/>
    <p:sldId id="6383" r:id="rId360"/>
    <p:sldId id="6384" r:id="rId361"/>
    <p:sldId id="6385" r:id="rId362"/>
    <p:sldId id="6386" r:id="rId363"/>
    <p:sldId id="6387" r:id="rId364"/>
    <p:sldId id="6388" r:id="rId365"/>
    <p:sldId id="6389" r:id="rId366"/>
    <p:sldId id="6390" r:id="rId367"/>
    <p:sldId id="6391" r:id="rId368"/>
    <p:sldId id="6392" r:id="rId369"/>
    <p:sldId id="6393" r:id="rId370"/>
    <p:sldId id="6394" r:id="rId371"/>
    <p:sldId id="6395" r:id="rId372"/>
    <p:sldId id="6396" r:id="rId373"/>
    <p:sldId id="6397" r:id="rId374"/>
    <p:sldId id="6398" r:id="rId375"/>
    <p:sldId id="6399" r:id="rId376"/>
    <p:sldId id="6400" r:id="rId377"/>
    <p:sldId id="6401" r:id="rId378"/>
    <p:sldId id="6402" r:id="rId379"/>
    <p:sldId id="6403" r:id="rId380"/>
    <p:sldId id="6405" r:id="rId381"/>
    <p:sldId id="6406" r:id="rId382"/>
    <p:sldId id="6407" r:id="rId383"/>
    <p:sldId id="6408" r:id="rId384"/>
    <p:sldId id="6409" r:id="rId385"/>
    <p:sldId id="6410" r:id="rId386"/>
    <p:sldId id="6411" r:id="rId387"/>
    <p:sldId id="6412" r:id="rId388"/>
    <p:sldId id="6413" r:id="rId389"/>
    <p:sldId id="6414" r:id="rId390"/>
    <p:sldId id="6415" r:id="rId391"/>
    <p:sldId id="6416" r:id="rId392"/>
    <p:sldId id="6417" r:id="rId393"/>
    <p:sldId id="6418" r:id="rId394"/>
    <p:sldId id="6419" r:id="rId395"/>
    <p:sldId id="6420" r:id="rId396"/>
    <p:sldId id="6421" r:id="rId397"/>
    <p:sldId id="6422" r:id="rId398"/>
    <p:sldId id="6423" r:id="rId399"/>
    <p:sldId id="6424" r:id="rId400"/>
    <p:sldId id="6425" r:id="rId401"/>
    <p:sldId id="6426" r:id="rId402"/>
    <p:sldId id="6427" r:id="rId403"/>
    <p:sldId id="6428" r:id="rId404"/>
    <p:sldId id="6429" r:id="rId405"/>
    <p:sldId id="6430" r:id="rId406"/>
    <p:sldId id="6431" r:id="rId407"/>
    <p:sldId id="6432" r:id="rId408"/>
    <p:sldId id="6433" r:id="rId409"/>
    <p:sldId id="6434" r:id="rId410"/>
    <p:sldId id="6435" r:id="rId411"/>
    <p:sldId id="6436" r:id="rId412"/>
    <p:sldId id="6437" r:id="rId413"/>
    <p:sldId id="6438" r:id="rId414"/>
    <p:sldId id="6439" r:id="rId415"/>
    <p:sldId id="6440" r:id="rId416"/>
    <p:sldId id="6441" r:id="rId417"/>
    <p:sldId id="6442" r:id="rId418"/>
    <p:sldId id="6443" r:id="rId419"/>
    <p:sldId id="6444" r:id="rId420"/>
    <p:sldId id="6445" r:id="rId421"/>
    <p:sldId id="6446" r:id="rId422"/>
    <p:sldId id="6447" r:id="rId423"/>
    <p:sldId id="6448" r:id="rId424"/>
    <p:sldId id="6449" r:id="rId425"/>
    <p:sldId id="6450" r:id="rId426"/>
    <p:sldId id="6451" r:id="rId427"/>
    <p:sldId id="6452" r:id="rId428"/>
    <p:sldId id="6453" r:id="rId429"/>
    <p:sldId id="6454" r:id="rId430"/>
    <p:sldId id="6455" r:id="rId431"/>
    <p:sldId id="6456" r:id="rId432"/>
    <p:sldId id="6457" r:id="rId433"/>
    <p:sldId id="6458" r:id="rId434"/>
    <p:sldId id="6459" r:id="rId435"/>
    <p:sldId id="6460" r:id="rId436"/>
    <p:sldId id="6461" r:id="rId437"/>
    <p:sldId id="6462" r:id="rId438"/>
    <p:sldId id="6463" r:id="rId439"/>
    <p:sldId id="6464" r:id="rId440"/>
    <p:sldId id="6465" r:id="rId441"/>
    <p:sldId id="6466" r:id="rId442"/>
    <p:sldId id="6467" r:id="rId443"/>
    <p:sldId id="6468" r:id="rId444"/>
    <p:sldId id="6469" r:id="rId445"/>
    <p:sldId id="6470" r:id="rId446"/>
    <p:sldId id="6471" r:id="rId447"/>
    <p:sldId id="6472" r:id="rId448"/>
    <p:sldId id="8231" r:id="rId449"/>
    <p:sldId id="8229" r:id="rId450"/>
    <p:sldId id="6478" r:id="rId451"/>
    <p:sldId id="8228" r:id="rId452"/>
    <p:sldId id="6717" r:id="rId453"/>
    <p:sldId id="8331" r:id="rId454"/>
    <p:sldId id="5525" r:id="rId455"/>
    <p:sldId id="5526" r:id="rId456"/>
    <p:sldId id="3311" r:id="rId457"/>
    <p:sldId id="3333" r:id="rId458"/>
    <p:sldId id="3334" r:id="rId459"/>
    <p:sldId id="3335" r:id="rId460"/>
    <p:sldId id="3336" r:id="rId461"/>
    <p:sldId id="3337" r:id="rId462"/>
    <p:sldId id="3338" r:id="rId463"/>
    <p:sldId id="3339" r:id="rId464"/>
    <p:sldId id="3340" r:id="rId465"/>
    <p:sldId id="3341" r:id="rId466"/>
    <p:sldId id="3342" r:id="rId467"/>
    <p:sldId id="3343" r:id="rId468"/>
    <p:sldId id="3344" r:id="rId469"/>
    <p:sldId id="3501" r:id="rId470"/>
    <p:sldId id="3502" r:id="rId471"/>
    <p:sldId id="3503" r:id="rId472"/>
    <p:sldId id="3504" r:id="rId473"/>
    <p:sldId id="3505" r:id="rId474"/>
    <p:sldId id="3506" r:id="rId475"/>
    <p:sldId id="3507" r:id="rId476"/>
    <p:sldId id="3508" r:id="rId477"/>
    <p:sldId id="3509" r:id="rId478"/>
    <p:sldId id="3510" r:id="rId479"/>
    <p:sldId id="3511" r:id="rId480"/>
    <p:sldId id="3512" r:id="rId481"/>
    <p:sldId id="3513" r:id="rId482"/>
    <p:sldId id="3514" r:id="rId483"/>
    <p:sldId id="3515" r:id="rId484"/>
    <p:sldId id="3516" r:id="rId485"/>
    <p:sldId id="3517" r:id="rId486"/>
    <p:sldId id="3518" r:id="rId487"/>
    <p:sldId id="3519" r:id="rId488"/>
    <p:sldId id="3520" r:id="rId489"/>
    <p:sldId id="3521" r:id="rId490"/>
    <p:sldId id="3522" r:id="rId491"/>
    <p:sldId id="3523" r:id="rId492"/>
    <p:sldId id="3524" r:id="rId493"/>
    <p:sldId id="3525" r:id="rId494"/>
    <p:sldId id="3526" r:id="rId495"/>
    <p:sldId id="3527" r:id="rId496"/>
    <p:sldId id="3528" r:id="rId497"/>
    <p:sldId id="3529" r:id="rId498"/>
    <p:sldId id="3530" r:id="rId499"/>
    <p:sldId id="3531" r:id="rId500"/>
    <p:sldId id="3532" r:id="rId501"/>
    <p:sldId id="3533" r:id="rId502"/>
    <p:sldId id="3534" r:id="rId503"/>
    <p:sldId id="3535" r:id="rId504"/>
    <p:sldId id="3536" r:id="rId505"/>
    <p:sldId id="3537" r:id="rId506"/>
    <p:sldId id="3538" r:id="rId507"/>
    <p:sldId id="3539" r:id="rId508"/>
    <p:sldId id="3540" r:id="rId509"/>
    <p:sldId id="3541" r:id="rId510"/>
    <p:sldId id="3542" r:id="rId511"/>
    <p:sldId id="3543" r:id="rId512"/>
    <p:sldId id="3544" r:id="rId513"/>
    <p:sldId id="3545" r:id="rId514"/>
    <p:sldId id="3546" r:id="rId515"/>
    <p:sldId id="3547" r:id="rId516"/>
    <p:sldId id="3548" r:id="rId517"/>
    <p:sldId id="3549" r:id="rId518"/>
    <p:sldId id="3550" r:id="rId519"/>
    <p:sldId id="3551" r:id="rId520"/>
    <p:sldId id="3552" r:id="rId521"/>
    <p:sldId id="3553" r:id="rId522"/>
    <p:sldId id="3554" r:id="rId523"/>
    <p:sldId id="3555" r:id="rId524"/>
    <p:sldId id="3556" r:id="rId525"/>
    <p:sldId id="3557" r:id="rId526"/>
    <p:sldId id="3558" r:id="rId527"/>
    <p:sldId id="3559" r:id="rId528"/>
    <p:sldId id="3560" r:id="rId529"/>
    <p:sldId id="3561" r:id="rId530"/>
    <p:sldId id="3562" r:id="rId531"/>
    <p:sldId id="3563" r:id="rId532"/>
    <p:sldId id="3565" r:id="rId533"/>
    <p:sldId id="3567" r:id="rId534"/>
    <p:sldId id="3568" r:id="rId535"/>
    <p:sldId id="3569" r:id="rId536"/>
    <p:sldId id="3570" r:id="rId537"/>
    <p:sldId id="3571" r:id="rId538"/>
    <p:sldId id="3572" r:id="rId539"/>
    <p:sldId id="3573" r:id="rId540"/>
    <p:sldId id="3574" r:id="rId541"/>
    <p:sldId id="3575" r:id="rId542"/>
    <p:sldId id="3576" r:id="rId543"/>
    <p:sldId id="3577" r:id="rId544"/>
    <p:sldId id="3578" r:id="rId545"/>
    <p:sldId id="3579" r:id="rId546"/>
    <p:sldId id="3580" r:id="rId547"/>
    <p:sldId id="3581" r:id="rId548"/>
    <p:sldId id="3582" r:id="rId549"/>
    <p:sldId id="3583" r:id="rId550"/>
    <p:sldId id="3584" r:id="rId551"/>
    <p:sldId id="3585" r:id="rId552"/>
    <p:sldId id="3586" r:id="rId553"/>
    <p:sldId id="3587" r:id="rId554"/>
    <p:sldId id="3588" r:id="rId555"/>
    <p:sldId id="3589" r:id="rId556"/>
    <p:sldId id="3590" r:id="rId557"/>
    <p:sldId id="3591" r:id="rId558"/>
    <p:sldId id="3592" r:id="rId559"/>
    <p:sldId id="3593" r:id="rId560"/>
    <p:sldId id="3594" r:id="rId561"/>
    <p:sldId id="3595" r:id="rId562"/>
    <p:sldId id="3596" r:id="rId563"/>
    <p:sldId id="3597" r:id="rId564"/>
    <p:sldId id="3598" r:id="rId565"/>
    <p:sldId id="3599" r:id="rId566"/>
    <p:sldId id="3600" r:id="rId567"/>
    <p:sldId id="3601" r:id="rId568"/>
    <p:sldId id="3602" r:id="rId569"/>
    <p:sldId id="3603" r:id="rId570"/>
    <p:sldId id="3604" r:id="rId571"/>
    <p:sldId id="3605" r:id="rId572"/>
    <p:sldId id="3606" r:id="rId573"/>
    <p:sldId id="3607" r:id="rId574"/>
    <p:sldId id="3608" r:id="rId575"/>
    <p:sldId id="3609" r:id="rId576"/>
    <p:sldId id="3610" r:id="rId577"/>
    <p:sldId id="3611" r:id="rId578"/>
    <p:sldId id="3612" r:id="rId579"/>
    <p:sldId id="3613" r:id="rId580"/>
    <p:sldId id="3614" r:id="rId581"/>
    <p:sldId id="3615" r:id="rId582"/>
    <p:sldId id="3616" r:id="rId583"/>
    <p:sldId id="3617" r:id="rId584"/>
    <p:sldId id="3618" r:id="rId585"/>
    <p:sldId id="3619" r:id="rId586"/>
    <p:sldId id="3620" r:id="rId587"/>
    <p:sldId id="3621" r:id="rId588"/>
    <p:sldId id="3622" r:id="rId589"/>
    <p:sldId id="3623" r:id="rId590"/>
    <p:sldId id="3624" r:id="rId591"/>
    <p:sldId id="3625" r:id="rId592"/>
    <p:sldId id="3626" r:id="rId593"/>
    <p:sldId id="3627" r:id="rId594"/>
    <p:sldId id="3628" r:id="rId595"/>
    <p:sldId id="3629" r:id="rId596"/>
    <p:sldId id="3630" r:id="rId597"/>
    <p:sldId id="3631" r:id="rId598"/>
    <p:sldId id="3632" r:id="rId599"/>
    <p:sldId id="3633" r:id="rId600"/>
    <p:sldId id="3634" r:id="rId601"/>
    <p:sldId id="3635" r:id="rId602"/>
    <p:sldId id="3636" r:id="rId603"/>
    <p:sldId id="3637" r:id="rId604"/>
    <p:sldId id="3638" r:id="rId605"/>
    <p:sldId id="3639" r:id="rId606"/>
    <p:sldId id="3640" r:id="rId607"/>
    <p:sldId id="3641" r:id="rId608"/>
    <p:sldId id="3642" r:id="rId609"/>
    <p:sldId id="3643" r:id="rId610"/>
    <p:sldId id="3644" r:id="rId611"/>
    <p:sldId id="3645" r:id="rId612"/>
    <p:sldId id="3646" r:id="rId613"/>
    <p:sldId id="3647" r:id="rId614"/>
    <p:sldId id="3648" r:id="rId615"/>
    <p:sldId id="3649" r:id="rId616"/>
    <p:sldId id="3650" r:id="rId617"/>
    <p:sldId id="3651" r:id="rId618"/>
    <p:sldId id="3652" r:id="rId619"/>
    <p:sldId id="3653" r:id="rId620"/>
    <p:sldId id="3654" r:id="rId621"/>
    <p:sldId id="3655" r:id="rId622"/>
    <p:sldId id="3656" r:id="rId623"/>
    <p:sldId id="3657" r:id="rId624"/>
    <p:sldId id="3658" r:id="rId625"/>
    <p:sldId id="3659" r:id="rId626"/>
    <p:sldId id="3660" r:id="rId627"/>
    <p:sldId id="3661" r:id="rId628"/>
    <p:sldId id="3662" r:id="rId629"/>
    <p:sldId id="3663" r:id="rId630"/>
    <p:sldId id="3664" r:id="rId631"/>
    <p:sldId id="3665" r:id="rId632"/>
    <p:sldId id="3666" r:id="rId633"/>
    <p:sldId id="3667" r:id="rId634"/>
    <p:sldId id="3668" r:id="rId635"/>
    <p:sldId id="3669" r:id="rId636"/>
    <p:sldId id="3670" r:id="rId637"/>
    <p:sldId id="3671" r:id="rId638"/>
    <p:sldId id="3672" r:id="rId639"/>
    <p:sldId id="3673" r:id="rId640"/>
    <p:sldId id="3674" r:id="rId641"/>
    <p:sldId id="3675" r:id="rId642"/>
    <p:sldId id="3676" r:id="rId643"/>
    <p:sldId id="3677" r:id="rId644"/>
    <p:sldId id="3678" r:id="rId645"/>
    <p:sldId id="3679" r:id="rId646"/>
    <p:sldId id="3680" r:id="rId647"/>
    <p:sldId id="3681" r:id="rId648"/>
    <p:sldId id="3682" r:id="rId649"/>
    <p:sldId id="3683" r:id="rId650"/>
    <p:sldId id="3684" r:id="rId651"/>
    <p:sldId id="3685" r:id="rId652"/>
    <p:sldId id="3686" r:id="rId653"/>
    <p:sldId id="3687" r:id="rId654"/>
    <p:sldId id="3688" r:id="rId655"/>
    <p:sldId id="3689" r:id="rId656"/>
    <p:sldId id="3690" r:id="rId657"/>
    <p:sldId id="3691" r:id="rId658"/>
    <p:sldId id="3692" r:id="rId659"/>
    <p:sldId id="3693" r:id="rId660"/>
    <p:sldId id="3694" r:id="rId661"/>
    <p:sldId id="3695" r:id="rId662"/>
    <p:sldId id="3696" r:id="rId663"/>
    <p:sldId id="3697" r:id="rId664"/>
    <p:sldId id="3698" r:id="rId665"/>
    <p:sldId id="3699" r:id="rId666"/>
    <p:sldId id="3700" r:id="rId667"/>
    <p:sldId id="3701" r:id="rId668"/>
    <p:sldId id="3702" r:id="rId669"/>
    <p:sldId id="3703" r:id="rId670"/>
    <p:sldId id="3704" r:id="rId671"/>
    <p:sldId id="3705" r:id="rId672"/>
    <p:sldId id="3706" r:id="rId673"/>
    <p:sldId id="3707" r:id="rId674"/>
    <p:sldId id="3708" r:id="rId675"/>
    <p:sldId id="3709" r:id="rId676"/>
    <p:sldId id="3710" r:id="rId677"/>
    <p:sldId id="3711" r:id="rId678"/>
    <p:sldId id="3712" r:id="rId679"/>
    <p:sldId id="3713" r:id="rId680"/>
    <p:sldId id="3714" r:id="rId681"/>
    <p:sldId id="3715" r:id="rId682"/>
    <p:sldId id="3716" r:id="rId683"/>
    <p:sldId id="3717" r:id="rId684"/>
    <p:sldId id="3718" r:id="rId685"/>
    <p:sldId id="3719" r:id="rId686"/>
    <p:sldId id="3720" r:id="rId687"/>
    <p:sldId id="3721" r:id="rId688"/>
    <p:sldId id="3722" r:id="rId689"/>
    <p:sldId id="3723" r:id="rId690"/>
    <p:sldId id="3724" r:id="rId691"/>
    <p:sldId id="3725" r:id="rId692"/>
    <p:sldId id="3726" r:id="rId693"/>
    <p:sldId id="3727" r:id="rId694"/>
    <p:sldId id="3728" r:id="rId695"/>
    <p:sldId id="3729" r:id="rId696"/>
    <p:sldId id="3730" r:id="rId697"/>
    <p:sldId id="3731" r:id="rId698"/>
    <p:sldId id="3732" r:id="rId699"/>
    <p:sldId id="3733" r:id="rId700"/>
    <p:sldId id="3734" r:id="rId701"/>
    <p:sldId id="3735" r:id="rId702"/>
    <p:sldId id="3736" r:id="rId703"/>
    <p:sldId id="3737" r:id="rId704"/>
    <p:sldId id="3738" r:id="rId705"/>
    <p:sldId id="3739" r:id="rId706"/>
    <p:sldId id="3740" r:id="rId707"/>
    <p:sldId id="3741" r:id="rId708"/>
    <p:sldId id="3742" r:id="rId709"/>
    <p:sldId id="3743" r:id="rId710"/>
    <p:sldId id="3744" r:id="rId711"/>
    <p:sldId id="3745" r:id="rId712"/>
    <p:sldId id="3746" r:id="rId713"/>
    <p:sldId id="3747" r:id="rId714"/>
    <p:sldId id="3748" r:id="rId715"/>
    <p:sldId id="3749" r:id="rId716"/>
    <p:sldId id="3750" r:id="rId717"/>
    <p:sldId id="3751" r:id="rId718"/>
    <p:sldId id="3752" r:id="rId719"/>
    <p:sldId id="3753" r:id="rId720"/>
    <p:sldId id="3754" r:id="rId721"/>
    <p:sldId id="3755" r:id="rId722"/>
    <p:sldId id="3756" r:id="rId723"/>
    <p:sldId id="3757" r:id="rId724"/>
    <p:sldId id="3758" r:id="rId725"/>
    <p:sldId id="3759" r:id="rId726"/>
    <p:sldId id="3760" r:id="rId727"/>
    <p:sldId id="3761" r:id="rId728"/>
    <p:sldId id="3762" r:id="rId729"/>
    <p:sldId id="3763" r:id="rId730"/>
    <p:sldId id="3764" r:id="rId731"/>
    <p:sldId id="3765" r:id="rId732"/>
    <p:sldId id="3766" r:id="rId733"/>
    <p:sldId id="3767" r:id="rId734"/>
    <p:sldId id="3768" r:id="rId735"/>
    <p:sldId id="3769" r:id="rId736"/>
    <p:sldId id="3770" r:id="rId737"/>
    <p:sldId id="3771" r:id="rId738"/>
    <p:sldId id="3772" r:id="rId739"/>
    <p:sldId id="3773" r:id="rId740"/>
    <p:sldId id="3774" r:id="rId741"/>
    <p:sldId id="3775" r:id="rId742"/>
    <p:sldId id="3776" r:id="rId743"/>
    <p:sldId id="3777" r:id="rId744"/>
    <p:sldId id="3778" r:id="rId745"/>
    <p:sldId id="3779" r:id="rId746"/>
    <p:sldId id="3780" r:id="rId747"/>
    <p:sldId id="3781" r:id="rId748"/>
    <p:sldId id="3782" r:id="rId749"/>
    <p:sldId id="3783" r:id="rId750"/>
    <p:sldId id="3784" r:id="rId751"/>
    <p:sldId id="3785" r:id="rId752"/>
    <p:sldId id="3786" r:id="rId753"/>
    <p:sldId id="3787" r:id="rId754"/>
    <p:sldId id="3788" r:id="rId755"/>
    <p:sldId id="3789" r:id="rId756"/>
    <p:sldId id="3790" r:id="rId757"/>
    <p:sldId id="3791" r:id="rId758"/>
    <p:sldId id="3792" r:id="rId759"/>
    <p:sldId id="3793" r:id="rId760"/>
    <p:sldId id="3794" r:id="rId761"/>
    <p:sldId id="3795" r:id="rId762"/>
    <p:sldId id="3796" r:id="rId763"/>
    <p:sldId id="3797" r:id="rId764"/>
    <p:sldId id="3798" r:id="rId765"/>
    <p:sldId id="3799" r:id="rId766"/>
    <p:sldId id="3800" r:id="rId767"/>
    <p:sldId id="3828" r:id="rId768"/>
    <p:sldId id="3802" r:id="rId769"/>
    <p:sldId id="3805" r:id="rId770"/>
    <p:sldId id="3806" r:id="rId771"/>
    <p:sldId id="3807" r:id="rId772"/>
    <p:sldId id="3808" r:id="rId773"/>
    <p:sldId id="3810" r:id="rId774"/>
    <p:sldId id="3811" r:id="rId775"/>
    <p:sldId id="3812" r:id="rId776"/>
    <p:sldId id="3813" r:id="rId777"/>
    <p:sldId id="3814" r:id="rId778"/>
    <p:sldId id="3815" r:id="rId779"/>
    <p:sldId id="3816" r:id="rId780"/>
    <p:sldId id="3817" r:id="rId781"/>
    <p:sldId id="3818" r:id="rId782"/>
    <p:sldId id="3819" r:id="rId783"/>
    <p:sldId id="3820" r:id="rId784"/>
    <p:sldId id="3821" r:id="rId785"/>
    <p:sldId id="3822" r:id="rId786"/>
    <p:sldId id="3823" r:id="rId787"/>
    <p:sldId id="3824" r:id="rId788"/>
    <p:sldId id="3825" r:id="rId789"/>
    <p:sldId id="3826" r:id="rId790"/>
    <p:sldId id="3345" r:id="rId791"/>
    <p:sldId id="3346" r:id="rId792"/>
    <p:sldId id="3347" r:id="rId793"/>
    <p:sldId id="3348" r:id="rId794"/>
    <p:sldId id="3349" r:id="rId795"/>
    <p:sldId id="3350" r:id="rId796"/>
    <p:sldId id="3351" r:id="rId797"/>
    <p:sldId id="3352" r:id="rId798"/>
    <p:sldId id="3353" r:id="rId799"/>
    <p:sldId id="3354" r:id="rId800"/>
    <p:sldId id="3355" r:id="rId801"/>
    <p:sldId id="3356" r:id="rId802"/>
    <p:sldId id="3357" r:id="rId803"/>
    <p:sldId id="3358" r:id="rId804"/>
    <p:sldId id="3359" r:id="rId805"/>
    <p:sldId id="3360" r:id="rId806"/>
    <p:sldId id="3361" r:id="rId807"/>
    <p:sldId id="3362" r:id="rId808"/>
    <p:sldId id="3363" r:id="rId809"/>
    <p:sldId id="3364" r:id="rId810"/>
    <p:sldId id="3365" r:id="rId811"/>
    <p:sldId id="3366" r:id="rId812"/>
    <p:sldId id="3367" r:id="rId813"/>
    <p:sldId id="3368" r:id="rId814"/>
    <p:sldId id="3369" r:id="rId815"/>
    <p:sldId id="3370" r:id="rId816"/>
    <p:sldId id="5510" r:id="rId817"/>
    <p:sldId id="8332" r:id="rId818"/>
    <p:sldId id="8339" r:id="rId819"/>
    <p:sldId id="5488" r:id="rId820"/>
    <p:sldId id="5489" r:id="rId821"/>
    <p:sldId id="4538" r:id="rId822"/>
    <p:sldId id="4539" r:id="rId823"/>
    <p:sldId id="4540" r:id="rId824"/>
    <p:sldId id="4541" r:id="rId825"/>
    <p:sldId id="4542" r:id="rId826"/>
    <p:sldId id="4935" r:id="rId827"/>
    <p:sldId id="4936" r:id="rId828"/>
    <p:sldId id="4937" r:id="rId829"/>
    <p:sldId id="4938" r:id="rId830"/>
    <p:sldId id="4939" r:id="rId831"/>
    <p:sldId id="4940" r:id="rId832"/>
    <p:sldId id="4941" r:id="rId833"/>
    <p:sldId id="4942" r:id="rId834"/>
    <p:sldId id="4943" r:id="rId835"/>
    <p:sldId id="4944" r:id="rId836"/>
    <p:sldId id="4945" r:id="rId837"/>
    <p:sldId id="4946" r:id="rId838"/>
    <p:sldId id="4947" r:id="rId839"/>
    <p:sldId id="4948" r:id="rId840"/>
    <p:sldId id="4949" r:id="rId841"/>
    <p:sldId id="4950" r:id="rId842"/>
    <p:sldId id="4951" r:id="rId843"/>
    <p:sldId id="4952" r:id="rId844"/>
    <p:sldId id="4953" r:id="rId845"/>
    <p:sldId id="4954" r:id="rId846"/>
    <p:sldId id="4955" r:id="rId847"/>
    <p:sldId id="4956" r:id="rId848"/>
    <p:sldId id="4957" r:id="rId849"/>
    <p:sldId id="4958" r:id="rId850"/>
    <p:sldId id="4959" r:id="rId851"/>
    <p:sldId id="4960" r:id="rId852"/>
    <p:sldId id="4961" r:id="rId853"/>
    <p:sldId id="4962" r:id="rId854"/>
    <p:sldId id="4963" r:id="rId855"/>
    <p:sldId id="4964" r:id="rId856"/>
    <p:sldId id="4965" r:id="rId857"/>
    <p:sldId id="4966" r:id="rId858"/>
    <p:sldId id="4967" r:id="rId859"/>
    <p:sldId id="4968" r:id="rId860"/>
    <p:sldId id="4969" r:id="rId861"/>
    <p:sldId id="4970" r:id="rId862"/>
    <p:sldId id="4971" r:id="rId863"/>
    <p:sldId id="4972" r:id="rId864"/>
    <p:sldId id="4973" r:id="rId865"/>
    <p:sldId id="4974" r:id="rId866"/>
    <p:sldId id="4975" r:id="rId867"/>
    <p:sldId id="4976" r:id="rId868"/>
    <p:sldId id="4977" r:id="rId869"/>
    <p:sldId id="4978" r:id="rId870"/>
    <p:sldId id="4979" r:id="rId871"/>
    <p:sldId id="4980" r:id="rId872"/>
    <p:sldId id="4981" r:id="rId873"/>
    <p:sldId id="4982" r:id="rId874"/>
    <p:sldId id="4983" r:id="rId875"/>
    <p:sldId id="4984" r:id="rId876"/>
    <p:sldId id="4985" r:id="rId877"/>
    <p:sldId id="4986" r:id="rId878"/>
    <p:sldId id="4987" r:id="rId879"/>
    <p:sldId id="4988" r:id="rId880"/>
    <p:sldId id="4989" r:id="rId881"/>
    <p:sldId id="4990" r:id="rId882"/>
    <p:sldId id="4991" r:id="rId883"/>
    <p:sldId id="4992" r:id="rId884"/>
    <p:sldId id="4993" r:id="rId885"/>
    <p:sldId id="4994" r:id="rId886"/>
    <p:sldId id="4995" r:id="rId887"/>
    <p:sldId id="4996" r:id="rId888"/>
    <p:sldId id="4997" r:id="rId889"/>
    <p:sldId id="4998" r:id="rId890"/>
    <p:sldId id="4999" r:id="rId891"/>
    <p:sldId id="5000" r:id="rId892"/>
    <p:sldId id="5001" r:id="rId893"/>
    <p:sldId id="5002" r:id="rId894"/>
    <p:sldId id="5003" r:id="rId895"/>
    <p:sldId id="5004" r:id="rId896"/>
    <p:sldId id="5005" r:id="rId897"/>
    <p:sldId id="5006" r:id="rId898"/>
    <p:sldId id="5007" r:id="rId899"/>
    <p:sldId id="5008" r:id="rId900"/>
    <p:sldId id="5009" r:id="rId901"/>
    <p:sldId id="5010" r:id="rId902"/>
    <p:sldId id="5011" r:id="rId903"/>
    <p:sldId id="5012" r:id="rId904"/>
    <p:sldId id="5013" r:id="rId905"/>
    <p:sldId id="5014" r:id="rId906"/>
    <p:sldId id="5015" r:id="rId907"/>
    <p:sldId id="5016" r:id="rId908"/>
    <p:sldId id="5017" r:id="rId909"/>
    <p:sldId id="5018" r:id="rId910"/>
    <p:sldId id="5019" r:id="rId911"/>
    <p:sldId id="5020" r:id="rId912"/>
    <p:sldId id="5021" r:id="rId913"/>
    <p:sldId id="5022" r:id="rId914"/>
    <p:sldId id="5023" r:id="rId915"/>
    <p:sldId id="5024" r:id="rId916"/>
    <p:sldId id="5025" r:id="rId917"/>
    <p:sldId id="5026" r:id="rId918"/>
    <p:sldId id="5027" r:id="rId919"/>
    <p:sldId id="5029" r:id="rId920"/>
    <p:sldId id="5030" r:id="rId921"/>
    <p:sldId id="5031" r:id="rId922"/>
    <p:sldId id="5032" r:id="rId923"/>
    <p:sldId id="5033" r:id="rId924"/>
    <p:sldId id="5034" r:id="rId925"/>
    <p:sldId id="5035" r:id="rId926"/>
    <p:sldId id="5036" r:id="rId927"/>
    <p:sldId id="5037" r:id="rId928"/>
    <p:sldId id="5038" r:id="rId929"/>
    <p:sldId id="5039" r:id="rId930"/>
    <p:sldId id="5040" r:id="rId931"/>
    <p:sldId id="5041" r:id="rId932"/>
    <p:sldId id="8340" r:id="rId933"/>
    <p:sldId id="5043" r:id="rId934"/>
    <p:sldId id="5044" r:id="rId935"/>
    <p:sldId id="5045" r:id="rId936"/>
    <p:sldId id="5046" r:id="rId937"/>
    <p:sldId id="5047" r:id="rId938"/>
    <p:sldId id="5048" r:id="rId939"/>
    <p:sldId id="5049" r:id="rId940"/>
    <p:sldId id="5050" r:id="rId941"/>
    <p:sldId id="5051" r:id="rId942"/>
    <p:sldId id="5052" r:id="rId943"/>
    <p:sldId id="5053" r:id="rId944"/>
    <p:sldId id="5054" r:id="rId945"/>
    <p:sldId id="5055" r:id="rId946"/>
    <p:sldId id="5056" r:id="rId947"/>
    <p:sldId id="5057" r:id="rId948"/>
    <p:sldId id="5058" r:id="rId949"/>
    <p:sldId id="5059" r:id="rId950"/>
    <p:sldId id="5060" r:id="rId951"/>
    <p:sldId id="5061" r:id="rId952"/>
    <p:sldId id="5062" r:id="rId953"/>
    <p:sldId id="5063" r:id="rId954"/>
    <p:sldId id="5064" r:id="rId955"/>
    <p:sldId id="5065" r:id="rId956"/>
    <p:sldId id="5066" r:id="rId957"/>
    <p:sldId id="5067" r:id="rId958"/>
    <p:sldId id="5068" r:id="rId959"/>
    <p:sldId id="5069" r:id="rId960"/>
    <p:sldId id="5070" r:id="rId961"/>
    <p:sldId id="5071" r:id="rId962"/>
    <p:sldId id="5072" r:id="rId963"/>
    <p:sldId id="5073" r:id="rId964"/>
    <p:sldId id="5074" r:id="rId965"/>
    <p:sldId id="5075" r:id="rId966"/>
    <p:sldId id="5076" r:id="rId967"/>
    <p:sldId id="5077" r:id="rId968"/>
    <p:sldId id="5078" r:id="rId969"/>
    <p:sldId id="5079" r:id="rId970"/>
    <p:sldId id="5080" r:id="rId971"/>
    <p:sldId id="5081" r:id="rId972"/>
    <p:sldId id="5082" r:id="rId973"/>
    <p:sldId id="5083" r:id="rId974"/>
    <p:sldId id="5084" r:id="rId975"/>
    <p:sldId id="5085" r:id="rId976"/>
    <p:sldId id="5086" r:id="rId977"/>
    <p:sldId id="5087" r:id="rId978"/>
    <p:sldId id="5088" r:id="rId979"/>
    <p:sldId id="5089" r:id="rId980"/>
    <p:sldId id="5090" r:id="rId981"/>
    <p:sldId id="5091" r:id="rId982"/>
    <p:sldId id="5092" r:id="rId983"/>
    <p:sldId id="5093" r:id="rId984"/>
    <p:sldId id="5094" r:id="rId985"/>
    <p:sldId id="5095" r:id="rId986"/>
    <p:sldId id="5096" r:id="rId987"/>
    <p:sldId id="5097" r:id="rId988"/>
    <p:sldId id="5098" r:id="rId989"/>
    <p:sldId id="5099" r:id="rId990"/>
    <p:sldId id="5100" r:id="rId991"/>
    <p:sldId id="5101" r:id="rId992"/>
    <p:sldId id="5102" r:id="rId993"/>
    <p:sldId id="5103" r:id="rId994"/>
    <p:sldId id="5104" r:id="rId995"/>
    <p:sldId id="5105" r:id="rId996"/>
    <p:sldId id="5106" r:id="rId997"/>
    <p:sldId id="5107" r:id="rId998"/>
    <p:sldId id="5108" r:id="rId999"/>
    <p:sldId id="5109" r:id="rId1000"/>
    <p:sldId id="5110" r:id="rId1001"/>
    <p:sldId id="5111" r:id="rId1002"/>
    <p:sldId id="5112" r:id="rId1003"/>
    <p:sldId id="5113" r:id="rId1004"/>
    <p:sldId id="5114" r:id="rId1005"/>
    <p:sldId id="5115" r:id="rId1006"/>
    <p:sldId id="5116" r:id="rId1007"/>
    <p:sldId id="5117" r:id="rId1008"/>
    <p:sldId id="5118" r:id="rId1009"/>
    <p:sldId id="5119" r:id="rId1010"/>
    <p:sldId id="5120" r:id="rId1011"/>
    <p:sldId id="5121" r:id="rId1012"/>
    <p:sldId id="5122" r:id="rId1013"/>
    <p:sldId id="5123" r:id="rId1014"/>
    <p:sldId id="5124" r:id="rId1015"/>
    <p:sldId id="5126" r:id="rId1016"/>
    <p:sldId id="5127" r:id="rId1017"/>
    <p:sldId id="5128" r:id="rId1018"/>
    <p:sldId id="5129" r:id="rId1019"/>
    <p:sldId id="5130" r:id="rId1020"/>
    <p:sldId id="5131" r:id="rId1021"/>
    <p:sldId id="5132" r:id="rId1022"/>
    <p:sldId id="5133" r:id="rId1023"/>
    <p:sldId id="5134" r:id="rId1024"/>
    <p:sldId id="5135" r:id="rId1025"/>
    <p:sldId id="5136" r:id="rId1026"/>
    <p:sldId id="5137" r:id="rId1027"/>
    <p:sldId id="5138" r:id="rId1028"/>
    <p:sldId id="5139" r:id="rId1029"/>
    <p:sldId id="5140" r:id="rId1030"/>
    <p:sldId id="5141" r:id="rId1031"/>
    <p:sldId id="5142" r:id="rId1032"/>
    <p:sldId id="5143" r:id="rId1033"/>
    <p:sldId id="5144" r:id="rId1034"/>
    <p:sldId id="5145" r:id="rId1035"/>
    <p:sldId id="5146" r:id="rId1036"/>
    <p:sldId id="5147" r:id="rId1037"/>
    <p:sldId id="5148" r:id="rId1038"/>
    <p:sldId id="5149" r:id="rId1039"/>
    <p:sldId id="5150" r:id="rId1040"/>
    <p:sldId id="5151" r:id="rId1041"/>
    <p:sldId id="5152" r:id="rId1042"/>
    <p:sldId id="5153" r:id="rId1043"/>
    <p:sldId id="5154" r:id="rId1044"/>
    <p:sldId id="5155" r:id="rId1045"/>
    <p:sldId id="5156" r:id="rId1046"/>
    <p:sldId id="5157" r:id="rId1047"/>
    <p:sldId id="5158" r:id="rId1048"/>
    <p:sldId id="5159" r:id="rId1049"/>
    <p:sldId id="5160" r:id="rId1050"/>
    <p:sldId id="5161" r:id="rId1051"/>
    <p:sldId id="5162" r:id="rId1052"/>
    <p:sldId id="5163" r:id="rId1053"/>
    <p:sldId id="5164" r:id="rId1054"/>
    <p:sldId id="5165" r:id="rId1055"/>
    <p:sldId id="5166" r:id="rId1056"/>
    <p:sldId id="5167" r:id="rId1057"/>
    <p:sldId id="5168" r:id="rId1058"/>
    <p:sldId id="5169" r:id="rId1059"/>
    <p:sldId id="5170" r:id="rId1060"/>
    <p:sldId id="5171" r:id="rId1061"/>
    <p:sldId id="5172" r:id="rId1062"/>
    <p:sldId id="5173" r:id="rId1063"/>
    <p:sldId id="5174" r:id="rId1064"/>
    <p:sldId id="5175" r:id="rId1065"/>
    <p:sldId id="5176" r:id="rId1066"/>
    <p:sldId id="5177" r:id="rId1067"/>
    <p:sldId id="5178" r:id="rId1068"/>
    <p:sldId id="5179" r:id="rId1069"/>
    <p:sldId id="5180" r:id="rId1070"/>
    <p:sldId id="5181" r:id="rId1071"/>
    <p:sldId id="5182" r:id="rId1072"/>
    <p:sldId id="5183" r:id="rId1073"/>
    <p:sldId id="5184" r:id="rId1074"/>
    <p:sldId id="5185" r:id="rId1075"/>
    <p:sldId id="5186" r:id="rId1076"/>
    <p:sldId id="5187" r:id="rId1077"/>
    <p:sldId id="5188" r:id="rId1078"/>
    <p:sldId id="5189" r:id="rId1079"/>
    <p:sldId id="5190" r:id="rId1080"/>
    <p:sldId id="5191" r:id="rId1081"/>
    <p:sldId id="5192" r:id="rId1082"/>
    <p:sldId id="5193" r:id="rId1083"/>
    <p:sldId id="5194" r:id="rId1084"/>
    <p:sldId id="5196" r:id="rId1085"/>
    <p:sldId id="5197" r:id="rId1086"/>
    <p:sldId id="5198" r:id="rId1087"/>
    <p:sldId id="5199" r:id="rId1088"/>
    <p:sldId id="5200" r:id="rId1089"/>
    <p:sldId id="5201" r:id="rId1090"/>
    <p:sldId id="5202" r:id="rId1091"/>
    <p:sldId id="5203" r:id="rId1092"/>
    <p:sldId id="5204" r:id="rId1093"/>
    <p:sldId id="5205" r:id="rId1094"/>
    <p:sldId id="5206" r:id="rId1095"/>
    <p:sldId id="5207" r:id="rId1096"/>
    <p:sldId id="5208" r:id="rId1097"/>
    <p:sldId id="5209" r:id="rId1098"/>
    <p:sldId id="5210" r:id="rId1099"/>
    <p:sldId id="5211" r:id="rId1100"/>
    <p:sldId id="5212" r:id="rId1101"/>
    <p:sldId id="5213" r:id="rId1102"/>
    <p:sldId id="5214" r:id="rId1103"/>
    <p:sldId id="5215" r:id="rId1104"/>
    <p:sldId id="5216" r:id="rId1105"/>
    <p:sldId id="5217" r:id="rId1106"/>
    <p:sldId id="5218" r:id="rId1107"/>
    <p:sldId id="5219" r:id="rId1108"/>
    <p:sldId id="5220" r:id="rId1109"/>
    <p:sldId id="5221" r:id="rId1110"/>
    <p:sldId id="5222" r:id="rId1111"/>
    <p:sldId id="5223" r:id="rId1112"/>
    <p:sldId id="5224" r:id="rId1113"/>
    <p:sldId id="5227" r:id="rId1114"/>
    <p:sldId id="5228" r:id="rId1115"/>
    <p:sldId id="5229" r:id="rId1116"/>
    <p:sldId id="5230" r:id="rId1117"/>
    <p:sldId id="5231" r:id="rId1118"/>
    <p:sldId id="5232" r:id="rId1119"/>
    <p:sldId id="5233" r:id="rId1120"/>
    <p:sldId id="5234" r:id="rId1121"/>
    <p:sldId id="5235" r:id="rId1122"/>
    <p:sldId id="5236" r:id="rId1123"/>
    <p:sldId id="5237" r:id="rId1124"/>
    <p:sldId id="5238" r:id="rId1125"/>
    <p:sldId id="5239" r:id="rId1126"/>
    <p:sldId id="5240" r:id="rId1127"/>
    <p:sldId id="5241" r:id="rId1128"/>
    <p:sldId id="5243" r:id="rId1129"/>
    <p:sldId id="5244" r:id="rId1130"/>
    <p:sldId id="5245" r:id="rId1131"/>
    <p:sldId id="5246" r:id="rId1132"/>
    <p:sldId id="5247" r:id="rId1133"/>
    <p:sldId id="5248" r:id="rId1134"/>
    <p:sldId id="5249" r:id="rId1135"/>
    <p:sldId id="5250" r:id="rId1136"/>
    <p:sldId id="5251" r:id="rId1137"/>
    <p:sldId id="5252" r:id="rId1138"/>
    <p:sldId id="5253" r:id="rId1139"/>
    <p:sldId id="5254" r:id="rId1140"/>
    <p:sldId id="5255" r:id="rId1141"/>
    <p:sldId id="5256" r:id="rId1142"/>
    <p:sldId id="5257" r:id="rId1143"/>
    <p:sldId id="5258" r:id="rId1144"/>
    <p:sldId id="5259" r:id="rId1145"/>
    <p:sldId id="5260" r:id="rId1146"/>
    <p:sldId id="5261" r:id="rId1147"/>
    <p:sldId id="5262" r:id="rId1148"/>
    <p:sldId id="5263" r:id="rId1149"/>
    <p:sldId id="5264" r:id="rId1150"/>
    <p:sldId id="5265" r:id="rId1151"/>
    <p:sldId id="5266" r:id="rId1152"/>
    <p:sldId id="5267" r:id="rId1153"/>
    <p:sldId id="5268" r:id="rId1154"/>
    <p:sldId id="5269" r:id="rId1155"/>
    <p:sldId id="5270" r:id="rId1156"/>
    <p:sldId id="5271" r:id="rId1157"/>
    <p:sldId id="5272" r:id="rId1158"/>
    <p:sldId id="5273" r:id="rId1159"/>
    <p:sldId id="5274" r:id="rId1160"/>
    <p:sldId id="5275" r:id="rId1161"/>
    <p:sldId id="5276" r:id="rId1162"/>
    <p:sldId id="5277" r:id="rId1163"/>
    <p:sldId id="5278" r:id="rId1164"/>
    <p:sldId id="5279" r:id="rId1165"/>
    <p:sldId id="5280" r:id="rId1166"/>
    <p:sldId id="5281" r:id="rId1167"/>
    <p:sldId id="5282" r:id="rId1168"/>
    <p:sldId id="5283" r:id="rId1169"/>
    <p:sldId id="5284" r:id="rId1170"/>
    <p:sldId id="5285" r:id="rId1171"/>
    <p:sldId id="5286" r:id="rId1172"/>
    <p:sldId id="5287" r:id="rId1173"/>
    <p:sldId id="5288" r:id="rId1174"/>
    <p:sldId id="5289" r:id="rId1175"/>
    <p:sldId id="5290" r:id="rId1176"/>
    <p:sldId id="5291" r:id="rId1177"/>
    <p:sldId id="5292" r:id="rId1178"/>
    <p:sldId id="5293" r:id="rId1179"/>
    <p:sldId id="5294" r:id="rId1180"/>
    <p:sldId id="5295" r:id="rId1181"/>
    <p:sldId id="5296" r:id="rId1182"/>
    <p:sldId id="5297" r:id="rId1183"/>
    <p:sldId id="5298" r:id="rId1184"/>
    <p:sldId id="5299" r:id="rId1185"/>
    <p:sldId id="5300" r:id="rId1186"/>
    <p:sldId id="5301" r:id="rId1187"/>
    <p:sldId id="5302" r:id="rId1188"/>
    <p:sldId id="5303" r:id="rId1189"/>
    <p:sldId id="5304" r:id="rId1190"/>
    <p:sldId id="5305" r:id="rId1191"/>
    <p:sldId id="5306" r:id="rId1192"/>
    <p:sldId id="5307" r:id="rId1193"/>
    <p:sldId id="5308" r:id="rId1194"/>
    <p:sldId id="5309" r:id="rId1195"/>
    <p:sldId id="5310" r:id="rId1196"/>
    <p:sldId id="5311" r:id="rId1197"/>
    <p:sldId id="5312" r:id="rId1198"/>
    <p:sldId id="5313" r:id="rId1199"/>
    <p:sldId id="5314" r:id="rId1200"/>
    <p:sldId id="8341" r:id="rId1201"/>
    <p:sldId id="377" r:id="rId1202"/>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5C8A9782-F7A1-4739-BEF1-794E69D1612D}">
          <p14:sldIdLst>
            <p14:sldId id="8226"/>
            <p14:sldId id="6725"/>
          </p14:sldIdLst>
        </p14:section>
        <p14:section name="Surah Fajr" id="{A672AF94-E20E-4DCF-AD08-027047C03CDE}">
          <p14:sldIdLst>
            <p14:sldId id="8211"/>
            <p14:sldId id="8336"/>
            <p14:sldId id="8337"/>
            <p14:sldId id="5527"/>
            <p14:sldId id="5529"/>
            <p14:sldId id="5530"/>
            <p14:sldId id="5531"/>
            <p14:sldId id="5532"/>
            <p14:sldId id="5533"/>
            <p14:sldId id="5534"/>
            <p14:sldId id="5535"/>
            <p14:sldId id="5536"/>
            <p14:sldId id="5537"/>
            <p14:sldId id="5538"/>
            <p14:sldId id="5539"/>
            <p14:sldId id="5540"/>
            <p14:sldId id="5541"/>
            <p14:sldId id="5542"/>
            <p14:sldId id="5543"/>
            <p14:sldId id="5544"/>
            <p14:sldId id="5545"/>
            <p14:sldId id="5546"/>
            <p14:sldId id="5547"/>
            <p14:sldId id="5548"/>
            <p14:sldId id="5549"/>
            <p14:sldId id="5550"/>
            <p14:sldId id="5551"/>
            <p14:sldId id="5552"/>
            <p14:sldId id="5553"/>
            <p14:sldId id="8338"/>
          </p14:sldIdLst>
        </p14:section>
        <p14:section name="Salah" id="{08078AC5-7881-48B7-8347-11D48DB36A21}">
          <p14:sldIdLst>
            <p14:sldId id="8232"/>
            <p14:sldId id="8212"/>
            <p14:sldId id="8223"/>
          </p14:sldIdLst>
        </p14:section>
        <p14:section name="Ziyarat Ashura" id="{4C9ECB72-9DC1-4597-A81B-1A95BABDC042}">
          <p14:sldIdLst>
            <p14:sldId id="262"/>
            <p14:sldId id="5441"/>
            <p14:sldId id="5042"/>
            <p14:sldId id="264"/>
            <p14:sldId id="265"/>
            <p14:sldId id="267"/>
            <p14:sldId id="268"/>
            <p14:sldId id="269"/>
            <p14:sldId id="271"/>
            <p14:sldId id="272"/>
            <p14:sldId id="273"/>
            <p14:sldId id="274"/>
            <p14:sldId id="275"/>
            <p14:sldId id="276"/>
            <p14:sldId id="277"/>
            <p14:sldId id="278"/>
            <p14:sldId id="279"/>
            <p14:sldId id="280"/>
            <p14:sldId id="281"/>
            <p14:sldId id="282"/>
            <p14:sldId id="283"/>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5446"/>
            <p14:sldId id="344"/>
            <p14:sldId id="345"/>
            <p14:sldId id="346"/>
            <p14:sldId id="347"/>
            <p14:sldId id="348"/>
            <p14:sldId id="350"/>
            <p14:sldId id="351"/>
            <p14:sldId id="353"/>
            <p14:sldId id="354"/>
            <p14:sldId id="355"/>
            <p14:sldId id="357"/>
            <p14:sldId id="358"/>
            <p14:sldId id="359"/>
            <p14:sldId id="360"/>
            <p14:sldId id="361"/>
            <p14:sldId id="362"/>
            <p14:sldId id="363"/>
            <p14:sldId id="365"/>
            <p14:sldId id="366"/>
            <p14:sldId id="367"/>
            <p14:sldId id="368"/>
            <p14:sldId id="369"/>
            <p14:sldId id="370"/>
            <p14:sldId id="8233"/>
            <p14:sldId id="8234"/>
            <p14:sldId id="8235"/>
            <p14:sldId id="8236"/>
            <p14:sldId id="8237"/>
            <p14:sldId id="8238"/>
            <p14:sldId id="8239"/>
            <p14:sldId id="8240"/>
            <p14:sldId id="8241"/>
            <p14:sldId id="8242"/>
            <p14:sldId id="8243"/>
            <p14:sldId id="8244"/>
            <p14:sldId id="8245"/>
            <p14:sldId id="8246"/>
            <p14:sldId id="8247"/>
            <p14:sldId id="8248"/>
            <p14:sldId id="8249"/>
            <p14:sldId id="8250"/>
            <p14:sldId id="8251"/>
            <p14:sldId id="8252"/>
            <p14:sldId id="8253"/>
            <p14:sldId id="8254"/>
            <p14:sldId id="8255"/>
            <p14:sldId id="8256"/>
            <p14:sldId id="8257"/>
            <p14:sldId id="8258"/>
            <p14:sldId id="8259"/>
            <p14:sldId id="8260"/>
            <p14:sldId id="8261"/>
            <p14:sldId id="8262"/>
            <p14:sldId id="8263"/>
            <p14:sldId id="8264"/>
            <p14:sldId id="8265"/>
            <p14:sldId id="8266"/>
            <p14:sldId id="8267"/>
            <p14:sldId id="8268"/>
            <p14:sldId id="8269"/>
            <p14:sldId id="8270"/>
            <p14:sldId id="8271"/>
            <p14:sldId id="8272"/>
            <p14:sldId id="8273"/>
            <p14:sldId id="8274"/>
            <p14:sldId id="8275"/>
            <p14:sldId id="8276"/>
            <p14:sldId id="8277"/>
            <p14:sldId id="8278"/>
            <p14:sldId id="8279"/>
            <p14:sldId id="8280"/>
            <p14:sldId id="8281"/>
            <p14:sldId id="8282"/>
            <p14:sldId id="8283"/>
            <p14:sldId id="8284"/>
            <p14:sldId id="8285"/>
            <p14:sldId id="8286"/>
            <p14:sldId id="8287"/>
            <p14:sldId id="8288"/>
            <p14:sldId id="8289"/>
            <p14:sldId id="8290"/>
            <p14:sldId id="8291"/>
            <p14:sldId id="8292"/>
            <p14:sldId id="8293"/>
            <p14:sldId id="8294"/>
            <p14:sldId id="8295"/>
            <p14:sldId id="8296"/>
            <p14:sldId id="8297"/>
            <p14:sldId id="8298"/>
            <p14:sldId id="8299"/>
            <p14:sldId id="8300"/>
            <p14:sldId id="8301"/>
            <p14:sldId id="8302"/>
            <p14:sldId id="8303"/>
            <p14:sldId id="8304"/>
            <p14:sldId id="8305"/>
            <p14:sldId id="8306"/>
            <p14:sldId id="8307"/>
            <p14:sldId id="8308"/>
            <p14:sldId id="8309"/>
            <p14:sldId id="8310"/>
            <p14:sldId id="8311"/>
            <p14:sldId id="8312"/>
            <p14:sldId id="8313"/>
            <p14:sldId id="8314"/>
            <p14:sldId id="8315"/>
            <p14:sldId id="8316"/>
            <p14:sldId id="8317"/>
            <p14:sldId id="8318"/>
            <p14:sldId id="8319"/>
            <p14:sldId id="8320"/>
            <p14:sldId id="8321"/>
            <p14:sldId id="8322"/>
            <p14:sldId id="8323"/>
            <p14:sldId id="8324"/>
            <p14:sldId id="8325"/>
            <p14:sldId id="8326"/>
            <p14:sldId id="8327"/>
            <p14:sldId id="8328"/>
            <p14:sldId id="8329"/>
            <p14:sldId id="8330"/>
            <p14:sldId id="372"/>
            <p14:sldId id="8227"/>
            <p14:sldId id="389"/>
            <p14:sldId id="390"/>
            <p14:sldId id="391"/>
            <p14:sldId id="392"/>
            <p14:sldId id="393"/>
            <p14:sldId id="394"/>
            <p14:sldId id="395"/>
            <p14:sldId id="396"/>
            <p14:sldId id="397"/>
            <p14:sldId id="398"/>
            <p14:sldId id="399"/>
            <p14:sldId id="400"/>
            <p14:sldId id="401"/>
            <p14:sldId id="402"/>
            <p14:sldId id="403"/>
            <p14:sldId id="404"/>
            <p14:sldId id="5445"/>
            <p14:sldId id="5524"/>
          </p14:sldIdLst>
        </p14:section>
        <p14:section name="Dua Alqamah" id="{68486060-7262-4B92-86D0-EB47EE864A3F}">
          <p14:sldIdLst>
            <p14:sldId id="8224"/>
            <p14:sldId id="8225"/>
            <p14:sldId id="8230"/>
            <p14:sldId id="6281"/>
            <p14:sldId id="6282"/>
            <p14:sldId id="6283"/>
            <p14:sldId id="6284"/>
            <p14:sldId id="6285"/>
            <p14:sldId id="6286"/>
            <p14:sldId id="6287"/>
            <p14:sldId id="6288"/>
            <p14:sldId id="6289"/>
            <p14:sldId id="6290"/>
            <p14:sldId id="6291"/>
            <p14:sldId id="6292"/>
            <p14:sldId id="6293"/>
            <p14:sldId id="6294"/>
            <p14:sldId id="6295"/>
            <p14:sldId id="6296"/>
            <p14:sldId id="6297"/>
            <p14:sldId id="6298"/>
            <p14:sldId id="6299"/>
            <p14:sldId id="6300"/>
            <p14:sldId id="6301"/>
            <p14:sldId id="6302"/>
            <p14:sldId id="6303"/>
            <p14:sldId id="6304"/>
            <p14:sldId id="6305"/>
            <p14:sldId id="6306"/>
            <p14:sldId id="6307"/>
            <p14:sldId id="6308"/>
            <p14:sldId id="6309"/>
            <p14:sldId id="6310"/>
            <p14:sldId id="6311"/>
            <p14:sldId id="6312"/>
            <p14:sldId id="6313"/>
            <p14:sldId id="6314"/>
            <p14:sldId id="6315"/>
            <p14:sldId id="6316"/>
            <p14:sldId id="6317"/>
            <p14:sldId id="6318"/>
            <p14:sldId id="6319"/>
            <p14:sldId id="6320"/>
            <p14:sldId id="6321"/>
            <p14:sldId id="6322"/>
            <p14:sldId id="6323"/>
            <p14:sldId id="6324"/>
            <p14:sldId id="6325"/>
            <p14:sldId id="6326"/>
            <p14:sldId id="6327"/>
            <p14:sldId id="6328"/>
            <p14:sldId id="6329"/>
            <p14:sldId id="6330"/>
            <p14:sldId id="6331"/>
            <p14:sldId id="6332"/>
            <p14:sldId id="6333"/>
            <p14:sldId id="6334"/>
            <p14:sldId id="6335"/>
            <p14:sldId id="6336"/>
            <p14:sldId id="6337"/>
            <p14:sldId id="6338"/>
            <p14:sldId id="6339"/>
            <p14:sldId id="6340"/>
            <p14:sldId id="6341"/>
            <p14:sldId id="6342"/>
            <p14:sldId id="6343"/>
            <p14:sldId id="6344"/>
            <p14:sldId id="6345"/>
            <p14:sldId id="6346"/>
            <p14:sldId id="6347"/>
            <p14:sldId id="6348"/>
            <p14:sldId id="6349"/>
            <p14:sldId id="6350"/>
            <p14:sldId id="6351"/>
            <p14:sldId id="6352"/>
            <p14:sldId id="6353"/>
            <p14:sldId id="6354"/>
            <p14:sldId id="6355"/>
            <p14:sldId id="6356"/>
            <p14:sldId id="6357"/>
            <p14:sldId id="6358"/>
            <p14:sldId id="6359"/>
            <p14:sldId id="6360"/>
            <p14:sldId id="6362"/>
            <p14:sldId id="6363"/>
            <p14:sldId id="6364"/>
            <p14:sldId id="6365"/>
            <p14:sldId id="6366"/>
            <p14:sldId id="6367"/>
            <p14:sldId id="6368"/>
            <p14:sldId id="6369"/>
            <p14:sldId id="6370"/>
            <p14:sldId id="6371"/>
            <p14:sldId id="6372"/>
            <p14:sldId id="6373"/>
            <p14:sldId id="6374"/>
            <p14:sldId id="6375"/>
            <p14:sldId id="6376"/>
            <p14:sldId id="6377"/>
            <p14:sldId id="6378"/>
            <p14:sldId id="6379"/>
            <p14:sldId id="6380"/>
            <p14:sldId id="6381"/>
            <p14:sldId id="6382"/>
            <p14:sldId id="6383"/>
            <p14:sldId id="6384"/>
            <p14:sldId id="6385"/>
            <p14:sldId id="6386"/>
            <p14:sldId id="6387"/>
            <p14:sldId id="6388"/>
            <p14:sldId id="6389"/>
            <p14:sldId id="6390"/>
            <p14:sldId id="6391"/>
            <p14:sldId id="6392"/>
            <p14:sldId id="6393"/>
            <p14:sldId id="6394"/>
            <p14:sldId id="6395"/>
            <p14:sldId id="6396"/>
            <p14:sldId id="6397"/>
            <p14:sldId id="6398"/>
            <p14:sldId id="6399"/>
            <p14:sldId id="6400"/>
            <p14:sldId id="6401"/>
            <p14:sldId id="6402"/>
            <p14:sldId id="6403"/>
            <p14:sldId id="6405"/>
            <p14:sldId id="6406"/>
            <p14:sldId id="6407"/>
            <p14:sldId id="6408"/>
            <p14:sldId id="6409"/>
            <p14:sldId id="6410"/>
            <p14:sldId id="6411"/>
            <p14:sldId id="6412"/>
            <p14:sldId id="6413"/>
            <p14:sldId id="6414"/>
            <p14:sldId id="6415"/>
            <p14:sldId id="6416"/>
            <p14:sldId id="6417"/>
            <p14:sldId id="6418"/>
            <p14:sldId id="6419"/>
            <p14:sldId id="6420"/>
            <p14:sldId id="6421"/>
            <p14:sldId id="6422"/>
            <p14:sldId id="6423"/>
            <p14:sldId id="6424"/>
            <p14:sldId id="6425"/>
            <p14:sldId id="6426"/>
            <p14:sldId id="6427"/>
            <p14:sldId id="6428"/>
            <p14:sldId id="6429"/>
            <p14:sldId id="6430"/>
            <p14:sldId id="6431"/>
            <p14:sldId id="6432"/>
            <p14:sldId id="6433"/>
            <p14:sldId id="6434"/>
            <p14:sldId id="6435"/>
            <p14:sldId id="6436"/>
            <p14:sldId id="6437"/>
            <p14:sldId id="6438"/>
            <p14:sldId id="6439"/>
            <p14:sldId id="6440"/>
            <p14:sldId id="6441"/>
            <p14:sldId id="6442"/>
            <p14:sldId id="6443"/>
            <p14:sldId id="6444"/>
            <p14:sldId id="6445"/>
            <p14:sldId id="6446"/>
            <p14:sldId id="6447"/>
            <p14:sldId id="6448"/>
            <p14:sldId id="6449"/>
            <p14:sldId id="6450"/>
            <p14:sldId id="6451"/>
            <p14:sldId id="6452"/>
            <p14:sldId id="6453"/>
            <p14:sldId id="6454"/>
            <p14:sldId id="6455"/>
            <p14:sldId id="6456"/>
            <p14:sldId id="6457"/>
            <p14:sldId id="6458"/>
            <p14:sldId id="6459"/>
            <p14:sldId id="6460"/>
            <p14:sldId id="6461"/>
            <p14:sldId id="6462"/>
            <p14:sldId id="6463"/>
            <p14:sldId id="6464"/>
            <p14:sldId id="6465"/>
            <p14:sldId id="6466"/>
            <p14:sldId id="6467"/>
            <p14:sldId id="6468"/>
            <p14:sldId id="6469"/>
            <p14:sldId id="6470"/>
            <p14:sldId id="6471"/>
            <p14:sldId id="6472"/>
            <p14:sldId id="8231"/>
          </p14:sldIdLst>
        </p14:section>
        <p14:section name="7 Dhikr" id="{2F69FD9D-6954-451F-9231-9038E1A604B0}">
          <p14:sldIdLst>
            <p14:sldId id="8229"/>
            <p14:sldId id="6478"/>
            <p14:sldId id="8228"/>
            <p14:sldId id="6717"/>
          </p14:sldIdLst>
        </p14:section>
        <p14:section name="Dua Nudba" id="{C6B4F4AC-F737-4D21-BA9E-6950CD8C1896}">
          <p14:sldIdLst>
            <p14:sldId id="8331"/>
            <p14:sldId id="5525"/>
            <p14:sldId id="5526"/>
            <p14:sldId id="3311"/>
            <p14:sldId id="3333"/>
            <p14:sldId id="3334"/>
            <p14:sldId id="3335"/>
            <p14:sldId id="3336"/>
            <p14:sldId id="3337"/>
            <p14:sldId id="3338"/>
            <p14:sldId id="3339"/>
            <p14:sldId id="3340"/>
            <p14:sldId id="3341"/>
            <p14:sldId id="3342"/>
            <p14:sldId id="3343"/>
            <p14:sldId id="3344"/>
            <p14:sldId id="3501"/>
            <p14:sldId id="3502"/>
            <p14:sldId id="3503"/>
            <p14:sldId id="3504"/>
            <p14:sldId id="3505"/>
            <p14:sldId id="3506"/>
            <p14:sldId id="3507"/>
            <p14:sldId id="3508"/>
            <p14:sldId id="3509"/>
            <p14:sldId id="3510"/>
            <p14:sldId id="3511"/>
            <p14:sldId id="3512"/>
            <p14:sldId id="3513"/>
            <p14:sldId id="3514"/>
            <p14:sldId id="3515"/>
            <p14:sldId id="3516"/>
            <p14:sldId id="3517"/>
            <p14:sldId id="3518"/>
            <p14:sldId id="3519"/>
            <p14:sldId id="3520"/>
            <p14:sldId id="3521"/>
            <p14:sldId id="3522"/>
            <p14:sldId id="3523"/>
            <p14:sldId id="3524"/>
            <p14:sldId id="3525"/>
            <p14:sldId id="3526"/>
            <p14:sldId id="3527"/>
            <p14:sldId id="3528"/>
            <p14:sldId id="3529"/>
            <p14:sldId id="3530"/>
            <p14:sldId id="3531"/>
            <p14:sldId id="3532"/>
            <p14:sldId id="3533"/>
            <p14:sldId id="3534"/>
            <p14:sldId id="3535"/>
            <p14:sldId id="3536"/>
            <p14:sldId id="3537"/>
            <p14:sldId id="3538"/>
            <p14:sldId id="3539"/>
            <p14:sldId id="3540"/>
            <p14:sldId id="3541"/>
            <p14:sldId id="3542"/>
            <p14:sldId id="3543"/>
            <p14:sldId id="3544"/>
            <p14:sldId id="3545"/>
            <p14:sldId id="3546"/>
            <p14:sldId id="3547"/>
            <p14:sldId id="3548"/>
            <p14:sldId id="3549"/>
            <p14:sldId id="3550"/>
            <p14:sldId id="3551"/>
            <p14:sldId id="3552"/>
            <p14:sldId id="3553"/>
            <p14:sldId id="3554"/>
            <p14:sldId id="3555"/>
            <p14:sldId id="3556"/>
            <p14:sldId id="3557"/>
            <p14:sldId id="3558"/>
            <p14:sldId id="3559"/>
            <p14:sldId id="3560"/>
            <p14:sldId id="3561"/>
            <p14:sldId id="3562"/>
            <p14:sldId id="3563"/>
            <p14:sldId id="3565"/>
            <p14:sldId id="3567"/>
            <p14:sldId id="3568"/>
            <p14:sldId id="3569"/>
            <p14:sldId id="3570"/>
            <p14:sldId id="3571"/>
            <p14:sldId id="3572"/>
            <p14:sldId id="3573"/>
            <p14:sldId id="3574"/>
            <p14:sldId id="3575"/>
            <p14:sldId id="3576"/>
            <p14:sldId id="3577"/>
            <p14:sldId id="3578"/>
            <p14:sldId id="3579"/>
            <p14:sldId id="3580"/>
            <p14:sldId id="3581"/>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7"/>
            <p14:sldId id="3618"/>
            <p14:sldId id="3619"/>
            <p14:sldId id="3620"/>
            <p14:sldId id="3621"/>
            <p14:sldId id="3622"/>
            <p14:sldId id="3623"/>
            <p14:sldId id="3624"/>
            <p14:sldId id="3625"/>
            <p14:sldId id="3626"/>
            <p14:sldId id="3627"/>
            <p14:sldId id="3628"/>
            <p14:sldId id="3629"/>
            <p14:sldId id="3630"/>
            <p14:sldId id="3631"/>
            <p14:sldId id="3632"/>
            <p14:sldId id="3633"/>
            <p14:sldId id="3634"/>
            <p14:sldId id="3635"/>
            <p14:sldId id="3636"/>
            <p14:sldId id="3637"/>
            <p14:sldId id="3638"/>
            <p14:sldId id="3639"/>
            <p14:sldId id="3640"/>
            <p14:sldId id="3641"/>
            <p14:sldId id="3642"/>
            <p14:sldId id="3643"/>
            <p14:sldId id="3644"/>
            <p14:sldId id="3645"/>
            <p14:sldId id="3646"/>
            <p14:sldId id="3647"/>
            <p14:sldId id="3648"/>
            <p14:sldId id="3649"/>
            <p14:sldId id="3650"/>
            <p14:sldId id="3651"/>
            <p14:sldId id="3652"/>
            <p14:sldId id="3653"/>
            <p14:sldId id="3654"/>
            <p14:sldId id="3655"/>
            <p14:sldId id="3656"/>
            <p14:sldId id="3657"/>
            <p14:sldId id="3658"/>
            <p14:sldId id="3659"/>
            <p14:sldId id="3660"/>
            <p14:sldId id="3661"/>
            <p14:sldId id="3662"/>
            <p14:sldId id="3663"/>
            <p14:sldId id="3664"/>
            <p14:sldId id="3665"/>
            <p14:sldId id="3666"/>
            <p14:sldId id="3667"/>
            <p14:sldId id="3668"/>
            <p14:sldId id="3669"/>
            <p14:sldId id="3670"/>
            <p14:sldId id="3671"/>
            <p14:sldId id="3672"/>
            <p14:sldId id="3673"/>
            <p14:sldId id="3674"/>
            <p14:sldId id="3675"/>
            <p14:sldId id="3676"/>
            <p14:sldId id="3677"/>
            <p14:sldId id="3678"/>
            <p14:sldId id="3679"/>
            <p14:sldId id="3680"/>
            <p14:sldId id="3681"/>
            <p14:sldId id="3682"/>
            <p14:sldId id="3683"/>
            <p14:sldId id="3684"/>
            <p14:sldId id="3685"/>
            <p14:sldId id="3686"/>
            <p14:sldId id="3687"/>
            <p14:sldId id="3688"/>
            <p14:sldId id="3689"/>
            <p14:sldId id="3690"/>
            <p14:sldId id="3691"/>
            <p14:sldId id="3692"/>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 id="3760"/>
            <p14:sldId id="3761"/>
            <p14:sldId id="3762"/>
            <p14:sldId id="3763"/>
            <p14:sldId id="3764"/>
            <p14:sldId id="3765"/>
            <p14:sldId id="3766"/>
            <p14:sldId id="3767"/>
            <p14:sldId id="3768"/>
            <p14:sldId id="3769"/>
            <p14:sldId id="3770"/>
            <p14:sldId id="3771"/>
            <p14:sldId id="3772"/>
            <p14:sldId id="3773"/>
            <p14:sldId id="3774"/>
            <p14:sldId id="3775"/>
            <p14:sldId id="3776"/>
            <p14:sldId id="3777"/>
            <p14:sldId id="3778"/>
            <p14:sldId id="3779"/>
            <p14:sldId id="3780"/>
            <p14:sldId id="3781"/>
            <p14:sldId id="3782"/>
            <p14:sldId id="3783"/>
            <p14:sldId id="3784"/>
            <p14:sldId id="3785"/>
            <p14:sldId id="3786"/>
            <p14:sldId id="3787"/>
            <p14:sldId id="3788"/>
            <p14:sldId id="3789"/>
            <p14:sldId id="3790"/>
            <p14:sldId id="3791"/>
            <p14:sldId id="3792"/>
            <p14:sldId id="3793"/>
            <p14:sldId id="3794"/>
            <p14:sldId id="3795"/>
            <p14:sldId id="3796"/>
            <p14:sldId id="3797"/>
            <p14:sldId id="3798"/>
            <p14:sldId id="3799"/>
            <p14:sldId id="3800"/>
            <p14:sldId id="3828"/>
            <p14:sldId id="3802"/>
            <p14:sldId id="3805"/>
            <p14:sldId id="3806"/>
            <p14:sldId id="3807"/>
            <p14:sldId id="3808"/>
            <p14:sldId id="3810"/>
            <p14:sldId id="3811"/>
            <p14:sldId id="3812"/>
            <p14:sldId id="3813"/>
            <p14:sldId id="3814"/>
            <p14:sldId id="3815"/>
            <p14:sldId id="3816"/>
            <p14:sldId id="3817"/>
            <p14:sldId id="3818"/>
            <p14:sldId id="3819"/>
            <p14:sldId id="3820"/>
            <p14:sldId id="3821"/>
            <p14:sldId id="3822"/>
            <p14:sldId id="3823"/>
            <p14:sldId id="3824"/>
            <p14:sldId id="3825"/>
            <p14:sldId id="3826"/>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 id="3365"/>
            <p14:sldId id="3366"/>
            <p14:sldId id="3367"/>
            <p14:sldId id="3368"/>
            <p14:sldId id="3369"/>
            <p14:sldId id="3370"/>
            <p14:sldId id="5510"/>
            <p14:sldId id="8332"/>
          </p14:sldIdLst>
        </p14:section>
        <p14:section name="Ziyarat Nahiya" id="{DD55CCCA-A5BA-4AC8-8003-B85A3B60E95F}">
          <p14:sldIdLst>
            <p14:sldId id="8339"/>
            <p14:sldId id="5488"/>
            <p14:sldId id="5489"/>
            <p14:sldId id="4538"/>
            <p14:sldId id="4539"/>
            <p14:sldId id="4540"/>
            <p14:sldId id="4541"/>
            <p14:sldId id="4542"/>
            <p14:sldId id="4935"/>
            <p14:sldId id="4936"/>
            <p14:sldId id="4937"/>
            <p14:sldId id="4938"/>
            <p14:sldId id="4939"/>
            <p14:sldId id="4940"/>
            <p14:sldId id="4941"/>
            <p14:sldId id="4942"/>
            <p14:sldId id="4943"/>
            <p14:sldId id="4944"/>
            <p14:sldId id="4945"/>
            <p14:sldId id="4946"/>
            <p14:sldId id="4947"/>
            <p14:sldId id="4948"/>
            <p14:sldId id="4949"/>
            <p14:sldId id="4950"/>
            <p14:sldId id="4951"/>
            <p14:sldId id="4952"/>
            <p14:sldId id="4953"/>
            <p14:sldId id="4954"/>
            <p14:sldId id="4955"/>
            <p14:sldId id="4956"/>
            <p14:sldId id="4957"/>
            <p14:sldId id="4958"/>
            <p14:sldId id="4959"/>
            <p14:sldId id="4960"/>
            <p14:sldId id="4961"/>
            <p14:sldId id="4962"/>
            <p14:sldId id="4963"/>
            <p14:sldId id="4964"/>
            <p14:sldId id="4965"/>
            <p14:sldId id="4966"/>
            <p14:sldId id="4967"/>
            <p14:sldId id="4968"/>
            <p14:sldId id="4969"/>
            <p14:sldId id="4970"/>
            <p14:sldId id="4971"/>
            <p14:sldId id="4972"/>
            <p14:sldId id="4973"/>
            <p14:sldId id="4974"/>
            <p14:sldId id="4975"/>
            <p14:sldId id="4976"/>
            <p14:sldId id="4977"/>
            <p14:sldId id="4978"/>
            <p14:sldId id="4979"/>
            <p14:sldId id="4980"/>
            <p14:sldId id="4981"/>
            <p14:sldId id="4982"/>
            <p14:sldId id="4983"/>
            <p14:sldId id="4984"/>
            <p14:sldId id="4985"/>
            <p14:sldId id="4986"/>
            <p14:sldId id="4987"/>
            <p14:sldId id="4988"/>
            <p14:sldId id="4989"/>
            <p14:sldId id="4990"/>
            <p14:sldId id="4991"/>
            <p14:sldId id="4992"/>
            <p14:sldId id="4993"/>
            <p14:sldId id="4994"/>
            <p14:sldId id="4995"/>
            <p14:sldId id="4996"/>
            <p14:sldId id="4997"/>
            <p14:sldId id="4998"/>
            <p14:sldId id="4999"/>
            <p14:sldId id="5000"/>
            <p14:sldId id="5001"/>
            <p14:sldId id="5002"/>
            <p14:sldId id="5003"/>
            <p14:sldId id="5004"/>
            <p14:sldId id="5005"/>
            <p14:sldId id="5006"/>
            <p14:sldId id="5007"/>
            <p14:sldId id="5008"/>
            <p14:sldId id="5009"/>
            <p14:sldId id="5010"/>
            <p14:sldId id="5011"/>
            <p14:sldId id="5012"/>
            <p14:sldId id="5013"/>
            <p14:sldId id="5014"/>
            <p14:sldId id="5015"/>
            <p14:sldId id="5016"/>
            <p14:sldId id="5017"/>
            <p14:sldId id="5018"/>
            <p14:sldId id="5019"/>
            <p14:sldId id="5020"/>
            <p14:sldId id="5021"/>
            <p14:sldId id="5022"/>
            <p14:sldId id="5023"/>
            <p14:sldId id="5024"/>
            <p14:sldId id="5025"/>
            <p14:sldId id="5026"/>
            <p14:sldId id="5027"/>
            <p14:sldId id="5029"/>
            <p14:sldId id="5030"/>
            <p14:sldId id="5031"/>
            <p14:sldId id="5032"/>
            <p14:sldId id="5033"/>
            <p14:sldId id="5034"/>
            <p14:sldId id="5035"/>
            <p14:sldId id="5036"/>
            <p14:sldId id="5037"/>
            <p14:sldId id="5038"/>
            <p14:sldId id="5039"/>
            <p14:sldId id="5040"/>
            <p14:sldId id="5041"/>
            <p14:sldId id="8340"/>
            <p14:sldId id="5043"/>
            <p14:sldId id="5044"/>
            <p14:sldId id="5045"/>
            <p14:sldId id="5046"/>
            <p14:sldId id="5047"/>
            <p14:sldId id="5048"/>
            <p14:sldId id="5049"/>
            <p14:sldId id="5050"/>
            <p14:sldId id="5051"/>
            <p14:sldId id="5052"/>
            <p14:sldId id="5053"/>
            <p14:sldId id="5054"/>
            <p14:sldId id="5055"/>
            <p14:sldId id="5056"/>
            <p14:sldId id="5057"/>
            <p14:sldId id="5058"/>
            <p14:sldId id="5059"/>
            <p14:sldId id="5060"/>
            <p14:sldId id="5061"/>
            <p14:sldId id="5062"/>
            <p14:sldId id="5063"/>
            <p14:sldId id="5064"/>
            <p14:sldId id="5065"/>
            <p14:sldId id="5066"/>
            <p14:sldId id="5067"/>
            <p14:sldId id="5068"/>
            <p14:sldId id="5069"/>
            <p14:sldId id="5070"/>
            <p14:sldId id="5071"/>
            <p14:sldId id="5072"/>
            <p14:sldId id="5073"/>
            <p14:sldId id="5074"/>
            <p14:sldId id="5075"/>
            <p14:sldId id="5076"/>
            <p14:sldId id="5077"/>
            <p14:sldId id="5078"/>
            <p14:sldId id="5079"/>
            <p14:sldId id="5080"/>
            <p14:sldId id="5081"/>
            <p14:sldId id="5082"/>
            <p14:sldId id="5083"/>
            <p14:sldId id="5084"/>
            <p14:sldId id="5085"/>
            <p14:sldId id="5086"/>
            <p14:sldId id="5087"/>
            <p14:sldId id="5088"/>
            <p14:sldId id="5089"/>
            <p14:sldId id="5090"/>
            <p14:sldId id="5091"/>
            <p14:sldId id="5092"/>
            <p14:sldId id="5093"/>
            <p14:sldId id="5094"/>
            <p14:sldId id="5095"/>
            <p14:sldId id="5096"/>
            <p14:sldId id="5097"/>
            <p14:sldId id="5098"/>
            <p14:sldId id="5099"/>
            <p14:sldId id="5100"/>
            <p14:sldId id="5101"/>
            <p14:sldId id="5102"/>
            <p14:sldId id="5103"/>
            <p14:sldId id="5104"/>
            <p14:sldId id="5105"/>
            <p14:sldId id="5106"/>
            <p14:sldId id="5107"/>
            <p14:sldId id="5108"/>
            <p14:sldId id="5109"/>
            <p14:sldId id="5110"/>
            <p14:sldId id="5111"/>
            <p14:sldId id="5112"/>
            <p14:sldId id="5113"/>
            <p14:sldId id="5114"/>
            <p14:sldId id="5115"/>
            <p14:sldId id="5116"/>
            <p14:sldId id="5117"/>
            <p14:sldId id="5118"/>
            <p14:sldId id="5119"/>
            <p14:sldId id="5120"/>
            <p14:sldId id="5121"/>
            <p14:sldId id="5122"/>
            <p14:sldId id="5123"/>
            <p14:sldId id="5124"/>
            <p14:sldId id="5126"/>
            <p14:sldId id="5127"/>
            <p14:sldId id="5128"/>
            <p14:sldId id="5129"/>
            <p14:sldId id="5130"/>
            <p14:sldId id="5131"/>
            <p14:sldId id="5132"/>
            <p14:sldId id="5133"/>
            <p14:sldId id="5134"/>
            <p14:sldId id="5135"/>
            <p14:sldId id="5136"/>
            <p14:sldId id="5137"/>
            <p14:sldId id="5138"/>
            <p14:sldId id="5139"/>
            <p14:sldId id="5140"/>
            <p14:sldId id="5141"/>
            <p14:sldId id="5142"/>
            <p14:sldId id="5143"/>
            <p14:sldId id="5144"/>
            <p14:sldId id="5145"/>
            <p14:sldId id="5146"/>
            <p14:sldId id="5147"/>
            <p14:sldId id="5148"/>
            <p14:sldId id="5149"/>
            <p14:sldId id="5150"/>
            <p14:sldId id="5151"/>
            <p14:sldId id="5152"/>
            <p14:sldId id="5153"/>
            <p14:sldId id="5154"/>
            <p14:sldId id="5155"/>
            <p14:sldId id="5156"/>
            <p14:sldId id="5157"/>
            <p14:sldId id="5158"/>
            <p14:sldId id="5159"/>
            <p14:sldId id="5160"/>
            <p14:sldId id="5161"/>
            <p14:sldId id="5162"/>
            <p14:sldId id="5163"/>
            <p14:sldId id="5164"/>
            <p14:sldId id="5165"/>
            <p14:sldId id="5166"/>
            <p14:sldId id="5167"/>
            <p14:sldId id="5168"/>
            <p14:sldId id="5169"/>
            <p14:sldId id="5170"/>
            <p14:sldId id="5171"/>
            <p14:sldId id="5172"/>
            <p14:sldId id="5173"/>
            <p14:sldId id="5174"/>
            <p14:sldId id="5175"/>
            <p14:sldId id="5176"/>
            <p14:sldId id="5177"/>
            <p14:sldId id="5178"/>
            <p14:sldId id="5179"/>
            <p14:sldId id="5180"/>
            <p14:sldId id="5181"/>
            <p14:sldId id="5182"/>
            <p14:sldId id="5183"/>
            <p14:sldId id="5184"/>
            <p14:sldId id="5185"/>
            <p14:sldId id="5186"/>
            <p14:sldId id="5187"/>
            <p14:sldId id="5188"/>
            <p14:sldId id="5189"/>
            <p14:sldId id="5190"/>
            <p14:sldId id="5191"/>
            <p14:sldId id="5192"/>
            <p14:sldId id="5193"/>
            <p14:sldId id="5194"/>
            <p14:sldId id="5196"/>
            <p14:sldId id="5197"/>
            <p14:sldId id="5198"/>
            <p14:sldId id="5199"/>
            <p14:sldId id="5200"/>
            <p14:sldId id="5201"/>
            <p14:sldId id="5202"/>
            <p14:sldId id="5203"/>
            <p14:sldId id="5204"/>
            <p14:sldId id="5205"/>
            <p14:sldId id="5206"/>
            <p14:sldId id="5207"/>
            <p14:sldId id="5208"/>
            <p14:sldId id="5209"/>
            <p14:sldId id="5210"/>
            <p14:sldId id="5211"/>
            <p14:sldId id="5212"/>
            <p14:sldId id="5213"/>
            <p14:sldId id="5214"/>
            <p14:sldId id="5215"/>
            <p14:sldId id="5216"/>
            <p14:sldId id="5217"/>
            <p14:sldId id="5218"/>
            <p14:sldId id="5219"/>
            <p14:sldId id="5220"/>
            <p14:sldId id="5221"/>
            <p14:sldId id="5222"/>
            <p14:sldId id="5223"/>
            <p14:sldId id="5224"/>
            <p14:sldId id="5227"/>
            <p14:sldId id="5228"/>
            <p14:sldId id="5229"/>
            <p14:sldId id="5230"/>
            <p14:sldId id="5231"/>
            <p14:sldId id="5232"/>
            <p14:sldId id="5233"/>
            <p14:sldId id="5234"/>
            <p14:sldId id="5235"/>
            <p14:sldId id="5236"/>
            <p14:sldId id="5237"/>
            <p14:sldId id="5238"/>
            <p14:sldId id="5239"/>
            <p14:sldId id="5240"/>
            <p14:sldId id="5241"/>
            <p14:sldId id="5243"/>
            <p14:sldId id="5244"/>
            <p14:sldId id="5245"/>
            <p14:sldId id="5246"/>
            <p14:sldId id="5247"/>
            <p14:sldId id="5248"/>
            <p14:sldId id="5249"/>
            <p14:sldId id="5250"/>
            <p14:sldId id="5251"/>
            <p14:sldId id="5252"/>
            <p14:sldId id="5253"/>
            <p14:sldId id="5254"/>
            <p14:sldId id="5255"/>
            <p14:sldId id="5256"/>
            <p14:sldId id="5257"/>
            <p14:sldId id="5258"/>
            <p14:sldId id="5259"/>
            <p14:sldId id="5260"/>
            <p14:sldId id="5261"/>
            <p14:sldId id="5262"/>
            <p14:sldId id="5263"/>
            <p14:sldId id="5264"/>
            <p14:sldId id="5265"/>
            <p14:sldId id="5266"/>
            <p14:sldId id="5267"/>
            <p14:sldId id="5268"/>
            <p14:sldId id="5269"/>
            <p14:sldId id="5270"/>
            <p14:sldId id="5271"/>
            <p14:sldId id="5272"/>
            <p14:sldId id="5273"/>
            <p14:sldId id="5274"/>
            <p14:sldId id="5275"/>
            <p14:sldId id="5276"/>
            <p14:sldId id="5277"/>
            <p14:sldId id="5278"/>
            <p14:sldId id="5279"/>
            <p14:sldId id="5280"/>
            <p14:sldId id="5281"/>
            <p14:sldId id="5282"/>
            <p14:sldId id="5283"/>
            <p14:sldId id="5284"/>
            <p14:sldId id="5285"/>
            <p14:sldId id="5286"/>
            <p14:sldId id="5287"/>
            <p14:sldId id="5288"/>
            <p14:sldId id="5289"/>
            <p14:sldId id="5290"/>
            <p14:sldId id="5291"/>
            <p14:sldId id="5292"/>
            <p14:sldId id="5293"/>
            <p14:sldId id="5294"/>
            <p14:sldId id="5295"/>
            <p14:sldId id="5296"/>
            <p14:sldId id="5297"/>
            <p14:sldId id="5298"/>
            <p14:sldId id="5299"/>
            <p14:sldId id="5300"/>
            <p14:sldId id="5301"/>
            <p14:sldId id="5302"/>
            <p14:sldId id="5303"/>
            <p14:sldId id="5304"/>
            <p14:sldId id="5305"/>
            <p14:sldId id="5306"/>
            <p14:sldId id="5307"/>
            <p14:sldId id="5308"/>
            <p14:sldId id="5309"/>
            <p14:sldId id="5310"/>
            <p14:sldId id="5311"/>
            <p14:sldId id="5312"/>
            <p14:sldId id="5313"/>
            <p14:sldId id="5314"/>
            <p14:sldId id="8341"/>
            <p14:sldId id="3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000000"/>
    <a:srgbClr val="FFFF99"/>
    <a:srgbClr val="800000"/>
    <a:srgbClr val="000066"/>
    <a:srgbClr val="00009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325" autoAdjust="0"/>
    <p:restoredTop sz="95394" autoAdjust="0"/>
  </p:normalViewPr>
  <p:slideViewPr>
    <p:cSldViewPr showGuides="1">
      <p:cViewPr varScale="1">
        <p:scale>
          <a:sx n="82" d="100"/>
          <a:sy n="82" d="100"/>
        </p:scale>
        <p:origin x="77" y="144"/>
      </p:cViewPr>
      <p:guideLst/>
    </p:cSldViewPr>
  </p:slideViewPr>
  <p:notesTextViewPr>
    <p:cViewPr>
      <p:scale>
        <a:sx n="100" d="100"/>
        <a:sy n="100" d="100"/>
      </p:scale>
      <p:origin x="0" y="0"/>
    </p:cViewPr>
  </p:notesTextViewPr>
  <p:sorterViewPr>
    <p:cViewPr>
      <p:scale>
        <a:sx n="66" d="100"/>
        <a:sy n="66" d="100"/>
      </p:scale>
      <p:origin x="0" y="259740"/>
    </p:cViewPr>
  </p:sorterViewPr>
  <p:gridSpacing cx="76200" cy="76200"/>
</p:viewPr>
</file>

<file path=ppt/_rels/presentation.xml.rels><?xml version="1.0" encoding="UTF-8" standalone="yes"?>
<Relationships xmlns="http://schemas.openxmlformats.org/package/2006/relationships"><Relationship Id="rId21" Type="http://schemas.openxmlformats.org/officeDocument/2006/relationships/slide" Target="slides/slide18.xml"/><Relationship Id="rId170" Type="http://schemas.openxmlformats.org/officeDocument/2006/relationships/slide" Target="slides/slide167.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987" Type="http://schemas.openxmlformats.org/officeDocument/2006/relationships/slide" Target="slides/slide984.xml"/><Relationship Id="rId1172" Type="http://schemas.openxmlformats.org/officeDocument/2006/relationships/slide" Target="slides/slide1169.xml"/><Relationship Id="rId402" Type="http://schemas.openxmlformats.org/officeDocument/2006/relationships/slide" Target="slides/slide399.xml"/><Relationship Id="rId847" Type="http://schemas.openxmlformats.org/officeDocument/2006/relationships/slide" Target="slides/slide844.xml"/><Relationship Id="rId1032" Type="http://schemas.openxmlformats.org/officeDocument/2006/relationships/slide" Target="slides/slide1029.xml"/><Relationship Id="rId707" Type="http://schemas.openxmlformats.org/officeDocument/2006/relationships/slide" Target="slides/slide704.xml"/><Relationship Id="rId914" Type="http://schemas.openxmlformats.org/officeDocument/2006/relationships/slide" Target="slides/slide911.xml"/><Relationship Id="rId43" Type="http://schemas.openxmlformats.org/officeDocument/2006/relationships/slide" Target="slides/slide40.xml"/><Relationship Id="rId192" Type="http://schemas.openxmlformats.org/officeDocument/2006/relationships/slide" Target="slides/slide189.xml"/><Relationship Id="rId497" Type="http://schemas.openxmlformats.org/officeDocument/2006/relationships/slide" Target="slides/slide494.xml"/><Relationship Id="rId357" Type="http://schemas.openxmlformats.org/officeDocument/2006/relationships/slide" Target="slides/slide354.xml"/><Relationship Id="rId1194" Type="http://schemas.openxmlformats.org/officeDocument/2006/relationships/slide" Target="slides/slide119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1054" Type="http://schemas.openxmlformats.org/officeDocument/2006/relationships/slide" Target="slides/slide1051.xml"/><Relationship Id="rId936" Type="http://schemas.openxmlformats.org/officeDocument/2006/relationships/slide" Target="slides/slide933.xml"/><Relationship Id="rId1121" Type="http://schemas.openxmlformats.org/officeDocument/2006/relationships/slide" Target="slides/slide1118.xml"/><Relationship Id="rId65" Type="http://schemas.openxmlformats.org/officeDocument/2006/relationships/slide" Target="slides/slide62.xml"/><Relationship Id="rId281" Type="http://schemas.openxmlformats.org/officeDocument/2006/relationships/slide" Target="slides/slide278.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1076" Type="http://schemas.openxmlformats.org/officeDocument/2006/relationships/slide" Target="slides/slide1073.xml"/><Relationship Id="rId306" Type="http://schemas.openxmlformats.org/officeDocument/2006/relationships/slide" Target="slides/slide303.xml"/><Relationship Id="rId860" Type="http://schemas.openxmlformats.org/officeDocument/2006/relationships/slide" Target="slides/slide857.xml"/><Relationship Id="rId958" Type="http://schemas.openxmlformats.org/officeDocument/2006/relationships/slide" Target="slides/slide955.xml"/><Relationship Id="rId1143" Type="http://schemas.openxmlformats.org/officeDocument/2006/relationships/slide" Target="slides/slide1140.xml"/><Relationship Id="rId87" Type="http://schemas.openxmlformats.org/officeDocument/2006/relationships/slide" Target="slides/slide84.xml"/><Relationship Id="rId513" Type="http://schemas.openxmlformats.org/officeDocument/2006/relationships/slide" Target="slides/slide510.xml"/><Relationship Id="rId720" Type="http://schemas.openxmlformats.org/officeDocument/2006/relationships/slide" Target="slides/slide717.xml"/><Relationship Id="rId818" Type="http://schemas.openxmlformats.org/officeDocument/2006/relationships/slide" Target="slides/slide815.xml"/><Relationship Id="rId1003" Type="http://schemas.openxmlformats.org/officeDocument/2006/relationships/slide" Target="slides/slide1000.xml"/><Relationship Id="rId14" Type="http://schemas.openxmlformats.org/officeDocument/2006/relationships/slide" Target="slides/slide11.xml"/><Relationship Id="rId163" Type="http://schemas.openxmlformats.org/officeDocument/2006/relationships/slide" Target="slides/slide160.xml"/><Relationship Id="rId370" Type="http://schemas.openxmlformats.org/officeDocument/2006/relationships/slide" Target="slides/slide367.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slide" Target="slides/slide879.xml"/><Relationship Id="rId1098" Type="http://schemas.openxmlformats.org/officeDocument/2006/relationships/slide" Target="slides/slide1095.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165" Type="http://schemas.openxmlformats.org/officeDocument/2006/relationships/slide" Target="slides/slide1162.xml"/><Relationship Id="rId602" Type="http://schemas.openxmlformats.org/officeDocument/2006/relationships/slide" Target="slides/slide599.xml"/><Relationship Id="rId1025" Type="http://schemas.openxmlformats.org/officeDocument/2006/relationships/slide" Target="slides/slide1022.xml"/><Relationship Id="rId907" Type="http://schemas.openxmlformats.org/officeDocument/2006/relationships/slide" Target="slides/slide904.xml"/><Relationship Id="rId36" Type="http://schemas.openxmlformats.org/officeDocument/2006/relationships/slide" Target="slides/slide33.xml"/><Relationship Id="rId185" Type="http://schemas.openxmlformats.org/officeDocument/2006/relationships/slide" Target="slides/slide182.xml"/><Relationship Id="rId392" Type="http://schemas.openxmlformats.org/officeDocument/2006/relationships/slide" Target="slides/slide389.xml"/><Relationship Id="rId697" Type="http://schemas.openxmlformats.org/officeDocument/2006/relationships/slide" Target="slides/slide694.xml"/><Relationship Id="rId252" Type="http://schemas.openxmlformats.org/officeDocument/2006/relationships/slide" Target="slides/slide249.xml"/><Relationship Id="rId1187" Type="http://schemas.openxmlformats.org/officeDocument/2006/relationships/slide" Target="slides/slide118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971" Type="http://schemas.openxmlformats.org/officeDocument/2006/relationships/slide" Target="slides/slide968.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1047" Type="http://schemas.openxmlformats.org/officeDocument/2006/relationships/slide" Target="slides/slide1044.xml"/><Relationship Id="rId929" Type="http://schemas.openxmlformats.org/officeDocument/2006/relationships/slide" Target="slides/slide926.xml"/><Relationship Id="rId1114" Type="http://schemas.openxmlformats.org/officeDocument/2006/relationships/slide" Target="slides/slide1111.xml"/><Relationship Id="rId58" Type="http://schemas.openxmlformats.org/officeDocument/2006/relationships/slide" Target="slides/slide55.xml"/><Relationship Id="rId274" Type="http://schemas.openxmlformats.org/officeDocument/2006/relationships/slide" Target="slides/slide271.xml"/><Relationship Id="rId481" Type="http://schemas.openxmlformats.org/officeDocument/2006/relationships/slide" Target="slides/slide478.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993" Type="http://schemas.openxmlformats.org/officeDocument/2006/relationships/slide" Target="slides/slide990.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1069" Type="http://schemas.openxmlformats.org/officeDocument/2006/relationships/slide" Target="slides/slide1066.xml"/><Relationship Id="rId201" Type="http://schemas.openxmlformats.org/officeDocument/2006/relationships/slide" Target="slides/slide198.xml"/><Relationship Id="rId506" Type="http://schemas.openxmlformats.org/officeDocument/2006/relationships/slide" Target="slides/slide503.xml"/><Relationship Id="rId853" Type="http://schemas.openxmlformats.org/officeDocument/2006/relationships/slide" Target="slides/slide850.xml"/><Relationship Id="rId1136" Type="http://schemas.openxmlformats.org/officeDocument/2006/relationships/slide" Target="slides/slide1133.xml"/><Relationship Id="rId713" Type="http://schemas.openxmlformats.org/officeDocument/2006/relationships/slide" Target="slides/slide710.xml"/><Relationship Id="rId920" Type="http://schemas.openxmlformats.org/officeDocument/2006/relationships/slide" Target="slides/slide917.xml"/><Relationship Id="rId1203" Type="http://schemas.openxmlformats.org/officeDocument/2006/relationships/notesMaster" Target="notesMasters/notesMaster1.xml"/><Relationship Id="rId296" Type="http://schemas.openxmlformats.org/officeDocument/2006/relationships/slide" Target="slides/slide293.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1007" Type="http://schemas.openxmlformats.org/officeDocument/2006/relationships/slide" Target="slides/slide1004.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060" Type="http://schemas.openxmlformats.org/officeDocument/2006/relationships/slide" Target="slides/slide1057.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942" Type="http://schemas.openxmlformats.org/officeDocument/2006/relationships/slide" Target="slides/slide939.xml"/><Relationship Id="rId1158" Type="http://schemas.openxmlformats.org/officeDocument/2006/relationships/slide" Target="slides/slide1155.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1018" Type="http://schemas.openxmlformats.org/officeDocument/2006/relationships/slide" Target="slides/slide1015.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886" Type="http://schemas.openxmlformats.org/officeDocument/2006/relationships/slide" Target="slides/slide883.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071" Type="http://schemas.openxmlformats.org/officeDocument/2006/relationships/slide" Target="slides/slide1068.xml"/><Relationship Id="rId1169" Type="http://schemas.openxmlformats.org/officeDocument/2006/relationships/slide" Target="slides/slide1166.xml"/><Relationship Id="rId178" Type="http://schemas.openxmlformats.org/officeDocument/2006/relationships/slide" Target="slides/slide175.xml"/><Relationship Id="rId301" Type="http://schemas.openxmlformats.org/officeDocument/2006/relationships/slide" Target="slides/slide298.xml"/><Relationship Id="rId953" Type="http://schemas.openxmlformats.org/officeDocument/2006/relationships/slide" Target="slides/slide950.xml"/><Relationship Id="rId1029" Type="http://schemas.openxmlformats.org/officeDocument/2006/relationships/slide" Target="slides/slide1026.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897" Type="http://schemas.openxmlformats.org/officeDocument/2006/relationships/slide" Target="slides/slide894.xml"/><Relationship Id="rId1082" Type="http://schemas.openxmlformats.org/officeDocument/2006/relationships/slide" Target="slides/slide107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64" Type="http://schemas.openxmlformats.org/officeDocument/2006/relationships/slide" Target="slides/slide961.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093" Type="http://schemas.openxmlformats.org/officeDocument/2006/relationships/slide" Target="slides/slide1090.xml"/><Relationship Id="rId1107" Type="http://schemas.openxmlformats.org/officeDocument/2006/relationships/slide" Target="slides/slide1104.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975" Type="http://schemas.openxmlformats.org/officeDocument/2006/relationships/slide" Target="slides/slide972.xml"/><Relationship Id="rId1160" Type="http://schemas.openxmlformats.org/officeDocument/2006/relationships/slide" Target="slides/slide1157.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020" Type="http://schemas.openxmlformats.org/officeDocument/2006/relationships/slide" Target="slides/slide1017.xml"/><Relationship Id="rId1118" Type="http://schemas.openxmlformats.org/officeDocument/2006/relationships/slide" Target="slides/slide1115.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902" Type="http://schemas.openxmlformats.org/officeDocument/2006/relationships/slide" Target="slides/slide899.xml"/><Relationship Id="rId986" Type="http://schemas.openxmlformats.org/officeDocument/2006/relationships/slide" Target="slides/slide983.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171" Type="http://schemas.openxmlformats.org/officeDocument/2006/relationships/slide" Target="slides/slide1168.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slide" Target="slides/slide843.xml"/><Relationship Id="rId1031" Type="http://schemas.openxmlformats.org/officeDocument/2006/relationships/slide" Target="slides/slide1028.xml"/><Relationship Id="rId1129" Type="http://schemas.openxmlformats.org/officeDocument/2006/relationships/slide" Target="slides/slide1126.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913" Type="http://schemas.openxmlformats.org/officeDocument/2006/relationships/slide" Target="slides/slide910.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997" Type="http://schemas.openxmlformats.org/officeDocument/2006/relationships/slide" Target="slides/slide994.xml"/><Relationship Id="rId1182" Type="http://schemas.openxmlformats.org/officeDocument/2006/relationships/slide" Target="slides/slide1179.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1042" Type="http://schemas.openxmlformats.org/officeDocument/2006/relationships/slide" Target="slides/slide1039.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924" Type="http://schemas.openxmlformats.org/officeDocument/2006/relationships/slide" Target="slides/slide921.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1193" Type="http://schemas.openxmlformats.org/officeDocument/2006/relationships/slide" Target="slides/slide1190.xml"/><Relationship Id="rId1207" Type="http://schemas.openxmlformats.org/officeDocument/2006/relationships/tableStyles" Target="tableStyles.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1053" Type="http://schemas.openxmlformats.org/officeDocument/2006/relationships/slide" Target="slides/slide1050.xml"/><Relationship Id="rId630" Type="http://schemas.openxmlformats.org/officeDocument/2006/relationships/slide" Target="slides/slide627.xml"/><Relationship Id="rId728" Type="http://schemas.openxmlformats.org/officeDocument/2006/relationships/slide" Target="slides/slide725.xml"/><Relationship Id="rId935" Type="http://schemas.openxmlformats.org/officeDocument/2006/relationships/slide" Target="slides/slide932.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1120" Type="http://schemas.openxmlformats.org/officeDocument/2006/relationships/slide" Target="slides/slide1117.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slide" Target="slides/slide876.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1064" Type="http://schemas.openxmlformats.org/officeDocument/2006/relationships/slide" Target="slides/slide1061.xml"/><Relationship Id="rId280" Type="http://schemas.openxmlformats.org/officeDocument/2006/relationships/slide" Target="slides/slide277.xml"/><Relationship Id="rId501" Type="http://schemas.openxmlformats.org/officeDocument/2006/relationships/slide" Target="slides/slide498.xml"/><Relationship Id="rId946" Type="http://schemas.openxmlformats.org/officeDocument/2006/relationships/slide" Target="slides/slide943.xml"/><Relationship Id="rId1131" Type="http://schemas.openxmlformats.org/officeDocument/2006/relationships/slide" Target="slides/slide1128.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1075" Type="http://schemas.openxmlformats.org/officeDocument/2006/relationships/slide" Target="slides/slide1072.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957" Type="http://schemas.openxmlformats.org/officeDocument/2006/relationships/slide" Target="slides/slide954.xml"/><Relationship Id="rId1142" Type="http://schemas.openxmlformats.org/officeDocument/2006/relationships/slide" Target="slides/slide1139.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1002" Type="http://schemas.openxmlformats.org/officeDocument/2006/relationships/slide" Target="slides/slide999.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086" Type="http://schemas.openxmlformats.org/officeDocument/2006/relationships/slide" Target="slides/slide1083.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68" Type="http://schemas.openxmlformats.org/officeDocument/2006/relationships/slide" Target="slides/slide965.xml"/><Relationship Id="rId1153" Type="http://schemas.openxmlformats.org/officeDocument/2006/relationships/slide" Target="slides/slide1150.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013" Type="http://schemas.openxmlformats.org/officeDocument/2006/relationships/slide" Target="slides/slide1010.xml"/><Relationship Id="rId162" Type="http://schemas.openxmlformats.org/officeDocument/2006/relationships/slide" Target="slides/slide159.xml"/><Relationship Id="rId467" Type="http://schemas.openxmlformats.org/officeDocument/2006/relationships/slide" Target="slides/slide464.xml"/><Relationship Id="rId1097" Type="http://schemas.openxmlformats.org/officeDocument/2006/relationships/slide" Target="slides/slide1094.xml"/><Relationship Id="rId674" Type="http://schemas.openxmlformats.org/officeDocument/2006/relationships/slide" Target="slides/slide671.xml"/><Relationship Id="rId881" Type="http://schemas.openxmlformats.org/officeDocument/2006/relationships/slide" Target="slides/slide878.xml"/><Relationship Id="rId979" Type="http://schemas.openxmlformats.org/officeDocument/2006/relationships/slide" Target="slides/slide976.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164" Type="http://schemas.openxmlformats.org/officeDocument/2006/relationships/slide" Target="slides/slide1161.xml"/><Relationship Id="rId173" Type="http://schemas.openxmlformats.org/officeDocument/2006/relationships/slide" Target="slides/slide170.xml"/><Relationship Id="rId380" Type="http://schemas.openxmlformats.org/officeDocument/2006/relationships/slide" Target="slides/slide377.xml"/><Relationship Id="rId601" Type="http://schemas.openxmlformats.org/officeDocument/2006/relationships/slide" Target="slides/slide598.xml"/><Relationship Id="rId1024" Type="http://schemas.openxmlformats.org/officeDocument/2006/relationships/slide" Target="slides/slide1021.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92" Type="http://schemas.openxmlformats.org/officeDocument/2006/relationships/slide" Target="slides/slide889.xml"/><Relationship Id="rId906" Type="http://schemas.openxmlformats.org/officeDocument/2006/relationships/slide" Target="slides/slide903.xml"/><Relationship Id="rId35" Type="http://schemas.openxmlformats.org/officeDocument/2006/relationships/slide" Target="slides/slide32.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175" Type="http://schemas.openxmlformats.org/officeDocument/2006/relationships/slide" Target="slides/slide1172.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612" Type="http://schemas.openxmlformats.org/officeDocument/2006/relationships/slide" Target="slides/slide609.xml"/><Relationship Id="rId1035" Type="http://schemas.openxmlformats.org/officeDocument/2006/relationships/slide" Target="slides/slide1032.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917" Type="http://schemas.openxmlformats.org/officeDocument/2006/relationships/slide" Target="slides/slide914.xml"/><Relationship Id="rId1102" Type="http://schemas.openxmlformats.org/officeDocument/2006/relationships/slide" Target="slides/slide1099.xml"/><Relationship Id="rId46" Type="http://schemas.openxmlformats.org/officeDocument/2006/relationships/slide" Target="slides/slide4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86" Type="http://schemas.openxmlformats.org/officeDocument/2006/relationships/slide" Target="slides/slide1183.xml"/><Relationship Id="rId111" Type="http://schemas.openxmlformats.org/officeDocument/2006/relationships/slide" Target="slides/slide108.xml"/><Relationship Id="rId195" Type="http://schemas.openxmlformats.org/officeDocument/2006/relationships/slide" Target="slides/slide192.xml"/><Relationship Id="rId209" Type="http://schemas.openxmlformats.org/officeDocument/2006/relationships/slide" Target="slides/slide206.xml"/><Relationship Id="rId416" Type="http://schemas.openxmlformats.org/officeDocument/2006/relationships/slide" Target="slides/slide413.xml"/><Relationship Id="rId970" Type="http://schemas.openxmlformats.org/officeDocument/2006/relationships/slide" Target="slides/slide967.xml"/><Relationship Id="rId1046" Type="http://schemas.openxmlformats.org/officeDocument/2006/relationships/slide" Target="slides/slide1043.xml"/><Relationship Id="rId623" Type="http://schemas.openxmlformats.org/officeDocument/2006/relationships/slide" Target="slides/slide620.xml"/><Relationship Id="rId830" Type="http://schemas.openxmlformats.org/officeDocument/2006/relationships/slide" Target="slides/slide827.xml"/><Relationship Id="rId928" Type="http://schemas.openxmlformats.org/officeDocument/2006/relationships/slide" Target="slides/slide925.xml"/><Relationship Id="rId57" Type="http://schemas.openxmlformats.org/officeDocument/2006/relationships/slide" Target="slides/slide54.xml"/><Relationship Id="rId262" Type="http://schemas.openxmlformats.org/officeDocument/2006/relationships/slide" Target="slides/slide259.xml"/><Relationship Id="rId567" Type="http://schemas.openxmlformats.org/officeDocument/2006/relationships/slide" Target="slides/slide564.xml"/><Relationship Id="rId1113" Type="http://schemas.openxmlformats.org/officeDocument/2006/relationships/slide" Target="slides/slide1110.xml"/><Relationship Id="rId1197" Type="http://schemas.openxmlformats.org/officeDocument/2006/relationships/slide" Target="slides/slide1194.xml"/><Relationship Id="rId122" Type="http://schemas.openxmlformats.org/officeDocument/2006/relationships/slide" Target="slides/slide119.xml"/><Relationship Id="rId774" Type="http://schemas.openxmlformats.org/officeDocument/2006/relationships/slide" Target="slides/slide771.xml"/><Relationship Id="rId981" Type="http://schemas.openxmlformats.org/officeDocument/2006/relationships/slide" Target="slides/slide978.xml"/><Relationship Id="rId1057" Type="http://schemas.openxmlformats.org/officeDocument/2006/relationships/slide" Target="slides/slide1054.xml"/><Relationship Id="rId427" Type="http://schemas.openxmlformats.org/officeDocument/2006/relationships/slide" Target="slides/slide424.xml"/><Relationship Id="rId634" Type="http://schemas.openxmlformats.org/officeDocument/2006/relationships/slide" Target="slides/slide631.xml"/><Relationship Id="rId841" Type="http://schemas.openxmlformats.org/officeDocument/2006/relationships/slide" Target="slides/slide838.xml"/><Relationship Id="rId273" Type="http://schemas.openxmlformats.org/officeDocument/2006/relationships/slide" Target="slides/slide270.xml"/><Relationship Id="rId480" Type="http://schemas.openxmlformats.org/officeDocument/2006/relationships/slide" Target="slides/slide477.xml"/><Relationship Id="rId701" Type="http://schemas.openxmlformats.org/officeDocument/2006/relationships/slide" Target="slides/slide698.xml"/><Relationship Id="rId939" Type="http://schemas.openxmlformats.org/officeDocument/2006/relationships/slide" Target="slides/slide936.xml"/><Relationship Id="rId1124" Type="http://schemas.openxmlformats.org/officeDocument/2006/relationships/slide" Target="slides/slide1121.xml"/><Relationship Id="rId68" Type="http://schemas.openxmlformats.org/officeDocument/2006/relationships/slide" Target="slides/slide65.xml"/><Relationship Id="rId133" Type="http://schemas.openxmlformats.org/officeDocument/2006/relationships/slide" Target="slides/slide130.xml"/><Relationship Id="rId340" Type="http://schemas.openxmlformats.org/officeDocument/2006/relationships/slide" Target="slides/slide337.xml"/><Relationship Id="rId578" Type="http://schemas.openxmlformats.org/officeDocument/2006/relationships/slide" Target="slides/slide575.xml"/><Relationship Id="rId785" Type="http://schemas.openxmlformats.org/officeDocument/2006/relationships/slide" Target="slides/slide782.xml"/><Relationship Id="rId992" Type="http://schemas.openxmlformats.org/officeDocument/2006/relationships/slide" Target="slides/slide989.xml"/><Relationship Id="rId200" Type="http://schemas.openxmlformats.org/officeDocument/2006/relationships/slide" Target="slides/slide197.xml"/><Relationship Id="rId438" Type="http://schemas.openxmlformats.org/officeDocument/2006/relationships/slide" Target="slides/slide435.xml"/><Relationship Id="rId645" Type="http://schemas.openxmlformats.org/officeDocument/2006/relationships/slide" Target="slides/slide642.xml"/><Relationship Id="rId852" Type="http://schemas.openxmlformats.org/officeDocument/2006/relationships/slide" Target="slides/slide849.xml"/><Relationship Id="rId1068" Type="http://schemas.openxmlformats.org/officeDocument/2006/relationships/slide" Target="slides/slide1065.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1135" Type="http://schemas.openxmlformats.org/officeDocument/2006/relationships/slide" Target="slides/slide1132.xml"/><Relationship Id="rId79" Type="http://schemas.openxmlformats.org/officeDocument/2006/relationships/slide" Target="slides/slide76.xml"/><Relationship Id="rId144" Type="http://schemas.openxmlformats.org/officeDocument/2006/relationships/slide" Target="slides/slide141.xml"/><Relationship Id="rId589" Type="http://schemas.openxmlformats.org/officeDocument/2006/relationships/slide" Target="slides/slide586.xml"/><Relationship Id="rId796" Type="http://schemas.openxmlformats.org/officeDocument/2006/relationships/slide" Target="slides/slide793.xml"/><Relationship Id="rId1202" Type="http://schemas.openxmlformats.org/officeDocument/2006/relationships/slide" Target="slides/slide1199.xml"/><Relationship Id="rId351" Type="http://schemas.openxmlformats.org/officeDocument/2006/relationships/slide" Target="slides/slide348.xml"/><Relationship Id="rId449" Type="http://schemas.openxmlformats.org/officeDocument/2006/relationships/slide" Target="slides/slide446.xml"/><Relationship Id="rId656" Type="http://schemas.openxmlformats.org/officeDocument/2006/relationships/slide" Target="slides/slide653.xml"/><Relationship Id="rId863" Type="http://schemas.openxmlformats.org/officeDocument/2006/relationships/slide" Target="slides/slide860.xml"/><Relationship Id="rId1079" Type="http://schemas.openxmlformats.org/officeDocument/2006/relationships/slide" Target="slides/slide1076.xml"/><Relationship Id="rId211" Type="http://schemas.openxmlformats.org/officeDocument/2006/relationships/slide" Target="slides/slide208.xml"/><Relationship Id="rId295" Type="http://schemas.openxmlformats.org/officeDocument/2006/relationships/slide" Target="slides/slide292.xml"/><Relationship Id="rId309" Type="http://schemas.openxmlformats.org/officeDocument/2006/relationships/slide" Target="slides/slide306.xml"/><Relationship Id="rId516" Type="http://schemas.openxmlformats.org/officeDocument/2006/relationships/slide" Target="slides/slide513.xml"/><Relationship Id="rId1146" Type="http://schemas.openxmlformats.org/officeDocument/2006/relationships/slide" Target="slides/slide1143.xml"/><Relationship Id="rId723" Type="http://schemas.openxmlformats.org/officeDocument/2006/relationships/slide" Target="slides/slide720.xml"/><Relationship Id="rId930" Type="http://schemas.openxmlformats.org/officeDocument/2006/relationships/slide" Target="slides/slide927.xml"/><Relationship Id="rId1006" Type="http://schemas.openxmlformats.org/officeDocument/2006/relationships/slide" Target="slides/slide1003.xml"/><Relationship Id="rId155" Type="http://schemas.openxmlformats.org/officeDocument/2006/relationships/slide" Target="slides/slide152.xml"/><Relationship Id="rId362" Type="http://schemas.openxmlformats.org/officeDocument/2006/relationships/slide" Target="slides/slide359.xml"/><Relationship Id="rId222" Type="http://schemas.openxmlformats.org/officeDocument/2006/relationships/slide" Target="slides/slide219.xml"/><Relationship Id="rId667" Type="http://schemas.openxmlformats.org/officeDocument/2006/relationships/slide" Target="slides/slide664.xml"/><Relationship Id="rId874" Type="http://schemas.openxmlformats.org/officeDocument/2006/relationships/slide" Target="slides/slide871.xml"/><Relationship Id="rId17" Type="http://schemas.openxmlformats.org/officeDocument/2006/relationships/slide" Target="slides/slide14.xml"/><Relationship Id="rId527" Type="http://schemas.openxmlformats.org/officeDocument/2006/relationships/slide" Target="slides/slide524.xml"/><Relationship Id="rId734" Type="http://schemas.openxmlformats.org/officeDocument/2006/relationships/slide" Target="slides/slide731.xml"/><Relationship Id="rId941" Type="http://schemas.openxmlformats.org/officeDocument/2006/relationships/slide" Target="slides/slide938.xml"/><Relationship Id="rId1157" Type="http://schemas.openxmlformats.org/officeDocument/2006/relationships/slide" Target="slides/slide1154.xml"/><Relationship Id="rId70" Type="http://schemas.openxmlformats.org/officeDocument/2006/relationships/slide" Target="slides/slide67.xml"/><Relationship Id="rId166" Type="http://schemas.openxmlformats.org/officeDocument/2006/relationships/slide" Target="slides/slide163.xml"/><Relationship Id="rId373" Type="http://schemas.openxmlformats.org/officeDocument/2006/relationships/slide" Target="slides/slide370.xml"/><Relationship Id="rId580" Type="http://schemas.openxmlformats.org/officeDocument/2006/relationships/slide" Target="slides/slide577.xml"/><Relationship Id="rId801" Type="http://schemas.openxmlformats.org/officeDocument/2006/relationships/slide" Target="slides/slide798.xml"/><Relationship Id="rId1017" Type="http://schemas.openxmlformats.org/officeDocument/2006/relationships/slide" Target="slides/slide1014.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85" Type="http://schemas.openxmlformats.org/officeDocument/2006/relationships/slide" Target="slides/slide882.xml"/><Relationship Id="rId1070" Type="http://schemas.openxmlformats.org/officeDocument/2006/relationships/slide" Target="slides/slide1067.xml"/><Relationship Id="rId28" Type="http://schemas.openxmlformats.org/officeDocument/2006/relationships/slide" Target="slides/slide25.xml"/><Relationship Id="rId300" Type="http://schemas.openxmlformats.org/officeDocument/2006/relationships/slide" Target="slides/slide297.xml"/><Relationship Id="rId538" Type="http://schemas.openxmlformats.org/officeDocument/2006/relationships/slide" Target="slides/slide535.xml"/><Relationship Id="rId745" Type="http://schemas.openxmlformats.org/officeDocument/2006/relationships/slide" Target="slides/slide742.xml"/><Relationship Id="rId952" Type="http://schemas.openxmlformats.org/officeDocument/2006/relationships/slide" Target="slides/slide949.xml"/><Relationship Id="rId1168" Type="http://schemas.openxmlformats.org/officeDocument/2006/relationships/slide" Target="slides/slide1165.xml"/><Relationship Id="rId81" Type="http://schemas.openxmlformats.org/officeDocument/2006/relationships/slide" Target="slides/slide78.xml"/><Relationship Id="rId177" Type="http://schemas.openxmlformats.org/officeDocument/2006/relationships/slide" Target="slides/slide174.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812" Type="http://schemas.openxmlformats.org/officeDocument/2006/relationships/slide" Target="slides/slide809.xml"/><Relationship Id="rId1028" Type="http://schemas.openxmlformats.org/officeDocument/2006/relationships/slide" Target="slides/slide1025.xml"/><Relationship Id="rId244" Type="http://schemas.openxmlformats.org/officeDocument/2006/relationships/slide" Target="slides/slide241.xml"/><Relationship Id="rId689" Type="http://schemas.openxmlformats.org/officeDocument/2006/relationships/slide" Target="slides/slide686.xml"/><Relationship Id="rId896" Type="http://schemas.openxmlformats.org/officeDocument/2006/relationships/slide" Target="slides/slide893.xml"/><Relationship Id="rId1081" Type="http://schemas.openxmlformats.org/officeDocument/2006/relationships/slide" Target="slides/slide1078.xml"/><Relationship Id="rId39" Type="http://schemas.openxmlformats.org/officeDocument/2006/relationships/slide" Target="slides/slide36.xml"/><Relationship Id="rId451" Type="http://schemas.openxmlformats.org/officeDocument/2006/relationships/slide" Target="slides/slide448.xml"/><Relationship Id="rId549" Type="http://schemas.openxmlformats.org/officeDocument/2006/relationships/slide" Target="slides/slide546.xml"/><Relationship Id="rId756" Type="http://schemas.openxmlformats.org/officeDocument/2006/relationships/slide" Target="slides/slide753.xml"/><Relationship Id="rId1179" Type="http://schemas.openxmlformats.org/officeDocument/2006/relationships/slide" Target="slides/slide1176.xml"/><Relationship Id="rId104" Type="http://schemas.openxmlformats.org/officeDocument/2006/relationships/slide" Target="slides/slide101.xml"/><Relationship Id="rId188" Type="http://schemas.openxmlformats.org/officeDocument/2006/relationships/slide" Target="slides/slide185.xml"/><Relationship Id="rId311" Type="http://schemas.openxmlformats.org/officeDocument/2006/relationships/slide" Target="slides/slide308.xml"/><Relationship Id="rId395" Type="http://schemas.openxmlformats.org/officeDocument/2006/relationships/slide" Target="slides/slide392.xml"/><Relationship Id="rId409" Type="http://schemas.openxmlformats.org/officeDocument/2006/relationships/slide" Target="slides/slide406.xml"/><Relationship Id="rId963" Type="http://schemas.openxmlformats.org/officeDocument/2006/relationships/slide" Target="slides/slide960.xml"/><Relationship Id="rId1039" Type="http://schemas.openxmlformats.org/officeDocument/2006/relationships/slide" Target="slides/slide1036.xml"/><Relationship Id="rId92" Type="http://schemas.openxmlformats.org/officeDocument/2006/relationships/slide" Target="slides/slide89.xml"/><Relationship Id="rId616" Type="http://schemas.openxmlformats.org/officeDocument/2006/relationships/slide" Target="slides/slide613.xml"/><Relationship Id="rId823" Type="http://schemas.openxmlformats.org/officeDocument/2006/relationships/slide" Target="slides/slide820.xml"/><Relationship Id="rId255" Type="http://schemas.openxmlformats.org/officeDocument/2006/relationships/slide" Target="slides/slide252.xml"/><Relationship Id="rId462" Type="http://schemas.openxmlformats.org/officeDocument/2006/relationships/slide" Target="slides/slide459.xml"/><Relationship Id="rId1092" Type="http://schemas.openxmlformats.org/officeDocument/2006/relationships/slide" Target="slides/slide1089.xml"/><Relationship Id="rId1106" Type="http://schemas.openxmlformats.org/officeDocument/2006/relationships/slide" Target="slides/slide1103.xml"/><Relationship Id="rId115" Type="http://schemas.openxmlformats.org/officeDocument/2006/relationships/slide" Target="slides/slide112.xml"/><Relationship Id="rId322" Type="http://schemas.openxmlformats.org/officeDocument/2006/relationships/slide" Target="slides/slide319.xml"/><Relationship Id="rId767" Type="http://schemas.openxmlformats.org/officeDocument/2006/relationships/slide" Target="slides/slide764.xml"/><Relationship Id="rId974" Type="http://schemas.openxmlformats.org/officeDocument/2006/relationships/slide" Target="slides/slide971.xml"/><Relationship Id="rId199" Type="http://schemas.openxmlformats.org/officeDocument/2006/relationships/slide" Target="slides/slide196.xml"/><Relationship Id="rId627" Type="http://schemas.openxmlformats.org/officeDocument/2006/relationships/slide" Target="slides/slide624.xml"/><Relationship Id="rId834" Type="http://schemas.openxmlformats.org/officeDocument/2006/relationships/slide" Target="slides/slide831.xml"/><Relationship Id="rId266" Type="http://schemas.openxmlformats.org/officeDocument/2006/relationships/slide" Target="slides/slide263.xml"/><Relationship Id="rId473" Type="http://schemas.openxmlformats.org/officeDocument/2006/relationships/slide" Target="slides/slide470.xml"/><Relationship Id="rId680" Type="http://schemas.openxmlformats.org/officeDocument/2006/relationships/slide" Target="slides/slide677.xml"/><Relationship Id="rId901" Type="http://schemas.openxmlformats.org/officeDocument/2006/relationships/slide" Target="slides/slide898.xml"/><Relationship Id="rId1117" Type="http://schemas.openxmlformats.org/officeDocument/2006/relationships/slide" Target="slides/slide1114.xml"/><Relationship Id="rId30" Type="http://schemas.openxmlformats.org/officeDocument/2006/relationships/slide" Target="slides/slide27.xml"/><Relationship Id="rId126" Type="http://schemas.openxmlformats.org/officeDocument/2006/relationships/slide" Target="slides/slide123.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985" Type="http://schemas.openxmlformats.org/officeDocument/2006/relationships/slide" Target="slides/slide982.xml"/><Relationship Id="rId1170" Type="http://schemas.openxmlformats.org/officeDocument/2006/relationships/slide" Target="slides/slide1167.xml"/><Relationship Id="rId638" Type="http://schemas.openxmlformats.org/officeDocument/2006/relationships/slide" Target="slides/slide635.xml"/><Relationship Id="rId845" Type="http://schemas.openxmlformats.org/officeDocument/2006/relationships/slide" Target="slides/slide842.xml"/><Relationship Id="rId1030" Type="http://schemas.openxmlformats.org/officeDocument/2006/relationships/slide" Target="slides/slide1027.xml"/><Relationship Id="rId277" Type="http://schemas.openxmlformats.org/officeDocument/2006/relationships/slide" Target="slides/slide274.xml"/><Relationship Id="rId400" Type="http://schemas.openxmlformats.org/officeDocument/2006/relationships/slide" Target="slides/slide397.xml"/><Relationship Id="rId484" Type="http://schemas.openxmlformats.org/officeDocument/2006/relationships/slide" Target="slides/slide481.xml"/><Relationship Id="rId705" Type="http://schemas.openxmlformats.org/officeDocument/2006/relationships/slide" Target="slides/slide702.xml"/><Relationship Id="rId1128" Type="http://schemas.openxmlformats.org/officeDocument/2006/relationships/slide" Target="slides/slide1125.xml"/><Relationship Id="rId137" Type="http://schemas.openxmlformats.org/officeDocument/2006/relationships/slide" Target="slides/slide134.xml"/><Relationship Id="rId344" Type="http://schemas.openxmlformats.org/officeDocument/2006/relationships/slide" Target="slides/slide341.xml"/><Relationship Id="rId691" Type="http://schemas.openxmlformats.org/officeDocument/2006/relationships/slide" Target="slides/slide688.xml"/><Relationship Id="rId789" Type="http://schemas.openxmlformats.org/officeDocument/2006/relationships/slide" Target="slides/slide786.xml"/><Relationship Id="rId912" Type="http://schemas.openxmlformats.org/officeDocument/2006/relationships/slide" Target="slides/slide909.xml"/><Relationship Id="rId996" Type="http://schemas.openxmlformats.org/officeDocument/2006/relationships/slide" Target="slides/slide993.xml"/><Relationship Id="rId41" Type="http://schemas.openxmlformats.org/officeDocument/2006/relationships/slide" Target="slides/slide38.xml"/><Relationship Id="rId551" Type="http://schemas.openxmlformats.org/officeDocument/2006/relationships/slide" Target="slides/slide548.xml"/><Relationship Id="rId649" Type="http://schemas.openxmlformats.org/officeDocument/2006/relationships/slide" Target="slides/slide646.xml"/><Relationship Id="rId856" Type="http://schemas.openxmlformats.org/officeDocument/2006/relationships/slide" Target="slides/slide853.xml"/><Relationship Id="rId1181" Type="http://schemas.openxmlformats.org/officeDocument/2006/relationships/slide" Target="slides/slide1178.xml"/><Relationship Id="rId190" Type="http://schemas.openxmlformats.org/officeDocument/2006/relationships/slide" Target="slides/slide187.xml"/><Relationship Id="rId204" Type="http://schemas.openxmlformats.org/officeDocument/2006/relationships/slide" Target="slides/slide201.xml"/><Relationship Id="rId288" Type="http://schemas.openxmlformats.org/officeDocument/2006/relationships/slide" Target="slides/slide285.xml"/><Relationship Id="rId411" Type="http://schemas.openxmlformats.org/officeDocument/2006/relationships/slide" Target="slides/slide408.xml"/><Relationship Id="rId509" Type="http://schemas.openxmlformats.org/officeDocument/2006/relationships/slide" Target="slides/slide506.xml"/><Relationship Id="rId1041" Type="http://schemas.openxmlformats.org/officeDocument/2006/relationships/slide" Target="slides/slide1038.xml"/><Relationship Id="rId1139" Type="http://schemas.openxmlformats.org/officeDocument/2006/relationships/slide" Target="slides/slide1136.xml"/><Relationship Id="rId495" Type="http://schemas.openxmlformats.org/officeDocument/2006/relationships/slide" Target="slides/slide492.xml"/><Relationship Id="rId716" Type="http://schemas.openxmlformats.org/officeDocument/2006/relationships/slide" Target="slides/slide713.xml"/><Relationship Id="rId923" Type="http://schemas.openxmlformats.org/officeDocument/2006/relationships/slide" Target="slides/slide920.xml"/><Relationship Id="rId52" Type="http://schemas.openxmlformats.org/officeDocument/2006/relationships/slide" Target="slides/slide49.xml"/><Relationship Id="rId148" Type="http://schemas.openxmlformats.org/officeDocument/2006/relationships/slide" Target="slides/slide145.xml"/><Relationship Id="rId355" Type="http://schemas.openxmlformats.org/officeDocument/2006/relationships/slide" Target="slides/slide352.xml"/><Relationship Id="rId562" Type="http://schemas.openxmlformats.org/officeDocument/2006/relationships/slide" Target="slides/slide559.xml"/><Relationship Id="rId1192" Type="http://schemas.openxmlformats.org/officeDocument/2006/relationships/slide" Target="slides/slide1189.xml"/><Relationship Id="rId1206" Type="http://schemas.openxmlformats.org/officeDocument/2006/relationships/theme" Target="theme/theme1.xml"/><Relationship Id="rId215" Type="http://schemas.openxmlformats.org/officeDocument/2006/relationships/slide" Target="slides/slide212.xml"/><Relationship Id="rId422" Type="http://schemas.openxmlformats.org/officeDocument/2006/relationships/slide" Target="slides/slide419.xml"/><Relationship Id="rId867" Type="http://schemas.openxmlformats.org/officeDocument/2006/relationships/slide" Target="slides/slide864.xml"/><Relationship Id="rId1052" Type="http://schemas.openxmlformats.org/officeDocument/2006/relationships/slide" Target="slides/slide1049.xml"/><Relationship Id="rId299" Type="http://schemas.openxmlformats.org/officeDocument/2006/relationships/slide" Target="slides/slide296.xml"/><Relationship Id="rId727" Type="http://schemas.openxmlformats.org/officeDocument/2006/relationships/slide" Target="slides/slide724.xml"/><Relationship Id="rId934" Type="http://schemas.openxmlformats.org/officeDocument/2006/relationships/slide" Target="slides/slide931.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slide" Target="slides/slide875.xml"/><Relationship Id="rId1063" Type="http://schemas.openxmlformats.org/officeDocument/2006/relationships/slide" Target="slides/slide1060.xml"/><Relationship Id="rId640" Type="http://schemas.openxmlformats.org/officeDocument/2006/relationships/slide" Target="slides/slide637.xml"/><Relationship Id="rId738" Type="http://schemas.openxmlformats.org/officeDocument/2006/relationships/slide" Target="slides/slide735.xml"/><Relationship Id="rId945" Type="http://schemas.openxmlformats.org/officeDocument/2006/relationships/slide" Target="slides/slide942.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1130" Type="http://schemas.openxmlformats.org/officeDocument/2006/relationships/slide" Target="slides/slide1127.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889" Type="http://schemas.openxmlformats.org/officeDocument/2006/relationships/slide" Target="slides/slide886.xml"/><Relationship Id="rId1074" Type="http://schemas.openxmlformats.org/officeDocument/2006/relationships/slide" Target="slides/slide1071.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956" Type="http://schemas.openxmlformats.org/officeDocument/2006/relationships/slide" Target="slides/slide953.xml"/><Relationship Id="rId1141" Type="http://schemas.openxmlformats.org/officeDocument/2006/relationships/slide" Target="slides/slide1138.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1001" Type="http://schemas.openxmlformats.org/officeDocument/2006/relationships/slide" Target="slides/slide998.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085" Type="http://schemas.openxmlformats.org/officeDocument/2006/relationships/slide" Target="slides/slide1082.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7" Type="http://schemas.openxmlformats.org/officeDocument/2006/relationships/slide" Target="slides/slide964.xml"/><Relationship Id="rId1152" Type="http://schemas.openxmlformats.org/officeDocument/2006/relationships/slide" Target="slides/slide1149.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1012" Type="http://schemas.openxmlformats.org/officeDocument/2006/relationships/slide" Target="slides/slide1009.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slide" Target="slides/slide877.xml"/><Relationship Id="rId1096" Type="http://schemas.openxmlformats.org/officeDocument/2006/relationships/slide" Target="slides/slide1093.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978" Type="http://schemas.openxmlformats.org/officeDocument/2006/relationships/slide" Target="slides/slide975.xml"/><Relationship Id="rId1163" Type="http://schemas.openxmlformats.org/officeDocument/2006/relationships/slide" Target="slides/slide1160.xml"/><Relationship Id="rId740" Type="http://schemas.openxmlformats.org/officeDocument/2006/relationships/slide" Target="slides/slide737.xml"/><Relationship Id="rId838" Type="http://schemas.openxmlformats.org/officeDocument/2006/relationships/slide" Target="slides/slide835.xml"/><Relationship Id="rId1023" Type="http://schemas.openxmlformats.org/officeDocument/2006/relationships/slide" Target="slides/slide1020.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891" Type="http://schemas.openxmlformats.org/officeDocument/2006/relationships/slide" Target="slides/slide888.xml"/><Relationship Id="rId905" Type="http://schemas.openxmlformats.org/officeDocument/2006/relationships/slide" Target="slides/slide902.xml"/><Relationship Id="rId989" Type="http://schemas.openxmlformats.org/officeDocument/2006/relationships/slide" Target="slides/slide986.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174" Type="http://schemas.openxmlformats.org/officeDocument/2006/relationships/slide" Target="slides/slide1171.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1034" Type="http://schemas.openxmlformats.org/officeDocument/2006/relationships/slide" Target="slides/slide1031.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916" Type="http://schemas.openxmlformats.org/officeDocument/2006/relationships/slide" Target="slides/slide913.xml"/><Relationship Id="rId1101" Type="http://schemas.openxmlformats.org/officeDocument/2006/relationships/slide" Target="slides/slide1098.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185" Type="http://schemas.openxmlformats.org/officeDocument/2006/relationships/slide" Target="slides/slide1182.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1045" Type="http://schemas.openxmlformats.org/officeDocument/2006/relationships/slide" Target="slides/slide1042.xml"/><Relationship Id="rId261" Type="http://schemas.openxmlformats.org/officeDocument/2006/relationships/slide" Target="slides/slide258.xml"/><Relationship Id="rId499" Type="http://schemas.openxmlformats.org/officeDocument/2006/relationships/slide" Target="slides/slide496.xml"/><Relationship Id="rId927" Type="http://schemas.openxmlformats.org/officeDocument/2006/relationships/slide" Target="slides/slide924.xml"/><Relationship Id="rId1112" Type="http://schemas.openxmlformats.org/officeDocument/2006/relationships/slide" Target="slides/slide1109.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196" Type="http://schemas.openxmlformats.org/officeDocument/2006/relationships/slide" Target="slides/slide1193.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980" Type="http://schemas.openxmlformats.org/officeDocument/2006/relationships/slide" Target="slides/slide977.xml"/><Relationship Id="rId1056" Type="http://schemas.openxmlformats.org/officeDocument/2006/relationships/slide" Target="slides/slide1053.xml"/><Relationship Id="rId840" Type="http://schemas.openxmlformats.org/officeDocument/2006/relationships/slide" Target="slides/slide837.xml"/><Relationship Id="rId938" Type="http://schemas.openxmlformats.org/officeDocument/2006/relationships/slide" Target="slides/slide935.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123" Type="http://schemas.openxmlformats.org/officeDocument/2006/relationships/slide" Target="slides/slide1120.xml"/><Relationship Id="rId132" Type="http://schemas.openxmlformats.org/officeDocument/2006/relationships/slide" Target="slides/slide129.xml"/><Relationship Id="rId784" Type="http://schemas.openxmlformats.org/officeDocument/2006/relationships/slide" Target="slides/slide781.xml"/><Relationship Id="rId991" Type="http://schemas.openxmlformats.org/officeDocument/2006/relationships/slide" Target="slides/slide988.xml"/><Relationship Id="rId1067" Type="http://schemas.openxmlformats.org/officeDocument/2006/relationships/slide" Target="slides/slide1064.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949" Type="http://schemas.openxmlformats.org/officeDocument/2006/relationships/slide" Target="slides/slide946.xml"/><Relationship Id="rId1134" Type="http://schemas.openxmlformats.org/officeDocument/2006/relationships/slide" Target="slides/slide1131.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1201" Type="http://schemas.openxmlformats.org/officeDocument/2006/relationships/slide" Target="slides/slide1198.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1078" Type="http://schemas.openxmlformats.org/officeDocument/2006/relationships/slide" Target="slides/slide1075.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1145" Type="http://schemas.openxmlformats.org/officeDocument/2006/relationships/slide" Target="slides/slide1142.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1005" Type="http://schemas.openxmlformats.org/officeDocument/2006/relationships/slide" Target="slides/slide1002.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089" Type="http://schemas.openxmlformats.org/officeDocument/2006/relationships/slide" Target="slides/slide1086.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1156" Type="http://schemas.openxmlformats.org/officeDocument/2006/relationships/slide" Target="slides/slide1153.xml"/><Relationship Id="rId733" Type="http://schemas.openxmlformats.org/officeDocument/2006/relationships/slide" Target="slides/slide730.xml"/><Relationship Id="rId940" Type="http://schemas.openxmlformats.org/officeDocument/2006/relationships/slide" Target="slides/slide937.xml"/><Relationship Id="rId1016" Type="http://schemas.openxmlformats.org/officeDocument/2006/relationships/slide" Target="slides/slide1013.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884" Type="http://schemas.openxmlformats.org/officeDocument/2006/relationships/slide" Target="slides/slide881.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951" Type="http://schemas.openxmlformats.org/officeDocument/2006/relationships/slide" Target="slides/slide948.xml"/><Relationship Id="rId1167" Type="http://schemas.openxmlformats.org/officeDocument/2006/relationships/slide" Target="slides/slide1164.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1027" Type="http://schemas.openxmlformats.org/officeDocument/2006/relationships/slide" Target="slides/slide1024.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895" Type="http://schemas.openxmlformats.org/officeDocument/2006/relationships/slide" Target="slides/slide892.xml"/><Relationship Id="rId909" Type="http://schemas.openxmlformats.org/officeDocument/2006/relationships/slide" Target="slides/slide906.xml"/><Relationship Id="rId1080" Type="http://schemas.openxmlformats.org/officeDocument/2006/relationships/slide" Target="slides/slide1077.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62" Type="http://schemas.openxmlformats.org/officeDocument/2006/relationships/slide" Target="slides/slide959.xml"/><Relationship Id="rId1178" Type="http://schemas.openxmlformats.org/officeDocument/2006/relationships/slide" Target="slides/slide1175.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1038" Type="http://schemas.openxmlformats.org/officeDocument/2006/relationships/slide" Target="slides/slide1035.xml"/><Relationship Id="rId254" Type="http://schemas.openxmlformats.org/officeDocument/2006/relationships/slide" Target="slides/slide251.xml"/><Relationship Id="rId699" Type="http://schemas.openxmlformats.org/officeDocument/2006/relationships/slide" Target="slides/slide696.xml"/><Relationship Id="rId1091" Type="http://schemas.openxmlformats.org/officeDocument/2006/relationships/slide" Target="slides/slide1088.xml"/><Relationship Id="rId1105" Type="http://schemas.openxmlformats.org/officeDocument/2006/relationships/slide" Target="slides/slide1102.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189" Type="http://schemas.openxmlformats.org/officeDocument/2006/relationships/slide" Target="slides/slide1186.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973" Type="http://schemas.openxmlformats.org/officeDocument/2006/relationships/slide" Target="slides/slide970.xml"/><Relationship Id="rId1049" Type="http://schemas.openxmlformats.org/officeDocument/2006/relationships/slide" Target="slides/slide1046.xml"/><Relationship Id="rId833" Type="http://schemas.openxmlformats.org/officeDocument/2006/relationships/slide" Target="slides/slide830.xml"/><Relationship Id="rId1116" Type="http://schemas.openxmlformats.org/officeDocument/2006/relationships/slide" Target="slides/slide1113.xml"/><Relationship Id="rId265" Type="http://schemas.openxmlformats.org/officeDocument/2006/relationships/slide" Target="slides/slide262.xml"/><Relationship Id="rId472" Type="http://schemas.openxmlformats.org/officeDocument/2006/relationships/slide" Target="slides/slide469.xml"/><Relationship Id="rId900" Type="http://schemas.openxmlformats.org/officeDocument/2006/relationships/slide" Target="slides/slide897.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984" Type="http://schemas.openxmlformats.org/officeDocument/2006/relationships/slide" Target="slides/slide981.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911" Type="http://schemas.openxmlformats.org/officeDocument/2006/relationships/slide" Target="slides/slide908.xml"/><Relationship Id="rId1127" Type="http://schemas.openxmlformats.org/officeDocument/2006/relationships/slide" Target="slides/slide1124.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995" Type="http://schemas.openxmlformats.org/officeDocument/2006/relationships/slide" Target="slides/slide992.xml"/><Relationship Id="rId1180" Type="http://schemas.openxmlformats.org/officeDocument/2006/relationships/slide" Target="slides/slide1177.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1040" Type="http://schemas.openxmlformats.org/officeDocument/2006/relationships/slide" Target="slides/slide1037.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922" Type="http://schemas.openxmlformats.org/officeDocument/2006/relationships/slide" Target="slides/slide919.xml"/><Relationship Id="rId1138" Type="http://schemas.openxmlformats.org/officeDocument/2006/relationships/slide" Target="slides/slide1135.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1191" Type="http://schemas.openxmlformats.org/officeDocument/2006/relationships/slide" Target="slides/slide1188.xml"/><Relationship Id="rId1205" Type="http://schemas.openxmlformats.org/officeDocument/2006/relationships/viewProps" Target="viewProps.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051" Type="http://schemas.openxmlformats.org/officeDocument/2006/relationships/slide" Target="slides/slide1048.xml"/><Relationship Id="rId1149" Type="http://schemas.openxmlformats.org/officeDocument/2006/relationships/slide" Target="slides/slide1146.xml"/><Relationship Id="rId158" Type="http://schemas.openxmlformats.org/officeDocument/2006/relationships/slide" Target="slides/slide155.xml"/><Relationship Id="rId726" Type="http://schemas.openxmlformats.org/officeDocument/2006/relationships/slide" Target="slides/slide723.xml"/><Relationship Id="rId933" Type="http://schemas.openxmlformats.org/officeDocument/2006/relationships/slide" Target="slides/slide930.xml"/><Relationship Id="rId1009" Type="http://schemas.openxmlformats.org/officeDocument/2006/relationships/slide" Target="slides/slide1006.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slide" Target="slides/slide874.xml"/><Relationship Id="rId1062" Type="http://schemas.openxmlformats.org/officeDocument/2006/relationships/slide" Target="slides/slide1059.xml"/><Relationship Id="rId737" Type="http://schemas.openxmlformats.org/officeDocument/2006/relationships/slide" Target="slides/slide734.xml"/><Relationship Id="rId944" Type="http://schemas.openxmlformats.org/officeDocument/2006/relationships/slide" Target="slides/slide941.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888" Type="http://schemas.openxmlformats.org/officeDocument/2006/relationships/slide" Target="slides/slide885.xml"/><Relationship Id="rId1073" Type="http://schemas.openxmlformats.org/officeDocument/2006/relationships/slide" Target="slides/slide1070.xml"/><Relationship Id="rId303" Type="http://schemas.openxmlformats.org/officeDocument/2006/relationships/slide" Target="slides/slide300.xml"/><Relationship Id="rId748" Type="http://schemas.openxmlformats.org/officeDocument/2006/relationships/slide" Target="slides/slide745.xml"/><Relationship Id="rId955" Type="http://schemas.openxmlformats.org/officeDocument/2006/relationships/slide" Target="slides/slide952.xml"/><Relationship Id="rId1140" Type="http://schemas.openxmlformats.org/officeDocument/2006/relationships/slide" Target="slides/slide1137.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899" Type="http://schemas.openxmlformats.org/officeDocument/2006/relationships/slide" Target="slides/slide896.xml"/><Relationship Id="rId1000" Type="http://schemas.openxmlformats.org/officeDocument/2006/relationships/slide" Target="slides/slide997.xml"/><Relationship Id="rId1084" Type="http://schemas.openxmlformats.org/officeDocument/2006/relationships/slide" Target="slides/slide1081.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966" Type="http://schemas.openxmlformats.org/officeDocument/2006/relationships/slide" Target="slides/slide963.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1151" Type="http://schemas.openxmlformats.org/officeDocument/2006/relationships/slide" Target="slides/slide1148.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1011" Type="http://schemas.openxmlformats.org/officeDocument/2006/relationships/slide" Target="slides/slide1008.xml"/><Relationship Id="rId1109" Type="http://schemas.openxmlformats.org/officeDocument/2006/relationships/slide" Target="slides/slide1106.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1095" Type="http://schemas.openxmlformats.org/officeDocument/2006/relationships/slide" Target="slides/slide1092.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977" Type="http://schemas.openxmlformats.org/officeDocument/2006/relationships/slide" Target="slides/slide974.xml"/><Relationship Id="rId1162" Type="http://schemas.openxmlformats.org/officeDocument/2006/relationships/slide" Target="slides/slide1159.xml"/><Relationship Id="rId171" Type="http://schemas.openxmlformats.org/officeDocument/2006/relationships/slide" Target="slides/slide168.xml"/><Relationship Id="rId837" Type="http://schemas.openxmlformats.org/officeDocument/2006/relationships/slide" Target="slides/slide834.xml"/><Relationship Id="rId1022" Type="http://schemas.openxmlformats.org/officeDocument/2006/relationships/slide" Target="slides/slide1019.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890" Type="http://schemas.openxmlformats.org/officeDocument/2006/relationships/slide" Target="slides/slide887.xml"/><Relationship Id="rId904" Type="http://schemas.openxmlformats.org/officeDocument/2006/relationships/slide" Target="slides/slide901.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988" Type="http://schemas.openxmlformats.org/officeDocument/2006/relationships/slide" Target="slides/slide985.xml"/><Relationship Id="rId1173" Type="http://schemas.openxmlformats.org/officeDocument/2006/relationships/slide" Target="slides/slide1170.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1033" Type="http://schemas.openxmlformats.org/officeDocument/2006/relationships/slide" Target="slides/slide1030.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915" Type="http://schemas.openxmlformats.org/officeDocument/2006/relationships/slide" Target="slides/slide912.xml"/><Relationship Id="rId347" Type="http://schemas.openxmlformats.org/officeDocument/2006/relationships/slide" Target="slides/slide344.xml"/><Relationship Id="rId999" Type="http://schemas.openxmlformats.org/officeDocument/2006/relationships/slide" Target="slides/slide996.xml"/><Relationship Id="rId1100" Type="http://schemas.openxmlformats.org/officeDocument/2006/relationships/slide" Target="slides/slide1097.xml"/><Relationship Id="rId1184" Type="http://schemas.openxmlformats.org/officeDocument/2006/relationships/slide" Target="slides/slide1181.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1044" Type="http://schemas.openxmlformats.org/officeDocument/2006/relationships/slide" Target="slides/slide1041.xml"/><Relationship Id="rId260" Type="http://schemas.openxmlformats.org/officeDocument/2006/relationships/slide" Target="slides/slide257.xml"/><Relationship Id="rId719" Type="http://schemas.openxmlformats.org/officeDocument/2006/relationships/slide" Target="slides/slide716.xml"/><Relationship Id="rId926" Type="http://schemas.openxmlformats.org/officeDocument/2006/relationships/slide" Target="slides/slide923.xml"/><Relationship Id="rId1111" Type="http://schemas.openxmlformats.org/officeDocument/2006/relationships/slide" Target="slides/slide1108.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1195" Type="http://schemas.openxmlformats.org/officeDocument/2006/relationships/slide" Target="slides/slide1192.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1055" Type="http://schemas.openxmlformats.org/officeDocument/2006/relationships/slide" Target="slides/slide1052.xml"/><Relationship Id="rId271" Type="http://schemas.openxmlformats.org/officeDocument/2006/relationships/slide" Target="slides/slide268.xml"/><Relationship Id="rId937" Type="http://schemas.openxmlformats.org/officeDocument/2006/relationships/slide" Target="slides/slide934.xml"/><Relationship Id="rId1122" Type="http://schemas.openxmlformats.org/officeDocument/2006/relationships/slide" Target="slides/slide1119.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990" Type="http://schemas.openxmlformats.org/officeDocument/2006/relationships/slide" Target="slides/slide987.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1066" Type="http://schemas.openxmlformats.org/officeDocument/2006/relationships/slide" Target="slides/slide1063.xml"/><Relationship Id="rId850" Type="http://schemas.openxmlformats.org/officeDocument/2006/relationships/slide" Target="slides/slide847.xml"/><Relationship Id="rId948" Type="http://schemas.openxmlformats.org/officeDocument/2006/relationships/slide" Target="slides/slide945.xml"/><Relationship Id="rId1133" Type="http://schemas.openxmlformats.org/officeDocument/2006/relationships/slide" Target="slides/slide1130.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1077" Type="http://schemas.openxmlformats.org/officeDocument/2006/relationships/slide" Target="slides/slide1074.xml"/><Relationship Id="rId1200" Type="http://schemas.openxmlformats.org/officeDocument/2006/relationships/slide" Target="slides/slide1197.xml"/><Relationship Id="rId654" Type="http://schemas.openxmlformats.org/officeDocument/2006/relationships/slide" Target="slides/slide651.xml"/><Relationship Id="rId861" Type="http://schemas.openxmlformats.org/officeDocument/2006/relationships/slide" Target="slides/slide858.xml"/><Relationship Id="rId959" Type="http://schemas.openxmlformats.org/officeDocument/2006/relationships/slide" Target="slides/slide956.xml"/><Relationship Id="rId293" Type="http://schemas.openxmlformats.org/officeDocument/2006/relationships/slide" Target="slides/slide290.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1144" Type="http://schemas.openxmlformats.org/officeDocument/2006/relationships/slide" Target="slides/slide1141.xml"/><Relationship Id="rId88" Type="http://schemas.openxmlformats.org/officeDocument/2006/relationships/slide" Target="slides/slide85.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819" Type="http://schemas.openxmlformats.org/officeDocument/2006/relationships/slide" Target="slides/slide816.xml"/><Relationship Id="rId1004" Type="http://schemas.openxmlformats.org/officeDocument/2006/relationships/slide" Target="slides/slide1001.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 Id="rId1088" Type="http://schemas.openxmlformats.org/officeDocument/2006/relationships/slide" Target="slides/slide1085.xml"/><Relationship Id="rId15" Type="http://schemas.openxmlformats.org/officeDocument/2006/relationships/slide" Target="slides/slide12.xml"/><Relationship Id="rId318" Type="http://schemas.openxmlformats.org/officeDocument/2006/relationships/slide" Target="slides/slide315.xml"/><Relationship Id="rId525" Type="http://schemas.openxmlformats.org/officeDocument/2006/relationships/slide" Target="slides/slide522.xml"/><Relationship Id="rId732" Type="http://schemas.openxmlformats.org/officeDocument/2006/relationships/slide" Target="slides/slide729.xml"/><Relationship Id="rId1155" Type="http://schemas.openxmlformats.org/officeDocument/2006/relationships/slide" Target="slides/slide1152.xml"/><Relationship Id="rId99" Type="http://schemas.openxmlformats.org/officeDocument/2006/relationships/slide" Target="slides/slide96.xml"/><Relationship Id="rId164" Type="http://schemas.openxmlformats.org/officeDocument/2006/relationships/slide" Target="slides/slide161.xml"/><Relationship Id="rId371" Type="http://schemas.openxmlformats.org/officeDocument/2006/relationships/slide" Target="slides/slide368.xml"/><Relationship Id="rId1015" Type="http://schemas.openxmlformats.org/officeDocument/2006/relationships/slide" Target="slides/slide1012.xml"/><Relationship Id="rId469" Type="http://schemas.openxmlformats.org/officeDocument/2006/relationships/slide" Target="slides/slide466.xml"/><Relationship Id="rId676" Type="http://schemas.openxmlformats.org/officeDocument/2006/relationships/slide" Target="slides/slide673.xml"/><Relationship Id="rId883" Type="http://schemas.openxmlformats.org/officeDocument/2006/relationships/slide" Target="slides/slide880.xml"/><Relationship Id="rId1099" Type="http://schemas.openxmlformats.org/officeDocument/2006/relationships/slide" Target="slides/slide1096.xml"/><Relationship Id="rId26" Type="http://schemas.openxmlformats.org/officeDocument/2006/relationships/slide" Target="slides/slide23.xml"/><Relationship Id="rId231" Type="http://schemas.openxmlformats.org/officeDocument/2006/relationships/slide" Target="slides/slide228.xml"/><Relationship Id="rId329" Type="http://schemas.openxmlformats.org/officeDocument/2006/relationships/slide" Target="slides/slide326.xml"/><Relationship Id="rId536" Type="http://schemas.openxmlformats.org/officeDocument/2006/relationships/slide" Target="slides/slide533.xml"/><Relationship Id="rId1166" Type="http://schemas.openxmlformats.org/officeDocument/2006/relationships/slide" Target="slides/slide1163.xml"/><Relationship Id="rId175" Type="http://schemas.openxmlformats.org/officeDocument/2006/relationships/slide" Target="slides/slide172.xml"/><Relationship Id="rId743" Type="http://schemas.openxmlformats.org/officeDocument/2006/relationships/slide" Target="slides/slide740.xml"/><Relationship Id="rId950" Type="http://schemas.openxmlformats.org/officeDocument/2006/relationships/slide" Target="slides/slide947.xml"/><Relationship Id="rId1026" Type="http://schemas.openxmlformats.org/officeDocument/2006/relationships/slide" Target="slides/slide1023.xml"/><Relationship Id="rId382" Type="http://schemas.openxmlformats.org/officeDocument/2006/relationships/slide" Target="slides/slide379.xml"/><Relationship Id="rId603" Type="http://schemas.openxmlformats.org/officeDocument/2006/relationships/slide" Target="slides/slide600.xml"/><Relationship Id="rId687" Type="http://schemas.openxmlformats.org/officeDocument/2006/relationships/slide" Target="slides/slide684.xml"/><Relationship Id="rId810" Type="http://schemas.openxmlformats.org/officeDocument/2006/relationships/slide" Target="slides/slide807.xml"/><Relationship Id="rId908" Type="http://schemas.openxmlformats.org/officeDocument/2006/relationships/slide" Target="slides/slide905.xml"/><Relationship Id="rId242" Type="http://schemas.openxmlformats.org/officeDocument/2006/relationships/slide" Target="slides/slide239.xml"/><Relationship Id="rId894" Type="http://schemas.openxmlformats.org/officeDocument/2006/relationships/slide" Target="slides/slide891.xml"/><Relationship Id="rId1177" Type="http://schemas.openxmlformats.org/officeDocument/2006/relationships/slide" Target="slides/slide1174.xml"/><Relationship Id="rId37" Type="http://schemas.openxmlformats.org/officeDocument/2006/relationships/slide" Target="slides/slide34.xml"/><Relationship Id="rId102" Type="http://schemas.openxmlformats.org/officeDocument/2006/relationships/slide" Target="slides/slide99.xml"/><Relationship Id="rId547" Type="http://schemas.openxmlformats.org/officeDocument/2006/relationships/slide" Target="slides/slide544.xml"/><Relationship Id="rId754" Type="http://schemas.openxmlformats.org/officeDocument/2006/relationships/slide" Target="slides/slide751.xml"/><Relationship Id="rId961" Type="http://schemas.openxmlformats.org/officeDocument/2006/relationships/slide" Target="slides/slide958.xml"/><Relationship Id="rId90" Type="http://schemas.openxmlformats.org/officeDocument/2006/relationships/slide" Target="slides/slide87.xml"/><Relationship Id="rId186" Type="http://schemas.openxmlformats.org/officeDocument/2006/relationships/slide" Target="slides/slide183.xml"/><Relationship Id="rId393" Type="http://schemas.openxmlformats.org/officeDocument/2006/relationships/slide" Target="slides/slide390.xml"/><Relationship Id="rId407" Type="http://schemas.openxmlformats.org/officeDocument/2006/relationships/slide" Target="slides/slide404.xml"/><Relationship Id="rId614" Type="http://schemas.openxmlformats.org/officeDocument/2006/relationships/slide" Target="slides/slide611.xml"/><Relationship Id="rId821" Type="http://schemas.openxmlformats.org/officeDocument/2006/relationships/slide" Target="slides/slide818.xml"/><Relationship Id="rId1037" Type="http://schemas.openxmlformats.org/officeDocument/2006/relationships/slide" Target="slides/slide1034.xml"/><Relationship Id="rId253" Type="http://schemas.openxmlformats.org/officeDocument/2006/relationships/slide" Target="slides/slide250.xml"/><Relationship Id="rId460" Type="http://schemas.openxmlformats.org/officeDocument/2006/relationships/slide" Target="slides/slide457.xml"/><Relationship Id="rId698" Type="http://schemas.openxmlformats.org/officeDocument/2006/relationships/slide" Target="slides/slide695.xml"/><Relationship Id="rId919" Type="http://schemas.openxmlformats.org/officeDocument/2006/relationships/slide" Target="slides/slide916.xml"/><Relationship Id="rId1090" Type="http://schemas.openxmlformats.org/officeDocument/2006/relationships/slide" Target="slides/slide1087.xml"/><Relationship Id="rId1104" Type="http://schemas.openxmlformats.org/officeDocument/2006/relationships/slide" Target="slides/slide1101.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65" Type="http://schemas.openxmlformats.org/officeDocument/2006/relationships/slide" Target="slides/slide762.xml"/><Relationship Id="rId972" Type="http://schemas.openxmlformats.org/officeDocument/2006/relationships/slide" Target="slides/slide969.xml"/><Relationship Id="rId1188" Type="http://schemas.openxmlformats.org/officeDocument/2006/relationships/slide" Target="slides/slide1185.xml"/><Relationship Id="rId197" Type="http://schemas.openxmlformats.org/officeDocument/2006/relationships/slide" Target="slides/slide194.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1048" Type="http://schemas.openxmlformats.org/officeDocument/2006/relationships/slide" Target="slides/slide1045.xml"/><Relationship Id="rId264" Type="http://schemas.openxmlformats.org/officeDocument/2006/relationships/slide" Target="slides/slide261.xml"/><Relationship Id="rId471" Type="http://schemas.openxmlformats.org/officeDocument/2006/relationships/slide" Target="slides/slide468.xml"/><Relationship Id="rId1115" Type="http://schemas.openxmlformats.org/officeDocument/2006/relationships/slide" Target="slides/slide1112.xml"/><Relationship Id="rId59" Type="http://schemas.openxmlformats.org/officeDocument/2006/relationships/slide" Target="slides/slide56.xml"/><Relationship Id="rId124" Type="http://schemas.openxmlformats.org/officeDocument/2006/relationships/slide" Target="slides/slide121.xml"/><Relationship Id="rId569" Type="http://schemas.openxmlformats.org/officeDocument/2006/relationships/slide" Target="slides/slide566.xml"/><Relationship Id="rId776" Type="http://schemas.openxmlformats.org/officeDocument/2006/relationships/slide" Target="slides/slide773.xml"/><Relationship Id="rId983" Type="http://schemas.openxmlformats.org/officeDocument/2006/relationships/slide" Target="slides/slide980.xml"/><Relationship Id="rId1199" Type="http://schemas.openxmlformats.org/officeDocument/2006/relationships/slide" Target="slides/slide1196.xml"/><Relationship Id="rId331" Type="http://schemas.openxmlformats.org/officeDocument/2006/relationships/slide" Target="slides/slide328.xml"/><Relationship Id="rId429" Type="http://schemas.openxmlformats.org/officeDocument/2006/relationships/slide" Target="slides/slide426.xml"/><Relationship Id="rId636" Type="http://schemas.openxmlformats.org/officeDocument/2006/relationships/slide" Target="slides/slide633.xml"/><Relationship Id="rId1059" Type="http://schemas.openxmlformats.org/officeDocument/2006/relationships/slide" Target="slides/slide1056.xml"/><Relationship Id="rId843" Type="http://schemas.openxmlformats.org/officeDocument/2006/relationships/slide" Target="slides/slide840.xml"/><Relationship Id="rId1126" Type="http://schemas.openxmlformats.org/officeDocument/2006/relationships/slide" Target="slides/slide1123.xml"/><Relationship Id="rId275" Type="http://schemas.openxmlformats.org/officeDocument/2006/relationships/slide" Target="slides/slide272.xml"/><Relationship Id="rId482" Type="http://schemas.openxmlformats.org/officeDocument/2006/relationships/slide" Target="slides/slide479.xml"/><Relationship Id="rId703" Type="http://schemas.openxmlformats.org/officeDocument/2006/relationships/slide" Target="slides/slide700.xml"/><Relationship Id="rId910" Type="http://schemas.openxmlformats.org/officeDocument/2006/relationships/slide" Target="slides/slide907.xml"/><Relationship Id="rId135" Type="http://schemas.openxmlformats.org/officeDocument/2006/relationships/slide" Target="slides/slide132.xml"/><Relationship Id="rId342" Type="http://schemas.openxmlformats.org/officeDocument/2006/relationships/slide" Target="slides/slide339.xml"/><Relationship Id="rId787" Type="http://schemas.openxmlformats.org/officeDocument/2006/relationships/slide" Target="slides/slide784.xml"/><Relationship Id="rId994" Type="http://schemas.openxmlformats.org/officeDocument/2006/relationships/slide" Target="slides/slide991.xml"/><Relationship Id="rId202" Type="http://schemas.openxmlformats.org/officeDocument/2006/relationships/slide" Target="slides/slide199.xml"/><Relationship Id="rId647" Type="http://schemas.openxmlformats.org/officeDocument/2006/relationships/slide" Target="slides/slide644.xml"/><Relationship Id="rId854" Type="http://schemas.openxmlformats.org/officeDocument/2006/relationships/slide" Target="slides/slide851.xml"/><Relationship Id="rId286" Type="http://schemas.openxmlformats.org/officeDocument/2006/relationships/slide" Target="slides/slide283.xml"/><Relationship Id="rId493" Type="http://schemas.openxmlformats.org/officeDocument/2006/relationships/slide" Target="slides/slide490.xml"/><Relationship Id="rId507" Type="http://schemas.openxmlformats.org/officeDocument/2006/relationships/slide" Target="slides/slide504.xml"/><Relationship Id="rId714" Type="http://schemas.openxmlformats.org/officeDocument/2006/relationships/slide" Target="slides/slide711.xml"/><Relationship Id="rId921" Type="http://schemas.openxmlformats.org/officeDocument/2006/relationships/slide" Target="slides/slide918.xml"/><Relationship Id="rId1137" Type="http://schemas.openxmlformats.org/officeDocument/2006/relationships/slide" Target="slides/slide1134.xml"/><Relationship Id="rId50" Type="http://schemas.openxmlformats.org/officeDocument/2006/relationships/slide" Target="slides/slide47.xml"/><Relationship Id="rId146" Type="http://schemas.openxmlformats.org/officeDocument/2006/relationships/slide" Target="slides/slide143.xml"/><Relationship Id="rId353" Type="http://schemas.openxmlformats.org/officeDocument/2006/relationships/slide" Target="slides/slide350.xml"/><Relationship Id="rId560" Type="http://schemas.openxmlformats.org/officeDocument/2006/relationships/slide" Target="slides/slide557.xml"/><Relationship Id="rId798" Type="http://schemas.openxmlformats.org/officeDocument/2006/relationships/slide" Target="slides/slide795.xml"/><Relationship Id="rId1190" Type="http://schemas.openxmlformats.org/officeDocument/2006/relationships/slide" Target="slides/slide1187.xml"/><Relationship Id="rId1204" Type="http://schemas.openxmlformats.org/officeDocument/2006/relationships/presProps" Target="presProps.xml"/><Relationship Id="rId213" Type="http://schemas.openxmlformats.org/officeDocument/2006/relationships/slide" Target="slides/slide210.xml"/><Relationship Id="rId420" Type="http://schemas.openxmlformats.org/officeDocument/2006/relationships/slide" Target="slides/slide417.xml"/><Relationship Id="rId658" Type="http://schemas.openxmlformats.org/officeDocument/2006/relationships/slide" Target="slides/slide655.xml"/><Relationship Id="rId865" Type="http://schemas.openxmlformats.org/officeDocument/2006/relationships/slide" Target="slides/slide862.xml"/><Relationship Id="rId1050" Type="http://schemas.openxmlformats.org/officeDocument/2006/relationships/slide" Target="slides/slide1047.xml"/><Relationship Id="rId297" Type="http://schemas.openxmlformats.org/officeDocument/2006/relationships/slide" Target="slides/slide294.xml"/><Relationship Id="rId518" Type="http://schemas.openxmlformats.org/officeDocument/2006/relationships/slide" Target="slides/slide515.xml"/><Relationship Id="rId725" Type="http://schemas.openxmlformats.org/officeDocument/2006/relationships/slide" Target="slides/slide722.xml"/><Relationship Id="rId932" Type="http://schemas.openxmlformats.org/officeDocument/2006/relationships/slide" Target="slides/slide929.xml"/><Relationship Id="rId1148" Type="http://schemas.openxmlformats.org/officeDocument/2006/relationships/slide" Target="slides/slide1145.xml"/><Relationship Id="rId157" Type="http://schemas.openxmlformats.org/officeDocument/2006/relationships/slide" Target="slides/slide154.xml"/><Relationship Id="rId364" Type="http://schemas.openxmlformats.org/officeDocument/2006/relationships/slide" Target="slides/slide361.xml"/><Relationship Id="rId1008" Type="http://schemas.openxmlformats.org/officeDocument/2006/relationships/slide" Target="slides/slide1005.xml"/><Relationship Id="rId61" Type="http://schemas.openxmlformats.org/officeDocument/2006/relationships/slide" Target="slides/slide58.xml"/><Relationship Id="rId571" Type="http://schemas.openxmlformats.org/officeDocument/2006/relationships/slide" Target="slides/slide568.xml"/><Relationship Id="rId669" Type="http://schemas.openxmlformats.org/officeDocument/2006/relationships/slide" Target="slides/slide666.xml"/><Relationship Id="rId876" Type="http://schemas.openxmlformats.org/officeDocument/2006/relationships/slide" Target="slides/slide873.xml"/><Relationship Id="rId19" Type="http://schemas.openxmlformats.org/officeDocument/2006/relationships/slide" Target="slides/slide16.xml"/><Relationship Id="rId224" Type="http://schemas.openxmlformats.org/officeDocument/2006/relationships/slide" Target="slides/slide221.xml"/><Relationship Id="rId431" Type="http://schemas.openxmlformats.org/officeDocument/2006/relationships/slide" Target="slides/slide428.xml"/><Relationship Id="rId529" Type="http://schemas.openxmlformats.org/officeDocument/2006/relationships/slide" Target="slides/slide526.xml"/><Relationship Id="rId736" Type="http://schemas.openxmlformats.org/officeDocument/2006/relationships/slide" Target="slides/slide733.xml"/><Relationship Id="rId1061" Type="http://schemas.openxmlformats.org/officeDocument/2006/relationships/slide" Target="slides/slide1058.xml"/><Relationship Id="rId1159" Type="http://schemas.openxmlformats.org/officeDocument/2006/relationships/slide" Target="slides/slide1156.xml"/><Relationship Id="rId168" Type="http://schemas.openxmlformats.org/officeDocument/2006/relationships/slide" Target="slides/slide165.xml"/><Relationship Id="rId943" Type="http://schemas.openxmlformats.org/officeDocument/2006/relationships/slide" Target="slides/slide940.xml"/><Relationship Id="rId1019" Type="http://schemas.openxmlformats.org/officeDocument/2006/relationships/slide" Target="slides/slide1016.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803" Type="http://schemas.openxmlformats.org/officeDocument/2006/relationships/slide" Target="slides/slide800.xml"/><Relationship Id="rId3" Type="http://schemas.openxmlformats.org/officeDocument/2006/relationships/slideMaster" Target="slideMasters/slideMaster3.xml"/><Relationship Id="rId235" Type="http://schemas.openxmlformats.org/officeDocument/2006/relationships/slide" Target="slides/slide232.xml"/><Relationship Id="rId442" Type="http://schemas.openxmlformats.org/officeDocument/2006/relationships/slide" Target="slides/slide439.xml"/><Relationship Id="rId887" Type="http://schemas.openxmlformats.org/officeDocument/2006/relationships/slide" Target="slides/slide884.xml"/><Relationship Id="rId1072" Type="http://schemas.openxmlformats.org/officeDocument/2006/relationships/slide" Target="slides/slide1069.xml"/><Relationship Id="rId302" Type="http://schemas.openxmlformats.org/officeDocument/2006/relationships/slide" Target="slides/slide299.xml"/><Relationship Id="rId747" Type="http://schemas.openxmlformats.org/officeDocument/2006/relationships/slide" Target="slides/slide744.xml"/><Relationship Id="rId954" Type="http://schemas.openxmlformats.org/officeDocument/2006/relationships/slide" Target="slides/slide951.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93" Type="http://schemas.openxmlformats.org/officeDocument/2006/relationships/slide" Target="slides/slide590.xml"/><Relationship Id="rId607" Type="http://schemas.openxmlformats.org/officeDocument/2006/relationships/slide" Target="slides/slide604.xml"/><Relationship Id="rId814" Type="http://schemas.openxmlformats.org/officeDocument/2006/relationships/slide" Target="slides/slide811.xml"/><Relationship Id="rId246" Type="http://schemas.openxmlformats.org/officeDocument/2006/relationships/slide" Target="slides/slide243.xml"/><Relationship Id="rId453" Type="http://schemas.openxmlformats.org/officeDocument/2006/relationships/slide" Target="slides/slide450.xml"/><Relationship Id="rId660" Type="http://schemas.openxmlformats.org/officeDocument/2006/relationships/slide" Target="slides/slide657.xml"/><Relationship Id="rId898" Type="http://schemas.openxmlformats.org/officeDocument/2006/relationships/slide" Target="slides/slide895.xml"/><Relationship Id="rId1083" Type="http://schemas.openxmlformats.org/officeDocument/2006/relationships/slide" Target="slides/slide1080.xml"/><Relationship Id="rId106" Type="http://schemas.openxmlformats.org/officeDocument/2006/relationships/slide" Target="slides/slide103.xml"/><Relationship Id="rId313" Type="http://schemas.openxmlformats.org/officeDocument/2006/relationships/slide" Target="slides/slide310.xml"/><Relationship Id="rId758" Type="http://schemas.openxmlformats.org/officeDocument/2006/relationships/slide" Target="slides/slide755.xml"/><Relationship Id="rId965" Type="http://schemas.openxmlformats.org/officeDocument/2006/relationships/slide" Target="slides/slide962.xml"/><Relationship Id="rId1150" Type="http://schemas.openxmlformats.org/officeDocument/2006/relationships/slide" Target="slides/slide1147.xml"/><Relationship Id="rId10" Type="http://schemas.openxmlformats.org/officeDocument/2006/relationships/slide" Target="slides/slide7.xml"/><Relationship Id="rId94" Type="http://schemas.openxmlformats.org/officeDocument/2006/relationships/slide" Target="slides/slide91.xml"/><Relationship Id="rId397" Type="http://schemas.openxmlformats.org/officeDocument/2006/relationships/slide" Target="slides/slide394.xml"/><Relationship Id="rId520" Type="http://schemas.openxmlformats.org/officeDocument/2006/relationships/slide" Target="slides/slide517.xml"/><Relationship Id="rId618" Type="http://schemas.openxmlformats.org/officeDocument/2006/relationships/slide" Target="slides/slide615.xml"/><Relationship Id="rId825" Type="http://schemas.openxmlformats.org/officeDocument/2006/relationships/slide" Target="slides/slide822.xml"/><Relationship Id="rId257" Type="http://schemas.openxmlformats.org/officeDocument/2006/relationships/slide" Target="slides/slide254.xml"/><Relationship Id="rId464" Type="http://schemas.openxmlformats.org/officeDocument/2006/relationships/slide" Target="slides/slide461.xml"/><Relationship Id="rId1010" Type="http://schemas.openxmlformats.org/officeDocument/2006/relationships/slide" Target="slides/slide1007.xml"/><Relationship Id="rId1094" Type="http://schemas.openxmlformats.org/officeDocument/2006/relationships/slide" Target="slides/slide1091.xml"/><Relationship Id="rId1108" Type="http://schemas.openxmlformats.org/officeDocument/2006/relationships/slide" Target="slides/slide1105.xml"/><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976" Type="http://schemas.openxmlformats.org/officeDocument/2006/relationships/slide" Target="slides/slide973.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161" Type="http://schemas.openxmlformats.org/officeDocument/2006/relationships/slide" Target="slides/slide1158.xml"/><Relationship Id="rId836" Type="http://schemas.openxmlformats.org/officeDocument/2006/relationships/slide" Target="slides/slide833.xml"/><Relationship Id="rId1021" Type="http://schemas.openxmlformats.org/officeDocument/2006/relationships/slide" Target="slides/slide1018.xml"/><Relationship Id="rId1119" Type="http://schemas.openxmlformats.org/officeDocument/2006/relationships/slide" Target="slides/slide1116.xml"/><Relationship Id="rId903" Type="http://schemas.openxmlformats.org/officeDocument/2006/relationships/slide" Target="slides/slide900.xml"/><Relationship Id="rId32" Type="http://schemas.openxmlformats.org/officeDocument/2006/relationships/slide" Target="slides/slide29.xml"/><Relationship Id="rId181" Type="http://schemas.openxmlformats.org/officeDocument/2006/relationships/slide" Target="slides/slide178.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998" Type="http://schemas.openxmlformats.org/officeDocument/2006/relationships/slide" Target="slides/slide995.xml"/><Relationship Id="rId1183" Type="http://schemas.openxmlformats.org/officeDocument/2006/relationships/slide" Target="slides/slide1180.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1043" Type="http://schemas.openxmlformats.org/officeDocument/2006/relationships/slide" Target="slides/slide1040.xml"/><Relationship Id="rId620" Type="http://schemas.openxmlformats.org/officeDocument/2006/relationships/slide" Target="slides/slide617.xml"/><Relationship Id="rId718" Type="http://schemas.openxmlformats.org/officeDocument/2006/relationships/slide" Target="slides/slide715.xml"/><Relationship Id="rId925" Type="http://schemas.openxmlformats.org/officeDocument/2006/relationships/slide" Target="slides/slide922.xml"/><Relationship Id="rId1110" Type="http://schemas.openxmlformats.org/officeDocument/2006/relationships/slide" Target="slides/slide1107.xml"/><Relationship Id="rId54" Type="http://schemas.openxmlformats.org/officeDocument/2006/relationships/slide" Target="slides/slide51.xml"/><Relationship Id="rId270" Type="http://schemas.openxmlformats.org/officeDocument/2006/relationships/slide" Target="slides/slide267.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1065" Type="http://schemas.openxmlformats.org/officeDocument/2006/relationships/slide" Target="slides/slide1062.xml"/><Relationship Id="rId502" Type="http://schemas.openxmlformats.org/officeDocument/2006/relationships/slide" Target="slides/slide499.xml"/><Relationship Id="rId947" Type="http://schemas.openxmlformats.org/officeDocument/2006/relationships/slide" Target="slides/slide944.xml"/><Relationship Id="rId1132" Type="http://schemas.openxmlformats.org/officeDocument/2006/relationships/slide" Target="slides/slide1129.xml"/><Relationship Id="rId76" Type="http://schemas.openxmlformats.org/officeDocument/2006/relationships/slide" Target="slides/slide73.xml"/><Relationship Id="rId807" Type="http://schemas.openxmlformats.org/officeDocument/2006/relationships/slide" Target="slides/slide804.xml"/><Relationship Id="rId292" Type="http://schemas.openxmlformats.org/officeDocument/2006/relationships/slide" Target="slides/slide289.xml"/><Relationship Id="rId597" Type="http://schemas.openxmlformats.org/officeDocument/2006/relationships/slide" Target="slides/slide594.xml"/><Relationship Id="rId152" Type="http://schemas.openxmlformats.org/officeDocument/2006/relationships/slide" Target="slides/slide149.xml"/><Relationship Id="rId457" Type="http://schemas.openxmlformats.org/officeDocument/2006/relationships/slide" Target="slides/slide454.xml"/><Relationship Id="rId1087" Type="http://schemas.openxmlformats.org/officeDocument/2006/relationships/slide" Target="slides/slide1084.xml"/><Relationship Id="rId664" Type="http://schemas.openxmlformats.org/officeDocument/2006/relationships/slide" Target="slides/slide661.xml"/><Relationship Id="rId871" Type="http://schemas.openxmlformats.org/officeDocument/2006/relationships/slide" Target="slides/slide868.xml"/><Relationship Id="rId969" Type="http://schemas.openxmlformats.org/officeDocument/2006/relationships/slide" Target="slides/slide966.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1154" Type="http://schemas.openxmlformats.org/officeDocument/2006/relationships/slide" Target="slides/slide1151.xml"/><Relationship Id="rId98" Type="http://schemas.openxmlformats.org/officeDocument/2006/relationships/slide" Target="slides/slide95.xml"/><Relationship Id="rId829" Type="http://schemas.openxmlformats.org/officeDocument/2006/relationships/slide" Target="slides/slide826.xml"/><Relationship Id="rId1014" Type="http://schemas.openxmlformats.org/officeDocument/2006/relationships/slide" Target="slides/slide1011.xml"/><Relationship Id="rId25" Type="http://schemas.openxmlformats.org/officeDocument/2006/relationships/slide" Target="slides/slide22.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893" Type="http://schemas.openxmlformats.org/officeDocument/2006/relationships/slide" Target="slides/slide890.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176" Type="http://schemas.openxmlformats.org/officeDocument/2006/relationships/slide" Target="slides/slide1173.xml"/><Relationship Id="rId101" Type="http://schemas.openxmlformats.org/officeDocument/2006/relationships/slide" Target="slides/slide98.xml"/><Relationship Id="rId406" Type="http://schemas.openxmlformats.org/officeDocument/2006/relationships/slide" Target="slides/slide403.xml"/><Relationship Id="rId960" Type="http://schemas.openxmlformats.org/officeDocument/2006/relationships/slide" Target="slides/slide957.xml"/><Relationship Id="rId1036" Type="http://schemas.openxmlformats.org/officeDocument/2006/relationships/slide" Target="slides/slide1033.xml"/><Relationship Id="rId613" Type="http://schemas.openxmlformats.org/officeDocument/2006/relationships/slide" Target="slides/slide610.xml"/><Relationship Id="rId820" Type="http://schemas.openxmlformats.org/officeDocument/2006/relationships/slide" Target="slides/slide817.xml"/><Relationship Id="rId918" Type="http://schemas.openxmlformats.org/officeDocument/2006/relationships/slide" Target="slides/slide915.xml"/><Relationship Id="rId1103" Type="http://schemas.openxmlformats.org/officeDocument/2006/relationships/slide" Target="slides/slide1100.xml"/><Relationship Id="rId47" Type="http://schemas.openxmlformats.org/officeDocument/2006/relationships/slide" Target="slides/slide44.xml"/><Relationship Id="rId196" Type="http://schemas.openxmlformats.org/officeDocument/2006/relationships/slide" Target="slides/slide193.xml"/><Relationship Id="rId263" Type="http://schemas.openxmlformats.org/officeDocument/2006/relationships/slide" Target="slides/slide260.xml"/><Relationship Id="rId470" Type="http://schemas.openxmlformats.org/officeDocument/2006/relationships/slide" Target="slides/slide467.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982" Type="http://schemas.openxmlformats.org/officeDocument/2006/relationships/slide" Target="slides/slide979.xml"/><Relationship Id="rId1198" Type="http://schemas.openxmlformats.org/officeDocument/2006/relationships/slide" Target="slides/slide1195.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1058" Type="http://schemas.openxmlformats.org/officeDocument/2006/relationships/slide" Target="slides/slide1055.xml"/><Relationship Id="rId702" Type="http://schemas.openxmlformats.org/officeDocument/2006/relationships/slide" Target="slides/slide699.xml"/><Relationship Id="rId1125" Type="http://schemas.openxmlformats.org/officeDocument/2006/relationships/slide" Target="slides/slide1122.xml"/><Relationship Id="rId69" Type="http://schemas.openxmlformats.org/officeDocument/2006/relationships/slide" Target="slides/slide66.xml"/><Relationship Id="rId285" Type="http://schemas.openxmlformats.org/officeDocument/2006/relationships/slide" Target="slides/slide282.xml"/><Relationship Id="rId492" Type="http://schemas.openxmlformats.org/officeDocument/2006/relationships/slide" Target="slides/slide489.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517" Type="http://schemas.openxmlformats.org/officeDocument/2006/relationships/slide" Target="slides/slide514.xml"/><Relationship Id="rId724" Type="http://schemas.openxmlformats.org/officeDocument/2006/relationships/slide" Target="slides/slide721.xml"/><Relationship Id="rId931" Type="http://schemas.openxmlformats.org/officeDocument/2006/relationships/slide" Target="slides/slide928.xml"/><Relationship Id="rId1147" Type="http://schemas.openxmlformats.org/officeDocument/2006/relationships/slide" Target="slides/slide11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773363" cy="434975"/>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625850" y="0"/>
            <a:ext cx="2773363" cy="434975"/>
          </a:xfrm>
          <a:prstGeom prst="rect">
            <a:avLst/>
          </a:prstGeom>
        </p:spPr>
        <p:txBody>
          <a:bodyPr vert="horz" lIns="91440" tIns="45720" rIns="91440" bIns="45720" rtlCol="0"/>
          <a:lstStyle>
            <a:lvl1pPr algn="r">
              <a:defRPr sz="1200" smtClean="0"/>
            </a:lvl1pPr>
          </a:lstStyle>
          <a:p>
            <a:pPr>
              <a:defRPr/>
            </a:pPr>
            <a:fld id="{FA86E134-BCDB-4589-A960-9B534FD0A157}" type="datetimeFigureOut">
              <a:rPr lang="en-US"/>
              <a:pPr>
                <a:defRPr/>
              </a:pPr>
              <a:t>7/11/2024</a:t>
            </a:fld>
            <a:endParaRPr lang="en-US"/>
          </a:p>
        </p:txBody>
      </p:sp>
      <p:sp>
        <p:nvSpPr>
          <p:cNvPr id="4" name="Slide Image Placeholder 3"/>
          <p:cNvSpPr>
            <a:spLocks noGrp="1" noRot="1" noChangeAspect="1"/>
          </p:cNvSpPr>
          <p:nvPr>
            <p:ph type="sldImg" idx="2"/>
          </p:nvPr>
        </p:nvSpPr>
        <p:spPr>
          <a:xfrm>
            <a:off x="304800" y="650875"/>
            <a:ext cx="5791200" cy="32575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39763" y="4125913"/>
            <a:ext cx="5121275" cy="3910012"/>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250238"/>
            <a:ext cx="2773363" cy="434975"/>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625850" y="8250238"/>
            <a:ext cx="2773363" cy="434975"/>
          </a:xfrm>
          <a:prstGeom prst="rect">
            <a:avLst/>
          </a:prstGeom>
        </p:spPr>
        <p:txBody>
          <a:bodyPr vert="horz" lIns="91440" tIns="45720" rIns="91440" bIns="45720" rtlCol="0" anchor="b"/>
          <a:lstStyle>
            <a:lvl1pPr algn="r">
              <a:defRPr sz="1200" smtClean="0"/>
            </a:lvl1pPr>
          </a:lstStyle>
          <a:p>
            <a:pPr>
              <a:defRPr/>
            </a:pPr>
            <a:fld id="{ED19550A-7C4E-4D26-A00F-70B725878932}" type="slidenum">
              <a:rPr lang="en-US"/>
              <a:pPr>
                <a:defRPr/>
              </a:pPr>
              <a:t>‹#›</a:t>
            </a:fld>
            <a:endParaRPr lang="en-US"/>
          </a:p>
        </p:txBody>
      </p:sp>
    </p:spTree>
    <p:extLst>
      <p:ext uri="{BB962C8B-B14F-4D97-AF65-F5344CB8AC3E}">
        <p14:creationId xmlns:p14="http://schemas.microsoft.com/office/powerpoint/2010/main" val="12559077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6365C3A-9817-4996-AF4F-63ABACEED44D}" type="slidenum">
              <a:rPr kumimoji="0" lang="ar-SA" sz="1200" b="0" i="0" u="none" strike="noStrike" kern="1200" cap="none" spc="0" normalizeH="0" baseline="0" noProof="0">
                <a:ln>
                  <a:noFill/>
                </a:ln>
                <a:solidFill>
                  <a:prstClr val="black"/>
                </a:solidFill>
                <a:effectLst/>
                <a:uLnTx/>
                <a:uFillTx/>
                <a:latin typeface="Arial" pitchFamily="34" charset="0"/>
                <a:ea typeface="+mn-ea"/>
                <a:cs typeface="Arial"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243</a:t>
            </a:fld>
            <a:endParaRPr kumimoji="0" lang="en-US" sz="1200" b="0" i="0" u="none" strike="noStrike" kern="1200" cap="none" spc="0" normalizeH="0" baseline="0" noProof="0">
              <a:ln>
                <a:noFill/>
              </a:ln>
              <a:solidFill>
                <a:prstClr val="black"/>
              </a:solidFill>
              <a:effectLst/>
              <a:uLnTx/>
              <a:uFillTx/>
              <a:latin typeface="Arial" pitchFamily="34" charset="0"/>
              <a:ea typeface="+mn-ea"/>
              <a:cs typeface="Arial" pitchFamily="34" charset="0"/>
            </a:endParaRPr>
          </a:p>
        </p:txBody>
      </p:sp>
      <p:sp>
        <p:nvSpPr>
          <p:cNvPr id="212275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2756"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5895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58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26147359-CF6E-4671-B502-0D8EFB18A5D4}" type="slidenum">
              <a:rPr lang="ar-SA"/>
              <a:pPr eaLnBrk="1" hangingPunct="1"/>
              <a:t>448</a:t>
            </a:fld>
            <a:endParaRPr lang="en-US"/>
          </a:p>
        </p:txBody>
      </p:sp>
      <p:sp>
        <p:nvSpPr>
          <p:cNvPr id="2125827"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5828"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480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8B045F5E-955E-44F8-9E90-1BB16C400170}" type="slidenum">
              <a:rPr lang="ar-SA"/>
              <a:pPr eaLnBrk="1" hangingPunct="1"/>
              <a:t>450</a:t>
            </a:fld>
            <a:endParaRPr lang="en-US"/>
          </a:p>
        </p:txBody>
      </p:sp>
      <p:sp>
        <p:nvSpPr>
          <p:cNvPr id="2124803" name="Rectangle 2"/>
          <p:cNvSpPr>
            <a:spLocks noGrp="1" noRot="1" noChangeAspect="1" noChangeArrowheads="1" noTextEdit="1"/>
          </p:cNvSpPr>
          <p:nvPr>
            <p:ph type="sldImg"/>
          </p:nvPr>
        </p:nvSpPr>
        <p:spPr bwMode="auto">
          <a:xfrm>
            <a:off x="304800" y="650875"/>
            <a:ext cx="5791200" cy="32575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4804" name="Rectangle 3"/>
          <p:cNvSpPr>
            <a:spLocks noGrp="1" noChangeArrowheads="1"/>
          </p:cNvSpPr>
          <p:nvPr>
            <p:ph type="body" idx="1"/>
          </p:nvPr>
        </p:nvSpPr>
        <p:spPr bwMode="auto">
          <a:xfrm>
            <a:off x="854075" y="4125913"/>
            <a:ext cx="4692650" cy="39100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205328-E774-462D-9D31-9D69EAEAD2DD}"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4483195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49141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5476949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488773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645143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8705751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1623658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37123030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4107751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8831152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32985435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205328-E774-462D-9D31-9D69EAEAD2DD}"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7417819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2004957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0348570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29864000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37858128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3906300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3151638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9848811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205328-E774-462D-9D31-9D69EAEAD2DD}"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0742121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205328-E774-462D-9D31-9D69EAEAD2DD}"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5042297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205328-E774-462D-9D31-9D69EAEAD2DD}"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19886434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205328-E774-462D-9D31-9D69EAEAD2DD}"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6690592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205328-E774-462D-9D31-9D69EAEAD2DD}"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9204464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28645400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205328-E774-462D-9D31-9D69EAEAD2DD}"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20BEFE-830F-4C25-A44F-380B68992831}" type="slidenum">
              <a:rPr lang="en-US" smtClean="0"/>
              <a:t>‹#›</a:t>
            </a:fld>
            <a:endParaRPr lang="en-US"/>
          </a:p>
        </p:txBody>
      </p:sp>
    </p:spTree>
    <p:extLst>
      <p:ext uri="{BB962C8B-B14F-4D97-AF65-F5344CB8AC3E}">
        <p14:creationId xmlns:p14="http://schemas.microsoft.com/office/powerpoint/2010/main" val="36874003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3.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205328-E774-462D-9D31-9D69EAEAD2DD}" type="datetimeFigureOut">
              <a:rPr lang="en-US" smtClean="0"/>
              <a:t>7/11/2024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0BEFE-830F-4C25-A44F-380B68992831}" type="slidenum">
              <a:rPr lang="en-US" smtClean="0"/>
              <a:t>‹#›</a:t>
            </a:fld>
            <a:endParaRPr lang="en-US"/>
          </a:p>
        </p:txBody>
      </p:sp>
    </p:spTree>
    <p:extLst>
      <p:ext uri="{BB962C8B-B14F-4D97-AF65-F5344CB8AC3E}">
        <p14:creationId xmlns:p14="http://schemas.microsoft.com/office/powerpoint/2010/main" val="18553139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406300699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34977564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mc:AlternateContent xmlns:mc="http://schemas.openxmlformats.org/markup-compatibility/2006">
    <mc:Choice xmlns:p14="http://schemas.microsoft.com/office/powerpoint/2010/main" Requires="p14">
      <p:transition p14:dur="300">
        <p:fade/>
      </p:transition>
    </mc:Choice>
    <mc:Fallback>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أعمال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274390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الَّتِي لَمْ يُخْلَقْ مِثْلُهَا فِي الْبِلَادِ ‎﴿٨﴾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like of which was not created among cities,</a:t>
            </a:r>
          </a:p>
        </p:txBody>
      </p:sp>
    </p:spTree>
    <p:extLst>
      <p:ext uri="{BB962C8B-B14F-4D97-AF65-F5344CB8AC3E}">
        <p14:creationId xmlns:p14="http://schemas.microsoft.com/office/powerpoint/2010/main" val="21024427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13213478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بِإقامَةِ الْحُدُودِ، وَالطّاعَةِ لِلْمَعْبُودِ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the establishment of the limits of divine law, and the obedience to the One Who should be worshipped,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وَنَهَيْتَ عَنِ الْخَبائِثِ وَالطُّغْيانِ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forbade (people) from wickedness and oppression.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وَواجَهُوكَ</a:t>
            </a:r>
            <a:r>
              <a:rPr lang="ar-SA" dirty="0"/>
              <a:t> بِالظُّلْمِ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they confronted you with injustice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فَجاهَدْتَهُمْ بَعْدَ الإيعازِ لَهُمْ [الإيعادِ إلَيْهِمْ</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resisted them after advising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وَتَأْكيدِ الْحُجَّةِ عَلَيْهِمْ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stressing over (divine) proofs against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فَنَكَثُوا ذِمامَكَ وَبَيْعَتَكَ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they violated your (divine) rights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وَأسْخَطُوا رَبَّكَ وَجَدَّكَ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angered your Lord and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وَبَدَؤُوكَ</a:t>
            </a:r>
            <a:r>
              <a:rPr lang="ar-SA" dirty="0"/>
              <a:t> بِالْحَرْبِ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initiated battle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فَثَبَتَّ لِلطَّعْنِ وَالضَّرْبِ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you stood firm to spear and strike,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وَطَحَنْتَ جُنُودَ الْفُجّارِ،</a:t>
            </a:r>
            <a:br>
              <a:rPr lang="ar-SA" dirty="0"/>
            </a:br>
            <a:r>
              <a:rPr lang="ar-SA" dirty="0"/>
              <a:t>وَاقْتَحَمْتَ قَسْطَلَ الْغُبارِ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pulverized the soldiers of the transgressors, and stormed (courageously) into the dust of the battle,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5221677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مُجالِداً </a:t>
            </a:r>
            <a:r>
              <a:rPr lang="ar-SA" dirty="0" err="1"/>
              <a:t>بِذِى</a:t>
            </a:r>
            <a:r>
              <a:rPr lang="ar-SA" dirty="0"/>
              <a:t> الْفَقارِ، كَأنَّكَ عَلِيٌّ الْمُخْتارُ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fighting with </a:t>
            </a:r>
            <a:r>
              <a:rPr lang="en-US" dirty="0" err="1"/>
              <a:t>Zhulfaqar</a:t>
            </a:r>
            <a:r>
              <a:rPr lang="en-US" dirty="0"/>
              <a:t> as if you were Ali, the chosen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رَأوْكَ ثابِتَ </a:t>
            </a:r>
            <a:r>
              <a:rPr lang="ar-SA" dirty="0" err="1"/>
              <a:t>الْجاشِ</a:t>
            </a:r>
            <a:r>
              <a:rPr lang="ar-SA" dirty="0"/>
              <a:t>،</a:t>
            </a:r>
            <a:br>
              <a:rPr lang="ar-SA" dirty="0"/>
            </a:br>
            <a:r>
              <a:rPr lang="ar-SA" dirty="0"/>
              <a:t>غَيْرَ خائِفٍ وَلا خاشٍ</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when they saw you firm, fearless, and courageous,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نَصَبُوا لَكَ غَوائِلَ مَكْرِهِمْ</a:t>
            </a:r>
            <a:br>
              <a:rPr lang="ar-SA" dirty="0"/>
            </a:br>
            <a:r>
              <a:rPr lang="ar-SA" dirty="0"/>
              <a:t> وَقاتَلُوكَ بِكَيْدِهِمْ وَشَرِّهِمْ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set up their most malicious deceptions against you, and fought you with their deceit and viciousness.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 اللَّعينُ جُنُودَهُ،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accursed one (Umar </a:t>
            </a:r>
            <a:r>
              <a:rPr lang="en-US" dirty="0" err="1"/>
              <a:t>Ibn</a:t>
            </a:r>
            <a:r>
              <a:rPr lang="en-US" dirty="0"/>
              <a:t> </a:t>
            </a:r>
            <a:r>
              <a:rPr lang="en-US" dirty="0" err="1"/>
              <a:t>Sa’d</a:t>
            </a:r>
            <a:r>
              <a:rPr lang="en-US" dirty="0"/>
              <a:t>) commanded his soldiers,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فَمَنَعُوكَ الْماءَ وَوُرُودَهُ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thus, they prevented you from reaching or receiving water.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وَناجَزُوكَ الْقِتالَ،</a:t>
            </a:r>
            <a:br>
              <a:rPr lang="ar-SA" dirty="0"/>
            </a:br>
            <a:r>
              <a:rPr lang="ar-SA" dirty="0"/>
              <a:t>وَعاجَلُوكَ النِّزالَ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rushed to engage you in combat, descended swiftly upon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وَرَشَقُوكَ بِالسِّهامِ وَالنِّبالِ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showering you with arrows and stones,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وَبَسَطُوا إلَيْكَ أكُفَّ </a:t>
            </a:r>
            <a:r>
              <a:rPr lang="ar-SA" dirty="0" err="1"/>
              <a:t>الإصْطِلامِ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towards you with uprooting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يَرْعَوْا لَكَ ذِماماً،</a:t>
            </a:r>
            <a:br>
              <a:rPr lang="ar-SA" dirty="0"/>
            </a:br>
            <a:r>
              <a:rPr lang="ar-SA" dirty="0"/>
              <a:t>وَلا راقَبُوا فيكَ أثاماً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Neither they respected your rights, nor were they mindful of retribution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في قَتْلِهِمْ أوْلِياءَكَ،</a:t>
            </a:r>
            <a:br>
              <a:rPr lang="ar-SA" dirty="0"/>
            </a:br>
            <a:r>
              <a:rPr lang="ar-SA" dirty="0"/>
              <a:t>وَنَهْبِهِمْ رِحالَكَ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slaying you and your companions, and plundering your belongings.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23219607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مُقَدَّمٌ فِي </a:t>
            </a:r>
            <a:r>
              <a:rPr lang="ar-SA" dirty="0" err="1"/>
              <a:t>الْهَبَواتِ</a:t>
            </a:r>
            <a:r>
              <a:rPr lang="ar-SA" dirty="0"/>
              <a:t>،</a:t>
            </a:r>
            <a:br>
              <a:rPr lang="ar-SA" dirty="0"/>
            </a:br>
            <a:r>
              <a:rPr lang="ar-SA" dirty="0"/>
              <a:t>وَمُحْتَمِلٌ </a:t>
            </a:r>
            <a:r>
              <a:rPr lang="ar-SA" dirty="0" err="1"/>
              <a:t>لِلأذِيّاتِ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in the front line of the storm (of battle), enduring afflictions.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عَجِبَتْ مِنْ صَبْرِكَ مَلائِكَةُ السَّماواتِ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angels of the heavens were astonished by your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فَأحْدَقُوا بِكَ مِنْ كُلِّ الْجِهاتِ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enemy then surrounded you from all sides,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وَأثْخَنُوكَ بِالْجِراحِ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weakened you by inflicting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وَحالُوا بَيْنَكَ وَبَيْنَ الرَّواحِ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prevented you from taking any repose,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يَبْقَ لَكَ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had no helper remaining.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مُحْتَسِبٌ 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bereaved yet patient,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تَذُبُّ عَنْ نِسْوَتِكَ وَأوْلادِكَ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defending your women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نَكَسُوكَ عَنْ جَوادِكَ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they caused you to fall from your horse.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فَهَوَيْتَ إلَى الأرْضِ جَريحاً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fell to the ground,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33702123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تَطَؤُكَ الْخُيُولُ بِحَوافِرِها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horses trampled you with their hooves,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وَتَعْلُوكَ الطُّغاةُ بِبَواتِرِها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tyrants raised their swords against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رَشَحَ لِلْمَوْتِ جَبينُكَ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sweat of death appeared on your forehead,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بِالاِنْقِباضِ </a:t>
            </a:r>
            <a:r>
              <a:rPr lang="ar-SA" dirty="0" err="1"/>
              <a:t>وَالإنْبِساطِ</a:t>
            </a:r>
            <a:r>
              <a:rPr lang="ar-SA" dirty="0"/>
              <a:t> شِمالُكَ وَيَمينُكَ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continually clenched and unclenched your hands,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تُديرُ طَرْفاً خَفِيّاً إلى رَحْلِكَ وَبَيْتِكَ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secretly gazing upon your caravan and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شُغِلْتَ بِنَفْسِكَ عَنْ وُلْدِكَ وَأهاليكَ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trapped by yourself away from your children and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وَأسْرَعَ فَرَسُكَ شارِداً،</a:t>
            </a:r>
            <a:br>
              <a:rPr lang="ar-SA" dirty="0"/>
            </a:br>
            <a:r>
              <a:rPr lang="ar-SA" dirty="0"/>
              <a:t>إلى خِيامِكَ قاصِداً، </a:t>
            </a:r>
            <a:r>
              <a:rPr lang="ar-SA" dirty="0" err="1"/>
              <a:t>مُحَمْحِماً</a:t>
            </a:r>
            <a:r>
              <a:rPr lang="ar-SA" dirty="0"/>
              <a:t> باكِياً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your horse distractedly galloped towards your camp, neighing and crying.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فَلَمّا رَأيْنَ النِّساءُ جَوادَكَ مَخْزِيّاً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the women saw your horse distraught,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وَنَظَرْنَ سَرْجَكَ عَلَيْهِ مَلْوِيّاً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observed your saddle contorted,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بَرَزْنَ مِنَ الْخُدُورِ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came from the tents,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6905757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ناشِراتِ الشُّعُورِ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disheveling their hair,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عَلَى الْخُدُودِ لاطِماتِ الْوُجُوهِ سافِراتٍ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striking their now unveiled cheeks,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وَبِالْعَويلِ داعِياتٍ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calling you by lamenting and wailing,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وَبَعْدَ الْعِزِّ مُذَلَّلاتِ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being humiliated after being honored,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مَصْرَعِكَ مُبادِراتٍ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hastening to where you lay wounded.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وَالشِّمْرُ جالِسٌ عَلى صَدْرِكَ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Shimr was sitting on your chest,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وَمُولِغٌ سَيْفَهُ عَلى نَحْرِكَ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quenching his sword with (the blood of) your throat,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قابِضٌ عَلى شَيْبَتِكَ 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grabbing your beard with his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ذابِحٌ لَكَ بِمُهَنَّدِهِ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he slew you with his sword.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سَكَنَتْ حَواسُّكَ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faculties faded,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28104886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وَخَفِيَتْ أنْفاسُكَ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breath became shallow and ceased,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وَرُفِعَ عَلَى الْقَناةِ رَأْسُكَ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head was raised onto a spear.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أهْلُكَ كَالْعَبيدِ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family were captured like slaves,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وَصُفِّدُوا فِي الْحَديدِ فَوْقَ أقْتابِ </a:t>
            </a:r>
            <a:r>
              <a:rPr lang="ar-SA" dirty="0" err="1"/>
              <a:t>الْمَطِيّاتِ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bound with iron chains atop camels,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تَلْفَحُ وُجُوهَهُمْ حَرُّ الْهاجِراتِ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midday heat scorching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يُساقُونَ فِي الْبَراري وَالْفَلَواتِ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were driven across deserts and wastelands,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أيْديهِمْ مَغلُولَةٌ إلَى الأعْناقِ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their hands chained to their necks,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يُطافُ بِهِمْ فِي الأسْواقِ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paraded around the markets.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فَالْوَيْلُ لِلْعُصاةِ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Woe be unto the wicked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لَقَدْ قَتَلُوا بِقَتْلِكَ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killing you, they have killed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23070085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وَعَطَّلُوا </a:t>
            </a:r>
            <a:r>
              <a:rPr lang="ar-SA" dirty="0" err="1"/>
              <a:t>الصَّلوةَ</a:t>
            </a:r>
            <a:r>
              <a:rPr lang="ar-SA" dirty="0"/>
              <a:t> وَالصِّيامَ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disrupted (the truth of) prayer and fasting,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وَنَقَضُوا السُّنَنَ وَالأحْكامَ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revoked the (prophetic) customs and the (divine) laws,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وَهَدَمُوا قَواعِدَ الإيمانِ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destroyed the pillars of faith,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وَحَرَّفُوا آياتِ الْقُرْآنِ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distorted the verses of the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وَهَمْلَجُوا فِي الْبَغْيِ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brutally rushed into tyranny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أصْبَحَ رَسُولُ اللهِ صَلَّى اللهُ عَلَيْهِ </a:t>
            </a:r>
            <a:r>
              <a:rPr lang="ar-SA" dirty="0" err="1"/>
              <a:t>وَآلِهِ</a:t>
            </a:r>
            <a:r>
              <a:rPr lang="ar-SA" dirty="0"/>
              <a:t> مَوْتُوراً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this event,) the Messenger of Allah was wronged, left alone, and denied vengeance,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كِتابُ اللهِ عَزَّوَجَلَّ مَهْجُوراً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Book of Allah, the mighty and the majestic, was again abandoned,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وَغُودِرَ الْحَقُّ إذْ قُهِرْتَ مَقْهُوراً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truth was betrayed when you were forcibly overcome,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وَفُقِدَ بِفَقْدِكَ التَّكْبيرُ وَالتَّهْليلُ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loss, call for Allah’s glorification and His Unity,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وَالتَّحْريمُ وَالتَّحْليلُ،</a:t>
            </a:r>
            <a:br>
              <a:rPr lang="ar-SA" dirty="0"/>
            </a:br>
            <a:r>
              <a:rPr lang="ar-SA" dirty="0"/>
              <a:t>وَالتَّنْزيلُ وَالتَّأْويلُ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His prohibitions, sanctions, revelation, and interpretation were lost.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9745453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وَظَهَرَ بَعْدَكَ التَّغْييرُ وَالتَّبْديلُ،</a:t>
            </a:r>
            <a:br>
              <a:rPr lang="ar-SA" dirty="0"/>
            </a:br>
            <a:r>
              <a:rPr lang="ar-SA" dirty="0"/>
              <a:t>وَالإلْحادُ وَالتَّعْطيلُ، وَالأهْواء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alteration, distortion, infidelity, abandonment (of the Islamic laws), vagary,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وَالأضاليلُ، وَالْفِتَنُ وَالأباطيلُ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misguidance, turmoil and falsehood became prevalent.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فَقامَ ناعيكَ عِنْدَ قَبْرِ جَدِّكَ</a:t>
            </a:r>
            <a:br>
              <a:rPr lang="ar-SA" dirty="0"/>
            </a:br>
            <a:r>
              <a:rPr lang="ar-SA" dirty="0"/>
              <a:t>الرَّسُولِ صَلَّى اللهُ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announcer of your martyrdom came near the grave of your grandfather, the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فَنَعاكَ إلَيْهِ بِالدَّمْعِ الْهَطُولِ، قائِلا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the news to him with tears flowing,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رَسُولَ اللهِ، قُتِلَ سِبْطُكَ وَفَتاكَ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Messenger of Allah! Your brave grandson was slain,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وَاسْتُبيحَ أهْلُكَ وَحِماكَ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abuse of your family and supporters were deemed 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وَسُبِيَتْ بَعْدَكَ ذَراريكَ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your progeny were captured,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وَوَقَعَ الْمَحْذُورُ بِعِتْرَتِكَ وَذَويكَ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adversity befell your family and your offspring.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فَانْزَعَجَ الرَّسُولُ،</a:t>
            </a:r>
            <a:br>
              <a:rPr lang="ar-SA" dirty="0"/>
            </a:br>
            <a:r>
              <a:rPr lang="ar-SA" dirty="0"/>
              <a:t>وَبَكى قَلْبُهُ الْمَهُولُ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Messenger became distressed and his depressed heart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وَعَزّاهُ بِكَ الْمَلائِكَةُ وَالأنْبِياءُ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Angels and the prophets offered their condolences to him for your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3998111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وَفُجِعَتْ بِكَ اُمُّكَ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mother, al-Zahra, became distressed and bereft of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جُنُودُ الْمَلائِكَةِ الْمُقَرَّبينَ</a:t>
            </a:r>
            <a:br>
              <a:rPr lang="ar-SA" dirty="0"/>
            </a:br>
            <a:r>
              <a:rPr lang="ar-SA" dirty="0"/>
              <a:t> تُعَزّي أباكَ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Legions of favored Angels came in waves to offer their condolences to your father, the Leader of the Faithful,</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وَاُقيمَتْ</a:t>
            </a:r>
            <a:r>
              <a:rPr lang="ar-SA" dirty="0"/>
              <a:t> لَكَ الْمَآتِمُ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Mourning commemorations were held for you in the utmost exalted place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وَلَطَمَتْ عَلَيْكَ الْحُورُ الْعينُ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dark-eyed Maidens (of Paradise) hit their own heads and faces in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وَبَكَتِ السَّماءُ وَسُكّانُها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skies and their inhabitants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وَخُزّانُها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did Paradise and its keepers,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وَالْهِضابُ وَأقْطارُها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mountains and their surroundings,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وَالْبِحارُ وَحيتانُها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oceans and their fishes,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وَوِلْدانُها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heavens and their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وَالْبَيْتُ وَالْمَقامُ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House (</a:t>
            </a:r>
            <a:r>
              <a:rPr lang="en-US" dirty="0" err="1"/>
              <a:t>Ka’ba</a:t>
            </a:r>
            <a:r>
              <a:rPr lang="en-US" dirty="0"/>
              <a:t>), and the Station (of Abraham),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24449006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وَالْمَشْعَرُ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Sacred Monument,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وَالْحِلُّ وَالإحْرامُ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Mecca and its sanctuary.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فَبِحُرْمَةِ هذَا الْمَكانِ الْمُنيفِ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By the sanctity of this exalted place (the tomb of Imam al-Husain),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blessings upon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وَاحْشُرْني في زُمْرَتِهِمْ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assemble me in their company,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وَأدْخِلْنِي الْجَنَّةَ بِشَفاعَتِهِمْ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admit me to Paradise by their intercession.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أتَوَسَّلُ إلَيْكَ يا أسْرَعَ الْحاسِبينَ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implore You, O He who is the quickest of the reckoners!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أكْرَمَ الأكْرَمينَ،</a:t>
            </a:r>
            <a:br>
              <a:rPr lang="ar-SA" dirty="0"/>
            </a:br>
            <a:r>
              <a:rPr lang="ar-SA" dirty="0"/>
              <a:t>وَيا أحْكَمَ الْحاكِمينَ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the most generous of the generous and the wisest of judges!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بِمُحَمَّدٍ خاتَمِ النَّبِيّينَ،</a:t>
            </a:r>
            <a:br>
              <a:rPr lang="ar-SA" dirty="0"/>
            </a:br>
            <a:r>
              <a:rPr lang="ar-SA" dirty="0"/>
              <a:t>رَسُولِكَ إلَى الْعالَمينَ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the seal of the prophets, Your Messenger to all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وَبِأخيهِ وَابْنِ عَمِّهِ </a:t>
            </a:r>
            <a:r>
              <a:rPr lang="ar-SA" dirty="0" err="1"/>
              <a:t>الأنْزَعِ</a:t>
            </a:r>
            <a:r>
              <a:rPr lang="ar-SA" dirty="0"/>
              <a:t> الْبَطينِ،</a:t>
            </a:r>
            <a:br>
              <a:rPr lang="ar-SA" dirty="0"/>
            </a:br>
            <a:r>
              <a:rPr lang="ar-SA" dirty="0"/>
              <a:t>الْعالِمِ الْمَكينِ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brother and cousin, the </a:t>
            </a:r>
            <a:r>
              <a:rPr lang="en-US" dirty="0" err="1"/>
              <a:t>uprooter</a:t>
            </a:r>
            <a:r>
              <a:rPr lang="en-US" dirty="0"/>
              <a:t> of hidden polytheism, the distinguished and learned,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وَثَمُودَ الَّذِينَ جَابُوا الصَّخْرَ بِالْوَادِ ‎﴿٩﴾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people of] Thamud, who hollowed out the rocks in the valley,</a:t>
            </a:r>
          </a:p>
        </p:txBody>
      </p:sp>
    </p:spTree>
    <p:extLst>
      <p:ext uri="{BB962C8B-B14F-4D97-AF65-F5344CB8AC3E}">
        <p14:creationId xmlns:p14="http://schemas.microsoft.com/office/powerpoint/2010/main" val="30430157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3717647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عَلِيٍّ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وَبِفاطِمَةَ سَيِّدَةِ نِساءِ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Fatima, the chief of women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وَبِالْحَسَنِ الزَّكِيِّ عِصْمَةِ الْمُتَّقينَ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a:t>
            </a:r>
            <a:r>
              <a:rPr lang="en-US" dirty="0" err="1"/>
              <a:t>Hasan</a:t>
            </a:r>
            <a:r>
              <a:rPr lang="en-US" dirty="0"/>
              <a:t>, the purified one and the protection of the pious,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وَبِأبي عَبْدِاللهِ الْحُسَيْنِ أكْرَمِ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Abi</a:t>
            </a:r>
            <a:r>
              <a:rPr lang="en-US" dirty="0"/>
              <a:t> </a:t>
            </a:r>
            <a:r>
              <a:rPr lang="en-US" dirty="0" err="1"/>
              <a:t>Abdillah</a:t>
            </a:r>
            <a:r>
              <a:rPr lang="en-US" dirty="0"/>
              <a:t>, al-Husain, the most honored martyr,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وَبِأوْلادِهِ الْمَقْتُولينَ،</a:t>
            </a:r>
            <a:br>
              <a:rPr lang="ar-SA" dirty="0"/>
            </a:br>
            <a:r>
              <a:rPr lang="ar-SA" dirty="0"/>
              <a:t>وَبِعِتْرَتِهِ الْمَظْلُومينَ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slain children and oppressed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وَبِعَلِيِّ بْنِ الْحُسَيْنِ زَيْنِ الْعابِدينَ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al-Husain, the ornament of the worshippers,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بْنِ عَلِيٍّ قِبْلَةِ الأوّابينَ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direction of those who turn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وَجَعْفَرِ بْنِ مُحَمَّدٍ أصْدَقِ الصّادِقينَ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Ja’far</a:t>
            </a:r>
            <a:r>
              <a:rPr lang="en-US" dirty="0"/>
              <a:t> ibn Muhammad, the most truthful,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وَمُوسَى بْنِ جَعْفَرٍ مُظْهِرِ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Musa ibn </a:t>
            </a:r>
            <a:r>
              <a:rPr lang="en-US" dirty="0" err="1"/>
              <a:t>Ja’far</a:t>
            </a:r>
            <a:r>
              <a:rPr lang="en-US" dirty="0"/>
              <a:t>, the discloser of the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مُوسى ناصِرِ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Musa, the helper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6555781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وَمُحَمَّدِ بْنِ عَلِيٍّ قُدْوَةِ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exemplar of those who accepted guidance,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مُحَمَّدٍ أزْهَدِ الزّاهِدينَ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Muhammad, the most ascetic,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وَالْحَسَنِ بْنِ عَلِيٍّ وارِثِ الْمُسْتَخْلَفينَ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Hasan ibn Ali, the inheritor of the appointed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وَالْحُجَّةِ عَلَى الْخَلْقِ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the Proof upon all creation (al-Mahdi),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تُصَلِّيَ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 Muhammad and the family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الصّادِقينَ </a:t>
            </a:r>
            <a:r>
              <a:rPr lang="ar-SA" dirty="0" err="1"/>
              <a:t>الأَبَرّينَ</a:t>
            </a:r>
            <a:r>
              <a:rPr lang="ar-SA" dirty="0"/>
              <a:t>، آلِ طه وَيس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truthful and devoted ones (who are) the family of Taha and Yasin,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تَجْعَلَني فِي الْقِيامَةِ مِنَ الآمِنينَ الْمُطْمَئِنّينَ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place me on the Day of Judgment among those who are safe, confident,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الْفائِزينَ الْفَرِحينَ الْمُسْتَبْشِرينَ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triumphant, happy, and felicitous.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اكْتُبْني فِي الْمُسْلِمينَ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Destine me to be amongst the submitters,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وَألْحِقْني بِالصّالِحينَ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Join me with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4453135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وَاجْعَلْ لي لِسانَ صِدْقٍ فِي الآخِرينَ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Ordain for me (offspring with) truthful tongue among the last generation,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وَانْصُرْني عَلَى الْباغينَ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victorious over the transgressors,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وَاكْفِني كَيْدَ الْحاسِدينَ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Suffice me the deception of the envious,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وَاصْرِفْ عَنّي مَكْرَ الْماكِرينَ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the evil plans of the schemers,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وَاقْبِضْ عَنّي أيْدِيَ الظّالِمينَ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Hold back from me the hands of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وَاجْمَعْ بَيْني وَبَيْنَ السّادَةِ الْمَيامينِ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Gather me with the blessed masters in the utmost exalted place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الَّذينَ أنْعَمْتَ عَلَيْهِمْ مِنَ النَّبِيّينَ وَالصِّدّيقين </a:t>
            </a:r>
            <a:br>
              <a:rPr lang="ar-SA" dirty="0"/>
            </a:br>
            <a:r>
              <a:rPr lang="ar-SA" dirty="0"/>
              <a:t>وَالشُّهَداءِ وَالصّالِحينَ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whom You have bestowed favor, from among the prophets, the truthful, </a:t>
            </a:r>
          </a:p>
          <a:p>
            <a:r>
              <a:rPr lang="en-US" dirty="0"/>
              <a:t>the martyrs, and the righteous,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اُقْسِمُ عَلَيْكَ بِنَبِيِّكَ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implore You by Your infallible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وَبِحُكْمِكَ الْمَحْتُومِ،</a:t>
            </a:r>
            <a:br>
              <a:rPr lang="ar-SA" dirty="0"/>
            </a:br>
            <a:r>
              <a:rPr lang="ar-SA" dirty="0"/>
              <a:t>وَنُهْيَكَ [نَهْيِكَ] الْمَكْتُومِ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definite judgment, and Your concealed preventive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40736093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وَبِهذَا الْقَبْرِ الْمَلْمُومِ،</a:t>
            </a:r>
            <a:br>
              <a:rPr lang="ar-SA" dirty="0"/>
            </a:br>
            <a:r>
              <a:rPr lang="ar-SA" dirty="0" err="1"/>
              <a:t>الْمُوَسَّدِ</a:t>
            </a:r>
            <a:r>
              <a:rPr lang="ar-SA" dirty="0"/>
              <a:t> في كَنَفِهِ الإمامُ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this grave which is the place of congregation and in which lies the infallible Imam,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الْمَقْتُولُ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slaughtered, and the oppressed,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أنْ تَكْشِفَ ما بي مِنَ الْغُمُومِ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You dispel from me all that grieves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وَتَصْرِفَ عَنّي شَرَّ الْقَدَرِ الْمَحْتُومِ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the harm of the decisive foreordained plan,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وَتُجيرَني مِنَ النّارِ ذاتِ السَّمُومِ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me refuge from the Hellfire with scorching winds.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جَلِّلْني بِنِعْمَتِكَ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Honor me with Your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وَرَضِّني بِقَسْمِكَ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content with Your apportionment,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وَتَغَمَّدْني بِجُودِكَ وَكَرَمِكَ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Encompass me with Your munificence and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وَباعِدْني مِنْ مَكْرِكَ وَنِقْمَتِكَ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me far off from Your requital scheme and Your wrath.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اعْصِمْني مِنَ الزَّلَلِ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Protect me from errors,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2048859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وَسدِّدْني فِي الْقَوْلِ وَالْعَمَلِ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firm in speech and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وَافْسَحْ لي في مُدَّةِ الأجَلِ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Extend for me the period (of life),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وَاعْفِني مِنَ الأوْجاعِ وَالْعِلَلِ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me from pain and ailments,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وَبَلِّغْني بِمَوالِيَّ وَبِفَضْلِكَ أفْضَلَ الأَمَلِ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achieve, through my masters and Your grace, the best of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وَاقْبَلْ تَوْبَتي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Bless Muhammad and the family of Muhammad and accept my repentance and my return,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وَارْحَمْ عَبْرَتي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Have mercy upon my weeping,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وَأقِلْني عَثْرَتي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Lessen my lapses,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 كُرْبَتي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my distress,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وَاغْفِرْ لي خَطيئَتي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Forgive me my mistake,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وَأصْلِحْ لي في ذُرِّيَّتي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improve my (righteousness) through my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9905805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لا تَدَعْ لي في هذَا الْمَشْهَدِ الْمُعَظَّم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Do not leave for me, in this exalted and honored place of martyrdom,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وَالْمَحَلِّ الْمُكَرَّمِ ذَنْباً إلاّ غَفَرْتَهُ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any sin but that You forgive,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عَيْباً إلاّ سَتَرْتَهُ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defect but that You conceal,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غَمّاً إلاّ كَشَفْتَهُ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grief but that You remove,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رِزْقاً إلاّ بَسَطْتَهُ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sustenance but that You extend,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جاهاً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(spiritual) status but that You cause to prosper,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فَساداً إلاّ أصْلَحْتَهُ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corruption but that which You correct,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أمَلاً إلاّ بَلَّغْتَهُ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wish but that You fulfill,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دُعاءً إلاّ 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supplication but that You answer,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مَضيقاً إلاّ فَرَّجْتَهُ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pressure but that You relieve,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507656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شَمْلاً إلاّ جَمَعْتَهُ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dispersed (believers) but that You reunify,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أمْراً إلاّ أتْمَمْتَهُ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matter but that You complete,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مالاً إلاّ كَثَّرْتَهُ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wealth but that You increase,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خُلْقاً إلاّ حَسَّنْتَهُ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character but that You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إنْفاقاً إلاّ أخْلَفْتَهُ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charity but that You repay,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حالاً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condition but that You cause to improve,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حَسُوداً إلاّ قَمَعْتَهُ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envious (one) but that You suppress,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عَدُوّاً إلاّ أرْدَيْتَهُ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enemy but that You destroy,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شَرّاً إلاّ كَفَيْتَهُ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evil but that You suffice,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مَرَضاً إلاّ </a:t>
            </a:r>
            <a:r>
              <a:rPr lang="ar-SA" dirty="0" err="1"/>
              <a:t>شَفَيْتَهُ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ailment but that You cure,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40660677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بَعيداً إلاّ أدْنَيْتَهُ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distant (one) but that You bring near,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شَعَثاً إلاّ لَمَمْتَهُ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scattering but that You reunite,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سُؤالاً [سُؤْلاً] إلاّ أعْطَيْتَهُ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request but that You grant.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أسْئَلُكَ خَيْرَ الْعاجِلَةِ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ask You for the goodness of this transitory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وَثَوابَ الآجِلَةِ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reward of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أغْنِني بِحَلالِكَ عَنِ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O Allah! Suffice me with what You made lawful from the unlawful,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وَبِفَضْلِكَ عَنْ جَميعِ الأنامِ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grace from all other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اَللّهُمَّ إنّي أسْئَلُكَ عِلْماً نافِعاً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ask You for beneficial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وَقَلْباً خاشِعاً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humble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وَيَقيناً شافِياً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unequivocal certitude,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13963009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وَعَمَلا زاكِياً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pure action,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وَصَبْراً جَميلاً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beautiful patience,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وَأجْراً جَزيلاً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bountiful reward.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ارْزُقْني شُكْرَ نِعْمَتِكَ 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Grant me gratitude of Your blessing upon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 في إحْسانِكَ وَكَرَمِكَ إلَىَّ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Increase Your favor and munificence on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وَاجْعَلْ قَوْلي فِي النّاسِ مَسْمُوعاً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my speech amongst people effective,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وَعَمَلي عِنْدَكَ مَرْفُوعاً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deeds elevated and worthy of being delivered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وَأثَري فِي الْخَيْراتِ مَتْبُوعاً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righteous works followed (by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وَعَدُوّي مَقْمُوعاً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my enemy quelled,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الأخْيارِ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Send blessings upon Muhammad and the family of Muhammad,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186143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آناءِ اللَّيْلِ وَأطْرافِ النَّهارِ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the creations, day and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وَاكْفِني شَرَّ الأشْرارِ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Spare me from the evil of the wicked,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وَطَهِّرْني مِنَ الذُّنُوبِ وَالأوْزارِ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Purify me from sins and burdens,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وَأجِرْني مِنَ النّارِ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Give me refuge from Hell-fire,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وَأحِلَّني </a:t>
            </a:r>
            <a:r>
              <a:rPr lang="ar-SA" dirty="0" err="1"/>
              <a:t>دارَالْقَرارِ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Settle me in the House of rest (Paradise),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وَاغْفِرْ لي وَلِجَميعِ إخْواني فيكَ وَأخَواتِي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forgive me and all my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الْمُؤْمِنينَ وَالْمُؤْمِناتِ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brothers and sisters,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32737193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p:cNvSpPr>
            <a:spLocks noGrp="1" noChangeArrowheads="1"/>
          </p:cNvSpPr>
          <p:nvPr>
            <p:ph type="title"/>
          </p:nvPr>
        </p:nvSpPr>
        <p:spPr>
          <a:xfrm>
            <a:off x="551384" y="538943"/>
            <a:ext cx="11089232" cy="5780114"/>
          </a:xfrm>
        </p:spPr>
        <p:txBody>
          <a:bodyPr/>
          <a:lstStyle/>
          <a:p>
            <a:r>
              <a:rPr lang="en-US" altLang="en-US" dirty="0"/>
              <a:t>Please recite a </a:t>
            </a:r>
            <a:br>
              <a:rPr lang="en-US" altLang="en-US" dirty="0"/>
            </a:br>
            <a:r>
              <a:rPr lang="en-US" altLang="en-US" dirty="0" err="1"/>
              <a:t>Sūrat</a:t>
            </a:r>
            <a:r>
              <a:rPr lang="en-US" altLang="en-US" dirty="0"/>
              <a:t> al-</a:t>
            </a:r>
            <a:r>
              <a:rPr lang="en-US" altLang="en-US" dirty="0" err="1"/>
              <a:t>Fātiḥah</a:t>
            </a:r>
            <a:br>
              <a:rPr lang="en-US" altLang="en-US" dirty="0"/>
            </a:br>
            <a:r>
              <a:rPr lang="en-US" altLang="en-US" dirty="0"/>
              <a:t>for all </a:t>
            </a:r>
            <a:r>
              <a:rPr lang="en-US" altLang="en-US" dirty="0" err="1"/>
              <a:t>marhumeen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وَفِرْعَوْنَ ذِي الْأَوْتَادِ ‎﴿١٠﴾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Pharaoh, the </a:t>
            </a:r>
            <a:r>
              <a:rPr lang="en-CA" dirty="0" err="1"/>
              <a:t>impaler</a:t>
            </a:r>
            <a:endParaRPr lang="en-US" dirty="0"/>
          </a:p>
        </p:txBody>
      </p:sp>
    </p:spTree>
    <p:extLst>
      <p:ext uri="{BB962C8B-B14F-4D97-AF65-F5344CB8AC3E}">
        <p14:creationId xmlns:p14="http://schemas.microsoft.com/office/powerpoint/2010/main" val="28905772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9803011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384147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5136166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31244812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9200462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26977322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21669571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045704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36154018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16342980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الَّذِينَ طَغَوْا فِي الْبِلَادِ ‎﴿١١﴾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 rebelled [against Allah] in their cities</a:t>
            </a:r>
          </a:p>
        </p:txBody>
      </p:sp>
    </p:spTree>
    <p:extLst>
      <p:ext uri="{BB962C8B-B14F-4D97-AF65-F5344CB8AC3E}">
        <p14:creationId xmlns:p14="http://schemas.microsoft.com/office/powerpoint/2010/main" val="4195405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14436405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687600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181387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5991130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2118827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100116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1250483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27981304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36203824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فَأَكْثَرُوا فِيهَا الْفَسَادَ ‎﴿١٢﴾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caused much corruption in them,</a:t>
            </a:r>
          </a:p>
        </p:txBody>
      </p:sp>
    </p:spTree>
    <p:extLst>
      <p:ext uri="{BB962C8B-B14F-4D97-AF65-F5344CB8AC3E}">
        <p14:creationId xmlns:p14="http://schemas.microsoft.com/office/powerpoint/2010/main" val="34773085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18811011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31609910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39623112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34607883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7981222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10335412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59349404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1266736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137723878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8650767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فَصَبَّ عَلَيْهِمْ رَبُّكَ سَوْطَ عَذَابٍ ‎﴿١٣﴾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your Lord poured on them lashes of punishment.</a:t>
            </a:r>
          </a:p>
        </p:txBody>
      </p:sp>
    </p:spTree>
    <p:extLst>
      <p:ext uri="{BB962C8B-B14F-4D97-AF65-F5344CB8AC3E}">
        <p14:creationId xmlns:p14="http://schemas.microsoft.com/office/powerpoint/2010/main" val="19339733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11192111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8854128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4750628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13361372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15636904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27849535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7510458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9282852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27318850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7294252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 رَبَّكَ لَبِالْمِرْصَادِ ‎﴿١٤﴾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Indeed your Lord is in ambush.</a:t>
            </a:r>
          </a:p>
        </p:txBody>
      </p:sp>
    </p:spTree>
    <p:extLst>
      <p:ext uri="{BB962C8B-B14F-4D97-AF65-F5344CB8AC3E}">
        <p14:creationId xmlns:p14="http://schemas.microsoft.com/office/powerpoint/2010/main" val="40954513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1439522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17039303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4508148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15559867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30950379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31939966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8174528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7654002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40461082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12847776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فَأَمَّا الْإِنسَانُ إِذَا مَا ابْتَلَاهُ رَبُّهُ</a:t>
            </a:r>
            <a:br>
              <a:rPr lang="ar-SA" dirty="0"/>
            </a:br>
            <a:r>
              <a:rPr lang="ar-SA" dirty="0"/>
              <a:t>فَأَكْرَمَهُ وَنَعَّمَهُ فَيَقُولُ رَبِّي أَكْرَمَنِ ‎﴿١٥﴾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 for man, whenever his Lord tests him, and grants him </a:t>
            </a:r>
            <a:r>
              <a:rPr lang="en-US" dirty="0" err="1"/>
              <a:t>honour</a:t>
            </a:r>
            <a:r>
              <a:rPr lang="en-US" dirty="0"/>
              <a:t>, and blesses him, he says, ‘My Lord has </a:t>
            </a:r>
            <a:r>
              <a:rPr lang="en-US" dirty="0" err="1"/>
              <a:t>honoured</a:t>
            </a:r>
            <a:r>
              <a:rPr lang="en-US" dirty="0"/>
              <a:t> me.’</a:t>
            </a:r>
          </a:p>
        </p:txBody>
      </p:sp>
    </p:spTree>
    <p:extLst>
      <p:ext uri="{BB962C8B-B14F-4D97-AF65-F5344CB8AC3E}">
        <p14:creationId xmlns:p14="http://schemas.microsoft.com/office/powerpoint/2010/main" val="246366004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1843367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35464050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31345475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34217056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70238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8656783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41382453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5124820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644134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81242486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وَأَمَّا إِذَا مَا ابْتَلَاهُ فَقَدَرَ عَلَيْهِ رِزْقَهُ</a:t>
            </a:r>
            <a:br>
              <a:rPr lang="ar-SA" dirty="0"/>
            </a:br>
            <a:r>
              <a:rPr lang="ar-SA" dirty="0"/>
              <a:t>فَيَقُولُ رَبِّي أَهَانَنِ ‎﴿١٦﴾‏ </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when He tests him and tightens for him his provision, he says, ‘My Lord has humiliated me.’</a:t>
            </a:r>
          </a:p>
        </p:txBody>
      </p:sp>
    </p:spTree>
    <p:extLst>
      <p:ext uri="{BB962C8B-B14F-4D97-AF65-F5344CB8AC3E}">
        <p14:creationId xmlns:p14="http://schemas.microsoft.com/office/powerpoint/2010/main" val="385524178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17805545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41415684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13015163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24774629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58432401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301647731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36286840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50417855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169302356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0034516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 بَل لَّا تُكْرِمُونَ الْيَتِيمَ ‎﴿١٧﴾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No, you do not </a:t>
            </a:r>
            <a:r>
              <a:rPr lang="en-US" dirty="0" err="1"/>
              <a:t>honour</a:t>
            </a:r>
            <a:r>
              <a:rPr lang="en-US" dirty="0"/>
              <a:t> the orphan,</a:t>
            </a:r>
          </a:p>
        </p:txBody>
      </p:sp>
    </p:spTree>
    <p:extLst>
      <p:ext uri="{BB962C8B-B14F-4D97-AF65-F5344CB8AC3E}">
        <p14:creationId xmlns:p14="http://schemas.microsoft.com/office/powerpoint/2010/main" val="27827055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65862924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23989719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2167451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26820038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309383323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6757890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93533364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6388599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يَجْعَلَنِي مَعَكُمْ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include me with you in this world and in the Hereafter</a:t>
            </a:r>
          </a:p>
        </p:txBody>
      </p:sp>
    </p:spTree>
    <p:extLst>
      <p:ext uri="{BB962C8B-B14F-4D97-AF65-F5344CB8AC3E}">
        <p14:creationId xmlns:p14="http://schemas.microsoft.com/office/powerpoint/2010/main" val="8676160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يُثَبِّتَ لِي عِنْدَكُمْ قَدَمَ صِدْقٍ</a:t>
            </a:r>
          </a:p>
        </p:txBody>
      </p:sp>
      <p:sp>
        <p:nvSpPr>
          <p:cNvPr id="12" name="Subtitle 4"/>
          <p:cNvSpPr>
            <a:spLocks noGrp="1"/>
          </p:cNvSpPr>
          <p:nvPr>
            <p:ph type="body" sz="quarter" idx="10"/>
          </p:nvPr>
        </p:nvSpPr>
        <p:spPr>
          <a:xfrm>
            <a:off x="2171700" y="4495801"/>
            <a:ext cx="7848600" cy="1905000"/>
          </a:xfrm>
        </p:spPr>
        <p:txBody>
          <a:bodyPr/>
          <a:lstStyle/>
          <a:p>
            <a:r>
              <a:rPr lang="en-US" dirty="0"/>
              <a:t>and to make firm step of honesty for me with you</a:t>
            </a:r>
          </a:p>
        </p:txBody>
      </p:sp>
    </p:spTree>
    <p:extLst>
      <p:ext uri="{BB962C8B-B14F-4D97-AF65-F5344CB8AC3E}">
        <p14:creationId xmlns:p14="http://schemas.microsoft.com/office/powerpoint/2010/main" val="216143291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4"/>
            <a:ext cx="833437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p>
          <a:p>
            <a:pPr algn="ctr"/>
            <a:r>
              <a:rPr lang="en-US" sz="3600" b="1" i="1" dirty="0">
                <a:solidFill>
                  <a:srgbClr val="C00000"/>
                </a:solidFill>
                <a:latin typeface="Trebuchet MS" pitchFamily="34" charset="0"/>
                <a:ea typeface="MS Mincho" pitchFamily="49" charset="-128"/>
              </a:rPr>
              <a:t>Four </a:t>
            </a:r>
            <a:r>
              <a:rPr lang="en-US" sz="3600" b="1" i="1" dirty="0" err="1">
                <a:solidFill>
                  <a:srgbClr val="C00000"/>
                </a:solidFill>
                <a:latin typeface="Trebuchet MS" pitchFamily="34" charset="0"/>
                <a:ea typeface="MS Mincho" pitchFamily="49" charset="-128"/>
              </a:rPr>
              <a:t>Rakaát</a:t>
            </a:r>
            <a:r>
              <a:rPr lang="en-US" sz="3600" b="1" i="1" dirty="0">
                <a:solidFill>
                  <a:srgbClr val="C00000"/>
                </a:solidFill>
                <a:latin typeface="Trebuchet MS" pitchFamily="34" charset="0"/>
                <a:ea typeface="MS Mincho" pitchFamily="49" charset="-128"/>
              </a:rPr>
              <a:t> </a:t>
            </a:r>
            <a:r>
              <a:rPr lang="en-US" sz="3600" b="1" i="1" dirty="0" err="1">
                <a:solidFill>
                  <a:srgbClr val="C00000"/>
                </a:solidFill>
                <a:latin typeface="Trebuchet MS" pitchFamily="34" charset="0"/>
                <a:ea typeface="MS Mincho" pitchFamily="49" charset="-128"/>
              </a:rPr>
              <a:t>Namaaz</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Surat Al Ikhlas 14 times</a:t>
            </a:r>
          </a:p>
          <a:p>
            <a:pPr algn="ctr"/>
            <a:r>
              <a:rPr lang="en-US" sz="3600" b="1" i="1" dirty="0">
                <a:solidFill>
                  <a:srgbClr val="C00000"/>
                </a:solidFill>
                <a:latin typeface="Trebuchet MS" pitchFamily="34" charset="0"/>
                <a:ea typeface="MS Mincho" pitchFamily="49" charset="-128"/>
              </a:rPr>
              <a:t>Ziarat Ashura</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Alqama</a:t>
            </a:r>
            <a:r>
              <a:rPr lang="en-US" sz="3600" b="1" i="1" dirty="0">
                <a:solidFill>
                  <a:srgbClr val="C00000"/>
                </a:solidFill>
                <a:latin typeface="Trebuchet MS" pitchFamily="34" charset="0"/>
                <a:ea typeface="MS Mincho" pitchFamily="49" charset="-128"/>
              </a:rPr>
              <a:t> </a:t>
            </a:r>
          </a:p>
          <a:p>
            <a:pPr algn="ctr"/>
            <a:r>
              <a:rPr lang="en-US" sz="3600" b="1" i="1" dirty="0">
                <a:solidFill>
                  <a:srgbClr val="C00000"/>
                </a:solidFill>
                <a:latin typeface="Trebuchet MS" pitchFamily="34" charset="0"/>
                <a:ea typeface="MS Mincho" pitchFamily="49" charset="-128"/>
              </a:rPr>
              <a:t>7 Dhikr</a:t>
            </a:r>
          </a:p>
          <a:p>
            <a:pPr algn="ctr"/>
            <a:r>
              <a:rPr lang="en-US" sz="3600" b="1" i="1" dirty="0">
                <a:solidFill>
                  <a:srgbClr val="C00000"/>
                </a:solidFill>
                <a:latin typeface="Trebuchet MS" pitchFamily="34" charset="0"/>
                <a:ea typeface="MS Mincho" pitchFamily="49" charset="-128"/>
              </a:rPr>
              <a:t>Dua </a:t>
            </a:r>
            <a:r>
              <a:rPr lang="en-US" sz="3600" b="1" i="1" dirty="0" err="1">
                <a:solidFill>
                  <a:srgbClr val="C00000"/>
                </a:solidFill>
                <a:latin typeface="Trebuchet MS" pitchFamily="34" charset="0"/>
                <a:ea typeface="MS Mincho" pitchFamily="49" charset="-128"/>
              </a:rPr>
              <a:t>Nudba</a:t>
            </a:r>
            <a:endParaRPr lang="en-US" sz="3600" b="1" i="1" dirty="0">
              <a:solidFill>
                <a:srgbClr val="C00000"/>
              </a:solidFill>
              <a:latin typeface="Trebuchet MS" pitchFamily="34" charset="0"/>
              <a:ea typeface="MS Mincho" pitchFamily="49" charset="-128"/>
            </a:endParaRPr>
          </a:p>
          <a:p>
            <a:pPr algn="ctr"/>
            <a:r>
              <a:rPr lang="en-US" sz="3600" b="1" i="1" dirty="0">
                <a:solidFill>
                  <a:srgbClr val="C00000"/>
                </a:solidFill>
                <a:latin typeface="Trebuchet MS" pitchFamily="34" charset="0"/>
                <a:ea typeface="MS Mincho" pitchFamily="49" charset="-128"/>
              </a:rPr>
              <a:t>Ziyarah Al </a:t>
            </a:r>
            <a:r>
              <a:rPr lang="en-US" sz="3600" b="1" i="1" dirty="0" err="1">
                <a:solidFill>
                  <a:srgbClr val="C00000"/>
                </a:solidFill>
                <a:latin typeface="Trebuchet MS" pitchFamily="34" charset="0"/>
                <a:ea typeface="MS Mincho" pitchFamily="49" charset="-128"/>
              </a:rPr>
              <a:t>Nahiya</a:t>
            </a:r>
            <a:endParaRPr lang="en-US" sz="3600" b="1" i="1" dirty="0">
              <a:solidFill>
                <a:srgbClr val="C00000"/>
              </a:solidFill>
              <a:latin typeface="Trebuchet MS" pitchFamily="34" charset="0"/>
              <a:ea typeface="MS Mincho" pitchFamily="49" charset="-128"/>
            </a:endParaRPr>
          </a:p>
        </p:txBody>
      </p:sp>
      <p:sp>
        <p:nvSpPr>
          <p:cNvPr id="2" name="Rectangle 1"/>
          <p:cNvSpPr/>
          <p:nvPr/>
        </p:nvSpPr>
        <p:spPr>
          <a:xfrm>
            <a:off x="5150242" y="313026"/>
            <a:ext cx="1691490" cy="523220"/>
          </a:xfrm>
          <a:prstGeom prst="rect">
            <a:avLst/>
          </a:prstGeom>
        </p:spPr>
        <p:txBody>
          <a:bodyPr wrap="none">
            <a:spAutoFit/>
          </a:bodyPr>
          <a:lstStyle/>
          <a:p>
            <a:pPr algn="ctr"/>
            <a:r>
              <a:rPr lang="en-US" sz="2800" b="1" i="1" u="sng" dirty="0">
                <a:solidFill>
                  <a:schemeClr val="bg1"/>
                </a:solidFill>
                <a:latin typeface="Trebuchet MS" pitchFamily="34" charset="0"/>
                <a:ea typeface="MS Mincho" pitchFamily="49" charset="-128"/>
              </a:rPr>
              <a:t>Contents</a:t>
            </a:r>
          </a:p>
        </p:txBody>
      </p:sp>
    </p:spTree>
    <p:extLst>
      <p:ext uri="{BB962C8B-B14F-4D97-AF65-F5344CB8AC3E}">
        <p14:creationId xmlns:p14="http://schemas.microsoft.com/office/powerpoint/2010/main" val="42462855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تَحَاضُّونَ عَلٰى طَعَامِ الْمِسْكِينِ ‎﴿١٨﴾‏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not urge the feeding of the needy.</a:t>
            </a:r>
          </a:p>
        </p:txBody>
      </p:sp>
    </p:spTree>
    <p:extLst>
      <p:ext uri="{BB962C8B-B14F-4D97-AF65-F5344CB8AC3E}">
        <p14:creationId xmlns:p14="http://schemas.microsoft.com/office/powerpoint/2010/main" val="599953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extLst>
      <p:ext uri="{BB962C8B-B14F-4D97-AF65-F5344CB8AC3E}">
        <p14:creationId xmlns:p14="http://schemas.microsoft.com/office/powerpoint/2010/main" val="33224261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وَأَسْأَلُهُ أَنْ يُبَلِّغَنِي </a:t>
            </a:r>
            <a:r>
              <a:rPr lang="ar-SA" dirty="0" err="1"/>
              <a:t>ٱلْمَقَامَ</a:t>
            </a:r>
            <a:r>
              <a:rPr lang="ar-SA" dirty="0"/>
              <a:t> </a:t>
            </a:r>
            <a:r>
              <a:rPr lang="ar-SA" dirty="0" err="1"/>
              <a:t>ٱلْمَحْمُودَ</a:t>
            </a:r>
            <a:r>
              <a:rPr lang="ar-SA" dirty="0"/>
              <a:t> لَكُمْ عِنْدَ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to make me attain the praiseworthy status that you enjoy with Allah</a:t>
            </a:r>
          </a:p>
        </p:txBody>
      </p:sp>
    </p:spTree>
    <p:extLst>
      <p:ext uri="{BB962C8B-B14F-4D97-AF65-F5344CB8AC3E}">
        <p14:creationId xmlns:p14="http://schemas.microsoft.com/office/powerpoint/2010/main" val="12470417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يَرْزُقَنِي طَلَبَ </a:t>
            </a:r>
            <a:r>
              <a:rPr lang="ar-SA" dirty="0" err="1"/>
              <a:t>ثَارِي</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bestow upon me with the chance to take my own vengeance</a:t>
            </a:r>
          </a:p>
        </p:txBody>
      </p:sp>
    </p:spTree>
    <p:extLst>
      <p:ext uri="{BB962C8B-B14F-4D97-AF65-F5344CB8AC3E}">
        <p14:creationId xmlns:p14="http://schemas.microsoft.com/office/powerpoint/2010/main" val="42427831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هُدىً ظَاهِرٍ</a:t>
            </a:r>
          </a:p>
        </p:txBody>
      </p:sp>
      <p:sp>
        <p:nvSpPr>
          <p:cNvPr id="12" name="Subtitle 4"/>
          <p:cNvSpPr>
            <a:spLocks noGrp="1"/>
          </p:cNvSpPr>
          <p:nvPr>
            <p:ph type="body" sz="quarter" idx="10"/>
          </p:nvPr>
        </p:nvSpPr>
        <p:spPr>
          <a:xfrm>
            <a:off x="2171700" y="4495801"/>
            <a:ext cx="7848600" cy="1905000"/>
          </a:xfrm>
        </p:spPr>
        <p:txBody>
          <a:bodyPr/>
          <a:lstStyle/>
          <a:p>
            <a:r>
              <a:rPr lang="en-US" dirty="0"/>
              <a:t>with a leader of true guidance who is (Divinely) sustained</a:t>
            </a:r>
          </a:p>
        </p:txBody>
      </p:sp>
    </p:spTree>
    <p:extLst>
      <p:ext uri="{BB962C8B-B14F-4D97-AF65-F5344CB8AC3E}">
        <p14:creationId xmlns:p14="http://schemas.microsoft.com/office/powerpoint/2010/main" val="30205173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نَاطِقٍ </a:t>
            </a:r>
            <a:r>
              <a:rPr lang="ar-SA" dirty="0" err="1"/>
              <a:t>بِٱلْحَقِّ</a:t>
            </a:r>
            <a:r>
              <a:rPr lang="ar-SA" dirty="0"/>
              <a:t> مِنْكُمْ</a:t>
            </a:r>
          </a:p>
        </p:txBody>
      </p:sp>
      <p:sp>
        <p:nvSpPr>
          <p:cNvPr id="12" name="Subtitle 4"/>
          <p:cNvSpPr>
            <a:spLocks noGrp="1"/>
          </p:cNvSpPr>
          <p:nvPr>
            <p:ph type="body" sz="quarter" idx="10"/>
          </p:nvPr>
        </p:nvSpPr>
        <p:spPr>
          <a:xfrm>
            <a:off x="2171700" y="4495801"/>
            <a:ext cx="7848600" cy="1905000"/>
          </a:xfrm>
        </p:spPr>
        <p:txBody>
          <a:bodyPr/>
          <a:lstStyle/>
          <a:p>
            <a:r>
              <a:rPr lang="en-US" dirty="0"/>
              <a:t>and expressing the truth from among you.</a:t>
            </a:r>
          </a:p>
        </p:txBody>
      </p:sp>
    </p:spTree>
    <p:extLst>
      <p:ext uri="{BB962C8B-B14F-4D97-AF65-F5344CB8AC3E}">
        <p14:creationId xmlns:p14="http://schemas.microsoft.com/office/powerpoint/2010/main" val="10913684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وَأَسْأَلُ </a:t>
            </a:r>
            <a:r>
              <a:rPr lang="ar-SA" dirty="0" err="1"/>
              <a:t>ٱللَّهَ</a:t>
            </a:r>
            <a:r>
              <a:rPr lang="ar-SA" dirty="0"/>
              <a:t> بِحَقِّكُمْ</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Allah in your names</a:t>
            </a:r>
          </a:p>
        </p:txBody>
      </p:sp>
    </p:spTree>
    <p:extLst>
      <p:ext uri="{BB962C8B-B14F-4D97-AF65-F5344CB8AC3E}">
        <p14:creationId xmlns:p14="http://schemas.microsoft.com/office/powerpoint/2010/main" val="20891353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وَبِٱلشَّأْنِ</a:t>
            </a:r>
            <a:r>
              <a:rPr lang="ar-SA" dirty="0"/>
              <a:t> </a:t>
            </a:r>
            <a:r>
              <a:rPr lang="ar-SA" dirty="0" err="1"/>
              <a:t>ٱلَّذِي</a:t>
            </a:r>
            <a:r>
              <a:rPr lang="ar-SA" dirty="0"/>
              <a:t> لَكُمْ عِنْدَهُ</a:t>
            </a:r>
          </a:p>
        </p:txBody>
      </p:sp>
      <p:sp>
        <p:nvSpPr>
          <p:cNvPr id="12" name="Subtitle 4"/>
          <p:cNvSpPr>
            <a:spLocks noGrp="1"/>
          </p:cNvSpPr>
          <p:nvPr>
            <p:ph type="body" sz="quarter" idx="10"/>
          </p:nvPr>
        </p:nvSpPr>
        <p:spPr>
          <a:xfrm>
            <a:off x="2171700" y="4495801"/>
            <a:ext cx="7848600" cy="1905000"/>
          </a:xfrm>
        </p:spPr>
        <p:txBody>
          <a:bodyPr/>
          <a:lstStyle/>
          <a:p>
            <a:r>
              <a:rPr lang="en-US" dirty="0"/>
              <a:t>and in the name of the standing that you enjoy with Him</a:t>
            </a:r>
          </a:p>
        </p:txBody>
      </p:sp>
    </p:spTree>
    <p:extLst>
      <p:ext uri="{BB962C8B-B14F-4D97-AF65-F5344CB8AC3E}">
        <p14:creationId xmlns:p14="http://schemas.microsoft.com/office/powerpoint/2010/main" val="32153148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يُعْطِيَنِي بِمُصَابِي بِكُمْ</a:t>
            </a:r>
          </a:p>
        </p:txBody>
      </p:sp>
      <p:sp>
        <p:nvSpPr>
          <p:cNvPr id="12" name="Subtitle 4"/>
          <p:cNvSpPr>
            <a:spLocks noGrp="1"/>
          </p:cNvSpPr>
          <p:nvPr>
            <p:ph type="body" sz="quarter" idx="10"/>
          </p:nvPr>
        </p:nvSpPr>
        <p:spPr>
          <a:xfrm>
            <a:off x="2171700" y="4495801"/>
            <a:ext cx="7848600" cy="1905000"/>
          </a:xfrm>
        </p:spPr>
        <p:txBody>
          <a:bodyPr/>
          <a:lstStyle/>
          <a:p>
            <a:r>
              <a:rPr lang="en-US" dirty="0"/>
              <a:t>to recompense me for my commiserations for you</a:t>
            </a:r>
          </a:p>
        </p:txBody>
      </p:sp>
    </p:spTree>
    <p:extLst>
      <p:ext uri="{BB962C8B-B14F-4D97-AF65-F5344CB8AC3E}">
        <p14:creationId xmlns:p14="http://schemas.microsoft.com/office/powerpoint/2010/main" val="39679266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أَفْضَلَ مَا يُعْطِي مُصَاباً بِمُصِيبَتِهِ</a:t>
            </a:r>
          </a:p>
        </p:txBody>
      </p:sp>
      <p:sp>
        <p:nvSpPr>
          <p:cNvPr id="12" name="Subtitle 4"/>
          <p:cNvSpPr>
            <a:spLocks noGrp="1"/>
          </p:cNvSpPr>
          <p:nvPr>
            <p:ph type="body" sz="quarter" idx="10"/>
          </p:nvPr>
        </p:nvSpPr>
        <p:spPr>
          <a:xfrm>
            <a:off x="2171700" y="4495801"/>
            <a:ext cx="7848600" cy="1905000"/>
          </a:xfrm>
        </p:spPr>
        <p:txBody>
          <a:bodyPr/>
          <a:lstStyle/>
          <a:p>
            <a:r>
              <a:rPr lang="en-US" dirty="0"/>
              <a:t>with the most favorite thing that He ever gives as compensation for misfortunes that has afflicted anyone. </a:t>
            </a:r>
          </a:p>
        </p:txBody>
      </p:sp>
    </p:spTree>
    <p:extLst>
      <p:ext uri="{BB962C8B-B14F-4D97-AF65-F5344CB8AC3E}">
        <p14:creationId xmlns:p14="http://schemas.microsoft.com/office/powerpoint/2010/main" val="204805006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مُصِيبَةً مَا أَعْظَمَهَا</a:t>
            </a:r>
          </a:p>
        </p:txBody>
      </p:sp>
      <p:sp>
        <p:nvSpPr>
          <p:cNvPr id="12" name="Subtitle 4"/>
          <p:cNvSpPr>
            <a:spLocks noGrp="1"/>
          </p:cNvSpPr>
          <p:nvPr>
            <p:ph type="body" sz="quarter" idx="10"/>
          </p:nvPr>
        </p:nvSpPr>
        <p:spPr>
          <a:xfrm>
            <a:off x="2171700" y="4495801"/>
            <a:ext cx="7848600" cy="1905000"/>
          </a:xfrm>
        </p:spPr>
        <p:txBody>
          <a:bodyPr/>
          <a:lstStyle/>
          <a:p>
            <a:r>
              <a:rPr lang="en-US" dirty="0"/>
              <a:t>(Your) misfortune has been so astounding</a:t>
            </a:r>
          </a:p>
        </p:txBody>
      </p:sp>
    </p:spTree>
    <p:extLst>
      <p:ext uri="{BB962C8B-B14F-4D97-AF65-F5344CB8AC3E}">
        <p14:creationId xmlns:p14="http://schemas.microsoft.com/office/powerpoint/2010/main" val="38612722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وَتَأْكُلُونَ التُّرَاثَ أَكْلًا لَّمًّا ‎﴿١٩﴾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eat the inheritance rapaciously,</a:t>
            </a:r>
          </a:p>
        </p:txBody>
      </p:sp>
    </p:spTree>
    <p:extLst>
      <p:ext uri="{BB962C8B-B14F-4D97-AF65-F5344CB8AC3E}">
        <p14:creationId xmlns:p14="http://schemas.microsoft.com/office/powerpoint/2010/main" val="17646080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وَأَعْظَمَ رَزِيَّتَهَا فِي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 catastrophic for Islam</a:t>
            </a:r>
          </a:p>
        </p:txBody>
      </p:sp>
    </p:spTree>
    <p:extLst>
      <p:ext uri="{BB962C8B-B14F-4D97-AF65-F5344CB8AC3E}">
        <p14:creationId xmlns:p14="http://schemas.microsoft.com/office/powerpoint/2010/main" val="32328955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جَمِيعِ </a:t>
            </a:r>
            <a:r>
              <a:rPr lang="ar-SA" dirty="0" err="1"/>
              <a:t>ٱلسَّمَاوَاتِ</a:t>
            </a:r>
            <a:r>
              <a:rPr lang="ar-SA" dirty="0"/>
              <a:t> </a:t>
            </a:r>
            <a:r>
              <a:rPr lang="ar-SA" dirty="0" err="1"/>
              <a:t>وَٱلأَرْضِ</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all the heavens and the entire earth.</a:t>
            </a:r>
          </a:p>
        </p:txBody>
      </p:sp>
    </p:spTree>
    <p:extLst>
      <p:ext uri="{BB962C8B-B14F-4D97-AF65-F5344CB8AC3E}">
        <p14:creationId xmlns:p14="http://schemas.microsoft.com/office/powerpoint/2010/main" val="29541269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in this situation of mine</a:t>
            </a:r>
          </a:p>
        </p:txBody>
      </p:sp>
    </p:spTree>
    <p:extLst>
      <p:ext uri="{BB962C8B-B14F-4D97-AF65-F5344CB8AC3E}">
        <p14:creationId xmlns:p14="http://schemas.microsoft.com/office/powerpoint/2010/main" val="24894781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مِمَّنْ تَنَالُهُ مِنْكَ صَلَوَاتٌ وَرَحْمَةٌ وَمَغْفِرَةٌ</a:t>
            </a:r>
          </a:p>
        </p:txBody>
      </p:sp>
      <p:sp>
        <p:nvSpPr>
          <p:cNvPr id="12" name="Subtitle 4"/>
          <p:cNvSpPr>
            <a:spLocks noGrp="1"/>
          </p:cNvSpPr>
          <p:nvPr>
            <p:ph type="body" sz="quarter" idx="10"/>
          </p:nvPr>
        </p:nvSpPr>
        <p:spPr>
          <a:xfrm>
            <a:off x="2171700" y="4495801"/>
            <a:ext cx="7848600" cy="1905000"/>
          </a:xfrm>
        </p:spPr>
        <p:txBody>
          <a:bodyPr/>
          <a:lstStyle/>
          <a:p>
            <a:r>
              <a:rPr lang="en-US" dirty="0"/>
              <a:t>one of those who receive blessings, mercy, and forgiveness from You.</a:t>
            </a:r>
          </a:p>
        </p:txBody>
      </p:sp>
    </p:spTree>
    <p:extLst>
      <p:ext uri="{BB962C8B-B14F-4D97-AF65-F5344CB8AC3E}">
        <p14:creationId xmlns:p14="http://schemas.microsoft.com/office/powerpoint/2010/main" val="290711560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a:t>
            </a:r>
            <a:r>
              <a:rPr lang="ar-SA" dirty="0"/>
              <a:t> مَحْيَايَ مَحْيَا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my lifetime in the same way as Muhammad and Muhammad’s Household lived</a:t>
            </a:r>
          </a:p>
        </p:txBody>
      </p:sp>
    </p:spTree>
    <p:extLst>
      <p:ext uri="{BB962C8B-B14F-4D97-AF65-F5344CB8AC3E}">
        <p14:creationId xmlns:p14="http://schemas.microsoft.com/office/powerpoint/2010/main" val="2264345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وَمَمَاتِي مَمَاتَ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die on the same principles on which Muhammad and Muhammad’s Household died.</a:t>
            </a:r>
          </a:p>
        </p:txBody>
      </p:sp>
    </p:spTree>
    <p:extLst>
      <p:ext uri="{BB962C8B-B14F-4D97-AF65-F5344CB8AC3E}">
        <p14:creationId xmlns:p14="http://schemas.microsoft.com/office/powerpoint/2010/main" val="7930247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 هٰذَا يَوْمٌ تَبَرَّكَتْ بِهِ بَنُو أُمَيَّةَ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this </a:t>
            </a:r>
            <a:r>
              <a:rPr lang="en-US" dirty="0" err="1"/>
              <a:t>dayhas</a:t>
            </a:r>
            <a:r>
              <a:rPr lang="en-US" dirty="0"/>
              <a:t> been regarded as blessed day by the descendants of </a:t>
            </a:r>
            <a:r>
              <a:rPr lang="en-US" dirty="0" err="1"/>
              <a:t>Umayyah</a:t>
            </a:r>
            <a:endParaRPr lang="en-US" dirty="0"/>
          </a:p>
        </p:txBody>
      </p:sp>
    </p:spTree>
    <p:extLst>
      <p:ext uri="{BB962C8B-B14F-4D97-AF65-F5344CB8AC3E}">
        <p14:creationId xmlns:p14="http://schemas.microsoft.com/office/powerpoint/2010/main" val="42809244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آكِلَةِ </a:t>
            </a:r>
            <a:r>
              <a:rPr lang="ar-SA" dirty="0" err="1"/>
              <a:t>ٱلْأَكـبَادِ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by the son of the liver-eater woman,</a:t>
            </a:r>
          </a:p>
        </p:txBody>
      </p:sp>
    </p:spTree>
    <p:extLst>
      <p:ext uri="{BB962C8B-B14F-4D97-AF65-F5344CB8AC3E}">
        <p14:creationId xmlns:p14="http://schemas.microsoft.com/office/powerpoint/2010/main" val="20699697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ٱللَّعِينُ</a:t>
            </a:r>
            <a:r>
              <a:rPr lang="ar-SA" dirty="0"/>
              <a:t> </a:t>
            </a:r>
            <a:r>
              <a:rPr lang="ar-SA" dirty="0" err="1"/>
              <a:t>ٱبْنُ</a:t>
            </a:r>
            <a:r>
              <a:rPr lang="ar-SA" dirty="0"/>
              <a:t> </a:t>
            </a:r>
            <a:r>
              <a:rPr lang="ar-SA" dirty="0" err="1"/>
              <a:t>ٱللَّعِينِ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 one who is been withhold of any blessings and son of the whom has been withhold of any blessings</a:t>
            </a:r>
          </a:p>
        </p:txBody>
      </p:sp>
    </p:spTree>
    <p:extLst>
      <p:ext uri="{BB962C8B-B14F-4D97-AF65-F5344CB8AC3E}">
        <p14:creationId xmlns:p14="http://schemas.microsoft.com/office/powerpoint/2010/main" val="245114462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a:t>
            </a:r>
            <a:r>
              <a:rPr lang="en-CA" dirty="0"/>
              <a:t>]</a:t>
            </a:r>
            <a:r>
              <a:rPr lang="ar-SA" dirty="0"/>
              <a:t>لِسَانِكَ</a:t>
            </a:r>
            <a:r>
              <a:rPr lang="en-CA" dirty="0"/>
              <a:t>[</a:t>
            </a:r>
            <a:r>
              <a:rPr lang="ar-SA" dirty="0"/>
              <a:t> وَلِسَانِ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by the tongue of You and by the tongue of Your Prophet, Allah’s peace be upon him and his progeny,</a:t>
            </a:r>
          </a:p>
        </p:txBody>
      </p:sp>
    </p:spTree>
    <p:extLst>
      <p:ext uri="{BB962C8B-B14F-4D97-AF65-F5344CB8AC3E}">
        <p14:creationId xmlns:p14="http://schemas.microsoft.com/office/powerpoint/2010/main" val="221743794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وَتُحِبُّونَ الْمَالَ حُبًّا جَمًّا ‎﴿٢٠﴾‏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love wealth with much fondness.</a:t>
            </a:r>
          </a:p>
        </p:txBody>
      </p:sp>
    </p:spTree>
    <p:extLst>
      <p:ext uri="{BB962C8B-B14F-4D97-AF65-F5344CB8AC3E}">
        <p14:creationId xmlns:p14="http://schemas.microsoft.com/office/powerpoint/2010/main" val="15047949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كُلِّ مَوْطِنٍ وَمَوْقِفٍ</a:t>
            </a:r>
          </a:p>
        </p:txBody>
      </p:sp>
      <p:sp>
        <p:nvSpPr>
          <p:cNvPr id="12" name="Subtitle 4"/>
          <p:cNvSpPr>
            <a:spLocks noGrp="1"/>
          </p:cNvSpPr>
          <p:nvPr>
            <p:ph type="body" sz="quarter" idx="10"/>
          </p:nvPr>
        </p:nvSpPr>
        <p:spPr>
          <a:xfrm>
            <a:off x="2171700" y="4495801"/>
            <a:ext cx="7848600" cy="1905000"/>
          </a:xfrm>
        </p:spPr>
        <p:txBody>
          <a:bodyPr/>
          <a:lstStyle/>
          <a:p>
            <a:r>
              <a:rPr lang="en-US" dirty="0"/>
              <a:t>on every occasion and in every situation,</a:t>
            </a:r>
          </a:p>
        </p:txBody>
      </p:sp>
    </p:spTree>
    <p:extLst>
      <p:ext uri="{BB962C8B-B14F-4D97-AF65-F5344CB8AC3E}">
        <p14:creationId xmlns:p14="http://schemas.microsoft.com/office/powerpoint/2010/main" val="213392769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وَقَفَ فِيهِ نَبِيُّكَ </a:t>
            </a:r>
            <a:r>
              <a:rPr lang="en-CA" dirty="0"/>
              <a:t>]</a:t>
            </a:r>
            <a:r>
              <a:rPr lang="ar-SA" dirty="0"/>
              <a:t>صَلَّى </a:t>
            </a:r>
            <a:r>
              <a:rPr lang="ar-SA" dirty="0" err="1"/>
              <a:t>ٱللَّهُ</a:t>
            </a:r>
            <a:r>
              <a:rPr lang="ar-SA" dirty="0"/>
              <a:t> عَلَيْهِ </a:t>
            </a:r>
            <a:r>
              <a:rPr lang="ar-SA" dirty="0" err="1"/>
              <a:t>وَآلِهِ</a:t>
            </a:r>
            <a:r>
              <a:rPr lang="en-CA" dirty="0"/>
              <a:t> [</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which Your Prophet, Allah’s peace be upon him and his progeny, attended.</a:t>
            </a:r>
          </a:p>
        </p:txBody>
      </p:sp>
    </p:spTree>
    <p:extLst>
      <p:ext uri="{BB962C8B-B14F-4D97-AF65-F5344CB8AC3E}">
        <p14:creationId xmlns:p14="http://schemas.microsoft.com/office/powerpoint/2010/main" val="12180628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أَبَا سُفْيَانَ وَمُعَاوِيَةَ وَيَزيدَ بْنَ مُعَاوِيَةَ</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Abu-Sufyan, Mu`awiyah, and Yazid son of Mu`awiyah.</a:t>
            </a:r>
          </a:p>
        </p:txBody>
      </p:sp>
    </p:spTree>
    <p:extLst>
      <p:ext uri="{BB962C8B-B14F-4D97-AF65-F5344CB8AC3E}">
        <p14:creationId xmlns:p14="http://schemas.microsoft.com/office/powerpoint/2010/main" val="38492361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عَلَيْهِمْ مِنْكَ </a:t>
            </a:r>
            <a:r>
              <a:rPr lang="ar-SA" dirty="0" err="1"/>
              <a:t>ٱللَّعْنَةُ</a:t>
            </a:r>
            <a:r>
              <a:rPr lang="ar-SA" dirty="0"/>
              <a:t> أَبَدَ </a:t>
            </a:r>
            <a:r>
              <a:rPr lang="ar-SA" dirty="0" err="1"/>
              <a:t>ٱلآبِدِينَ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May You withhold blessings from them incessantly and everlastingly.</a:t>
            </a:r>
          </a:p>
        </p:txBody>
      </p:sp>
    </p:spTree>
    <p:extLst>
      <p:ext uri="{BB962C8B-B14F-4D97-AF65-F5344CB8AC3E}">
        <p14:creationId xmlns:p14="http://schemas.microsoft.com/office/powerpoint/2010/main" val="1236646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وَهٰذَا</a:t>
            </a:r>
            <a:r>
              <a:rPr lang="ar-SA" dirty="0"/>
              <a:t> يَوْمٌ فَرِحَتْ بِهِ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This is the day on which the family of Ziyad and the family of Marwan gloated</a:t>
            </a:r>
          </a:p>
        </p:txBody>
      </p:sp>
    </p:spTree>
    <p:extLst>
      <p:ext uri="{BB962C8B-B14F-4D97-AF65-F5344CB8AC3E}">
        <p14:creationId xmlns:p14="http://schemas.microsoft.com/office/powerpoint/2010/main" val="161485250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بِقَتْلِهِمُ </a:t>
            </a:r>
            <a:r>
              <a:rPr lang="ar-SA" dirty="0" err="1"/>
              <a:t>ٱلْحُسَيْنَ</a:t>
            </a:r>
            <a:r>
              <a:rPr lang="ar-SA" dirty="0"/>
              <a:t> صَلَوَاتُ </a:t>
            </a:r>
            <a:r>
              <a:rPr lang="ar-SA" dirty="0" err="1"/>
              <a:t>ٱللَّهِ</a:t>
            </a:r>
            <a:r>
              <a:rPr lang="ar-SA" dirty="0"/>
              <a:t> عَلَيْهِ</a:t>
            </a:r>
          </a:p>
        </p:txBody>
      </p:sp>
      <p:sp>
        <p:nvSpPr>
          <p:cNvPr id="12" name="Subtitle 4"/>
          <p:cNvSpPr>
            <a:spLocks noGrp="1"/>
          </p:cNvSpPr>
          <p:nvPr>
            <p:ph type="body" sz="quarter" idx="10"/>
          </p:nvPr>
        </p:nvSpPr>
        <p:spPr>
          <a:xfrm>
            <a:off x="2171700" y="4495801"/>
            <a:ext cx="7848600" cy="1905000"/>
          </a:xfrm>
        </p:spPr>
        <p:txBody>
          <a:bodyPr/>
          <a:lstStyle/>
          <a:p>
            <a:r>
              <a:rPr lang="en-US" dirty="0"/>
              <a:t>because they had killed al-</a:t>
            </a:r>
            <a:r>
              <a:rPr lang="en-US" dirty="0" err="1"/>
              <a:t>Husayn</a:t>
            </a:r>
            <a:r>
              <a:rPr lang="en-US" dirty="0"/>
              <a:t>, Allah’s blessings be upon him.</a:t>
            </a:r>
          </a:p>
        </p:txBody>
      </p:sp>
    </p:spTree>
    <p:extLst>
      <p:ext uri="{BB962C8B-B14F-4D97-AF65-F5344CB8AC3E}">
        <p14:creationId xmlns:p14="http://schemas.microsoft.com/office/powerpoint/2010/main" val="17119262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فَضَاعِفْ عَلَيْهِمُ </a:t>
            </a:r>
            <a:r>
              <a:rPr lang="ar-SA" dirty="0" err="1"/>
              <a:t>ٱللَّعْنَ</a:t>
            </a:r>
            <a:r>
              <a:rPr lang="ar-SA" dirty="0"/>
              <a:t> مِنْكَ </a:t>
            </a:r>
            <a:r>
              <a:rPr lang="ar-SA" dirty="0" err="1"/>
              <a:t>وَٱلْعَذَابَ</a:t>
            </a:r>
            <a:r>
              <a:rPr lang="ar-SA" dirty="0"/>
              <a:t> </a:t>
            </a:r>
            <a:r>
              <a:rPr lang="en-CA" dirty="0"/>
              <a:t>]</a:t>
            </a:r>
            <a:r>
              <a:rPr lang="ar-SA" dirty="0" err="1"/>
              <a:t>ٱلالِيمَ</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O Allah, please withhold your blessings from them and double for them the painful chastisement.</a:t>
            </a:r>
          </a:p>
          <a:p>
            <a:endParaRPr lang="en-US" dirty="0"/>
          </a:p>
        </p:txBody>
      </p:sp>
    </p:spTree>
    <p:extLst>
      <p:ext uri="{BB962C8B-B14F-4D97-AF65-F5344CB8AC3E}">
        <p14:creationId xmlns:p14="http://schemas.microsoft.com/office/powerpoint/2010/main" val="15518155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إِنِّي أَتَقَرَّبُ إِلَيْكَ فِي هٰذَا </a:t>
            </a:r>
            <a:r>
              <a:rPr lang="ar-SA" dirty="0" err="1"/>
              <a:t>ٱلْيَوْمِ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do seek nearness to You on this day,</a:t>
            </a:r>
          </a:p>
        </p:txBody>
      </p:sp>
    </p:spTree>
    <p:extLst>
      <p:ext uri="{BB962C8B-B14F-4D97-AF65-F5344CB8AC3E}">
        <p14:creationId xmlns:p14="http://schemas.microsoft.com/office/powerpoint/2010/main" val="2633116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مَوْقِفِي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on this occasion,</a:t>
            </a:r>
          </a:p>
        </p:txBody>
      </p:sp>
    </p:spTree>
    <p:extLst>
      <p:ext uri="{BB962C8B-B14F-4D97-AF65-F5344CB8AC3E}">
        <p14:creationId xmlns:p14="http://schemas.microsoft.com/office/powerpoint/2010/main" val="34412817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وَأَيَّامِ حَيَاتِي</a:t>
            </a:r>
          </a:p>
        </p:txBody>
      </p:sp>
      <p:sp>
        <p:nvSpPr>
          <p:cNvPr id="12" name="Subtitle 4"/>
          <p:cNvSpPr>
            <a:spLocks noGrp="1"/>
          </p:cNvSpPr>
          <p:nvPr>
            <p:ph type="body" sz="quarter" idx="10"/>
          </p:nvPr>
        </p:nvSpPr>
        <p:spPr>
          <a:xfrm>
            <a:off x="2171700" y="4495801"/>
            <a:ext cx="7848600" cy="1905000"/>
          </a:xfrm>
        </p:spPr>
        <p:txBody>
          <a:bodyPr/>
          <a:lstStyle/>
          <a:p>
            <a:r>
              <a:rPr lang="en-US" dirty="0"/>
              <a:t>and on all the days of my lifetime,</a:t>
            </a:r>
          </a:p>
        </p:txBody>
      </p:sp>
    </p:spTree>
    <p:extLst>
      <p:ext uri="{BB962C8B-B14F-4D97-AF65-F5344CB8AC3E}">
        <p14:creationId xmlns:p14="http://schemas.microsoft.com/office/powerpoint/2010/main" val="17044634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كَلَّا إِذَا دُكَّتِ الْأَرْضُ دَكًّا </a:t>
            </a:r>
            <a:r>
              <a:rPr lang="ar-SA" dirty="0" err="1"/>
              <a:t>دَكًّا</a:t>
            </a:r>
            <a:r>
              <a:rPr lang="ar-SA" dirty="0"/>
              <a:t> ‎﴿٢١﴾</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indeed! When the earth is levelled to a plain,</a:t>
            </a:r>
          </a:p>
        </p:txBody>
      </p:sp>
    </p:spTree>
    <p:extLst>
      <p:ext uri="{BB962C8B-B14F-4D97-AF65-F5344CB8AC3E}">
        <p14:creationId xmlns:p14="http://schemas.microsoft.com/office/powerpoint/2010/main" val="14475552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بِٱلْبَرَاءَةِ</a:t>
            </a:r>
            <a:r>
              <a:rPr lang="ar-SA" dirty="0"/>
              <a:t> مِنْهُمْ </a:t>
            </a:r>
            <a:r>
              <a:rPr lang="ar-SA" dirty="0" err="1"/>
              <a:t>وَٱللَّعْنَةِ</a:t>
            </a:r>
            <a:r>
              <a:rPr lang="ar-SA" dirty="0"/>
              <a:t> عَلَيْهِمْ</a:t>
            </a:r>
          </a:p>
        </p:txBody>
      </p:sp>
      <p:sp>
        <p:nvSpPr>
          <p:cNvPr id="12" name="Subtitle 4"/>
          <p:cNvSpPr>
            <a:spLocks noGrp="1"/>
          </p:cNvSpPr>
          <p:nvPr>
            <p:ph type="body" sz="quarter" idx="10"/>
          </p:nvPr>
        </p:nvSpPr>
        <p:spPr>
          <a:xfrm>
            <a:off x="2171700" y="4495801"/>
            <a:ext cx="7848600" cy="1905000"/>
          </a:xfrm>
        </p:spPr>
        <p:txBody>
          <a:bodyPr/>
          <a:lstStyle/>
          <a:p>
            <a:r>
              <a:rPr lang="en-US" dirty="0"/>
              <a:t>by repudiating these and invoking Your punishment upon them,</a:t>
            </a:r>
          </a:p>
        </p:txBody>
      </p:sp>
    </p:spTree>
    <p:extLst>
      <p:ext uri="{BB962C8B-B14F-4D97-AF65-F5344CB8AC3E}">
        <p14:creationId xmlns:p14="http://schemas.microsoft.com/office/powerpoint/2010/main" val="234443113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وَبِٱلْمُوَالاَةِ</a:t>
            </a:r>
            <a:r>
              <a:rPr lang="ar-SA" dirty="0"/>
              <a:t> لِنَبِيِّكَ وَآلِ نَبِيِّكَ</a:t>
            </a:r>
          </a:p>
        </p:txBody>
      </p:sp>
      <p:sp>
        <p:nvSpPr>
          <p:cNvPr id="12" name="Subtitle 4"/>
          <p:cNvSpPr>
            <a:spLocks noGrp="1"/>
          </p:cNvSpPr>
          <p:nvPr>
            <p:ph type="body" sz="quarter" idx="10"/>
          </p:nvPr>
        </p:nvSpPr>
        <p:spPr>
          <a:xfrm>
            <a:off x="2171700" y="4495801"/>
            <a:ext cx="7848600" cy="1905000"/>
          </a:xfrm>
        </p:spPr>
        <p:txBody>
          <a:bodyPr/>
          <a:lstStyle/>
          <a:p>
            <a:r>
              <a:rPr lang="en-US" dirty="0"/>
              <a:t>and by declaring loyalty to Your Prophet and Your Prophet’s Household,</a:t>
            </a:r>
          </a:p>
        </p:txBody>
      </p:sp>
    </p:spTree>
    <p:extLst>
      <p:ext uri="{BB962C8B-B14F-4D97-AF65-F5344CB8AC3E}">
        <p14:creationId xmlns:p14="http://schemas.microsoft.com/office/powerpoint/2010/main" val="6176235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en-CA" dirty="0"/>
              <a:t>]</a:t>
            </a:r>
            <a:r>
              <a:rPr lang="ar-SA" dirty="0"/>
              <a:t>عَلَيْهِ وَ</a:t>
            </a:r>
            <a:r>
              <a:rPr lang="en-CA" dirty="0"/>
              <a:t>[</a:t>
            </a:r>
            <a:r>
              <a:rPr lang="ar-SA" dirty="0"/>
              <a:t>عَلَيْهِمُ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and] them.</a:t>
            </a:r>
          </a:p>
        </p:txBody>
      </p:sp>
    </p:spTree>
    <p:extLst>
      <p:ext uri="{BB962C8B-B14F-4D97-AF65-F5344CB8AC3E}">
        <p14:creationId xmlns:p14="http://schemas.microsoft.com/office/powerpoint/2010/main" val="19891857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5400" dirty="0"/>
              <a:t>أَللّٰهُمَّ </a:t>
            </a:r>
            <a:r>
              <a:rPr lang="ar-SA" sz="5400" dirty="0" err="1"/>
              <a:t>ٱلْعَنْ</a:t>
            </a:r>
            <a:r>
              <a:rPr lang="ar-SA" sz="5400" dirty="0"/>
              <a:t> أَوَّلَ ظَالِمٍ</a:t>
            </a:r>
            <a:br>
              <a:rPr lang="ar-SA" sz="5400" dirty="0"/>
            </a:br>
            <a:r>
              <a:rPr lang="ar-SA" sz="5400" dirty="0"/>
              <a:t>ظَلَمَ حَقَّ مُحَمَّدٍ وَآلِ مُحَمَّدٍ</a:t>
            </a:r>
            <a:br>
              <a:rPr lang="ar-SA" sz="5400" dirty="0"/>
            </a:br>
            <a:r>
              <a:rPr lang="ar-SA" sz="5400" dirty="0"/>
              <a:t>وَآخِرَ تَابِعٍ لَهُ عَلٰى ذٰلِكَ</a:t>
            </a:r>
            <a:br>
              <a:rPr lang="ar-SA" sz="5400" dirty="0"/>
            </a:br>
            <a:r>
              <a:rPr lang="ar-SA" sz="5400" dirty="0"/>
              <a:t>أَللّٰهُمَّ </a:t>
            </a:r>
            <a:r>
              <a:rPr lang="ar-SA" sz="5400" dirty="0" err="1"/>
              <a:t>ٱلْعَنِ</a:t>
            </a:r>
            <a:r>
              <a:rPr lang="ar-SA" sz="5400" dirty="0"/>
              <a:t> </a:t>
            </a:r>
            <a:r>
              <a:rPr lang="ar-SA" sz="5400" dirty="0" err="1"/>
              <a:t>ٱلْعِصَابَةَ</a:t>
            </a:r>
            <a:r>
              <a:rPr lang="ar-SA" sz="5400" dirty="0"/>
              <a:t> </a:t>
            </a:r>
            <a:r>
              <a:rPr lang="ar-SA" sz="5400" dirty="0" err="1"/>
              <a:t>ٱلَّتِي</a:t>
            </a:r>
            <a:r>
              <a:rPr lang="ar-SA" sz="5400" dirty="0"/>
              <a:t> جَاهَدَتِ </a:t>
            </a:r>
            <a:r>
              <a:rPr lang="ar-SA" sz="5400" dirty="0" err="1"/>
              <a:t>ٱلْحُسَيْنَ</a:t>
            </a:r>
            <a:br>
              <a:rPr lang="ar-SA" sz="5400" dirty="0"/>
            </a:br>
            <a:r>
              <a:rPr lang="ar-SA" sz="5400" dirty="0"/>
              <a:t>وَشَايَعَتْ وَبَايَعَتْ وَتَابَعَتْ عَلٰى قَتْلِهِ</a:t>
            </a:r>
            <a:br>
              <a:rPr lang="ar-SA" sz="5400" dirty="0"/>
            </a:br>
            <a:r>
              <a:rPr lang="ar-SA" sz="5400" dirty="0"/>
              <a:t>أَللّٰهُمَّ </a:t>
            </a:r>
            <a:r>
              <a:rPr lang="ar-SA" sz="5400" dirty="0" err="1"/>
              <a:t>ٱلْعَنْهُمْ</a:t>
            </a:r>
            <a:r>
              <a:rPr lang="ar-SA" sz="5400" dirty="0"/>
              <a:t> جَمِيعاً</a:t>
            </a:r>
          </a:p>
        </p:txBody>
      </p:sp>
      <p:sp>
        <p:nvSpPr>
          <p:cNvPr id="12" name="Subtitle 4"/>
          <p:cNvSpPr>
            <a:spLocks noGrp="1"/>
          </p:cNvSpPr>
          <p:nvPr>
            <p:ph type="body" sz="quarter" idx="10"/>
          </p:nvPr>
        </p:nvSpPr>
        <p:spPr>
          <a:xfrm>
            <a:off x="12290" y="914400"/>
            <a:ext cx="6083710" cy="5943600"/>
          </a:xfrm>
        </p:spPr>
        <p:txBody>
          <a:bodyPr anchor="ctr"/>
          <a:lstStyle/>
          <a:p>
            <a:r>
              <a:rPr lang="en-US" sz="2800" dirty="0"/>
              <a:t>O Allah, withhold blessing from the foremost persecutor who usurped the right of Muhammad and Muhammad’s Household and the last follower who acceded to his deed. O Allah, withhold blessing from the group that fought against al-</a:t>
            </a:r>
            <a:r>
              <a:rPr lang="en-US" sz="2800" dirty="0" err="1"/>
              <a:t>Husayn</a:t>
            </a:r>
            <a:r>
              <a:rPr lang="en-US" sz="2800" dirty="0"/>
              <a:t> and who supported each other against him, paid homage to his enemies, and participated in slaying him. O Allah, withhold blessing from all of them.</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176" name="Text Box 3">
            <a:extLst>
              <a:ext uri="{FF2B5EF4-FFF2-40B4-BE49-F238E27FC236}">
                <a16:creationId xmlns:a16="http://schemas.microsoft.com/office/drawing/2014/main" id="{21354A70-F899-E3A4-9286-1ECE018FCBE1}"/>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140306215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5791200" y="2857500"/>
            <a:ext cx="6388510" cy="1143000"/>
          </a:xfrm>
        </p:spPr>
        <p:txBody>
          <a:bodyPr/>
          <a:lstStyle/>
          <a:p>
            <a:r>
              <a:rPr lang="ar-SA" sz="4800" dirty="0"/>
              <a:t>اَلسَّلاَمُ عَلَيْكَ يَا أَبَا عَبْدِ </a:t>
            </a:r>
            <a:r>
              <a:rPr lang="ar-SA" sz="4800" dirty="0" err="1"/>
              <a:t>ٱللَّهِ</a:t>
            </a:r>
            <a:r>
              <a:rPr lang="ar-SA" sz="4800" dirty="0"/>
              <a:t> وَعَلَى </a:t>
            </a:r>
            <a:r>
              <a:rPr lang="ar-SA" sz="4800" dirty="0" err="1"/>
              <a:t>ٱلْأَرْوَاحِ</a:t>
            </a:r>
            <a:r>
              <a:rPr lang="ar-SA" sz="4800" dirty="0"/>
              <a:t> </a:t>
            </a:r>
            <a:r>
              <a:rPr lang="ar-SA" sz="4800" dirty="0" err="1"/>
              <a:t>ٱلَّتِي</a:t>
            </a:r>
            <a:r>
              <a:rPr lang="ar-SA" sz="4800" dirty="0"/>
              <a:t> حَلَّتْ بِفِنَائِكَ عَلَيْكَ مِنِّي سَلاَمُ </a:t>
            </a:r>
            <a:r>
              <a:rPr lang="ar-SA" sz="4800" dirty="0" err="1"/>
              <a:t>ٱللَّهِ</a:t>
            </a:r>
            <a:r>
              <a:rPr lang="ar-SA" sz="4800" dirty="0"/>
              <a:t> أَبَداً مَا</a:t>
            </a:r>
            <a:br>
              <a:rPr lang="ar-SA" sz="4800" dirty="0"/>
            </a:br>
            <a:r>
              <a:rPr lang="ar-SA" sz="4800" dirty="0"/>
              <a:t>بَقِيتُ وَبَقِيَ </a:t>
            </a:r>
            <a:r>
              <a:rPr lang="ar-SA" sz="4800" dirty="0" err="1"/>
              <a:t>ٱللَّيْلُ</a:t>
            </a:r>
            <a:r>
              <a:rPr lang="ar-SA" sz="4800" dirty="0"/>
              <a:t> </a:t>
            </a:r>
            <a:r>
              <a:rPr lang="ar-SA" sz="4800" dirty="0" err="1"/>
              <a:t>وَٱلنَّهَارَ</a:t>
            </a:r>
            <a:r>
              <a:rPr lang="ar-SA" sz="4800" dirty="0"/>
              <a:t> وَلاَ جَعَلَهُ </a:t>
            </a:r>
            <a:r>
              <a:rPr lang="ar-SA" sz="4800" dirty="0" err="1"/>
              <a:t>ٱللَّهُ</a:t>
            </a:r>
            <a:br>
              <a:rPr lang="ar-SA" sz="4800" dirty="0"/>
            </a:br>
            <a:r>
              <a:rPr lang="ar-SA" sz="4800" dirty="0"/>
              <a:t>آخِرَ </a:t>
            </a:r>
            <a:r>
              <a:rPr lang="ar-SA" sz="4800" dirty="0" err="1"/>
              <a:t>ٱلْعَهْدِ</a:t>
            </a:r>
            <a:r>
              <a:rPr lang="ar-SA" sz="4800" dirty="0"/>
              <a:t> مِنِّي لِزِيَارَتِكُمْ</a:t>
            </a:r>
            <a:br>
              <a:rPr lang="ar-SA" sz="4800" dirty="0"/>
            </a:br>
            <a:r>
              <a:rPr lang="ar-SA" sz="4800" dirty="0"/>
              <a:t>اَلسَّلاَمُ عَلَى </a:t>
            </a:r>
            <a:r>
              <a:rPr lang="ar-SA" sz="4800" dirty="0" err="1"/>
              <a:t>ٱلْحُسَيْنِ</a:t>
            </a:r>
            <a:r>
              <a:rPr lang="ar-SA" sz="4800" dirty="0"/>
              <a:t> وَعَلٰى عَلِيِّ بْنِ </a:t>
            </a:r>
            <a:r>
              <a:rPr lang="ar-SA" sz="4800" dirty="0" err="1"/>
              <a:t>ٱلْحُسَيْنِ</a:t>
            </a:r>
            <a:r>
              <a:rPr lang="ar-SA" sz="4800" dirty="0"/>
              <a:t> </a:t>
            </a:r>
            <a:r>
              <a:rPr lang="en-CA" sz="4800" dirty="0"/>
              <a:t>]</a:t>
            </a:r>
            <a:r>
              <a:rPr lang="ar-SA" sz="4800" dirty="0"/>
              <a:t>وَعَلٰى أَوْلاَدِ </a:t>
            </a:r>
            <a:r>
              <a:rPr lang="ar-SA" sz="4800" dirty="0" err="1"/>
              <a:t>ٱلْحُسَيْنِ</a:t>
            </a:r>
            <a:r>
              <a:rPr lang="en-CA" sz="4800" dirty="0"/>
              <a:t> [</a:t>
            </a:r>
            <a:r>
              <a:rPr lang="ar-SA" sz="4800" dirty="0"/>
              <a:t>وَعَلٰى أَصْحَابِ </a:t>
            </a:r>
            <a:r>
              <a:rPr lang="ar-SA" sz="4800" dirty="0" err="1"/>
              <a:t>ٱلْحُسَيْنِ</a:t>
            </a:r>
            <a:endParaRPr lang="ar-SA" sz="4800" dirty="0"/>
          </a:p>
        </p:txBody>
      </p:sp>
      <p:sp>
        <p:nvSpPr>
          <p:cNvPr id="12" name="Subtitle 4"/>
          <p:cNvSpPr>
            <a:spLocks noGrp="1"/>
          </p:cNvSpPr>
          <p:nvPr>
            <p:ph type="body" sz="quarter" idx="10"/>
          </p:nvPr>
        </p:nvSpPr>
        <p:spPr>
          <a:xfrm>
            <a:off x="12290" y="914400"/>
            <a:ext cx="6083710" cy="5943600"/>
          </a:xfrm>
        </p:spPr>
        <p:txBody>
          <a:bodyPr anchor="ctr"/>
          <a:lstStyle/>
          <a:p>
            <a:r>
              <a:rPr lang="en-US" sz="2800" dirty="0"/>
              <a:t>Peace be upon you, O Abu-`Abdullah and upon the souls that gathered in your courtyard. Peace of Allah be upon you from me forever as long as I am existent and as long as there are day and night. May Allah not cause this (visit) to be the last of my visit to you (all).</a:t>
            </a:r>
          </a:p>
          <a:p>
            <a:r>
              <a:rPr lang="en-US" sz="2800" dirty="0"/>
              <a:t>Peace be upon al-</a:t>
            </a:r>
            <a:r>
              <a:rPr lang="en-US" sz="2800" dirty="0" err="1"/>
              <a:t>Husayn</a:t>
            </a:r>
            <a:r>
              <a:rPr lang="en-US" sz="2800" dirty="0"/>
              <a:t>, upon `Ali ibn al-</a:t>
            </a:r>
            <a:r>
              <a:rPr lang="en-US" sz="2800" dirty="0" err="1"/>
              <a:t>Husayn</a:t>
            </a:r>
            <a:r>
              <a:rPr lang="en-US" sz="2800" dirty="0"/>
              <a:t>, upon the sons of al-</a:t>
            </a:r>
            <a:r>
              <a:rPr lang="en-US" sz="2800" dirty="0" err="1"/>
              <a:t>Husayn</a:t>
            </a:r>
            <a:r>
              <a:rPr lang="en-US" sz="2800" dirty="0"/>
              <a:t>, and upon the companions of al-</a:t>
            </a:r>
            <a:r>
              <a:rPr lang="en-US" sz="2800" dirty="0" err="1"/>
              <a:t>Husayn</a:t>
            </a:r>
            <a:r>
              <a:rPr lang="en-US" sz="2800" dirty="0"/>
              <a:t>.</a:t>
            </a:r>
          </a:p>
        </p:txBody>
      </p:sp>
      <p:sp>
        <p:nvSpPr>
          <p:cNvPr id="76" name="TextBox 75">
            <a:extLst>
              <a:ext uri="{FF2B5EF4-FFF2-40B4-BE49-F238E27FC236}">
                <a16:creationId xmlns:a16="http://schemas.microsoft.com/office/drawing/2014/main" id="{C212E231-4E22-3D13-CF97-C00B281BD6F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77" name="TextBox 76">
            <a:extLst>
              <a:ext uri="{FF2B5EF4-FFF2-40B4-BE49-F238E27FC236}">
                <a16:creationId xmlns:a16="http://schemas.microsoft.com/office/drawing/2014/main" id="{A3D541A1-8E70-4768-925D-18B8E4707EB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78" name="TextBox 77">
            <a:extLst>
              <a:ext uri="{FF2B5EF4-FFF2-40B4-BE49-F238E27FC236}">
                <a16:creationId xmlns:a16="http://schemas.microsoft.com/office/drawing/2014/main" id="{A1C47004-0B8B-E8E3-8F37-B77475851DF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9" name="TextBox 78">
            <a:extLst>
              <a:ext uri="{FF2B5EF4-FFF2-40B4-BE49-F238E27FC236}">
                <a16:creationId xmlns:a16="http://schemas.microsoft.com/office/drawing/2014/main" id="{E70911E7-7046-B436-DDCD-DD3242221E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0" name="TextBox 79">
            <a:extLst>
              <a:ext uri="{FF2B5EF4-FFF2-40B4-BE49-F238E27FC236}">
                <a16:creationId xmlns:a16="http://schemas.microsoft.com/office/drawing/2014/main" id="{60A3A22B-7A24-9012-5996-1406A9D0EA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81" name="TextBox 80">
            <a:extLst>
              <a:ext uri="{FF2B5EF4-FFF2-40B4-BE49-F238E27FC236}">
                <a16:creationId xmlns:a16="http://schemas.microsoft.com/office/drawing/2014/main" id="{8B2A5CFE-4CC8-310D-48F7-7F098FCD1C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82" name="TextBox 81">
            <a:extLst>
              <a:ext uri="{FF2B5EF4-FFF2-40B4-BE49-F238E27FC236}">
                <a16:creationId xmlns:a16="http://schemas.microsoft.com/office/drawing/2014/main" id="{DEDDB207-E7DC-66C3-F13D-AEEA0C0C683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83" name="TextBox 82">
            <a:extLst>
              <a:ext uri="{FF2B5EF4-FFF2-40B4-BE49-F238E27FC236}">
                <a16:creationId xmlns:a16="http://schemas.microsoft.com/office/drawing/2014/main" id="{7A976216-9675-566A-0197-CE8E1D57598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84" name="TextBox 83">
            <a:extLst>
              <a:ext uri="{FF2B5EF4-FFF2-40B4-BE49-F238E27FC236}">
                <a16:creationId xmlns:a16="http://schemas.microsoft.com/office/drawing/2014/main" id="{1DE2084F-E271-A514-8CB1-C4EF291473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85" name="TextBox 84">
            <a:extLst>
              <a:ext uri="{FF2B5EF4-FFF2-40B4-BE49-F238E27FC236}">
                <a16:creationId xmlns:a16="http://schemas.microsoft.com/office/drawing/2014/main" id="{6221B4A9-192C-1B73-4C36-6CA337D0D3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86" name="TextBox 85">
            <a:extLst>
              <a:ext uri="{FF2B5EF4-FFF2-40B4-BE49-F238E27FC236}">
                <a16:creationId xmlns:a16="http://schemas.microsoft.com/office/drawing/2014/main" id="{A22CE5D6-4514-4310-EF37-9F2E336FBC3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87" name="TextBox 86">
            <a:extLst>
              <a:ext uri="{FF2B5EF4-FFF2-40B4-BE49-F238E27FC236}">
                <a16:creationId xmlns:a16="http://schemas.microsoft.com/office/drawing/2014/main" id="{133D89DC-F171-E0F2-9250-C6951EA4E98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88" name="TextBox 87">
            <a:extLst>
              <a:ext uri="{FF2B5EF4-FFF2-40B4-BE49-F238E27FC236}">
                <a16:creationId xmlns:a16="http://schemas.microsoft.com/office/drawing/2014/main" id="{FA2153BE-7F7E-68FC-D42A-6EE0F2C0A8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89" name="TextBox 88">
            <a:extLst>
              <a:ext uri="{FF2B5EF4-FFF2-40B4-BE49-F238E27FC236}">
                <a16:creationId xmlns:a16="http://schemas.microsoft.com/office/drawing/2014/main" id="{617CCA8E-14F2-F497-C8B7-E2867023F6B7}"/>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90" name="TextBox 89">
            <a:extLst>
              <a:ext uri="{FF2B5EF4-FFF2-40B4-BE49-F238E27FC236}">
                <a16:creationId xmlns:a16="http://schemas.microsoft.com/office/drawing/2014/main" id="{C3F5726A-A182-09F8-DBDC-004BE795D2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15</a:t>
            </a:r>
            <a:endParaRPr lang="en-CA" dirty="0">
              <a:solidFill>
                <a:srgbClr val="D9D9D9"/>
              </a:solidFill>
            </a:endParaRPr>
          </a:p>
        </p:txBody>
      </p:sp>
      <p:sp>
        <p:nvSpPr>
          <p:cNvPr id="91" name="TextBox 90">
            <a:extLst>
              <a:ext uri="{FF2B5EF4-FFF2-40B4-BE49-F238E27FC236}">
                <a16:creationId xmlns:a16="http://schemas.microsoft.com/office/drawing/2014/main" id="{AD1FD068-F5CE-282E-FA9E-DEA4EA9DE6D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16</a:t>
            </a:r>
            <a:endParaRPr lang="en-CA" dirty="0">
              <a:solidFill>
                <a:srgbClr val="D9D9D9"/>
              </a:solidFill>
            </a:endParaRPr>
          </a:p>
        </p:txBody>
      </p:sp>
      <p:sp>
        <p:nvSpPr>
          <p:cNvPr id="92" name="TextBox 91">
            <a:extLst>
              <a:ext uri="{FF2B5EF4-FFF2-40B4-BE49-F238E27FC236}">
                <a16:creationId xmlns:a16="http://schemas.microsoft.com/office/drawing/2014/main" id="{24E66D9D-DB9D-3104-E9ED-B2CF5E946CE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17</a:t>
            </a:r>
            <a:endParaRPr lang="en-CA" dirty="0">
              <a:solidFill>
                <a:srgbClr val="D9D9D9"/>
              </a:solidFill>
            </a:endParaRPr>
          </a:p>
        </p:txBody>
      </p:sp>
      <p:sp>
        <p:nvSpPr>
          <p:cNvPr id="93" name="TextBox 92">
            <a:extLst>
              <a:ext uri="{FF2B5EF4-FFF2-40B4-BE49-F238E27FC236}">
                <a16:creationId xmlns:a16="http://schemas.microsoft.com/office/drawing/2014/main" id="{FF68B0EB-76AF-B6D8-79B4-875CF08BDE6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18</a:t>
            </a:r>
            <a:endParaRPr lang="en-CA" dirty="0">
              <a:solidFill>
                <a:srgbClr val="D9D9D9"/>
              </a:solidFill>
            </a:endParaRPr>
          </a:p>
        </p:txBody>
      </p:sp>
      <p:sp>
        <p:nvSpPr>
          <p:cNvPr id="94" name="TextBox 93">
            <a:extLst>
              <a:ext uri="{FF2B5EF4-FFF2-40B4-BE49-F238E27FC236}">
                <a16:creationId xmlns:a16="http://schemas.microsoft.com/office/drawing/2014/main" id="{B2371D51-B90C-A6D8-E753-A7EB0F13CB8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19</a:t>
            </a:r>
            <a:endParaRPr lang="en-CA" dirty="0">
              <a:solidFill>
                <a:srgbClr val="D9D9D9"/>
              </a:solidFill>
            </a:endParaRPr>
          </a:p>
        </p:txBody>
      </p:sp>
      <p:sp>
        <p:nvSpPr>
          <p:cNvPr id="95" name="TextBox 94">
            <a:extLst>
              <a:ext uri="{FF2B5EF4-FFF2-40B4-BE49-F238E27FC236}">
                <a16:creationId xmlns:a16="http://schemas.microsoft.com/office/drawing/2014/main" id="{6817AB18-E670-A210-EB21-FD740BCD51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20</a:t>
            </a:r>
            <a:endParaRPr lang="en-CA" dirty="0">
              <a:solidFill>
                <a:srgbClr val="D9D9D9"/>
              </a:solidFill>
            </a:endParaRPr>
          </a:p>
        </p:txBody>
      </p:sp>
      <p:sp>
        <p:nvSpPr>
          <p:cNvPr id="96" name="TextBox 95">
            <a:extLst>
              <a:ext uri="{FF2B5EF4-FFF2-40B4-BE49-F238E27FC236}">
                <a16:creationId xmlns:a16="http://schemas.microsoft.com/office/drawing/2014/main" id="{C0ADB405-0241-0FCE-EFB4-2C4C271D7B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21</a:t>
            </a:r>
            <a:endParaRPr lang="en-CA" dirty="0">
              <a:solidFill>
                <a:srgbClr val="D9D9D9"/>
              </a:solidFill>
            </a:endParaRPr>
          </a:p>
        </p:txBody>
      </p:sp>
      <p:sp>
        <p:nvSpPr>
          <p:cNvPr id="97" name="TextBox 96">
            <a:extLst>
              <a:ext uri="{FF2B5EF4-FFF2-40B4-BE49-F238E27FC236}">
                <a16:creationId xmlns:a16="http://schemas.microsoft.com/office/drawing/2014/main" id="{F9DEC363-0A6C-F5E8-A782-F979623D34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22</a:t>
            </a:r>
            <a:endParaRPr lang="en-CA" dirty="0">
              <a:solidFill>
                <a:srgbClr val="D9D9D9"/>
              </a:solidFill>
            </a:endParaRPr>
          </a:p>
        </p:txBody>
      </p:sp>
      <p:sp>
        <p:nvSpPr>
          <p:cNvPr id="98" name="TextBox 97">
            <a:extLst>
              <a:ext uri="{FF2B5EF4-FFF2-40B4-BE49-F238E27FC236}">
                <a16:creationId xmlns:a16="http://schemas.microsoft.com/office/drawing/2014/main" id="{EABA0CEC-3D75-290F-9D19-6CFC9F4067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23</a:t>
            </a:r>
            <a:endParaRPr lang="en-CA" dirty="0">
              <a:solidFill>
                <a:srgbClr val="D9D9D9"/>
              </a:solidFill>
            </a:endParaRPr>
          </a:p>
        </p:txBody>
      </p:sp>
      <p:sp>
        <p:nvSpPr>
          <p:cNvPr id="99" name="TextBox 98">
            <a:extLst>
              <a:ext uri="{FF2B5EF4-FFF2-40B4-BE49-F238E27FC236}">
                <a16:creationId xmlns:a16="http://schemas.microsoft.com/office/drawing/2014/main" id="{5ED7A02E-5CEA-A394-A6AC-A6B0A2FDBC0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24</a:t>
            </a:r>
            <a:endParaRPr lang="en-CA" dirty="0">
              <a:solidFill>
                <a:srgbClr val="D9D9D9"/>
              </a:solidFill>
            </a:endParaRPr>
          </a:p>
        </p:txBody>
      </p:sp>
      <p:sp>
        <p:nvSpPr>
          <p:cNvPr id="100" name="TextBox 99">
            <a:extLst>
              <a:ext uri="{FF2B5EF4-FFF2-40B4-BE49-F238E27FC236}">
                <a16:creationId xmlns:a16="http://schemas.microsoft.com/office/drawing/2014/main" id="{A02C25D8-0B3C-55ED-502F-98277260F3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25</a:t>
            </a:r>
            <a:endParaRPr lang="en-CA" dirty="0">
              <a:solidFill>
                <a:srgbClr val="D9D9D9"/>
              </a:solidFill>
            </a:endParaRPr>
          </a:p>
        </p:txBody>
      </p:sp>
      <p:sp>
        <p:nvSpPr>
          <p:cNvPr id="101" name="TextBox 100">
            <a:extLst>
              <a:ext uri="{FF2B5EF4-FFF2-40B4-BE49-F238E27FC236}">
                <a16:creationId xmlns:a16="http://schemas.microsoft.com/office/drawing/2014/main" id="{B6810D1B-8FFA-8832-575B-01D95DFBE70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26</a:t>
            </a:r>
            <a:endParaRPr lang="en-CA" dirty="0">
              <a:solidFill>
                <a:srgbClr val="D9D9D9"/>
              </a:solidFill>
            </a:endParaRPr>
          </a:p>
        </p:txBody>
      </p:sp>
      <p:sp>
        <p:nvSpPr>
          <p:cNvPr id="102" name="TextBox 101">
            <a:extLst>
              <a:ext uri="{FF2B5EF4-FFF2-40B4-BE49-F238E27FC236}">
                <a16:creationId xmlns:a16="http://schemas.microsoft.com/office/drawing/2014/main" id="{02FC6DD2-C89E-0925-4087-AAD76FFDF68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27</a:t>
            </a:r>
            <a:endParaRPr lang="en-CA" dirty="0">
              <a:solidFill>
                <a:srgbClr val="D9D9D9"/>
              </a:solidFill>
            </a:endParaRPr>
          </a:p>
        </p:txBody>
      </p:sp>
      <p:sp>
        <p:nvSpPr>
          <p:cNvPr id="103" name="TextBox 102">
            <a:extLst>
              <a:ext uri="{FF2B5EF4-FFF2-40B4-BE49-F238E27FC236}">
                <a16:creationId xmlns:a16="http://schemas.microsoft.com/office/drawing/2014/main" id="{85BD3685-28D7-94FB-F49E-1BE231766D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28</a:t>
            </a:r>
            <a:endParaRPr lang="en-CA" dirty="0">
              <a:solidFill>
                <a:srgbClr val="D9D9D9"/>
              </a:solidFill>
            </a:endParaRPr>
          </a:p>
        </p:txBody>
      </p:sp>
      <p:sp>
        <p:nvSpPr>
          <p:cNvPr id="104" name="TextBox 103">
            <a:extLst>
              <a:ext uri="{FF2B5EF4-FFF2-40B4-BE49-F238E27FC236}">
                <a16:creationId xmlns:a16="http://schemas.microsoft.com/office/drawing/2014/main" id="{EF923B5C-61E1-AA74-1FDA-33D47DC2181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29</a:t>
            </a:r>
            <a:endParaRPr lang="en-CA" dirty="0">
              <a:solidFill>
                <a:srgbClr val="D9D9D9"/>
              </a:solidFill>
            </a:endParaRPr>
          </a:p>
        </p:txBody>
      </p:sp>
      <p:sp>
        <p:nvSpPr>
          <p:cNvPr id="105" name="TextBox 104">
            <a:extLst>
              <a:ext uri="{FF2B5EF4-FFF2-40B4-BE49-F238E27FC236}">
                <a16:creationId xmlns:a16="http://schemas.microsoft.com/office/drawing/2014/main" id="{2C1008E6-4E61-C33D-FCC2-9BEDDED25B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30</a:t>
            </a:r>
            <a:endParaRPr lang="en-CA" dirty="0">
              <a:solidFill>
                <a:srgbClr val="D9D9D9"/>
              </a:solidFill>
            </a:endParaRPr>
          </a:p>
        </p:txBody>
      </p:sp>
      <p:sp>
        <p:nvSpPr>
          <p:cNvPr id="106" name="TextBox 105">
            <a:extLst>
              <a:ext uri="{FF2B5EF4-FFF2-40B4-BE49-F238E27FC236}">
                <a16:creationId xmlns:a16="http://schemas.microsoft.com/office/drawing/2014/main" id="{4F85DCFC-BA69-336D-2EDC-C942C605D6A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31</a:t>
            </a:r>
            <a:endParaRPr lang="en-CA" dirty="0">
              <a:solidFill>
                <a:srgbClr val="D9D9D9"/>
              </a:solidFill>
            </a:endParaRPr>
          </a:p>
        </p:txBody>
      </p:sp>
      <p:sp>
        <p:nvSpPr>
          <p:cNvPr id="107" name="TextBox 106">
            <a:extLst>
              <a:ext uri="{FF2B5EF4-FFF2-40B4-BE49-F238E27FC236}">
                <a16:creationId xmlns:a16="http://schemas.microsoft.com/office/drawing/2014/main" id="{AD90BB3A-E1BC-CEFF-A260-E158C7CA818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32</a:t>
            </a:r>
            <a:endParaRPr lang="en-CA" dirty="0">
              <a:solidFill>
                <a:srgbClr val="D9D9D9"/>
              </a:solidFill>
            </a:endParaRPr>
          </a:p>
        </p:txBody>
      </p:sp>
      <p:sp>
        <p:nvSpPr>
          <p:cNvPr id="108" name="TextBox 107">
            <a:extLst>
              <a:ext uri="{FF2B5EF4-FFF2-40B4-BE49-F238E27FC236}">
                <a16:creationId xmlns:a16="http://schemas.microsoft.com/office/drawing/2014/main" id="{ECB1CE15-127C-D278-FF90-3EF07B538F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33</a:t>
            </a:r>
            <a:endParaRPr lang="en-CA" dirty="0">
              <a:solidFill>
                <a:srgbClr val="D9D9D9"/>
              </a:solidFill>
            </a:endParaRPr>
          </a:p>
        </p:txBody>
      </p:sp>
      <p:sp>
        <p:nvSpPr>
          <p:cNvPr id="109" name="TextBox 108">
            <a:extLst>
              <a:ext uri="{FF2B5EF4-FFF2-40B4-BE49-F238E27FC236}">
                <a16:creationId xmlns:a16="http://schemas.microsoft.com/office/drawing/2014/main" id="{949DE104-CF9D-5685-EF62-FF29F2D07B7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34</a:t>
            </a:r>
            <a:endParaRPr lang="en-CA" dirty="0">
              <a:solidFill>
                <a:srgbClr val="D9D9D9"/>
              </a:solidFill>
            </a:endParaRPr>
          </a:p>
        </p:txBody>
      </p:sp>
      <p:sp>
        <p:nvSpPr>
          <p:cNvPr id="110" name="TextBox 109">
            <a:extLst>
              <a:ext uri="{FF2B5EF4-FFF2-40B4-BE49-F238E27FC236}">
                <a16:creationId xmlns:a16="http://schemas.microsoft.com/office/drawing/2014/main" id="{396C8643-4496-7C33-32C3-10CA3D643EB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35</a:t>
            </a:r>
            <a:endParaRPr lang="en-CA" dirty="0">
              <a:solidFill>
                <a:srgbClr val="D9D9D9"/>
              </a:solidFill>
            </a:endParaRPr>
          </a:p>
        </p:txBody>
      </p:sp>
      <p:sp>
        <p:nvSpPr>
          <p:cNvPr id="111" name="TextBox 110">
            <a:extLst>
              <a:ext uri="{FF2B5EF4-FFF2-40B4-BE49-F238E27FC236}">
                <a16:creationId xmlns:a16="http://schemas.microsoft.com/office/drawing/2014/main" id="{335CDF0F-7AC4-3EC5-CA43-698C5873E8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36</a:t>
            </a:r>
            <a:endParaRPr lang="en-CA" dirty="0">
              <a:solidFill>
                <a:srgbClr val="D9D9D9"/>
              </a:solidFill>
            </a:endParaRPr>
          </a:p>
        </p:txBody>
      </p:sp>
      <p:sp>
        <p:nvSpPr>
          <p:cNvPr id="112" name="TextBox 111">
            <a:extLst>
              <a:ext uri="{FF2B5EF4-FFF2-40B4-BE49-F238E27FC236}">
                <a16:creationId xmlns:a16="http://schemas.microsoft.com/office/drawing/2014/main" id="{40C1D981-D9DB-5FBA-7EA8-3BE0C9FEDF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37</a:t>
            </a:r>
            <a:endParaRPr lang="en-CA" dirty="0">
              <a:solidFill>
                <a:srgbClr val="D9D9D9"/>
              </a:solidFill>
            </a:endParaRPr>
          </a:p>
        </p:txBody>
      </p:sp>
      <p:sp>
        <p:nvSpPr>
          <p:cNvPr id="113" name="TextBox 112">
            <a:extLst>
              <a:ext uri="{FF2B5EF4-FFF2-40B4-BE49-F238E27FC236}">
                <a16:creationId xmlns:a16="http://schemas.microsoft.com/office/drawing/2014/main" id="{B434150B-01B1-623A-8C01-733EB9697BA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38</a:t>
            </a:r>
            <a:endParaRPr lang="en-CA" dirty="0">
              <a:solidFill>
                <a:srgbClr val="D9D9D9"/>
              </a:solidFill>
            </a:endParaRPr>
          </a:p>
        </p:txBody>
      </p:sp>
      <p:sp>
        <p:nvSpPr>
          <p:cNvPr id="114" name="TextBox 113">
            <a:extLst>
              <a:ext uri="{FF2B5EF4-FFF2-40B4-BE49-F238E27FC236}">
                <a16:creationId xmlns:a16="http://schemas.microsoft.com/office/drawing/2014/main" id="{6C89E65D-2ADB-B0CF-6BC0-F6CA9A05483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39</a:t>
            </a:r>
            <a:endParaRPr lang="en-CA" dirty="0">
              <a:solidFill>
                <a:srgbClr val="D9D9D9"/>
              </a:solidFill>
            </a:endParaRPr>
          </a:p>
        </p:txBody>
      </p:sp>
      <p:sp>
        <p:nvSpPr>
          <p:cNvPr id="115" name="TextBox 114">
            <a:extLst>
              <a:ext uri="{FF2B5EF4-FFF2-40B4-BE49-F238E27FC236}">
                <a16:creationId xmlns:a16="http://schemas.microsoft.com/office/drawing/2014/main" id="{FCB7E305-3E0F-C48C-CB1A-5E38E9722CD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40</a:t>
            </a:r>
            <a:endParaRPr lang="en-CA" dirty="0">
              <a:solidFill>
                <a:srgbClr val="D9D9D9"/>
              </a:solidFill>
            </a:endParaRPr>
          </a:p>
        </p:txBody>
      </p:sp>
      <p:sp>
        <p:nvSpPr>
          <p:cNvPr id="116" name="TextBox 115">
            <a:extLst>
              <a:ext uri="{FF2B5EF4-FFF2-40B4-BE49-F238E27FC236}">
                <a16:creationId xmlns:a16="http://schemas.microsoft.com/office/drawing/2014/main" id="{1782C9C5-EE95-B0A0-899D-63D8A498DCF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41</a:t>
            </a:r>
            <a:endParaRPr lang="en-CA" dirty="0">
              <a:solidFill>
                <a:srgbClr val="D9D9D9"/>
              </a:solidFill>
            </a:endParaRPr>
          </a:p>
        </p:txBody>
      </p:sp>
      <p:sp>
        <p:nvSpPr>
          <p:cNvPr id="117" name="TextBox 116">
            <a:extLst>
              <a:ext uri="{FF2B5EF4-FFF2-40B4-BE49-F238E27FC236}">
                <a16:creationId xmlns:a16="http://schemas.microsoft.com/office/drawing/2014/main" id="{49E278B7-CCC5-3084-0A60-0ABEACB59CC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42</a:t>
            </a:r>
            <a:endParaRPr lang="en-CA" dirty="0">
              <a:solidFill>
                <a:srgbClr val="D9D9D9"/>
              </a:solidFill>
            </a:endParaRPr>
          </a:p>
        </p:txBody>
      </p:sp>
      <p:sp>
        <p:nvSpPr>
          <p:cNvPr id="118" name="TextBox 117">
            <a:extLst>
              <a:ext uri="{FF2B5EF4-FFF2-40B4-BE49-F238E27FC236}">
                <a16:creationId xmlns:a16="http://schemas.microsoft.com/office/drawing/2014/main" id="{AB514429-907D-BC5B-C1CF-225E0CC19AA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43</a:t>
            </a:r>
            <a:endParaRPr lang="en-CA" dirty="0">
              <a:solidFill>
                <a:srgbClr val="D9D9D9"/>
              </a:solidFill>
            </a:endParaRPr>
          </a:p>
        </p:txBody>
      </p:sp>
      <p:sp>
        <p:nvSpPr>
          <p:cNvPr id="119" name="TextBox 118">
            <a:extLst>
              <a:ext uri="{FF2B5EF4-FFF2-40B4-BE49-F238E27FC236}">
                <a16:creationId xmlns:a16="http://schemas.microsoft.com/office/drawing/2014/main" id="{A1325C2B-2FCD-4F9B-D265-0F05EE74010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44</a:t>
            </a:r>
            <a:endParaRPr lang="en-CA" dirty="0">
              <a:solidFill>
                <a:srgbClr val="D9D9D9"/>
              </a:solidFill>
            </a:endParaRPr>
          </a:p>
        </p:txBody>
      </p:sp>
      <p:sp>
        <p:nvSpPr>
          <p:cNvPr id="120" name="TextBox 119">
            <a:extLst>
              <a:ext uri="{FF2B5EF4-FFF2-40B4-BE49-F238E27FC236}">
                <a16:creationId xmlns:a16="http://schemas.microsoft.com/office/drawing/2014/main" id="{827B5884-7621-7664-AEF2-3CFFA9FD615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45</a:t>
            </a:r>
            <a:endParaRPr lang="en-CA" dirty="0">
              <a:solidFill>
                <a:srgbClr val="D9D9D9"/>
              </a:solidFill>
            </a:endParaRPr>
          </a:p>
        </p:txBody>
      </p:sp>
      <p:sp>
        <p:nvSpPr>
          <p:cNvPr id="121" name="TextBox 120">
            <a:extLst>
              <a:ext uri="{FF2B5EF4-FFF2-40B4-BE49-F238E27FC236}">
                <a16:creationId xmlns:a16="http://schemas.microsoft.com/office/drawing/2014/main" id="{E4C64CF4-DB10-3B41-4F5D-41685AA6C44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46</a:t>
            </a:r>
            <a:endParaRPr lang="en-CA" dirty="0">
              <a:solidFill>
                <a:srgbClr val="D9D9D9"/>
              </a:solidFill>
            </a:endParaRPr>
          </a:p>
        </p:txBody>
      </p:sp>
      <p:sp>
        <p:nvSpPr>
          <p:cNvPr id="122" name="TextBox 121">
            <a:extLst>
              <a:ext uri="{FF2B5EF4-FFF2-40B4-BE49-F238E27FC236}">
                <a16:creationId xmlns:a16="http://schemas.microsoft.com/office/drawing/2014/main" id="{1F67CF33-3C0A-DA6E-AF7D-5B8D1ED1DEE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47</a:t>
            </a:r>
            <a:endParaRPr lang="en-CA" dirty="0">
              <a:solidFill>
                <a:srgbClr val="D9D9D9"/>
              </a:solidFill>
            </a:endParaRPr>
          </a:p>
        </p:txBody>
      </p:sp>
      <p:sp>
        <p:nvSpPr>
          <p:cNvPr id="123" name="TextBox 122">
            <a:extLst>
              <a:ext uri="{FF2B5EF4-FFF2-40B4-BE49-F238E27FC236}">
                <a16:creationId xmlns:a16="http://schemas.microsoft.com/office/drawing/2014/main" id="{DC51AEBF-B514-A113-FA53-F587A40E7FC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48</a:t>
            </a:r>
            <a:endParaRPr lang="en-CA" dirty="0">
              <a:solidFill>
                <a:srgbClr val="D9D9D9"/>
              </a:solidFill>
            </a:endParaRPr>
          </a:p>
        </p:txBody>
      </p:sp>
      <p:sp>
        <p:nvSpPr>
          <p:cNvPr id="124" name="TextBox 123">
            <a:extLst>
              <a:ext uri="{FF2B5EF4-FFF2-40B4-BE49-F238E27FC236}">
                <a16:creationId xmlns:a16="http://schemas.microsoft.com/office/drawing/2014/main" id="{3FEEC3B0-C4F1-EA14-78C6-E847FB9E42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49</a:t>
            </a:r>
            <a:endParaRPr lang="en-CA" dirty="0">
              <a:solidFill>
                <a:srgbClr val="D9D9D9"/>
              </a:solidFill>
            </a:endParaRPr>
          </a:p>
        </p:txBody>
      </p:sp>
      <p:sp>
        <p:nvSpPr>
          <p:cNvPr id="125" name="TextBox 124">
            <a:extLst>
              <a:ext uri="{FF2B5EF4-FFF2-40B4-BE49-F238E27FC236}">
                <a16:creationId xmlns:a16="http://schemas.microsoft.com/office/drawing/2014/main" id="{ABE1CD16-474A-6944-E89D-A9FEDD10538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50</a:t>
            </a:r>
            <a:endParaRPr lang="en-CA" dirty="0">
              <a:solidFill>
                <a:srgbClr val="D9D9D9"/>
              </a:solidFill>
            </a:endParaRPr>
          </a:p>
        </p:txBody>
      </p:sp>
      <p:sp>
        <p:nvSpPr>
          <p:cNvPr id="126" name="TextBox 125">
            <a:extLst>
              <a:ext uri="{FF2B5EF4-FFF2-40B4-BE49-F238E27FC236}">
                <a16:creationId xmlns:a16="http://schemas.microsoft.com/office/drawing/2014/main" id="{1FB727FD-E2BD-C8FD-D664-2095EFEC1D3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51</a:t>
            </a:r>
            <a:endParaRPr lang="en-CA" dirty="0">
              <a:solidFill>
                <a:srgbClr val="D9D9D9"/>
              </a:solidFill>
            </a:endParaRPr>
          </a:p>
        </p:txBody>
      </p:sp>
      <p:sp>
        <p:nvSpPr>
          <p:cNvPr id="127" name="TextBox 126">
            <a:extLst>
              <a:ext uri="{FF2B5EF4-FFF2-40B4-BE49-F238E27FC236}">
                <a16:creationId xmlns:a16="http://schemas.microsoft.com/office/drawing/2014/main" id="{D748FEDB-B9B2-B1ED-E8AA-A6CDC7EAC43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52</a:t>
            </a:r>
            <a:endParaRPr lang="en-CA" dirty="0">
              <a:solidFill>
                <a:srgbClr val="D9D9D9"/>
              </a:solidFill>
            </a:endParaRPr>
          </a:p>
        </p:txBody>
      </p:sp>
      <p:sp>
        <p:nvSpPr>
          <p:cNvPr id="128" name="TextBox 127">
            <a:extLst>
              <a:ext uri="{FF2B5EF4-FFF2-40B4-BE49-F238E27FC236}">
                <a16:creationId xmlns:a16="http://schemas.microsoft.com/office/drawing/2014/main" id="{3F940629-0B1E-689E-17E3-F336FEC96F9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53</a:t>
            </a:r>
            <a:endParaRPr lang="en-CA" dirty="0">
              <a:solidFill>
                <a:srgbClr val="D9D9D9"/>
              </a:solidFill>
            </a:endParaRPr>
          </a:p>
        </p:txBody>
      </p:sp>
      <p:sp>
        <p:nvSpPr>
          <p:cNvPr id="129" name="TextBox 128">
            <a:extLst>
              <a:ext uri="{FF2B5EF4-FFF2-40B4-BE49-F238E27FC236}">
                <a16:creationId xmlns:a16="http://schemas.microsoft.com/office/drawing/2014/main" id="{57AEDB22-2DE8-5983-2E41-B2F653C2D3D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54</a:t>
            </a:r>
            <a:endParaRPr lang="en-CA" dirty="0">
              <a:solidFill>
                <a:srgbClr val="D9D9D9"/>
              </a:solidFill>
            </a:endParaRPr>
          </a:p>
        </p:txBody>
      </p:sp>
      <p:sp>
        <p:nvSpPr>
          <p:cNvPr id="130" name="TextBox 129">
            <a:extLst>
              <a:ext uri="{FF2B5EF4-FFF2-40B4-BE49-F238E27FC236}">
                <a16:creationId xmlns:a16="http://schemas.microsoft.com/office/drawing/2014/main" id="{52FAA4DA-4A2A-5C8F-7B58-B4B3972C1F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55</a:t>
            </a:r>
            <a:endParaRPr lang="en-CA" dirty="0">
              <a:solidFill>
                <a:srgbClr val="D9D9D9"/>
              </a:solidFill>
            </a:endParaRPr>
          </a:p>
        </p:txBody>
      </p:sp>
      <p:sp>
        <p:nvSpPr>
          <p:cNvPr id="131" name="TextBox 130">
            <a:extLst>
              <a:ext uri="{FF2B5EF4-FFF2-40B4-BE49-F238E27FC236}">
                <a16:creationId xmlns:a16="http://schemas.microsoft.com/office/drawing/2014/main" id="{D44236AE-0970-98AE-FBE6-53637BF050B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56</a:t>
            </a:r>
            <a:endParaRPr lang="en-CA" dirty="0">
              <a:solidFill>
                <a:srgbClr val="D9D9D9"/>
              </a:solidFill>
            </a:endParaRPr>
          </a:p>
        </p:txBody>
      </p:sp>
      <p:sp>
        <p:nvSpPr>
          <p:cNvPr id="132" name="TextBox 131">
            <a:extLst>
              <a:ext uri="{FF2B5EF4-FFF2-40B4-BE49-F238E27FC236}">
                <a16:creationId xmlns:a16="http://schemas.microsoft.com/office/drawing/2014/main" id="{850571F7-4BBB-8CF9-3E6A-626877BF581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57</a:t>
            </a:r>
            <a:endParaRPr lang="en-CA" dirty="0">
              <a:solidFill>
                <a:srgbClr val="D9D9D9"/>
              </a:solidFill>
            </a:endParaRPr>
          </a:p>
        </p:txBody>
      </p:sp>
      <p:sp>
        <p:nvSpPr>
          <p:cNvPr id="133" name="TextBox 132">
            <a:extLst>
              <a:ext uri="{FF2B5EF4-FFF2-40B4-BE49-F238E27FC236}">
                <a16:creationId xmlns:a16="http://schemas.microsoft.com/office/drawing/2014/main" id="{CF227256-0A1C-1542-88A3-1121A1BD51A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58</a:t>
            </a:r>
            <a:endParaRPr lang="en-CA" dirty="0">
              <a:solidFill>
                <a:srgbClr val="D9D9D9"/>
              </a:solidFill>
            </a:endParaRPr>
          </a:p>
        </p:txBody>
      </p:sp>
      <p:sp>
        <p:nvSpPr>
          <p:cNvPr id="134" name="TextBox 133">
            <a:extLst>
              <a:ext uri="{FF2B5EF4-FFF2-40B4-BE49-F238E27FC236}">
                <a16:creationId xmlns:a16="http://schemas.microsoft.com/office/drawing/2014/main" id="{0B3CC109-03B5-A46B-DF70-394A157E619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59</a:t>
            </a:r>
            <a:endParaRPr lang="en-CA" dirty="0">
              <a:solidFill>
                <a:srgbClr val="D9D9D9"/>
              </a:solidFill>
            </a:endParaRPr>
          </a:p>
        </p:txBody>
      </p:sp>
      <p:sp>
        <p:nvSpPr>
          <p:cNvPr id="135" name="TextBox 134">
            <a:extLst>
              <a:ext uri="{FF2B5EF4-FFF2-40B4-BE49-F238E27FC236}">
                <a16:creationId xmlns:a16="http://schemas.microsoft.com/office/drawing/2014/main" id="{65627C90-1983-9370-217F-A9188BDEE9E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60</a:t>
            </a:r>
            <a:endParaRPr lang="en-CA" dirty="0">
              <a:solidFill>
                <a:srgbClr val="D9D9D9"/>
              </a:solidFill>
            </a:endParaRPr>
          </a:p>
        </p:txBody>
      </p:sp>
      <p:sp>
        <p:nvSpPr>
          <p:cNvPr id="136" name="TextBox 135">
            <a:extLst>
              <a:ext uri="{FF2B5EF4-FFF2-40B4-BE49-F238E27FC236}">
                <a16:creationId xmlns:a16="http://schemas.microsoft.com/office/drawing/2014/main" id="{F5F49CA4-F6F6-F105-9FA5-996EF37BE7A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61</a:t>
            </a:r>
            <a:endParaRPr lang="en-CA" dirty="0">
              <a:solidFill>
                <a:srgbClr val="D9D9D9"/>
              </a:solidFill>
            </a:endParaRPr>
          </a:p>
        </p:txBody>
      </p:sp>
      <p:sp>
        <p:nvSpPr>
          <p:cNvPr id="137" name="TextBox 136">
            <a:extLst>
              <a:ext uri="{FF2B5EF4-FFF2-40B4-BE49-F238E27FC236}">
                <a16:creationId xmlns:a16="http://schemas.microsoft.com/office/drawing/2014/main" id="{EA51EE6C-AC95-9006-72FD-ED3A74D67C9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62</a:t>
            </a:r>
            <a:endParaRPr lang="en-CA" dirty="0">
              <a:solidFill>
                <a:srgbClr val="D9D9D9"/>
              </a:solidFill>
            </a:endParaRPr>
          </a:p>
        </p:txBody>
      </p:sp>
      <p:sp>
        <p:nvSpPr>
          <p:cNvPr id="138" name="TextBox 137">
            <a:extLst>
              <a:ext uri="{FF2B5EF4-FFF2-40B4-BE49-F238E27FC236}">
                <a16:creationId xmlns:a16="http://schemas.microsoft.com/office/drawing/2014/main" id="{E4AD993D-EE4A-0E11-50EF-16B15BD6DEC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63</a:t>
            </a:r>
            <a:endParaRPr lang="en-CA" dirty="0">
              <a:solidFill>
                <a:srgbClr val="D9D9D9"/>
              </a:solidFill>
            </a:endParaRPr>
          </a:p>
        </p:txBody>
      </p:sp>
      <p:sp>
        <p:nvSpPr>
          <p:cNvPr id="139" name="TextBox 138">
            <a:extLst>
              <a:ext uri="{FF2B5EF4-FFF2-40B4-BE49-F238E27FC236}">
                <a16:creationId xmlns:a16="http://schemas.microsoft.com/office/drawing/2014/main" id="{21A86AE6-B32E-FBBB-6A7F-B4F2E732B15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64</a:t>
            </a:r>
            <a:endParaRPr lang="en-CA" dirty="0">
              <a:solidFill>
                <a:srgbClr val="D9D9D9"/>
              </a:solidFill>
            </a:endParaRPr>
          </a:p>
        </p:txBody>
      </p:sp>
      <p:sp>
        <p:nvSpPr>
          <p:cNvPr id="140" name="TextBox 139">
            <a:extLst>
              <a:ext uri="{FF2B5EF4-FFF2-40B4-BE49-F238E27FC236}">
                <a16:creationId xmlns:a16="http://schemas.microsoft.com/office/drawing/2014/main" id="{01528BE3-EB37-A5C8-9249-24392321E4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65</a:t>
            </a:r>
            <a:endParaRPr lang="en-CA" dirty="0">
              <a:solidFill>
                <a:srgbClr val="D9D9D9"/>
              </a:solidFill>
            </a:endParaRPr>
          </a:p>
        </p:txBody>
      </p:sp>
      <p:sp>
        <p:nvSpPr>
          <p:cNvPr id="141" name="TextBox 140">
            <a:extLst>
              <a:ext uri="{FF2B5EF4-FFF2-40B4-BE49-F238E27FC236}">
                <a16:creationId xmlns:a16="http://schemas.microsoft.com/office/drawing/2014/main" id="{D213C333-B0D5-B63C-97C5-FBFEEA6F9F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66</a:t>
            </a:r>
            <a:endParaRPr lang="en-CA" dirty="0">
              <a:solidFill>
                <a:srgbClr val="D9D9D9"/>
              </a:solidFill>
            </a:endParaRPr>
          </a:p>
        </p:txBody>
      </p:sp>
      <p:sp>
        <p:nvSpPr>
          <p:cNvPr id="142" name="TextBox 141">
            <a:extLst>
              <a:ext uri="{FF2B5EF4-FFF2-40B4-BE49-F238E27FC236}">
                <a16:creationId xmlns:a16="http://schemas.microsoft.com/office/drawing/2014/main" id="{55C37C83-E159-E1EA-70CE-5B0765C71A1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67</a:t>
            </a:r>
            <a:endParaRPr lang="en-CA" dirty="0">
              <a:solidFill>
                <a:srgbClr val="D9D9D9"/>
              </a:solidFill>
            </a:endParaRPr>
          </a:p>
        </p:txBody>
      </p:sp>
      <p:sp>
        <p:nvSpPr>
          <p:cNvPr id="143" name="TextBox 142">
            <a:extLst>
              <a:ext uri="{FF2B5EF4-FFF2-40B4-BE49-F238E27FC236}">
                <a16:creationId xmlns:a16="http://schemas.microsoft.com/office/drawing/2014/main" id="{E20CF770-3D74-1AA6-0C80-5F041CE968E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68</a:t>
            </a:r>
            <a:endParaRPr lang="en-CA" dirty="0">
              <a:solidFill>
                <a:srgbClr val="D9D9D9"/>
              </a:solidFill>
            </a:endParaRPr>
          </a:p>
        </p:txBody>
      </p:sp>
      <p:sp>
        <p:nvSpPr>
          <p:cNvPr id="144" name="TextBox 143">
            <a:extLst>
              <a:ext uri="{FF2B5EF4-FFF2-40B4-BE49-F238E27FC236}">
                <a16:creationId xmlns:a16="http://schemas.microsoft.com/office/drawing/2014/main" id="{3D544498-296A-4A1D-F938-583BD8E16D0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69</a:t>
            </a:r>
            <a:endParaRPr lang="en-CA" dirty="0">
              <a:solidFill>
                <a:srgbClr val="D9D9D9"/>
              </a:solidFill>
            </a:endParaRPr>
          </a:p>
        </p:txBody>
      </p:sp>
      <p:sp>
        <p:nvSpPr>
          <p:cNvPr id="145" name="TextBox 144">
            <a:extLst>
              <a:ext uri="{FF2B5EF4-FFF2-40B4-BE49-F238E27FC236}">
                <a16:creationId xmlns:a16="http://schemas.microsoft.com/office/drawing/2014/main" id="{0743F354-6F3B-BF9D-D340-58BB6524636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70</a:t>
            </a:r>
            <a:endParaRPr lang="en-CA" dirty="0">
              <a:solidFill>
                <a:srgbClr val="D9D9D9"/>
              </a:solidFill>
            </a:endParaRPr>
          </a:p>
        </p:txBody>
      </p:sp>
      <p:sp>
        <p:nvSpPr>
          <p:cNvPr id="146" name="TextBox 145">
            <a:extLst>
              <a:ext uri="{FF2B5EF4-FFF2-40B4-BE49-F238E27FC236}">
                <a16:creationId xmlns:a16="http://schemas.microsoft.com/office/drawing/2014/main" id="{27A0344F-B832-ADEC-116C-13973FCCD3BC}"/>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71</a:t>
            </a:r>
            <a:endParaRPr lang="en-CA" dirty="0">
              <a:solidFill>
                <a:srgbClr val="D9D9D9"/>
              </a:solidFill>
            </a:endParaRPr>
          </a:p>
        </p:txBody>
      </p:sp>
      <p:sp>
        <p:nvSpPr>
          <p:cNvPr id="147" name="TextBox 146">
            <a:extLst>
              <a:ext uri="{FF2B5EF4-FFF2-40B4-BE49-F238E27FC236}">
                <a16:creationId xmlns:a16="http://schemas.microsoft.com/office/drawing/2014/main" id="{03DEA6AF-544D-B384-47F8-39D52AE6029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72</a:t>
            </a:r>
            <a:endParaRPr lang="en-CA" dirty="0">
              <a:solidFill>
                <a:srgbClr val="D9D9D9"/>
              </a:solidFill>
            </a:endParaRPr>
          </a:p>
        </p:txBody>
      </p:sp>
      <p:sp>
        <p:nvSpPr>
          <p:cNvPr id="148" name="TextBox 147">
            <a:extLst>
              <a:ext uri="{FF2B5EF4-FFF2-40B4-BE49-F238E27FC236}">
                <a16:creationId xmlns:a16="http://schemas.microsoft.com/office/drawing/2014/main" id="{515A7A09-8F7E-8BD7-D161-6486698FA6E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73</a:t>
            </a:r>
            <a:endParaRPr lang="en-CA" dirty="0">
              <a:solidFill>
                <a:srgbClr val="D9D9D9"/>
              </a:solidFill>
            </a:endParaRPr>
          </a:p>
        </p:txBody>
      </p:sp>
      <p:sp>
        <p:nvSpPr>
          <p:cNvPr id="149" name="TextBox 148">
            <a:extLst>
              <a:ext uri="{FF2B5EF4-FFF2-40B4-BE49-F238E27FC236}">
                <a16:creationId xmlns:a16="http://schemas.microsoft.com/office/drawing/2014/main" id="{1E0AAA0D-7C11-80F7-8F78-40E23338312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74</a:t>
            </a:r>
            <a:endParaRPr lang="en-CA" dirty="0">
              <a:solidFill>
                <a:srgbClr val="D9D9D9"/>
              </a:solidFill>
            </a:endParaRPr>
          </a:p>
        </p:txBody>
      </p:sp>
      <p:sp>
        <p:nvSpPr>
          <p:cNvPr id="150" name="TextBox 149">
            <a:extLst>
              <a:ext uri="{FF2B5EF4-FFF2-40B4-BE49-F238E27FC236}">
                <a16:creationId xmlns:a16="http://schemas.microsoft.com/office/drawing/2014/main" id="{65AA53D5-6240-BA7C-A9AC-B7BF6930FC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75</a:t>
            </a:r>
            <a:endParaRPr lang="en-CA" dirty="0">
              <a:solidFill>
                <a:srgbClr val="D9D9D9"/>
              </a:solidFill>
            </a:endParaRPr>
          </a:p>
        </p:txBody>
      </p:sp>
      <p:sp>
        <p:nvSpPr>
          <p:cNvPr id="151" name="TextBox 150">
            <a:extLst>
              <a:ext uri="{FF2B5EF4-FFF2-40B4-BE49-F238E27FC236}">
                <a16:creationId xmlns:a16="http://schemas.microsoft.com/office/drawing/2014/main" id="{576BC04B-2B0C-0B98-9165-CB72C9CD302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76</a:t>
            </a:r>
            <a:endParaRPr lang="en-CA" dirty="0">
              <a:solidFill>
                <a:srgbClr val="D9D9D9"/>
              </a:solidFill>
            </a:endParaRPr>
          </a:p>
        </p:txBody>
      </p:sp>
      <p:sp>
        <p:nvSpPr>
          <p:cNvPr id="152" name="TextBox 151">
            <a:extLst>
              <a:ext uri="{FF2B5EF4-FFF2-40B4-BE49-F238E27FC236}">
                <a16:creationId xmlns:a16="http://schemas.microsoft.com/office/drawing/2014/main" id="{166C239C-FB53-C728-D6D6-51D96DB8643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77</a:t>
            </a:r>
            <a:endParaRPr lang="en-CA" dirty="0">
              <a:solidFill>
                <a:srgbClr val="D9D9D9"/>
              </a:solidFill>
            </a:endParaRPr>
          </a:p>
        </p:txBody>
      </p:sp>
      <p:sp>
        <p:nvSpPr>
          <p:cNvPr id="153" name="TextBox 152">
            <a:extLst>
              <a:ext uri="{FF2B5EF4-FFF2-40B4-BE49-F238E27FC236}">
                <a16:creationId xmlns:a16="http://schemas.microsoft.com/office/drawing/2014/main" id="{59ECA04F-4122-D80D-E84F-449AC1DE243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78</a:t>
            </a:r>
            <a:endParaRPr lang="en-CA" dirty="0">
              <a:solidFill>
                <a:srgbClr val="D9D9D9"/>
              </a:solidFill>
            </a:endParaRPr>
          </a:p>
        </p:txBody>
      </p:sp>
      <p:sp>
        <p:nvSpPr>
          <p:cNvPr id="154" name="TextBox 153">
            <a:extLst>
              <a:ext uri="{FF2B5EF4-FFF2-40B4-BE49-F238E27FC236}">
                <a16:creationId xmlns:a16="http://schemas.microsoft.com/office/drawing/2014/main" id="{EB7ADF11-F94B-7FFB-99E6-4CC37EFD737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79</a:t>
            </a:r>
            <a:endParaRPr lang="en-CA" dirty="0">
              <a:solidFill>
                <a:srgbClr val="D9D9D9"/>
              </a:solidFill>
            </a:endParaRPr>
          </a:p>
        </p:txBody>
      </p:sp>
      <p:sp>
        <p:nvSpPr>
          <p:cNvPr id="155" name="TextBox 154">
            <a:extLst>
              <a:ext uri="{FF2B5EF4-FFF2-40B4-BE49-F238E27FC236}">
                <a16:creationId xmlns:a16="http://schemas.microsoft.com/office/drawing/2014/main" id="{B5C8CDF3-E525-A6B9-1ED7-169B5134534A}"/>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80</a:t>
            </a:r>
            <a:endParaRPr lang="en-CA" dirty="0">
              <a:solidFill>
                <a:srgbClr val="D9D9D9"/>
              </a:solidFill>
            </a:endParaRPr>
          </a:p>
        </p:txBody>
      </p:sp>
      <p:sp>
        <p:nvSpPr>
          <p:cNvPr id="156" name="TextBox 155">
            <a:extLst>
              <a:ext uri="{FF2B5EF4-FFF2-40B4-BE49-F238E27FC236}">
                <a16:creationId xmlns:a16="http://schemas.microsoft.com/office/drawing/2014/main" id="{BBF62C31-8F26-7C1F-76D1-24BFD120077D}"/>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81</a:t>
            </a:r>
            <a:endParaRPr lang="en-CA" dirty="0">
              <a:solidFill>
                <a:srgbClr val="D9D9D9"/>
              </a:solidFill>
            </a:endParaRPr>
          </a:p>
        </p:txBody>
      </p:sp>
      <p:sp>
        <p:nvSpPr>
          <p:cNvPr id="157" name="TextBox 156">
            <a:extLst>
              <a:ext uri="{FF2B5EF4-FFF2-40B4-BE49-F238E27FC236}">
                <a16:creationId xmlns:a16="http://schemas.microsoft.com/office/drawing/2014/main" id="{61856F9A-67BC-3E59-82ED-47E5C627251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82</a:t>
            </a:r>
            <a:endParaRPr lang="en-CA" dirty="0">
              <a:solidFill>
                <a:srgbClr val="D9D9D9"/>
              </a:solidFill>
            </a:endParaRPr>
          </a:p>
        </p:txBody>
      </p:sp>
      <p:sp>
        <p:nvSpPr>
          <p:cNvPr id="158" name="TextBox 157">
            <a:extLst>
              <a:ext uri="{FF2B5EF4-FFF2-40B4-BE49-F238E27FC236}">
                <a16:creationId xmlns:a16="http://schemas.microsoft.com/office/drawing/2014/main" id="{DF173DB2-BC4B-7F83-B298-372F43577D0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83</a:t>
            </a:r>
            <a:endParaRPr lang="en-CA" dirty="0">
              <a:solidFill>
                <a:srgbClr val="D9D9D9"/>
              </a:solidFill>
            </a:endParaRPr>
          </a:p>
        </p:txBody>
      </p:sp>
      <p:sp>
        <p:nvSpPr>
          <p:cNvPr id="159" name="TextBox 158">
            <a:extLst>
              <a:ext uri="{FF2B5EF4-FFF2-40B4-BE49-F238E27FC236}">
                <a16:creationId xmlns:a16="http://schemas.microsoft.com/office/drawing/2014/main" id="{8052382C-A1AE-150C-FD3C-01BCA68D9A1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84</a:t>
            </a:r>
            <a:endParaRPr lang="en-CA" dirty="0">
              <a:solidFill>
                <a:srgbClr val="D9D9D9"/>
              </a:solidFill>
            </a:endParaRPr>
          </a:p>
        </p:txBody>
      </p:sp>
      <p:sp>
        <p:nvSpPr>
          <p:cNvPr id="160" name="TextBox 159">
            <a:extLst>
              <a:ext uri="{FF2B5EF4-FFF2-40B4-BE49-F238E27FC236}">
                <a16:creationId xmlns:a16="http://schemas.microsoft.com/office/drawing/2014/main" id="{B661A1BF-1727-BB53-DA05-D0E15734224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85</a:t>
            </a:r>
            <a:endParaRPr lang="en-CA" dirty="0">
              <a:solidFill>
                <a:srgbClr val="D9D9D9"/>
              </a:solidFill>
            </a:endParaRPr>
          </a:p>
        </p:txBody>
      </p:sp>
      <p:sp>
        <p:nvSpPr>
          <p:cNvPr id="161" name="TextBox 160">
            <a:extLst>
              <a:ext uri="{FF2B5EF4-FFF2-40B4-BE49-F238E27FC236}">
                <a16:creationId xmlns:a16="http://schemas.microsoft.com/office/drawing/2014/main" id="{DA04F7BA-EA5E-4E6B-97EA-8850B568905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86</a:t>
            </a:r>
            <a:endParaRPr lang="en-CA" dirty="0">
              <a:solidFill>
                <a:srgbClr val="D9D9D9"/>
              </a:solidFill>
            </a:endParaRPr>
          </a:p>
        </p:txBody>
      </p:sp>
      <p:sp>
        <p:nvSpPr>
          <p:cNvPr id="162" name="TextBox 161">
            <a:extLst>
              <a:ext uri="{FF2B5EF4-FFF2-40B4-BE49-F238E27FC236}">
                <a16:creationId xmlns:a16="http://schemas.microsoft.com/office/drawing/2014/main" id="{7B6E2EA5-126A-BA42-C07B-4ADE3F59F58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87</a:t>
            </a:r>
            <a:endParaRPr lang="en-CA" dirty="0">
              <a:solidFill>
                <a:srgbClr val="D9D9D9"/>
              </a:solidFill>
            </a:endParaRPr>
          </a:p>
        </p:txBody>
      </p:sp>
      <p:sp>
        <p:nvSpPr>
          <p:cNvPr id="163" name="TextBox 162">
            <a:extLst>
              <a:ext uri="{FF2B5EF4-FFF2-40B4-BE49-F238E27FC236}">
                <a16:creationId xmlns:a16="http://schemas.microsoft.com/office/drawing/2014/main" id="{AE042922-EFBB-41AC-04FA-D5328B6E395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88</a:t>
            </a:r>
            <a:endParaRPr lang="en-CA" dirty="0">
              <a:solidFill>
                <a:srgbClr val="D9D9D9"/>
              </a:solidFill>
            </a:endParaRPr>
          </a:p>
        </p:txBody>
      </p:sp>
      <p:sp>
        <p:nvSpPr>
          <p:cNvPr id="164" name="TextBox 163">
            <a:extLst>
              <a:ext uri="{FF2B5EF4-FFF2-40B4-BE49-F238E27FC236}">
                <a16:creationId xmlns:a16="http://schemas.microsoft.com/office/drawing/2014/main" id="{63CBCBC4-A596-FE69-CFCE-870B6DA6B8D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89</a:t>
            </a:r>
            <a:endParaRPr lang="en-CA" dirty="0">
              <a:solidFill>
                <a:srgbClr val="D9D9D9"/>
              </a:solidFill>
            </a:endParaRPr>
          </a:p>
        </p:txBody>
      </p:sp>
      <p:sp>
        <p:nvSpPr>
          <p:cNvPr id="165" name="TextBox 164">
            <a:extLst>
              <a:ext uri="{FF2B5EF4-FFF2-40B4-BE49-F238E27FC236}">
                <a16:creationId xmlns:a16="http://schemas.microsoft.com/office/drawing/2014/main" id="{8C3064D1-4064-2EA2-4A37-88E02C494DA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90</a:t>
            </a:r>
          </a:p>
        </p:txBody>
      </p:sp>
      <p:sp>
        <p:nvSpPr>
          <p:cNvPr id="166" name="TextBox 165">
            <a:extLst>
              <a:ext uri="{FF2B5EF4-FFF2-40B4-BE49-F238E27FC236}">
                <a16:creationId xmlns:a16="http://schemas.microsoft.com/office/drawing/2014/main" id="{44871A54-F91C-D63A-1D6B-5E07BCB555B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91</a:t>
            </a:r>
          </a:p>
        </p:txBody>
      </p:sp>
      <p:sp>
        <p:nvSpPr>
          <p:cNvPr id="167" name="TextBox 166">
            <a:extLst>
              <a:ext uri="{FF2B5EF4-FFF2-40B4-BE49-F238E27FC236}">
                <a16:creationId xmlns:a16="http://schemas.microsoft.com/office/drawing/2014/main" id="{62932727-EE7F-8F68-AF1A-F56EFB93E06B}"/>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92</a:t>
            </a:r>
          </a:p>
        </p:txBody>
      </p:sp>
      <p:sp>
        <p:nvSpPr>
          <p:cNvPr id="168" name="TextBox 167">
            <a:extLst>
              <a:ext uri="{FF2B5EF4-FFF2-40B4-BE49-F238E27FC236}">
                <a16:creationId xmlns:a16="http://schemas.microsoft.com/office/drawing/2014/main" id="{6ADBF6DA-421A-4854-EA82-C83E09332D3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93</a:t>
            </a:r>
          </a:p>
        </p:txBody>
      </p:sp>
      <p:sp>
        <p:nvSpPr>
          <p:cNvPr id="169" name="TextBox 168">
            <a:extLst>
              <a:ext uri="{FF2B5EF4-FFF2-40B4-BE49-F238E27FC236}">
                <a16:creationId xmlns:a16="http://schemas.microsoft.com/office/drawing/2014/main" id="{7B6B24C0-3357-4E0E-E0D0-F0744A08781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94</a:t>
            </a:r>
          </a:p>
        </p:txBody>
      </p:sp>
      <p:sp>
        <p:nvSpPr>
          <p:cNvPr id="170" name="TextBox 169">
            <a:extLst>
              <a:ext uri="{FF2B5EF4-FFF2-40B4-BE49-F238E27FC236}">
                <a16:creationId xmlns:a16="http://schemas.microsoft.com/office/drawing/2014/main" id="{07F50F79-B79A-B9EF-C5BE-6DEE03DF1D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95</a:t>
            </a:r>
          </a:p>
        </p:txBody>
      </p:sp>
      <p:sp>
        <p:nvSpPr>
          <p:cNvPr id="171" name="TextBox 170">
            <a:extLst>
              <a:ext uri="{FF2B5EF4-FFF2-40B4-BE49-F238E27FC236}">
                <a16:creationId xmlns:a16="http://schemas.microsoft.com/office/drawing/2014/main" id="{26F5F0CD-8894-8AFD-E65C-314F6FE1FE9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96</a:t>
            </a:r>
          </a:p>
        </p:txBody>
      </p:sp>
      <p:sp>
        <p:nvSpPr>
          <p:cNvPr id="172" name="TextBox 171">
            <a:extLst>
              <a:ext uri="{FF2B5EF4-FFF2-40B4-BE49-F238E27FC236}">
                <a16:creationId xmlns:a16="http://schemas.microsoft.com/office/drawing/2014/main" id="{7BC06399-CB42-C05B-DCD1-C74624A55950}"/>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97</a:t>
            </a:r>
          </a:p>
        </p:txBody>
      </p:sp>
      <p:sp>
        <p:nvSpPr>
          <p:cNvPr id="173" name="TextBox 172">
            <a:extLst>
              <a:ext uri="{FF2B5EF4-FFF2-40B4-BE49-F238E27FC236}">
                <a16:creationId xmlns:a16="http://schemas.microsoft.com/office/drawing/2014/main" id="{E95E6EFF-616D-BFEA-9157-1F49F06B08C9}"/>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98</a:t>
            </a:r>
          </a:p>
        </p:txBody>
      </p:sp>
      <p:sp>
        <p:nvSpPr>
          <p:cNvPr id="174" name="TextBox 173">
            <a:extLst>
              <a:ext uri="{FF2B5EF4-FFF2-40B4-BE49-F238E27FC236}">
                <a16:creationId xmlns:a16="http://schemas.microsoft.com/office/drawing/2014/main" id="{B4E3E232-E1AD-7255-E29F-DAD14BB52BD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99</a:t>
            </a:r>
          </a:p>
        </p:txBody>
      </p:sp>
      <p:sp>
        <p:nvSpPr>
          <p:cNvPr id="175" name="TextBox 174">
            <a:extLst>
              <a:ext uri="{FF2B5EF4-FFF2-40B4-BE49-F238E27FC236}">
                <a16:creationId xmlns:a16="http://schemas.microsoft.com/office/drawing/2014/main" id="{0B909EC1-6F3E-ABC6-7104-0546EECDCB9A}"/>
              </a:ext>
            </a:extLst>
          </p:cNvPr>
          <p:cNvSpPr txBox="1"/>
          <p:nvPr/>
        </p:nvSpPr>
        <p:spPr>
          <a:xfrm>
            <a:off x="5760000" y="6273225"/>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ea typeface="+mn-ea"/>
                <a:cs typeface="Calibri Light" panose="020F0302020204030204" pitchFamily="34" charset="0"/>
              </a:rPr>
              <a:t>100</a:t>
            </a:r>
          </a:p>
        </p:txBody>
      </p:sp>
      <p:sp>
        <p:nvSpPr>
          <p:cNvPr id="2" name="Text Box 3">
            <a:extLst>
              <a:ext uri="{FF2B5EF4-FFF2-40B4-BE49-F238E27FC236}">
                <a16:creationId xmlns:a16="http://schemas.microsoft.com/office/drawing/2014/main" id="{46300A6F-FA8D-839E-7DA4-F9C830CAAE18}"/>
              </a:ext>
            </a:extLst>
          </p:cNvPr>
          <p:cNvSpPr txBox="1">
            <a:spLocks noChangeArrowheads="1"/>
          </p:cNvSpPr>
          <p:nvPr/>
        </p:nvSpPr>
        <p:spPr bwMode="auto">
          <a:xfrm>
            <a:off x="1634126" y="452735"/>
            <a:ext cx="2840037"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spcBef>
                <a:spcPct val="0"/>
              </a:spcBef>
              <a:buFontTx/>
              <a:buNone/>
            </a:pPr>
            <a:r>
              <a:rPr lang="en-US" altLang="en-US" sz="2400" b="1" dirty="0">
                <a:solidFill>
                  <a:srgbClr val="D9D9D9"/>
                </a:solidFill>
                <a:latin typeface="Trebuchet MS" panose="020B0603020202020204" pitchFamily="34" charset="0"/>
                <a:cs typeface="Calibri" panose="020F0502020204030204" pitchFamily="34" charset="0"/>
              </a:rPr>
              <a:t>Recite 100 times:</a:t>
            </a:r>
          </a:p>
        </p:txBody>
      </p:sp>
    </p:spTree>
    <p:extLst>
      <p:ext uri="{BB962C8B-B14F-4D97-AF65-F5344CB8AC3E}">
        <p14:creationId xmlns:p14="http://schemas.microsoft.com/office/powerpoint/2010/main" val="21681032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7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8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8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8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8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8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8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8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8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8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8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8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8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8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9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9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9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9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9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9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9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9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9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9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9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9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9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1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1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1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1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1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1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1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1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1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1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1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1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1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1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1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1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1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1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2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2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2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2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2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2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2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2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2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2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2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2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2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2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2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2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2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2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2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3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3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3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3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3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3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3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3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3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3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3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3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3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3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3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3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3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3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3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3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4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4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4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4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4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4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4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4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4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4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45"/>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45"/>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46"/>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46"/>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47"/>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47"/>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48"/>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48"/>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49"/>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49"/>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50"/>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50"/>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51"/>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51"/>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52"/>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52"/>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53"/>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53"/>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54"/>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54"/>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55"/>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55"/>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56"/>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56"/>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57"/>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57"/>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58"/>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58"/>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59"/>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59"/>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60"/>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60"/>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61"/>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61"/>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62"/>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62"/>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63"/>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63"/>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64"/>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64"/>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65"/>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65"/>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66"/>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66"/>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67"/>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67"/>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68"/>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68"/>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69"/>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69"/>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70"/>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70"/>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71"/>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71"/>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72"/>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72"/>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73"/>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73"/>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74"/>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74"/>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7" grpId="0"/>
      <p:bldP spid="77" grpId="1"/>
      <p:bldP spid="78" grpId="0"/>
      <p:bldP spid="78" grpId="1"/>
      <p:bldP spid="79" grpId="0"/>
      <p:bldP spid="79" grpId="1"/>
      <p:bldP spid="80" grpId="0"/>
      <p:bldP spid="80" grpId="1"/>
      <p:bldP spid="81" grpId="0"/>
      <p:bldP spid="81" grpId="1"/>
      <p:bldP spid="82" grpId="0"/>
      <p:bldP spid="82" grpId="1"/>
      <p:bldP spid="83" grpId="0"/>
      <p:bldP spid="83" grpId="1"/>
      <p:bldP spid="84" grpId="0"/>
      <p:bldP spid="84" grpId="1"/>
      <p:bldP spid="85" grpId="0"/>
      <p:bldP spid="85" grpId="1"/>
      <p:bldP spid="86" grpId="0"/>
      <p:bldP spid="86" grpId="1"/>
      <p:bldP spid="87" grpId="0"/>
      <p:bldP spid="87" grpId="1"/>
      <p:bldP spid="88" grpId="0"/>
      <p:bldP spid="88" grpId="1"/>
      <p:bldP spid="89" grpId="0"/>
      <p:bldP spid="89" grpId="1"/>
      <p:bldP spid="90" grpId="0"/>
      <p:bldP spid="90" grpId="1"/>
      <p:bldP spid="91" grpId="0"/>
      <p:bldP spid="91" grpId="1"/>
      <p:bldP spid="92" grpId="0"/>
      <p:bldP spid="92" grpId="1"/>
      <p:bldP spid="93" grpId="0"/>
      <p:bldP spid="93" grpId="1"/>
      <p:bldP spid="94" grpId="0"/>
      <p:bldP spid="94" grpId="1"/>
      <p:bldP spid="95" grpId="0"/>
      <p:bldP spid="95" grpId="1"/>
      <p:bldP spid="96" grpId="0"/>
      <p:bldP spid="96" grpId="1"/>
      <p:bldP spid="97" grpId="0"/>
      <p:bldP spid="97" grpId="1"/>
      <p:bldP spid="98" grpId="0"/>
      <p:bldP spid="98" grpId="1"/>
      <p:bldP spid="99" grpId="0"/>
      <p:bldP spid="99" grpId="1"/>
      <p:bldP spid="100" grpId="0"/>
      <p:bldP spid="100" grpId="1"/>
      <p:bldP spid="101" grpId="0"/>
      <p:bldP spid="101" grpId="1"/>
      <p:bldP spid="102" grpId="0"/>
      <p:bldP spid="102" grpId="1"/>
      <p:bldP spid="103" grpId="0"/>
      <p:bldP spid="103" grpId="1"/>
      <p:bldP spid="104" grpId="0"/>
      <p:bldP spid="104" grpId="1"/>
      <p:bldP spid="105" grpId="0"/>
      <p:bldP spid="105" grpId="1"/>
      <p:bldP spid="106" grpId="0"/>
      <p:bldP spid="106" grpId="1"/>
      <p:bldP spid="107" grpId="0"/>
      <p:bldP spid="107" grpId="1"/>
      <p:bldP spid="108" grpId="0"/>
      <p:bldP spid="108" grpId="1"/>
      <p:bldP spid="109" grpId="0"/>
      <p:bldP spid="109" grpId="1"/>
      <p:bldP spid="110" grpId="0"/>
      <p:bldP spid="110" grpId="1"/>
      <p:bldP spid="111" grpId="0"/>
      <p:bldP spid="111" grpId="1"/>
      <p:bldP spid="112" grpId="0"/>
      <p:bldP spid="112" grpId="1"/>
      <p:bldP spid="113" grpId="0"/>
      <p:bldP spid="113" grpId="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p:bldP spid="128" grpId="1"/>
      <p:bldP spid="129" grpId="0"/>
      <p:bldP spid="129" grpId="1"/>
      <p:bldP spid="130" grpId="0"/>
      <p:bldP spid="130" grpId="1"/>
      <p:bldP spid="131" grpId="0"/>
      <p:bldP spid="131" grpId="1"/>
      <p:bldP spid="132" grpId="0"/>
      <p:bldP spid="132" grpId="1"/>
      <p:bldP spid="133" grpId="0"/>
      <p:bldP spid="133" grpId="1"/>
      <p:bldP spid="134" grpId="0"/>
      <p:bldP spid="134" grpId="1"/>
      <p:bldP spid="135" grpId="0"/>
      <p:bldP spid="135" grpId="1"/>
      <p:bldP spid="136" grpId="0"/>
      <p:bldP spid="136" grpId="1"/>
      <p:bldP spid="137" grpId="0"/>
      <p:bldP spid="137" grpId="1"/>
      <p:bldP spid="138" grpId="0"/>
      <p:bldP spid="138" grpId="1"/>
      <p:bldP spid="139" grpId="0"/>
      <p:bldP spid="139" grpId="1"/>
      <p:bldP spid="140" grpId="0"/>
      <p:bldP spid="140" grpId="1"/>
      <p:bldP spid="141" grpId="0"/>
      <p:bldP spid="141" grpId="1"/>
      <p:bldP spid="142" grpId="0"/>
      <p:bldP spid="142" grpId="1"/>
      <p:bldP spid="143" grpId="0"/>
      <p:bldP spid="143" grpId="1"/>
      <p:bldP spid="144" grpId="0"/>
      <p:bldP spid="144" grpId="1"/>
      <p:bldP spid="145" grpId="0"/>
      <p:bldP spid="145" grpId="1"/>
      <p:bldP spid="146" grpId="0"/>
      <p:bldP spid="146" grpId="1"/>
      <p:bldP spid="147" grpId="0"/>
      <p:bldP spid="147" grpId="1"/>
      <p:bldP spid="148" grpId="0"/>
      <p:bldP spid="148" grpId="1"/>
      <p:bldP spid="149" grpId="0"/>
      <p:bldP spid="149" grpId="1"/>
      <p:bldP spid="150" grpId="0"/>
      <p:bldP spid="150" grpId="1"/>
      <p:bldP spid="151" grpId="0"/>
      <p:bldP spid="151" grpId="1"/>
      <p:bldP spid="152" grpId="0"/>
      <p:bldP spid="152" grpId="1"/>
      <p:bldP spid="153" grpId="0"/>
      <p:bldP spid="153" grpId="1"/>
      <p:bldP spid="154" grpId="0"/>
      <p:bldP spid="154" grpId="1"/>
      <p:bldP spid="155" grpId="0"/>
      <p:bldP spid="155" grpId="1"/>
      <p:bldP spid="156" grpId="0"/>
      <p:bldP spid="156" grpId="1"/>
      <p:bldP spid="157" grpId="0"/>
      <p:bldP spid="157" grpId="1"/>
      <p:bldP spid="158" grpId="0"/>
      <p:bldP spid="158" grpId="1"/>
      <p:bldP spid="159" grpId="0"/>
      <p:bldP spid="159" grpId="1"/>
      <p:bldP spid="160" grpId="0"/>
      <p:bldP spid="160" grpId="1"/>
      <p:bldP spid="161" grpId="0"/>
      <p:bldP spid="161" grpId="1"/>
      <p:bldP spid="162" grpId="0"/>
      <p:bldP spid="162" grpId="1"/>
      <p:bldP spid="163" grpId="0"/>
      <p:bldP spid="163" grpId="1"/>
      <p:bldP spid="164" grpId="0"/>
      <p:bldP spid="164" grpId="1"/>
      <p:bldP spid="165" grpId="0"/>
      <p:bldP spid="165" grpId="1"/>
      <p:bldP spid="166" grpId="0"/>
      <p:bldP spid="166" grpId="1"/>
      <p:bldP spid="167" grpId="0"/>
      <p:bldP spid="167" grpId="1"/>
      <p:bldP spid="168" grpId="0"/>
      <p:bldP spid="168" grpId="1"/>
      <p:bldP spid="169" grpId="0"/>
      <p:bldP spid="169" grpId="1"/>
      <p:bldP spid="170" grpId="0"/>
      <p:bldP spid="170" grpId="1"/>
      <p:bldP spid="171" grpId="0"/>
      <p:bldP spid="171" grpId="1"/>
      <p:bldP spid="172" grpId="0"/>
      <p:bldP spid="172" grpId="1"/>
      <p:bldP spid="173" grpId="0"/>
      <p:bldP spid="173" grpId="1"/>
      <p:bldP spid="174" grpId="0"/>
      <p:bldP spid="174" grpId="1"/>
      <p:bldP spid="175"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خُصَّ أَنْتَ أَوَّلَ ظَالِمٍ </a:t>
            </a:r>
            <a:r>
              <a:rPr lang="ar-SA" dirty="0" err="1"/>
              <a:t>بِٱللَّعْنِ</a:t>
            </a:r>
            <a:r>
              <a:rPr lang="ar-SA" dirty="0"/>
              <a:t> مِنِّي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(specially) blessing from the foremost persecutor</a:t>
            </a:r>
          </a:p>
        </p:txBody>
      </p:sp>
    </p:spTree>
    <p:extLst>
      <p:ext uri="{BB962C8B-B14F-4D97-AF65-F5344CB8AC3E}">
        <p14:creationId xmlns:p14="http://schemas.microsoft.com/office/powerpoint/2010/main" val="11584622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وَٱبْدَأْ</a:t>
            </a:r>
            <a:r>
              <a:rPr lang="ar-SA" dirty="0"/>
              <a:t> بِهِ أَوَّلاً</a:t>
            </a:r>
          </a:p>
        </p:txBody>
      </p:sp>
      <p:sp>
        <p:nvSpPr>
          <p:cNvPr id="12" name="Subtitle 4"/>
          <p:cNvSpPr>
            <a:spLocks noGrp="1"/>
          </p:cNvSpPr>
          <p:nvPr>
            <p:ph type="body" sz="quarter" idx="10"/>
          </p:nvPr>
        </p:nvSpPr>
        <p:spPr>
          <a:xfrm>
            <a:off x="2171700" y="4495801"/>
            <a:ext cx="7848600" cy="1905000"/>
          </a:xfrm>
        </p:spPr>
        <p:txBody>
          <a:bodyPr/>
          <a:lstStyle/>
          <a:p>
            <a:r>
              <a:rPr lang="en-US" dirty="0"/>
              <a:t>and begin with him first,</a:t>
            </a:r>
          </a:p>
        </p:txBody>
      </p:sp>
    </p:spTree>
    <p:extLst>
      <p:ext uri="{BB962C8B-B14F-4D97-AF65-F5344CB8AC3E}">
        <p14:creationId xmlns:p14="http://schemas.microsoft.com/office/powerpoint/2010/main" val="17211561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a:t>
            </a:r>
            <a:r>
              <a:rPr lang="en-CA" dirty="0"/>
              <a:t>]</a:t>
            </a:r>
            <a:r>
              <a:rPr lang="ar-SA" dirty="0" err="1"/>
              <a:t>ٱلْعَنِ</a:t>
            </a:r>
            <a:r>
              <a:rPr lang="en-CA" dirty="0"/>
              <a:t>[</a:t>
            </a:r>
            <a:r>
              <a:rPr lang="ar-SA" dirty="0"/>
              <a:t> </a:t>
            </a:r>
            <a:r>
              <a:rPr lang="ar-SA" dirty="0" err="1"/>
              <a:t>ٱلثَّانِيَ</a:t>
            </a:r>
            <a:r>
              <a:rPr lang="ar-SA" dirty="0"/>
              <a:t> </a:t>
            </a:r>
            <a:r>
              <a:rPr lang="ar-SA" dirty="0" err="1"/>
              <a:t>وَٱلثَّالِثَ</a:t>
            </a:r>
            <a:r>
              <a:rPr lang="ar-SA" dirty="0"/>
              <a:t> </a:t>
            </a:r>
            <a:r>
              <a:rPr lang="ar-SA" dirty="0" err="1"/>
              <a:t>وَٱلرَّابِعَ</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then the second, and the third, and the fourth.</a:t>
            </a:r>
          </a:p>
        </p:txBody>
      </p:sp>
    </p:spTree>
    <p:extLst>
      <p:ext uri="{BB962C8B-B14F-4D97-AF65-F5344CB8AC3E}">
        <p14:creationId xmlns:p14="http://schemas.microsoft.com/office/powerpoint/2010/main" val="3363696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ٱلْعَنْ</a:t>
            </a:r>
            <a:r>
              <a:rPr lang="ar-SA" dirty="0"/>
              <a:t> يَزِيدَ خَامِساً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withhold blessing from Yazid fifthly,</a:t>
            </a:r>
          </a:p>
        </p:txBody>
      </p:sp>
    </p:spTree>
    <p:extLst>
      <p:ext uri="{BB962C8B-B14F-4D97-AF65-F5344CB8AC3E}">
        <p14:creationId xmlns:p14="http://schemas.microsoft.com/office/powerpoint/2010/main" val="23861541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وَٱلْعَنْ</a:t>
            </a:r>
            <a:r>
              <a:rPr lang="ar-SA" dirty="0"/>
              <a:t> عُبَيْدَ </a:t>
            </a:r>
            <a:r>
              <a:rPr lang="ar-SA" dirty="0" err="1"/>
              <a:t>ٱللَّهِ</a:t>
            </a:r>
            <a:r>
              <a:rPr lang="ar-SA" dirty="0"/>
              <a:t> بْنَ زِيَادٍ </a:t>
            </a:r>
            <a:r>
              <a:rPr lang="ar-SA" dirty="0" err="1"/>
              <a:t>وَٱبْنَ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and withhold blessing from `</a:t>
            </a:r>
            <a:r>
              <a:rPr lang="en-US" dirty="0" err="1"/>
              <a:t>Ubaydullah</a:t>
            </a:r>
            <a:r>
              <a:rPr lang="en-US" dirty="0"/>
              <a:t> ibn Ziyad, the son of </a:t>
            </a:r>
            <a:r>
              <a:rPr lang="en-US" dirty="0" err="1"/>
              <a:t>Marjanah</a:t>
            </a:r>
            <a:r>
              <a:rPr lang="en-US" dirty="0"/>
              <a:t>,</a:t>
            </a:r>
          </a:p>
        </p:txBody>
      </p:sp>
    </p:spTree>
    <p:extLst>
      <p:ext uri="{BB962C8B-B14F-4D97-AF65-F5344CB8AC3E}">
        <p14:creationId xmlns:p14="http://schemas.microsoft.com/office/powerpoint/2010/main" val="34307989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وَجَاءَ رَبُّكَ وَالْمَلَكُ صَفًّا </a:t>
            </a:r>
            <a:r>
              <a:rPr lang="ar-SA" dirty="0" err="1"/>
              <a:t>صَفًّا</a:t>
            </a:r>
            <a:r>
              <a:rPr lang="ar-SA" dirty="0"/>
              <a:t> ‎﴿٢٢﴾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Lord [’s edict] arrives with the angels in ranks,</a:t>
            </a:r>
          </a:p>
        </p:txBody>
      </p:sp>
    </p:spTree>
    <p:extLst>
      <p:ext uri="{BB962C8B-B14F-4D97-AF65-F5344CB8AC3E}">
        <p14:creationId xmlns:p14="http://schemas.microsoft.com/office/powerpoint/2010/main" val="89894990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وَعُمَرَ بْنَ سَعْدٍ وَشِمْراً</a:t>
            </a:r>
          </a:p>
        </p:txBody>
      </p:sp>
      <p:sp>
        <p:nvSpPr>
          <p:cNvPr id="12" name="Subtitle 4"/>
          <p:cNvSpPr>
            <a:spLocks noGrp="1"/>
          </p:cNvSpPr>
          <p:nvPr>
            <p:ph type="body" sz="quarter" idx="10"/>
          </p:nvPr>
        </p:nvSpPr>
        <p:spPr>
          <a:xfrm>
            <a:off x="2171700" y="4495801"/>
            <a:ext cx="7848600" cy="1905000"/>
          </a:xfrm>
        </p:spPr>
        <p:txBody>
          <a:bodyPr/>
          <a:lstStyle/>
          <a:p>
            <a:r>
              <a:rPr lang="en-US" dirty="0"/>
              <a:t>`Umar ibn Sa`d, </a:t>
            </a:r>
            <a:r>
              <a:rPr lang="en-US" dirty="0" err="1"/>
              <a:t>Shimr</a:t>
            </a:r>
            <a:r>
              <a:rPr lang="en-US" dirty="0"/>
              <a:t>,</a:t>
            </a:r>
          </a:p>
        </p:txBody>
      </p:sp>
    </p:spTree>
    <p:extLst>
      <p:ext uri="{BB962C8B-B14F-4D97-AF65-F5344CB8AC3E}">
        <p14:creationId xmlns:p14="http://schemas.microsoft.com/office/powerpoint/2010/main" val="40923902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وَآلَ </a:t>
            </a:r>
            <a:r>
              <a:rPr lang="ar-SA" dirty="0" err="1"/>
              <a:t>اَبِي</a:t>
            </a:r>
            <a:r>
              <a:rPr lang="ar-SA" dirty="0"/>
              <a:t> سُفْيَانَ وَآلَ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the family of Abu-Sufyan, the family of Ziyad, and the family of Marwan</a:t>
            </a:r>
          </a:p>
        </p:txBody>
      </p:sp>
    </p:spTree>
    <p:extLst>
      <p:ext uri="{BB962C8B-B14F-4D97-AF65-F5344CB8AC3E}">
        <p14:creationId xmlns:p14="http://schemas.microsoft.com/office/powerpoint/2010/main" val="80451178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 to the Resurrection Day.</a:t>
            </a:r>
          </a:p>
        </p:txBody>
      </p:sp>
    </p:spTree>
    <p:extLst>
      <p:ext uri="{BB962C8B-B14F-4D97-AF65-F5344CB8AC3E}">
        <p14:creationId xmlns:p14="http://schemas.microsoft.com/office/powerpoint/2010/main" val="2311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05640-97E4-51B2-34D8-586935D351D7}"/>
              </a:ext>
            </a:extLst>
          </p:cNvPr>
          <p:cNvSpPr>
            <a:spLocks noGrp="1"/>
          </p:cNvSpPr>
          <p:nvPr>
            <p:ph type="title"/>
          </p:nvPr>
        </p:nvSpPr>
        <p:spPr>
          <a:xfrm>
            <a:off x="0" y="2857500"/>
            <a:ext cx="12192000" cy="1143000"/>
          </a:xfrm>
        </p:spPr>
        <p:txBody>
          <a:bodyPr/>
          <a:lstStyle/>
          <a:p>
            <a:r>
              <a:rPr lang="en-US" dirty="0"/>
              <a:t>Please go in Prostration (Sajdah) and recite the following: </a:t>
            </a:r>
            <a:endParaRPr lang="en-CA" dirty="0"/>
          </a:p>
        </p:txBody>
      </p:sp>
      <p:sp>
        <p:nvSpPr>
          <p:cNvPr id="4" name="Text Placeholder 3">
            <a:extLst>
              <a:ext uri="{FF2B5EF4-FFF2-40B4-BE49-F238E27FC236}">
                <a16:creationId xmlns:a16="http://schemas.microsoft.com/office/drawing/2014/main" id="{5C8D206B-7386-600F-1DBA-DAEDEC25F2B2}"/>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32852252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لَكَ </a:t>
            </a:r>
            <a:r>
              <a:rPr lang="ar-SA" dirty="0" err="1"/>
              <a:t>ٱلْحَمْدُ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extLst>
      <p:ext uri="{BB962C8B-B14F-4D97-AF65-F5344CB8AC3E}">
        <p14:creationId xmlns:p14="http://schemas.microsoft.com/office/powerpoint/2010/main" val="21780827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حَمْدَ </a:t>
            </a:r>
            <a:r>
              <a:rPr lang="ar-SA" dirty="0" err="1"/>
              <a:t>ٱلشَّاكِرِينَ</a:t>
            </a:r>
            <a:r>
              <a:rPr lang="ar-SA" dirty="0"/>
              <a:t> لَكَ عَلٰى مُصَابِهِمْ</a:t>
            </a:r>
          </a:p>
        </p:txBody>
      </p:sp>
      <p:sp>
        <p:nvSpPr>
          <p:cNvPr id="12" name="Subtitle 4"/>
          <p:cNvSpPr>
            <a:spLocks noGrp="1"/>
          </p:cNvSpPr>
          <p:nvPr>
            <p:ph type="body" sz="quarter" idx="10"/>
          </p:nvPr>
        </p:nvSpPr>
        <p:spPr>
          <a:xfrm>
            <a:off x="2171700" y="4495801"/>
            <a:ext cx="7848600" cy="1905000"/>
          </a:xfrm>
        </p:spPr>
        <p:txBody>
          <a:bodyPr/>
          <a:lstStyle/>
          <a:p>
            <a:r>
              <a:rPr lang="en-US" dirty="0"/>
              <a:t>the praise of those who thank You for their misfortunes.</a:t>
            </a:r>
          </a:p>
        </p:txBody>
      </p:sp>
    </p:spTree>
    <p:extLst>
      <p:ext uri="{BB962C8B-B14F-4D97-AF65-F5344CB8AC3E}">
        <p14:creationId xmlns:p14="http://schemas.microsoft.com/office/powerpoint/2010/main" val="3698422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عَلٰى عَظِيمِ رَزِيَّتِي</a:t>
            </a:r>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for my great misfortune.</a:t>
            </a:r>
          </a:p>
        </p:txBody>
      </p:sp>
    </p:spTree>
    <p:extLst>
      <p:ext uri="{BB962C8B-B14F-4D97-AF65-F5344CB8AC3E}">
        <p14:creationId xmlns:p14="http://schemas.microsoft.com/office/powerpoint/2010/main" val="6317424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ٱرْزُقْنِي</a:t>
            </a:r>
            <a:r>
              <a:rPr lang="ar-SA" dirty="0"/>
              <a:t> شَفَاعَةَ </a:t>
            </a:r>
            <a:r>
              <a:rPr lang="ar-SA" dirty="0" err="1"/>
              <a:t>ٱلْحُسَيْنِ</a:t>
            </a:r>
            <a:r>
              <a:rPr lang="ar-SA" dirty="0"/>
              <a:t> يَوْمَ </a:t>
            </a:r>
            <a:r>
              <a:rPr lang="ar-SA" dirty="0" err="1"/>
              <a:t>ٱلْوُرُودِ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grant me the intercession of al-</a:t>
            </a:r>
            <a:r>
              <a:rPr lang="en-US" dirty="0" err="1"/>
              <a:t>Husayn</a:t>
            </a:r>
            <a:r>
              <a:rPr lang="en-US" dirty="0"/>
              <a:t> on the Day of Coming (to You)</a:t>
            </a:r>
          </a:p>
        </p:txBody>
      </p:sp>
    </p:spTree>
    <p:extLst>
      <p:ext uri="{BB962C8B-B14F-4D97-AF65-F5344CB8AC3E}">
        <p14:creationId xmlns:p14="http://schemas.microsoft.com/office/powerpoint/2010/main" val="141088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وَثَبِّتْ لِي قَدَمَ صِدْقٍ عِنْدَكَ</a:t>
            </a:r>
          </a:p>
        </p:txBody>
      </p:sp>
      <p:sp>
        <p:nvSpPr>
          <p:cNvPr id="12" name="Subtitle 4"/>
          <p:cNvSpPr>
            <a:spLocks noGrp="1"/>
          </p:cNvSpPr>
          <p:nvPr>
            <p:ph type="body" sz="quarter" idx="10"/>
          </p:nvPr>
        </p:nvSpPr>
        <p:spPr>
          <a:xfrm>
            <a:off x="2171700" y="4495801"/>
            <a:ext cx="7848600" cy="1905000"/>
          </a:xfrm>
        </p:spPr>
        <p:txBody>
          <a:bodyPr/>
          <a:lstStyle/>
          <a:p>
            <a:r>
              <a:rPr lang="en-US" dirty="0"/>
              <a:t>and make for me with You a firm step of honesty</a:t>
            </a:r>
          </a:p>
        </p:txBody>
      </p:sp>
    </p:spTree>
    <p:extLst>
      <p:ext uri="{BB962C8B-B14F-4D97-AF65-F5344CB8AC3E}">
        <p14:creationId xmlns:p14="http://schemas.microsoft.com/office/powerpoint/2010/main" val="26132962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a:t>
            </a:r>
            <a:r>
              <a:rPr lang="ar-SA" dirty="0" err="1"/>
              <a:t>ٱلْحُسَيْنِ</a:t>
            </a:r>
            <a:r>
              <a:rPr lang="ar-SA" dirty="0"/>
              <a:t> وَأَصْحَابِ </a:t>
            </a:r>
            <a:r>
              <a:rPr lang="ar-SA" dirty="0" err="1"/>
              <a:t>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with al-</a:t>
            </a:r>
            <a:r>
              <a:rPr lang="en-US" dirty="0" err="1"/>
              <a:t>Husayn</a:t>
            </a:r>
            <a:r>
              <a:rPr lang="en-US" dirty="0"/>
              <a:t> and the companions of al-</a:t>
            </a:r>
            <a:r>
              <a:rPr lang="en-US" dirty="0" err="1"/>
              <a:t>Husayn</a:t>
            </a:r>
            <a:endParaRPr lang="en-US" dirty="0"/>
          </a:p>
        </p:txBody>
      </p:sp>
    </p:spTree>
    <p:extLst>
      <p:ext uri="{BB962C8B-B14F-4D97-AF65-F5344CB8AC3E}">
        <p14:creationId xmlns:p14="http://schemas.microsoft.com/office/powerpoint/2010/main" val="421014289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وَجِيءَ يَوْمَئِذٍ بِجَهَنَّمَ ۚ</a:t>
            </a:r>
            <a:br>
              <a:rPr lang="ar-SA" dirty="0"/>
            </a:br>
            <a:r>
              <a:rPr lang="ar-SA" dirty="0"/>
              <a:t>يَوْمَئِذٍ يَتَذَكَّرُ الْإِنسَانُ وَأَنّٰى لَهُ الذِّكْرٰى ‎﴿٢٣﴾</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day when hell is brought [near], man will take admonition on that day, but what will that admonition avail him?</a:t>
            </a:r>
          </a:p>
        </p:txBody>
      </p:sp>
    </p:spTree>
    <p:extLst>
      <p:ext uri="{BB962C8B-B14F-4D97-AF65-F5344CB8AC3E}">
        <p14:creationId xmlns:p14="http://schemas.microsoft.com/office/powerpoint/2010/main" val="21008566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ٱلَّذينَ</a:t>
            </a:r>
            <a:r>
              <a:rPr lang="ar-SA" dirty="0"/>
              <a:t> </a:t>
            </a:r>
            <a:r>
              <a:rPr lang="ar-SA" dirty="0" err="1"/>
              <a:t>بَذَلُوٱ</a:t>
            </a:r>
            <a:r>
              <a:rPr lang="ar-SA" dirty="0"/>
              <a:t> مُهَجَهُمْ دُونَ </a:t>
            </a:r>
            <a:r>
              <a:rPr lang="ar-SA" dirty="0" err="1"/>
              <a:t>ٱلْحُسَيْنِ</a:t>
            </a:r>
            <a:r>
              <a:rPr lang="ar-SA" dirty="0"/>
              <a:t> عَلَيْهِ </a:t>
            </a:r>
            <a:r>
              <a:rPr lang="ar-SA" dirty="0" err="1"/>
              <a:t>ٱلسَّلاَمُ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who sacrificed their souls in defense of al-</a:t>
            </a:r>
            <a:r>
              <a:rPr lang="en-US" dirty="0" err="1"/>
              <a:t>Husayn</a:t>
            </a:r>
            <a:r>
              <a:rPr lang="en-US" dirty="0"/>
              <a:t>, peace be upon him.</a:t>
            </a:r>
          </a:p>
        </p:txBody>
      </p:sp>
    </p:spTree>
    <p:extLst>
      <p:ext uri="{BB962C8B-B14F-4D97-AF65-F5344CB8AC3E}">
        <p14:creationId xmlns:p14="http://schemas.microsoft.com/office/powerpoint/2010/main" val="27284986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3713162" y="1720840"/>
            <a:ext cx="4765675" cy="3416320"/>
          </a:xfrm>
          <a:noFill/>
        </p:spPr>
        <p:txBody>
          <a:bodyPr wrap="square">
            <a:spAutoFit/>
          </a:bodyPr>
          <a:lstStyle/>
          <a:p>
            <a:pPr eaLnBrk="1" hangingPunct="1"/>
            <a:r>
              <a:rPr lang="en-US" altLang="en-US" sz="5400" kern="1200" dirty="0">
                <a:solidFill>
                  <a:srgbClr val="002060"/>
                </a:solidFill>
                <a:ea typeface="Calibri Light" panose="020F0302020204030204" pitchFamily="34" charset="0"/>
                <a:cs typeface="Arabic Typesetting" panose="03020402040406030203" pitchFamily="66" charset="-78"/>
              </a:rPr>
              <a:t>Please recite two </a:t>
            </a:r>
            <a:r>
              <a:rPr lang="en-US" altLang="en-US" sz="5400" kern="1200" dirty="0" err="1">
                <a:solidFill>
                  <a:srgbClr val="002060"/>
                </a:solidFill>
                <a:ea typeface="Calibri Light" panose="020F0302020204030204" pitchFamily="34" charset="0"/>
                <a:cs typeface="Arabic Typesetting" panose="03020402040406030203" pitchFamily="66" charset="-78"/>
              </a:rPr>
              <a:t>rakaahs</a:t>
            </a:r>
            <a:r>
              <a:rPr lang="en-US" altLang="en-US" sz="5400" kern="1200" dirty="0">
                <a:solidFill>
                  <a:srgbClr val="002060"/>
                </a:solidFill>
                <a:ea typeface="Calibri Light" panose="020F0302020204030204" pitchFamily="34" charset="0"/>
                <a:cs typeface="Arabic Typesetting" panose="03020402040406030203" pitchFamily="66" charset="-78"/>
              </a:rPr>
              <a:t> for Hadiya of </a:t>
            </a:r>
            <a:r>
              <a:rPr lang="en-US" altLang="en-US" sz="5400" kern="1200" dirty="0" err="1">
                <a:solidFill>
                  <a:srgbClr val="002060"/>
                </a:solidFill>
                <a:ea typeface="Calibri Light" panose="020F0302020204030204" pitchFamily="34" charset="0"/>
                <a:cs typeface="Arabic Typesetting" panose="03020402040406030203" pitchFamily="66" charset="-78"/>
              </a:rPr>
              <a:t>Ziyáráh</a:t>
            </a:r>
            <a:r>
              <a:rPr lang="en-US" altLang="en-US" sz="5400" kern="1200" dirty="0">
                <a:solidFill>
                  <a:srgbClr val="002060"/>
                </a:solidFill>
                <a:ea typeface="Calibri Light" panose="020F0302020204030204" pitchFamily="34" charset="0"/>
                <a:cs typeface="Arabic Typesetting" panose="03020402040406030203" pitchFamily="66" charset="-78"/>
              </a:rPr>
              <a:t> </a:t>
            </a:r>
            <a:r>
              <a:rPr lang="en-US" altLang="en-US" sz="5400" kern="1200" dirty="0" err="1">
                <a:solidFill>
                  <a:srgbClr val="002060"/>
                </a:solidFill>
                <a:ea typeface="Calibri Light" panose="020F0302020204030204" pitchFamily="34" charset="0"/>
                <a:cs typeface="Arabic Typesetting" panose="03020402040406030203" pitchFamily="66" charset="-78"/>
              </a:rPr>
              <a:t>Ashurá</a:t>
            </a:r>
            <a:endParaRPr lang="en-GB" altLang="en-US" sz="5400" kern="1200" dirty="0">
              <a:solidFill>
                <a:srgbClr val="002060"/>
              </a:solidFill>
              <a:ea typeface="Calibri Light" panose="020F0302020204030204" pitchFamily="34" charset="0"/>
              <a:cs typeface="Arabic Typesetting" panose="03020402040406030203" pitchFamily="66" charset="-78"/>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علقمة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494044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86678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11826201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مُجِيبَ دَعْوَةِ </a:t>
            </a:r>
            <a:r>
              <a:rPr lang="ar-SA" dirty="0" err="1"/>
              <a:t>ٱلْمُضْطَرِّينَ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responds to the prayer of the distressed!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كَاشِفَ كُرَبِ </a:t>
            </a:r>
            <a:r>
              <a:rPr lang="ar-SA" dirty="0" err="1"/>
              <a:t>ٱلْمَكْرُوبِينَ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relieves the agonies of the agonized!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غِيَاثَ </a:t>
            </a:r>
            <a:r>
              <a:rPr lang="ar-SA" dirty="0" err="1"/>
              <a:t>ٱلْمُسْتَغِيثِينَ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Aide of the callers for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يَقُولُ يَا لَيْتَنِي قَدَّمْتُ لِحَيَاتِي ‎﴿٢٤﴾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He will say, ‘Alas, had I sent ahead for my life [in the Hereafter]!’</a:t>
            </a:r>
          </a:p>
        </p:txBody>
      </p:sp>
    </p:spTree>
    <p:extLst>
      <p:ext uri="{BB962C8B-B14F-4D97-AF65-F5344CB8AC3E}">
        <p14:creationId xmlns:p14="http://schemas.microsoft.com/office/powerpoint/2010/main" val="33890668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صَرِيخَ </a:t>
            </a:r>
            <a:r>
              <a:rPr lang="ar-SA" dirty="0" err="1"/>
              <a:t>ٱلْمُسْتَصْرِخِينَ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Helper of those who cry for help!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أَقْرَبُ إِلَيَّ مِنْ حَبْلِ ٱلْوَرِيدِ</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nearer to me than my life-vein!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يَحُولُ بَيْنَ </a:t>
            </a:r>
            <a:r>
              <a:rPr lang="ar-SA" dirty="0" err="1"/>
              <a:t>ٱلْمَرْءِ</a:t>
            </a:r>
            <a:r>
              <a:rPr lang="ar-SA" dirty="0"/>
              <a:t>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intervenes between man and his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هُوَ بِٱلْمَنْظَرِ ٱلأَعْلَىٰ وَبِٱل</a:t>
            </a:r>
            <a:r>
              <a:rPr lang="ar-EG" dirty="0"/>
              <a:t>أُ</a:t>
            </a:r>
            <a:r>
              <a:rPr lang="ar-SA" dirty="0"/>
              <a:t>فُقِ ٱلْمُبِينِ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the Highest Position and in the Clear Horizon!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هُوَ </a:t>
            </a:r>
            <a:r>
              <a:rPr lang="ar-SA" dirty="0" err="1"/>
              <a:t>ٱلرَّحْمٰنُ</a:t>
            </a:r>
            <a:r>
              <a:rPr lang="ar-SA" dirty="0"/>
              <a:t> </a:t>
            </a:r>
            <a:r>
              <a:rPr lang="ar-SA" dirty="0" err="1"/>
              <a:t>ٱلرَّحِيمُ</a:t>
            </a:r>
            <a:r>
              <a:rPr lang="ar-SA" dirty="0"/>
              <a:t> </a:t>
            </a:r>
            <a:r>
              <a:rPr lang="ar-SA" dirty="0" err="1"/>
              <a:t>عَلَىٰ</a:t>
            </a:r>
            <a:r>
              <a:rPr lang="ar-SA" dirty="0"/>
              <a:t> </a:t>
            </a:r>
            <a:r>
              <a:rPr lang="ar-SA" dirty="0" err="1"/>
              <a:t>ٱلْعَرْشِ</a:t>
            </a:r>
            <a:r>
              <a:rPr lang="ar-SA" dirty="0"/>
              <a:t> </a:t>
            </a:r>
            <a:r>
              <a:rPr lang="ar-SA" dirty="0" err="1"/>
              <a:t>ٱسْتَوَىٰ</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all-beneficent and all-merciful and is established on the Throne!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مَنْ يَعْلَمُ خَائِنَةَ ٱل</a:t>
            </a:r>
            <a:r>
              <a:rPr lang="ar-EG" dirty="0"/>
              <a:t>أَ</a:t>
            </a:r>
            <a:r>
              <a:rPr lang="ar-SA" dirty="0"/>
              <a:t>عْيُنِ وَمَا تُخْفِي ٱلصُّدُورُ</a:t>
            </a:r>
          </a:p>
        </p:txBody>
      </p:sp>
      <p:sp>
        <p:nvSpPr>
          <p:cNvPr id="12" name="Subtitle 4"/>
          <p:cNvSpPr>
            <a:spLocks noGrp="1"/>
          </p:cNvSpPr>
          <p:nvPr>
            <p:ph type="body" sz="quarter" idx="10"/>
          </p:nvPr>
        </p:nvSpPr>
        <p:spPr>
          <a:xfrm>
            <a:off x="2171700" y="4495801"/>
            <a:ext cx="7848600" cy="1905000"/>
          </a:xfrm>
        </p:spPr>
        <p:txBody>
          <a:bodyPr/>
          <a:lstStyle/>
          <a:p>
            <a:r>
              <a:rPr lang="en-US" dirty="0"/>
              <a:t>O He Who knows the stealthy looks and that which the breasts conceal!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a:t>
            </a:r>
            <a:r>
              <a:rPr lang="ar-SA" dirty="0" err="1"/>
              <a:t>يَخْفَىٰ</a:t>
            </a:r>
            <a:r>
              <a:rPr lang="ar-SA" dirty="0"/>
              <a:t> عَلَيْهِ خَافِيَةٌ</a:t>
            </a:r>
          </a:p>
        </p:txBody>
      </p:sp>
      <p:sp>
        <p:nvSpPr>
          <p:cNvPr id="12" name="Subtitle 4"/>
          <p:cNvSpPr>
            <a:spLocks noGrp="1"/>
          </p:cNvSpPr>
          <p:nvPr>
            <p:ph type="body" sz="quarter" idx="10"/>
          </p:nvPr>
        </p:nvSpPr>
        <p:spPr>
          <a:xfrm>
            <a:off x="2171700" y="4495801"/>
            <a:ext cx="7848600" cy="1905000"/>
          </a:xfrm>
        </p:spPr>
        <p:txBody>
          <a:bodyPr/>
          <a:lstStyle/>
          <a:p>
            <a:r>
              <a:rPr lang="en-US" dirty="0"/>
              <a:t>O He from Whom no secret can remain hidden!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لاَ تَشْتَبِهُ عَلَيْهِ ٱل</a:t>
            </a:r>
            <a:r>
              <a:rPr lang="ar-EG" dirty="0"/>
              <a:t>أَ</a:t>
            </a:r>
            <a:r>
              <a:rPr lang="ar-SA" dirty="0"/>
              <a:t>صْوَاتُ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confused by the many voices (that pray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تُغَلِّطُهُ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confounded by the many requests (that are raised to Him)!</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مَنْ لاَ يُبْرِمُهُ إِلْحَاحُ </a:t>
            </a:r>
            <a:r>
              <a:rPr lang="ar-SA" dirty="0" err="1"/>
              <a:t>ٱلْمُلِحِّينَ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He Who is not annoyed by the insistence of those who entreat Him persistently!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فَيَوْمَئِذٍ</a:t>
            </a:r>
            <a:r>
              <a:rPr lang="en-CA" dirty="0"/>
              <a:t> </a:t>
            </a:r>
            <a:r>
              <a:rPr lang="en-CA" dirty="0" err="1"/>
              <a:t>لَّا</a:t>
            </a:r>
            <a:r>
              <a:rPr lang="en-CA" dirty="0"/>
              <a:t> </a:t>
            </a:r>
            <a:r>
              <a:rPr lang="en-CA" dirty="0" err="1"/>
              <a:t>يُعَذِّبُ</a:t>
            </a:r>
            <a:r>
              <a:rPr lang="en-CA" dirty="0"/>
              <a:t> </a:t>
            </a:r>
            <a:r>
              <a:rPr lang="en-CA" dirty="0" err="1"/>
              <a:t>عَذَابَهُ</a:t>
            </a:r>
            <a:r>
              <a:rPr lang="en-CA" dirty="0"/>
              <a:t> </a:t>
            </a:r>
            <a:r>
              <a:rPr lang="en-CA" dirty="0" err="1"/>
              <a:t>أَحَدٌ</a:t>
            </a:r>
            <a:r>
              <a:rPr lang="en-CA" dirty="0"/>
              <a:t> </a:t>
            </a:r>
            <a:r>
              <a:rPr lang="ar-SA" dirty="0"/>
              <a:t>‎﴿٢٥﴾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On that day none shall punish as He punishes,</a:t>
            </a:r>
          </a:p>
        </p:txBody>
      </p:sp>
    </p:spTree>
    <p:extLst>
      <p:ext uri="{BB962C8B-B14F-4D97-AF65-F5344CB8AC3E}">
        <p14:creationId xmlns:p14="http://schemas.microsoft.com/office/powerpoint/2010/main" val="41236555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مُدْرِكَ كُلِّ فَوْتٍ</a:t>
            </a:r>
          </a:p>
        </p:txBody>
      </p:sp>
      <p:sp>
        <p:nvSpPr>
          <p:cNvPr id="12" name="Subtitle 4"/>
          <p:cNvSpPr>
            <a:spLocks noGrp="1"/>
          </p:cNvSpPr>
          <p:nvPr>
            <p:ph type="body" sz="quarter" idx="10"/>
          </p:nvPr>
        </p:nvSpPr>
        <p:spPr>
          <a:xfrm>
            <a:off x="2171700" y="4495801"/>
            <a:ext cx="7848600" cy="1905000"/>
          </a:xfrm>
        </p:spPr>
        <p:txBody>
          <a:bodyPr/>
          <a:lstStyle/>
          <a:p>
            <a:r>
              <a:rPr lang="en-US" dirty="0"/>
              <a:t>O He Who overtakes every attempt of escape!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جَامِعَ كُلِّ شَمْلٍ</a:t>
            </a:r>
          </a:p>
        </p:txBody>
      </p:sp>
      <p:sp>
        <p:nvSpPr>
          <p:cNvPr id="12" name="Subtitle 4"/>
          <p:cNvSpPr>
            <a:spLocks noGrp="1"/>
          </p:cNvSpPr>
          <p:nvPr>
            <p:ph type="body" sz="quarter" idx="10"/>
          </p:nvPr>
        </p:nvSpPr>
        <p:spPr>
          <a:xfrm>
            <a:off x="2171700" y="4495801"/>
            <a:ext cx="7848600" cy="1905000"/>
          </a:xfrm>
        </p:spPr>
        <p:txBody>
          <a:bodyPr/>
          <a:lstStyle/>
          <a:p>
            <a:r>
              <a:rPr lang="en-US" dirty="0"/>
              <a:t>O </a:t>
            </a:r>
            <a:r>
              <a:rPr lang="en-US" dirty="0" err="1"/>
              <a:t>Reunifier</a:t>
            </a:r>
            <a:r>
              <a:rPr lang="en-US" dirty="0"/>
              <a:t> of every scattering thing!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وَيَا</a:t>
            </a:r>
            <a:r>
              <a:rPr lang="ar-SA" dirty="0"/>
              <a:t> بَارِئَ </a:t>
            </a:r>
            <a:r>
              <a:rPr lang="ar-SA" dirty="0" err="1"/>
              <a:t>ٱلنُّفُوسِ</a:t>
            </a:r>
            <a:r>
              <a:rPr lang="ar-SA" dirty="0"/>
              <a:t> بَعْدَ </a:t>
            </a:r>
            <a:r>
              <a:rPr lang="ar-SA" dirty="0" err="1"/>
              <a:t>ٱلْمَوْتِ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Re-originator of the souls after death!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هُوَ كُلّ</a:t>
            </a:r>
            <a:r>
              <a:rPr lang="ar-EG" dirty="0"/>
              <a:t>َ</a:t>
            </a:r>
            <a:r>
              <a:rPr lang="ar-SA" dirty="0"/>
              <a:t> يَوْمٍ فِي شَ</a:t>
            </a:r>
            <a:r>
              <a:rPr lang="ar-EG" dirty="0"/>
              <a:t>أْ</a:t>
            </a:r>
            <a:r>
              <a:rPr lang="ar-SA" dirty="0"/>
              <a:t>نٍ</a:t>
            </a:r>
          </a:p>
        </p:txBody>
      </p:sp>
      <p:sp>
        <p:nvSpPr>
          <p:cNvPr id="12" name="Subtitle 4"/>
          <p:cNvSpPr>
            <a:spLocks noGrp="1"/>
          </p:cNvSpPr>
          <p:nvPr>
            <p:ph type="body" sz="quarter" idx="10"/>
          </p:nvPr>
        </p:nvSpPr>
        <p:spPr>
          <a:xfrm>
            <a:off x="2171700" y="4495801"/>
            <a:ext cx="7848600" cy="1905000"/>
          </a:xfrm>
        </p:spPr>
        <p:txBody>
          <a:bodyPr/>
          <a:lstStyle/>
          <a:p>
            <a:r>
              <a:rPr lang="en-US" dirty="0"/>
              <a:t>O He Who is in a state every moment!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قَاضِيَ </a:t>
            </a:r>
            <a:r>
              <a:rPr lang="ar-SA" dirty="0" err="1"/>
              <a:t>ٱلْحَاجَاتِ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Grantor of requests!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مُنَفِّسَ </a:t>
            </a:r>
            <a:r>
              <a:rPr lang="ar-SA" dirty="0" err="1"/>
              <a:t>ٱلْكُرُبَاتِ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Reliever of agonies!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مُعْطِيَ </a:t>
            </a:r>
            <a:r>
              <a:rPr lang="ar-SA" dirty="0" err="1"/>
              <a:t>ٱلسُّؤُلاَتِ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Conferrer of demands!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وَلِيَّ </a:t>
            </a:r>
            <a:r>
              <a:rPr lang="ar-SA" dirty="0" err="1"/>
              <a:t>ٱلرَّغَبَاتِ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Bestower of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كَافِيَ </a:t>
            </a:r>
            <a:r>
              <a:rPr lang="ar-SA" dirty="0" err="1"/>
              <a:t>ٱلْمُهِمَّاتِ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Savior from sufferings!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مَنْ يَكْفِي مِنْ كُلِّ شَيْءٍ</a:t>
            </a:r>
          </a:p>
        </p:txBody>
      </p:sp>
      <p:sp>
        <p:nvSpPr>
          <p:cNvPr id="12" name="Subtitle 4"/>
          <p:cNvSpPr>
            <a:spLocks noGrp="1"/>
          </p:cNvSpPr>
          <p:nvPr>
            <p:ph type="body" sz="quarter" idx="10"/>
          </p:nvPr>
        </p:nvSpPr>
        <p:spPr>
          <a:xfrm>
            <a:off x="2171700" y="4495801"/>
            <a:ext cx="7848600" cy="1905000"/>
          </a:xfrm>
        </p:spPr>
        <p:txBody>
          <a:bodyPr/>
          <a:lstStyle/>
          <a:p>
            <a:r>
              <a:rPr lang="en-US" dirty="0"/>
              <a:t>O He Who can save from all things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وَلَا</a:t>
            </a:r>
            <a:r>
              <a:rPr lang="en-CA" dirty="0"/>
              <a:t> </a:t>
            </a:r>
            <a:r>
              <a:rPr lang="en-CA" dirty="0" err="1"/>
              <a:t>يُوثِقُ</a:t>
            </a:r>
            <a:r>
              <a:rPr lang="en-CA" dirty="0"/>
              <a:t> </a:t>
            </a:r>
            <a:r>
              <a:rPr lang="en-CA" dirty="0" err="1"/>
              <a:t>وَثَاقَهُ</a:t>
            </a:r>
            <a:r>
              <a:rPr lang="en-CA" dirty="0"/>
              <a:t> </a:t>
            </a:r>
            <a:r>
              <a:rPr lang="en-CA" dirty="0" err="1"/>
              <a:t>أَحَدٌ</a:t>
            </a:r>
            <a:r>
              <a:rPr lang="en-CA" dirty="0"/>
              <a:t> </a:t>
            </a:r>
            <a:r>
              <a:rPr lang="ar-SA" dirty="0"/>
              <a:t>‎﴿٢٦﴾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none shall bind as He binds.</a:t>
            </a:r>
          </a:p>
        </p:txBody>
      </p:sp>
    </p:spTree>
    <p:extLst>
      <p:ext uri="{BB962C8B-B14F-4D97-AF65-F5344CB8AC3E}">
        <p14:creationId xmlns:p14="http://schemas.microsoft.com/office/powerpoint/2010/main" val="199796367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يَكْفِي مِنْهُ شَيْءٌ فِي ٱلسَّمَاوَاتِ وَٱل</a:t>
            </a:r>
            <a:r>
              <a:rPr lang="ar-EG" dirty="0"/>
              <a:t>أَ</a:t>
            </a:r>
            <a:r>
              <a:rPr lang="ar-SA" dirty="0"/>
              <a:t>رْضِ</a:t>
            </a:r>
          </a:p>
        </p:txBody>
      </p:sp>
      <p:sp>
        <p:nvSpPr>
          <p:cNvPr id="12" name="Subtitle 4"/>
          <p:cNvSpPr>
            <a:spLocks noGrp="1"/>
          </p:cNvSpPr>
          <p:nvPr>
            <p:ph type="body" sz="quarter" idx="10"/>
          </p:nvPr>
        </p:nvSpPr>
        <p:spPr>
          <a:xfrm>
            <a:off x="2171700" y="4495801"/>
            <a:ext cx="7848600" cy="1905000"/>
          </a:xfrm>
        </p:spPr>
        <p:txBody>
          <a:bodyPr/>
          <a:lstStyle/>
          <a:p>
            <a:r>
              <a:rPr lang="en-US" dirty="0"/>
              <a:t>and nothing in the heavens or in the earth can save from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سْالُكَ بِحَقِّ مُحَمَّدٍ خَاتَمِ ٱلنَّبِيِّينَ</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Muhammad the seal of the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فَاطِمَةَ بِنْتِ نَبِيِّكَ</a:t>
            </a:r>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 </a:t>
            </a:r>
            <a:r>
              <a:rPr lang="ar-SA" dirty="0" err="1"/>
              <a:t>ٱلْحَسَنِ</a:t>
            </a:r>
            <a:r>
              <a:rPr lang="ar-SA" dirty="0"/>
              <a:t> </a:t>
            </a:r>
            <a:r>
              <a:rPr lang="ar-SA" dirty="0" err="1"/>
              <a:t>وَٱلْحُسَيْنِ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al-Hasan, and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فَإِنِّي بِهِمْ </a:t>
            </a:r>
            <a:r>
              <a:rPr lang="ar-EG" dirty="0"/>
              <a:t>أَ</a:t>
            </a:r>
            <a:r>
              <a:rPr lang="ar-SA" dirty="0"/>
              <a:t>تَوَجَّهُ إِلَيْكَ فِي مَقَامِي هٰذَا</a:t>
            </a:r>
          </a:p>
        </p:txBody>
      </p:sp>
      <p:sp>
        <p:nvSpPr>
          <p:cNvPr id="12" name="Subtitle 4"/>
          <p:cNvSpPr>
            <a:spLocks noGrp="1"/>
          </p:cNvSpPr>
          <p:nvPr>
            <p:ph type="body" sz="quarter" idx="10"/>
          </p:nvPr>
        </p:nvSpPr>
        <p:spPr>
          <a:xfrm>
            <a:off x="2171700" y="4495801"/>
            <a:ext cx="7848600" cy="1905000"/>
          </a:xfrm>
        </p:spPr>
        <p:txBody>
          <a:bodyPr/>
          <a:lstStyle/>
          <a:p>
            <a:r>
              <a:rPr lang="en-US" dirty="0"/>
              <a:t>for I turn my face towards You in their names at this very situation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تَوَسَّلُ</a:t>
            </a:r>
          </a:p>
        </p:txBody>
      </p:sp>
      <p:sp>
        <p:nvSpPr>
          <p:cNvPr id="12" name="Subtitle 4"/>
          <p:cNvSpPr>
            <a:spLocks noGrp="1"/>
          </p:cNvSpPr>
          <p:nvPr>
            <p:ph type="body" sz="quarter" idx="10"/>
          </p:nvPr>
        </p:nvSpPr>
        <p:spPr>
          <a:xfrm>
            <a:off x="2171700" y="4495801"/>
            <a:ext cx="7848600" cy="1905000"/>
          </a:xfrm>
        </p:spPr>
        <p:txBody>
          <a:bodyPr/>
          <a:lstStyle/>
          <a:p>
            <a:r>
              <a:rPr lang="en-US" dirty="0"/>
              <a:t>I make them my means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وَبِهِمْ </a:t>
            </a:r>
            <a:r>
              <a:rPr lang="ar-EG" dirty="0"/>
              <a:t>أَ</a:t>
            </a:r>
            <a:r>
              <a:rPr lang="ar-SA" dirty="0"/>
              <a:t>تَشَفَّعُ إِلَيْكَ</a:t>
            </a:r>
          </a:p>
        </p:txBody>
      </p:sp>
      <p:sp>
        <p:nvSpPr>
          <p:cNvPr id="12" name="Subtitle 4"/>
          <p:cNvSpPr>
            <a:spLocks noGrp="1"/>
          </p:cNvSpPr>
          <p:nvPr>
            <p:ph type="body" sz="quarter" idx="10"/>
          </p:nvPr>
        </p:nvSpPr>
        <p:spPr>
          <a:xfrm>
            <a:off x="2171700" y="4495801"/>
            <a:ext cx="7848600" cy="1905000"/>
          </a:xfrm>
        </p:spPr>
        <p:txBody>
          <a:bodyPr/>
          <a:lstStyle/>
          <a:p>
            <a:r>
              <a:rPr lang="en-US" dirty="0"/>
              <a:t>I seek their intercession for me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وَبِحَقِّهِمْ </a:t>
            </a:r>
            <a:r>
              <a:rPr lang="ar-EG" dirty="0"/>
              <a:t>أَ</a:t>
            </a:r>
            <a:r>
              <a:rPr lang="ar-SA" dirty="0"/>
              <a:t>سْ</a:t>
            </a:r>
            <a:r>
              <a:rPr lang="ar-EG" dirty="0"/>
              <a:t>أَ</a:t>
            </a:r>
            <a:r>
              <a:rPr lang="ar-SA" dirty="0"/>
              <a:t>لُكَ وَٱقْسِمُ وَ</a:t>
            </a:r>
            <a:r>
              <a:rPr lang="ar-EG" dirty="0"/>
              <a:t>أَ</a:t>
            </a:r>
            <a:r>
              <a:rPr lang="ar-SA" dirty="0"/>
              <a:t>عْزِمُ عَلَيْكَ</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Your duty towards them, I adjure You, and I beg You earnestly,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وَبِٱلشَّ</a:t>
            </a:r>
            <a:r>
              <a:rPr lang="ar-EG" dirty="0"/>
              <a:t>أْ</a:t>
            </a:r>
            <a:r>
              <a:rPr lang="ar-SA" dirty="0"/>
              <a:t>نِ ٱلَّذِي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status that they enjoy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يَا</a:t>
            </a:r>
            <a:r>
              <a:rPr lang="en-CA" dirty="0"/>
              <a:t> </a:t>
            </a:r>
            <a:r>
              <a:rPr lang="en-CA" dirty="0" err="1"/>
              <a:t>أَيَّ</a:t>
            </a:r>
            <a:r>
              <a:rPr lang="ar-SA" dirty="0"/>
              <a:t>ـ</a:t>
            </a:r>
            <a:r>
              <a:rPr lang="en-CA" dirty="0" err="1"/>
              <a:t>تُهَا</a:t>
            </a:r>
            <a:r>
              <a:rPr lang="en-CA" dirty="0"/>
              <a:t> </a:t>
            </a:r>
            <a:r>
              <a:rPr lang="en-CA" dirty="0" err="1"/>
              <a:t>النَّفْسُ</a:t>
            </a:r>
            <a:r>
              <a:rPr lang="en-CA" dirty="0"/>
              <a:t> </a:t>
            </a:r>
            <a:r>
              <a:rPr lang="en-CA" dirty="0" err="1"/>
              <a:t>الْمُطْمَئِنَّةُ</a:t>
            </a:r>
            <a:r>
              <a:rPr lang="en-CA" dirty="0"/>
              <a:t> </a:t>
            </a:r>
            <a:r>
              <a:rPr lang="ar-SA" dirty="0"/>
              <a:t>‎﴿٢٧﴾‏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 soul at peace!</a:t>
            </a:r>
            <a:endParaRPr lang="en-US" dirty="0"/>
          </a:p>
        </p:txBody>
      </p:sp>
    </p:spTree>
    <p:extLst>
      <p:ext uri="{BB962C8B-B14F-4D97-AF65-F5344CB8AC3E}">
        <p14:creationId xmlns:p14="http://schemas.microsoft.com/office/powerpoint/2010/main" val="42905396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وَبِٱلْقَدْرِ</a:t>
            </a:r>
            <a:r>
              <a:rPr lang="ar-SA" dirty="0"/>
              <a:t> </a:t>
            </a:r>
            <a:r>
              <a:rPr lang="ar-SA" dirty="0" err="1"/>
              <a:t>ٱلَّذِي</a:t>
            </a:r>
            <a:r>
              <a:rPr lang="ar-SA" dirty="0"/>
              <a:t> لَهُمْ عِنْدَكَ</a:t>
            </a:r>
          </a:p>
        </p:txBody>
      </p:sp>
      <p:sp>
        <p:nvSpPr>
          <p:cNvPr id="12" name="Subtitle 4"/>
          <p:cNvSpPr>
            <a:spLocks noGrp="1"/>
          </p:cNvSpPr>
          <p:nvPr>
            <p:ph type="body" sz="quarter" idx="10"/>
          </p:nvPr>
        </p:nvSpPr>
        <p:spPr>
          <a:xfrm>
            <a:off x="2171700" y="4495801"/>
            <a:ext cx="7848600" cy="1905000"/>
          </a:xfrm>
        </p:spPr>
        <p:txBody>
          <a:bodyPr/>
          <a:lstStyle/>
          <a:p>
            <a:r>
              <a:rPr lang="en-US" dirty="0"/>
              <a:t>the value that they enjoy in Your sight,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وَبِٱلَّذِي</a:t>
            </a:r>
            <a:r>
              <a:rPr lang="ar-SA" dirty="0"/>
              <a:t> فَضَّلْتَهُمْ </a:t>
            </a:r>
            <a:r>
              <a:rPr lang="ar-SA" dirty="0" err="1"/>
              <a:t>عَلَىٰ</a:t>
            </a:r>
            <a:r>
              <a:rPr lang="ar-SA" dirty="0"/>
              <a:t>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the thing by which You have preferred them over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وَبِٱسْمِكَ</a:t>
            </a:r>
            <a:r>
              <a:rPr lang="ar-SA" dirty="0"/>
              <a:t> </a:t>
            </a:r>
            <a:r>
              <a:rPr lang="ar-SA" dirty="0" err="1"/>
              <a:t>ٱلَّذِي</a:t>
            </a:r>
            <a:r>
              <a:rPr lang="ar-SA" dirty="0"/>
              <a:t> جَعَلْتَهُ عِنْدَهُمْ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Your Name that You have placed with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خَصَصْتَهُمْ دُونَ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given them exclusively other than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 </a:t>
            </a:r>
            <a:r>
              <a:rPr lang="ar-EG" dirty="0"/>
              <a:t>أَ</a:t>
            </a:r>
            <a:r>
              <a:rPr lang="ar-SA" dirty="0"/>
              <a:t>بَنْتَهُمْ</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which You have distinguished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بَنْتَ فَضْلَهُمْ مِنْ فَضْلِ ٱلْعَالَمِينَ</a:t>
            </a:r>
          </a:p>
        </p:txBody>
      </p:sp>
      <p:sp>
        <p:nvSpPr>
          <p:cNvPr id="12" name="Subtitle 4"/>
          <p:cNvSpPr>
            <a:spLocks noGrp="1"/>
          </p:cNvSpPr>
          <p:nvPr>
            <p:ph type="body" sz="quarter" idx="10"/>
          </p:nvPr>
        </p:nvSpPr>
        <p:spPr>
          <a:xfrm>
            <a:off x="2171700" y="4495801"/>
            <a:ext cx="7848600" cy="1905000"/>
          </a:xfrm>
        </p:spPr>
        <p:txBody>
          <a:bodyPr/>
          <a:lstStyle/>
          <a:p>
            <a:r>
              <a:rPr lang="en-US" dirty="0"/>
              <a:t>and demonstrated their distinctive precedence over all the other beings so uniquely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حَتَّىٰ</a:t>
            </a:r>
            <a:r>
              <a:rPr lang="ar-SA" dirty="0"/>
              <a:t> فَاقَ فَضْلُهُمْ فَضْلَ </a:t>
            </a:r>
            <a:r>
              <a:rPr lang="ar-SA" dirty="0" err="1"/>
              <a:t>ٱلْعَالَمِينَ</a:t>
            </a:r>
            <a:r>
              <a:rPr lang="ar-SA" dirty="0"/>
              <a:t> جَمِيعاً</a:t>
            </a:r>
          </a:p>
        </p:txBody>
      </p:sp>
      <p:sp>
        <p:nvSpPr>
          <p:cNvPr id="12" name="Subtitle 4"/>
          <p:cNvSpPr>
            <a:spLocks noGrp="1"/>
          </p:cNvSpPr>
          <p:nvPr>
            <p:ph type="body" sz="quarter" idx="10"/>
          </p:nvPr>
        </p:nvSpPr>
        <p:spPr>
          <a:xfrm>
            <a:off x="2171700" y="4495801"/>
            <a:ext cx="7848600" cy="1905000"/>
          </a:xfrm>
        </p:spPr>
        <p:txBody>
          <a:bodyPr/>
          <a:lstStyle/>
          <a:p>
            <a:r>
              <a:rPr lang="en-US" dirty="0"/>
              <a:t>that their preference has exceeded all the distinctive features of all the other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a:t>
            </a:r>
            <a:r>
              <a:rPr lang="ar-EG" dirty="0"/>
              <a:t>أَ</a:t>
            </a:r>
            <a:r>
              <a:rPr lang="ar-SA" dirty="0"/>
              <a:t>لُكَ </a:t>
            </a:r>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 beseech You (in the name of all that) to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a:t>
            </a:r>
          </a:p>
        </p:txBody>
      </p:sp>
      <p:sp>
        <p:nvSpPr>
          <p:cNvPr id="12" name="Subtitle 4"/>
          <p:cNvSpPr>
            <a:spLocks noGrp="1"/>
          </p:cNvSpPr>
          <p:nvPr>
            <p:ph type="body" sz="quarter" idx="10"/>
          </p:nvPr>
        </p:nvSpPr>
        <p:spPr>
          <a:xfrm>
            <a:off x="2171700" y="4495801"/>
            <a:ext cx="7848600" cy="1905000"/>
          </a:xfrm>
        </p:spPr>
        <p:txBody>
          <a:bodyPr/>
          <a:lstStyle/>
          <a:p>
            <a:r>
              <a:rPr lang="en-US" dirty="0"/>
              <a:t>to relieve me from my distress,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grief, and agony,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ChangeArrowheads="1"/>
          </p:cNvSpPr>
          <p:nvPr/>
        </p:nvSpPr>
        <p:spPr bwMode="auto">
          <a:xfrm>
            <a:off x="1828801" y="1912135"/>
            <a:ext cx="83343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600" b="1" i="1" dirty="0">
                <a:solidFill>
                  <a:srgbClr val="C00000"/>
                </a:solidFill>
                <a:latin typeface="Trebuchet MS" pitchFamily="34" charset="0"/>
                <a:ea typeface="MS Mincho" pitchFamily="49" charset="-128"/>
              </a:rPr>
              <a:t>Quran Recitation</a:t>
            </a:r>
            <a:br>
              <a:rPr lang="en-US" sz="3600" b="1" i="1" dirty="0">
                <a:solidFill>
                  <a:srgbClr val="C00000"/>
                </a:solidFill>
                <a:latin typeface="Trebuchet MS" pitchFamily="34" charset="0"/>
                <a:ea typeface="MS Mincho" pitchFamily="49" charset="-128"/>
              </a:rPr>
            </a:br>
            <a:endParaRPr lang="en-US" sz="3600" b="1" i="1" dirty="0">
              <a:solidFill>
                <a:srgbClr val="C00000"/>
              </a:solidFill>
              <a:latin typeface="Trebuchet MS" pitchFamily="34" charset="0"/>
              <a:ea typeface="MS Mincho" pitchFamily="49" charset="-128"/>
            </a:endParaRPr>
          </a:p>
          <a:p>
            <a:pPr algn="ctr"/>
            <a:r>
              <a:rPr lang="en-US" sz="5400" b="1" i="1" dirty="0">
                <a:solidFill>
                  <a:schemeClr val="bg1"/>
                </a:solidFill>
                <a:latin typeface="Trebuchet MS" pitchFamily="34" charset="0"/>
                <a:ea typeface="MS Mincho" pitchFamily="49" charset="-128"/>
              </a:rPr>
              <a:t>Surah al-</a:t>
            </a:r>
            <a:r>
              <a:rPr lang="en-US" sz="5400" b="1" i="1" dirty="0" err="1">
                <a:solidFill>
                  <a:schemeClr val="bg1"/>
                </a:solidFill>
                <a:latin typeface="Trebuchet MS" pitchFamily="34" charset="0"/>
                <a:ea typeface="MS Mincho" pitchFamily="49" charset="-128"/>
              </a:rPr>
              <a:t>Fajr</a:t>
            </a:r>
            <a:endParaRPr lang="en-US" sz="5400" b="1" i="1" dirty="0">
              <a:solidFill>
                <a:schemeClr val="bg1"/>
              </a:solidFill>
              <a:latin typeface="Trebuchet MS" pitchFamily="34" charset="0"/>
              <a:ea typeface="MS Mincho" pitchFamily="49" charset="-128"/>
            </a:endParaRPr>
          </a:p>
        </p:txBody>
      </p:sp>
      <p:sp>
        <p:nvSpPr>
          <p:cNvPr id="2" name="Title 1">
            <a:extLst>
              <a:ext uri="{FF2B5EF4-FFF2-40B4-BE49-F238E27FC236}">
                <a16:creationId xmlns:a16="http://schemas.microsoft.com/office/drawing/2014/main" id="{5D5EDCDB-138D-4F72-7CB0-D27A5882C4BC}"/>
              </a:ext>
            </a:extLst>
          </p:cNvPr>
          <p:cNvSpPr>
            <a:spLocks noGrp="1"/>
          </p:cNvSpPr>
          <p:nvPr>
            <p:ph type="title"/>
          </p:nvPr>
        </p:nvSpPr>
        <p:spPr/>
        <p:txBody>
          <a:bodyPr/>
          <a:lstStyle/>
          <a:p>
            <a:endParaRPr lang="en-CA"/>
          </a:p>
        </p:txBody>
      </p:sp>
    </p:spTree>
    <p:extLst>
      <p:ext uri="{BB962C8B-B14F-4D97-AF65-F5344CB8AC3E}">
        <p14:creationId xmlns:p14="http://schemas.microsoft.com/office/powerpoint/2010/main" val="5455817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ارْجِعِي</a:t>
            </a:r>
            <a:r>
              <a:rPr lang="en-CA" dirty="0"/>
              <a:t> </a:t>
            </a:r>
            <a:r>
              <a:rPr lang="en-CA" dirty="0" err="1"/>
              <a:t>إِلٰى</a:t>
            </a:r>
            <a:r>
              <a:rPr lang="en-CA" dirty="0"/>
              <a:t> </a:t>
            </a:r>
            <a:r>
              <a:rPr lang="en-CA" dirty="0" err="1"/>
              <a:t>رَبِّكِ</a:t>
            </a:r>
            <a:r>
              <a:rPr lang="en-CA" dirty="0"/>
              <a:t> </a:t>
            </a:r>
            <a:r>
              <a:rPr lang="en-CA" dirty="0" err="1"/>
              <a:t>رَاضِيَةً</a:t>
            </a:r>
            <a:r>
              <a:rPr lang="en-CA" dirty="0"/>
              <a:t> </a:t>
            </a:r>
            <a:r>
              <a:rPr lang="en-CA" dirty="0" err="1"/>
              <a:t>مَّرْضِيَّةً</a:t>
            </a:r>
            <a:r>
              <a:rPr lang="en-CA" dirty="0"/>
              <a:t> </a:t>
            </a:r>
            <a:r>
              <a:rPr lang="ar-SA" dirty="0"/>
              <a:t>‎﴿٢٨﴾</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Return to your Lord, pleased and pleasing!</a:t>
            </a:r>
          </a:p>
        </p:txBody>
      </p:sp>
    </p:spTree>
    <p:extLst>
      <p:ext uri="{BB962C8B-B14F-4D97-AF65-F5344CB8AC3E}">
        <p14:creationId xmlns:p14="http://schemas.microsoft.com/office/powerpoint/2010/main" val="3553873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ٱلْمُهِمَّ مِنْ </a:t>
            </a:r>
            <a:r>
              <a:rPr lang="ar-EG" dirty="0"/>
              <a:t>أُ</a:t>
            </a:r>
            <a:r>
              <a:rPr lang="ar-SA" dirty="0"/>
              <a:t>مُو</a:t>
            </a:r>
            <a:r>
              <a:rPr lang="ar-EG" dirty="0"/>
              <a:t>ْ</a:t>
            </a:r>
            <a:r>
              <a:rPr lang="ar-SA" dirty="0"/>
              <a:t>رِي</a:t>
            </a:r>
          </a:p>
        </p:txBody>
      </p:sp>
      <p:sp>
        <p:nvSpPr>
          <p:cNvPr id="12" name="Subtitle 4"/>
          <p:cNvSpPr>
            <a:spLocks noGrp="1"/>
          </p:cNvSpPr>
          <p:nvPr>
            <p:ph type="body" sz="quarter" idx="10"/>
          </p:nvPr>
        </p:nvSpPr>
        <p:spPr>
          <a:xfrm>
            <a:off x="2171700" y="4495801"/>
            <a:ext cx="7848600" cy="1905000"/>
          </a:xfrm>
        </p:spPr>
        <p:txBody>
          <a:bodyPr/>
          <a:lstStyle/>
          <a:p>
            <a:r>
              <a:rPr lang="en-US" dirty="0"/>
              <a:t>to make up for me all my distressing affairs,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وَتَقْضِيَ عَنِّي دَيْنِي</a:t>
            </a:r>
          </a:p>
        </p:txBody>
      </p:sp>
      <p:sp>
        <p:nvSpPr>
          <p:cNvPr id="12" name="Subtitle 4"/>
          <p:cNvSpPr>
            <a:spLocks noGrp="1"/>
          </p:cNvSpPr>
          <p:nvPr>
            <p:ph type="body" sz="quarter" idx="10"/>
          </p:nvPr>
        </p:nvSpPr>
        <p:spPr>
          <a:xfrm>
            <a:off x="2171700" y="4495801"/>
            <a:ext cx="7848600" cy="1905000"/>
          </a:xfrm>
        </p:spPr>
        <p:txBody>
          <a:bodyPr/>
          <a:lstStyle/>
          <a:p>
            <a:r>
              <a:rPr lang="en-US" dirty="0"/>
              <a:t>to help me settle my debts,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ٱلْفَقْرِ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poverty,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وَتُجِيـرَنِي مِنَ </a:t>
            </a:r>
            <a:r>
              <a:rPr lang="ar-SA" dirty="0" err="1"/>
              <a:t>ٱلْفَاقَةِ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safeguard me against scarcity,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وَتُغْنِيَنِي عَنِ ٱلْمَسْ</a:t>
            </a:r>
            <a:r>
              <a:rPr lang="ar-EG" dirty="0"/>
              <a:t>ئَ</a:t>
            </a:r>
            <a:r>
              <a:rPr lang="ar-SA" dirty="0" err="1"/>
              <a:t>لَةِ</a:t>
            </a:r>
            <a:r>
              <a:rPr lang="ar-SA" dirty="0"/>
              <a:t> إِلَى ٱلْمَخْلُوقِينَ</a:t>
            </a:r>
          </a:p>
        </p:txBody>
      </p:sp>
      <p:sp>
        <p:nvSpPr>
          <p:cNvPr id="12" name="Subtitle 4"/>
          <p:cNvSpPr>
            <a:spLocks noGrp="1"/>
          </p:cNvSpPr>
          <p:nvPr>
            <p:ph type="body" sz="quarter" idx="10"/>
          </p:nvPr>
        </p:nvSpPr>
        <p:spPr>
          <a:xfrm>
            <a:off x="2171700" y="4495801"/>
            <a:ext cx="7848600" cy="1905000"/>
          </a:xfrm>
        </p:spPr>
        <p:txBody>
          <a:bodyPr/>
          <a:lstStyle/>
          <a:p>
            <a:r>
              <a:rPr lang="en-US" dirty="0"/>
              <a:t>to make me dispense with begging from the created beings,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وَتَكْفِيَنِي هَمَّ مَنْ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to spare me from the distress of what I anticipate to distress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وَعُسْرَ مَنْ </a:t>
            </a:r>
            <a:r>
              <a:rPr lang="ar-EG" dirty="0"/>
              <a:t>أَ</a:t>
            </a:r>
            <a:r>
              <a:rPr lang="ar-SA" dirty="0"/>
              <a:t>خَافُ عُسْرَهُ</a:t>
            </a:r>
          </a:p>
        </p:txBody>
      </p:sp>
      <p:sp>
        <p:nvSpPr>
          <p:cNvPr id="12" name="Subtitle 4"/>
          <p:cNvSpPr>
            <a:spLocks noGrp="1"/>
          </p:cNvSpPr>
          <p:nvPr>
            <p:ph type="body" sz="quarter" idx="10"/>
          </p:nvPr>
        </p:nvSpPr>
        <p:spPr>
          <a:xfrm>
            <a:off x="2171700" y="4495801"/>
            <a:ext cx="7848600" cy="1905000"/>
          </a:xfrm>
        </p:spPr>
        <p:txBody>
          <a:bodyPr/>
          <a:lstStyle/>
          <a:p>
            <a:r>
              <a:rPr lang="en-US" dirty="0"/>
              <a:t>the difficulty of what I anticipate to be difficult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وَحُزُونَةَ مَنْ </a:t>
            </a:r>
            <a:r>
              <a:rPr lang="ar-EG" dirty="0"/>
              <a:t>أَ</a:t>
            </a:r>
            <a:r>
              <a:rPr lang="ar-SA" dirty="0"/>
              <a:t>خَافُ حُزُونَتَهُ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toughness of what I anticipate to be hard for me (to deal with),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وَشَرَّ مَنْ </a:t>
            </a:r>
            <a:r>
              <a:rPr lang="ar-EG" dirty="0"/>
              <a:t>أَ</a:t>
            </a:r>
            <a:r>
              <a:rPr lang="ar-SA" dirty="0"/>
              <a:t>خَافُ شَرَّهُ</a:t>
            </a:r>
          </a:p>
        </p:txBody>
      </p:sp>
      <p:sp>
        <p:nvSpPr>
          <p:cNvPr id="12" name="Subtitle 4"/>
          <p:cNvSpPr>
            <a:spLocks noGrp="1"/>
          </p:cNvSpPr>
          <p:nvPr>
            <p:ph type="body" sz="quarter" idx="10"/>
          </p:nvPr>
        </p:nvSpPr>
        <p:spPr>
          <a:xfrm>
            <a:off x="2171700" y="4495801"/>
            <a:ext cx="7848600" cy="1905000"/>
          </a:xfrm>
        </p:spPr>
        <p:txBody>
          <a:bodyPr/>
          <a:lstStyle/>
          <a:p>
            <a:r>
              <a:rPr lang="en-US" dirty="0"/>
              <a:t>the evil of what I anticipate to be evil,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مَنْ </a:t>
            </a:r>
            <a:r>
              <a:rPr lang="ar-EG" dirty="0"/>
              <a:t>أَ</a:t>
            </a:r>
            <a:r>
              <a:rPr lang="ar-SA" dirty="0"/>
              <a:t>خَافُ مَكْرَهُ</a:t>
            </a:r>
          </a:p>
        </p:txBody>
      </p:sp>
      <p:sp>
        <p:nvSpPr>
          <p:cNvPr id="12" name="Subtitle 4"/>
          <p:cNvSpPr>
            <a:spLocks noGrp="1"/>
          </p:cNvSpPr>
          <p:nvPr>
            <p:ph type="body" sz="quarter" idx="10"/>
          </p:nvPr>
        </p:nvSpPr>
        <p:spPr>
          <a:xfrm>
            <a:off x="2171700" y="4495801"/>
            <a:ext cx="7848600" cy="1905000"/>
          </a:xfrm>
        </p:spPr>
        <p:txBody>
          <a:bodyPr/>
          <a:lstStyle/>
          <a:p>
            <a:r>
              <a:rPr lang="en-US" dirty="0"/>
              <a:t>the conspiracy of whom I anticipate to plot conspiracy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en-CA" dirty="0" err="1"/>
              <a:t>فَادْخُلِي</a:t>
            </a:r>
            <a:r>
              <a:rPr lang="en-CA" dirty="0"/>
              <a:t> </a:t>
            </a:r>
            <a:r>
              <a:rPr lang="en-CA" dirty="0" err="1"/>
              <a:t>فِي</a:t>
            </a:r>
            <a:r>
              <a:rPr lang="en-CA" dirty="0"/>
              <a:t> </a:t>
            </a:r>
            <a:r>
              <a:rPr lang="en-CA" dirty="0" err="1"/>
              <a:t>عِبَادِي</a:t>
            </a:r>
            <a:r>
              <a:rPr lang="en-CA" dirty="0"/>
              <a:t> </a:t>
            </a:r>
            <a:r>
              <a:rPr lang="ar-SA" dirty="0"/>
              <a:t>‎﴿٢٩﴾</a:t>
            </a:r>
            <a:br>
              <a:rPr lang="ar-SA" dirty="0"/>
            </a:br>
            <a:r>
              <a:rPr lang="ar-SA" dirty="0"/>
              <a:t>وَادْخُلِي جَنَّتِي ‎﴿٣٠﴾‏</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enter among My servants,</a:t>
            </a:r>
            <a:r>
              <a:rPr lang="en-CA" dirty="0"/>
              <a:t> and enter My paradise!’</a:t>
            </a:r>
            <a:endParaRPr lang="en-US" dirty="0"/>
          </a:p>
        </p:txBody>
      </p:sp>
    </p:spTree>
    <p:extLst>
      <p:ext uri="{BB962C8B-B14F-4D97-AF65-F5344CB8AC3E}">
        <p14:creationId xmlns:p14="http://schemas.microsoft.com/office/powerpoint/2010/main" val="80720362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وَبَغْيَ مَنْ </a:t>
            </a:r>
            <a:r>
              <a:rPr lang="ar-EG" dirty="0"/>
              <a:t>أَ</a:t>
            </a:r>
            <a:r>
              <a:rPr lang="ar-SA" dirty="0"/>
              <a:t>خَافُ بَغْيَهُ</a:t>
            </a:r>
          </a:p>
        </p:txBody>
      </p:sp>
      <p:sp>
        <p:nvSpPr>
          <p:cNvPr id="12" name="Subtitle 4"/>
          <p:cNvSpPr>
            <a:spLocks noGrp="1"/>
          </p:cNvSpPr>
          <p:nvPr>
            <p:ph type="body" sz="quarter" idx="10"/>
          </p:nvPr>
        </p:nvSpPr>
        <p:spPr>
          <a:xfrm>
            <a:off x="2171700" y="4495801"/>
            <a:ext cx="7848600" cy="1905000"/>
          </a:xfrm>
        </p:spPr>
        <p:txBody>
          <a:bodyPr/>
          <a:lstStyle/>
          <a:p>
            <a:r>
              <a:rPr lang="en-US" dirty="0"/>
              <a:t>the tyranny of whom I anticipate to treat me tyrannically,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وَجَوْرَ مَنْ </a:t>
            </a:r>
            <a:r>
              <a:rPr lang="ar-EG" dirty="0"/>
              <a:t>أَ</a:t>
            </a:r>
            <a:r>
              <a:rPr lang="ar-SA" dirty="0"/>
              <a:t>خَافُ جَوْرَهُ</a:t>
            </a:r>
          </a:p>
        </p:txBody>
      </p:sp>
      <p:sp>
        <p:nvSpPr>
          <p:cNvPr id="12" name="Subtitle 4"/>
          <p:cNvSpPr>
            <a:spLocks noGrp="1"/>
          </p:cNvSpPr>
          <p:nvPr>
            <p:ph type="body" sz="quarter" idx="10"/>
          </p:nvPr>
        </p:nvSpPr>
        <p:spPr>
          <a:xfrm>
            <a:off x="2171700" y="4495801"/>
            <a:ext cx="7848600" cy="1905000"/>
          </a:xfrm>
        </p:spPr>
        <p:txBody>
          <a:bodyPr/>
          <a:lstStyle/>
          <a:p>
            <a:r>
              <a:rPr lang="en-US" dirty="0"/>
              <a:t>the injustice of whom I anticipate to be unjust to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وَسُلْطَانَ مَنْ </a:t>
            </a:r>
            <a:r>
              <a:rPr lang="ar-EG" dirty="0"/>
              <a:t>أَ</a:t>
            </a:r>
            <a:r>
              <a:rPr lang="ar-SA" dirty="0"/>
              <a:t>خَافُ سُلْطَانَهُ</a:t>
            </a:r>
          </a:p>
        </p:txBody>
      </p:sp>
      <p:sp>
        <p:nvSpPr>
          <p:cNvPr id="12" name="Subtitle 4"/>
          <p:cNvSpPr>
            <a:spLocks noGrp="1"/>
          </p:cNvSpPr>
          <p:nvPr>
            <p:ph type="body" sz="quarter" idx="10"/>
          </p:nvPr>
        </p:nvSpPr>
        <p:spPr>
          <a:xfrm>
            <a:off x="2171700" y="4495801"/>
            <a:ext cx="7848600" cy="1905000"/>
          </a:xfrm>
        </p:spPr>
        <p:txBody>
          <a:bodyPr/>
          <a:lstStyle/>
          <a:p>
            <a:r>
              <a:rPr lang="en-US" dirty="0"/>
              <a:t>the domination of whom I anticipate to dominate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وَكَيْدَ مَنْ </a:t>
            </a:r>
            <a:r>
              <a:rPr lang="ar-EG" dirty="0"/>
              <a:t>أَ</a:t>
            </a:r>
            <a:r>
              <a:rPr lang="ar-SA" dirty="0"/>
              <a:t>خَافُ كَيْدَهُ</a:t>
            </a:r>
          </a:p>
        </p:txBody>
      </p:sp>
      <p:sp>
        <p:nvSpPr>
          <p:cNvPr id="12" name="Subtitle 4"/>
          <p:cNvSpPr>
            <a:spLocks noGrp="1"/>
          </p:cNvSpPr>
          <p:nvPr>
            <p:ph type="body" sz="quarter" idx="10"/>
          </p:nvPr>
        </p:nvSpPr>
        <p:spPr>
          <a:xfrm>
            <a:off x="2171700" y="4495801"/>
            <a:ext cx="7848600" cy="1905000"/>
          </a:xfrm>
        </p:spPr>
        <p:txBody>
          <a:bodyPr/>
          <a:lstStyle/>
          <a:p>
            <a:r>
              <a:rPr lang="en-US" dirty="0"/>
              <a:t>the trickery of whom I anticipate to trick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وَمَقْدُرَةَ مَنْ </a:t>
            </a:r>
            <a:r>
              <a:rPr lang="ar-EG" dirty="0"/>
              <a:t>أَ</a:t>
            </a:r>
            <a:r>
              <a:rPr lang="ar-SA" dirty="0"/>
              <a:t>خَافُ مَقْدُرَتَهُ عَلَيَّ</a:t>
            </a:r>
          </a:p>
        </p:txBody>
      </p:sp>
      <p:sp>
        <p:nvSpPr>
          <p:cNvPr id="12" name="Subtitle 4"/>
          <p:cNvSpPr>
            <a:spLocks noGrp="1"/>
          </p:cNvSpPr>
          <p:nvPr>
            <p:ph type="body" sz="quarter" idx="10"/>
          </p:nvPr>
        </p:nvSpPr>
        <p:spPr>
          <a:xfrm>
            <a:off x="2171700" y="4495801"/>
            <a:ext cx="7848600" cy="1905000"/>
          </a:xfrm>
        </p:spPr>
        <p:txBody>
          <a:bodyPr/>
          <a:lstStyle/>
          <a:p>
            <a:r>
              <a:rPr lang="en-US" dirty="0"/>
              <a:t>and the authority of whom I anticipate to seize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وَتَرُدَّ عَنِّي كَيْدَ </a:t>
            </a:r>
            <a:r>
              <a:rPr lang="ar-SA" dirty="0" err="1"/>
              <a:t>ٱلْكَيَدَةِ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to ward off from me the trickeries of the deceivers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وَمَكْرَ </a:t>
            </a:r>
            <a:r>
              <a:rPr lang="ar-SA" dirty="0" err="1"/>
              <a:t>ٱلْمَكَرَةِ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cunning of the devious.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مَنْ </a:t>
            </a:r>
            <a:r>
              <a:rPr lang="ar-EG" dirty="0"/>
              <a:t>أَ</a:t>
            </a:r>
            <a:r>
              <a:rPr lang="ar-SA" dirty="0"/>
              <a:t>رَادَنِي فَ</a:t>
            </a:r>
            <a:r>
              <a:rPr lang="ar-EG" dirty="0"/>
              <a:t>أَ</a:t>
            </a:r>
            <a:r>
              <a:rPr lang="ar-SA" dirty="0"/>
              <a:t>رِدْهُ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stand for me against him who intends evil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كَادَنِي فَكِدْهُ</a:t>
            </a:r>
          </a:p>
        </p:txBody>
      </p:sp>
      <p:sp>
        <p:nvSpPr>
          <p:cNvPr id="12" name="Subtitle 4"/>
          <p:cNvSpPr>
            <a:spLocks noGrp="1"/>
          </p:cNvSpPr>
          <p:nvPr>
            <p:ph type="body" sz="quarter" idx="10"/>
          </p:nvPr>
        </p:nvSpPr>
        <p:spPr>
          <a:xfrm>
            <a:off x="2171700" y="4495801"/>
            <a:ext cx="7848600" cy="1905000"/>
          </a:xfrm>
        </p:spPr>
        <p:txBody>
          <a:bodyPr/>
          <a:lstStyle/>
          <a:p>
            <a:r>
              <a:rPr lang="en-US" dirty="0"/>
              <a:t>intrigue against him who intends to conspire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a:t>
            </a:r>
            <a:r>
              <a:rPr lang="ar-SA" dirty="0"/>
              <a:t> عَنِّي كَيْدَهُ وَمَكْرَهُ</a:t>
            </a:r>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his trickeries, cunning,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9292932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a:t>
            </a:r>
            <a:r>
              <a:rPr lang="ar-EG" dirty="0"/>
              <a:t>أْ</a:t>
            </a:r>
            <a:r>
              <a:rPr lang="ar-SA" dirty="0"/>
              <a:t>سَهُ وَ</a:t>
            </a:r>
            <a:r>
              <a:rPr lang="ar-EG" dirty="0"/>
              <a:t>أَ</a:t>
            </a:r>
            <a:r>
              <a:rPr lang="ar-SA" dirty="0"/>
              <a:t>مَانِيَّهُ</a:t>
            </a:r>
          </a:p>
        </p:txBody>
      </p:sp>
      <p:sp>
        <p:nvSpPr>
          <p:cNvPr id="12" name="Subtitle 4"/>
          <p:cNvSpPr>
            <a:spLocks noGrp="1"/>
          </p:cNvSpPr>
          <p:nvPr>
            <p:ph type="body" sz="quarter" idx="10"/>
          </p:nvPr>
        </p:nvSpPr>
        <p:spPr>
          <a:xfrm>
            <a:off x="2171700" y="4495801"/>
            <a:ext cx="7848600" cy="1905000"/>
          </a:xfrm>
        </p:spPr>
        <p:txBody>
          <a:bodyPr/>
          <a:lstStyle/>
          <a:p>
            <a:r>
              <a:rPr lang="en-US" dirty="0"/>
              <a:t>influence, and evil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وَٱمْنَعْهُ</a:t>
            </a:r>
            <a:r>
              <a:rPr lang="ar-SA" dirty="0"/>
              <a:t> عَنِّي كَيْفَ شِئْتَ وَانّٰى شِئْتَ</a:t>
            </a:r>
          </a:p>
        </p:txBody>
      </p:sp>
      <p:sp>
        <p:nvSpPr>
          <p:cNvPr id="12" name="Subtitle 4"/>
          <p:cNvSpPr>
            <a:spLocks noGrp="1"/>
          </p:cNvSpPr>
          <p:nvPr>
            <p:ph type="body" sz="quarter" idx="10"/>
          </p:nvPr>
        </p:nvSpPr>
        <p:spPr>
          <a:xfrm>
            <a:off x="2171700" y="4495801"/>
            <a:ext cx="7848600" cy="1905000"/>
          </a:xfrm>
        </p:spPr>
        <p:txBody>
          <a:bodyPr/>
          <a:lstStyle/>
          <a:p>
            <a:r>
              <a:rPr lang="en-US" dirty="0"/>
              <a:t>and prevent him against me in any way You choose and at any time You choose.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اشْغ</a:t>
            </a:r>
            <a:r>
              <a:rPr lang="ar-EG" dirty="0"/>
              <a:t>َ</a:t>
            </a:r>
            <a:r>
              <a:rPr lang="ar-SA" dirty="0"/>
              <a:t>لْهُ عَنِّي</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preoccupy him against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بِفَقْرٍ لاَ تَجْبُرُهُ</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poverty that You never cut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وَبِبَلاءٍ لاَ تَسْتُرُهُ</a:t>
            </a:r>
          </a:p>
        </p:txBody>
      </p:sp>
      <p:sp>
        <p:nvSpPr>
          <p:cNvPr id="12" name="Subtitle 4"/>
          <p:cNvSpPr>
            <a:spLocks noGrp="1"/>
          </p:cNvSpPr>
          <p:nvPr>
            <p:ph type="body" sz="quarter" idx="10"/>
          </p:nvPr>
        </p:nvSpPr>
        <p:spPr>
          <a:xfrm>
            <a:off x="2171700" y="4495801"/>
            <a:ext cx="7848600" cy="1905000"/>
          </a:xfrm>
        </p:spPr>
        <p:txBody>
          <a:bodyPr/>
          <a:lstStyle/>
          <a:p>
            <a:r>
              <a:rPr lang="en-US" dirty="0"/>
              <a:t>ordeals that You never recover,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وَبِفَاقَةٍ لاَ تَسُدُّهَا</a:t>
            </a:r>
          </a:p>
        </p:txBody>
      </p:sp>
      <p:sp>
        <p:nvSpPr>
          <p:cNvPr id="12" name="Subtitle 4"/>
          <p:cNvSpPr>
            <a:spLocks noGrp="1"/>
          </p:cNvSpPr>
          <p:nvPr>
            <p:ph type="body" sz="quarter" idx="10"/>
          </p:nvPr>
        </p:nvSpPr>
        <p:spPr>
          <a:xfrm>
            <a:off x="2171700" y="4495801"/>
            <a:ext cx="7848600" cy="1905000"/>
          </a:xfrm>
        </p:spPr>
        <p:txBody>
          <a:bodyPr/>
          <a:lstStyle/>
          <a:p>
            <a:r>
              <a:rPr lang="en-US" dirty="0"/>
              <a:t>neediness that You never stop,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وَبِسُقْمٍ لاَ تُعَافِيهِ</a:t>
            </a:r>
          </a:p>
        </p:txBody>
      </p:sp>
      <p:sp>
        <p:nvSpPr>
          <p:cNvPr id="12" name="Subtitle 4"/>
          <p:cNvSpPr>
            <a:spLocks noGrp="1"/>
          </p:cNvSpPr>
          <p:nvPr>
            <p:ph type="body" sz="quarter" idx="10"/>
          </p:nvPr>
        </p:nvSpPr>
        <p:spPr>
          <a:xfrm>
            <a:off x="2171700" y="4495801"/>
            <a:ext cx="7848600" cy="1905000"/>
          </a:xfrm>
        </p:spPr>
        <p:txBody>
          <a:bodyPr/>
          <a:lstStyle/>
          <a:p>
            <a:r>
              <a:rPr lang="en-US" dirty="0"/>
              <a:t>ailment that You never heal,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 لاَ تُعِزُّهُ</a:t>
            </a:r>
          </a:p>
        </p:txBody>
      </p:sp>
      <p:sp>
        <p:nvSpPr>
          <p:cNvPr id="12" name="Subtitle 4"/>
          <p:cNvSpPr>
            <a:spLocks noGrp="1"/>
          </p:cNvSpPr>
          <p:nvPr>
            <p:ph type="body" sz="quarter" idx="10"/>
          </p:nvPr>
        </p:nvSpPr>
        <p:spPr>
          <a:xfrm>
            <a:off x="2171700" y="4495801"/>
            <a:ext cx="7848600" cy="1905000"/>
          </a:xfrm>
        </p:spPr>
        <p:txBody>
          <a:bodyPr/>
          <a:lstStyle/>
          <a:p>
            <a:r>
              <a:rPr lang="en-US" dirty="0"/>
              <a:t>humility that You never change into dignity,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وَبِمَسْكَنَةٍ لاَ تَجْبُرُهَا</a:t>
            </a:r>
          </a:p>
        </p:txBody>
      </p:sp>
      <p:sp>
        <p:nvSpPr>
          <p:cNvPr id="12" name="Subtitle 4"/>
          <p:cNvSpPr>
            <a:spLocks noGrp="1"/>
          </p:cNvSpPr>
          <p:nvPr>
            <p:ph type="body" sz="quarter" idx="10"/>
          </p:nvPr>
        </p:nvSpPr>
        <p:spPr>
          <a:xfrm>
            <a:off x="2171700" y="4495801"/>
            <a:ext cx="7848600" cy="1905000"/>
          </a:xfrm>
        </p:spPr>
        <p:txBody>
          <a:bodyPr/>
          <a:lstStyle/>
          <a:p>
            <a:r>
              <a:rPr lang="en-US" dirty="0"/>
              <a:t>and destitution that You never cut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a:t>
            </a:r>
            <a:r>
              <a:rPr lang="ar-SA" dirty="0" err="1"/>
              <a:t>ٱضْرِبْ</a:t>
            </a:r>
            <a:r>
              <a:rPr lang="ar-SA" dirty="0"/>
              <a:t> </a:t>
            </a:r>
            <a:r>
              <a:rPr lang="ar-SA" dirty="0" err="1"/>
              <a:t>بِٱلذُّلِّ</a:t>
            </a:r>
            <a:r>
              <a:rPr lang="ar-SA" dirty="0"/>
              <a:t> نَصْبَ عَيْنَيْهِ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strike him with humility in the center of his eyes,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125430-001A-67B9-51F5-E69CE922116D}"/>
              </a:ext>
            </a:extLst>
          </p:cNvPr>
          <p:cNvSpPr txBox="1">
            <a:spLocks/>
          </p:cNvSpPr>
          <p:nvPr/>
        </p:nvSpPr>
        <p:spPr bwMode="auto">
          <a:xfrm>
            <a:off x="551384" y="538943"/>
            <a:ext cx="11089232" cy="5780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a:lstStyle>
          <a:p>
            <a:r>
              <a:rPr lang="en-CA" sz="3600" kern="0" dirty="0"/>
              <a:t>Please recite four </a:t>
            </a:r>
            <a:r>
              <a:rPr lang="en-CA" sz="3600" kern="0" dirty="0" err="1"/>
              <a:t>Rakaat</a:t>
            </a:r>
            <a:r>
              <a:rPr lang="en-CA" sz="3600" kern="0" dirty="0"/>
              <a:t>, (divided into two), in the following manner:</a:t>
            </a:r>
          </a:p>
          <a:p>
            <a:br>
              <a:rPr lang="en-CA" sz="3600" kern="0" dirty="0"/>
            </a:br>
            <a:r>
              <a:rPr lang="en-CA" sz="3600" kern="0" dirty="0"/>
              <a:t>a) </a:t>
            </a:r>
            <a:r>
              <a:rPr lang="en-CA" sz="3600" b="1" u="sng" kern="0" dirty="0"/>
              <a:t>First Salah</a:t>
            </a:r>
            <a:r>
              <a:rPr lang="en-CA" sz="3600" kern="0" dirty="0"/>
              <a:t>: In the first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Káfirún</a:t>
            </a:r>
            <a:r>
              <a:rPr lang="en-CA" sz="3600" kern="0" dirty="0"/>
              <a:t> (</a:t>
            </a:r>
            <a:r>
              <a:rPr lang="en-CA" sz="3600" kern="0" dirty="0" err="1"/>
              <a:t>Súra</a:t>
            </a:r>
            <a:r>
              <a:rPr lang="en-CA" sz="3600" kern="0" dirty="0"/>
              <a:t> # 109).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Ikhlás</a:t>
            </a:r>
            <a:r>
              <a:rPr lang="en-CA" sz="3600" kern="0" dirty="0"/>
              <a:t> (</a:t>
            </a:r>
            <a:r>
              <a:rPr lang="en-CA" sz="3600" kern="0" dirty="0" err="1"/>
              <a:t>Súra</a:t>
            </a:r>
            <a:r>
              <a:rPr lang="en-CA" sz="3600" kern="0" dirty="0"/>
              <a:t> # 112).</a:t>
            </a:r>
          </a:p>
          <a:p>
            <a:br>
              <a:rPr lang="en-CA" sz="3600" kern="0" dirty="0"/>
            </a:br>
            <a:r>
              <a:rPr lang="en-CA" sz="3600" kern="0" dirty="0"/>
              <a:t>b) </a:t>
            </a:r>
            <a:r>
              <a:rPr lang="en-CA" sz="3600" b="1" u="sng" kern="0" dirty="0"/>
              <a:t>Second Salah</a:t>
            </a:r>
            <a:r>
              <a:rPr lang="en-CA" sz="3600" kern="0" dirty="0"/>
              <a:t>: In the first </a:t>
            </a:r>
            <a:r>
              <a:rPr lang="en-CA" sz="3600" kern="0" dirty="0" err="1"/>
              <a:t>rakaat</a:t>
            </a:r>
            <a:r>
              <a:rPr lang="en-CA" sz="3600" kern="0" dirty="0"/>
              <a:t>, after </a:t>
            </a:r>
            <a:r>
              <a:rPr lang="en-CA" sz="3600" kern="0" dirty="0" err="1"/>
              <a:t>Súra</a:t>
            </a:r>
            <a:r>
              <a:rPr lang="en-CA" sz="3600" kern="0" dirty="0"/>
              <a:t> al- </a:t>
            </a:r>
            <a:r>
              <a:rPr lang="en-CA" sz="3600" kern="0" dirty="0" err="1"/>
              <a:t>Hamd</a:t>
            </a:r>
            <a:r>
              <a:rPr lang="en-CA" sz="3600" kern="0" dirty="0"/>
              <a:t>, recite </a:t>
            </a:r>
            <a:r>
              <a:rPr lang="en-CA" sz="3600" kern="0" dirty="0" err="1"/>
              <a:t>Súra</a:t>
            </a:r>
            <a:r>
              <a:rPr lang="en-CA" sz="3600" kern="0" dirty="0"/>
              <a:t> al-</a:t>
            </a:r>
            <a:r>
              <a:rPr lang="en-CA" sz="3600" kern="0" dirty="0" err="1"/>
              <a:t>Ahzáb</a:t>
            </a:r>
            <a:r>
              <a:rPr lang="en-CA" sz="3600" kern="0" dirty="0"/>
              <a:t> (</a:t>
            </a:r>
            <a:r>
              <a:rPr lang="en-CA" sz="3600" kern="0" dirty="0" err="1"/>
              <a:t>Súra</a:t>
            </a:r>
            <a:r>
              <a:rPr lang="en-CA" sz="3600" kern="0" dirty="0"/>
              <a:t> # 33). In the second </a:t>
            </a:r>
            <a:r>
              <a:rPr lang="en-CA" sz="3600" kern="0" dirty="0" err="1"/>
              <a:t>rakaat</a:t>
            </a:r>
            <a:r>
              <a:rPr lang="en-CA" sz="3600" kern="0" dirty="0"/>
              <a:t>, after </a:t>
            </a:r>
            <a:r>
              <a:rPr lang="en-CA" sz="3600" kern="0" dirty="0" err="1"/>
              <a:t>Súra</a:t>
            </a:r>
            <a:r>
              <a:rPr lang="en-CA" sz="3600" kern="0" dirty="0"/>
              <a:t> al-</a:t>
            </a:r>
            <a:r>
              <a:rPr lang="en-CA" sz="3600" kern="0" dirty="0" err="1"/>
              <a:t>Hamd</a:t>
            </a:r>
            <a:r>
              <a:rPr lang="en-CA" sz="3600" kern="0" dirty="0"/>
              <a:t>, recite </a:t>
            </a:r>
            <a:r>
              <a:rPr lang="en-CA" sz="3600" kern="0" dirty="0" err="1"/>
              <a:t>Súra</a:t>
            </a:r>
            <a:r>
              <a:rPr lang="en-CA" sz="3600" kern="0" dirty="0"/>
              <a:t> al-</a:t>
            </a:r>
            <a:r>
              <a:rPr lang="en-CA" sz="3600" kern="0" dirty="0" err="1"/>
              <a:t>Munáfiqún</a:t>
            </a:r>
            <a:r>
              <a:rPr lang="en-CA" sz="3600" kern="0" dirty="0"/>
              <a:t> (</a:t>
            </a:r>
            <a:r>
              <a:rPr lang="en-CA" sz="3600" kern="0" dirty="0" err="1"/>
              <a:t>Súra</a:t>
            </a:r>
            <a:r>
              <a:rPr lang="en-CA" sz="3600" kern="0" dirty="0"/>
              <a:t> # 63).</a:t>
            </a:r>
          </a:p>
        </p:txBody>
      </p:sp>
    </p:spTree>
    <p:extLst>
      <p:ext uri="{BB962C8B-B14F-4D97-AF65-F5344CB8AC3E}">
        <p14:creationId xmlns:p14="http://schemas.microsoft.com/office/powerpoint/2010/main" val="374417302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وَادْخِلْ عَلَيْهِ </a:t>
            </a:r>
            <a:r>
              <a:rPr lang="ar-SA" dirty="0" err="1"/>
              <a:t>ٱلْفَقْرَ</a:t>
            </a:r>
            <a:r>
              <a:rPr lang="ar-SA" dirty="0"/>
              <a:t> فِي مَنْزِلِهِ</a:t>
            </a:r>
          </a:p>
        </p:txBody>
      </p:sp>
      <p:sp>
        <p:nvSpPr>
          <p:cNvPr id="12" name="Subtitle 4"/>
          <p:cNvSpPr>
            <a:spLocks noGrp="1"/>
          </p:cNvSpPr>
          <p:nvPr>
            <p:ph type="body" sz="quarter" idx="10"/>
          </p:nvPr>
        </p:nvSpPr>
        <p:spPr>
          <a:xfrm>
            <a:off x="2171700" y="4495801"/>
            <a:ext cx="7848600" cy="1905000"/>
          </a:xfrm>
        </p:spPr>
        <p:txBody>
          <a:bodyPr/>
          <a:lstStyle/>
          <a:p>
            <a:r>
              <a:rPr lang="en-US" dirty="0"/>
              <a:t>interleave poverty to his own house,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وَٱلْعِلَّةَ</a:t>
            </a:r>
            <a:r>
              <a:rPr lang="ar-SA" dirty="0"/>
              <a:t> </a:t>
            </a:r>
            <a:r>
              <a:rPr lang="ar-SA" dirty="0" err="1"/>
              <a:t>وَٱلسُّقْمَ</a:t>
            </a:r>
            <a:r>
              <a:rPr lang="ar-SA" dirty="0"/>
              <a:t> فِي بَدَنِهِ</a:t>
            </a:r>
          </a:p>
        </p:txBody>
      </p:sp>
      <p:sp>
        <p:nvSpPr>
          <p:cNvPr id="12" name="Subtitle 4"/>
          <p:cNvSpPr>
            <a:spLocks noGrp="1"/>
          </p:cNvSpPr>
          <p:nvPr>
            <p:ph type="body" sz="quarter" idx="10"/>
          </p:nvPr>
        </p:nvSpPr>
        <p:spPr>
          <a:xfrm>
            <a:off x="2171700" y="4495801"/>
            <a:ext cx="7848600" cy="1905000"/>
          </a:xfrm>
        </p:spPr>
        <p:txBody>
          <a:bodyPr/>
          <a:lstStyle/>
          <a:p>
            <a:r>
              <a:rPr lang="en-US" dirty="0"/>
              <a:t>place ailment and disease in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تَشْغَلَهُ عَنِّي بِشُغْلٍ شَاغِلٍ لاَ فَرَاغَ لَهُ</a:t>
            </a:r>
          </a:p>
        </p:txBody>
      </p:sp>
      <p:sp>
        <p:nvSpPr>
          <p:cNvPr id="12" name="Subtitle 4"/>
          <p:cNvSpPr>
            <a:spLocks noGrp="1"/>
          </p:cNvSpPr>
          <p:nvPr>
            <p:ph type="body" sz="quarter" idx="10"/>
          </p:nvPr>
        </p:nvSpPr>
        <p:spPr>
          <a:xfrm>
            <a:off x="2171700" y="4495801"/>
            <a:ext cx="7848600" cy="1905000"/>
          </a:xfrm>
        </p:spPr>
        <p:txBody>
          <a:bodyPr/>
          <a:lstStyle/>
          <a:p>
            <a:r>
              <a:rPr lang="en-US" dirty="0"/>
              <a:t>so that You will preoccupy him with an engrossing, relentless preoccupation,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نْسِهِ ذِكْرِي كَمَا </a:t>
            </a:r>
            <a:r>
              <a:rPr lang="ar-EG" dirty="0"/>
              <a:t>أَ</a:t>
            </a:r>
            <a:r>
              <a:rPr lang="ar-SA" dirty="0"/>
              <a:t>نْسَيْتَهُ ذِكْرَكَ</a:t>
            </a:r>
          </a:p>
        </p:txBody>
      </p:sp>
      <p:sp>
        <p:nvSpPr>
          <p:cNvPr id="12" name="Subtitle 4"/>
          <p:cNvSpPr>
            <a:spLocks noGrp="1"/>
          </p:cNvSpPr>
          <p:nvPr>
            <p:ph type="body" sz="quarter" idx="10"/>
          </p:nvPr>
        </p:nvSpPr>
        <p:spPr>
          <a:xfrm>
            <a:off x="2171700" y="4495801"/>
            <a:ext cx="7848600" cy="1905000"/>
          </a:xfrm>
        </p:spPr>
        <p:txBody>
          <a:bodyPr/>
          <a:lstStyle/>
          <a:p>
            <a:r>
              <a:rPr lang="en-US" dirty="0"/>
              <a:t>make him fail to remember me in the same was as he has failed to remember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وَخُذْ عَنِّي بِسَمْعِهِ وَبَصَرِهِ</a:t>
            </a:r>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his hearing, sight,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وَلِسَانِهِ وَيَدِهِ</a:t>
            </a:r>
            <a:br>
              <a:rPr lang="ar-SA" dirty="0"/>
            </a:br>
            <a:r>
              <a:rPr lang="ar-SA" dirty="0"/>
              <a:t>وَرِجْلِهِ وَقَلْبِهِ</a:t>
            </a:r>
          </a:p>
        </p:txBody>
      </p:sp>
      <p:sp>
        <p:nvSpPr>
          <p:cNvPr id="12" name="Subtitle 4"/>
          <p:cNvSpPr>
            <a:spLocks noGrp="1"/>
          </p:cNvSpPr>
          <p:nvPr>
            <p:ph type="body" sz="quarter" idx="10"/>
          </p:nvPr>
        </p:nvSpPr>
        <p:spPr>
          <a:xfrm>
            <a:off x="2171700" y="4495801"/>
            <a:ext cx="7848600" cy="1905000"/>
          </a:xfrm>
        </p:spPr>
        <p:txBody>
          <a:bodyPr/>
          <a:lstStyle/>
          <a:p>
            <a:r>
              <a:rPr lang="en-US" dirty="0"/>
              <a:t>tongue, hand, leg,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وَجَمِيعِ جَوَارِحِهِ</a:t>
            </a:r>
          </a:p>
        </p:txBody>
      </p:sp>
      <p:sp>
        <p:nvSpPr>
          <p:cNvPr id="12" name="Subtitle 4"/>
          <p:cNvSpPr>
            <a:spLocks noGrp="1"/>
          </p:cNvSpPr>
          <p:nvPr>
            <p:ph type="body" sz="quarter" idx="10"/>
          </p:nvPr>
        </p:nvSpPr>
        <p:spPr>
          <a:xfrm>
            <a:off x="2171700" y="4495801"/>
            <a:ext cx="7848600" cy="1905000"/>
          </a:xfrm>
        </p:spPr>
        <p:txBody>
          <a:bodyPr/>
          <a:lstStyle/>
          <a:p>
            <a:r>
              <a:rPr lang="en-US" dirty="0"/>
              <a:t>and all of his organs,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دْخِلْ عَلَيْهِ فِي جَمِيعِ ذٰلِكَ ٱلسُّقْمَ</a:t>
            </a:r>
          </a:p>
        </p:txBody>
      </p:sp>
      <p:sp>
        <p:nvSpPr>
          <p:cNvPr id="12" name="Subtitle 4"/>
          <p:cNvSpPr>
            <a:spLocks noGrp="1"/>
          </p:cNvSpPr>
          <p:nvPr>
            <p:ph type="body" sz="quarter" idx="10"/>
          </p:nvPr>
        </p:nvSpPr>
        <p:spPr>
          <a:xfrm>
            <a:off x="2171700" y="4495801"/>
            <a:ext cx="7848600" cy="1905000"/>
          </a:xfrm>
        </p:spPr>
        <p:txBody>
          <a:bodyPr/>
          <a:lstStyle/>
          <a:p>
            <a:r>
              <a:rPr lang="en-US" dirty="0"/>
              <a:t>place in him sickness in all these (organs),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a:t>
            </a:r>
            <a:r>
              <a:rPr lang="ar-EG" dirty="0"/>
              <a:t>َ</a:t>
            </a:r>
            <a:r>
              <a:rPr lang="ar-SA" dirty="0"/>
              <a:t>شْفِهِ حَتَّىٰ تَجْعَلَ ذٰلِكَ لَهُ شُغْلاً شَاغِلاً بِهِ</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heal him so that all these (sicknesses) will preoccupy him relentlessly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عَنِّي وَعَنْ ذِكْرِي</a:t>
            </a:r>
          </a:p>
        </p:txBody>
      </p:sp>
      <p:sp>
        <p:nvSpPr>
          <p:cNvPr id="12" name="Subtitle 4"/>
          <p:cNvSpPr>
            <a:spLocks noGrp="1"/>
          </p:cNvSpPr>
          <p:nvPr>
            <p:ph type="body" sz="quarter" idx="10"/>
          </p:nvPr>
        </p:nvSpPr>
        <p:spPr>
          <a:xfrm>
            <a:off x="2171700" y="4495801"/>
            <a:ext cx="7848600" cy="1905000"/>
          </a:xfrm>
        </p:spPr>
        <p:txBody>
          <a:bodyPr/>
          <a:lstStyle/>
          <a:p>
            <a:r>
              <a:rPr lang="en-US" dirty="0"/>
              <a:t>from me and from mentioning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D67040-38EC-63FD-093C-9A01261E4D55}"/>
              </a:ext>
            </a:extLst>
          </p:cNvPr>
          <p:cNvSpPr>
            <a:spLocks noGrp="1"/>
          </p:cNvSpPr>
          <p:nvPr>
            <p:ph type="title"/>
          </p:nvPr>
        </p:nvSpPr>
        <p:spPr>
          <a:xfrm>
            <a:off x="3429000" y="3238500"/>
            <a:ext cx="12192000" cy="1143000"/>
          </a:xfrm>
        </p:spPr>
        <p:txBody>
          <a:bodyPr/>
          <a:lstStyle/>
          <a:p>
            <a:pPr>
              <a:lnSpc>
                <a:spcPct val="100000"/>
              </a:lnSpc>
            </a:pPr>
            <a:r>
              <a:rPr lang="ar-SA" sz="6000" dirty="0"/>
              <a:t>بِسْمِ اللَّهِ الرَّحْمَنِ الرَّحِيمِ</a:t>
            </a:r>
            <a:br>
              <a:rPr lang="ar-SA" sz="6000" dirty="0"/>
            </a:br>
            <a:r>
              <a:rPr lang="ar-AE" sz="6000" dirty="0"/>
              <a:t>قُلْ هُوَ اللَّهُ أَحَدٌ</a:t>
            </a:r>
            <a:br>
              <a:rPr lang="ar-SA" sz="6000" dirty="0"/>
            </a:br>
            <a:r>
              <a:rPr lang="ar-AE" sz="6000" dirty="0"/>
              <a:t>اللَّهُ الصَّمَدُ</a:t>
            </a:r>
            <a:br>
              <a:rPr lang="ar-SA" sz="6000" dirty="0"/>
            </a:br>
            <a:r>
              <a:rPr lang="ar-AE" sz="6000" dirty="0"/>
              <a:t>لَمْ يَلِدْ وَلَمْ يُولَدْ</a:t>
            </a:r>
            <a:br>
              <a:rPr lang="en-CA" sz="6000" dirty="0"/>
            </a:br>
            <a:r>
              <a:rPr lang="ar-AE" sz="6000" dirty="0"/>
              <a:t>وَلَمْ يَكُنْ لَهُ كُفُوًا أَحَدٌ</a:t>
            </a:r>
            <a:endParaRPr lang="en-CA" sz="6000" dirty="0"/>
          </a:p>
        </p:txBody>
      </p:sp>
      <p:sp>
        <p:nvSpPr>
          <p:cNvPr id="6" name="Text Placeholder 5">
            <a:extLst>
              <a:ext uri="{FF2B5EF4-FFF2-40B4-BE49-F238E27FC236}">
                <a16:creationId xmlns:a16="http://schemas.microsoft.com/office/drawing/2014/main" id="{D3C7B04C-C328-7FA5-8D40-AE000C4A6E15}"/>
              </a:ext>
            </a:extLst>
          </p:cNvPr>
          <p:cNvSpPr>
            <a:spLocks noGrp="1"/>
          </p:cNvSpPr>
          <p:nvPr>
            <p:ph type="body" sz="quarter" idx="10"/>
          </p:nvPr>
        </p:nvSpPr>
        <p:spPr>
          <a:xfrm>
            <a:off x="-762000" y="1066800"/>
            <a:ext cx="7848600" cy="5257800"/>
          </a:xfrm>
        </p:spPr>
        <p:txBody>
          <a:bodyPr anchor="ctr"/>
          <a:lstStyle/>
          <a:p>
            <a:r>
              <a:rPr lang="en-US" dirty="0"/>
              <a:t>In the Name of </a:t>
            </a:r>
            <a:r>
              <a:rPr lang="en-US" dirty="0" err="1"/>
              <a:t>Alláh</a:t>
            </a:r>
            <a:r>
              <a:rPr lang="en-US" dirty="0"/>
              <a:t>, </a:t>
            </a:r>
          </a:p>
          <a:p>
            <a:r>
              <a:rPr lang="en-US" dirty="0"/>
              <a:t>the All-beneficent, the All-merciful.</a:t>
            </a:r>
          </a:p>
          <a:p>
            <a:r>
              <a:rPr lang="en-AU" dirty="0"/>
              <a:t>Say: He, Allah is One</a:t>
            </a:r>
            <a:endParaRPr lang="ar-SA" dirty="0"/>
          </a:p>
          <a:p>
            <a:r>
              <a:rPr lang="en-AU" dirty="0"/>
              <a:t>Allah is He on Whom all depend</a:t>
            </a:r>
          </a:p>
          <a:p>
            <a:r>
              <a:rPr lang="en-AU" dirty="0"/>
              <a:t>He begets not, nor is he begotten</a:t>
            </a:r>
          </a:p>
          <a:p>
            <a:r>
              <a:rPr lang="en-AU" dirty="0"/>
              <a:t>And none is like Him.</a:t>
            </a:r>
          </a:p>
        </p:txBody>
      </p:sp>
      <p:sp>
        <p:nvSpPr>
          <p:cNvPr id="2191" name="TextBox 2190">
            <a:extLst>
              <a:ext uri="{FF2B5EF4-FFF2-40B4-BE49-F238E27FC236}">
                <a16:creationId xmlns:a16="http://schemas.microsoft.com/office/drawing/2014/main" id="{3A504F83-F2CE-C716-E847-9546030FDC5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2192" name="TextBox 2191">
            <a:extLst>
              <a:ext uri="{FF2B5EF4-FFF2-40B4-BE49-F238E27FC236}">
                <a16:creationId xmlns:a16="http://schemas.microsoft.com/office/drawing/2014/main" id="{FB18DBC9-B167-6EC8-E0FA-B3CC1BF2187A}"/>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2193" name="TextBox 2192">
            <a:extLst>
              <a:ext uri="{FF2B5EF4-FFF2-40B4-BE49-F238E27FC236}">
                <a16:creationId xmlns:a16="http://schemas.microsoft.com/office/drawing/2014/main" id="{B7E4D464-EF0C-76A0-96FA-30E9F83D17F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2194" name="TextBox 2193">
            <a:extLst>
              <a:ext uri="{FF2B5EF4-FFF2-40B4-BE49-F238E27FC236}">
                <a16:creationId xmlns:a16="http://schemas.microsoft.com/office/drawing/2014/main" id="{34787977-0264-5206-2B74-06682419A50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2195" name="TextBox 2194">
            <a:extLst>
              <a:ext uri="{FF2B5EF4-FFF2-40B4-BE49-F238E27FC236}">
                <a16:creationId xmlns:a16="http://schemas.microsoft.com/office/drawing/2014/main" id="{9321CF2B-2A1D-EF7E-5804-C4AFC25D3C0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2196" name="TextBox 2195">
            <a:extLst>
              <a:ext uri="{FF2B5EF4-FFF2-40B4-BE49-F238E27FC236}">
                <a16:creationId xmlns:a16="http://schemas.microsoft.com/office/drawing/2014/main" id="{43527D21-CF9D-E7B0-9C41-145C22D18698}"/>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2197" name="TextBox 2196">
            <a:extLst>
              <a:ext uri="{FF2B5EF4-FFF2-40B4-BE49-F238E27FC236}">
                <a16:creationId xmlns:a16="http://schemas.microsoft.com/office/drawing/2014/main" id="{3BC14E84-D708-9464-2188-FD1E988940F1}"/>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
        <p:nvSpPr>
          <p:cNvPr id="2198" name="TextBox 2197">
            <a:extLst>
              <a:ext uri="{FF2B5EF4-FFF2-40B4-BE49-F238E27FC236}">
                <a16:creationId xmlns:a16="http://schemas.microsoft.com/office/drawing/2014/main" id="{0D354D73-C741-15FE-2E36-AC02B322F92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8</a:t>
            </a:r>
            <a:endParaRPr lang="en-CA" dirty="0">
              <a:solidFill>
                <a:srgbClr val="D9D9D9"/>
              </a:solidFill>
            </a:endParaRPr>
          </a:p>
        </p:txBody>
      </p:sp>
      <p:sp>
        <p:nvSpPr>
          <p:cNvPr id="2199" name="TextBox 2198">
            <a:extLst>
              <a:ext uri="{FF2B5EF4-FFF2-40B4-BE49-F238E27FC236}">
                <a16:creationId xmlns:a16="http://schemas.microsoft.com/office/drawing/2014/main" id="{F70E5491-6847-0D26-54ED-E2119B6749A4}"/>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9</a:t>
            </a:r>
            <a:endParaRPr lang="en-CA" dirty="0">
              <a:solidFill>
                <a:srgbClr val="D9D9D9"/>
              </a:solidFill>
            </a:endParaRPr>
          </a:p>
        </p:txBody>
      </p:sp>
      <p:sp>
        <p:nvSpPr>
          <p:cNvPr id="2200" name="TextBox 2199">
            <a:extLst>
              <a:ext uri="{FF2B5EF4-FFF2-40B4-BE49-F238E27FC236}">
                <a16:creationId xmlns:a16="http://schemas.microsoft.com/office/drawing/2014/main" id="{D6184256-C2DC-D14A-C05A-23232984456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10</a:t>
            </a:r>
            <a:endParaRPr lang="en-CA" dirty="0">
              <a:solidFill>
                <a:srgbClr val="D9D9D9"/>
              </a:solidFill>
            </a:endParaRPr>
          </a:p>
        </p:txBody>
      </p:sp>
      <p:sp>
        <p:nvSpPr>
          <p:cNvPr id="2201" name="TextBox 2200">
            <a:extLst>
              <a:ext uri="{FF2B5EF4-FFF2-40B4-BE49-F238E27FC236}">
                <a16:creationId xmlns:a16="http://schemas.microsoft.com/office/drawing/2014/main" id="{6BE16F13-D690-57B9-8158-E367EA3E0195}"/>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11</a:t>
            </a:r>
            <a:endParaRPr lang="en-CA" dirty="0">
              <a:solidFill>
                <a:srgbClr val="D9D9D9"/>
              </a:solidFill>
            </a:endParaRPr>
          </a:p>
        </p:txBody>
      </p:sp>
      <p:sp>
        <p:nvSpPr>
          <p:cNvPr id="2202" name="TextBox 2201">
            <a:extLst>
              <a:ext uri="{FF2B5EF4-FFF2-40B4-BE49-F238E27FC236}">
                <a16:creationId xmlns:a16="http://schemas.microsoft.com/office/drawing/2014/main" id="{8A789960-7F77-0D73-FBB1-B2C0083E0C3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12</a:t>
            </a:r>
            <a:endParaRPr lang="en-CA" dirty="0">
              <a:solidFill>
                <a:srgbClr val="D9D9D9"/>
              </a:solidFill>
            </a:endParaRPr>
          </a:p>
        </p:txBody>
      </p:sp>
      <p:sp>
        <p:nvSpPr>
          <p:cNvPr id="2203" name="TextBox 2202">
            <a:extLst>
              <a:ext uri="{FF2B5EF4-FFF2-40B4-BE49-F238E27FC236}">
                <a16:creationId xmlns:a16="http://schemas.microsoft.com/office/drawing/2014/main" id="{E41982BA-7BD1-E6A0-7B21-431CC21BC37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13</a:t>
            </a:r>
            <a:endParaRPr lang="en-CA" dirty="0">
              <a:solidFill>
                <a:srgbClr val="D9D9D9"/>
              </a:solidFill>
            </a:endParaRPr>
          </a:p>
        </p:txBody>
      </p:sp>
      <p:sp>
        <p:nvSpPr>
          <p:cNvPr id="2204" name="TextBox 2203">
            <a:extLst>
              <a:ext uri="{FF2B5EF4-FFF2-40B4-BE49-F238E27FC236}">
                <a16:creationId xmlns:a16="http://schemas.microsoft.com/office/drawing/2014/main" id="{084C9A54-7997-8834-488E-BEAFE504FB78}"/>
              </a:ext>
            </a:extLst>
          </p:cNvPr>
          <p:cNvSpPr txBox="1"/>
          <p:nvPr/>
        </p:nvSpPr>
        <p:spPr>
          <a:xfrm>
            <a:off x="5760000" y="6273225"/>
            <a:ext cx="673240" cy="584775"/>
          </a:xfrm>
          <a:prstGeom prst="rect">
            <a:avLst/>
          </a:prstGeom>
          <a:noFill/>
        </p:spPr>
        <p:txBody>
          <a:bodyPr wrap="square">
            <a:spAutoFit/>
          </a:bodyPr>
          <a:lstStyle/>
          <a:p>
            <a:pPr algn="ctr"/>
            <a:r>
              <a:rPr lang="en-US" sz="3200" kern="0" dirty="0">
                <a:solidFill>
                  <a:srgbClr val="D9D9D9"/>
                </a:solidFill>
                <a:latin typeface="Calibri Light" panose="020F0302020204030204" pitchFamily="34" charset="0"/>
                <a:cs typeface="Calibri Light" panose="020F0302020204030204" pitchFamily="34" charset="0"/>
              </a:rPr>
              <a:t>14</a:t>
            </a:r>
            <a:endParaRPr lang="en-CA" dirty="0">
              <a:solidFill>
                <a:srgbClr val="D9D9D9"/>
              </a:solidFill>
            </a:endParaRPr>
          </a:p>
        </p:txBody>
      </p:sp>
      <p:sp>
        <p:nvSpPr>
          <p:cNvPr id="2291" name="Text Box 3">
            <a:extLst>
              <a:ext uri="{FF2B5EF4-FFF2-40B4-BE49-F238E27FC236}">
                <a16:creationId xmlns:a16="http://schemas.microsoft.com/office/drawing/2014/main" id="{4E137826-5E31-8BE5-5DDB-69606D07DA45}"/>
              </a:ext>
            </a:extLst>
          </p:cNvPr>
          <p:cNvSpPr txBox="1">
            <a:spLocks noChangeArrowheads="1"/>
          </p:cNvSpPr>
          <p:nvPr/>
        </p:nvSpPr>
        <p:spPr bwMode="auto">
          <a:xfrm>
            <a:off x="3543300" y="302567"/>
            <a:ext cx="5105400" cy="461665"/>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r>
              <a:rPr lang="en-US" altLang="en-US" sz="2400" b="1" dirty="0">
                <a:solidFill>
                  <a:srgbClr val="D9D9D9"/>
                </a:solidFill>
                <a:latin typeface="Trebuchet MS" panose="020B0603020202020204" pitchFamily="34" charset="0"/>
                <a:cs typeface="Calibri" panose="020F0502020204030204" pitchFamily="34" charset="0"/>
              </a:rPr>
              <a:t>Surah al-</a:t>
            </a:r>
            <a:r>
              <a:rPr lang="en-US" altLang="en-US" sz="2400" b="1" dirty="0" err="1">
                <a:solidFill>
                  <a:srgbClr val="D9D9D9"/>
                </a:solidFill>
                <a:latin typeface="Trebuchet MS" panose="020B0603020202020204" pitchFamily="34" charset="0"/>
                <a:cs typeface="Calibri" panose="020F0502020204030204" pitchFamily="34" charset="0"/>
              </a:rPr>
              <a:t>Ikhlaas</a:t>
            </a:r>
            <a:r>
              <a:rPr lang="en-US" altLang="en-US" sz="2400" b="1" dirty="0">
                <a:solidFill>
                  <a:srgbClr val="D9D9D9"/>
                </a:solidFill>
                <a:latin typeface="Trebuchet MS" panose="020B0603020202020204" pitchFamily="34" charset="0"/>
                <a:cs typeface="Calibri" panose="020F0502020204030204" pitchFamily="34" charset="0"/>
              </a:rPr>
              <a:t> (Recite 14 times):</a:t>
            </a:r>
          </a:p>
        </p:txBody>
      </p:sp>
    </p:spTree>
    <p:extLst>
      <p:ext uri="{BB962C8B-B14F-4D97-AF65-F5344CB8AC3E}">
        <p14:creationId xmlns:p14="http://schemas.microsoft.com/office/powerpoint/2010/main" val="32665679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9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21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192"/>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19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19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19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194"/>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19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19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9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96"/>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1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19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19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19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19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19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20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200"/>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20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201"/>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20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202"/>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2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203"/>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 grpId="0"/>
      <p:bldP spid="2192" grpId="0"/>
      <p:bldP spid="2192" grpId="1"/>
      <p:bldP spid="2193" grpId="0"/>
      <p:bldP spid="2193" grpId="1"/>
      <p:bldP spid="2194" grpId="0"/>
      <p:bldP spid="2194" grpId="1"/>
      <p:bldP spid="2195" grpId="0"/>
      <p:bldP spid="2195" grpId="1"/>
      <p:bldP spid="2196" grpId="0"/>
      <p:bldP spid="2196" grpId="1"/>
      <p:bldP spid="2197" grpId="0"/>
      <p:bldP spid="2197" grpId="1"/>
      <p:bldP spid="2198" grpId="0"/>
      <p:bldP spid="2198" grpId="1"/>
      <p:bldP spid="2199" grpId="0"/>
      <p:bldP spid="2199" grpId="1"/>
      <p:bldP spid="2200" grpId="0"/>
      <p:bldP spid="2200" grpId="1"/>
      <p:bldP spid="2201" grpId="0"/>
      <p:bldP spid="2201" grpId="1"/>
      <p:bldP spid="2202" grpId="0"/>
      <p:bldP spid="2202" grpId="1"/>
      <p:bldP spid="2203" grpId="0"/>
      <p:bldP spid="2203" grpId="1"/>
      <p:bldP spid="2204"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يَا كَافِي مَا لاَ يَكْفِي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spare me, O Savior, from all that which cannot be spared by anyone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فَإِنَّكَ </a:t>
            </a:r>
            <a:r>
              <a:rPr lang="ar-SA" dirty="0" err="1"/>
              <a:t>ٱلْكَافِي</a:t>
            </a:r>
            <a:r>
              <a:rPr lang="ar-SA" dirty="0"/>
              <a:t> لاَ كَافِيَ سِوَاكَ</a:t>
            </a:r>
          </a:p>
        </p:txBody>
      </p:sp>
      <p:sp>
        <p:nvSpPr>
          <p:cNvPr id="12" name="Subtitle 4"/>
          <p:cNvSpPr>
            <a:spLocks noGrp="1"/>
          </p:cNvSpPr>
          <p:nvPr>
            <p:ph type="body" sz="quarter" idx="10"/>
          </p:nvPr>
        </p:nvSpPr>
        <p:spPr>
          <a:xfrm>
            <a:off x="2171700" y="4495801"/>
            <a:ext cx="7848600" cy="1905000"/>
          </a:xfrm>
        </p:spPr>
        <p:txBody>
          <a:bodyPr/>
          <a:lstStyle/>
          <a:p>
            <a:r>
              <a:rPr lang="en-US" dirty="0"/>
              <a:t>for You are verily the Savior; and there is no savior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وَمُفَرِّجٌ لاَ مُفَرِّجَ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Reliever, and there is no reliever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 لاَ مُغِيثَ سِوَاكَ</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the Succorer, and there is no succorer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وَجَارٌ لاَ جَارَ سِوَاكَ</a:t>
            </a:r>
          </a:p>
        </p:txBody>
      </p:sp>
      <p:sp>
        <p:nvSpPr>
          <p:cNvPr id="12" name="Subtitle 4"/>
          <p:cNvSpPr>
            <a:spLocks noGrp="1"/>
          </p:cNvSpPr>
          <p:nvPr>
            <p:ph type="body" sz="quarter" idx="10"/>
          </p:nvPr>
        </p:nvSpPr>
        <p:spPr>
          <a:xfrm>
            <a:off x="2171700" y="4495801"/>
            <a:ext cx="7848600" cy="1905000"/>
          </a:xfrm>
        </p:spPr>
        <p:txBody>
          <a:bodyPr/>
          <a:lstStyle/>
          <a:p>
            <a:r>
              <a:rPr lang="en-US" dirty="0"/>
              <a:t>and You are verily the </a:t>
            </a:r>
            <a:r>
              <a:rPr lang="en-US" dirty="0" err="1"/>
              <a:t>Shelterer</a:t>
            </a:r>
            <a:r>
              <a:rPr lang="en-US" dirty="0"/>
              <a:t>, and there is no </a:t>
            </a:r>
            <a:r>
              <a:rPr lang="en-US" dirty="0" err="1"/>
              <a:t>shelterer</a:t>
            </a:r>
            <a:r>
              <a:rPr lang="en-US" dirty="0"/>
              <a:t>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خَابَ مَنْ كَانَ جَارُهُ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Disappointed is he whose </a:t>
            </a:r>
            <a:r>
              <a:rPr lang="en-US" dirty="0" err="1"/>
              <a:t>shelterer</a:t>
            </a:r>
            <a:r>
              <a:rPr lang="en-US" dirty="0"/>
              <a:t> is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وَمُغِيثُهُ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recourse to anywhere other than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resort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وَمَهْرَبُهُ إِلٰى سِوَاكَ</a:t>
            </a:r>
          </a:p>
        </p:txBody>
      </p:sp>
      <p:sp>
        <p:nvSpPr>
          <p:cNvPr id="12" name="Subtitle 4"/>
          <p:cNvSpPr>
            <a:spLocks noGrp="1"/>
          </p:cNvSpPr>
          <p:nvPr>
            <p:ph type="body" sz="quarter" idx="10"/>
          </p:nvPr>
        </p:nvSpPr>
        <p:spPr>
          <a:xfrm>
            <a:off x="2171700" y="4495801"/>
            <a:ext cx="7848600" cy="1905000"/>
          </a:xfrm>
        </p:spPr>
        <p:txBody>
          <a:bodyPr/>
          <a:lstStyle/>
          <a:p>
            <a:r>
              <a:rPr lang="en-US" dirty="0"/>
              <a:t>whose way out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أُ</a:t>
            </a:r>
            <a:r>
              <a:rPr lang="ar-SA" dirty="0"/>
              <a:t>هُ إِلٰى غَيْرِكَ</a:t>
            </a:r>
          </a:p>
        </p:txBody>
      </p:sp>
      <p:sp>
        <p:nvSpPr>
          <p:cNvPr id="12" name="Subtitle 4"/>
          <p:cNvSpPr>
            <a:spLocks noGrp="1"/>
          </p:cNvSpPr>
          <p:nvPr>
            <p:ph type="body" sz="quarter" idx="10"/>
          </p:nvPr>
        </p:nvSpPr>
        <p:spPr>
          <a:xfrm>
            <a:off x="2171700" y="4495801"/>
            <a:ext cx="7848600" cy="1905000"/>
          </a:xfrm>
        </p:spPr>
        <p:txBody>
          <a:bodyPr/>
          <a:lstStyle/>
          <a:p>
            <a:r>
              <a:rPr lang="en-US" dirty="0"/>
              <a:t>whose haven is anywhere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0103842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وَمَنْجَاهُ مِنْ مَخْلُوقٍ غَيْرِكَ</a:t>
            </a:r>
          </a:p>
        </p:txBody>
      </p:sp>
      <p:sp>
        <p:nvSpPr>
          <p:cNvPr id="12" name="Subtitle 4"/>
          <p:cNvSpPr>
            <a:spLocks noGrp="1"/>
          </p:cNvSpPr>
          <p:nvPr>
            <p:ph type="body" sz="quarter" idx="10"/>
          </p:nvPr>
        </p:nvSpPr>
        <p:spPr>
          <a:xfrm>
            <a:off x="2171700" y="4495801"/>
            <a:ext cx="7848600" cy="1905000"/>
          </a:xfrm>
        </p:spPr>
        <p:txBody>
          <a:bodyPr/>
          <a:lstStyle/>
          <a:p>
            <a:r>
              <a:rPr lang="en-US" dirty="0"/>
              <a:t>and whose savior from any created being is anyone other than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نْتَ ثِقَتِي وَرَجَائِي</a:t>
            </a:r>
          </a:p>
        </p:txBody>
      </p:sp>
      <p:sp>
        <p:nvSpPr>
          <p:cNvPr id="12" name="Subtitle 4"/>
          <p:cNvSpPr>
            <a:spLocks noGrp="1"/>
          </p:cNvSpPr>
          <p:nvPr>
            <p:ph type="body" sz="quarter" idx="10"/>
          </p:nvPr>
        </p:nvSpPr>
        <p:spPr>
          <a:xfrm>
            <a:off x="2171700" y="4495801"/>
            <a:ext cx="7848600" cy="1905000"/>
          </a:xfrm>
        </p:spPr>
        <p:txBody>
          <a:bodyPr/>
          <a:lstStyle/>
          <a:p>
            <a:r>
              <a:rPr lang="en-US" dirty="0"/>
              <a:t>You are verily my trust, my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وَمَفْزَعِي وَمَهْرَبِي</a:t>
            </a:r>
          </a:p>
        </p:txBody>
      </p:sp>
      <p:sp>
        <p:nvSpPr>
          <p:cNvPr id="12" name="Subtitle 4"/>
          <p:cNvSpPr>
            <a:spLocks noGrp="1"/>
          </p:cNvSpPr>
          <p:nvPr>
            <p:ph type="body" sz="quarter" idx="10"/>
          </p:nvPr>
        </p:nvSpPr>
        <p:spPr>
          <a:xfrm>
            <a:off x="2171700" y="4495801"/>
            <a:ext cx="7848600" cy="1905000"/>
          </a:xfrm>
        </p:spPr>
        <p:txBody>
          <a:bodyPr/>
          <a:lstStyle/>
          <a:p>
            <a:r>
              <a:rPr lang="en-US" dirty="0"/>
              <a:t>my resort, my way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وَمَلْجَ</a:t>
            </a:r>
            <a:r>
              <a:rPr lang="ar-EG" dirty="0"/>
              <a:t>ئِ</a:t>
            </a:r>
            <a:r>
              <a:rPr lang="ar-SA" dirty="0"/>
              <a:t>ي وَمَنْجَايَ</a:t>
            </a:r>
          </a:p>
        </p:txBody>
      </p:sp>
      <p:sp>
        <p:nvSpPr>
          <p:cNvPr id="12" name="Subtitle 4"/>
          <p:cNvSpPr>
            <a:spLocks noGrp="1"/>
          </p:cNvSpPr>
          <p:nvPr>
            <p:ph type="body" sz="quarter" idx="10"/>
          </p:nvPr>
        </p:nvSpPr>
        <p:spPr>
          <a:xfrm>
            <a:off x="2171700" y="4495801"/>
            <a:ext cx="7848600" cy="1905000"/>
          </a:xfrm>
        </p:spPr>
        <p:txBody>
          <a:bodyPr/>
          <a:lstStyle/>
          <a:p>
            <a:r>
              <a:rPr lang="en-US" dirty="0"/>
              <a:t>my haven, and my savior.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فَبِكَ </a:t>
            </a:r>
            <a:r>
              <a:rPr lang="ar-EG" dirty="0"/>
              <a:t>أَ</a:t>
            </a:r>
            <a:r>
              <a:rPr lang="ar-SA" dirty="0"/>
              <a:t>سْتَفْتِحُ</a:t>
            </a:r>
          </a:p>
        </p:txBody>
      </p:sp>
      <p:sp>
        <p:nvSpPr>
          <p:cNvPr id="12" name="Subtitle 4"/>
          <p:cNvSpPr>
            <a:spLocks noGrp="1"/>
          </p:cNvSpPr>
          <p:nvPr>
            <p:ph type="body" sz="quarter" idx="10"/>
          </p:nvPr>
        </p:nvSpPr>
        <p:spPr>
          <a:xfrm>
            <a:off x="2171700" y="4495801"/>
            <a:ext cx="7848600" cy="1905000"/>
          </a:xfrm>
        </p:spPr>
        <p:txBody>
          <a:bodyPr/>
          <a:lstStyle/>
          <a:p>
            <a:r>
              <a:rPr lang="en-US" dirty="0"/>
              <a:t>With You do I commence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 </a:t>
            </a:r>
            <a:r>
              <a:rPr lang="ar-EG" dirty="0"/>
              <a:t>أَ</a:t>
            </a:r>
            <a:r>
              <a:rPr lang="ar-SA" dirty="0"/>
              <a:t>سْتَنْجِحُ</a:t>
            </a:r>
          </a:p>
        </p:txBody>
      </p:sp>
      <p:sp>
        <p:nvSpPr>
          <p:cNvPr id="12" name="Subtitle 4"/>
          <p:cNvSpPr>
            <a:spLocks noGrp="1"/>
          </p:cNvSpPr>
          <p:nvPr>
            <p:ph type="body" sz="quarter" idx="10"/>
          </p:nvPr>
        </p:nvSpPr>
        <p:spPr>
          <a:xfrm>
            <a:off x="2171700" y="4495801"/>
            <a:ext cx="7848600" cy="1905000"/>
          </a:xfrm>
        </p:spPr>
        <p:txBody>
          <a:bodyPr/>
          <a:lstStyle/>
          <a:p>
            <a:r>
              <a:rPr lang="en-US" dirty="0"/>
              <a:t>and through You do I seek success.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تَوَجَّهُ إِلَيْكَ وَ</a:t>
            </a:r>
            <a:r>
              <a:rPr lang="ar-EG" dirty="0"/>
              <a:t>أَ</a:t>
            </a:r>
            <a:r>
              <a:rPr lang="ar-SA" dirty="0"/>
              <a:t>تَوَسَّلُ وَ</a:t>
            </a:r>
            <a:r>
              <a:rPr lang="ar-EG" dirty="0"/>
              <a:t>أَ</a:t>
            </a:r>
            <a:r>
              <a:rPr lang="ar-SA" dirty="0"/>
              <a:t>تَشَفَّعُ</a:t>
            </a:r>
          </a:p>
        </p:txBody>
      </p:sp>
      <p:sp>
        <p:nvSpPr>
          <p:cNvPr id="12" name="Subtitle 4"/>
          <p:cNvSpPr>
            <a:spLocks noGrp="1"/>
          </p:cNvSpPr>
          <p:nvPr>
            <p:ph type="body" sz="quarter" idx="10"/>
          </p:nvPr>
        </p:nvSpPr>
        <p:spPr>
          <a:xfrm>
            <a:off x="2171700" y="4495801"/>
            <a:ext cx="7848600" cy="1905000"/>
          </a:xfrm>
        </p:spPr>
        <p:txBody>
          <a:bodyPr/>
          <a:lstStyle/>
          <a:p>
            <a:r>
              <a:rPr lang="en-US" dirty="0"/>
              <a:t>do I turn my face towards You, seek means to You, and seek intercession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a:t>
            </a:r>
            <a:r>
              <a:rPr lang="ar-EG" dirty="0"/>
              <a:t>أَ</a:t>
            </a:r>
            <a:r>
              <a:rPr lang="ar-SA" dirty="0"/>
              <a:t>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فَلَكَ </a:t>
            </a:r>
            <a:r>
              <a:rPr lang="ar-SA" dirty="0" err="1"/>
              <a:t>ٱلْحَمْدُ</a:t>
            </a:r>
            <a:r>
              <a:rPr lang="ar-SA" dirty="0"/>
              <a:t> وَلَكَ </a:t>
            </a:r>
            <a:r>
              <a:rPr lang="ar-SA" dirty="0" err="1"/>
              <a:t>ٱلشُّكْرُ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Yours is all praise and Yours is all thanks.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عاشورة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a:t>
            </a:r>
            <a:r>
              <a:rPr lang="ar-SA" dirty="0" err="1"/>
              <a:t>ٱلْمُشْتَكٰى</a:t>
            </a:r>
            <a:r>
              <a:rPr lang="ar-SA" dirty="0"/>
              <a:t> وَ</a:t>
            </a:r>
            <a:r>
              <a:rPr lang="ar-EG" dirty="0"/>
              <a:t>أَ</a:t>
            </a:r>
            <a:r>
              <a:rPr lang="ar-SA" dirty="0"/>
              <a:t>نْتَ ٱلْمُسْتَعَانُ</a:t>
            </a:r>
          </a:p>
        </p:txBody>
      </p:sp>
      <p:sp>
        <p:nvSpPr>
          <p:cNvPr id="12" name="Subtitle 4"/>
          <p:cNvSpPr>
            <a:spLocks noGrp="1"/>
          </p:cNvSpPr>
          <p:nvPr>
            <p:ph type="body" sz="quarter" idx="10"/>
          </p:nvPr>
        </p:nvSpPr>
        <p:spPr>
          <a:xfrm>
            <a:off x="2171700" y="4495801"/>
            <a:ext cx="7848600" cy="1905000"/>
          </a:xfrm>
        </p:spPr>
        <p:txBody>
          <a:bodyPr/>
          <a:lstStyle/>
          <a:p>
            <a:r>
              <a:rPr lang="en-US" dirty="0"/>
              <a:t>To You is my complaint and You are the Besought for help.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فَاسْ</a:t>
            </a:r>
            <a:r>
              <a:rPr lang="ar-EG" dirty="0"/>
              <a:t>أَ</a:t>
            </a:r>
            <a:r>
              <a:rPr lang="ar-SA" dirty="0"/>
              <a:t>لُكَ يَا اللَّهُ يَا اللَّهُ يَا اللَّهُ</a:t>
            </a:r>
          </a:p>
        </p:txBody>
      </p:sp>
      <p:sp>
        <p:nvSpPr>
          <p:cNvPr id="12" name="Subtitle 4"/>
          <p:cNvSpPr>
            <a:spLocks noGrp="1"/>
          </p:cNvSpPr>
          <p:nvPr>
            <p:ph type="body" sz="quarter" idx="10"/>
          </p:nvPr>
        </p:nvSpPr>
        <p:spPr>
          <a:xfrm>
            <a:off x="2171700" y="4495801"/>
            <a:ext cx="7848600" cy="1905000"/>
          </a:xfrm>
        </p:spPr>
        <p:txBody>
          <a:bodyPr/>
          <a:lstStyle/>
          <a:p>
            <a:r>
              <a:rPr lang="it-IT" dirty="0"/>
              <a:t>So, I beseech You, O Allah! O Allah! O Allah!</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بِحَقِّ مُحَمَّـدٍ وَآلِ مُحَمَّـدٍ</a:t>
            </a:r>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نْ تُصَلِّيَ عَلٰى مُحَمَّدٍ وَآلِ مُحَمَّدٍ</a:t>
            </a:r>
          </a:p>
        </p:txBody>
      </p:sp>
      <p:sp>
        <p:nvSpPr>
          <p:cNvPr id="12" name="Subtitle 4"/>
          <p:cNvSpPr>
            <a:spLocks noGrp="1"/>
          </p:cNvSpPr>
          <p:nvPr>
            <p:ph type="body" sz="quarter" idx="10"/>
          </p:nvPr>
        </p:nvSpPr>
        <p:spPr>
          <a:xfrm>
            <a:off x="2171700" y="4495801"/>
            <a:ext cx="7848600" cy="1905000"/>
          </a:xfrm>
        </p:spPr>
        <p:txBody>
          <a:bodyPr/>
          <a:lstStyle/>
          <a:p>
            <a:r>
              <a:rPr lang="en-US" dirty="0"/>
              <a:t>to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 تَكْشِفَ عَنِّي غَمِّي وَهَمِّي وَكَرْبِي</a:t>
            </a:r>
          </a:p>
        </p:txBody>
      </p:sp>
      <p:sp>
        <p:nvSpPr>
          <p:cNvPr id="12" name="Subtitle 4"/>
          <p:cNvSpPr>
            <a:spLocks noGrp="1"/>
          </p:cNvSpPr>
          <p:nvPr>
            <p:ph type="body" sz="quarter" idx="10"/>
          </p:nvPr>
        </p:nvSpPr>
        <p:spPr>
          <a:xfrm>
            <a:off x="2171700" y="4495801"/>
            <a:ext cx="7848600" cy="1905000"/>
          </a:xfrm>
        </p:spPr>
        <p:txBody>
          <a:bodyPr/>
          <a:lstStyle/>
          <a:p>
            <a:r>
              <a:rPr lang="en-US" dirty="0"/>
              <a:t>and to relieve my distress, grief, and agony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مَقَامِي </a:t>
            </a:r>
            <a:r>
              <a:rPr lang="ar-SA" dirty="0" err="1"/>
              <a:t>هٰذَا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situation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كَـمَا كَشَفْتَ عَنْ نَبِيِّكَ هَمَّهُ وَغَمَّهُ وَكَرْبَهُ</a:t>
            </a:r>
          </a:p>
        </p:txBody>
      </p:sp>
      <p:sp>
        <p:nvSpPr>
          <p:cNvPr id="12" name="Subtitle 4"/>
          <p:cNvSpPr>
            <a:spLocks noGrp="1"/>
          </p:cNvSpPr>
          <p:nvPr>
            <p:ph type="body" sz="quarter" idx="10"/>
          </p:nvPr>
        </p:nvSpPr>
        <p:spPr>
          <a:xfrm>
            <a:off x="2171700" y="4495801"/>
            <a:ext cx="7848600" cy="1905000"/>
          </a:xfrm>
        </p:spPr>
        <p:txBody>
          <a:bodyPr/>
          <a:lstStyle/>
          <a:p>
            <a:r>
              <a:rPr lang="en-US" dirty="0"/>
              <a:t>in the same way as You have relieved the distress, grief, and agony of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وَكَفَيْتَهُ هَوْلَ عَدُوِّهِ</a:t>
            </a:r>
          </a:p>
        </p:txBody>
      </p:sp>
      <p:sp>
        <p:nvSpPr>
          <p:cNvPr id="12" name="Subtitle 4"/>
          <p:cNvSpPr>
            <a:spLocks noGrp="1"/>
          </p:cNvSpPr>
          <p:nvPr>
            <p:ph type="body" sz="quarter" idx="10"/>
          </p:nvPr>
        </p:nvSpPr>
        <p:spPr>
          <a:xfrm>
            <a:off x="2171700" y="4495801"/>
            <a:ext cx="7848600" cy="1905000"/>
          </a:xfrm>
        </p:spPr>
        <p:txBody>
          <a:bodyPr/>
          <a:lstStyle/>
          <a:p>
            <a:r>
              <a:rPr lang="en-US" dirty="0"/>
              <a:t>and saved him from the horrors of his enemy.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فَٱكْشِفْ</a:t>
            </a:r>
            <a:r>
              <a:rPr lang="ar-SA" dirty="0"/>
              <a:t> عَنِّي كَـمَا كَشَفْتَ عَنْهُ</a:t>
            </a:r>
          </a:p>
        </p:txBody>
      </p:sp>
      <p:sp>
        <p:nvSpPr>
          <p:cNvPr id="12" name="Subtitle 4"/>
          <p:cNvSpPr>
            <a:spLocks noGrp="1"/>
          </p:cNvSpPr>
          <p:nvPr>
            <p:ph type="body" sz="quarter" idx="10"/>
          </p:nvPr>
        </p:nvSpPr>
        <p:spPr>
          <a:xfrm>
            <a:off x="2171700" y="4495801"/>
            <a:ext cx="7848600" cy="1905000"/>
          </a:xfrm>
        </p:spPr>
        <p:txBody>
          <a:bodyPr/>
          <a:lstStyle/>
          <a:p>
            <a:r>
              <a:rPr lang="en-US" dirty="0"/>
              <a:t>So, (please) relieve me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وَفَرِّجْ عَنِّي كَـمَا فَرَّجْتَ عَنْهُ</a:t>
            </a:r>
          </a:p>
        </p:txBody>
      </p:sp>
      <p:sp>
        <p:nvSpPr>
          <p:cNvPr id="12" name="Subtitle 4"/>
          <p:cNvSpPr>
            <a:spLocks noGrp="1"/>
          </p:cNvSpPr>
          <p:nvPr>
            <p:ph type="body" sz="quarter" idx="10"/>
          </p:nvPr>
        </p:nvSpPr>
        <p:spPr>
          <a:xfrm>
            <a:off x="2171700" y="4495801"/>
            <a:ext cx="7848600" cy="1905000"/>
          </a:xfrm>
        </p:spPr>
        <p:txBody>
          <a:bodyPr/>
          <a:lstStyle/>
          <a:p>
            <a:r>
              <a:rPr lang="en-US" dirty="0"/>
              <a:t>dispel my worries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وَٱكْفِنِي</a:t>
            </a:r>
            <a:r>
              <a:rPr lang="ar-SA" dirty="0"/>
              <a:t> كَـمَا كَفَيْتَهُ</a:t>
            </a:r>
          </a:p>
        </p:txBody>
      </p:sp>
      <p:sp>
        <p:nvSpPr>
          <p:cNvPr id="12" name="Subtitle 4"/>
          <p:cNvSpPr>
            <a:spLocks noGrp="1"/>
          </p:cNvSpPr>
          <p:nvPr>
            <p:ph type="body" sz="quarter" idx="10"/>
          </p:nvPr>
        </p:nvSpPr>
        <p:spPr>
          <a:xfrm>
            <a:off x="2171700" y="4495801"/>
            <a:ext cx="7848600" cy="1905000"/>
          </a:xfrm>
        </p:spPr>
        <p:txBody>
          <a:bodyPr/>
          <a:lstStyle/>
          <a:p>
            <a:r>
              <a:rPr lang="en-US" dirty="0"/>
              <a:t>save me in the same way as You did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وَٱصْرِفْ عَنِّي هَوْلَ مَا </a:t>
            </a:r>
            <a:r>
              <a:rPr lang="ar-EG" dirty="0"/>
              <a:t>أَ</a:t>
            </a:r>
            <a:r>
              <a:rPr lang="ar-SA" dirty="0"/>
              <a:t>خَافُ هَوْلَهُ</a:t>
            </a:r>
          </a:p>
        </p:txBody>
      </p:sp>
      <p:sp>
        <p:nvSpPr>
          <p:cNvPr id="12" name="Subtitle 4"/>
          <p:cNvSpPr>
            <a:spLocks noGrp="1"/>
          </p:cNvSpPr>
          <p:nvPr>
            <p:ph type="body" sz="quarter" idx="10"/>
          </p:nvPr>
        </p:nvSpPr>
        <p:spPr>
          <a:xfrm>
            <a:off x="2171700" y="4495801"/>
            <a:ext cx="7848600" cy="1905000"/>
          </a:xfrm>
        </p:spPr>
        <p:txBody>
          <a:bodyPr/>
          <a:lstStyle/>
          <a:p>
            <a:r>
              <a:rPr lang="en-US" dirty="0"/>
              <a:t>drive away from me the horror of what I anticipate to horrify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وَمَؤُونَةَ مَا </a:t>
            </a:r>
            <a:r>
              <a:rPr lang="ar-EG" dirty="0"/>
              <a:t>أَ</a:t>
            </a:r>
            <a:r>
              <a:rPr lang="ar-SA" dirty="0"/>
              <a:t>خَافُ مَ</a:t>
            </a:r>
            <a:r>
              <a:rPr lang="ar-EG" dirty="0"/>
              <a:t>ئُ</a:t>
            </a:r>
            <a:r>
              <a:rPr lang="ar-SA" dirty="0"/>
              <a:t>ونَتَهُ</a:t>
            </a:r>
          </a:p>
        </p:txBody>
      </p:sp>
      <p:sp>
        <p:nvSpPr>
          <p:cNvPr id="12" name="Subtitle 4"/>
          <p:cNvSpPr>
            <a:spLocks noGrp="1"/>
          </p:cNvSpPr>
          <p:nvPr>
            <p:ph type="body" sz="quarter" idx="10"/>
          </p:nvPr>
        </p:nvSpPr>
        <p:spPr>
          <a:xfrm>
            <a:off x="2171700" y="4495801"/>
            <a:ext cx="7848600" cy="1905000"/>
          </a:xfrm>
        </p:spPr>
        <p:txBody>
          <a:bodyPr/>
          <a:lstStyle/>
          <a:p>
            <a:r>
              <a:rPr lang="en-US" dirty="0"/>
              <a:t>the encumbrance of what I anticipate to overburden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مَا </a:t>
            </a:r>
            <a:r>
              <a:rPr lang="ar-EG" dirty="0"/>
              <a:t>أَ</a:t>
            </a:r>
            <a:r>
              <a:rPr lang="ar-SA" dirty="0"/>
              <a:t>خَافُ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the distress of what I anticipate to distress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بِلا مَ</a:t>
            </a:r>
            <a:r>
              <a:rPr lang="ar-EG" dirty="0"/>
              <a:t>ئُ</a:t>
            </a:r>
            <a:r>
              <a:rPr lang="ar-SA" dirty="0"/>
              <a:t>ونَةٍ عَلٰى نَفْسِي مِنْ ذٰلِكَ</a:t>
            </a:r>
          </a:p>
        </p:txBody>
      </p:sp>
      <p:sp>
        <p:nvSpPr>
          <p:cNvPr id="12" name="Subtitle 4"/>
          <p:cNvSpPr>
            <a:spLocks noGrp="1"/>
          </p:cNvSpPr>
          <p:nvPr>
            <p:ph type="body" sz="quarter" idx="10"/>
          </p:nvPr>
        </p:nvSpPr>
        <p:spPr>
          <a:xfrm>
            <a:off x="2171700" y="4495801"/>
            <a:ext cx="7848600" cy="1905000"/>
          </a:xfrm>
        </p:spPr>
        <p:txBody>
          <a:bodyPr/>
          <a:lstStyle/>
          <a:p>
            <a:r>
              <a:rPr lang="en-US" dirty="0"/>
              <a:t>without making me suffer any encumbrance due to all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وَٱصْرِفْنِي</a:t>
            </a:r>
            <a:r>
              <a:rPr lang="ar-SA" dirty="0"/>
              <a:t> بِقَضَاءِ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And make me leave having all my requests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وَكِفَايَةِ مَا </a:t>
            </a:r>
            <a:r>
              <a:rPr lang="ar-EG" dirty="0"/>
              <a:t>أَ</a:t>
            </a:r>
            <a:r>
              <a:rPr lang="ar-SA" dirty="0"/>
              <a:t>هَمَّنِي هَمُّهُ</a:t>
            </a:r>
          </a:p>
        </p:txBody>
      </p:sp>
      <p:sp>
        <p:nvSpPr>
          <p:cNvPr id="12" name="Subtitle 4"/>
          <p:cNvSpPr>
            <a:spLocks noGrp="1"/>
          </p:cNvSpPr>
          <p:nvPr>
            <p:ph type="body" sz="quarter" idx="10"/>
          </p:nvPr>
        </p:nvSpPr>
        <p:spPr>
          <a:xfrm>
            <a:off x="2171700" y="4495801"/>
            <a:ext cx="7848600" cy="1905000"/>
          </a:xfrm>
        </p:spPr>
        <p:txBody>
          <a:bodyPr/>
          <a:lstStyle/>
          <a:p>
            <a:r>
              <a:rPr lang="en-US" dirty="0"/>
              <a:t>and having all my distresses relieved,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EG" dirty="0"/>
              <a:t>أَ</a:t>
            </a:r>
            <a:r>
              <a:rPr lang="ar-SA" dirty="0"/>
              <a:t>مْرِ آخِرَتِي وَدُنْيَايَ</a:t>
            </a:r>
          </a:p>
        </p:txBody>
      </p:sp>
      <p:sp>
        <p:nvSpPr>
          <p:cNvPr id="12" name="Subtitle 4"/>
          <p:cNvSpPr>
            <a:spLocks noGrp="1"/>
          </p:cNvSpPr>
          <p:nvPr>
            <p:ph type="body" sz="quarter" idx="10"/>
          </p:nvPr>
        </p:nvSpPr>
        <p:spPr>
          <a:xfrm>
            <a:off x="2171700" y="4495801"/>
            <a:ext cx="7848600" cy="1905000"/>
          </a:xfrm>
        </p:spPr>
        <p:txBody>
          <a:bodyPr/>
          <a:lstStyle/>
          <a:p>
            <a:r>
              <a:rPr lang="en-US" dirty="0"/>
              <a:t>including the affairs of this world and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عَلَيْكُمَا مِنِّي سَلامُ ٱللَّهِ </a:t>
            </a:r>
            <a:r>
              <a:rPr lang="ar-EG" dirty="0"/>
              <a:t>أَ</a:t>
            </a:r>
            <a:r>
              <a:rPr lang="ar-SA" dirty="0"/>
              <a:t>بَداً</a:t>
            </a:r>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you both from me forever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not decide this time of my visit to you both to be the last.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فَرَّقَ </a:t>
            </a:r>
            <a:r>
              <a:rPr lang="ar-SA" dirty="0" err="1"/>
              <a:t>ٱللَّهُ</a:t>
            </a:r>
            <a:r>
              <a:rPr lang="ar-SA" dirty="0"/>
              <a:t> بَيْنِي وَبَيْنَكُمَا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separate me from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EG" dirty="0"/>
              <a:t>أَ</a:t>
            </a:r>
            <a:r>
              <a:rPr lang="ar-SA" dirty="0"/>
              <a:t>حْيِنِي حَيَاةَ مُحَمَّدٍ وَذُرِّيَّتِهِ</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live the same lifestyle that Muhammad and his offspring lived,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مِتْنِي مَمَاتَهُمْ</a:t>
            </a:r>
          </a:p>
        </p:txBody>
      </p:sp>
      <p:sp>
        <p:nvSpPr>
          <p:cNvPr id="12" name="Subtitle 4"/>
          <p:cNvSpPr>
            <a:spLocks noGrp="1"/>
          </p:cNvSpPr>
          <p:nvPr>
            <p:ph type="body" sz="quarter" idx="10"/>
          </p:nvPr>
        </p:nvSpPr>
        <p:spPr>
          <a:xfrm>
            <a:off x="2171700" y="4495801"/>
            <a:ext cx="7848600" cy="1905000"/>
          </a:xfrm>
        </p:spPr>
        <p:txBody>
          <a:bodyPr/>
          <a:lstStyle/>
          <a:p>
            <a:r>
              <a:rPr lang="en-US" dirty="0"/>
              <a:t>make me die on the same faith on which they died,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وَتَوَفَّنِي عَلٰى مِلَّتِهِمْ</a:t>
            </a:r>
          </a:p>
        </p:txBody>
      </p:sp>
      <p:sp>
        <p:nvSpPr>
          <p:cNvPr id="12" name="Subtitle 4"/>
          <p:cNvSpPr>
            <a:spLocks noGrp="1"/>
          </p:cNvSpPr>
          <p:nvPr>
            <p:ph type="body" sz="quarter" idx="10"/>
          </p:nvPr>
        </p:nvSpPr>
        <p:spPr>
          <a:xfrm>
            <a:off x="2171700" y="4495801"/>
            <a:ext cx="7848600" cy="1905000"/>
          </a:xfrm>
        </p:spPr>
        <p:txBody>
          <a:bodyPr/>
          <a:lstStyle/>
          <a:p>
            <a:r>
              <a:rPr lang="en-US" dirty="0"/>
              <a:t>receive my soul while I am following their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وَٱحْشُرْنِي</a:t>
            </a:r>
            <a:r>
              <a:rPr lang="ar-SA" dirty="0"/>
              <a:t> فِي زُمْرَتِهِمْ</a:t>
            </a:r>
          </a:p>
        </p:txBody>
      </p:sp>
      <p:sp>
        <p:nvSpPr>
          <p:cNvPr id="12" name="Subtitle 4"/>
          <p:cNvSpPr>
            <a:spLocks noGrp="1"/>
          </p:cNvSpPr>
          <p:nvPr>
            <p:ph type="body" sz="quarter" idx="10"/>
          </p:nvPr>
        </p:nvSpPr>
        <p:spPr>
          <a:xfrm>
            <a:off x="2171700" y="4495801"/>
            <a:ext cx="7848600" cy="1905000"/>
          </a:xfrm>
        </p:spPr>
        <p:txBody>
          <a:bodyPr/>
          <a:lstStyle/>
          <a:p>
            <a:r>
              <a:rPr lang="en-US" dirty="0"/>
              <a:t>include me with their group,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تُفَرِّقْ بَيْنِي وَبَيْنَهُمْ</a:t>
            </a:r>
          </a:p>
        </p:txBody>
      </p:sp>
      <p:sp>
        <p:nvSpPr>
          <p:cNvPr id="12" name="Subtitle 4"/>
          <p:cNvSpPr>
            <a:spLocks noGrp="1"/>
          </p:cNvSpPr>
          <p:nvPr>
            <p:ph type="body" sz="quarter" idx="10"/>
          </p:nvPr>
        </p:nvSpPr>
        <p:spPr>
          <a:xfrm>
            <a:off x="2171700" y="4495801"/>
            <a:ext cx="7848600" cy="1905000"/>
          </a:xfrm>
        </p:spPr>
        <p:txBody>
          <a:bodyPr/>
          <a:lstStyle/>
          <a:p>
            <a:r>
              <a:rPr lang="en-US" dirty="0"/>
              <a:t>and never separate me from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طَرْفَةَ عَيْنٍ </a:t>
            </a:r>
            <a:r>
              <a:rPr lang="ar-EG" dirty="0"/>
              <a:t>أَ</a:t>
            </a:r>
            <a:r>
              <a:rPr lang="ar-SA" dirty="0"/>
              <a:t>بَداً</a:t>
            </a:r>
          </a:p>
        </p:txBody>
      </p:sp>
      <p:sp>
        <p:nvSpPr>
          <p:cNvPr id="12" name="Subtitle 4"/>
          <p:cNvSpPr>
            <a:spLocks noGrp="1"/>
          </p:cNvSpPr>
          <p:nvPr>
            <p:ph type="body" sz="quarter" idx="10"/>
          </p:nvPr>
        </p:nvSpPr>
        <p:spPr>
          <a:xfrm>
            <a:off x="2171700" y="4495800"/>
            <a:ext cx="7848600" cy="1905000"/>
          </a:xfrm>
        </p:spPr>
        <p:txBody>
          <a:bodyPr/>
          <a:lstStyle/>
          <a:p>
            <a:r>
              <a:rPr lang="en-US" dirty="0"/>
              <a:t>not for even a winking of any eye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Abu-`Abdullah.</a:t>
            </a:r>
          </a:p>
        </p:txBody>
      </p:sp>
    </p:spTree>
    <p:extLst>
      <p:ext uri="{BB962C8B-B14F-4D97-AF65-F5344CB8AC3E}">
        <p14:creationId xmlns:p14="http://schemas.microsoft.com/office/powerpoint/2010/main" val="33918353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this world and in the Hereafter.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EG" dirty="0"/>
              <a:t>أَ</a:t>
            </a:r>
            <a:r>
              <a:rPr lang="ar-SA" dirty="0"/>
              <a:t>مِيرَ ٱلْمُؤْمِنِينَ</a:t>
            </a:r>
          </a:p>
        </p:txBody>
      </p:sp>
      <p:sp>
        <p:nvSpPr>
          <p:cNvPr id="12" name="Subtitle 4"/>
          <p:cNvSpPr>
            <a:spLocks noGrp="1"/>
          </p:cNvSpPr>
          <p:nvPr>
            <p:ph type="body" sz="quarter" idx="10"/>
          </p:nvPr>
        </p:nvSpPr>
        <p:spPr>
          <a:xfrm>
            <a:off x="2171700" y="4495801"/>
            <a:ext cx="7848600" cy="1905000"/>
          </a:xfrm>
        </p:spPr>
        <p:txBody>
          <a:bodyPr/>
          <a:lstStyle/>
          <a:p>
            <a:r>
              <a:rPr lang="en-US" dirty="0"/>
              <a:t>O Commander of the Faithful!</a:t>
            </a:r>
          </a:p>
          <a:p>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a:t>
            </a:r>
            <a:r>
              <a:rPr lang="ar-EG" dirty="0"/>
              <a:t>أَ</a:t>
            </a:r>
            <a:r>
              <a:rPr lang="ar-SA" dirty="0"/>
              <a:t>بَا عَبْدِ ٱللَّهِ</a:t>
            </a:r>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تَيْتُكُمَا زَائِراً</a:t>
            </a:r>
          </a:p>
        </p:txBody>
      </p:sp>
      <p:sp>
        <p:nvSpPr>
          <p:cNvPr id="12" name="Subtitle 4"/>
          <p:cNvSpPr>
            <a:spLocks noGrp="1"/>
          </p:cNvSpPr>
          <p:nvPr>
            <p:ph type="body" sz="quarter" idx="10"/>
          </p:nvPr>
        </p:nvSpPr>
        <p:spPr>
          <a:xfrm>
            <a:off x="2171700" y="4495801"/>
            <a:ext cx="7848600" cy="1905000"/>
          </a:xfrm>
        </p:spPr>
        <p:txBody>
          <a:bodyPr/>
          <a:lstStyle/>
          <a:p>
            <a:r>
              <a:rPr lang="en-US" dirty="0"/>
              <a:t>I have come to you both to visit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وَمُتَوَسِّلاً </a:t>
            </a:r>
            <a:r>
              <a:rPr lang="ar-SA" dirty="0" err="1"/>
              <a:t>إِلَىٰ</a:t>
            </a:r>
            <a:r>
              <a:rPr lang="ar-SA" dirty="0"/>
              <a:t> </a:t>
            </a:r>
            <a:r>
              <a:rPr lang="ar-SA" dirty="0" err="1"/>
              <a:t>ٱللَّهِ</a:t>
            </a:r>
            <a:r>
              <a:rPr lang="ar-SA" dirty="0"/>
              <a:t> رَبِّي وَرَبِّكُمَا</a:t>
            </a:r>
          </a:p>
        </p:txBody>
      </p:sp>
      <p:sp>
        <p:nvSpPr>
          <p:cNvPr id="12" name="Subtitle 4"/>
          <p:cNvSpPr>
            <a:spLocks noGrp="1"/>
          </p:cNvSpPr>
          <p:nvPr>
            <p:ph type="body" sz="quarter" idx="10"/>
          </p:nvPr>
        </p:nvSpPr>
        <p:spPr>
          <a:xfrm>
            <a:off x="2171700" y="4495801"/>
            <a:ext cx="7848600" cy="1905000"/>
          </a:xfrm>
        </p:spPr>
        <p:txBody>
          <a:bodyPr/>
          <a:lstStyle/>
          <a:p>
            <a:r>
              <a:rPr lang="en-US" dirty="0"/>
              <a:t>making both of you to be my means to Allah your and my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وَمُتَوَجِّهاً إِلَيْهِ بِكُمَا</a:t>
            </a:r>
          </a:p>
        </p:txBody>
      </p:sp>
      <p:sp>
        <p:nvSpPr>
          <p:cNvPr id="12" name="Subtitle 4"/>
          <p:cNvSpPr>
            <a:spLocks noGrp="1"/>
          </p:cNvSpPr>
          <p:nvPr>
            <p:ph type="body" sz="quarter" idx="10"/>
          </p:nvPr>
        </p:nvSpPr>
        <p:spPr>
          <a:xfrm>
            <a:off x="2171700" y="4495801"/>
            <a:ext cx="7848600" cy="1905000"/>
          </a:xfrm>
        </p:spPr>
        <p:txBody>
          <a:bodyPr/>
          <a:lstStyle/>
          <a:p>
            <a:r>
              <a:rPr lang="en-US" dirty="0"/>
              <a:t>turning my face to Him in your names,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وَمُسْتَشْفِعاً بِكُمَا </a:t>
            </a:r>
            <a:r>
              <a:rPr lang="ar-SA" dirty="0" err="1"/>
              <a:t>إِلَىٰ</a:t>
            </a:r>
            <a:r>
              <a:rPr lang="ar-SA" dirty="0"/>
              <a:t> </a:t>
            </a:r>
            <a:r>
              <a:rPr lang="ar-SA" dirty="0" err="1"/>
              <a:t>ٱللَّهِ</a:t>
            </a:r>
            <a:r>
              <a:rPr lang="ar-SA" dirty="0"/>
              <a:t> </a:t>
            </a:r>
            <a:r>
              <a:rPr lang="ar-SA" dirty="0" err="1"/>
              <a:t>تَعَالَىٰ</a:t>
            </a:r>
            <a:r>
              <a:rPr lang="ar-SA" dirty="0"/>
              <a:t> فِي حَاجَتِي </a:t>
            </a:r>
            <a:r>
              <a:rPr lang="ar-SA" dirty="0" err="1"/>
              <a:t>هٰذِهِ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seeking your intercession for me with Allah All-exalted to grant me this request of mine;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فَٱشْفَعا</a:t>
            </a:r>
            <a:r>
              <a:rPr lang="ar-EG" dirty="0"/>
              <a:t>ً</a:t>
            </a:r>
            <a:r>
              <a:rPr lang="ar-SA" dirty="0"/>
              <a:t> لِي</a:t>
            </a:r>
          </a:p>
        </p:txBody>
      </p:sp>
      <p:sp>
        <p:nvSpPr>
          <p:cNvPr id="12" name="Subtitle 4"/>
          <p:cNvSpPr>
            <a:spLocks noGrp="1"/>
          </p:cNvSpPr>
          <p:nvPr>
            <p:ph type="body" sz="quarter" idx="10"/>
          </p:nvPr>
        </p:nvSpPr>
        <p:spPr>
          <a:xfrm>
            <a:off x="2171700" y="4495801"/>
            <a:ext cx="7848600" cy="1905000"/>
          </a:xfrm>
        </p:spPr>
        <p:txBody>
          <a:bodyPr/>
          <a:lstStyle/>
          <a:p>
            <a:r>
              <a:rPr lang="en-US" dirty="0"/>
              <a:t>so, intercede for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 لَكُمَا عِنْدَ </a:t>
            </a:r>
            <a:r>
              <a:rPr lang="ar-SA" dirty="0" err="1"/>
              <a:t>ٱللَّهِ</a:t>
            </a:r>
            <a:r>
              <a:rPr lang="ar-SA" dirty="0"/>
              <a:t> </a:t>
            </a:r>
            <a:r>
              <a:rPr lang="ar-SA" dirty="0" err="1"/>
              <a:t>ٱلْمَقَامَ</a:t>
            </a:r>
            <a:r>
              <a:rPr lang="ar-SA" dirty="0"/>
              <a:t> </a:t>
            </a:r>
            <a:r>
              <a:rPr lang="ar-SA" dirty="0" err="1"/>
              <a:t>ٱلْمَحْمُودَ</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since you both enjoy with Allah a praiseworthy position,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وَٱلْجَاهَ</a:t>
            </a:r>
            <a:r>
              <a:rPr lang="ar-SA" dirty="0"/>
              <a:t> </a:t>
            </a:r>
            <a:r>
              <a:rPr lang="ar-SA" dirty="0" err="1"/>
              <a:t>ٱلْوَجِيهَ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 admissible status,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رَسُولِ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Allah’s Messenger.</a:t>
            </a:r>
          </a:p>
        </p:txBody>
      </p:sp>
    </p:spTree>
    <p:extLst>
      <p:ext uri="{BB962C8B-B14F-4D97-AF65-F5344CB8AC3E}">
        <p14:creationId xmlns:p14="http://schemas.microsoft.com/office/powerpoint/2010/main" val="362771462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وَٱلْمَنْزِلَ</a:t>
            </a:r>
            <a:r>
              <a:rPr lang="ar-SA" dirty="0"/>
              <a:t> </a:t>
            </a:r>
            <a:r>
              <a:rPr lang="ar-SA" dirty="0" err="1"/>
              <a:t>ٱلرَّفِيعَ</a:t>
            </a:r>
            <a:r>
              <a:rPr lang="ar-SA" dirty="0"/>
              <a:t> </a:t>
            </a:r>
            <a:r>
              <a:rPr lang="ar-SA" dirty="0" err="1"/>
              <a:t>وَٱلْوَسِيلَةَ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 lofty standing, and a means (of nearness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a:t>
            </a:r>
            <a:r>
              <a:rPr lang="ar-EG" dirty="0"/>
              <a:t>أَ</a:t>
            </a:r>
            <a:r>
              <a:rPr lang="ar-SA" dirty="0"/>
              <a:t>نْقَلِبُ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will now leave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مُنْتَظِراً لِ</a:t>
            </a:r>
            <a:r>
              <a:rPr lang="ar-EG" dirty="0"/>
              <a:t>ّ</a:t>
            </a:r>
            <a:r>
              <a:rPr lang="ar-SA" dirty="0"/>
              <a:t>تَنَجُّزِ ٱلْحَاجَةِ</a:t>
            </a:r>
          </a:p>
        </p:txBody>
      </p:sp>
      <p:sp>
        <p:nvSpPr>
          <p:cNvPr id="12" name="Subtitle 4"/>
          <p:cNvSpPr>
            <a:spLocks noGrp="1"/>
          </p:cNvSpPr>
          <p:nvPr>
            <p:ph type="body" sz="quarter" idx="10"/>
          </p:nvPr>
        </p:nvSpPr>
        <p:spPr>
          <a:xfrm>
            <a:off x="2171700" y="4495801"/>
            <a:ext cx="7848600" cy="1905000"/>
          </a:xfrm>
        </p:spPr>
        <p:txBody>
          <a:bodyPr/>
          <a:lstStyle/>
          <a:p>
            <a:r>
              <a:rPr lang="en-US" dirty="0"/>
              <a:t>expecting my request to be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وَقَضَائِهَا وَنَجَاحِهَا مِنَ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settled, and made successful by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بِشَفَاعَتِكُمَا لِي إِلَى </a:t>
            </a:r>
            <a:r>
              <a:rPr lang="ar-SA" dirty="0" err="1"/>
              <a:t>ٱللّٰهِ</a:t>
            </a:r>
            <a:r>
              <a:rPr lang="ar-SA" dirty="0"/>
              <a:t> فِي ذٰلِكَ</a:t>
            </a:r>
          </a:p>
        </p:txBody>
      </p:sp>
      <p:sp>
        <p:nvSpPr>
          <p:cNvPr id="12" name="Subtitle 4"/>
          <p:cNvSpPr>
            <a:spLocks noGrp="1"/>
          </p:cNvSpPr>
          <p:nvPr>
            <p:ph type="body" sz="quarter" idx="10"/>
          </p:nvPr>
        </p:nvSpPr>
        <p:spPr>
          <a:xfrm>
            <a:off x="2171700" y="4495801"/>
            <a:ext cx="7848600" cy="1905000"/>
          </a:xfrm>
        </p:spPr>
        <p:txBody>
          <a:bodyPr/>
          <a:lstStyle/>
          <a:p>
            <a:r>
              <a:rPr lang="en-US" dirty="0"/>
              <a:t>on account of your intercession for me with Allah in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a:t>
            </a:r>
            <a:r>
              <a:rPr lang="ar-EG" dirty="0"/>
              <a:t>أَ</a:t>
            </a:r>
            <a:r>
              <a:rPr lang="ar-SA" dirty="0"/>
              <a:t>خِيبُ</a:t>
            </a:r>
          </a:p>
        </p:txBody>
      </p:sp>
      <p:sp>
        <p:nvSpPr>
          <p:cNvPr id="12" name="Subtitle 4"/>
          <p:cNvSpPr>
            <a:spLocks noGrp="1"/>
          </p:cNvSpPr>
          <p:nvPr>
            <p:ph type="body" sz="quarter" idx="10"/>
          </p:nvPr>
        </p:nvSpPr>
        <p:spPr>
          <a:xfrm>
            <a:off x="2171700" y="4495801"/>
            <a:ext cx="7848600" cy="1905000"/>
          </a:xfrm>
        </p:spPr>
        <p:txBody>
          <a:bodyPr/>
          <a:lstStyle/>
          <a:p>
            <a:r>
              <a:rPr lang="en-US" dirty="0"/>
              <a:t>so, do not let me down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يَك</a:t>
            </a:r>
            <a:r>
              <a:rPr lang="ar-EG" dirty="0"/>
              <a:t>ُ</a:t>
            </a:r>
            <a:r>
              <a:rPr lang="ar-SA" dirty="0"/>
              <a:t>ونُ مُنْقَلَبِي مُنْقَلَباً خَائِباً خَاسِراً</a:t>
            </a:r>
          </a:p>
        </p:txBody>
      </p:sp>
      <p:sp>
        <p:nvSpPr>
          <p:cNvPr id="12" name="Subtitle 4"/>
          <p:cNvSpPr>
            <a:spLocks noGrp="1"/>
          </p:cNvSpPr>
          <p:nvPr>
            <p:ph type="body" sz="quarter" idx="10"/>
          </p:nvPr>
        </p:nvSpPr>
        <p:spPr>
          <a:xfrm>
            <a:off x="2171700" y="4495801"/>
            <a:ext cx="7848600" cy="1905000"/>
          </a:xfrm>
        </p:spPr>
        <p:txBody>
          <a:bodyPr/>
          <a:lstStyle/>
          <a:p>
            <a:r>
              <a:rPr lang="en-US" dirty="0"/>
              <a:t>and do not make me leave with disappointment and loss;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يَكُونُ مُنْقَلَبِي مُنْقَلَباً رَاجِحاً</a:t>
            </a:r>
          </a:p>
        </p:txBody>
      </p:sp>
      <p:sp>
        <p:nvSpPr>
          <p:cNvPr id="12" name="Subtitle 4"/>
          <p:cNvSpPr>
            <a:spLocks noGrp="1"/>
          </p:cNvSpPr>
          <p:nvPr>
            <p:ph type="body" sz="quarter" idx="10"/>
          </p:nvPr>
        </p:nvSpPr>
        <p:spPr>
          <a:xfrm>
            <a:off x="2171700" y="4495801"/>
            <a:ext cx="7848600" cy="1905000"/>
          </a:xfrm>
        </p:spPr>
        <p:txBody>
          <a:bodyPr/>
          <a:lstStyle/>
          <a:p>
            <a:r>
              <a:rPr lang="en-US" dirty="0"/>
              <a:t>rather, make me leave with achievement,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مُفْلِحاً مُنْجِحاً مُسْتَجَاباً</a:t>
            </a:r>
          </a:p>
        </p:txBody>
      </p:sp>
      <p:sp>
        <p:nvSpPr>
          <p:cNvPr id="12" name="Subtitle 4"/>
          <p:cNvSpPr>
            <a:spLocks noGrp="1"/>
          </p:cNvSpPr>
          <p:nvPr>
            <p:ph type="body" sz="quarter" idx="10"/>
          </p:nvPr>
        </p:nvSpPr>
        <p:spPr>
          <a:xfrm>
            <a:off x="2171700" y="4495801"/>
            <a:ext cx="7848600" cy="1905000"/>
          </a:xfrm>
        </p:spPr>
        <p:txBody>
          <a:bodyPr/>
          <a:lstStyle/>
          <a:p>
            <a:r>
              <a:rPr lang="en-US" dirty="0"/>
              <a:t>prosperity, success, and response (of my prayers)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بِقَضَاءِ جَمِيعِ حَوَائِجِي</a:t>
            </a:r>
          </a:p>
        </p:txBody>
      </p:sp>
      <p:sp>
        <p:nvSpPr>
          <p:cNvPr id="12" name="Subtitle 4"/>
          <p:cNvSpPr>
            <a:spLocks noGrp="1"/>
          </p:cNvSpPr>
          <p:nvPr>
            <p:ph type="body" sz="quarter" idx="10"/>
          </p:nvPr>
        </p:nvSpPr>
        <p:spPr>
          <a:xfrm>
            <a:off x="2171700" y="4495801"/>
            <a:ext cx="7848600" cy="1905000"/>
          </a:xfrm>
        </p:spPr>
        <p:txBody>
          <a:bodyPr/>
          <a:lstStyle/>
          <a:p>
            <a:r>
              <a:rPr lang="en-US" dirty="0"/>
              <a:t>by having all my requests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a:t>
            </a:r>
            <a:r>
              <a:rPr lang="ar-SA" dirty="0" err="1"/>
              <a:t>اَمِيرِ</a:t>
            </a:r>
            <a:r>
              <a:rPr lang="ar-SA" dirty="0"/>
              <a:t> </a:t>
            </a:r>
            <a:r>
              <a:rPr lang="ar-SA" dirty="0" err="1"/>
              <a:t>ٱلْمُؤْمِنِينَ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the Commander of the Faithful</a:t>
            </a:r>
          </a:p>
        </p:txBody>
      </p:sp>
    </p:spTree>
    <p:extLst>
      <p:ext uri="{BB962C8B-B14F-4D97-AF65-F5344CB8AC3E}">
        <p14:creationId xmlns:p14="http://schemas.microsoft.com/office/powerpoint/2010/main" val="107397429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وَتَشَفَّعا</a:t>
            </a:r>
            <a:r>
              <a:rPr lang="ar-EG" dirty="0"/>
              <a:t>ً</a:t>
            </a:r>
            <a:r>
              <a:rPr lang="ar-SA" dirty="0"/>
              <a:t> لِي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intercede for me with Allah recurrently.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عَلَىٰ مَا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now leave on ‘whatever is willed by Allah shall come to pass’</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مُفَوِّضاً </a:t>
            </a:r>
            <a:r>
              <a:rPr lang="ar-EG" dirty="0"/>
              <a:t>أَ</a:t>
            </a:r>
            <a:r>
              <a:rPr lang="ar-SA" dirty="0"/>
              <a:t>مْرِي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relegating all my affairs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مُلْجِئاً</a:t>
            </a:r>
            <a:r>
              <a:rPr lang="ar-SA" dirty="0"/>
              <a:t> ظَهْرِي إِلَى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referring all my power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مُتَوَكِّلاً عَلَى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depending upon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قُولُ حَسْبِيَ </a:t>
            </a:r>
            <a:r>
              <a:rPr lang="ar-SA" dirty="0" err="1"/>
              <a:t>ٱللّٰهُ</a:t>
            </a:r>
            <a:r>
              <a:rPr lang="ar-SA" dirty="0"/>
              <a:t> وَكَفٰى</a:t>
            </a:r>
          </a:p>
        </p:txBody>
      </p:sp>
      <p:sp>
        <p:nvSpPr>
          <p:cNvPr id="12" name="Subtitle 4"/>
          <p:cNvSpPr>
            <a:spLocks noGrp="1"/>
          </p:cNvSpPr>
          <p:nvPr>
            <p:ph type="body" sz="quarter" idx="10"/>
          </p:nvPr>
        </p:nvSpPr>
        <p:spPr>
          <a:xfrm>
            <a:off x="2171700" y="4495801"/>
            <a:ext cx="7848600" cy="1905000"/>
          </a:xfrm>
        </p:spPr>
        <p:txBody>
          <a:bodyPr/>
          <a:lstStyle/>
          <a:p>
            <a:r>
              <a:rPr lang="en-US" dirty="0"/>
              <a:t>and repeating, ‘Allah is only sufficient to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سَمِعَ </a:t>
            </a:r>
            <a:r>
              <a:rPr lang="ar-SA" dirty="0" err="1"/>
              <a:t>ٱللّٰهُ</a:t>
            </a:r>
            <a:r>
              <a:rPr lang="ar-SA" dirty="0"/>
              <a:t> لِمَنْ دَعَا</a:t>
            </a:r>
          </a:p>
        </p:txBody>
      </p:sp>
      <p:sp>
        <p:nvSpPr>
          <p:cNvPr id="12" name="Subtitle 4"/>
          <p:cNvSpPr>
            <a:spLocks noGrp="1"/>
          </p:cNvSpPr>
          <p:nvPr>
            <p:ph type="body" sz="quarter" idx="10"/>
          </p:nvPr>
        </p:nvSpPr>
        <p:spPr>
          <a:xfrm>
            <a:off x="2171700" y="4495801"/>
            <a:ext cx="7848600" cy="1905000"/>
          </a:xfrm>
        </p:spPr>
        <p:txBody>
          <a:bodyPr/>
          <a:lstStyle/>
          <a:p>
            <a:r>
              <a:rPr lang="en-US" dirty="0"/>
              <a:t>and ‘May Allah respond to him who prays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لَيْسَ لِي وَرَاءَ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Other than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وَوَرَاءَكُمْ يَا سَادَتِي مُنْتَهٰى</a:t>
            </a:r>
          </a:p>
        </p:txBody>
      </p:sp>
      <p:sp>
        <p:nvSpPr>
          <p:cNvPr id="12" name="Subtitle 4"/>
          <p:cNvSpPr>
            <a:spLocks noGrp="1"/>
          </p:cNvSpPr>
          <p:nvPr>
            <p:ph type="body" sz="quarter" idx="10"/>
          </p:nvPr>
        </p:nvSpPr>
        <p:spPr>
          <a:xfrm>
            <a:off x="2171700" y="4495801"/>
            <a:ext cx="7848600" cy="1905000"/>
          </a:xfrm>
        </p:spPr>
        <p:txBody>
          <a:bodyPr/>
          <a:lstStyle/>
          <a:p>
            <a:r>
              <a:rPr lang="en-US" dirty="0"/>
              <a:t>and other than you all, O my masters, I have nothing to put my hope 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سَيِّدِ </a:t>
            </a:r>
            <a:r>
              <a:rPr lang="ar-SA" dirty="0" err="1"/>
              <a:t>ٱلْوَصِيِّينَ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son of the chief of the Prophets’ successors.</a:t>
            </a:r>
          </a:p>
        </p:txBody>
      </p:sp>
    </p:spTree>
    <p:extLst>
      <p:ext uri="{BB962C8B-B14F-4D97-AF65-F5344CB8AC3E}">
        <p14:creationId xmlns:p14="http://schemas.microsoft.com/office/powerpoint/2010/main" val="4249686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شَاءَ رَبِّي كَانَ</a:t>
            </a:r>
          </a:p>
        </p:txBody>
      </p:sp>
      <p:sp>
        <p:nvSpPr>
          <p:cNvPr id="12" name="Subtitle 4"/>
          <p:cNvSpPr>
            <a:spLocks noGrp="1"/>
          </p:cNvSpPr>
          <p:nvPr>
            <p:ph type="body" sz="quarter" idx="10"/>
          </p:nvPr>
        </p:nvSpPr>
        <p:spPr>
          <a:xfrm>
            <a:off x="2171700" y="4495801"/>
            <a:ext cx="7848600" cy="1905000"/>
          </a:xfrm>
        </p:spPr>
        <p:txBody>
          <a:bodyPr/>
          <a:lstStyle/>
          <a:p>
            <a:r>
              <a:rPr lang="en-US" dirty="0"/>
              <a:t>Only that which my Lord wills shall come to pass,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لَمْ يَشَا</a:t>
            </a:r>
            <a:r>
              <a:rPr lang="ar-EG" dirty="0"/>
              <a:t>ءْ</a:t>
            </a:r>
            <a:r>
              <a:rPr lang="ar-SA" dirty="0"/>
              <a:t> لَمْ يَكُنْ</a:t>
            </a:r>
          </a:p>
        </p:txBody>
      </p:sp>
      <p:sp>
        <p:nvSpPr>
          <p:cNvPr id="12" name="Subtitle 4"/>
          <p:cNvSpPr>
            <a:spLocks noGrp="1"/>
          </p:cNvSpPr>
          <p:nvPr>
            <p:ph type="body" sz="quarter" idx="10"/>
          </p:nvPr>
        </p:nvSpPr>
        <p:spPr>
          <a:xfrm>
            <a:off x="2171700" y="4495801"/>
            <a:ext cx="7848600" cy="1905000"/>
          </a:xfrm>
        </p:spPr>
        <p:txBody>
          <a:bodyPr/>
          <a:lstStyle/>
          <a:p>
            <a:r>
              <a:rPr lang="en-US" dirty="0"/>
              <a:t>and whatever He does not will shall never be.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EG" dirty="0"/>
              <a:t>أَ</a:t>
            </a:r>
            <a:r>
              <a:rPr lang="ar-SA" dirty="0"/>
              <a:t>سْتَوْدِعُكُمَا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 entrust you both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جَعَلَهُ </a:t>
            </a:r>
            <a:r>
              <a:rPr lang="ar-SA" dirty="0" err="1"/>
              <a:t>ٱللّٰهُ</a:t>
            </a:r>
            <a:r>
              <a:rPr lang="ar-SA" dirty="0"/>
              <a:t> آخِرَ </a:t>
            </a:r>
            <a:r>
              <a:rPr lang="ar-SA" dirty="0" err="1"/>
              <a:t>ٱلْعَهْدِ</a:t>
            </a:r>
            <a:r>
              <a:rPr lang="ar-SA" dirty="0"/>
              <a:t> مِنِّي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decide this time of my visit to you both to be the last.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إِنْصَرَفْتُ يَا سَيِّدِي يَا </a:t>
            </a:r>
            <a:r>
              <a:rPr lang="ar-EG" dirty="0"/>
              <a:t>أَ</a:t>
            </a:r>
            <a:r>
              <a:rPr lang="ar-SA" dirty="0"/>
              <a:t>مِيرَ ٱلْمُؤْمِنِينَ وَمَوْلاَي</a:t>
            </a:r>
          </a:p>
        </p:txBody>
      </p:sp>
      <p:sp>
        <p:nvSpPr>
          <p:cNvPr id="12" name="Subtitle 4"/>
          <p:cNvSpPr>
            <a:spLocks noGrp="1"/>
          </p:cNvSpPr>
          <p:nvPr>
            <p:ph type="body" sz="quarter" idx="10"/>
          </p:nvPr>
        </p:nvSpPr>
        <p:spPr>
          <a:xfrm>
            <a:off x="2171700" y="4495801"/>
            <a:ext cx="7848600" cy="1905000"/>
          </a:xfrm>
        </p:spPr>
        <p:txBody>
          <a:bodyPr/>
          <a:lstStyle/>
          <a:p>
            <a:r>
              <a:rPr lang="en-US" dirty="0"/>
              <a:t>May I now leave, O my master, O Commander of the faithful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نْتَ يَا </a:t>
            </a:r>
            <a:r>
              <a:rPr lang="ar-EG" dirty="0"/>
              <a:t>أَ</a:t>
            </a:r>
            <a:r>
              <a:rPr lang="ar-SA" dirty="0"/>
              <a:t>بَا عَبْدِ ٱللَّهِ يَا سَيِّدِي</a:t>
            </a:r>
          </a:p>
        </p:txBody>
      </p:sp>
      <p:sp>
        <p:nvSpPr>
          <p:cNvPr id="12" name="Subtitle 4"/>
          <p:cNvSpPr>
            <a:spLocks noGrp="1"/>
          </p:cNvSpPr>
          <p:nvPr>
            <p:ph type="body" sz="quarter" idx="10"/>
          </p:nvPr>
        </p:nvSpPr>
        <p:spPr>
          <a:xfrm>
            <a:off x="2171700" y="4495801"/>
            <a:ext cx="7848600" cy="1905000"/>
          </a:xfrm>
        </p:spPr>
        <p:txBody>
          <a:bodyPr/>
          <a:lstStyle/>
          <a:p>
            <a:r>
              <a:rPr lang="en-US" dirty="0"/>
              <a:t>and you O Abu-`Abdullah, O my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وَسَلاَمِي عَلَيْكُمَا مُتَّصِلٌ</a:t>
            </a:r>
          </a:p>
        </p:txBody>
      </p:sp>
      <p:sp>
        <p:nvSpPr>
          <p:cNvPr id="12" name="Subtitle 4"/>
          <p:cNvSpPr>
            <a:spLocks noGrp="1"/>
          </p:cNvSpPr>
          <p:nvPr>
            <p:ph type="body" sz="quarter" idx="10"/>
          </p:nvPr>
        </p:nvSpPr>
        <p:spPr>
          <a:xfrm>
            <a:off x="2171700" y="4495801"/>
            <a:ext cx="7848600" cy="1905000"/>
          </a:xfrm>
        </p:spPr>
        <p:txBody>
          <a:bodyPr/>
          <a:lstStyle/>
          <a:p>
            <a:r>
              <a:rPr lang="en-US" dirty="0"/>
              <a:t>My greetings to you both are as continuous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a:t>
            </a:r>
            <a:r>
              <a:rPr lang="ar-SA" dirty="0" err="1"/>
              <a:t>ٱتَّصَلَ</a:t>
            </a:r>
            <a:r>
              <a:rPr lang="ar-SA" dirty="0"/>
              <a:t>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night and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وَاصِلٌ </a:t>
            </a:r>
            <a:r>
              <a:rPr lang="ar-SA" dirty="0" err="1"/>
              <a:t>ذٰلِكَ</a:t>
            </a:r>
            <a:r>
              <a:rPr lang="ar-SA" dirty="0"/>
              <a:t> إِلَيْكُمَا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my greetings reach you both (all the time)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بْنَ فَاطِمَةَ سَيِّدَةِ نِسَاءِ </a:t>
            </a:r>
            <a:r>
              <a:rPr lang="ar-SA" dirty="0" err="1"/>
              <a:t>ٱلْعَالَمِينَ</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son of Fatimah, the doyenne of the women of the worlds.</a:t>
            </a:r>
          </a:p>
        </p:txBody>
      </p:sp>
    </p:spTree>
    <p:extLst>
      <p:ext uri="{BB962C8B-B14F-4D97-AF65-F5344CB8AC3E}">
        <p14:creationId xmlns:p14="http://schemas.microsoft.com/office/powerpoint/2010/main" val="25047442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مَحْجُوبٍ عَنْكُمَا سَلاَمِي</a:t>
            </a:r>
          </a:p>
        </p:txBody>
      </p:sp>
      <p:sp>
        <p:nvSpPr>
          <p:cNvPr id="12" name="Subtitle 4"/>
          <p:cNvSpPr>
            <a:spLocks noGrp="1"/>
          </p:cNvSpPr>
          <p:nvPr>
            <p:ph type="body" sz="quarter" idx="10"/>
          </p:nvPr>
        </p:nvSpPr>
        <p:spPr>
          <a:xfrm>
            <a:off x="2171700" y="4495801"/>
            <a:ext cx="7848600" cy="1905000"/>
          </a:xfrm>
        </p:spPr>
        <p:txBody>
          <a:bodyPr/>
          <a:lstStyle/>
          <a:p>
            <a:r>
              <a:rPr lang="en-US" dirty="0"/>
              <a:t>and my salutation never be screened from reaching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Allah willing.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a:t>
            </a:r>
            <a:r>
              <a:rPr lang="ar-EG" dirty="0"/>
              <a:t>أَ</a:t>
            </a:r>
            <a:r>
              <a:rPr lang="ar-SA" dirty="0"/>
              <a:t>سْ</a:t>
            </a:r>
            <a:r>
              <a:rPr lang="ar-EG" dirty="0"/>
              <a:t>أَ</a:t>
            </a:r>
            <a:r>
              <a:rPr lang="ar-SA" dirty="0"/>
              <a:t>لُهُ بِحَقِّكُمَا </a:t>
            </a:r>
            <a:r>
              <a:rPr lang="ar-EG" dirty="0"/>
              <a:t>أَ</a:t>
            </a:r>
            <a:r>
              <a:rPr lang="ar-SA" dirty="0"/>
              <a:t>نْ يَ</a:t>
            </a:r>
            <a:r>
              <a:rPr lang="ar-EG" dirty="0"/>
              <a:t>ّ</a:t>
            </a:r>
            <a:r>
              <a:rPr lang="ar-SA" dirty="0"/>
              <a:t>شَاءَ ذٰلِكَ وَيَفْعَلَ</a:t>
            </a:r>
          </a:p>
        </p:txBody>
      </p:sp>
      <p:sp>
        <p:nvSpPr>
          <p:cNvPr id="12" name="Subtitle 4"/>
          <p:cNvSpPr>
            <a:spLocks noGrp="1"/>
          </p:cNvSpPr>
          <p:nvPr>
            <p:ph type="body" sz="quarter" idx="10"/>
          </p:nvPr>
        </p:nvSpPr>
        <p:spPr>
          <a:xfrm>
            <a:off x="2171700" y="4495801"/>
            <a:ext cx="7848600" cy="1905000"/>
          </a:xfrm>
        </p:spPr>
        <p:txBody>
          <a:bodyPr/>
          <a:lstStyle/>
          <a:p>
            <a:r>
              <a:rPr lang="en-US" dirty="0"/>
              <a:t>I also beseech Him in your names to determine and do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فَإِنَّهُ حَمِيدٌ مَجِيدٌ</a:t>
            </a:r>
          </a:p>
        </p:txBody>
      </p:sp>
      <p:sp>
        <p:nvSpPr>
          <p:cNvPr id="12" name="Subtitle 4"/>
          <p:cNvSpPr>
            <a:spLocks noGrp="1"/>
          </p:cNvSpPr>
          <p:nvPr>
            <p:ph type="body" sz="quarter" idx="10"/>
          </p:nvPr>
        </p:nvSpPr>
        <p:spPr>
          <a:xfrm>
            <a:off x="2171700" y="4495801"/>
            <a:ext cx="7848600" cy="1905000"/>
          </a:xfrm>
        </p:spPr>
        <p:txBody>
          <a:bodyPr/>
          <a:lstStyle/>
          <a:p>
            <a:r>
              <a:rPr lang="en-US" dirty="0"/>
              <a:t>for He is verily the owner of praise and the owner of glory.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إِنْقَلَبْتُ</a:t>
            </a:r>
            <a:r>
              <a:rPr lang="ar-SA" dirty="0"/>
              <a:t> يَا سَيِّدَيَّ عَنْكُمَا</a:t>
            </a:r>
          </a:p>
        </p:txBody>
      </p:sp>
      <p:sp>
        <p:nvSpPr>
          <p:cNvPr id="12" name="Subtitle 4"/>
          <p:cNvSpPr>
            <a:spLocks noGrp="1"/>
          </p:cNvSpPr>
          <p:nvPr>
            <p:ph type="body" sz="quarter" idx="10"/>
          </p:nvPr>
        </p:nvSpPr>
        <p:spPr>
          <a:xfrm>
            <a:off x="2171700" y="4495801"/>
            <a:ext cx="7848600" cy="1905000"/>
          </a:xfrm>
        </p:spPr>
        <p:txBody>
          <a:bodyPr/>
          <a:lstStyle/>
          <a:p>
            <a:r>
              <a:rPr lang="en-US" dirty="0"/>
              <a:t>I am now leaving you both, O my masters,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تَائِباً حَامِداً لِلَّهِ</a:t>
            </a:r>
          </a:p>
        </p:txBody>
      </p:sp>
      <p:sp>
        <p:nvSpPr>
          <p:cNvPr id="12" name="Subtitle 4"/>
          <p:cNvSpPr>
            <a:spLocks noGrp="1"/>
          </p:cNvSpPr>
          <p:nvPr>
            <p:ph type="body" sz="quarter" idx="10"/>
          </p:nvPr>
        </p:nvSpPr>
        <p:spPr>
          <a:xfrm>
            <a:off x="2171700" y="4495800"/>
            <a:ext cx="7848600" cy="1905000"/>
          </a:xfrm>
        </p:spPr>
        <p:txBody>
          <a:bodyPr/>
          <a:lstStyle/>
          <a:p>
            <a:r>
              <a:rPr lang="en-US" dirty="0"/>
              <a:t>repenting to and praising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شَاكِراً رَاجِياً لِل</a:t>
            </a:r>
            <a:r>
              <a:rPr lang="ar-EG" dirty="0"/>
              <a:t>ْ</a:t>
            </a:r>
            <a:r>
              <a:rPr lang="ar-SA" dirty="0"/>
              <a:t>إِجَابَةِ</a:t>
            </a:r>
          </a:p>
        </p:txBody>
      </p:sp>
      <p:sp>
        <p:nvSpPr>
          <p:cNvPr id="12" name="Subtitle 4"/>
          <p:cNvSpPr>
            <a:spLocks noGrp="1"/>
          </p:cNvSpPr>
          <p:nvPr>
            <p:ph type="body" sz="quarter" idx="10"/>
          </p:nvPr>
        </p:nvSpPr>
        <p:spPr>
          <a:xfrm>
            <a:off x="2171700" y="4495801"/>
            <a:ext cx="7848600" cy="1905000"/>
          </a:xfrm>
        </p:spPr>
        <p:txBody>
          <a:bodyPr/>
          <a:lstStyle/>
          <a:p>
            <a:r>
              <a:rPr lang="en-US" dirty="0"/>
              <a:t>and thanking Him and hoping Him to respond to me;</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آيِسٍ وَلاَ قَانِطٍ</a:t>
            </a:r>
          </a:p>
        </p:txBody>
      </p:sp>
      <p:sp>
        <p:nvSpPr>
          <p:cNvPr id="12" name="Subtitle 4"/>
          <p:cNvSpPr>
            <a:spLocks noGrp="1"/>
          </p:cNvSpPr>
          <p:nvPr>
            <p:ph type="body" sz="quarter" idx="10"/>
          </p:nvPr>
        </p:nvSpPr>
        <p:spPr>
          <a:xfrm>
            <a:off x="2171700" y="4495801"/>
            <a:ext cx="7848600" cy="1905000"/>
          </a:xfrm>
        </p:spPr>
        <p:txBody>
          <a:bodyPr/>
          <a:lstStyle/>
          <a:p>
            <a:r>
              <a:rPr lang="en-US" dirty="0"/>
              <a:t>I neither despair nor lose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آئِباً</a:t>
            </a:r>
            <a:r>
              <a:rPr lang="ar-SA" dirty="0"/>
              <a:t> عَائِداً رَاجِعاً 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and I intend to come back, return, revisit you both,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غَيْرَ رَاغِبٍ عَنْكُمَا وَلاَ عَنْ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while I have never desired to leave you or to abandon visiting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ثَارَ </a:t>
            </a:r>
            <a:r>
              <a:rPr lang="ar-SA" dirty="0" err="1"/>
              <a:t>ٱللَّهِ</a:t>
            </a:r>
            <a:r>
              <a:rPr lang="ar-SA" dirty="0"/>
              <a:t> وَاَبْنَ </a:t>
            </a:r>
            <a:r>
              <a:rPr lang="ar-SA" dirty="0" err="1"/>
              <a:t>ثَارِهِ</a:t>
            </a:r>
            <a:br>
              <a:rPr lang="ar-SA" dirty="0"/>
            </a:br>
            <a:r>
              <a:rPr lang="ar-SA" dirty="0" err="1"/>
              <a:t>وَٱلْوِتْرَ</a:t>
            </a:r>
            <a:r>
              <a:rPr lang="ar-SA" dirty="0"/>
              <a:t> </a:t>
            </a:r>
            <a:r>
              <a:rPr lang="ar-SA" dirty="0" err="1"/>
              <a:t>ٱلْمَوْتُورَ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vengeance of Allah, son of His vengeance, and the unavenged so far.</a:t>
            </a:r>
          </a:p>
        </p:txBody>
      </p:sp>
    </p:spTree>
    <p:extLst>
      <p:ext uri="{BB962C8B-B14F-4D97-AF65-F5344CB8AC3E}">
        <p14:creationId xmlns:p14="http://schemas.microsoft.com/office/powerpoint/2010/main" val="140138149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رَاجِعٌ عَائِدٌ إِنْ شَاءَ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rather, I shall return and come back, if Allah wills.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حَوْلَ وَلاَ قُوَّةَ إِلاَّ </a:t>
            </a:r>
            <a:r>
              <a:rPr lang="ar-SA" dirty="0" err="1"/>
              <a:t>بِٱللّٰهِ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There is neither might nor power except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سَادَتِي رَغِبْتُ إِلَيْكُمَا وَإِلٰى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O my masters, I do desire for both of you and for visiting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a:t>
            </a:r>
            <a:r>
              <a:rPr lang="ar-EG" dirty="0"/>
              <a:t>أَ</a:t>
            </a:r>
            <a:r>
              <a:rPr lang="ar-SA" dirty="0"/>
              <a:t>نْ زَهِدَ فِيكُمَا وَفِي زِيَارَتِكُمَا </a:t>
            </a:r>
            <a:r>
              <a:rPr lang="ar-EG" dirty="0"/>
              <a:t>أَ</a:t>
            </a:r>
            <a:r>
              <a:rPr lang="ar-SA" dirty="0"/>
              <a:t>هْلُ ٱلدُّنْيَا</a:t>
            </a:r>
          </a:p>
        </p:txBody>
      </p:sp>
      <p:sp>
        <p:nvSpPr>
          <p:cNvPr id="12" name="Subtitle 4"/>
          <p:cNvSpPr>
            <a:spLocks noGrp="1"/>
          </p:cNvSpPr>
          <p:nvPr>
            <p:ph type="body" sz="quarter" idx="10"/>
          </p:nvPr>
        </p:nvSpPr>
        <p:spPr>
          <a:xfrm>
            <a:off x="2171700" y="4495801"/>
            <a:ext cx="7848600" cy="1905000"/>
          </a:xfrm>
        </p:spPr>
        <p:txBody>
          <a:bodyPr/>
          <a:lstStyle/>
          <a:p>
            <a:r>
              <a:rPr lang="en-US" dirty="0"/>
              <a:t>although the people of this world (may) abandon you both or abandon visiting you.</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فَلاَ خَيَّبَنِيَ ٱللَّهُ مِمَّا رَجَوْتُ وَمَا </a:t>
            </a:r>
            <a:r>
              <a:rPr lang="ar-EG" dirty="0"/>
              <a:t>أَ</a:t>
            </a:r>
            <a:r>
              <a:rPr lang="ar-SA" dirty="0"/>
              <a:t>مَّلْتُ فِي زِيَارَتِكُمَا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never make me fail to attain what I have hoped and desired in visiting you both.</a:t>
            </a:r>
            <a:endParaRPr lang="ur-PK" dirty="0"/>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إِنَّهُ قَرِيبٌ مُجِيبٌ</a:t>
            </a:r>
          </a:p>
        </p:txBody>
      </p:sp>
      <p:sp>
        <p:nvSpPr>
          <p:cNvPr id="12" name="Subtitle 4"/>
          <p:cNvSpPr>
            <a:spLocks noGrp="1"/>
          </p:cNvSpPr>
          <p:nvPr>
            <p:ph type="body" sz="quarter" idx="10"/>
          </p:nvPr>
        </p:nvSpPr>
        <p:spPr>
          <a:xfrm>
            <a:off x="2171700" y="4495801"/>
            <a:ext cx="7848600" cy="1905000"/>
          </a:xfrm>
        </p:spPr>
        <p:txBody>
          <a:bodyPr/>
          <a:lstStyle/>
          <a:p>
            <a:r>
              <a:rPr lang="en-US" dirty="0"/>
              <a:t>Verily, He is All-nigh, All-responding.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71827530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1EE113-DAE3-B700-11CC-37F591D86C10}"/>
              </a:ext>
            </a:extLst>
          </p:cNvPr>
          <p:cNvSpPr>
            <a:spLocks noGrp="1"/>
          </p:cNvSpPr>
          <p:nvPr>
            <p:ph type="title"/>
          </p:nvPr>
        </p:nvSpPr>
        <p:spPr>
          <a:xfrm>
            <a:off x="551384" y="538943"/>
            <a:ext cx="11089232" cy="5780114"/>
          </a:xfrm>
        </p:spPr>
        <p:txBody>
          <a:bodyPr/>
          <a:lstStyle/>
          <a:p>
            <a:r>
              <a:rPr lang="en-US" dirty="0"/>
              <a:t>Move forwards &amp; backwards seven times, saying... </a:t>
            </a:r>
            <a:endParaRPr lang="en-CA" dirty="0"/>
          </a:p>
        </p:txBody>
      </p:sp>
    </p:spTree>
    <p:extLst>
      <p:ext uri="{BB962C8B-B14F-4D97-AF65-F5344CB8AC3E}">
        <p14:creationId xmlns:p14="http://schemas.microsoft.com/office/powerpoint/2010/main" val="76896323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0659" name="Text Box 3"/>
          <p:cNvSpPr txBox="1">
            <a:spLocks noChangeArrowheads="1"/>
          </p:cNvSpPr>
          <p:nvPr/>
        </p:nvSpPr>
        <p:spPr bwMode="auto">
          <a:xfrm>
            <a:off x="5313362" y="457200"/>
            <a:ext cx="1565275" cy="338554"/>
          </a:xfrm>
          <a:prstGeom prst="rect">
            <a:avLst/>
          </a:prstGeom>
          <a:gradFill rotWithShape="1">
            <a:gsLst>
              <a:gs pos="0">
                <a:srgbClr val="651500"/>
              </a:gs>
              <a:gs pos="50000">
                <a:srgbClr val="DA2E00"/>
              </a:gs>
              <a:gs pos="100000">
                <a:srgbClr val="65150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a:defRPr/>
            </a:pPr>
            <a:r>
              <a:rPr lang="en-GB" sz="1600" b="1" dirty="0">
                <a:effectLst>
                  <a:outerShdw blurRad="38100" dist="38100" dir="2700000" algn="tl">
                    <a:srgbClr val="000000">
                      <a:alpha val="43137"/>
                    </a:srgbClr>
                  </a:outerShdw>
                </a:effectLst>
                <a:latin typeface="Trebuchet MS" pitchFamily="34" charset="0"/>
                <a:cs typeface="Arial" charset="0"/>
              </a:rPr>
              <a:t>Recite 7 times</a:t>
            </a:r>
            <a:endParaRPr lang="en-US" sz="1600" b="1" dirty="0">
              <a:effectLst>
                <a:outerShdw blurRad="38100" dist="38100" dir="2700000" algn="tl">
                  <a:srgbClr val="000000">
                    <a:alpha val="43137"/>
                  </a:srgbClr>
                </a:outerShdw>
              </a:effectLst>
              <a:latin typeface="Trebuchet MS" pitchFamily="34" charset="0"/>
              <a:cs typeface="Arial" charset="0"/>
            </a:endParaRPr>
          </a:p>
        </p:txBody>
      </p:sp>
      <p:sp>
        <p:nvSpPr>
          <p:cNvPr id="4" name="Title 3">
            <a:extLst>
              <a:ext uri="{FF2B5EF4-FFF2-40B4-BE49-F238E27FC236}">
                <a16:creationId xmlns:a16="http://schemas.microsoft.com/office/drawing/2014/main" id="{7148C1FE-D741-D3C8-A1A0-0F0A44D93399}"/>
              </a:ext>
            </a:extLst>
          </p:cNvPr>
          <p:cNvSpPr>
            <a:spLocks noGrp="1"/>
          </p:cNvSpPr>
          <p:nvPr>
            <p:ph type="title"/>
          </p:nvPr>
        </p:nvSpPr>
        <p:spPr>
          <a:xfrm>
            <a:off x="0" y="1524000"/>
            <a:ext cx="12192000" cy="1143000"/>
          </a:xfrm>
        </p:spPr>
        <p:txBody>
          <a:bodyPr/>
          <a:lstStyle/>
          <a:p>
            <a:r>
              <a:rPr lang="ar-SA" dirty="0"/>
              <a:t>إِنَّا لِلَّهِ وَإِنَّا إلَيْهِ رَاجِعُونَ </a:t>
            </a:r>
            <a:br>
              <a:rPr lang="en-US" dirty="0"/>
            </a:br>
            <a:r>
              <a:rPr lang="ar-SA" dirty="0"/>
              <a:t>رِضَاً بِقَضَائِهِ وَتَسْلِيمَاً لِأمْرِهِ </a:t>
            </a:r>
            <a:endParaRPr lang="en-CA" dirty="0"/>
          </a:p>
        </p:txBody>
      </p:sp>
      <p:sp>
        <p:nvSpPr>
          <p:cNvPr id="6" name="Text Placeholder 5">
            <a:extLst>
              <a:ext uri="{FF2B5EF4-FFF2-40B4-BE49-F238E27FC236}">
                <a16:creationId xmlns:a16="http://schemas.microsoft.com/office/drawing/2014/main" id="{68F198A4-5981-9FC3-2841-4458F87022BA}"/>
              </a:ext>
            </a:extLst>
          </p:cNvPr>
          <p:cNvSpPr>
            <a:spLocks noGrp="1"/>
          </p:cNvSpPr>
          <p:nvPr>
            <p:ph type="body" sz="quarter" idx="10"/>
          </p:nvPr>
        </p:nvSpPr>
        <p:spPr>
          <a:xfrm>
            <a:off x="1257300" y="4495800"/>
            <a:ext cx="9639300" cy="1905000"/>
          </a:xfrm>
        </p:spPr>
        <p:txBody>
          <a:bodyPr/>
          <a:lstStyle/>
          <a:p>
            <a:r>
              <a:rPr lang="en-US" dirty="0"/>
              <a:t>Surely we come from </a:t>
            </a:r>
            <a:r>
              <a:rPr lang="en-US" dirty="0" err="1"/>
              <a:t>Alláh</a:t>
            </a:r>
            <a:r>
              <a:rPr lang="en-US" dirty="0"/>
              <a:t>, and to Him we shall return.</a:t>
            </a:r>
          </a:p>
          <a:p>
            <a:r>
              <a:rPr lang="en-US" dirty="0"/>
              <a:t>We are happy with His will and carry out His command. </a:t>
            </a:r>
            <a:endParaRPr lang="en-CA" dirty="0"/>
          </a:p>
        </p:txBody>
      </p:sp>
      <p:sp>
        <p:nvSpPr>
          <p:cNvPr id="2" name="TextBox 1">
            <a:extLst>
              <a:ext uri="{FF2B5EF4-FFF2-40B4-BE49-F238E27FC236}">
                <a16:creationId xmlns:a16="http://schemas.microsoft.com/office/drawing/2014/main" id="{11EFED9D-7029-4571-970C-DD753291BB56}"/>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1</a:t>
            </a:r>
            <a:endParaRPr lang="en-CA" dirty="0">
              <a:solidFill>
                <a:srgbClr val="D9D9D9"/>
              </a:solidFill>
            </a:endParaRPr>
          </a:p>
        </p:txBody>
      </p:sp>
      <p:sp>
        <p:nvSpPr>
          <p:cNvPr id="3" name="TextBox 2">
            <a:extLst>
              <a:ext uri="{FF2B5EF4-FFF2-40B4-BE49-F238E27FC236}">
                <a16:creationId xmlns:a16="http://schemas.microsoft.com/office/drawing/2014/main" id="{8FC409C4-6903-B972-D354-B2260A3E6BA2}"/>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2</a:t>
            </a:r>
            <a:endParaRPr lang="en-CA" dirty="0">
              <a:solidFill>
                <a:srgbClr val="D9D9D9"/>
              </a:solidFill>
            </a:endParaRPr>
          </a:p>
        </p:txBody>
      </p:sp>
      <p:sp>
        <p:nvSpPr>
          <p:cNvPr id="5" name="TextBox 4">
            <a:extLst>
              <a:ext uri="{FF2B5EF4-FFF2-40B4-BE49-F238E27FC236}">
                <a16:creationId xmlns:a16="http://schemas.microsoft.com/office/drawing/2014/main" id="{926F4407-56C6-CCEA-3603-5695CA98A127}"/>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3</a:t>
            </a:r>
            <a:endParaRPr lang="en-CA" dirty="0">
              <a:solidFill>
                <a:srgbClr val="D9D9D9"/>
              </a:solidFill>
            </a:endParaRPr>
          </a:p>
        </p:txBody>
      </p:sp>
      <p:sp>
        <p:nvSpPr>
          <p:cNvPr id="7" name="TextBox 6">
            <a:extLst>
              <a:ext uri="{FF2B5EF4-FFF2-40B4-BE49-F238E27FC236}">
                <a16:creationId xmlns:a16="http://schemas.microsoft.com/office/drawing/2014/main" id="{4F203647-A62E-CD3E-F3E7-6C6106669B93}"/>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4</a:t>
            </a:r>
            <a:endParaRPr lang="en-CA" dirty="0">
              <a:solidFill>
                <a:srgbClr val="D9D9D9"/>
              </a:solidFill>
            </a:endParaRPr>
          </a:p>
        </p:txBody>
      </p:sp>
      <p:sp>
        <p:nvSpPr>
          <p:cNvPr id="8" name="TextBox 7">
            <a:extLst>
              <a:ext uri="{FF2B5EF4-FFF2-40B4-BE49-F238E27FC236}">
                <a16:creationId xmlns:a16="http://schemas.microsoft.com/office/drawing/2014/main" id="{C5BE1697-72D8-7E9C-4951-C8E804D27C6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5</a:t>
            </a:r>
            <a:endParaRPr lang="en-CA" dirty="0">
              <a:solidFill>
                <a:srgbClr val="D9D9D9"/>
              </a:solidFill>
            </a:endParaRPr>
          </a:p>
        </p:txBody>
      </p:sp>
      <p:sp>
        <p:nvSpPr>
          <p:cNvPr id="9" name="TextBox 8">
            <a:extLst>
              <a:ext uri="{FF2B5EF4-FFF2-40B4-BE49-F238E27FC236}">
                <a16:creationId xmlns:a16="http://schemas.microsoft.com/office/drawing/2014/main" id="{75B2165D-B9CF-D02E-2E8C-A34EC5EFB38E}"/>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6</a:t>
            </a:r>
            <a:endParaRPr lang="en-CA" dirty="0">
              <a:solidFill>
                <a:srgbClr val="D9D9D9"/>
              </a:solidFill>
            </a:endParaRPr>
          </a:p>
        </p:txBody>
      </p:sp>
      <p:sp>
        <p:nvSpPr>
          <p:cNvPr id="10" name="TextBox 9">
            <a:extLst>
              <a:ext uri="{FF2B5EF4-FFF2-40B4-BE49-F238E27FC236}">
                <a16:creationId xmlns:a16="http://schemas.microsoft.com/office/drawing/2014/main" id="{D7256307-2E20-0C1F-CDDA-37BC6011238F}"/>
              </a:ext>
            </a:extLst>
          </p:cNvPr>
          <p:cNvSpPr txBox="1"/>
          <p:nvPr/>
        </p:nvSpPr>
        <p:spPr>
          <a:xfrm>
            <a:off x="5760000" y="6273225"/>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D9D9D9"/>
                </a:solidFill>
                <a:effectLst/>
                <a:uLnTx/>
                <a:uFillTx/>
                <a:latin typeface="Calibri Light" panose="020F0302020204030204" pitchFamily="34" charset="0"/>
                <a:cs typeface="Calibri Light" panose="020F0302020204030204" pitchFamily="34" charset="0"/>
              </a:rPr>
              <a:t>7</a:t>
            </a:r>
            <a:endParaRPr lang="en-CA" dirty="0">
              <a:solidFill>
                <a:srgbClr val="D9D9D9"/>
              </a:solidFill>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5" grpId="0"/>
      <p:bldP spid="5" grpId="1"/>
      <p:bldP spid="7" grpId="0"/>
      <p:bldP spid="7" grpId="1"/>
      <p:bldP spid="8" grpId="0"/>
      <p:bldP spid="8" grpId="1"/>
      <p:bldP spid="9" grpId="0"/>
      <p:bldP spid="9" grpId="1"/>
      <p:bldP spid="10" grpId="0"/>
    </p:bld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CAB391-2696-FD31-9DAD-D4DFA692EB62}"/>
              </a:ext>
            </a:extLst>
          </p:cNvPr>
          <p:cNvSpPr>
            <a:spLocks noGrp="1"/>
          </p:cNvSpPr>
          <p:nvPr>
            <p:ph type="title"/>
          </p:nvPr>
        </p:nvSpPr>
        <p:spPr>
          <a:xfrm>
            <a:off x="551384" y="538943"/>
            <a:ext cx="11089232" cy="5780114"/>
          </a:xfrm>
        </p:spPr>
        <p:txBody>
          <a:bodyPr/>
          <a:lstStyle/>
          <a:p>
            <a:r>
              <a:rPr lang="en-US" dirty="0"/>
              <a:t>You may now beseech Almighty Allah to grant your needs, and they will be settled, if Allah permits.</a:t>
            </a:r>
            <a:endParaRPr lang="en-CA" dirty="0"/>
          </a:p>
        </p:txBody>
      </p:sp>
    </p:spTree>
    <p:extLst>
      <p:ext uri="{BB962C8B-B14F-4D97-AF65-F5344CB8AC3E}">
        <p14:creationId xmlns:p14="http://schemas.microsoft.com/office/powerpoint/2010/main" val="135563219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a:t>
            </a:r>
            <a:r>
              <a:rPr lang="ar-SA" dirty="0" err="1"/>
              <a:t>ٱلْاَرْوَاحِ</a:t>
            </a:r>
            <a:r>
              <a:rPr lang="ar-SA" dirty="0"/>
              <a:t> </a:t>
            </a:r>
            <a:r>
              <a:rPr lang="ar-SA" dirty="0" err="1"/>
              <a:t>ٱلَّتِي</a:t>
            </a:r>
            <a:r>
              <a:rPr lang="ar-SA" dirty="0"/>
              <a:t> حَلَّتْ بِفِنَائِكَ</a:t>
            </a:r>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souls that resided in your courtyard.</a:t>
            </a:r>
          </a:p>
        </p:txBody>
      </p:sp>
    </p:spTree>
    <p:extLst>
      <p:ext uri="{BB962C8B-B14F-4D97-AF65-F5344CB8AC3E}">
        <p14:creationId xmlns:p14="http://schemas.microsoft.com/office/powerpoint/2010/main" val="29673800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60DD-0C3E-99E2-B1DA-E037D4B9F081}"/>
              </a:ext>
            </a:extLst>
          </p:cNvPr>
          <p:cNvSpPr>
            <a:spLocks noGrp="1"/>
          </p:cNvSpPr>
          <p:nvPr>
            <p:ph type="title"/>
          </p:nvPr>
        </p:nvSpPr>
        <p:spPr>
          <a:xfrm>
            <a:off x="551384" y="538943"/>
            <a:ext cx="11089232" cy="5780114"/>
          </a:xfrm>
        </p:spPr>
        <p:txBody>
          <a:bodyPr/>
          <a:lstStyle/>
          <a:p>
            <a:r>
              <a:rPr lang="en-US" dirty="0"/>
              <a:t>Spend the rest of the day in MOURNING</a:t>
            </a:r>
            <a:br>
              <a:rPr lang="en-US" dirty="0"/>
            </a:br>
            <a:r>
              <a:rPr lang="en-US" dirty="0"/>
              <a:t>It is highly recommended to read </a:t>
            </a:r>
            <a:br>
              <a:rPr lang="en-US" dirty="0"/>
            </a:br>
            <a:r>
              <a:rPr lang="en-US" dirty="0"/>
              <a:t>Sura Al </a:t>
            </a:r>
            <a:r>
              <a:rPr lang="en-US" dirty="0" err="1"/>
              <a:t>Ikhlaas</a:t>
            </a:r>
            <a:r>
              <a:rPr lang="en-US" dirty="0"/>
              <a:t> repeatedly.</a:t>
            </a:r>
            <a:endParaRPr lang="en-CA" dirty="0"/>
          </a:p>
        </p:txBody>
      </p:sp>
    </p:spTree>
    <p:extLst>
      <p:ext uri="{BB962C8B-B14F-4D97-AF65-F5344CB8AC3E}">
        <p14:creationId xmlns:p14="http://schemas.microsoft.com/office/powerpoint/2010/main" val="308470101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a:t>
            </a:r>
            <a:r>
              <a:rPr kumimoji="0" lang="ar-EG" sz="8800" b="0" i="0" u="none" strike="noStrike" kern="1200" cap="none" spc="0" normalizeH="0" baseline="0" noProof="0" dirty="0" err="1">
                <a:ln>
                  <a:noFill/>
                </a:ln>
                <a:solidFill>
                  <a:srgbClr val="E6B976"/>
                </a:solidFill>
                <a:effectLst/>
                <a:uLnTx/>
                <a:uFillTx/>
                <a:latin typeface="Abbas" panose="02000000000000000000" pitchFamily="2" charset="-78"/>
                <a:ea typeface="+mn-ea"/>
                <a:cs typeface="Abbas" panose="02000000000000000000" pitchFamily="2" charset="-78"/>
              </a:rPr>
              <a:t>الندبه</a:t>
            </a:r>
            <a:endPar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24057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8313526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اَلْحَمْدُ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praise be to Allah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وَصَلَّى </a:t>
            </a:r>
            <a:r>
              <a:rPr lang="ar-SA" dirty="0" err="1"/>
              <a:t>ٱللَّهُ</a:t>
            </a:r>
            <a:r>
              <a:rPr lang="ar-SA" dirty="0"/>
              <a:t> عَلٰى سَيِّدِنَا مُحَمَّدٍ نَبِيِّهِ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send blessings upon our master Muhammad His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وَآلِهِ</a:t>
            </a:r>
            <a:r>
              <a:rPr lang="ar-SA" dirty="0"/>
              <a:t> وَسَلَّمَ تَسْلِيماً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his Household and may He salute them with thorough salutation.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لَكَ </a:t>
            </a:r>
            <a:r>
              <a:rPr lang="ar-SA" dirty="0" err="1"/>
              <a:t>ٱلْحَمْدُ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all praise be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عَلٰى مَا جَرٰى بِهِ قَضَاؤُكَ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Your decree that has been applied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اوْلِيَائِكَ </a:t>
            </a:r>
            <a:r>
              <a:rPr lang="ar-SA" dirty="0" err="1"/>
              <a:t>ٱلَّذِينَ</a:t>
            </a:r>
            <a:r>
              <a:rPr lang="ar-SA" dirty="0"/>
              <a:t> </a:t>
            </a:r>
            <a:r>
              <a:rPr lang="ar-SA" dirty="0" err="1"/>
              <a:t>ٱسْتَخْلَصْتَهُمْ</a:t>
            </a:r>
            <a:r>
              <a:rPr lang="ar-SA" dirty="0"/>
              <a:t> لِنَفْسِكَ وَدِينِكَ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Your vicegerents whom You have purely selected for Yourself and Your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مِنِّي جَمِيعاً سَلاَمُ </a:t>
            </a:r>
            <a:r>
              <a:rPr lang="ar-SA" dirty="0" err="1"/>
              <a:t>ٱللَّهِ</a:t>
            </a:r>
            <a:r>
              <a:rPr lang="ar-SA" dirty="0"/>
              <a:t> </a:t>
            </a:r>
            <a:r>
              <a:rPr lang="ar-SA" dirty="0" err="1"/>
              <a:t>اَبَداً</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all of you from me forever</a:t>
            </a:r>
          </a:p>
        </p:txBody>
      </p:sp>
    </p:spTree>
    <p:extLst>
      <p:ext uri="{BB962C8B-B14F-4D97-AF65-F5344CB8AC3E}">
        <p14:creationId xmlns:p14="http://schemas.microsoft.com/office/powerpoint/2010/main" val="18371770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a:t>
            </a:r>
            <a:r>
              <a:rPr lang="ar-SA" dirty="0" err="1"/>
              <a:t>ٱخْتَرْتَ</a:t>
            </a:r>
            <a:r>
              <a:rPr lang="ar-SA" dirty="0"/>
              <a:t> لَهُمْ جَزِيلَ مَا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have chosen for them the abundance of what You have in possession;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ٱلنَّعِيمِ</a:t>
            </a:r>
            <a:r>
              <a:rPr lang="ar-SA" dirty="0"/>
              <a:t> </a:t>
            </a:r>
            <a:r>
              <a:rPr lang="ar-SA" dirty="0" err="1"/>
              <a:t>ٱلْمُقِيمِ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the enduring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ٱلَّذِي</a:t>
            </a:r>
            <a:r>
              <a:rPr lang="ar-SA" dirty="0"/>
              <a:t> لاَ زَوَالَ لَهُ وَلاَ </a:t>
            </a:r>
            <a:r>
              <a:rPr lang="ar-SA" dirty="0" err="1"/>
              <a:t>ٱضْمِحْلاَلَ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neither vanishes nor diminishes,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بَعْدَ انْ شَرَطْتَ عَلَيْهِمُ </a:t>
            </a:r>
            <a:r>
              <a:rPr lang="ar-SA" dirty="0" err="1"/>
              <a:t>ٱلزُّهْدَ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had already stipulated on them to renounce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دَرَجَاتِ </a:t>
            </a:r>
            <a:r>
              <a:rPr lang="ar-SA" dirty="0" err="1"/>
              <a:t>هٰذِهِ</a:t>
            </a:r>
            <a:r>
              <a:rPr lang="ar-SA" dirty="0"/>
              <a:t> </a:t>
            </a:r>
            <a:r>
              <a:rPr lang="ar-SA" dirty="0" err="1"/>
              <a:t>ٱلدُّنْيَا</a:t>
            </a:r>
            <a:r>
              <a:rPr lang="ar-SA" dirty="0"/>
              <a:t> </a:t>
            </a:r>
            <a:r>
              <a:rPr lang="ar-SA" dirty="0" err="1"/>
              <a:t>ٱلدَّنِيَّةِ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the ranks of this lowly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وَزُخْرُفِهَا وَزِبْرِجِهَا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all of its embellishments and ornaments,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فَشَرَطُوٱ</a:t>
            </a:r>
            <a:r>
              <a:rPr lang="ar-SA" dirty="0"/>
              <a:t> لَكَ </a:t>
            </a:r>
            <a:r>
              <a:rPr lang="ar-SA" dirty="0" err="1"/>
              <a:t>ذٰلِكَ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they accepted this stipulation.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وَعَلِمْتَ مِنْهُمُ </a:t>
            </a:r>
            <a:r>
              <a:rPr lang="ar-SA" dirty="0" err="1"/>
              <a:t>ٱلْوَفَاءَ</a:t>
            </a:r>
            <a:r>
              <a:rPr lang="ar-SA" dirty="0"/>
              <a:t> 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You knew that they would fulfill this stipulation,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فَقَبِلْتَهُمْ وَقَرَّبْتَهُمْ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accepted and drew them near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وَقَدَّمْتَ لَهُمُ </a:t>
            </a:r>
            <a:r>
              <a:rPr lang="ar-SA" dirty="0" err="1"/>
              <a:t>ٱلذِّكْرَ</a:t>
            </a:r>
            <a:r>
              <a:rPr lang="ar-SA" dirty="0"/>
              <a:t> </a:t>
            </a:r>
            <a:r>
              <a:rPr lang="ar-SA" dirty="0" err="1"/>
              <a:t>ٱلْعَلِيَّ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thus provided them with sublime mention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بَقِيتُ وَبَقِيَ </a:t>
            </a:r>
            <a:r>
              <a:rPr lang="ar-SA" dirty="0" err="1"/>
              <a:t>ٱللَّيْلُ</a:t>
            </a:r>
            <a:r>
              <a:rPr lang="ar-SA" dirty="0"/>
              <a:t> </a:t>
            </a:r>
            <a:r>
              <a:rPr lang="ar-SA" dirty="0" err="1"/>
              <a:t>وَٱلنَّهَارُ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as long as I am existent and as long as there are day and night.</a:t>
            </a:r>
          </a:p>
        </p:txBody>
      </p:sp>
    </p:spTree>
    <p:extLst>
      <p:ext uri="{BB962C8B-B14F-4D97-AF65-F5344CB8AC3E}">
        <p14:creationId xmlns:p14="http://schemas.microsoft.com/office/powerpoint/2010/main" val="392913500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وَٱلثَّنَاءَ</a:t>
            </a:r>
            <a:r>
              <a:rPr lang="ar-SA" dirty="0"/>
              <a:t> </a:t>
            </a:r>
            <a:r>
              <a:rPr lang="ar-SA" dirty="0" err="1"/>
              <a:t>ٱلْجَلِيَّ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obvious approval,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وَاهْبَطْتَ عَلَيْهِمْ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Your angels descend to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وَكَـرَّمْتَهُمْ بِوَحْيِكَ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honored them with Your revelations,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وَرَفَدْتَهُمْ بِعِلْمِكَ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supported them with Your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وَجَعَلْتَهُمُ </a:t>
            </a:r>
            <a:r>
              <a:rPr lang="ar-SA" dirty="0" err="1"/>
              <a:t>ٱلذَّرِيعَةَ</a:t>
            </a:r>
            <a:r>
              <a:rPr lang="ar-SA" dirty="0"/>
              <a:t> [الذَّرَائِعَ‏]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them the channel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وَٱلْوَسِيلَةَ</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means to winning Your pleasure.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فَبَعْضٌ أَسْكَنْتَهُ جَنَّتَكَ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made some of them dwell in Your Garden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أَخْرَجْتَهُ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You decided to take him out of there.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حَمَلْتَهُ فِي فُلْكِكَ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bore another one on in Your Ark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وَنَجَّيْتَهُ وَ [مَعَ‏] مَنْ آمَنَ مَعَهُ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saved him and those who believed with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6334100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a:t>
            </a:r>
            <a:r>
              <a:rPr lang="ar-SA" dirty="0" err="1"/>
              <a:t>ٱلْهَلَكَةِ</a:t>
            </a:r>
            <a:r>
              <a:rPr lang="ar-SA" dirty="0"/>
              <a:t> بِرَحْمَتِكَ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perdition, out of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a:t>
            </a:r>
            <a:r>
              <a:rPr lang="ar-SA" dirty="0" err="1"/>
              <a:t>ٱتَّخَذْتَهُ</a:t>
            </a:r>
            <a:r>
              <a:rPr lang="ar-SA" dirty="0"/>
              <a:t> لِنَفْسِكَ خَلِيلاَ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took another one as Your intimate friend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وَسَأَلَكَ لِسَانَ صِدْقٍ فِي </a:t>
            </a:r>
            <a:r>
              <a:rPr lang="ar-SA" dirty="0" err="1"/>
              <a:t>ٱلْآخِرِينَ</a:t>
            </a:r>
            <a:r>
              <a:rPr lang="ar-SA" dirty="0"/>
              <a:t> فَأَجَبْتَهُ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when he asked You to leave behind him a truthful mention, You responded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a:t>
            </a:r>
            <a:r>
              <a:rPr lang="ar-SA" dirty="0" err="1"/>
              <a:t>ذٰلِكَ</a:t>
            </a:r>
            <a:r>
              <a:rPr lang="ar-SA" dirty="0"/>
              <a:t> عَلِيّاً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that (mention) to be eminent.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كَلَّمْتَهُ مِنْ شَجَرَةٍ تَكْلِيماً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spoke to another one from a tree directly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مِنْ </a:t>
            </a:r>
            <a:r>
              <a:rPr lang="ar-SA" dirty="0" err="1"/>
              <a:t>اخِيهِ</a:t>
            </a:r>
            <a:r>
              <a:rPr lang="ar-SA" dirty="0"/>
              <a:t> رِدْءاً وَوَزِيراً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decided his brother to be his protector and representative.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وَبَعْضٌ أَوْلَدْتَهُ مِنْ غَيْرِ أَبٍ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made another one to be born without a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وَآتَيْتَهُ </a:t>
            </a:r>
            <a:r>
              <a:rPr lang="ar-SA" dirty="0" err="1"/>
              <a:t>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him clear-cut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وَأَيَّدْتَهُ بِرُوحِ </a:t>
            </a:r>
            <a:r>
              <a:rPr lang="ar-SA" dirty="0" err="1"/>
              <a:t>ٱلْقُدُسِ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aided him with the Sacred Spirit.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وَكُلٌّ [وَ كُلا] شَرَعْتَ لَهُ 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each of them, You gave a code of law,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عَظُمَتِ </a:t>
            </a:r>
            <a:r>
              <a:rPr lang="ar-SA" dirty="0" err="1"/>
              <a:t>ٱلرَّزِيَّةُ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unbearable is the sorrow</a:t>
            </a:r>
          </a:p>
        </p:txBody>
      </p:sp>
    </p:spTree>
    <p:extLst>
      <p:ext uri="{BB962C8B-B14F-4D97-AF65-F5344CB8AC3E}">
        <p14:creationId xmlns:p14="http://schemas.microsoft.com/office/powerpoint/2010/main" val="85952855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وَنَهَجْتَ لَهُ مِنْهَاجاً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decided a certain course,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وَتَخَيَّرْتَ لَهُ أَوْصِيَاءَ [أَوْصِيَاءَهُ‏]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finely chose successors;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مُسْتَحْفِظاً بَعْدَ مُسْتَحْفِظٍ</a:t>
            </a:r>
            <a:br>
              <a:rPr lang="ar-SA" dirty="0"/>
            </a:br>
            <a:r>
              <a:rPr lang="ar-SA" dirty="0"/>
              <a:t>[مُسْتَحْفَظاً بَعْدَ مُسْتَحْفَظٍ]</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well-trustworthy successors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مُدَّةٍ إِلٰى مُدَّةٍ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each for a certain period,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إِقَامَةً لِدِينِكَ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purpose of establishing Your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وَحُجَّةً عَلٰى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acting as arguments against Your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وَلِئَلاَّ</a:t>
            </a:r>
            <a:r>
              <a:rPr lang="ar-SA" dirty="0"/>
              <a:t> يَزُولَ </a:t>
            </a:r>
            <a:r>
              <a:rPr lang="ar-SA" dirty="0" err="1"/>
              <a:t>ٱلْحَقُّ</a:t>
            </a:r>
            <a:r>
              <a:rPr lang="ar-SA" dirty="0"/>
              <a:t> عَنْ مَقَرِّهِ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the truth should never leave its position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وَيَغْلِبَ </a:t>
            </a:r>
            <a:r>
              <a:rPr lang="ar-SA" dirty="0" err="1"/>
              <a:t>ٱلْبَاطِلُ</a:t>
            </a:r>
            <a:r>
              <a:rPr lang="ar-SA" dirty="0"/>
              <a:t> عَلٰى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wrong should never overcome the people of the truth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[لِئَلا] يَقُولَ أَحَدٌ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so that none should claim, saying,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لَوْ لاَ أَرْسَلْتَ إِلَيْنَا رَسُولاً مُنْذِراً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“If only You had sent to us a warning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وَالْفَجْرِ ‎﴿١﴾‏</a:t>
            </a:r>
            <a:br>
              <a:rPr lang="ar-SA" dirty="0"/>
            </a:br>
            <a:r>
              <a:rPr lang="ar-SA" dirty="0"/>
              <a:t>وَلَيَالٍ عَشْرٍ ‎﴿٢﴾</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By the Dawn,</a:t>
            </a:r>
          </a:p>
          <a:p>
            <a:r>
              <a:rPr lang="en-CA" dirty="0"/>
              <a:t>by the ten nights,</a:t>
            </a:r>
            <a:endParaRPr lang="en-US" dirty="0"/>
          </a:p>
        </p:txBody>
      </p:sp>
    </p:spTree>
    <p:extLst>
      <p:ext uri="{BB962C8B-B14F-4D97-AF65-F5344CB8AC3E}">
        <p14:creationId xmlns:p14="http://schemas.microsoft.com/office/powerpoint/2010/main" val="317992377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a:t>
            </a:r>
            <a:r>
              <a:rPr lang="ar-SA" dirty="0" err="1"/>
              <a:t>ٱلْمُصيبَةُ</a:t>
            </a:r>
            <a:r>
              <a:rPr lang="ar-SA" dirty="0"/>
              <a:t> بِكَ</a:t>
            </a:r>
          </a:p>
        </p:txBody>
      </p:sp>
      <p:sp>
        <p:nvSpPr>
          <p:cNvPr id="12" name="Subtitle 4"/>
          <p:cNvSpPr>
            <a:spLocks noGrp="1"/>
          </p:cNvSpPr>
          <p:nvPr>
            <p:ph type="body" sz="quarter" idx="10"/>
          </p:nvPr>
        </p:nvSpPr>
        <p:spPr>
          <a:xfrm>
            <a:off x="2171700" y="4495801"/>
            <a:ext cx="7848600" cy="1905000"/>
          </a:xfrm>
        </p:spPr>
        <p:txBody>
          <a:bodyPr/>
          <a:lstStyle/>
          <a:p>
            <a:r>
              <a:rPr lang="en-US" dirty="0"/>
              <a:t>and excruciating and unbearable is the misfortune of you</a:t>
            </a:r>
          </a:p>
        </p:txBody>
      </p:sp>
    </p:spTree>
    <p:extLst>
      <p:ext uri="{BB962C8B-B14F-4D97-AF65-F5344CB8AC3E}">
        <p14:creationId xmlns:p14="http://schemas.microsoft.com/office/powerpoint/2010/main" val="9345583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 لَنَا عَلَماً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established for us a guiding person,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فَنَتَّبِعَ آيَاتِكَ مِنْ قَبْلِ انْ نَذِلَّ وَنَخْزٰى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 should have followed Your signs before that we met humiliation and disgrace!”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أَنِ </a:t>
            </a:r>
            <a:r>
              <a:rPr lang="ar-SA" dirty="0" err="1"/>
              <a:t>ٱنْتَهَيْتَ</a:t>
            </a:r>
            <a:r>
              <a:rPr lang="ar-SA" dirty="0"/>
              <a:t> </a:t>
            </a:r>
            <a:r>
              <a:rPr lang="ar-SA" dirty="0" err="1"/>
              <a:t>بِٱلْأَمْرِ</a:t>
            </a:r>
            <a:r>
              <a:rPr lang="ar-SA" dirty="0"/>
              <a:t> إِلٰى حَبِيبِكَ وَنَجِيبِكَ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ended the matter with Your most-beloved and well-select one,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كَمَا </a:t>
            </a:r>
            <a:r>
              <a:rPr lang="ar-SA" dirty="0" err="1"/>
              <a:t>ٱنْتَجَبْتَهُ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was—as exactly as You have chosen—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سَيِّدَ مَنْ خَلَقْتَهُ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master of all those whom You created,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وَصَفْوَةَ مَنِ </a:t>
            </a:r>
            <a:r>
              <a:rPr lang="ar-SA" dirty="0" err="1"/>
              <a:t>ٱصْطَفَيْتَهُ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all those whom You selected,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وَأَفْضَلَ مَنِ </a:t>
            </a:r>
            <a:r>
              <a:rPr lang="ar-SA" dirty="0" err="1"/>
              <a:t>ٱجْتَبَيْتَهُ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favorite of all those whom You pointed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وَأَكْرَمَ مَنِ </a:t>
            </a:r>
            <a:r>
              <a:rPr lang="ar-SA" dirty="0" err="1"/>
              <a:t>ٱعْتَمَدْتَهُ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noblest of all those on whom You decided.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قَدَّمْتَهُ عَلٰى أَنْبِيَائِكَ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You preferred him to Your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عَلَيْنَا وَعَلٰى جَمِيعِ أَهْلِ </a:t>
            </a:r>
            <a:r>
              <a:rPr lang="ar-SA" dirty="0" err="1"/>
              <a:t>ٱلْإِسْلاَمِ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for us and for all the people of Islam.</a:t>
            </a:r>
          </a:p>
        </p:txBody>
      </p:sp>
    </p:spTree>
    <p:extLst>
      <p:ext uri="{BB962C8B-B14F-4D97-AF65-F5344CB8AC3E}">
        <p14:creationId xmlns:p14="http://schemas.microsoft.com/office/powerpoint/2010/main" val="41934673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وَبَعَثْتَهُ إِلَى </a:t>
            </a:r>
            <a:r>
              <a:rPr lang="ar-SA" dirty="0" err="1"/>
              <a:t>ٱلثَّقَلَيْنِ</a:t>
            </a:r>
            <a:r>
              <a:rPr lang="ar-SA" dirty="0"/>
              <a:t> مِنْ عِبَادِكَ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sent him to the two dependents (men and jinn) from Your servants,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وَأَوْطَأْتَهُ</a:t>
            </a:r>
            <a:r>
              <a:rPr lang="ar-SA" dirty="0"/>
              <a:t> مَشَارِقَكَ وَمَغَارِبَكَ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enabled him to tread on the east and the west of Your lands,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وَسَخَّرْتَ لَهُ </a:t>
            </a:r>
            <a:r>
              <a:rPr lang="ar-SA" dirty="0" err="1"/>
              <a:t>ٱلْبُرَاقَ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subservient to him the </a:t>
            </a:r>
            <a:r>
              <a:rPr lang="en-US" dirty="0" err="1"/>
              <a:t>Buraq</a:t>
            </a:r>
            <a:r>
              <a:rPr lang="en-US" dirty="0"/>
              <a:t> (the celestial </a:t>
            </a:r>
            <a:r>
              <a:rPr lang="en-US" dirty="0" err="1"/>
              <a:t>sumpter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وَعَرَجْتَ بِرُوْحِهِ [بِهِ‏] إِلٰى سَمَائِكَ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raised his soul to Your heavens,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وَأَوْدَعْتَهُ عِلْمَ مَا كَانَ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entrusted with him the knowledge of whatever passed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وَمَا يَكُونُ إِلَى </a:t>
            </a:r>
            <a:r>
              <a:rPr lang="ar-SA" dirty="0" err="1"/>
              <a:t>ٱنْقِضَاءِ</a:t>
            </a:r>
            <a:r>
              <a:rPr lang="ar-SA" dirty="0"/>
              <a:t>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whatever shall come to pass up to the extinction of Your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نَصَرْتَهُ </a:t>
            </a:r>
            <a:r>
              <a:rPr lang="ar-SA" dirty="0" err="1"/>
              <a:t>بِٱلرُّعْبِ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granted him victory by means of horror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وَحَفَفْتَهُ بِجَبْرَئِيلَ وَمِيكَائِيلَ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(Archangels) Gabriel and Michael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وَٱلْمُسَوِّمِينَ</a:t>
            </a:r>
            <a:r>
              <a:rPr lang="ar-SA" dirty="0"/>
              <a:t> مِنْ مَلاَئِكَتِكَ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well as the marked angels to surround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وَوَعَدْتَهُ أَنْ تُظْهِرَ دِينَهُ عَلَى </a:t>
            </a:r>
            <a:r>
              <a:rPr lang="ar-SA" dirty="0" err="1"/>
              <a:t>ٱلدِّينِ</a:t>
            </a:r>
            <a:r>
              <a:rPr lang="ar-SA" dirty="0"/>
              <a:t> كُلِّهِ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promised him to make his faith prevail all other faiths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وَجَلَّتْ وَعَظُمَتْ مُصِيبَتُكَ</a:t>
            </a:r>
          </a:p>
        </p:txBody>
      </p:sp>
      <p:sp>
        <p:nvSpPr>
          <p:cNvPr id="12" name="Subtitle 4"/>
          <p:cNvSpPr>
            <a:spLocks noGrp="1"/>
          </p:cNvSpPr>
          <p:nvPr>
            <p:ph type="body" sz="quarter" idx="10"/>
          </p:nvPr>
        </p:nvSpPr>
        <p:spPr>
          <a:xfrm>
            <a:off x="2171700" y="4495801"/>
            <a:ext cx="7848600" cy="1905000"/>
          </a:xfrm>
        </p:spPr>
        <p:txBody>
          <a:bodyPr/>
          <a:lstStyle/>
          <a:p>
            <a:r>
              <a:rPr lang="en-US" dirty="0"/>
              <a:t>Excruciating and unbearable has been your misfortune</a:t>
            </a:r>
          </a:p>
        </p:txBody>
      </p:sp>
    </p:spTree>
    <p:extLst>
      <p:ext uri="{BB962C8B-B14F-4D97-AF65-F5344CB8AC3E}">
        <p14:creationId xmlns:p14="http://schemas.microsoft.com/office/powerpoint/2010/main" val="289068841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 كَرِهَ </a:t>
            </a:r>
            <a:r>
              <a:rPr lang="ar-SA" dirty="0" err="1"/>
              <a:t>ٱلْمُشْرِكُونَ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much the polytheists may be averse.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وَذٰلِكَ بَعْدَ أَنْ بَوَّأْتَهُ مُبَوَّأَ صِدْقٍ مِنْ أَهْلِهِ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did all that after You had settled him in an honest position among his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 لَهُ وَلَهُمْ أَوَّلَ بَيْتٍ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made for him and them the first house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وُضِعَ لِلنَّاسِ لَلَّذِي بِبَكَّةَ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ever located for the people; that is the house in </a:t>
            </a:r>
            <a:r>
              <a:rPr lang="en-US" dirty="0" err="1"/>
              <a:t>Bakkah</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مُبَارَكاً وَهُدًى لِلْعَالَمينَ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blessed and guidance for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فِيهِ آيَاتٌ 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it, there are clear-cut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مَقَامُ إِبْرَاهِيمَ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the standing-place of Abraham,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دَخَلَهُ كَانَ آمِناً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whoever enters it will be secured.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إِنَّمَا يُرِيدُ </a:t>
            </a:r>
            <a:r>
              <a:rPr lang="ar-SA" dirty="0" err="1"/>
              <a:t>ٱللّٰهُ</a:t>
            </a:r>
            <a:r>
              <a:rPr lang="ar-SA" dirty="0"/>
              <a:t> لِيُذْهِبَ عَنْكُمُ </a:t>
            </a:r>
            <a:r>
              <a:rPr lang="ar-SA" dirty="0" err="1"/>
              <a:t>ٱلرِّجْسَ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“Allah only desires to keep away the uncleanness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أَهْلَ </a:t>
            </a:r>
            <a:r>
              <a:rPr lang="ar-SA" dirty="0" err="1"/>
              <a:t>ٱلْبَيْتِ</a:t>
            </a:r>
            <a:r>
              <a:rPr lang="ar-SA" dirty="0"/>
              <a:t> وَيُطَهِّرَكُمْ تَطْهِيراً.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people of the House, and to purify you a thorough purifying.”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ٱلسَّمَاوَاتِ</a:t>
            </a:r>
            <a:r>
              <a:rPr lang="ar-SA" dirty="0"/>
              <a:t> عَلٰى جَمِيعِ أَهْلِ </a:t>
            </a:r>
            <a:r>
              <a:rPr lang="ar-SA" dirty="0" err="1"/>
              <a:t>ٱلسَّمَاوَاتِ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heavens for all the inhabitants of the heavens.</a:t>
            </a:r>
          </a:p>
        </p:txBody>
      </p:sp>
    </p:spTree>
    <p:extLst>
      <p:ext uri="{BB962C8B-B14F-4D97-AF65-F5344CB8AC3E}">
        <p14:creationId xmlns:p14="http://schemas.microsoft.com/office/powerpoint/2010/main" val="38774965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جَعَلْتَ أَجْرَ مُحَمَّدٍ صَلَوَاتُكَ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then decided the reward of Muhammad, your blessings be upon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مَوَدَّتَهُمْ فِي كِتَابِكَ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be the love for them; as in Your Book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فَقُلْتَ قُلْ لاَ أَسْأَلُكُمْ عَلَيْهِ أَجْراً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said, “Say: I do not ask of you any reward for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ٱلْمَوَدَّةَ</a:t>
            </a:r>
            <a:r>
              <a:rPr lang="ar-SA" dirty="0"/>
              <a:t> فِي </a:t>
            </a:r>
            <a:r>
              <a:rPr lang="ar-SA" dirty="0" err="1"/>
              <a:t>ٱلْقُرْبٰى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love for my near relatives.”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سَأَلْتُكُمْ مِنْ أَجْرٍ فَهُوَ لَكُمْ.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“Whatever reward I have asked of you, that is only for yourselves.”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وَقُلْتَ مَا أَسْأَلُكُمْ عَلَيْهِ مِنْ أَجْرٍ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said, “I do not ask you aught in return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مَنْ شَاءَ أَنْ يَتَّخِذَ إِلٰى رَبِّهِ سَبِيلاَ.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he who wills, may take the way to his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فَكَانُوٱ</a:t>
            </a:r>
            <a:r>
              <a:rPr lang="ar-SA" dirty="0"/>
              <a:t> هُمُ </a:t>
            </a:r>
            <a:r>
              <a:rPr lang="ar-SA" dirty="0" err="1"/>
              <a:t>ٱلسَّبِيلَ</a:t>
            </a:r>
            <a:r>
              <a:rPr lang="ar-SA" dirty="0"/>
              <a:t>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(i.e. the Prophet’s Household) have therefore been the way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وَٱلْمَسْلَكَ</a:t>
            </a:r>
            <a:r>
              <a:rPr lang="ar-SA" dirty="0"/>
              <a:t> إِلٰى </a:t>
            </a:r>
            <a:r>
              <a:rPr lang="ar-SA" dirty="0" err="1"/>
              <a:t>رِضْوَانِكَ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course to Your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a:t>
            </a:r>
            <a:r>
              <a:rPr lang="ar-SA" dirty="0" err="1"/>
              <a:t>ٱنْقَضَتْ</a:t>
            </a:r>
            <a:r>
              <a:rPr lang="ar-SA" dirty="0"/>
              <a:t> أَيَّامُهُ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his (i.e. the Prophet) days passed,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فَلَعَنَ </a:t>
            </a:r>
            <a:r>
              <a:rPr lang="ar-SA" dirty="0" err="1"/>
              <a:t>ٱللَّهُ</a:t>
            </a:r>
            <a:r>
              <a:rPr lang="ar-SA" dirty="0"/>
              <a:t> أُمَّةً أَسَّسَتْ أَسَاسَ </a:t>
            </a:r>
            <a:r>
              <a:rPr lang="ar-SA" dirty="0" err="1"/>
              <a:t>ٱلظُّلْمِ</a:t>
            </a:r>
            <a:r>
              <a:rPr lang="ar-SA" dirty="0"/>
              <a:t> </a:t>
            </a:r>
            <a:r>
              <a:rPr lang="ar-SA" dirty="0" err="1"/>
              <a:t>وَٱلْجَوْرِ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may Allah withhold blessing from the people who laid the basis of persecution and wronging against you,</a:t>
            </a:r>
          </a:p>
        </p:txBody>
      </p:sp>
    </p:spTree>
    <p:extLst>
      <p:ext uri="{BB962C8B-B14F-4D97-AF65-F5344CB8AC3E}">
        <p14:creationId xmlns:p14="http://schemas.microsoft.com/office/powerpoint/2010/main" val="219375558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أَقَامَ وَلِيَّهُ عَلِيَّ بْنَ أَبِي طَالِبٍ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appointed as successor his vicegerent `Ali the son of Abu-</a:t>
            </a:r>
            <a:r>
              <a:rPr lang="en-US" dirty="0" err="1"/>
              <a:t>Talib</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صَلَوَاتُكَ عَلَيْهِمَا </a:t>
            </a:r>
            <a:r>
              <a:rPr lang="ar-SA" dirty="0" err="1"/>
              <a:t>وَآلِهِمَا</a:t>
            </a:r>
            <a:r>
              <a:rPr lang="ar-SA" dirty="0"/>
              <a:t> هَادِياً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blessings be upon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 هُوَ </a:t>
            </a:r>
            <a:r>
              <a:rPr lang="ar-SA" dirty="0" err="1"/>
              <a:t>ٱلْمُنْذِرَ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he (the Prophet) was the warner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وَلِكُلِّ قَوْمٍ 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was the guide for every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a:t>
            </a:r>
            <a:r>
              <a:rPr lang="ar-SA" dirty="0" err="1"/>
              <a:t>وَٱلْمَلَاُ</a:t>
            </a:r>
            <a:r>
              <a:rPr lang="ar-SA" dirty="0"/>
              <a:t> أَمَامَهُ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he (the Prophet) said in the presence of the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كُنْتُ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for each one who has taken me as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فَعَلِيٌّ مَوْلاَهُ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is now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وَالِ مَنْ وَالاَهُ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guard anyone who is loyal to `Ali,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مَنْ عَادَاهُ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 the enemy of anyone who antagonizes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وَٱنْصُرْ</a:t>
            </a:r>
            <a:r>
              <a:rPr lang="ar-SA" dirty="0"/>
              <a:t> مَنْ 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support anyone who supports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عَلَيْكُمْ أَهْلَ </a:t>
            </a:r>
            <a:r>
              <a:rPr lang="ar-SA" dirty="0" err="1"/>
              <a:t>ٱلْبَيْتِ</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Members of the Household.</a:t>
            </a:r>
          </a:p>
        </p:txBody>
      </p:sp>
    </p:spTree>
    <p:extLst>
      <p:ext uri="{BB962C8B-B14F-4D97-AF65-F5344CB8AC3E}">
        <p14:creationId xmlns:p14="http://schemas.microsoft.com/office/powerpoint/2010/main" val="392279441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وَٱخْذُلْ</a:t>
            </a:r>
            <a:r>
              <a:rPr lang="ar-SA" dirty="0"/>
              <a:t> مَنْ خَذَلَهُ.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disappoint anyone who disappoints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مَنْ كُنْتُ أَنَا نَبِيَّهُ فَعَلِيٌّ أَمِيرُهُ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“As for anyone who has considered me as his Prophet, `Ali is now his commander.”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وَقَالَ أَنَا وَعَلِيٌّ مِنْ شَجَرَةٍ وَاحِدَةٍ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also said, “`Ali and I are of the same tree,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وَسَائِرُ </a:t>
            </a:r>
            <a:r>
              <a:rPr lang="ar-SA" dirty="0" err="1"/>
              <a:t>ٱلنَّاسِ</a:t>
            </a:r>
            <a:r>
              <a:rPr lang="ar-SA" dirty="0"/>
              <a:t> مِنْ شَجَرٍ شَتّٰى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all the other peoples are from various trees.”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وَأَحَلَّهُ مَحَلَّ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endued him (i.e. `Ali) with the position that (Prophet) Aaron had with regard to (Prophet) Moses,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لَهُ أَنْتَ مِنِّي بِمَنْزِلَةِ هَارُونَ مِنْ مُوسٰى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“Your position to me is as same as Aaron’s position to Moses (in every thing)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أَنَّهُ لاَ نَبِيَّ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that there shall be no prophet after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وَزَوَّجَهُ </a:t>
            </a:r>
            <a:r>
              <a:rPr lang="ar-SA" dirty="0" err="1"/>
              <a:t>ٱبْنَتَهُ</a:t>
            </a:r>
            <a:r>
              <a:rPr lang="ar-SA" dirty="0"/>
              <a:t> سَيِّدَةَ نِسَاءِ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gave him in marriage his daughter the doyenne of the women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 لَهُ مِنْ مَسْجِدِهِ مَا حَلَّ 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allowed him (alone) to do whatever he himself is allowed to do in his Mosque.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 </a:t>
            </a:r>
            <a:r>
              <a:rPr lang="ar-SA" dirty="0" err="1"/>
              <a:t>ٱلْأَبْوَابَ</a:t>
            </a:r>
            <a:r>
              <a:rPr lang="ar-SA" dirty="0"/>
              <a:t> إِلاَّ بَابَهُ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closed all the doors (to the Mosque) except his (i.e. `Ali)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pPr rtl="0"/>
            <a:r>
              <a:rPr lang="ar-SA" dirty="0"/>
              <a:t>وَلَعَنَ </a:t>
            </a:r>
            <a:r>
              <a:rPr lang="ar-SA" dirty="0" err="1"/>
              <a:t>ٱللَّهُ</a:t>
            </a:r>
            <a:r>
              <a:rPr lang="ar-SA" dirty="0"/>
              <a:t> أُمَّةً دَفَعَتْكُمْ عَنْ مَقَامِكُمْ</a:t>
            </a:r>
            <a:br>
              <a:rPr lang="ar-SA" dirty="0"/>
            </a:br>
            <a:r>
              <a:rPr lang="ar-SA" dirty="0"/>
              <a:t>وَأَزَالَتْكُمْ عَنْ مَرَاتِبِكُمُ </a:t>
            </a:r>
            <a:r>
              <a:rPr lang="ar-SA" dirty="0" err="1"/>
              <a:t>ٱلَّتِي</a:t>
            </a:r>
            <a:r>
              <a:rPr lang="ar-SA" dirty="0"/>
              <a:t> رَتَّبَكُمُ </a:t>
            </a:r>
            <a:r>
              <a:rPr lang="ar-SA" dirty="0" err="1"/>
              <a:t>ٱللَّهُ</a:t>
            </a:r>
            <a:r>
              <a:rPr lang="ar-SA" dirty="0"/>
              <a:t> فِيهَا</a:t>
            </a:r>
          </a:p>
        </p:txBody>
      </p:sp>
      <p:sp>
        <p:nvSpPr>
          <p:cNvPr id="12" name="Subtitle 4"/>
          <p:cNvSpPr>
            <a:spLocks noGrp="1"/>
          </p:cNvSpPr>
          <p:nvPr>
            <p:ph type="body" sz="quarter" idx="10"/>
          </p:nvPr>
        </p:nvSpPr>
        <p:spPr>
          <a:xfrm>
            <a:off x="1178983" y="4495802"/>
            <a:ext cx="9834033" cy="1905000"/>
          </a:xfrm>
        </p:spPr>
        <p:txBody>
          <a:bodyPr/>
          <a:lstStyle/>
          <a:p>
            <a:r>
              <a:rPr lang="en-US" dirty="0"/>
              <a:t>May Allah curse the people who drove you away from your position and removed you away from your ranks that Allah has put you in.</a:t>
            </a:r>
          </a:p>
        </p:txBody>
      </p:sp>
    </p:spTree>
    <p:extLst>
      <p:ext uri="{BB962C8B-B14F-4D97-AF65-F5344CB8AC3E}">
        <p14:creationId xmlns:p14="http://schemas.microsoft.com/office/powerpoint/2010/main" val="74649599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أَوْدَعَهُ عِلْمَهُ وَحِكْمَتَهُ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entrusted with him his knowledge and his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فَقَالَ أَنَا مَدِينَةُ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saying, “I am the city of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`Ali is its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 أَرَادَ </a:t>
            </a:r>
            <a:r>
              <a:rPr lang="ar-SA" dirty="0" err="1"/>
              <a:t>ٱلْمَدِينَةَ</a:t>
            </a:r>
            <a:r>
              <a:rPr lang="ar-SA" dirty="0"/>
              <a:t> </a:t>
            </a:r>
            <a:r>
              <a:rPr lang="ar-SA" dirty="0" err="1"/>
              <a:t>وَٱلْحِكْمَةَ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whoever wants this city and wisdom,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فَلْيَأْتِهَا</a:t>
            </a:r>
            <a:r>
              <a:rPr lang="ar-SA" dirty="0"/>
              <a:t> مِنْ بَابِهَا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must come to it from its door.”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قَالَ أَنْتَ أَخِي وَوَصِيِّي وَوَارِثِي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then said (to `Ali), “You are my brother, successor, and inheritor.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لَحْمُكَ مِنْ لَحْمِي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flesh is part of my flesh,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وَدَمُكَ مِنْ 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your blood is part of my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وَسِلْمُكَ سِلْمِي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peace is my peace,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وَحَرْبُكَ حَرْبِي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war is my war,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قَتَلَتْكُمْ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the people who slew you.</a:t>
            </a:r>
          </a:p>
        </p:txBody>
      </p:sp>
    </p:spTree>
    <p:extLst>
      <p:ext uri="{BB962C8B-B14F-4D97-AF65-F5344CB8AC3E}">
        <p14:creationId xmlns:p14="http://schemas.microsoft.com/office/powerpoint/2010/main" val="18971647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وَٱلْإِيمَانُ</a:t>
            </a:r>
            <a:r>
              <a:rPr lang="ar-SA" dirty="0"/>
              <a:t> مُخَالِطٌ لَحْمَكَ وَدَمَكَ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faith is mixed with your flesh and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كَمَا خَالَطَ لَحْمِي وَدَمِي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as same as it is mixed with my flesh and blood.</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غَداً عَلَى الْحَوْضِ خَلِيفَتِي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On the morrow, you shall be my vicegerent on the (Divine) Pond.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تَقْضِي دَيْنِي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also settle my debts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وَتُنْجِزُ عِدَاتِي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and fulfill my commitments.</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وَشِيعَتُكَ عَلٰى مَنَابِرَ مِنْ نُورٍ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a:t>
            </a:r>
            <a:r>
              <a:rPr lang="en-US" dirty="0" err="1"/>
              <a:t>Shi`ah</a:t>
            </a:r>
            <a:r>
              <a:rPr lang="en-US" dirty="0"/>
              <a:t> (i.e. adherents) shall be on pulpits of light,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مُبْيَضَّةً وُجُوهُهُمْ حَوْلِي فِي </a:t>
            </a:r>
            <a:r>
              <a:rPr lang="ar-SA" dirty="0" err="1"/>
              <a:t>ٱلْجَنَّةِ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white-faced, around me in Paradise.</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 جِيرَانِي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They are my neighbors (therein).</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وَلَوْلاَ أَنْتَ يَا 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a:t>Were it not for you `Ali,</a:t>
            </a:r>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يُعْرَفِ </a:t>
            </a:r>
            <a:r>
              <a:rPr lang="ar-SA" dirty="0" err="1"/>
              <a:t>ٱلْمُؤْمِنُونَ</a:t>
            </a:r>
            <a:r>
              <a:rPr lang="ar-SA" dirty="0"/>
              <a:t> بَعْدِي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true believers would not be recognized after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ٱلْمُمَهِّدِينَ</a:t>
            </a:r>
            <a:r>
              <a:rPr lang="ar-SA" dirty="0"/>
              <a:t> لَهُمْ</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withhold blessing from those who paved the way for them to do so</a:t>
            </a:r>
          </a:p>
        </p:txBody>
      </p:sp>
    </p:spTree>
    <p:extLst>
      <p:ext uri="{BB962C8B-B14F-4D97-AF65-F5344CB8AC3E}">
        <p14:creationId xmlns:p14="http://schemas.microsoft.com/office/powerpoint/2010/main" val="246090822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وَكَانَ بَعْدَهُ هُدًى مِنَ </a:t>
            </a:r>
            <a:r>
              <a:rPr lang="ar-SA" dirty="0" err="1"/>
              <a:t>ٱلضَّلاَلِ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he (i.e. `Ali), after the Prophet, was true guidance against straying off,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وَنُوراً مِنَ </a:t>
            </a:r>
            <a:r>
              <a:rPr lang="ar-SA" dirty="0" err="1"/>
              <a:t>ٱلْعَمٰى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light against blindness,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وَحَبْلَ </a:t>
            </a:r>
            <a:r>
              <a:rPr lang="ar-SA" dirty="0" err="1"/>
              <a:t>ٱللّٰهِ</a:t>
            </a:r>
            <a:r>
              <a:rPr lang="ar-SA" dirty="0"/>
              <a:t> </a:t>
            </a:r>
            <a:r>
              <a:rPr lang="ar-SA" dirty="0" err="1"/>
              <a:t>ٱلْمَتِينَ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firmest rope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وَصِرَاطَهُ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His straight path.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يُسْبَقُ بِقَرَابَةٍ فِي رَحِمٍ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None would precede him in blood relation (with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بِسَابِقَةٍ فِي 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any priority in a religious affair,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يُلْحَقُ فِي مَنْقَبَةٍ مِنْ مَنَاقِبِهِ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none would ever match him in any item of virtue.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يَحْذُو حَذْوَ </a:t>
            </a:r>
            <a:r>
              <a:rPr lang="ar-SA" dirty="0" err="1"/>
              <a:t>ٱلرَّسُولِ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patterned after the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Allah’s blessings be upon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وَيُقَاتِلُ عَلَى </a:t>
            </a:r>
            <a:r>
              <a:rPr lang="ar-SA" dirty="0" err="1"/>
              <a:t>ٱلتَّأْوِيلِ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fought for the sake of true interpretation (of the Qur'an).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بِٱلتَّمْكِينِ</a:t>
            </a:r>
            <a:r>
              <a:rPr lang="ar-SA" dirty="0"/>
              <a:t> مِنْ قِتَالِكُمْ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made possible for them to fight against you.</a:t>
            </a:r>
          </a:p>
        </p:txBody>
      </p:sp>
    </p:spTree>
    <p:extLst>
      <p:ext uri="{BB962C8B-B14F-4D97-AF65-F5344CB8AC3E}">
        <p14:creationId xmlns:p14="http://schemas.microsoft.com/office/powerpoint/2010/main" val="174159611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تَأْخُذُهُ فِي </a:t>
            </a:r>
            <a:r>
              <a:rPr lang="ar-SA" dirty="0" err="1"/>
              <a:t>ٱللّٰهِ</a:t>
            </a:r>
            <a:r>
              <a:rPr lang="ar-SA" dirty="0"/>
              <a:t> لَوْمَةُ لاَئِمٍ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blame of any blamer would never stop him from doing anything for the sake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قَدْ وَتَرَ فِيهِ صَنَادِيدَ </a:t>
            </a:r>
            <a:r>
              <a:rPr lang="ar-SA" dirty="0" err="1"/>
              <a:t>ٱلْعَرَبِ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thus exterminated the villains of the Arabs,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 أَبْطَالَهُمْ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killed their heroes,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وَنَاوَشَ [نَاهَشَ‏] ذُؤْبَانَهُمْ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eradicated their ferocious fighters.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فَأَوْدَعَ قُلُوبَهُمْ أَحْقَاداً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filled in their hearts with malice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بَدْرِيَّةً </a:t>
            </a:r>
            <a:r>
              <a:rPr lang="ar-SA" dirty="0" err="1"/>
              <a:t>وَخَيْبَرِيَّةً</a:t>
            </a:r>
            <a:r>
              <a:rPr lang="ar-SA" dirty="0"/>
              <a:t> </a:t>
            </a:r>
            <a:r>
              <a:rPr lang="ar-SA" dirty="0" err="1"/>
              <a:t>وَحُنَيْنِيَّةً</a:t>
            </a:r>
            <a:r>
              <a:rPr lang="ar-SA" dirty="0"/>
              <a:t> وَغَيْرَهُنَّ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the battles of </a:t>
            </a:r>
            <a:r>
              <a:rPr lang="en-US" dirty="0" err="1"/>
              <a:t>Badr</a:t>
            </a:r>
            <a:r>
              <a:rPr lang="en-US" dirty="0"/>
              <a:t>, </a:t>
            </a:r>
            <a:r>
              <a:rPr lang="en-US" dirty="0" err="1"/>
              <a:t>Khaybar</a:t>
            </a:r>
            <a:r>
              <a:rPr lang="en-US" dirty="0"/>
              <a:t>, and </a:t>
            </a:r>
            <a:r>
              <a:rPr lang="en-US" dirty="0" err="1"/>
              <a:t>Hunayn</a:t>
            </a:r>
            <a:r>
              <a:rPr lang="en-US" dirty="0"/>
              <a:t> as well as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فَأَضَبَّتْ [فَأَصَنَّتْ‏] [فَأَصَنَ‏] عَلٰى عَدَاوَتِهِ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they clang inseparably to opposing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وَأَكَبَّتْ عَلٰى مُنَابَذَتِهِ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attached upon dissenting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قَتَلَ </a:t>
            </a:r>
            <a:r>
              <a:rPr lang="ar-SA" dirty="0" err="1"/>
              <a:t>ٱلنَّاكِثِينَ</a:t>
            </a:r>
            <a:r>
              <a:rPr lang="ar-SA" dirty="0"/>
              <a:t> </a:t>
            </a:r>
            <a:r>
              <a:rPr lang="ar-SA" dirty="0" err="1"/>
              <a:t>وَٱلْقَاسِطِينَ</a:t>
            </a:r>
            <a:r>
              <a:rPr lang="ar-SA" dirty="0"/>
              <a:t> </a:t>
            </a:r>
            <a:r>
              <a:rPr lang="ar-SA" dirty="0" err="1"/>
              <a:t>وَٱلْمَارِقِينَ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he had to kill the preachers, the unjust, and the apostates.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وَلَمَّا قَضٰى نَحْبَهُ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he passed away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وَالشَّفْعِ وَالْوَتْرِ ‎﴿٣﴾</a:t>
            </a:r>
            <a:br>
              <a:rPr lang="ar-SA" dirty="0"/>
            </a:br>
            <a:r>
              <a:rPr lang="ar-SA" dirty="0"/>
              <a:t>وَاللَّيْلِ إِذَا يَسْرِ ‎﴿٤﴾‏</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the Even and the Odd,</a:t>
            </a:r>
          </a:p>
          <a:p>
            <a:r>
              <a:rPr lang="en-US" dirty="0"/>
              <a:t>by the night when it departs!</a:t>
            </a:r>
          </a:p>
        </p:txBody>
      </p:sp>
    </p:spTree>
    <p:extLst>
      <p:ext uri="{BB962C8B-B14F-4D97-AF65-F5344CB8AC3E}">
        <p14:creationId xmlns:p14="http://schemas.microsoft.com/office/powerpoint/2010/main" val="33323394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 repudiate them in the presence of Allah and You</a:t>
            </a:r>
          </a:p>
        </p:txBody>
      </p:sp>
    </p:spTree>
    <p:extLst>
      <p:ext uri="{BB962C8B-B14F-4D97-AF65-F5344CB8AC3E}">
        <p14:creationId xmlns:p14="http://schemas.microsoft.com/office/powerpoint/2010/main" val="31633110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وَقَتَلَهُ أَشْقَى [</a:t>
            </a:r>
            <a:r>
              <a:rPr lang="ar-SA" dirty="0" err="1"/>
              <a:t>الْاَشْقِيَاءِ</a:t>
            </a:r>
            <a:r>
              <a:rPr lang="ar-SA" dirty="0"/>
              <a:t> مِنَ </a:t>
            </a:r>
            <a:r>
              <a:rPr lang="ar-SA" dirty="0" err="1"/>
              <a:t>الْاَوَّلِينَ</a:t>
            </a:r>
            <a:r>
              <a:rPr lang="ar-SA" dirty="0"/>
              <a:t> وَ]</a:t>
            </a:r>
            <a:r>
              <a:rPr lang="ar-SA" dirty="0" err="1"/>
              <a:t>ٱلْآخِرِينَ</a:t>
            </a:r>
            <a:br>
              <a:rPr lang="ar-SA" dirty="0"/>
            </a:br>
            <a:r>
              <a:rPr lang="ar-SA" dirty="0"/>
              <a:t>يَتْبَعُ أَشْقَى </a:t>
            </a:r>
            <a:r>
              <a:rPr lang="ar-SA" dirty="0" err="1"/>
              <a:t>ٱلْأَوَّلِينَ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was killed by the most miserable of all of the late generations who will be attached to the most miserable of the past generations,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لَمْ يُمْتَثَلْ أَمْرُ رَسُولِ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decree of Allah’s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a:t>
            </a:r>
            <a:r>
              <a:rPr lang="ar-SA" dirty="0" err="1"/>
              <a:t>ٱلْهَادِينَ</a:t>
            </a:r>
            <a:r>
              <a:rPr lang="ar-SA" dirty="0"/>
              <a:t> بَعْدَ </a:t>
            </a:r>
            <a:r>
              <a:rPr lang="ar-SA" dirty="0" err="1"/>
              <a:t>ٱلْهَادِينَ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about the leadership of the successive guiding ones was not carried out;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وَٱلْأُمَّةُ</a:t>
            </a:r>
            <a:r>
              <a:rPr lang="ar-SA" dirty="0"/>
              <a:t> مُصِرَّةٌ عَلٰى مَقْتِهِ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rather, the people insisted on detesting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مُجْتَمِعَةٌ عَلٰى قَطِيعَةِ رَحِمِهِ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agreed unanimously on rupturing their relations with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وَإِقْصَاءِ 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away his descendants (from leadership),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إِلاَّ </a:t>
            </a:r>
            <a:r>
              <a:rPr lang="ar-SA" dirty="0" err="1"/>
              <a:t>ٱلْقَلِيلَ</a:t>
            </a:r>
            <a:r>
              <a:rPr lang="ar-SA" dirty="0"/>
              <a:t> مِمَّنْ وَفٰى لِرِعَايَةِ </a:t>
            </a:r>
            <a:r>
              <a:rPr lang="ar-SA" dirty="0" err="1"/>
              <a:t>ٱلْحَقِّ</a:t>
            </a:r>
            <a:r>
              <a:rPr lang="ar-SA" dirty="0"/>
              <a:t> فِيهِمْ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except for a few ones who fulfilled the duty of observing their rights.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فَقُتِلَ مَنْ قُتِلَ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(of `Ali’s descendants) were therefore slain,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مَنْ سُبِيَ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many others were taken as captives,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 </a:t>
            </a:r>
            <a:r>
              <a:rPr lang="en-CA" dirty="0"/>
              <a:t>]</a:t>
            </a:r>
            <a:r>
              <a:rPr lang="ar-SA" dirty="0"/>
              <a:t>مِنْ</a:t>
            </a:r>
            <a:r>
              <a:rPr lang="en-CA" dirty="0"/>
              <a:t>[</a:t>
            </a:r>
            <a:r>
              <a:rPr lang="ar-SA" dirty="0"/>
              <a:t> </a:t>
            </a:r>
            <a:r>
              <a:rPr lang="ar-SA" dirty="0" err="1"/>
              <a:t>اَشْيَاعِهِمْ</a:t>
            </a:r>
            <a:r>
              <a:rPr lang="ar-SA" dirty="0"/>
              <a:t> وَاَتْبَاعِهِمْ </a:t>
            </a:r>
            <a:r>
              <a:rPr lang="ar-SA" dirty="0" err="1"/>
              <a:t>وَاَوْلِيَائِهِمْ</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repudiate their devotees, followers, and loyalists.</a:t>
            </a:r>
          </a:p>
        </p:txBody>
      </p:sp>
    </p:spTree>
    <p:extLst>
      <p:ext uri="{BB962C8B-B14F-4D97-AF65-F5344CB8AC3E}">
        <p14:creationId xmlns:p14="http://schemas.microsoft.com/office/powerpoint/2010/main" val="18164793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وَأُقْصِيَ مَنْ أُقْصِيَ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many others were banished.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a:t>
            </a:r>
            <a:r>
              <a:rPr lang="ar-SA" dirty="0" err="1"/>
              <a:t>ٱلْقَضَاءُ</a:t>
            </a:r>
            <a:r>
              <a:rPr lang="ar-SA" dirty="0"/>
              <a:t> 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Decrees were thus applied to them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بِمَا يُرْجٰى لَهُ حُسْنُ </a:t>
            </a:r>
            <a:r>
              <a:rPr lang="ar-SA" dirty="0" err="1"/>
              <a:t>ٱلْمَثُوبَةِ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 form expected to grant them excellent reward for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إِذْ كَانَتِ </a:t>
            </a:r>
            <a:r>
              <a:rPr lang="ar-SA" dirty="0" err="1"/>
              <a:t>ٱلْأَرْضُ</a:t>
            </a:r>
            <a:r>
              <a:rPr lang="ar-SA" dirty="0"/>
              <a:t> 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Verily, the earth is Allah’s;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يُورِثُهَا مَنْ يَشَاءُ مِنْ عِبَادِهِ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gives it in inheritance to whomever of His servants that He wishes;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وَٱلْعَاقِبَةُ</a:t>
            </a:r>
            <a:r>
              <a:rPr lang="ar-SA" dirty="0"/>
              <a:t> لِلْمُتَّقِينَ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end result shall be for the pious.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وَسُبْحَانَ رَبِّنَا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 glory be to our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 كَانَ وَعْدُ رَبِّنَا لَمَفْعُولاَ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certainly, the promise of our Lord shall come to pass.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وَلَنْ يُخْلِفَ </a:t>
            </a:r>
            <a:r>
              <a:rPr lang="ar-SA" dirty="0" err="1"/>
              <a:t>ٱللّٰهُ</a:t>
            </a:r>
            <a:r>
              <a:rPr lang="ar-SA" dirty="0"/>
              <a:t> وَعْدَهُ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Allah shall never fail to fulfill His promise.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وَهُوَ </a:t>
            </a:r>
            <a:r>
              <a:rPr lang="ar-SA" dirty="0" err="1"/>
              <a:t>ٱلْعَزِيزُ</a:t>
            </a:r>
            <a:r>
              <a:rPr lang="ar-SA" dirty="0"/>
              <a:t> </a:t>
            </a:r>
            <a:r>
              <a:rPr lang="ar-SA" dirty="0" err="1"/>
              <a:t>ٱلْحَكِيمُ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is the Almighty, the All-wise.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213688858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فَعَلَى </a:t>
            </a:r>
            <a:r>
              <a:rPr lang="ar-SA" dirty="0" err="1"/>
              <a:t>ٱلْأَطَائِبِ</a:t>
            </a:r>
            <a:r>
              <a:rPr lang="ar-SA" dirty="0"/>
              <a:t> مِنْ أَهْلِ بَيْتِ مُحَمَّدٍ وَعَلِيٍّ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immaculate ones from the household of Muhammad and `Ali,</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عَلَيْهِمَا </a:t>
            </a:r>
            <a:r>
              <a:rPr lang="ar-SA" dirty="0" err="1"/>
              <a:t>وَآلِهِمَا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both of them and their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فَلْيَبْكِ</a:t>
            </a:r>
            <a:r>
              <a:rPr lang="ar-SA" dirty="0"/>
              <a:t> </a:t>
            </a:r>
            <a:r>
              <a:rPr lang="ar-SA" dirty="0" err="1"/>
              <a:t>ٱلْبَاكُونَ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let weepers weep.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وَإِيَّاهُمْ فَلْيَنْدُبِ </a:t>
            </a:r>
            <a:r>
              <a:rPr lang="ar-SA" dirty="0" err="1"/>
              <a:t>ٱلنَّادِبُونَ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them too, let lamenters lament.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وَلِمِثْلِهِمْ فَلْتُذْرَفِ [فَلْتَدُرَّ] </a:t>
            </a:r>
            <a:r>
              <a:rPr lang="ar-SA" dirty="0" err="1"/>
              <a:t>ٱلدُّمُوعُ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like of them, let tears be shed,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وَلْيَصْرُخِ </a:t>
            </a:r>
            <a:r>
              <a:rPr lang="ar-SA" dirty="0" err="1"/>
              <a:t>ٱلصَّارِخُونَ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screamers scream,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وَيَضِجُّ [يَضِجَ‏] </a:t>
            </a:r>
            <a:r>
              <a:rPr lang="ar-SA" dirty="0" err="1"/>
              <a:t>ٱلضَّاجُّونَ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yellers yell,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وَيَعِجُّ [يَعِجَ‏] </a:t>
            </a:r>
            <a:r>
              <a:rPr lang="ar-SA" dirty="0" err="1"/>
              <a:t>ٱلْعَاجُّوَنَ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wailers wail.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ٱلْحَسَنُ</a:t>
            </a:r>
            <a:r>
              <a:rPr lang="ar-SA" dirty="0"/>
              <a:t> أَيْنَ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al-</a:t>
            </a:r>
            <a:r>
              <a:rPr lang="en-US" dirty="0" err="1"/>
              <a:t>Hasan</a:t>
            </a:r>
            <a:r>
              <a:rPr lang="en-US" dirty="0"/>
              <a:t>? Where is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ابْنَاءُ </a:t>
            </a:r>
            <a:r>
              <a:rPr lang="ar-SA" dirty="0" err="1"/>
              <a:t>ٱلْحُسَيْنِ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sons of al-</a:t>
            </a:r>
            <a:r>
              <a:rPr lang="en-US" dirty="0" err="1"/>
              <a:t>Husayn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peace with those who are at peace with you</a:t>
            </a:r>
          </a:p>
        </p:txBody>
      </p:sp>
    </p:spTree>
    <p:extLst>
      <p:ext uri="{BB962C8B-B14F-4D97-AF65-F5344CB8AC3E}">
        <p14:creationId xmlns:p14="http://schemas.microsoft.com/office/powerpoint/2010/main" val="339002854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صَالِحٌ بَعْدَ صَالِحٍ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virtuous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وَصَادِقٌ بَعْدَ صَادِقٍ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veracious one after another?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ٱلسَّبِيلُ</a:t>
            </a:r>
            <a:r>
              <a:rPr lang="ar-SA" dirty="0"/>
              <a:t> بَعْدَ </a:t>
            </a:r>
            <a:r>
              <a:rPr lang="ar-SA" dirty="0" err="1"/>
              <a:t>ٱلسَّبِيلِ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course (to Allah) after a course?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ٱلْخِيَرَةُ</a:t>
            </a:r>
            <a:r>
              <a:rPr lang="ar-SA" dirty="0"/>
              <a:t> بَعْدَ </a:t>
            </a:r>
            <a:r>
              <a:rPr lang="ar-SA" dirty="0" err="1"/>
              <a:t>ٱلْخِيَرَةِ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best after the best?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ٱلشُّمُوسُ</a:t>
            </a:r>
            <a:r>
              <a:rPr lang="ar-SA" dirty="0"/>
              <a:t> </a:t>
            </a:r>
            <a:r>
              <a:rPr lang="ar-SA" dirty="0" err="1"/>
              <a:t>ٱلطَّالِعَةُ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rising suns?</a:t>
            </a:r>
          </a:p>
        </p:txBody>
      </p:sp>
      <p:sp>
        <p:nvSpPr>
          <p:cNvPr id="16" name="Subtitle 4">
            <a:extLst>
              <a:ext uri="{FF2B5EF4-FFF2-40B4-BE49-F238E27FC236}">
                <a16:creationId xmlns:a16="http://schemas.microsoft.com/office/drawing/2014/main" id="{E3DFD314-DDB6-56BF-27C0-5A1110551F5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0" fontAlgn="base" hangingPunct="0">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3200" b="0" i="0" u="none" strike="noStrike" kern="0" cap="none" spc="0" normalizeH="0" baseline="0" noProof="0">
                <a:ln>
                  <a:noFill/>
                </a:ln>
                <a:solidFill>
                  <a:srgbClr val="000066"/>
                </a:solidFill>
                <a:effectLst/>
                <a:uLnTx/>
                <a:uFillTx/>
                <a:latin typeface="Calibri Light" panose="020F0302020204030204" pitchFamily="34" charset="0"/>
                <a:ea typeface="+mn-ea"/>
                <a:cs typeface="Calibri Light" panose="020F0302020204030204" pitchFamily="34" charset="0"/>
              </a:rPr>
              <a:t>Where are the rising suns?</a:t>
            </a:r>
            <a:endPar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ٱلْأَقْمَارُ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shining moons?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brilliant stars?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أَعْلاَمُ </a:t>
            </a:r>
            <a:r>
              <a:rPr lang="ar-SA" dirty="0" err="1"/>
              <a:t>ٱلدِّينِ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are the authorities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وَقَوَاعِدُ </a:t>
            </a:r>
            <a:r>
              <a:rPr lang="ar-SA" dirty="0" err="1"/>
              <a:t>ٱلْعِلْمِ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foundations of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بَقِيَّةُ </a:t>
            </a:r>
            <a:r>
              <a:rPr lang="ar-SA" dirty="0" err="1"/>
              <a:t>ٱللّٰهِ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left by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 إِلٰى يَوْمِ </a:t>
            </a:r>
            <a:r>
              <a:rPr lang="ar-SA" dirty="0" err="1"/>
              <a:t>ٱلْقِيَامَةِ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I am at war against those who have fought against you up to the Resurrection Day.</a:t>
            </a:r>
          </a:p>
        </p:txBody>
      </p:sp>
    </p:spTree>
    <p:extLst>
      <p:ext uri="{BB962C8B-B14F-4D97-AF65-F5344CB8AC3E}">
        <p14:creationId xmlns:p14="http://schemas.microsoft.com/office/powerpoint/2010/main" val="353540450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ٱلَّتِي</a:t>
            </a:r>
            <a:r>
              <a:rPr lang="ar-SA" dirty="0"/>
              <a:t> لاَ تَخْلُو مِنَ </a:t>
            </a:r>
            <a:r>
              <a:rPr lang="ar-SA" dirty="0" err="1"/>
              <a:t>ٱلْعِتْرَةِ</a:t>
            </a:r>
            <a:r>
              <a:rPr lang="ar-SA" dirty="0"/>
              <a:t> </a:t>
            </a:r>
            <a:r>
              <a:rPr lang="ar-SA" dirty="0" err="1"/>
              <a:t>ٱلْهَادِيةِ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is always represented by individuals from the guiding (Prophetic) offspring?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ٱلْمُعَدُّ</a:t>
            </a:r>
            <a:r>
              <a:rPr lang="ar-SA" dirty="0"/>
              <a:t> لِقَطْعِ دَابِرِ </a:t>
            </a:r>
            <a:r>
              <a:rPr lang="ar-SA" dirty="0" err="1"/>
              <a:t>ٱلظَّلَمَةِ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prepared for cutting off the roots of the wrongdoers?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ٱلْمُنْتَظَرُ</a:t>
            </a:r>
            <a:r>
              <a:rPr lang="ar-SA" dirty="0"/>
              <a:t> لِإِقَامَةِ </a:t>
            </a:r>
            <a:r>
              <a:rPr lang="ar-SA" dirty="0" err="1"/>
              <a:t>ٱلْأَمْتِ</a:t>
            </a:r>
            <a:r>
              <a:rPr lang="ar-SA" dirty="0"/>
              <a:t> </a:t>
            </a:r>
            <a:r>
              <a:rPr lang="ar-SA" dirty="0" err="1"/>
              <a:t>وَٱلْعِوَجِ</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awaited for mending every unevenness and crookedness?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ٱلْمُرْتَجٰى</a:t>
            </a:r>
            <a:r>
              <a:rPr lang="ar-SA" dirty="0"/>
              <a:t> لِإِزَالَةِ </a:t>
            </a:r>
            <a:r>
              <a:rPr lang="ar-SA" dirty="0" err="1"/>
              <a:t>ٱلْجَوْرِ</a:t>
            </a:r>
            <a:r>
              <a:rPr lang="ar-SA" dirty="0"/>
              <a:t> </a:t>
            </a:r>
            <a:r>
              <a:rPr lang="ar-SA" dirty="0" err="1"/>
              <a:t>وَٱلْعُدْوَانِ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hoped for removing oppression and aggression?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ٱلْمُدَّخَرُ</a:t>
            </a:r>
            <a:r>
              <a:rPr lang="ar-SA" dirty="0"/>
              <a:t> لِتَجْدِيدِ </a:t>
            </a:r>
            <a:r>
              <a:rPr lang="ar-SA" dirty="0" err="1"/>
              <a:t>ٱلْفَرَائِضِ</a:t>
            </a:r>
            <a:r>
              <a:rPr lang="ar-SA" dirty="0"/>
              <a:t> </a:t>
            </a:r>
            <a:r>
              <a:rPr lang="ar-SA" dirty="0" err="1"/>
              <a:t>وَٱلسُّنَنِ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spared for refreshing the duties and traditions?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ٱلْمُتَخَيَّرُ</a:t>
            </a:r>
            <a:r>
              <a:rPr lang="ar-SA" dirty="0"/>
              <a:t> [الْمُتَّخَذُ] لِإِعَادَةِ </a:t>
            </a:r>
            <a:r>
              <a:rPr lang="ar-SA" dirty="0" err="1"/>
              <a:t>ٱلْمِلَّةِ</a:t>
            </a:r>
            <a:r>
              <a:rPr lang="ar-SA" dirty="0"/>
              <a:t> </a:t>
            </a:r>
            <a:r>
              <a:rPr lang="ar-SA" dirty="0" err="1"/>
              <a:t>وَٱلشَّرِيعَةِ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chosen for restoring the faith and the code of law?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ٱلْمُؤَمَّلُ</a:t>
            </a:r>
            <a:r>
              <a:rPr lang="ar-SA" dirty="0"/>
              <a:t> لِإِحْيَاءِ </a:t>
            </a:r>
            <a:r>
              <a:rPr lang="ar-SA" dirty="0" err="1"/>
              <a:t>ٱلْكِتَابِ</a:t>
            </a:r>
            <a:r>
              <a:rPr lang="ar-SA" dirty="0"/>
              <a:t> وَحُدُودِهِ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expected to restore to life the Book and its provisions?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مُحْيِي مَعَالِمِ </a:t>
            </a:r>
            <a:r>
              <a:rPr lang="ar-SA" dirty="0" err="1"/>
              <a:t>ٱلدِّينِ</a:t>
            </a:r>
            <a:r>
              <a:rPr lang="ar-SA" dirty="0"/>
              <a:t> وَاهْلِهِ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reviver of the elements of the religion and its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قَاصِمُ شَوْكَةِ </a:t>
            </a:r>
            <a:r>
              <a:rPr lang="ar-SA" dirty="0" err="1"/>
              <a:t>ٱلْمُعْتَدِينَ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shattering the arms of the aggressors?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هَادِمُ أَبْنِيَةِ </a:t>
            </a:r>
            <a:r>
              <a:rPr lang="ar-SA" dirty="0" err="1"/>
              <a:t>ٱلشِّرْكِ</a:t>
            </a:r>
            <a:r>
              <a:rPr lang="ar-SA" dirty="0"/>
              <a:t> </a:t>
            </a:r>
            <a:r>
              <a:rPr lang="ar-SA" dirty="0" err="1"/>
              <a:t>وَٱلنِّفَاقِ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demolishing the edifices of polytheism and hypocrisy?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آلَ زِيَادٍ وَآلَ مَرْوَانَ</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family of Ziyad and the family of Marwan.</a:t>
            </a:r>
          </a:p>
        </p:txBody>
      </p:sp>
    </p:spTree>
    <p:extLst>
      <p:ext uri="{BB962C8B-B14F-4D97-AF65-F5344CB8AC3E}">
        <p14:creationId xmlns:p14="http://schemas.microsoft.com/office/powerpoint/2010/main" val="3109468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أَهْلِ </a:t>
            </a:r>
            <a:r>
              <a:rPr lang="ar-SA" dirty="0" err="1"/>
              <a:t>ٱلْفُسُوقِ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annihilating the people of wickedness,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وَٱلْعِصْيَانِ</a:t>
            </a:r>
            <a:r>
              <a:rPr lang="ar-SA" dirty="0"/>
              <a:t> </a:t>
            </a:r>
            <a:r>
              <a:rPr lang="ar-SA" dirty="0" err="1"/>
              <a:t>وَٱلطُّغْيَانِ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disobedience, and tyranny?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حَاصِدُ فُرُوعِ </a:t>
            </a:r>
            <a:r>
              <a:rPr lang="ar-SA" dirty="0" err="1"/>
              <a:t>ٱلْغَيِّ</a:t>
            </a:r>
            <a:r>
              <a:rPr lang="ar-SA" dirty="0"/>
              <a:t> </a:t>
            </a:r>
            <a:r>
              <a:rPr lang="ar-SA" dirty="0" err="1"/>
              <a:t>وَٱلشِّقَاقِ</a:t>
            </a:r>
            <a:r>
              <a:rPr lang="ar-SA" dirty="0"/>
              <a:t> [النِّفَاقِ‏]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uprooting the branches of error and insurgence?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طَامِسُ آثَارِ </a:t>
            </a:r>
            <a:r>
              <a:rPr lang="ar-SA" dirty="0" err="1"/>
              <a:t>ٱلزَّيْغِ</a:t>
            </a:r>
            <a:r>
              <a:rPr lang="ar-SA" dirty="0"/>
              <a:t> </a:t>
            </a:r>
            <a:r>
              <a:rPr lang="ar-SA" dirty="0" err="1"/>
              <a:t>وَٱلْأَهْوَاءِ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effacing the traces of evasiveness and personal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قَاطِعُ حَبَائِلِ </a:t>
            </a:r>
            <a:r>
              <a:rPr lang="ar-SA" dirty="0" err="1"/>
              <a:t>ٱلْكِذْبِ</a:t>
            </a:r>
            <a:r>
              <a:rPr lang="ar-SA" dirty="0"/>
              <a:t> [الْكَذِبِ‏] </a:t>
            </a:r>
            <a:r>
              <a:rPr lang="ar-SA" dirty="0" err="1"/>
              <a:t>وَٱلْأِفْتِرَاءِ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severing the ropes of fabrication and forgery?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مُبِيدُ </a:t>
            </a:r>
            <a:r>
              <a:rPr lang="ar-SA" dirty="0" err="1"/>
              <a:t>ٱلْعُتَاةِ</a:t>
            </a:r>
            <a:r>
              <a:rPr lang="ar-SA" dirty="0"/>
              <a:t> </a:t>
            </a:r>
            <a:r>
              <a:rPr lang="ar-SA" dirty="0" err="1"/>
              <a:t>وَٱلْمَرَدَةِ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terminating the insolent defiant and persistent rebels?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مُسْتَأْصِلُ أَهْلِ </a:t>
            </a:r>
            <a:r>
              <a:rPr lang="ar-SA" dirty="0" err="1"/>
              <a:t>ٱلْعِنَادِ</a:t>
            </a:r>
            <a:r>
              <a:rPr lang="ar-SA" dirty="0"/>
              <a:t> </a:t>
            </a:r>
            <a:r>
              <a:rPr lang="ar-SA" dirty="0" err="1"/>
              <a:t>وَٱلتَّضْلِيلِ</a:t>
            </a:r>
            <a:r>
              <a:rPr lang="ar-SA" dirty="0"/>
              <a:t> </a:t>
            </a:r>
            <a:r>
              <a:rPr lang="ar-SA" dirty="0" err="1"/>
              <a:t>وَٱلْإِلْحَادِ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tearing up the people of obstinacy, misleading, and atheism?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مُعِزُّ </a:t>
            </a:r>
            <a:r>
              <a:rPr lang="ar-SA" dirty="0" err="1"/>
              <a:t>ٱلْأَوْلِيَاءِ</a:t>
            </a:r>
            <a:r>
              <a:rPr lang="ar-SA" dirty="0"/>
              <a:t> وَمُذِلُّ </a:t>
            </a:r>
            <a:r>
              <a:rPr lang="ar-SA" dirty="0" err="1"/>
              <a:t>ٱلْأَعْدَاءِ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ennobling the saints and humiliating the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جَامِعُ </a:t>
            </a:r>
            <a:r>
              <a:rPr lang="ar-SA" dirty="0" err="1"/>
              <a:t>ٱلْكَلِمَةِ</a:t>
            </a:r>
            <a:r>
              <a:rPr lang="ar-SA" dirty="0"/>
              <a:t> [الْكَلِمِ‏] عَلَى </a:t>
            </a:r>
            <a:r>
              <a:rPr lang="ar-SA" dirty="0" err="1"/>
              <a:t>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bringing together (all scattered) words to piety?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بَابُ </a:t>
            </a:r>
            <a:r>
              <a:rPr lang="ar-SA" dirty="0" err="1"/>
              <a:t>ٱللّٰهِ</a:t>
            </a:r>
            <a:r>
              <a:rPr lang="ar-SA" dirty="0"/>
              <a:t> </a:t>
            </a:r>
            <a:r>
              <a:rPr lang="ar-SA" dirty="0" err="1"/>
              <a:t>ٱلَّذِي</a:t>
            </a:r>
            <a:r>
              <a:rPr lang="ar-SA" dirty="0"/>
              <a:t> مِنْهُ يُؤْتٰى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door of Allah from which brought him close?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بَنِي أُمَيَّةَ قَاطِبَةً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descendants of </a:t>
            </a:r>
            <a:r>
              <a:rPr lang="en-US" dirty="0" err="1"/>
              <a:t>Umayyah</a:t>
            </a:r>
            <a:r>
              <a:rPr lang="en-US" dirty="0"/>
              <a:t> altogether.</a:t>
            </a:r>
          </a:p>
        </p:txBody>
      </p:sp>
    </p:spTree>
    <p:extLst>
      <p:ext uri="{BB962C8B-B14F-4D97-AF65-F5344CB8AC3E}">
        <p14:creationId xmlns:p14="http://schemas.microsoft.com/office/powerpoint/2010/main" val="25143048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وَجْهُ </a:t>
            </a:r>
            <a:r>
              <a:rPr lang="ar-SA" dirty="0" err="1"/>
              <a:t>ٱللّٰهِ</a:t>
            </a:r>
            <a:r>
              <a:rPr lang="ar-SA" dirty="0"/>
              <a:t> </a:t>
            </a:r>
            <a:r>
              <a:rPr lang="ar-SA" dirty="0" err="1"/>
              <a:t>ٱلَّذِي</a:t>
            </a:r>
            <a:r>
              <a:rPr lang="ar-SA" dirty="0"/>
              <a:t> إِلَيْهِ يَتَوَجَّهُ </a:t>
            </a:r>
            <a:r>
              <a:rPr lang="ar-SA" dirty="0" err="1"/>
              <a:t>ٱلْأَوْلِيَاءُ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Face of Allah towards whom the saints turn their faces.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ٱلسَّبَبُ</a:t>
            </a:r>
            <a:r>
              <a:rPr lang="ar-SA" dirty="0"/>
              <a:t> </a:t>
            </a:r>
            <a:r>
              <a:rPr lang="ar-SA" dirty="0" err="1"/>
              <a:t>ٱلْمُتَّصِلُ</a:t>
            </a:r>
            <a:r>
              <a:rPr lang="ar-SA" dirty="0"/>
              <a:t> بَيْنَ </a:t>
            </a:r>
            <a:r>
              <a:rPr lang="ar-SA" dirty="0" err="1"/>
              <a:t>ٱلْأَرْضِ</a:t>
            </a:r>
            <a:r>
              <a:rPr lang="ar-SA" dirty="0"/>
              <a:t> </a:t>
            </a:r>
            <a:r>
              <a:rPr lang="ar-SA" dirty="0" err="1"/>
              <a:t>وَٱلسَّمَاءِ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means of access that is connectedly extended between the earth and the heavens.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صَاحِبُ يَوْمِ </a:t>
            </a:r>
            <a:r>
              <a:rPr lang="ar-SA" dirty="0" err="1"/>
              <a:t>ٱلْفَتْحِ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patron of the Conquest Day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وَنَاشِرُ رَايَةِ </a:t>
            </a:r>
            <a:r>
              <a:rPr lang="ar-SA" dirty="0" err="1"/>
              <a:t>ٱلْهُدٰى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stretcher of the pennon of true guidance?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مُؤَلِّفُ شَمْلِ </a:t>
            </a:r>
            <a:r>
              <a:rPr lang="ar-SA" dirty="0" err="1"/>
              <a:t>ٱلصَّلاَحِ</a:t>
            </a:r>
            <a:r>
              <a:rPr lang="ar-SA" dirty="0"/>
              <a:t> </a:t>
            </a:r>
            <a:r>
              <a:rPr lang="ar-SA" dirty="0" err="1"/>
              <a:t>وَٱلرِّضَا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reunifying the dispersed parts of uprightness and contentment?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بِذُحُولِ </a:t>
            </a:r>
            <a:r>
              <a:rPr lang="ar-SA" dirty="0" err="1"/>
              <a:t>ٱلْأَنْبِيَاءِ</a:t>
            </a:r>
            <a:r>
              <a:rPr lang="ar-SA" dirty="0"/>
              <a:t> وَأَبْنَاءِ </a:t>
            </a:r>
            <a:r>
              <a:rPr lang="ar-SA" dirty="0" err="1"/>
              <a:t>ٱلْأَنْبِيَاءِ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vengeance of the Prophets and their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ٱلطَّالِبُ</a:t>
            </a:r>
            <a:r>
              <a:rPr lang="ar-SA" dirty="0"/>
              <a:t> [الْمُطَالِبُ‏] بِدَمِ </a:t>
            </a:r>
            <a:r>
              <a:rPr lang="ar-SA" dirty="0" err="1"/>
              <a:t>ٱلْمَقْتُولِ</a:t>
            </a:r>
            <a:r>
              <a:rPr lang="ar-SA" dirty="0"/>
              <a:t> بِكَرْبَلاَءَ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demanding with the blood of the one slain in Karbala'?</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ٱلْمَنْصُورُ</a:t>
            </a:r>
            <a:r>
              <a:rPr lang="ar-SA" dirty="0"/>
              <a:t> عَلٰى مَنِ </a:t>
            </a:r>
            <a:r>
              <a:rPr lang="ar-SA" dirty="0" err="1"/>
              <a:t>ٱعْتَدٰى</a:t>
            </a:r>
            <a:r>
              <a:rPr lang="ar-SA" dirty="0"/>
              <a:t> عَلَيْهِ </a:t>
            </a:r>
            <a:r>
              <a:rPr lang="ar-SA" dirty="0" err="1"/>
              <a:t>وَٱفْتَرٰى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one granted aid against whomever transgresses and forges lies against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ٱلْمُضْطَرُّ</a:t>
            </a:r>
            <a:r>
              <a:rPr lang="ar-SA" dirty="0"/>
              <a:t> </a:t>
            </a:r>
            <a:r>
              <a:rPr lang="ar-SA" dirty="0" err="1"/>
              <a:t>ٱلَّذِي</a:t>
            </a:r>
            <a:r>
              <a:rPr lang="ar-SA" dirty="0"/>
              <a:t> يُجَابُ إِذَا دَعَا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distressed who is answered when he prays?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صَدْرُ </a:t>
            </a:r>
            <a:r>
              <a:rPr lang="ar-SA" dirty="0" err="1"/>
              <a:t>ٱلْخَلاَئِقِ</a:t>
            </a:r>
            <a:r>
              <a:rPr lang="ar-SA" dirty="0"/>
              <a:t> [</a:t>
            </a:r>
            <a:r>
              <a:rPr lang="ar-SA" dirty="0" err="1"/>
              <a:t>ٱلْخَلائِفِ</a:t>
            </a:r>
            <a:r>
              <a:rPr lang="ar-SA" dirty="0"/>
              <a:t>‏] ذُو </a:t>
            </a:r>
            <a:r>
              <a:rPr lang="ar-SA" dirty="0" err="1"/>
              <a:t>ٱلْبِرِّ</a:t>
            </a:r>
            <a:r>
              <a:rPr lang="ar-SA" dirty="0"/>
              <a:t> </a:t>
            </a:r>
            <a:r>
              <a:rPr lang="ar-SA" dirty="0" err="1"/>
              <a:t>وَٱلتَّقْوٰى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forepart of the creatures who enjoys dutifulness and piety?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a:t>
            </a:r>
            <a:r>
              <a:rPr lang="ar-SA" dirty="0" err="1"/>
              <a:t>ٱبْنَ</a:t>
            </a:r>
            <a:r>
              <a:rPr lang="ar-SA" dirty="0"/>
              <a:t> مَرْجَانَةَ</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son of </a:t>
            </a:r>
            <a:r>
              <a:rPr lang="en-US" dirty="0" err="1"/>
              <a:t>Marjanah</a:t>
            </a:r>
            <a:r>
              <a:rPr lang="en-US" dirty="0"/>
              <a:t>.</a:t>
            </a:r>
          </a:p>
        </p:txBody>
      </p:sp>
    </p:spTree>
    <p:extLst>
      <p:ext uri="{BB962C8B-B14F-4D97-AF65-F5344CB8AC3E}">
        <p14:creationId xmlns:p14="http://schemas.microsoft.com/office/powerpoint/2010/main" val="118055327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أَيْنَ </a:t>
            </a:r>
            <a:r>
              <a:rPr lang="ar-SA" dirty="0" err="1"/>
              <a:t>ٱبْنُ</a:t>
            </a:r>
            <a:r>
              <a:rPr lang="ar-SA" dirty="0"/>
              <a:t> </a:t>
            </a:r>
            <a:r>
              <a:rPr lang="ar-SA" dirty="0" err="1"/>
              <a:t>ٱلنَّبِيِّ</a:t>
            </a:r>
            <a:r>
              <a:rPr lang="ar-SA" dirty="0"/>
              <a:t> </a:t>
            </a:r>
            <a:r>
              <a:rPr lang="ar-SA" dirty="0" err="1"/>
              <a:t>ٱلْمُصْطَفٰى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Where is the son of the well-chosen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عَلِيٍّ </a:t>
            </a:r>
            <a:r>
              <a:rPr lang="ar-SA" dirty="0" err="1"/>
              <a:t>ٱلْمُرْتَضٰى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`Ali the well-pleased,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خَدِيجَةَ </a:t>
            </a:r>
            <a:r>
              <a:rPr lang="ar-SA" dirty="0" err="1"/>
              <a:t>ٱلْغَرَّاءِ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son of </a:t>
            </a:r>
            <a:r>
              <a:rPr lang="en-US" dirty="0" err="1"/>
              <a:t>Khadijah</a:t>
            </a:r>
            <a:r>
              <a:rPr lang="en-US" dirty="0"/>
              <a:t> the glittery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وَٱبْنُ</a:t>
            </a:r>
            <a:r>
              <a:rPr lang="ar-SA" dirty="0"/>
              <a:t> فَاطِمَةَ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son of Fatimah the grand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وَنَفْسِي لَكَ </a:t>
            </a:r>
            <a:r>
              <a:rPr lang="ar-SA" dirty="0" err="1"/>
              <a:t>ٱلْوِقَاءُ</a:t>
            </a:r>
            <a:r>
              <a:rPr lang="ar-SA" dirty="0"/>
              <a:t> </a:t>
            </a:r>
            <a:r>
              <a:rPr lang="ar-SA" dirty="0" err="1"/>
              <a:t>وَٱلْحِمٰى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protection and shield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ٱلسَّادَةِ</a:t>
            </a:r>
            <a:r>
              <a:rPr lang="ar-SA" dirty="0"/>
              <a:t> </a:t>
            </a:r>
            <a:r>
              <a:rPr lang="ar-SA" dirty="0" err="1"/>
              <a:t>ٱلْمُقَرَّبِينَ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chiefs drawn near!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ٱلنُّجَبَاءِ</a:t>
            </a:r>
            <a:r>
              <a:rPr lang="ar-SA" dirty="0"/>
              <a:t> </a:t>
            </a:r>
            <a:r>
              <a:rPr lang="ar-SA" dirty="0" err="1"/>
              <a:t>ٱلْأَكْرَمِينَ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most honorable, outstanding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ٱلْهُدَاةِ</a:t>
            </a:r>
            <a:r>
              <a:rPr lang="ar-SA" dirty="0"/>
              <a:t> </a:t>
            </a:r>
            <a:r>
              <a:rPr lang="ar-SA" dirty="0" err="1"/>
              <a:t>ٱلْمَهْدِيِّينَ</a:t>
            </a:r>
            <a:r>
              <a:rPr lang="ar-SA" dirty="0"/>
              <a:t>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guiding and well-guided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ٱلْخِيَرَةِ</a:t>
            </a:r>
            <a:r>
              <a:rPr lang="ar-SA" dirty="0"/>
              <a:t> </a:t>
            </a:r>
            <a:r>
              <a:rPr lang="ar-SA" dirty="0" err="1"/>
              <a:t>ٱلْمُهَذَّبِينَ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ever-best refined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عُمَرَ بْنَ سَعْدٍ</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`Umar the son of Sa`d.</a:t>
            </a:r>
          </a:p>
        </p:txBody>
      </p:sp>
    </p:spTree>
    <p:extLst>
      <p:ext uri="{BB962C8B-B14F-4D97-AF65-F5344CB8AC3E}">
        <p14:creationId xmlns:p14="http://schemas.microsoft.com/office/powerpoint/2010/main" val="56222489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ٱلْغَطَارِفَةِ</a:t>
            </a:r>
            <a:r>
              <a:rPr lang="ar-SA" dirty="0"/>
              <a:t> </a:t>
            </a:r>
            <a:r>
              <a:rPr lang="ar-SA" dirty="0" err="1"/>
              <a:t>ٱلْأَنْجَبِينَ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all-liberal and all-select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ٱلْأَطَائِبِ</a:t>
            </a:r>
            <a:r>
              <a:rPr lang="ar-SA" dirty="0"/>
              <a:t> </a:t>
            </a:r>
            <a:r>
              <a:rPr lang="ar-SA" dirty="0" err="1"/>
              <a:t>ٱلْمُطَهَّرِينَ</a:t>
            </a:r>
            <a:r>
              <a:rPr lang="ar-SA" dirty="0"/>
              <a:t> [الْمُسْتَظْهَرِينَ‏]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immaculate and purified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ٱلْخَضَارِمَةِ</a:t>
            </a:r>
            <a:r>
              <a:rPr lang="ar-SA" dirty="0"/>
              <a:t> </a:t>
            </a:r>
            <a:r>
              <a:rPr lang="ar-SA" dirty="0" err="1"/>
              <a:t>ٱلْمُنْتَجَبِينَ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ample-giving, finely elected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ٱلْقَمَاقِمَةِ</a:t>
            </a:r>
            <a:r>
              <a:rPr lang="ar-SA" dirty="0"/>
              <a:t> </a:t>
            </a:r>
            <a:r>
              <a:rPr lang="ar-SA" dirty="0" err="1"/>
              <a:t>ٱلْأَكْرَمِينَ</a:t>
            </a:r>
            <a:r>
              <a:rPr lang="ar-SA" dirty="0"/>
              <a:t> [</a:t>
            </a:r>
            <a:r>
              <a:rPr lang="ar-SA" dirty="0" err="1"/>
              <a:t>ٱلْأَكْبَرِينَ</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bounteous, most honorable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ٱلْبُدُورِ</a:t>
            </a:r>
            <a:r>
              <a:rPr lang="ar-SA" dirty="0"/>
              <a:t> </a:t>
            </a:r>
            <a:r>
              <a:rPr lang="ar-SA" dirty="0" err="1"/>
              <a:t>ٱلْمُنِيرَةِ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light-giving full moons!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ٱلسُّرُجِ</a:t>
            </a:r>
            <a:r>
              <a:rPr lang="ar-SA" dirty="0"/>
              <a:t> </a:t>
            </a:r>
            <a:r>
              <a:rPr lang="ar-SA" dirty="0" err="1"/>
              <a:t>ٱلْمُضِيئَةِ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beaming lanterns!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ٱلشُّهُبِ</a:t>
            </a:r>
            <a:r>
              <a:rPr lang="ar-SA" dirty="0"/>
              <a:t> </a:t>
            </a:r>
            <a:r>
              <a:rPr lang="ar-SA" dirty="0" err="1"/>
              <a:t>ٱلثَّاقِبَةِ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piercing flames!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ٱلْأَنْجُمِ</a:t>
            </a:r>
            <a:r>
              <a:rPr lang="ar-SA" dirty="0"/>
              <a:t> </a:t>
            </a:r>
            <a:r>
              <a:rPr lang="ar-SA" dirty="0" err="1"/>
              <a:t>ٱلزَّاهِرَةِ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luminous stars!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ٱلسُّبُلِ</a:t>
            </a:r>
            <a:r>
              <a:rPr lang="ar-SA" dirty="0"/>
              <a:t> </a:t>
            </a:r>
            <a:r>
              <a:rPr lang="ar-SA" dirty="0" err="1"/>
              <a:t>ٱلْوَاضِحَةِ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patent ways!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ٱلْأَعْلاَمِ</a:t>
            </a:r>
            <a:r>
              <a:rPr lang="ar-SA" dirty="0"/>
              <a:t> </a:t>
            </a:r>
            <a:r>
              <a:rPr lang="ar-SA" dirty="0" err="1"/>
              <a:t>ٱللاَّئِحَةِ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obvious signs!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شِمْراً</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a:t>
            </a:r>
            <a:r>
              <a:rPr lang="en-US" dirty="0" err="1"/>
              <a:t>Shimr</a:t>
            </a:r>
            <a:r>
              <a:rPr lang="en-US" dirty="0"/>
              <a:t>.</a:t>
            </a:r>
          </a:p>
        </p:txBody>
      </p:sp>
    </p:spTree>
    <p:extLst>
      <p:ext uri="{BB962C8B-B14F-4D97-AF65-F5344CB8AC3E}">
        <p14:creationId xmlns:p14="http://schemas.microsoft.com/office/powerpoint/2010/main" val="232685816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ٱلْعُلُومِ</a:t>
            </a:r>
            <a:r>
              <a:rPr lang="ar-SA" dirty="0"/>
              <a:t> </a:t>
            </a:r>
            <a:r>
              <a:rPr lang="ar-SA" dirty="0" err="1"/>
              <a:t>ٱلْكَامِلَةِ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perfect knowledge!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ٱلسُّنَنِ</a:t>
            </a:r>
            <a:r>
              <a:rPr lang="ar-SA" dirty="0"/>
              <a:t> </a:t>
            </a:r>
            <a:r>
              <a:rPr lang="ar-SA" dirty="0" err="1"/>
              <a:t>ٱلْمَشْهُورَةِ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renowned traditions!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ٱلْمَعَالِمِ</a:t>
            </a:r>
            <a:r>
              <a:rPr lang="ar-SA" dirty="0"/>
              <a:t> </a:t>
            </a:r>
            <a:r>
              <a:rPr lang="ar-SA" dirty="0" err="1"/>
              <a:t>ٱلْمَأْثُورَةِ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well-established features!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ٱلْمُعْجِزَاتِ</a:t>
            </a:r>
            <a:r>
              <a:rPr lang="ar-SA" dirty="0"/>
              <a:t> </a:t>
            </a:r>
            <a:r>
              <a:rPr lang="ar-SA" dirty="0" err="1"/>
              <a:t>ٱلْمَوْجُودَةِ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well-known miracles!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ٱلْمَشْهُودَةِ</a:t>
            </a:r>
            <a:r>
              <a:rPr lang="ar-SA" dirty="0"/>
              <a:t> [الْمَشْهُورَةِ]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widely witnessed demonstrations!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ٱلصِّرَاطِ</a:t>
            </a:r>
            <a:r>
              <a:rPr lang="ar-SA" dirty="0"/>
              <a:t> </a:t>
            </a:r>
            <a:r>
              <a:rPr lang="ar-SA" dirty="0" err="1"/>
              <a:t>ٱلْمُسْتَقِيمِ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straight path!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ٱلنَّبَإِ</a:t>
            </a:r>
            <a:r>
              <a:rPr lang="ar-SA" dirty="0"/>
              <a:t> </a:t>
            </a:r>
            <a:r>
              <a:rPr lang="ar-SA" dirty="0" err="1"/>
              <a:t>ٱلْعَظِيمِ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the great news!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هُوَ فِي أُمِّ </a:t>
            </a:r>
            <a:r>
              <a:rPr lang="ar-SA" dirty="0" err="1"/>
              <a:t>ٱلْكِتَابِ</a:t>
            </a:r>
            <a:r>
              <a:rPr lang="ar-SA" dirty="0"/>
              <a:t> لَدَى </a:t>
            </a:r>
            <a:r>
              <a:rPr lang="ar-SA" dirty="0" err="1"/>
              <a:t>ٱللّٰهِ</a:t>
            </a:r>
            <a:r>
              <a:rPr lang="ar-SA" dirty="0"/>
              <a:t> عَلِيٌّ حَكِيمٌ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is elevated and full of wisdom in the original of the Book with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ٱلآيَاتِ</a:t>
            </a:r>
            <a:r>
              <a:rPr lang="ar-SA" dirty="0"/>
              <a:t> </a:t>
            </a:r>
            <a:r>
              <a:rPr lang="ar-SA" dirty="0" err="1"/>
              <a:t>وَٱلْبَيِّنَاتِ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signs and manifestations!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ٱلدَّلاَئِلِ</a:t>
            </a:r>
            <a:r>
              <a:rPr lang="ar-SA" dirty="0"/>
              <a:t> </a:t>
            </a:r>
            <a:r>
              <a:rPr lang="ar-SA" dirty="0" err="1"/>
              <a:t>ٱلظَّاهِرَاتِ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apparent points of evidence!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هَلْ فِي ذٰلِكَ قَسَمٌ لِّذِي حِجْرٍ ‎﴿٥﴾</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Is there an oath in that for one possessing intellect?</a:t>
            </a:r>
          </a:p>
        </p:txBody>
      </p:sp>
    </p:spTree>
    <p:extLst>
      <p:ext uri="{BB962C8B-B14F-4D97-AF65-F5344CB8AC3E}">
        <p14:creationId xmlns:p14="http://schemas.microsoft.com/office/powerpoint/2010/main" val="8676265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وَلَعَنَ </a:t>
            </a:r>
            <a:r>
              <a:rPr lang="ar-SA" dirty="0" err="1"/>
              <a:t>ٱللَّهُ</a:t>
            </a:r>
            <a:r>
              <a:rPr lang="ar-SA" dirty="0"/>
              <a:t> أُمَّةً أَسْرَجَتْ وَأَلْجَمَتْ</a:t>
            </a:r>
          </a:p>
        </p:txBody>
      </p:sp>
      <p:sp>
        <p:nvSpPr>
          <p:cNvPr id="12" name="Subtitle 4"/>
          <p:cNvSpPr>
            <a:spLocks noGrp="1"/>
          </p:cNvSpPr>
          <p:nvPr>
            <p:ph type="body" sz="quarter" idx="10"/>
          </p:nvPr>
        </p:nvSpPr>
        <p:spPr>
          <a:xfrm>
            <a:off x="2171700" y="4495801"/>
            <a:ext cx="7848600" cy="1905000"/>
          </a:xfrm>
        </p:spPr>
        <p:txBody>
          <a:bodyPr/>
          <a:lstStyle/>
          <a:p>
            <a:r>
              <a:rPr lang="en-US" dirty="0"/>
              <a:t>May Allah also withhold blessing from the people who saddled up, gave reins to their horses,</a:t>
            </a:r>
          </a:p>
        </p:txBody>
      </p:sp>
    </p:spTree>
    <p:extLst>
      <p:ext uri="{BB962C8B-B14F-4D97-AF65-F5344CB8AC3E}">
        <p14:creationId xmlns:p14="http://schemas.microsoft.com/office/powerpoint/2010/main" val="57842138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ٱلْبَرَاهِينِ</a:t>
            </a:r>
            <a:r>
              <a:rPr lang="ar-SA" dirty="0"/>
              <a:t> </a:t>
            </a:r>
            <a:r>
              <a:rPr lang="ar-SA" dirty="0" err="1"/>
              <a:t>ٱلْوَاضِحَاتِ</a:t>
            </a:r>
            <a:r>
              <a:rPr lang="ar-SA" dirty="0"/>
              <a:t> </a:t>
            </a:r>
            <a:r>
              <a:rPr lang="ar-SA" dirty="0" err="1"/>
              <a:t>ٱلْبَاهِرَاتِ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clear-cut and dazzling substantiations!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ٱلْحُجَجِ</a:t>
            </a:r>
            <a:r>
              <a:rPr lang="ar-SA" dirty="0"/>
              <a:t> </a:t>
            </a:r>
            <a:r>
              <a:rPr lang="ar-SA" dirty="0" err="1"/>
              <a:t>ٱلْبَالِغَاتِ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conclusive arguments!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ٱلنِّعَمِ</a:t>
            </a:r>
            <a:r>
              <a:rPr lang="ar-SA" dirty="0"/>
              <a:t> </a:t>
            </a:r>
            <a:r>
              <a:rPr lang="ar-SA" dirty="0" err="1"/>
              <a:t>ٱلسَّابِغَاتِ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superabundant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طٰهٰ </a:t>
            </a:r>
            <a:r>
              <a:rPr lang="ar-SA" dirty="0" err="1"/>
              <a:t>وَٱلْمُحْكَمَاتِ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Taha</a:t>
            </a:r>
            <a:r>
              <a:rPr lang="en-US" dirty="0"/>
              <a:t> and the decisive (verses)!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يٰس </a:t>
            </a:r>
            <a:r>
              <a:rPr lang="ar-SA" dirty="0" err="1"/>
              <a:t>وَٱلذَّارِيَاتِ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t>
            </a:r>
            <a:r>
              <a:rPr lang="en-US" dirty="0" err="1"/>
              <a:t>Yasin</a:t>
            </a:r>
            <a:r>
              <a:rPr lang="en-US" dirty="0"/>
              <a:t> and al-</a:t>
            </a:r>
            <a:r>
              <a:rPr lang="en-US" dirty="0" err="1"/>
              <a:t>Dhariyat</a:t>
            </a:r>
            <a:r>
              <a:rPr lang="en-US" dirty="0"/>
              <a:t> (the winnowing winds)!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a:t>
            </a:r>
            <a:r>
              <a:rPr lang="ar-SA" dirty="0" err="1"/>
              <a:t>ٱلطُّورِ</a:t>
            </a:r>
            <a:r>
              <a:rPr lang="ar-SA" dirty="0"/>
              <a:t> </a:t>
            </a:r>
            <a:r>
              <a:rPr lang="ar-SA" dirty="0" err="1"/>
              <a:t>وَٱلْعَادِيَاتِ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al-</a:t>
            </a:r>
            <a:r>
              <a:rPr lang="en-US" dirty="0" err="1"/>
              <a:t>Tur</a:t>
            </a:r>
            <a:r>
              <a:rPr lang="en-US" dirty="0"/>
              <a:t> (the Mount of Revelation) and al-`</a:t>
            </a:r>
            <a:r>
              <a:rPr lang="en-US" dirty="0" err="1"/>
              <a:t>Adiyat</a:t>
            </a:r>
            <a:r>
              <a:rPr lang="en-US" dirty="0"/>
              <a:t> (the running steeds)!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a:t>
            </a:r>
            <a:r>
              <a:rPr lang="ar-SA" dirty="0" err="1"/>
              <a:t>ٱبْنَ</a:t>
            </a:r>
            <a:r>
              <a:rPr lang="ar-SA" dirty="0"/>
              <a:t> مَنْ دَنَا فَتَدَلّٰى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son of him who drew near and then bowed;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فَكَانَ قَابَ قَوْسَيْنِ أَوْ ادْنٰى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 therefore was the measure of two bows or closer still;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دُنُوّاً </a:t>
            </a:r>
            <a:r>
              <a:rPr lang="ar-SA" dirty="0" err="1"/>
              <a:t>وَٱقْتِرَاباً</a:t>
            </a:r>
            <a:r>
              <a:rPr lang="ar-SA" dirty="0"/>
              <a:t> مِنَ </a:t>
            </a:r>
            <a:r>
              <a:rPr lang="ar-SA" dirty="0" err="1"/>
              <a:t>ٱلْعَلِيِّ</a:t>
            </a:r>
            <a:r>
              <a:rPr lang="ar-SA" dirty="0"/>
              <a:t> </a:t>
            </a:r>
            <a:r>
              <a:rPr lang="ar-SA" dirty="0" err="1"/>
              <a:t>ٱلْأَعْلٰى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nearness and closeness to the Most High and Most Exalted (Lord)!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لَيْتَ شِعْرِي أَيْنَ </a:t>
            </a:r>
            <a:r>
              <a:rPr lang="ar-SA" dirty="0" err="1"/>
              <a:t>ٱسْتَقَرَّتْ</a:t>
            </a:r>
            <a:r>
              <a:rPr lang="ar-SA" dirty="0"/>
              <a:t> بِكَ </a:t>
            </a:r>
            <a:r>
              <a:rPr lang="ar-SA" dirty="0" err="1"/>
              <a:t>ٱلنَّوٰى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 I wonder! Where has farness taken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وَتَنَقَّبَتْ لِقِتَالِكَ</a:t>
            </a:r>
          </a:p>
        </p:txBody>
      </p:sp>
      <p:sp>
        <p:nvSpPr>
          <p:cNvPr id="12" name="Subtitle 4"/>
          <p:cNvSpPr>
            <a:spLocks noGrp="1"/>
          </p:cNvSpPr>
          <p:nvPr>
            <p:ph type="body" sz="quarter" idx="10"/>
          </p:nvPr>
        </p:nvSpPr>
        <p:spPr>
          <a:xfrm>
            <a:off x="2171700" y="4495801"/>
            <a:ext cx="7848600" cy="1905000"/>
          </a:xfrm>
        </p:spPr>
        <p:txBody>
          <a:bodyPr/>
          <a:lstStyle/>
          <a:p>
            <a:r>
              <a:rPr lang="en-US" dirty="0"/>
              <a:t>and masked their faces in preparation for fighting against you.</a:t>
            </a:r>
          </a:p>
        </p:txBody>
      </p:sp>
    </p:spTree>
    <p:extLst>
      <p:ext uri="{BB962C8B-B14F-4D97-AF65-F5344CB8AC3E}">
        <p14:creationId xmlns:p14="http://schemas.microsoft.com/office/powerpoint/2010/main" val="369898356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بَلْ أَيُّ أَرْضٍ </a:t>
            </a:r>
            <a:r>
              <a:rPr lang="ar-SA" dirty="0" err="1"/>
              <a:t>تُقِلُّكَ</a:t>
            </a:r>
            <a:r>
              <a:rPr lang="ar-SA" dirty="0"/>
              <a:t> أَوْ ثَرٰى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 which land or soil is carrying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أَبِرَضْوٰى</a:t>
            </a:r>
            <a:r>
              <a:rPr lang="ar-SA" dirty="0"/>
              <a:t> أَوْ غَيْرِهَا أَمْ ذِي طُوًى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it on (Mount) </a:t>
            </a:r>
            <a:r>
              <a:rPr lang="en-US" dirty="0" err="1"/>
              <a:t>Radwa</a:t>
            </a:r>
            <a:r>
              <a:rPr lang="en-US" dirty="0"/>
              <a:t> or elsewhere on (Mount) </a:t>
            </a:r>
            <a:r>
              <a:rPr lang="en-US" dirty="0" err="1"/>
              <a:t>Dhi-Tuwa</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أَرَى </a:t>
            </a:r>
            <a:r>
              <a:rPr lang="ar-SA" dirty="0" err="1"/>
              <a:t>ٱلْخَلْقَ</a:t>
            </a:r>
            <a:r>
              <a:rPr lang="ar-SA" dirty="0"/>
              <a:t> وَلاَ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see all creatures but I can neither see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أَسْمَعَ [أَسْمَعُ‏] لَكَ حَسِيساً وَلاَ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can I hear any whisper or confidential talk from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تُحِيطَ</a:t>
            </a:r>
            <a:br>
              <a:rPr lang="ar-SA" dirty="0"/>
            </a:br>
            <a:r>
              <a:rPr lang="ar-SA" dirty="0"/>
              <a:t>بِكَ دُونِيَ [لا تُحِيطَ بِي دُونَكَ‏] </a:t>
            </a:r>
            <a:r>
              <a:rPr lang="ar-SA" dirty="0" err="1"/>
              <a:t>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ordeals encompass you, not 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يَنَالَكَ مِنِّي ضَجِيجٌ وَلاَ شَكْوٰى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neither cry nor complaint from me can rally round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مُغَيَّبٍ لَمْ يَخْلُ 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hidden from us, you have never forsaken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نَازِحٍ مَا نَزَحَ [يَنْزَحُ‏] عَنَّا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although you are away, you have never been away from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أُمْنِيَّةُ شَائِقٍ يَتَمَنّٰى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the wish of an eager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مِنْ مُؤْمِنٍ وَمُؤْمِنَةٍ ذَكَرَا فَحَنَّا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believing man or woman who mention you and miss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بِأَبِي أَنْتَ وَأُمِّي</a:t>
            </a:r>
          </a:p>
        </p:txBody>
      </p:sp>
      <p:sp>
        <p:nvSpPr>
          <p:cNvPr id="12" name="Subtitle 4"/>
          <p:cNvSpPr>
            <a:spLocks noGrp="1"/>
          </p:cNvSpPr>
          <p:nvPr>
            <p:ph type="body" sz="quarter" idx="10"/>
          </p:nvPr>
        </p:nvSpPr>
        <p:spPr>
          <a:xfrm>
            <a:off x="2171700" y="4495801"/>
            <a:ext cx="7848600" cy="1905000"/>
          </a:xfrm>
        </p:spPr>
        <p:txBody>
          <a:bodyPr/>
          <a:lstStyle/>
          <a:p>
            <a:r>
              <a:rPr lang="en-US" dirty="0"/>
              <a:t>May my father and mother be ransoms for you.</a:t>
            </a:r>
          </a:p>
        </p:txBody>
      </p:sp>
    </p:spTree>
    <p:extLst>
      <p:ext uri="{BB962C8B-B14F-4D97-AF65-F5344CB8AC3E}">
        <p14:creationId xmlns:p14="http://schemas.microsoft.com/office/powerpoint/2010/main" val="277138749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عَقِيدِ عِزٍّ لاَ يُسَامٰى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unmatched pioneer of dignity.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أَثِيلِ مَجْدٍ لاَ يُجَارٰى [يُحَاذٰى‏]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an unrivaled origin of glory.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تِلاَدِ نِعَمٍ لاَ تُضَاهٰى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unparalleled center of bounties.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بِنَفْسِي أَنْتَ مِنْ نَصِيفِ شَرَفٍ لاَ يُسَاوٰى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my soul be ransom for you; for you are unequaled in all-inclusive honor.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إِلٰى مَتٰى أَحَارُ [أَجْأَرُ] فِيكَ يَا مَوْلاَيَ وَإِلٰى مَتٰى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when will I be bewildered about you, O my master, and until when?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وَأَيَّ خِطَابٍ أَصِفُ فِيكَ وَأَيَّ نَجْوٰى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what kind of statement and in what kind of talk can I describe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أُجَابَ دُونَكَ وَ [أَوْ] أُنَاغٰى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can receive answers and words, but you cannot.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أَبْكِيَكَ وَيَخْذُلَكَ </a:t>
            </a:r>
            <a:r>
              <a:rPr lang="ar-SA" dirty="0" err="1"/>
              <a:t>ٱلْوَرٰى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I weep for you but the others disappoint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عَزِيزٌ عَلَيَّ أَنْ يَجْرِيَ عَلَيْكَ دُونَهُمْ مَا جَرٰى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It is hard for me that what has happened afflict you other than all the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مُعِينٍ فَأُطِيلَ مَعَهُ </a:t>
            </a:r>
            <a:r>
              <a:rPr lang="ar-SA" dirty="0" err="1"/>
              <a:t>ٱلْعَوِيلَ</a:t>
            </a:r>
            <a:r>
              <a:rPr lang="ar-SA" dirty="0"/>
              <a:t> </a:t>
            </a:r>
            <a:r>
              <a:rPr lang="ar-SA" dirty="0" err="1"/>
              <a:t>وَٱلْبُكَاءَ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helper with whom I may lament and bewail as much as I wish?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عَظُمَ مُصَابِي بِكَ</a:t>
            </a:r>
          </a:p>
        </p:txBody>
      </p:sp>
      <p:sp>
        <p:nvSpPr>
          <p:cNvPr id="12" name="Subtitle 4"/>
          <p:cNvSpPr>
            <a:spLocks noGrp="1"/>
          </p:cNvSpPr>
          <p:nvPr>
            <p:ph type="body" sz="quarter" idx="10"/>
          </p:nvPr>
        </p:nvSpPr>
        <p:spPr>
          <a:xfrm>
            <a:off x="2171700" y="4495801"/>
            <a:ext cx="7848600" cy="1905000"/>
          </a:xfrm>
        </p:spPr>
        <p:txBody>
          <a:bodyPr/>
          <a:lstStyle/>
          <a:p>
            <a:r>
              <a:rPr lang="en-US" dirty="0"/>
              <a:t>Extremely insufferable is my commiserations with you;</a:t>
            </a:r>
          </a:p>
        </p:txBody>
      </p:sp>
    </p:spTree>
    <p:extLst>
      <p:ext uri="{BB962C8B-B14F-4D97-AF65-F5344CB8AC3E}">
        <p14:creationId xmlns:p14="http://schemas.microsoft.com/office/powerpoint/2010/main" val="803649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مِنْ جَزُوعٍ فَأُسَاعِدَ جَزَعَهُ إِذَا خَلاَ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aggrieved one whom I can help in grief when he becomes tired?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قَذِيَتْ عَيْنٌ فَسَاعَدَتْهَا عَيْنِي عَلَى </a:t>
            </a:r>
            <a:r>
              <a:rPr lang="ar-SA" dirty="0" err="1"/>
              <a:t>ٱلْقَذٰى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eye </a:t>
            </a:r>
            <a:r>
              <a:rPr lang="en-US" dirty="0" err="1"/>
              <a:t>moling</a:t>
            </a:r>
            <a:r>
              <a:rPr lang="en-US" dirty="0"/>
              <a:t> out and thus my eye may help it to </a:t>
            </a:r>
            <a:r>
              <a:rPr lang="en-US" dirty="0" err="1"/>
              <a:t>mol</a:t>
            </a:r>
            <a:r>
              <a:rPr lang="en-US" dirty="0"/>
              <a:t> out more?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إِلَيْكَ يَا </a:t>
            </a:r>
            <a:r>
              <a:rPr lang="ar-SA" dirty="0" err="1"/>
              <a:t>ٱبْنَ</a:t>
            </a:r>
            <a:r>
              <a:rPr lang="ar-SA" dirty="0"/>
              <a:t> أَحْمَدَ سَبِيلٌ فَتُلْقٰى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Is there any way to meet you, O son of Ahmad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هَلْ يَتَّصِلُ يَوْمُنَا مِنْكَ بِعِدَةٍ [</a:t>
            </a:r>
            <a:r>
              <a:rPr lang="ar-SA" dirty="0" err="1"/>
              <a:t>بِغَدِهِ</a:t>
            </a:r>
            <a:r>
              <a:rPr lang="ar-SA" dirty="0"/>
              <a:t>‏] فَنَحْظٰى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Will our day be promised to catch your day and we will thus achieve our hope?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نَرِدُ مَنَاهِلَكَ </a:t>
            </a:r>
            <a:r>
              <a:rPr lang="ar-SA" dirty="0" err="1"/>
              <a:t>ٱلرَّوِيَّةَ</a:t>
            </a:r>
            <a:r>
              <a:rPr lang="ar-SA" dirty="0"/>
              <a:t> فَنَرْوٰى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be able to join your refreshing springs and we will then be satiated?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نَنْتَقِعُ مِنْ عَذْبِ مَائِكَ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quench our thirst from your fresh water,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فَقَدْ طَالَ </a:t>
            </a:r>
            <a:r>
              <a:rPr lang="ar-SA" dirty="0" err="1"/>
              <a:t>ٱلصَّدٰى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because thirst has been too long?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نُغَادِيكَ وَنُرَاوِحُكَ فَنَقِرَّ عَيْناً</a:t>
            </a:r>
            <a:br>
              <a:rPr lang="ar-SA" dirty="0"/>
            </a:br>
            <a:r>
              <a:rPr lang="ar-SA" dirty="0"/>
              <a:t>[فَتَقَرَّ عُيُونُنَا]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we accompany you in coming and going so that our eyes will be delighted?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مَتٰى تَرَانَا [وَ] وَنَرَاكَ وَقَدْ نَشَرْتَ لِوَاءَ </a:t>
            </a:r>
            <a:r>
              <a:rPr lang="ar-SA" dirty="0" err="1"/>
              <a:t>ٱلنَّصْرِ</a:t>
            </a:r>
            <a:r>
              <a:rPr lang="ar-SA" dirty="0"/>
              <a:t> تُرٰى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will you see us and we see you spreading the pennon of victory?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أَتَرَانَا نَحُفُّ بِكَ وَأَنْتَ تَؤُمُّ </a:t>
            </a:r>
            <a:r>
              <a:rPr lang="ar-SA" dirty="0" err="1"/>
              <a:t>ٱلْمَلَا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Can it be that we surround you while you are leading the groups,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 مَقَامَكَ وَأَكْرَمَنِي</a:t>
            </a:r>
            <a:r>
              <a:rPr lang="en-CA" dirty="0"/>
              <a:t>] </a:t>
            </a:r>
            <a:r>
              <a:rPr lang="ar-SA" dirty="0" err="1"/>
              <a:t>بِکَ</a:t>
            </a:r>
            <a:r>
              <a:rPr lang="en-CA" dirty="0"/>
              <a:t>[</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honored your position and honored me because of you</a:t>
            </a:r>
          </a:p>
        </p:txBody>
      </p:sp>
    </p:spTree>
    <p:extLst>
      <p:ext uri="{BB962C8B-B14F-4D97-AF65-F5344CB8AC3E}">
        <p14:creationId xmlns:p14="http://schemas.microsoft.com/office/powerpoint/2010/main" val="314871325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مَلَأْتَ </a:t>
            </a:r>
            <a:r>
              <a:rPr lang="ar-SA" dirty="0" err="1"/>
              <a:t>ٱلْأَرْضَ</a:t>
            </a:r>
            <a:r>
              <a:rPr lang="ar-SA" dirty="0"/>
              <a:t> عَدْلاَ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will have filled in the earth with justice,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وَأَذَقْتَ أَعْدَاءَكَ هَوَاناً وَعِقَاباً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tasted your enemies humiliation and punishment,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وَأَبَرْتَ </a:t>
            </a:r>
            <a:r>
              <a:rPr lang="ar-SA" dirty="0" err="1"/>
              <a:t>ٱلْعُتَاةَ</a:t>
            </a:r>
            <a:r>
              <a:rPr lang="ar-SA" dirty="0"/>
              <a:t> وَجَحَدَةَ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annihilated the insolent defiant and the deniers of the truth,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وَقَطَعْتَ دَابِرَ </a:t>
            </a:r>
            <a:r>
              <a:rPr lang="ar-SA" dirty="0" err="1"/>
              <a:t>ٱلْمُتَكَبِّرِينَ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cut off the roots of the arrogant,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وَٱجْتَثَثْتَ</a:t>
            </a:r>
            <a:r>
              <a:rPr lang="ar-SA" dirty="0"/>
              <a:t> أُصُولَ </a:t>
            </a:r>
            <a:r>
              <a:rPr lang="ar-SA" dirty="0" err="1"/>
              <a:t>ٱلظَّالِمِينَ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eradicated the sources of the wrongdoers,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وَنَحْنُ نَقُولُ </a:t>
            </a:r>
            <a:r>
              <a:rPr lang="ar-SA" dirty="0" err="1"/>
              <a:t>ٱلْحَمْدُ</a:t>
            </a:r>
            <a:r>
              <a:rPr lang="ar-SA" dirty="0"/>
              <a:t> لِلَّهِ رَبِّ </a:t>
            </a:r>
            <a:r>
              <a:rPr lang="ar-SA" dirty="0" err="1"/>
              <a:t>ٱلْعَالَمِينَ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 keep on saying, “All praise be to Allah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أَنْتَ كَشَّافُ </a:t>
            </a:r>
            <a:r>
              <a:rPr lang="ar-SA" dirty="0" err="1"/>
              <a:t>ٱلْكُرَبِ</a:t>
            </a:r>
            <a:r>
              <a:rPr lang="ar-SA" dirty="0"/>
              <a:t> </a:t>
            </a:r>
            <a:r>
              <a:rPr lang="ar-SA" dirty="0" err="1"/>
              <a:t>وَٱلْبَلْوٰى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You are verily the reliever from agonies and ordeals.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وَإِلَيْكَ أَسْتَعْدِي فَعِنْدَكَ </a:t>
            </a:r>
            <a:r>
              <a:rPr lang="ar-SA" dirty="0" err="1"/>
              <a:t>ٱلْعَدْوٰى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 You do I complain about the transgressions against me, for You alone are worthy of receiving complaints,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رَبُّ </a:t>
            </a:r>
            <a:r>
              <a:rPr lang="ar-SA" dirty="0" err="1"/>
              <a:t>ٱلْآخِرَةِ</a:t>
            </a:r>
            <a:r>
              <a:rPr lang="ar-SA" dirty="0"/>
              <a:t> </a:t>
            </a:r>
            <a:r>
              <a:rPr lang="ar-SA" dirty="0" err="1"/>
              <a:t>وَٱلدُّنْيَا</a:t>
            </a:r>
            <a:r>
              <a:rPr lang="ar-SA" dirty="0"/>
              <a:t> [</a:t>
            </a:r>
            <a:r>
              <a:rPr lang="ar-SA" dirty="0" err="1"/>
              <a:t>الْاُولٰى</a:t>
            </a:r>
            <a:r>
              <a:rPr lang="ar-S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are alone the Lord of the Hereafter and this world.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فَأَغِثْ يَا غِيَاثَ </a:t>
            </a:r>
            <a:r>
              <a:rPr lang="ar-SA" dirty="0" err="1"/>
              <a:t>ٱلْمُسْتَغِيثِينَ</a:t>
            </a:r>
            <a:r>
              <a:rPr lang="ar-SA" dirty="0"/>
              <a:t> عُبَيْدَكَ </a:t>
            </a:r>
            <a:r>
              <a:rPr lang="ar-SA" dirty="0" err="1"/>
              <a:t>ٱلْمُبْتَلٰى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aid Your agonized worthless servant, O Aide of those who seek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يَرْزُقَنِي طَلَبَ </a:t>
            </a:r>
            <a:r>
              <a:rPr lang="ar-SA" dirty="0" err="1"/>
              <a:t>ثَارِكَ</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to endue me with the chance to avenge you</a:t>
            </a:r>
          </a:p>
        </p:txBody>
      </p:sp>
    </p:spTree>
    <p:extLst>
      <p:ext uri="{BB962C8B-B14F-4D97-AF65-F5344CB8AC3E}">
        <p14:creationId xmlns:p14="http://schemas.microsoft.com/office/powerpoint/2010/main" val="48451997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وَأَرِهِ سَيِّدَهُ يَا شَدِيدَ </a:t>
            </a:r>
            <a:r>
              <a:rPr lang="ar-SA" dirty="0" err="1"/>
              <a:t>ٱلْقُوٰى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him (i.e. Your servant) chance to see his master, O Lord of mighty prowess,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وَأَزِلْ عَنْهُ بِهِ </a:t>
            </a:r>
            <a:r>
              <a:rPr lang="ar-SA" dirty="0" err="1"/>
              <a:t>ٱلْأَسٰى</a:t>
            </a:r>
            <a:r>
              <a:rPr lang="ar-SA" dirty="0"/>
              <a:t> </a:t>
            </a:r>
            <a:r>
              <a:rPr lang="ar-SA" dirty="0" err="1"/>
              <a:t>وَٱلْجَوٰى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remove from him misfortune and anguish, in the name of his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وَبَرِّدْ غَلِيلَهُ يَا مَنْ عَلَى </a:t>
            </a:r>
            <a:r>
              <a:rPr lang="ar-SA" dirty="0" err="1"/>
              <a:t>ٱلْعَرْشِ</a:t>
            </a:r>
            <a:r>
              <a:rPr lang="ar-SA" dirty="0"/>
              <a:t> </a:t>
            </a:r>
            <a:r>
              <a:rPr lang="ar-SA" dirty="0" err="1"/>
              <a:t>ٱسْتَوٰى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satisfy his thirst, O He Who is established on the Throne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وَمَنْ إِلَيْهِ </a:t>
            </a:r>
            <a:r>
              <a:rPr lang="ar-SA" dirty="0" err="1"/>
              <a:t>ٱلرُّجْعٰى</a:t>
            </a:r>
            <a:r>
              <a:rPr lang="ar-SA" dirty="0"/>
              <a:t> </a:t>
            </a:r>
            <a:r>
              <a:rPr lang="ar-SA" dirty="0" err="1"/>
              <a:t>وَٱلْمُنْتَهٰى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He to Whom is the return and the final goal.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وَنَحْنُ عَبِيدُكَ </a:t>
            </a:r>
            <a:r>
              <a:rPr lang="ar-SA" dirty="0" err="1"/>
              <a:t>ٱلتَّائِقُونَ</a:t>
            </a:r>
            <a:r>
              <a:rPr lang="ar-SA" dirty="0"/>
              <a:t> [</a:t>
            </a:r>
            <a:r>
              <a:rPr lang="ar-SA" dirty="0" err="1"/>
              <a:t>ٱلشَّائِقُونَ</a:t>
            </a:r>
            <a:r>
              <a:rPr lang="ar-SA" dirty="0"/>
              <a:t>‏] إِلٰى وَلِيِّكَ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we are Your servants who are fervently willing to meet Your vicegerent,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ٱلْمُذَكِّرِ</a:t>
            </a:r>
            <a:r>
              <a:rPr lang="ar-SA" dirty="0"/>
              <a:t> بِكَ وَبِنَبِيِّكَ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 reminds of You and Your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خَلَقْتَهُ لَنَا عِصْمَةً وَمَلاَذاً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created as haven and refuge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وَأَقَمْتَهُ لَنَا قِوَاماً وَمَعَاذاً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have appointed as foundation and source of protection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وَجَعَلْتَهُ لِلْمُؤْمِنِينَ مِنَّا إِمَاماً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whom You have made to be the leader of the believers among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فَبَلِّغْهُ مِنَّا تَحِيَّةً وَسَلاَماً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(please) convey to him greetings and salutations from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إِمَامٍ مَنْصُورٍ مِنْ أَهْلِ بَيْتِ مُحَمَّدٍ</a:t>
            </a:r>
          </a:p>
        </p:txBody>
      </p:sp>
      <p:sp>
        <p:nvSpPr>
          <p:cNvPr id="12" name="Subtitle 4"/>
          <p:cNvSpPr>
            <a:spLocks noGrp="1"/>
          </p:cNvSpPr>
          <p:nvPr>
            <p:ph type="body" sz="quarter" idx="10"/>
          </p:nvPr>
        </p:nvSpPr>
        <p:spPr>
          <a:xfrm>
            <a:off x="2171700" y="4495801"/>
            <a:ext cx="7848600" cy="1905000"/>
          </a:xfrm>
        </p:spPr>
        <p:txBody>
          <a:bodyPr/>
          <a:lstStyle/>
          <a:p>
            <a:r>
              <a:rPr lang="en-US" dirty="0"/>
              <a:t>with a (Divinely) supported leader from the Household of Muhammad,</a:t>
            </a:r>
          </a:p>
        </p:txBody>
      </p:sp>
    </p:spTree>
    <p:extLst>
      <p:ext uri="{BB962C8B-B14F-4D97-AF65-F5344CB8AC3E}">
        <p14:creationId xmlns:p14="http://schemas.microsoft.com/office/powerpoint/2010/main" val="358167281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وَزِدْنَا </a:t>
            </a:r>
            <a:r>
              <a:rPr lang="ar-SA" dirty="0" err="1"/>
              <a:t>بِذٰلِكَ</a:t>
            </a:r>
            <a:r>
              <a:rPr lang="ar-SA" dirty="0"/>
              <a:t> يَا رَبِّ إِكْرَاماً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endue us with more honor, O my Lord, through that,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a:t>
            </a:r>
            <a:r>
              <a:rPr lang="ar-SA" dirty="0" err="1"/>
              <a:t>مُسْتَقَرَّهُ</a:t>
            </a:r>
            <a:r>
              <a:rPr lang="ar-SA" dirty="0"/>
              <a:t> لَنَا مُسْتَقَرّاً وَمُقَاماً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decide his settlement among us to be settlement and dwelling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وَأَتْمِمْ نِعْمَتَكَ بِتَقْدِيمِكَ إِيَّاهُ أَمَامَنَا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perfect Your bounty by making him occupy the leading position before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تُورِدَنَا جِنَانَكَ [جَنَّاتِكَ‏]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that You shall allow us to enter the gardens of Your Paradise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وَمُرَافَقَةَ </a:t>
            </a:r>
            <a:r>
              <a:rPr lang="ar-SA" dirty="0" err="1"/>
              <a:t>ٱلشُّهَدَاءِ</a:t>
            </a:r>
            <a:r>
              <a:rPr lang="ar-SA" dirty="0"/>
              <a:t> مِنْ خُلَصَائِكَ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to accompany the martyrs from among Your elite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send blessings upon Muhammad and the Household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عَلٰى مُحَمَّدٍ جَدِّهِ [وَ]رَسُولِكَ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send blessings upon Muhammad his grandfather and Your messenger;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ٱلسَّيِّدِ</a:t>
            </a:r>
            <a:r>
              <a:rPr lang="ar-SA" dirty="0"/>
              <a:t> </a:t>
            </a:r>
            <a:r>
              <a:rPr lang="ar-SA" dirty="0" err="1"/>
              <a:t>ٱلْأَكْبَرِ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senior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[عَلِيٍ‏] أَبِيهِ </a:t>
            </a:r>
            <a:r>
              <a:rPr lang="ar-SA" dirty="0" err="1"/>
              <a:t>ٱلسَّيِّدِ</a:t>
            </a:r>
            <a:r>
              <a:rPr lang="ar-SA" dirty="0"/>
              <a:t> </a:t>
            </a:r>
            <a:r>
              <a:rPr lang="ar-SA" dirty="0" err="1"/>
              <a:t>ٱلْأَصْغَرِ</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father the junior master,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وَجَدَّتِهِ </a:t>
            </a:r>
            <a:r>
              <a:rPr lang="ar-SA" dirty="0" err="1"/>
              <a:t>ٱلصِّدِّيقَةِ</a:t>
            </a:r>
            <a:r>
              <a:rPr lang="ar-SA" dirty="0"/>
              <a:t> </a:t>
            </a:r>
            <a:r>
              <a:rPr lang="ar-SA" dirty="0" err="1"/>
              <a:t>ٱلْكُبْرٰى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grandmother the grand veracious lady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peace of Allah be upon him and his Household.</a:t>
            </a:r>
          </a:p>
        </p:txBody>
      </p:sp>
    </p:spTree>
    <p:extLst>
      <p:ext uri="{BB962C8B-B14F-4D97-AF65-F5344CB8AC3E}">
        <p14:creationId xmlns:p14="http://schemas.microsoft.com/office/powerpoint/2010/main" val="65362969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فَاطِمَةَ بِنْتِ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Fatimah the daughter of Muhammad,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وَعَلٰى مَنِ </a:t>
            </a:r>
            <a:r>
              <a:rPr lang="ar-SA" dirty="0" err="1"/>
              <a:t>ٱصْطَفَيْتَ</a:t>
            </a:r>
            <a:r>
              <a:rPr lang="ar-SA" dirty="0"/>
              <a:t> مِنْ آبَائِهِ </a:t>
            </a:r>
            <a:r>
              <a:rPr lang="ar-SA" dirty="0" err="1"/>
              <a:t>ٱلْبَرَرَةِ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upon his dutiful fathers whom You have chosen (over all others),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وَعَلَيْهِ أَفْضَلَ وَأَكْمَلَ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upon him with such most favorable, most perfect,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وَأَتَمَّ وَأَدْوَمَ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thorough, most permanent,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وَأَكْثَرَ وَأَوْفَرَ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most abundant, and most plentiful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صَلَّيْتَ عَلٰى أَحَدٍ مِنْ أَصْفِيَائِكَ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blessings that You have ever sent upon any of Your elite ones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وَخِيَرَتِكَ مِنْ خَلْقِكَ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well-chosen ones among Your creatures.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عَلَيْهِ صَلاَةً لاَ غَايَةَ لِعَدَدِهَا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bless him with such blessings whose number is infinite,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نِهَايَةَ لِمَدَدِهَا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whose quantity is never-ending,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نَفَادَ لِأَمَدِهَا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time is interminable.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a:t>
            </a:r>
            <a:r>
              <a:rPr lang="ar-SA" dirty="0" err="1"/>
              <a:t>ٱجْعَلْنِي</a:t>
            </a:r>
            <a:r>
              <a:rPr lang="ar-SA" dirty="0"/>
              <a:t> عِنْدَكَ وَجِيهاً</a:t>
            </a:r>
          </a:p>
        </p:txBody>
      </p:sp>
      <p:sp>
        <p:nvSpPr>
          <p:cNvPr id="12" name="Subtitle 4"/>
          <p:cNvSpPr>
            <a:spLocks noGrp="1"/>
          </p:cNvSpPr>
          <p:nvPr>
            <p:ph type="body" sz="quarter" idx="10"/>
          </p:nvPr>
        </p:nvSpPr>
        <p:spPr>
          <a:xfrm>
            <a:off x="2171700" y="4495801"/>
            <a:ext cx="7848600" cy="1905000"/>
          </a:xfrm>
        </p:spPr>
        <p:txBody>
          <a:bodyPr/>
          <a:lstStyle/>
          <a:p>
            <a:r>
              <a:rPr lang="en-US" dirty="0"/>
              <a:t>O Allah, (please) make me illustrious in Your sight</a:t>
            </a:r>
          </a:p>
        </p:txBody>
      </p:sp>
    </p:spTree>
    <p:extLst>
      <p:ext uri="{BB962C8B-B14F-4D97-AF65-F5344CB8AC3E}">
        <p14:creationId xmlns:p14="http://schemas.microsoft.com/office/powerpoint/2010/main" val="126313782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أَللّٰهُمَّ وَأَقِمْ بِهِ </a:t>
            </a:r>
            <a:r>
              <a:rPr lang="ar-SA" dirty="0" err="1"/>
              <a:t>ٱلْحَقَّ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Through him, establish all rights,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وَأَدْحِضْ بِهِ </a:t>
            </a:r>
            <a:r>
              <a:rPr lang="ar-SA" dirty="0" err="1"/>
              <a:t>ٱلْبَاطِلَ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refute the entire wrong,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وَأَدِلْ بِهِ أَوْلِيَاءَكَ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grant triumph to Your loyalists,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وَأَذْلِلْ بِهِ أَعْدَاءَكَ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humiliate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 </a:t>
            </a:r>
            <a:r>
              <a:rPr lang="ar-SA" dirty="0" err="1"/>
              <a:t>ٱللّٰهُمَّ</a:t>
            </a:r>
            <a:r>
              <a:rPr lang="ar-SA" dirty="0"/>
              <a:t> بَيْنَنَا وَبَيْنَهُ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 O Allah, between him and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وُصْلَةً تُؤَدِّي إِلٰى مُرَافَقَةِ سَلَفِهِ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connection that leads us to accompany his ancestors,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وَٱجْعَلْنَا</a:t>
            </a:r>
            <a:r>
              <a:rPr lang="ar-SA" dirty="0"/>
              <a:t> مِمَّنْ يَأْخُذُ بِحُجْزَتِهِمْ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include us with those who will take their vengeance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وَيَمْكُثُ فِي ظِلِّهِمْ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constant under their shadow,</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وَأَعِنَّا عَلٰى تَأْدِيَةِ حُقُوقِهِ إِلَيْهِ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help us fulfill our duties towards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وَٱلِٱجْتِهَادِ</a:t>
            </a:r>
            <a:r>
              <a:rPr lang="ar-SA" dirty="0"/>
              <a:t> فِي طَاعَتِهِ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exert all efforts in obedience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بِٱلْحُسَيْنِ</a:t>
            </a:r>
            <a:r>
              <a:rPr lang="ar-SA" dirty="0"/>
              <a:t> عَلَيْهِ </a:t>
            </a:r>
            <a:r>
              <a:rPr lang="ar-SA" dirty="0" err="1"/>
              <a:t>ٱلسَّلاَمُ</a:t>
            </a:r>
            <a:r>
              <a:rPr lang="ar-SA" dirty="0"/>
              <a:t> فِي </a:t>
            </a:r>
            <a:r>
              <a:rPr lang="ar-SA" dirty="0" err="1"/>
              <a:t>ٱلدُّنْيَا</a:t>
            </a:r>
            <a:r>
              <a:rPr lang="ar-SA" dirty="0"/>
              <a:t> </a:t>
            </a:r>
            <a:r>
              <a:rPr lang="ar-SA" dirty="0" err="1"/>
              <a:t>وَٱلآخِرَةِ</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in the name of al-</a:t>
            </a:r>
            <a:r>
              <a:rPr lang="en-US" dirty="0" err="1"/>
              <a:t>Husayn</a:t>
            </a:r>
            <a:r>
              <a:rPr lang="en-US" dirty="0"/>
              <a:t>, peace be upon him, in this world and in the Hereafter.</a:t>
            </a:r>
          </a:p>
        </p:txBody>
      </p:sp>
    </p:spTree>
    <p:extLst>
      <p:ext uri="{BB962C8B-B14F-4D97-AF65-F5344CB8AC3E}">
        <p14:creationId xmlns:p14="http://schemas.microsoft.com/office/powerpoint/2010/main" val="212491486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وَٱجْتِنَابِ</a:t>
            </a:r>
            <a:r>
              <a:rPr lang="ar-SA" dirty="0"/>
              <a:t> مَعْصِيَتِهِ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avoiding disobeying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وَٱمْنُنْ</a:t>
            </a:r>
            <a:r>
              <a:rPr lang="ar-SA" dirty="0"/>
              <a:t> عَلَيْنَا بِرِضَاهُ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upon us with the favor of attaining his pleasure,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وَهَبْ لَنَا رَأْفَتَهُ وَرَحْمَتَهُ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grant us his kindness,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وَدُعَاءَهُ وَخَيْرَهُ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prayer (for us), and his goodness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مَا نَنَالُ بِهِ سَعَةً مِنْ رَحْمَتِكَ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 an amount due to which we will gain a good deal of Your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وَفَوْزاً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achievement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صَلاَتَنَا بِهِ مَقبُولَةً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render our prayers admitted,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وَذُنُوبَنَا بِهِ مَغْفُورَةً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sins forgiven,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وَدُعَاءَنَا بِهِ مُسْتَجَاباً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supplications responded.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وَٱجْعَلْ</a:t>
            </a:r>
            <a:r>
              <a:rPr lang="ar-SA" dirty="0"/>
              <a:t> أَرْزَاقَنَا بِهِ مَبْسُوطَةً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through him too, make our sustenance expanded for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أَلَمْ تَرَ كَيْفَ فَعَلَ رَبُّكَ بِعَادٍ ‎﴿٦﴾</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you not regarded how your Lord dealt with [the people of] ‘Ad,</a:t>
            </a:r>
          </a:p>
        </p:txBody>
      </p:sp>
    </p:spTree>
    <p:extLst>
      <p:ext uri="{BB962C8B-B14F-4D97-AF65-F5344CB8AC3E}">
        <p14:creationId xmlns:p14="http://schemas.microsoft.com/office/powerpoint/2010/main" val="2111167005"/>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أَبَا عَبْدِ </a:t>
            </a:r>
            <a:r>
              <a:rPr lang="ar-SA" dirty="0" err="1"/>
              <a:t>ٱللَّهِ</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O Abu-`Abdullah,</a:t>
            </a:r>
          </a:p>
        </p:txBody>
      </p:sp>
    </p:spTree>
    <p:extLst>
      <p:ext uri="{BB962C8B-B14F-4D97-AF65-F5344CB8AC3E}">
        <p14:creationId xmlns:p14="http://schemas.microsoft.com/office/powerpoint/2010/main" val="3511975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وَهُمُومَنَا بِهِ </a:t>
            </a:r>
            <a:r>
              <a:rPr lang="ar-SA" dirty="0" err="1"/>
              <a:t>مَكْفِيَّةً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our distresses relieved,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وَحَوَائِجَنَا بِهِ مَقْضِيَّةً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our needs granted.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وَأَقْبِلْ إِلَيْنَا بِوَجْهِكَ </a:t>
            </a:r>
            <a:r>
              <a:rPr lang="ar-SA" dirty="0" err="1"/>
              <a:t>ٱلْكَرِيمِ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(please) receive us with Your Noble Face,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وَٱقْبَلْ</a:t>
            </a:r>
            <a:r>
              <a:rPr lang="ar-SA" dirty="0"/>
              <a:t> تَقَرُّبَنَا إِلَيْكَ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approve of our seeking nearness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وَٱنْظُرْ</a:t>
            </a:r>
            <a:r>
              <a:rPr lang="ar-SA" dirty="0"/>
              <a:t> إِلَيْنَا نَظْرَةً رَحِيمَةً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have a merciful look at 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نَسْتَكْمِلْ بِهَا </a:t>
            </a:r>
            <a:r>
              <a:rPr lang="ar-SA" dirty="0" err="1"/>
              <a:t>ٱلْكَرَامَةَ</a:t>
            </a:r>
            <a:r>
              <a:rPr lang="ar-SA" dirty="0"/>
              <a:t> عِنْدَكَ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which we will win perfect honor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ثُمَّ لاَ تَصْرِفْهَا عَنَّا بِجُودِكَ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after that, do not ever take it away from us, in the name of Your magnanimity,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وَٱسْقِنَا</a:t>
            </a:r>
            <a:r>
              <a:rPr lang="ar-SA" dirty="0"/>
              <a:t> مِنْ حَوْضِ جَدِّهِ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us a drink from the Pond of his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صَلَّى </a:t>
            </a:r>
            <a:r>
              <a:rPr lang="ar-SA" dirty="0" err="1"/>
              <a:t>ٱللّٰهُ</a:t>
            </a:r>
            <a:r>
              <a:rPr lang="ar-SA" dirty="0"/>
              <a:t>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may Allah bless him and his Household,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بِكَأْسِهِ وَبِيَدِهِ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from his own cup and with his own hand,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أَتَقَرَّبُ إِلَى </a:t>
            </a:r>
            <a:r>
              <a:rPr lang="ar-SA" dirty="0" err="1"/>
              <a:t>ٱللَّهِ</a:t>
            </a:r>
            <a:r>
              <a:rPr lang="ar-SA" dirty="0"/>
              <a:t> وَإِلٰى رَسُولِهِ</a:t>
            </a:r>
          </a:p>
        </p:txBody>
      </p:sp>
      <p:sp>
        <p:nvSpPr>
          <p:cNvPr id="12" name="Subtitle 4"/>
          <p:cNvSpPr>
            <a:spLocks noGrp="1"/>
          </p:cNvSpPr>
          <p:nvPr>
            <p:ph type="body" sz="quarter" idx="10"/>
          </p:nvPr>
        </p:nvSpPr>
        <p:spPr>
          <a:xfrm>
            <a:off x="2171700" y="4495801"/>
            <a:ext cx="7848600" cy="1905000"/>
          </a:xfrm>
        </p:spPr>
        <p:txBody>
          <a:bodyPr/>
          <a:lstStyle/>
          <a:p>
            <a:r>
              <a:rPr lang="en-US" dirty="0"/>
              <a:t>I do seek nearness to Allah, to His Messenger,</a:t>
            </a:r>
          </a:p>
        </p:txBody>
      </p:sp>
    </p:spTree>
    <p:extLst>
      <p:ext uri="{BB962C8B-B14F-4D97-AF65-F5344CB8AC3E}">
        <p14:creationId xmlns:p14="http://schemas.microsoft.com/office/powerpoint/2010/main" val="51603831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رَيّاً رَوِيّاً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such a replete, satiating,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هَنِيئاً سَائِغاً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pleasant, and wholesome drink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لاَ ظَمَأَ بَعْدَهُ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which we shall never suffer from thirst.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أَرْحَمَ </a:t>
            </a:r>
            <a:r>
              <a:rPr lang="ar-SA" dirty="0" err="1"/>
              <a:t>ٱلرَّاحِمينَ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most merciful of all those who show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36C245-F38B-8D14-D2A8-265E1868E72F}"/>
              </a:ext>
            </a:extLst>
          </p:cNvPr>
          <p:cNvSpPr>
            <a:spLocks noGrp="1"/>
          </p:cNvSpPr>
          <p:nvPr>
            <p:ph type="title"/>
          </p:nvPr>
        </p:nvSpPr>
        <p:spPr/>
        <p:txBody>
          <a:bodyPr/>
          <a:lstStyle/>
          <a:p>
            <a:r>
              <a:rPr lang="en-US" dirty="0"/>
              <a:t>Please recite a </a:t>
            </a:r>
            <a:br>
              <a:rPr lang="en-US" dirty="0"/>
            </a:br>
            <a:r>
              <a:rPr lang="en-US" dirty="0"/>
              <a:t>Surah al-</a:t>
            </a:r>
            <a:r>
              <a:rPr lang="en-US" dirty="0" err="1"/>
              <a:t>Fatiha</a:t>
            </a:r>
            <a:br>
              <a:rPr lang="en-US" dirty="0"/>
            </a:br>
            <a:r>
              <a:rPr lang="en-US" dirty="0"/>
              <a:t>for all </a:t>
            </a:r>
            <a:r>
              <a:rPr lang="en-US" dirty="0" err="1"/>
              <a:t>marhumeen</a:t>
            </a:r>
            <a:endParaRPr lang="en-CA"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النّاحية المقدسة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602790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6390236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آدَمَ صِفْوَةِ اللهِ مِنْ خَليقَتِهِ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Adam, the chosen one of Allah from among His creation.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أَمِيرِ </a:t>
            </a:r>
            <a:r>
              <a:rPr lang="ar-SA" dirty="0" err="1"/>
              <a:t>ٱلْمُؤْمِنِينَ</a:t>
            </a:r>
            <a:r>
              <a:rPr lang="ar-SA" dirty="0"/>
              <a:t> وَإِلٰى فَاطِمَةَ</a:t>
            </a:r>
          </a:p>
        </p:txBody>
      </p:sp>
      <p:sp>
        <p:nvSpPr>
          <p:cNvPr id="12" name="Subtitle 4"/>
          <p:cNvSpPr>
            <a:spLocks noGrp="1"/>
          </p:cNvSpPr>
          <p:nvPr>
            <p:ph type="body" sz="quarter" idx="10"/>
          </p:nvPr>
        </p:nvSpPr>
        <p:spPr>
          <a:xfrm>
            <a:off x="2171700" y="4495801"/>
            <a:ext cx="7848600" cy="1905000"/>
          </a:xfrm>
        </p:spPr>
        <p:txBody>
          <a:bodyPr/>
          <a:lstStyle/>
          <a:p>
            <a:r>
              <a:rPr lang="en-US" dirty="0"/>
              <a:t>to the Commander of the Faithful, to Fatimah,</a:t>
            </a:r>
          </a:p>
        </p:txBody>
      </p:sp>
    </p:spTree>
    <p:extLst>
      <p:ext uri="{BB962C8B-B14F-4D97-AF65-F5344CB8AC3E}">
        <p14:creationId xmlns:p14="http://schemas.microsoft.com/office/powerpoint/2010/main" val="4304645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شَيْثٍ</a:t>
            </a:r>
            <a:r>
              <a:rPr lang="ar-SA" dirty="0"/>
              <a:t> وَلِيِّ اللهِ وَخِيَرَتِهِ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Seth (</a:t>
            </a:r>
            <a:r>
              <a:rPr lang="en-US" dirty="0" err="1"/>
              <a:t>Shaith</a:t>
            </a:r>
            <a:r>
              <a:rPr lang="en-US" dirty="0"/>
              <a:t>), the friend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إدْريسَ الْقائِمِ للهِ بِحُجَّتِهِ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Enoch (</a:t>
            </a:r>
            <a:r>
              <a:rPr lang="en-US" dirty="0" err="1"/>
              <a:t>Idris</a:t>
            </a:r>
            <a:r>
              <a:rPr lang="en-US" dirty="0"/>
              <a:t>), who established (religion) on behalf of Allah by His authority.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نُوحٍ الْمُجابِ في دَعْوَتِهِ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Noah (</a:t>
            </a:r>
            <a:r>
              <a:rPr lang="en-US" dirty="0" err="1"/>
              <a:t>Nuh</a:t>
            </a:r>
            <a:r>
              <a:rPr lang="en-US" dirty="0"/>
              <a:t>), whose invocation (for punishment) was answered.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هُودٍ الْمَمْدُودِ مِنَ اللهِ بِمَعُونَتِهِ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Hud</a:t>
            </a:r>
            <a:r>
              <a:rPr lang="en-US" dirty="0"/>
              <a:t>, who was assisted through Allah’s aid.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صالِحِ الَّذي تَوَّجَهُ اللهُ بِكَرامَتِهِ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Salih</a:t>
            </a:r>
            <a:r>
              <a:rPr lang="en-US" dirty="0"/>
              <a:t>, whom Allah crowned with His generosity.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إبْراهيمَ الَّذي حَباهُ اللهُ بِخُلَّتِهِ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Abraham (Ibrahim), whom Allah endowed with His friendship.</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إسْماعيلَ الَّذي فَداهُ اللهُ</a:t>
            </a:r>
            <a:br>
              <a:rPr lang="ar-SA" dirty="0"/>
            </a:br>
            <a:r>
              <a:rPr lang="ar-SA" dirty="0"/>
              <a:t>بِذِبْحٍ عَظيمٍ مِنْ جَنَّتِهِ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Ishmael (</a:t>
            </a:r>
            <a:r>
              <a:rPr lang="en-US" dirty="0" err="1"/>
              <a:t>Isma’il</a:t>
            </a:r>
            <a:r>
              <a:rPr lang="en-US" dirty="0"/>
              <a:t>), whom Allah ransomed with a great sacrifice from His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إسْحاقَ الَّذي جَعَلَ اللهُ النُّبُوَّةَ في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Isaac (</a:t>
            </a:r>
            <a:r>
              <a:rPr lang="en-US" dirty="0" err="1"/>
              <a:t>Is’haq</a:t>
            </a:r>
            <a:r>
              <a:rPr lang="en-US" dirty="0"/>
              <a:t>), in whose progeny Allah placed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يَعْقُوبَ الَّذي رَدَّ اللهُ عَلَيْهِ بَصَرَهُ بِرَحْمَتِهِ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Jacob (</a:t>
            </a:r>
            <a:r>
              <a:rPr lang="en-US" dirty="0" err="1"/>
              <a:t>Ya’qub</a:t>
            </a:r>
            <a:r>
              <a:rPr lang="en-US" dirty="0"/>
              <a:t>), for whom Allah restored his sight by His mercy.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يُوسُفَ الَّذي نَجّاهُ اللهُ مِنَ الْجُبِّ بِعَظَمَتِهِ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Joseph (Yusuf), whom Allah rescued from the well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a:t>
            </a:r>
            <a:r>
              <a:rPr lang="ar-SA" dirty="0" err="1"/>
              <a:t>ٱلْحَسَنِ</a:t>
            </a:r>
            <a:r>
              <a:rPr lang="ar-SA" dirty="0"/>
              <a:t> وَإِلَيْكَ بِمُوَالاَتِكَ</a:t>
            </a:r>
          </a:p>
        </p:txBody>
      </p:sp>
      <p:sp>
        <p:nvSpPr>
          <p:cNvPr id="12" name="Subtitle 4"/>
          <p:cNvSpPr>
            <a:spLocks noGrp="1"/>
          </p:cNvSpPr>
          <p:nvPr>
            <p:ph type="body" sz="quarter" idx="10"/>
          </p:nvPr>
        </p:nvSpPr>
        <p:spPr>
          <a:xfrm>
            <a:off x="2171700" y="4495801"/>
            <a:ext cx="7848600" cy="1905000"/>
          </a:xfrm>
        </p:spPr>
        <p:txBody>
          <a:bodyPr/>
          <a:lstStyle/>
          <a:p>
            <a:r>
              <a:rPr lang="en-US" dirty="0"/>
              <a:t>to al-Hasan, and to you by means of loyalty to you</a:t>
            </a:r>
          </a:p>
        </p:txBody>
      </p:sp>
    </p:spTree>
    <p:extLst>
      <p:ext uri="{BB962C8B-B14F-4D97-AF65-F5344CB8AC3E}">
        <p14:creationId xmlns:p14="http://schemas.microsoft.com/office/powerpoint/2010/main" val="3696796822"/>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مُوسَى الَّذي فَلَقَ اللهُ الْبَحْرَ لَهُ بِقُدْرَتِهِ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Moses (Musa), the one for whom Allah split the sea with His Power.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هارُونَ الَّذي خَصَّهُ اللهُ بِنُبُوَّتِهِ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Aaron (</a:t>
            </a:r>
            <a:r>
              <a:rPr lang="en-US" dirty="0" err="1"/>
              <a:t>Harun</a:t>
            </a:r>
            <a:r>
              <a:rPr lang="en-US" dirty="0"/>
              <a:t>), whom Allah distinguished with his </a:t>
            </a:r>
            <a:r>
              <a:rPr lang="en-US" dirty="0" err="1"/>
              <a:t>prophethood</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شُعَيْبِ الَّذي نَصَرَهُ اللهُ عَلى 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Jethro</a:t>
            </a:r>
            <a:r>
              <a:rPr lang="en-US" dirty="0"/>
              <a:t> (</a:t>
            </a:r>
            <a:r>
              <a:rPr lang="en-US" dirty="0" err="1"/>
              <a:t>Shu’aib</a:t>
            </a:r>
            <a:r>
              <a:rPr lang="en-US" dirty="0"/>
              <a:t>), whom Allah made victorious over his people.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داوُدَ الَّذي تابَ اللهُ عَلَيْهِ مِنْ خَطيئَتِهِ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David (</a:t>
            </a:r>
            <a:r>
              <a:rPr lang="en-US" dirty="0" err="1"/>
              <a:t>Dawud</a:t>
            </a:r>
            <a:r>
              <a:rPr lang="en-US" dirty="0"/>
              <a:t>), to whom Allah turned (in mercy) after his mistake*.</a:t>
            </a:r>
          </a:p>
        </p:txBody>
      </p:sp>
      <p:sp>
        <p:nvSpPr>
          <p:cNvPr id="20487" name="Rectangle 1"/>
          <p:cNvSpPr>
            <a:spLocks noChangeArrowheads="1"/>
          </p:cNvSpPr>
          <p:nvPr/>
        </p:nvSpPr>
        <p:spPr bwMode="auto">
          <a:xfrm>
            <a:off x="1524000" y="5562600"/>
            <a:ext cx="9144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*The “mistake” of the Prophet David has also been mentioned in </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Du’aa</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al-</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Mashlul</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taught by Imam Ali (PBUH) as reported in </a:t>
            </a:r>
            <a:r>
              <a:rPr kumimoji="0" lang="en-US" sz="1400" b="1" i="1" u="none" strike="noStrike" kern="1200" cap="none" spc="0" normalizeH="0" baseline="0" noProof="0" dirty="0" err="1">
                <a:ln>
                  <a:noFill/>
                </a:ln>
                <a:solidFill>
                  <a:srgbClr val="FF0000"/>
                </a:solidFill>
                <a:effectLst/>
                <a:uLnTx/>
                <a:uFillTx/>
                <a:latin typeface="Arial" charset="0"/>
                <a:ea typeface="+mn-ea"/>
                <a:cs typeface="Arial" charset="0"/>
              </a:rPr>
              <a:t>Mafatih</a:t>
            </a:r>
            <a:r>
              <a:rPr kumimoji="0" lang="en-US" sz="1400" b="1" i="1" u="none" strike="noStrike" kern="1200" cap="none" spc="0" normalizeH="0" baseline="0" noProof="0" dirty="0">
                <a:ln>
                  <a:noFill/>
                </a:ln>
                <a:solidFill>
                  <a:srgbClr val="FF0000"/>
                </a:solidFill>
                <a:effectLst/>
                <a:uLnTx/>
                <a:uFillTx/>
                <a:latin typeface="Arial" charset="0"/>
                <a:ea typeface="+mn-ea"/>
                <a:cs typeface="Arial" charset="0"/>
              </a:rPr>
              <a:t> al-Jinan, as well as some other traditions. It should be noted that the mistakes of the prophets are not the sins we know. In general, they might be leaving out what was more preferable (Tark Awla) for their spiritual station. Nonetheless, it should be emphasized that the Prophet Muhammad (PBUH&amp;HF) and his Ahl al-Bait (PBUT)were immune even from these mistakes.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سُلَيْمانَ الَّذي ذَلَّتْ لَهُ الْجِنُّ </a:t>
            </a:r>
            <a:r>
              <a:rPr lang="ar-SA" dirty="0" err="1"/>
              <a:t>بِعِزَّتِهِ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Solomon (</a:t>
            </a:r>
            <a:r>
              <a:rPr lang="en-US" dirty="0" err="1"/>
              <a:t>Sulaiman</a:t>
            </a:r>
            <a:r>
              <a:rPr lang="en-US" dirty="0"/>
              <a:t>), for whom Allah made the Jinn subservient by His majesty.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أيُّوبَ الَّذي شَفاهُ اللهُ مِنْ عِلَّتِهِ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Job (</a:t>
            </a:r>
            <a:r>
              <a:rPr lang="en-US" dirty="0" err="1"/>
              <a:t>Ayyub</a:t>
            </a:r>
            <a:r>
              <a:rPr lang="en-US" dirty="0"/>
              <a:t>), whom Allah cured after his (prolonged) illness.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يُونُسَ الَّذي أنْجَزَ اللهُ لَهُ مَضْمُونَ عِدَتِهِ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Jonah (</a:t>
            </a:r>
            <a:r>
              <a:rPr lang="en-US" dirty="0" err="1"/>
              <a:t>Yunus</a:t>
            </a:r>
            <a:r>
              <a:rPr lang="en-US" dirty="0"/>
              <a:t>), for whom Allah fulfilled the purport of His promise.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عُزَيْرِ الَّذي أحْياهُ اللهُ بَعْدَ </a:t>
            </a:r>
            <a:r>
              <a:rPr lang="ar-SA" dirty="0" err="1"/>
              <a:t>مَيْتَتِهِ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Ezra (</a:t>
            </a:r>
            <a:r>
              <a:rPr lang="en-US" dirty="0" err="1"/>
              <a:t>Uzair</a:t>
            </a:r>
            <a:r>
              <a:rPr lang="en-US" dirty="0"/>
              <a:t>), whom Allah brought to life after his death.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زَكَرِيّا الصّابِرِ في مِحْنَتِهِ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Zechariah (</a:t>
            </a:r>
            <a:r>
              <a:rPr lang="en-US" dirty="0" err="1"/>
              <a:t>Zakariyya</a:t>
            </a:r>
            <a:r>
              <a:rPr lang="en-US" dirty="0"/>
              <a:t>), who remained patient in his tribulations.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يَحْيَى الَّذي أزْلَفَهُ اللهُ بِشَهادَتِهِ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John (</a:t>
            </a:r>
            <a:r>
              <a:rPr lang="en-US" dirty="0" err="1"/>
              <a:t>Yahya</a:t>
            </a:r>
            <a:r>
              <a:rPr lang="en-US" dirty="0"/>
              <a:t>), whom Allah drew near (his rank) by his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مِمَّنْ أَسَّسَ أَسَاسَ ذٰلِكَ</a:t>
            </a:r>
          </a:p>
        </p:txBody>
      </p:sp>
      <p:sp>
        <p:nvSpPr>
          <p:cNvPr id="12" name="Subtitle 4"/>
          <p:cNvSpPr>
            <a:spLocks noGrp="1"/>
          </p:cNvSpPr>
          <p:nvPr>
            <p:ph type="body" sz="quarter" idx="10"/>
          </p:nvPr>
        </p:nvSpPr>
        <p:spPr>
          <a:xfrm>
            <a:off x="2171700" y="4495801"/>
            <a:ext cx="7848600" cy="1905000"/>
          </a:xfrm>
        </p:spPr>
        <p:txBody>
          <a:bodyPr/>
          <a:lstStyle/>
          <a:p>
            <a:r>
              <a:rPr lang="en-US" dirty="0"/>
              <a:t>and by means of repudiation of those who laid the basis of all that,</a:t>
            </a:r>
          </a:p>
        </p:txBody>
      </p:sp>
    </p:spTree>
    <p:extLst>
      <p:ext uri="{BB962C8B-B14F-4D97-AF65-F5344CB8AC3E}">
        <p14:creationId xmlns:p14="http://schemas.microsoft.com/office/powerpoint/2010/main" val="367997056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عيسى رُوحِ اللهِ وَكَلِمَتِهِ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Jesus (Isa), the spirit of Allah and His word.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مُحَمَّدٍ حَبيبِ اللهِ وَصِفْوَتِهِ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Muhammad, the beloved of Allah and His elite.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أميرِ الْمُؤْمِنينَ عَلِيِّ بْنِ أبي طالِبٍ</a:t>
            </a:r>
            <a:br>
              <a:rPr lang="ar-SA" dirty="0"/>
            </a:br>
            <a:r>
              <a:rPr lang="ar-SA" dirty="0"/>
              <a:t> الْمَخْصُوصِ بِأُخُوَّتِهِ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Leader of the Faithful, Ali ibn Abi Talib, who was exclusively selected for brotherhood to him (the Prophet).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فاطِمَةَ الزَّهْراءِ ابْنَتِهِ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Fatima al-Zahra, his daughter.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أبي مُحَمَّدٍ الْحَسَنِ وَصِيِّ أبيهِ وَخَليفَتِهِ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Abu Muhammad al-</a:t>
            </a:r>
            <a:r>
              <a:rPr lang="en-US" dirty="0" err="1"/>
              <a:t>Hasan</a:t>
            </a:r>
            <a:r>
              <a:rPr lang="en-US" dirty="0"/>
              <a:t>, the executor of (the will of) his father, and his successor.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الْحُسَيْنِ الَّذي سَمَحَتْ نَفْسُهُ بِمُهْجَتِهِ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al-Husain, who sacrificed himself up to the last drops of the blood of his heart.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أطاعَ اللهَ في سِرِّهِ </a:t>
            </a:r>
            <a:r>
              <a:rPr lang="ar-SA" dirty="0" err="1"/>
              <a:t>وَعَلانِيَتِهِ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obeyed Allah secretly and openly.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جَعَلَ اللهُ الشِّفاءَ في تُرْبَتِهِ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whom Allah placed a cure in the soil of his place (of martyrdom).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الإجابَةُ تَحْتَ قُبَّتِهِ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under whose dome answer (to supplications) is guaranteed.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الأئِمَّةُ مِنْ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in whose descendants are the Imams (after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وَبَنٰى عَلَيْهِ بُنْيَانَهُ</a:t>
            </a:r>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their foundations on it,</a:t>
            </a:r>
          </a:p>
        </p:txBody>
      </p:sp>
    </p:spTree>
    <p:extLst>
      <p:ext uri="{BB962C8B-B14F-4D97-AF65-F5344CB8AC3E}">
        <p14:creationId xmlns:p14="http://schemas.microsoft.com/office/powerpoint/2010/main" val="87203454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خاتَمِ 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seal of the prophets.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سَيِّدِ الأوْصِياءِ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chief of the executors.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فاطِمَةَ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Fatima, the radiant.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خَديجَةَ الْكُبْرى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Khadija, the great.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سِدْرَةِ الْمُنْتَهى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a:t>
            </a:r>
            <a:r>
              <a:rPr lang="en-US" dirty="0" err="1"/>
              <a:t>lote</a:t>
            </a:r>
            <a:r>
              <a:rPr lang="en-US" dirty="0"/>
              <a:t>-tree in the outermost boundary (of Heaven).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جَنَّةِ الْمَأْوى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Garden of refuge.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زَمْزَمَ وَالصَّفا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a:t>
            </a:r>
            <a:r>
              <a:rPr lang="en-US" dirty="0" err="1"/>
              <a:t>Zamzam</a:t>
            </a:r>
            <a:r>
              <a:rPr lang="en-US" dirty="0"/>
              <a:t> and al-</a:t>
            </a:r>
            <a:r>
              <a:rPr lang="en-US" dirty="0" err="1"/>
              <a:t>Safaa</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الْمُرَمَّلِ بِالدِّماءِ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saturated in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الْمَهْتُوكِ</a:t>
            </a:r>
            <a:r>
              <a:rPr lang="ar-SA" dirty="0"/>
              <a:t> الْخِباءِ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whose tents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خامِسِ أصْحابِ الْكِساءِ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fifth of the People of the Cloak.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وَجَرٰى فِي ظُلْمِهِ وَجَوْرِهِ</a:t>
            </a:r>
            <a:br>
              <a:rPr lang="ar-SA" dirty="0"/>
            </a:br>
            <a:r>
              <a:rPr lang="ar-SA" dirty="0"/>
              <a:t>عَلَيْكُمْ وَعَلٰى أَشْيَاعِكُمْ</a:t>
            </a:r>
          </a:p>
        </p:txBody>
      </p:sp>
      <p:sp>
        <p:nvSpPr>
          <p:cNvPr id="12" name="Subtitle 4"/>
          <p:cNvSpPr>
            <a:spLocks noGrp="1"/>
          </p:cNvSpPr>
          <p:nvPr>
            <p:ph type="body" sz="quarter" idx="10"/>
          </p:nvPr>
        </p:nvSpPr>
        <p:spPr>
          <a:xfrm>
            <a:off x="2171700" y="4495801"/>
            <a:ext cx="7848600" cy="1905000"/>
          </a:xfrm>
        </p:spPr>
        <p:txBody>
          <a:bodyPr/>
          <a:lstStyle/>
          <a:p>
            <a:r>
              <a:rPr lang="en-US" dirty="0"/>
              <a:t>and continued in wronging and persecuting you and your adherents.</a:t>
            </a:r>
          </a:p>
        </p:txBody>
      </p:sp>
    </p:spTree>
    <p:extLst>
      <p:ext uri="{BB962C8B-B14F-4D97-AF65-F5344CB8AC3E}">
        <p14:creationId xmlns:p14="http://schemas.microsoft.com/office/powerpoint/2010/main" val="33393742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غَريبِ الْغُرَباءِ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loneliest of the lonely.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شَهيدِ الشُّهَداءِ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(greatest) martyr of all martyrs.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قَتيلِ الأدْعِياءِ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slain by the individuals of illegitimate birth.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ساكِنِ 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is at rest in Karbala.</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بَكَتْهُ مَلائِكَةُ السَّماءِ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for whom the heavenly Angels wept.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ذُرِّيَّتُهُ </a:t>
            </a:r>
            <a:r>
              <a:rPr lang="ar-SA" dirty="0" err="1"/>
              <a:t>الأزْكِياءُ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descendants are the pure.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يَعْسُوبِ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chief of the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مَنازِلِ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places of the (divine)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الأئِمَّةِ السّاداتِ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Imams, the masters (of mankind).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الْجُيُوبِ الْمُضَرَّجاتِ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bloodstained chests.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بَرِئْتُ إِلَى </a:t>
            </a:r>
            <a:r>
              <a:rPr lang="ar-SA" dirty="0" err="1"/>
              <a:t>ٱللَّهِ</a:t>
            </a:r>
            <a:r>
              <a:rPr lang="ar-SA" dirty="0"/>
              <a:t> وَإِلَيْكُمْ مِنْهُمْ</a:t>
            </a:r>
          </a:p>
        </p:txBody>
      </p:sp>
      <p:sp>
        <p:nvSpPr>
          <p:cNvPr id="12" name="Subtitle 4"/>
          <p:cNvSpPr>
            <a:spLocks noGrp="1"/>
          </p:cNvSpPr>
          <p:nvPr>
            <p:ph type="body" sz="quarter" idx="10"/>
          </p:nvPr>
        </p:nvSpPr>
        <p:spPr>
          <a:xfrm>
            <a:off x="2171700" y="4495801"/>
            <a:ext cx="7848600" cy="1905000"/>
          </a:xfrm>
        </p:spPr>
        <p:txBody>
          <a:bodyPr/>
          <a:lstStyle/>
          <a:p>
            <a:r>
              <a:rPr lang="en-US" dirty="0"/>
              <a:t>In the presence of Allah and you all do I repudiate these.</a:t>
            </a:r>
          </a:p>
        </p:txBody>
      </p:sp>
    </p:spTree>
    <p:extLst>
      <p:ext uri="{BB962C8B-B14F-4D97-AF65-F5344CB8AC3E}">
        <p14:creationId xmlns:p14="http://schemas.microsoft.com/office/powerpoint/2010/main" val="6037728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الشِّفاهِ الذّابِلاتِ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parched lips.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النُّفُوسِ الْمُصْطَلَماتِ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plucked souls.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الأرْواحِ الْمُخْتَلَساتِ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snatched spirits.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الأجْسادِ الْعارِياتِ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stripped corpses.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الْجُسُومِ الشّاحِباتِ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pallid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الدِّماءِ السّائِلاتِ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gushing bloods.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الأعْضاءِ الْمُقَطَّعاتِ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dismembered limbs.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الْمُشالاتِ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raised upon lances.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النِّسْوَةِ الْبارِزاتِ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women (forcibly) exposed.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حُجَّةِ رَبِّ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Proof of the Lord of the worlds.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وَأَتَقَرَّبُ إِلَى </a:t>
            </a:r>
            <a:r>
              <a:rPr lang="ar-SA" dirty="0" err="1"/>
              <a:t>ٱللَّهِ</a:t>
            </a:r>
            <a:r>
              <a:rPr lang="ar-SA" dirty="0"/>
              <a:t> ثُمَّ إِلَيْكُمْ</a:t>
            </a:r>
          </a:p>
        </p:txBody>
      </p:sp>
      <p:sp>
        <p:nvSpPr>
          <p:cNvPr id="12" name="Subtitle 4"/>
          <p:cNvSpPr>
            <a:spLocks noGrp="1"/>
          </p:cNvSpPr>
          <p:nvPr>
            <p:ph type="body" sz="quarter" idx="10"/>
          </p:nvPr>
        </p:nvSpPr>
        <p:spPr>
          <a:xfrm>
            <a:off x="2171700" y="4495801"/>
            <a:ext cx="7848600" cy="1905000"/>
          </a:xfrm>
        </p:spPr>
        <p:txBody>
          <a:bodyPr/>
          <a:lstStyle/>
          <a:p>
            <a:r>
              <a:rPr lang="en-US" dirty="0"/>
              <a:t>And I seek nearness to Allah and then to you all</a:t>
            </a:r>
          </a:p>
        </p:txBody>
      </p:sp>
    </p:spTree>
    <p:extLst>
      <p:ext uri="{BB962C8B-B14F-4D97-AF65-F5344CB8AC3E}">
        <p14:creationId xmlns:p14="http://schemas.microsoft.com/office/powerpoint/2010/main" val="249535355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آبائِكَ الطّاهِرينَ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pure ancestors.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أبْنائِكَ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martyred sons.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ذُرِّيَّتِكَ النّاصِرينَ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children who aided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الْمَلائِكَةِ الْمُضاجِعينَ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accompanying Angels.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الْقَتيلِ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slain and the oppressed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أخيهِ الْمَسْمُومِ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his poisoned brother (Imam al-</a:t>
            </a:r>
            <a:r>
              <a:rPr lang="en-US" dirty="0" err="1"/>
              <a:t>Hasan</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عَلِيٍّ الْكَبيرِ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Ali, the elder (Ali al-Akbar).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الرَّضيعِ الصَّغيرِ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suckling infant (Ali al-</a:t>
            </a:r>
            <a:r>
              <a:rPr lang="en-US" dirty="0" err="1"/>
              <a:t>Asghar</a:t>
            </a:r>
            <a:r>
              <a:rPr lang="en-US" dirty="0"/>
              <a: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الأبْدانِ السَّليبَةِ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plundered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الْعِتْرَةِ الْقَريبَةِ [الْغَريبَةِ]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family and children who were nearby (the place of martyrdom) [who where without support among strangers].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بِمُوَالاَتِكُمْ وَمُوَالاَةِ وَلِيِّكُمْ</a:t>
            </a:r>
          </a:p>
        </p:txBody>
      </p:sp>
      <p:sp>
        <p:nvSpPr>
          <p:cNvPr id="12" name="Subtitle 4"/>
          <p:cNvSpPr>
            <a:spLocks noGrp="1"/>
          </p:cNvSpPr>
          <p:nvPr>
            <p:ph type="body" sz="quarter" idx="10"/>
          </p:nvPr>
        </p:nvSpPr>
        <p:spPr>
          <a:xfrm>
            <a:off x="2171700" y="4495801"/>
            <a:ext cx="7848600" cy="1905000"/>
          </a:xfrm>
        </p:spPr>
        <p:txBody>
          <a:bodyPr/>
          <a:lstStyle/>
          <a:p>
            <a:r>
              <a:rPr lang="en-US" dirty="0"/>
              <a:t>by means of declaring loyalty to you and to your loyalists</a:t>
            </a:r>
          </a:p>
        </p:txBody>
      </p:sp>
    </p:spTree>
    <p:extLst>
      <p:ext uri="{BB962C8B-B14F-4D97-AF65-F5344CB8AC3E}">
        <p14:creationId xmlns:p14="http://schemas.microsoft.com/office/powerpoint/2010/main" val="2926180751"/>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الْمُجَدَّلينَ فِي 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mangled corpses (left) in the desert.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النّازِحينَ عَنِ الأوْطانِ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left far from their homeland.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الْمَدْفُونينَ بِلا أكْفان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buried without shrouds.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الْمُفَرَّقَةِ عَنِ الأبْدانِ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severed from the bodies.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الْمُحْتَسِبِ الصّابِرِ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bereaved and the patient one.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الْمَظْلُومِ بِلا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oppressed one who was without a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ساكِنِ التُّرْبَةِ الزّاكِيَةِ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inhabitant of the purified soil.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صاحِبِ الْقُبَّةِ السّامِيَةِ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possessor of the lofty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طَهَّرَهُ الْجَليلُ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whom the Almighty purified.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افْتَخَرَ بِهِ جَبْرَئيلُ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of whom Gabriel (</a:t>
            </a:r>
            <a:r>
              <a:rPr lang="en-US" dirty="0" err="1"/>
              <a:t>Jabra’il</a:t>
            </a:r>
            <a:r>
              <a:rPr lang="en-US" dirty="0"/>
              <a:t>) was proud.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إِرَمَ ذَاتِ الْعِمَادِ ‎﴿٧﴾‏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Iram, [the city] of the pillars,</a:t>
            </a:r>
          </a:p>
        </p:txBody>
      </p:sp>
    </p:spTree>
    <p:extLst>
      <p:ext uri="{BB962C8B-B14F-4D97-AF65-F5344CB8AC3E}">
        <p14:creationId xmlns:p14="http://schemas.microsoft.com/office/powerpoint/2010/main" val="37052528"/>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declaring repudiation of your enemies</a:t>
            </a:r>
          </a:p>
        </p:txBody>
      </p:sp>
    </p:spTree>
    <p:extLst>
      <p:ext uri="{BB962C8B-B14F-4D97-AF65-F5344CB8AC3E}">
        <p14:creationId xmlns:p14="http://schemas.microsoft.com/office/powerpoint/2010/main" val="2665296487"/>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ناغاهُ فِي الْمَهْدِ 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to whom Michael (</a:t>
            </a:r>
            <a:r>
              <a:rPr lang="en-US" dirty="0" err="1"/>
              <a:t>Mika’il</a:t>
            </a:r>
            <a:r>
              <a:rPr lang="en-US" dirty="0"/>
              <a:t>) spoke tenderly in the cradle.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نُكِثَتْ ذِمَّتُهُ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pact was broken.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هُتِكَتْ حُرْمَتُهُ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rights and dignity were violated.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اُريقَ بِالظُّلْمِ دَمُهُ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blood was shed unjustly.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الْمُغَسَّلِ بِدَمِ 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bathed in the blood of his wounds.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الْمُجَرَّعِ بِكَأْساتِ الرِّماحِ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tasted the spears raining down over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الْمُضامِ الْمُسْتَباحِ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against whom people came together and made lawful the shedding of his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الْمَنْحُورِ فِي الْوَرى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slaughtered in public.</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دَفَنَهُ أهْلُ الْقُرى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buried by the strangers from (nearby) villages.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اَلسَّلامُ عَلَى الْمَقْطُوعِ الْوَتينِ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aorta was severed.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وَٱلنَّاصِبِينَ</a:t>
            </a:r>
            <a:r>
              <a:rPr lang="ar-SA" dirty="0"/>
              <a:t> لَكُمُ </a:t>
            </a:r>
            <a:r>
              <a:rPr lang="ar-SA" dirty="0" err="1"/>
              <a:t>ٱلْحَرْبَ</a:t>
            </a:r>
            <a:endParaRPr lang="ar-SA" dirty="0"/>
          </a:p>
        </p:txBody>
      </p:sp>
      <p:sp>
        <p:nvSpPr>
          <p:cNvPr id="12" name="Subtitle 4"/>
          <p:cNvSpPr>
            <a:spLocks noGrp="1"/>
          </p:cNvSpPr>
          <p:nvPr>
            <p:ph type="body" sz="quarter" idx="10"/>
          </p:nvPr>
        </p:nvSpPr>
        <p:spPr>
          <a:xfrm>
            <a:off x="2171700" y="4495801"/>
            <a:ext cx="7848600" cy="1905000"/>
          </a:xfrm>
        </p:spPr>
        <p:txBody>
          <a:bodyPr/>
          <a:lstStyle/>
          <a:p>
            <a:r>
              <a:rPr lang="en-US" dirty="0"/>
              <a:t>and those who incur animosity of you</a:t>
            </a:r>
          </a:p>
        </p:txBody>
      </p:sp>
    </p:spTree>
    <p:extLst>
      <p:ext uri="{BB962C8B-B14F-4D97-AF65-F5344CB8AC3E}">
        <p14:creationId xmlns:p14="http://schemas.microsoft.com/office/powerpoint/2010/main" val="16527217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الْمُحامي بِلا 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defender who had no helper.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الشَّيْبِ الْخَضيبِ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gray hair that was dyed (with blood).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الْخَدِّ التَّريبِ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cheek that struck the dust.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الْبَدَنِ السَّليبِ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butchered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الثَّغْرِ الْمَقْرُوعِ بِالْقَضيبِ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front teeth that were beaten with a rod.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الرَّأْسِ الْمَرْفُوعِ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 raised (upon a lance).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الأجْسامِ الْعارِيَةِ فِي الْفَلَواتِ تَنْهَشُهَا الذِّئابُ الْعادِياتُ، وَتَخْتَلِفُ إلَيْهَا السِّباعُ </a:t>
            </a:r>
            <a:r>
              <a:rPr lang="ar-SA" dirty="0" err="1"/>
              <a:t>الضّارِياتُ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unclothed corpses in the desert, bitten by wild wolves and around whom the beasts of prey prowled.</a:t>
            </a:r>
          </a:p>
          <a:p>
            <a:endParaRPr lang="en-US" dirty="0"/>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مَوْلايَ</a:t>
            </a:r>
            <a:br>
              <a:rPr lang="ar-SA" dirty="0"/>
            </a:br>
            <a:r>
              <a:rPr lang="ar-SA" dirty="0"/>
              <a:t>وَعَلَى الْمَلائِكَةِ الْمُرَفْرَفينَ حَوْلَ قُبَّتِكَ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my master, and the Angels who flutter around your dome,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الْحافّينَ بِتُرْبَتِكَ، الطّائِفينَ بِعَرْصَتِكَ،</a:t>
            </a:r>
            <a:br>
              <a:rPr lang="ar-SA" dirty="0"/>
            </a:br>
            <a:r>
              <a:rPr lang="ar-SA" dirty="0"/>
              <a:t>الْوارِدينَ لِزِيارَتِكَ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surround your grave, circumambulate your courtyard, and come for your visitation.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فَإنّي قَصَدْتُ إلَيْكَ،</a:t>
            </a:r>
            <a:br>
              <a:rPr lang="ar-SA" dirty="0"/>
            </a:br>
            <a:r>
              <a:rPr lang="ar-SA" dirty="0"/>
              <a:t>وَرَجَوْتُ الْفَوْزَ لَدَيْكَ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Indeed, I intended your visitation, and I am hopeful of achieving the prosperity that is with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وَبِٱلْبَرَاءَةِ</a:t>
            </a:r>
            <a:r>
              <a:rPr lang="ar-SA" dirty="0"/>
              <a:t> مِنْ أَشْيَاعِهِمْ وَأَتْبَاعِهِمْ</a:t>
            </a:r>
          </a:p>
        </p:txBody>
      </p:sp>
      <p:sp>
        <p:nvSpPr>
          <p:cNvPr id="12" name="Subtitle 4"/>
          <p:cNvSpPr>
            <a:spLocks noGrp="1"/>
          </p:cNvSpPr>
          <p:nvPr>
            <p:ph type="body" sz="quarter" idx="10"/>
          </p:nvPr>
        </p:nvSpPr>
        <p:spPr>
          <a:xfrm>
            <a:off x="2171700" y="4495801"/>
            <a:ext cx="7848600" cy="1905000"/>
          </a:xfrm>
        </p:spPr>
        <p:txBody>
          <a:bodyPr/>
          <a:lstStyle/>
          <a:p>
            <a:r>
              <a:rPr lang="en-US" dirty="0"/>
              <a:t>and repudiation of their adherents and followers.</a:t>
            </a:r>
          </a:p>
        </p:txBody>
      </p:sp>
    </p:spTree>
    <p:extLst>
      <p:ext uri="{BB962C8B-B14F-4D97-AF65-F5344CB8AC3E}">
        <p14:creationId xmlns:p14="http://schemas.microsoft.com/office/powerpoint/2010/main" val="4092968376"/>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الْعارِفِ بِحُرْمَتِكَ، الْمُخْلِصِ في وِلايَتِكَ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he who recognizes your sanctity, is a sincere (believer) in your guardianship,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الْمُتَقَرِّبِ إلَى اللهِ بِمَحَبَّتِكَ، الْبَريءِ مِنْ أعْدائِكَ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seeks nearness to Allah through your love, and is aloof from your enemies,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مَنْ قَلْبُهُ بِمُصابِكَ مَقْرُوحٌ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heart is wounded due to the tribulations you have suffered,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وَدَمْعُهُ عِنْدَ ذِكْرِكَ مَسْفُوحٌ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tears flow in your remembrance,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الْمَفْجُوعِ الْحَزينِ، الْوالِهِ الْمُسْتَكينِ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is distressed, grief-stricken, distracted, and yielding,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سَلامَ مَنْ لَوْ كانَ مَعَكَ بِالطُّفُوفِ،</a:t>
            </a:r>
            <a:br>
              <a:rPr lang="ar-SA" dirty="0"/>
            </a:br>
            <a:r>
              <a:rPr lang="ar-SA" dirty="0"/>
              <a:t>لَوَقاكَ بِنَفْسِهِ حَدَّ السُّيُوفِ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had he been present with you in that plain, would have shielded you from the sharpness of the swords with his body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وَبَذَلَ </a:t>
            </a:r>
            <a:r>
              <a:rPr lang="ar-SA" dirty="0" err="1"/>
              <a:t>حُشاشَتَهُ</a:t>
            </a:r>
            <a:r>
              <a:rPr lang="ar-SA" dirty="0"/>
              <a:t> دُونَكَ لِلْحُتُوفِ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and sacrificed his last breath for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وَجاهَدَ بَيْنَ يَدَيْكَ،</a:t>
            </a:r>
            <a:br>
              <a:rPr lang="ar-SA" dirty="0"/>
            </a:br>
            <a:r>
              <a:rPr lang="ar-SA" dirty="0"/>
              <a:t>وَنَصَرَكَ عَلى مَنْ بَغى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would have struggled beside you, helped you against the aggressors,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وَفَداكَ بِرُوحِهِ وَجَسَدِهِ وَمالِهِ وَوَلَدِهِ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redeemed you with his soul, body, wealth, and children,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إِنِّي سِلْمٌ لِمَنْ سَالَمَكُمْ</a:t>
            </a:r>
          </a:p>
        </p:txBody>
      </p:sp>
      <p:sp>
        <p:nvSpPr>
          <p:cNvPr id="12" name="Subtitle 4"/>
          <p:cNvSpPr>
            <a:spLocks noGrp="1"/>
          </p:cNvSpPr>
          <p:nvPr>
            <p:ph type="body" sz="quarter" idx="10"/>
          </p:nvPr>
        </p:nvSpPr>
        <p:spPr>
          <a:xfrm>
            <a:off x="2171700" y="4495801"/>
            <a:ext cx="7848600" cy="1905000"/>
          </a:xfrm>
        </p:spPr>
        <p:txBody>
          <a:bodyPr/>
          <a:lstStyle/>
          <a:p>
            <a:r>
              <a:rPr lang="en-US" dirty="0"/>
              <a:t>I am verily at peace with those who have been at peace with you,</a:t>
            </a:r>
          </a:p>
        </p:txBody>
      </p:sp>
    </p:spTree>
    <p:extLst>
      <p:ext uri="{BB962C8B-B14F-4D97-AF65-F5344CB8AC3E}">
        <p14:creationId xmlns:p14="http://schemas.microsoft.com/office/powerpoint/2010/main" val="532243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وَرُوحُهُ لِرُوحِكَ فِداءٌ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soul is a sacrifice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وَأهْلُهُ لِأهْلِكَ وِقاءٌ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family is a shield for yours.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فَلَئِنْ أخَّرَتْنِي الدُّهُورُ،</a:t>
            </a:r>
            <a:br>
              <a:rPr lang="ar-SA" dirty="0"/>
            </a:br>
            <a:r>
              <a:rPr lang="ar-SA" dirty="0"/>
              <a:t>وَعاقَني عَنْ نَصْرِكَ الْمَقْدُورُ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as I have been hindered by the course of time and as (Allah’s) decree has prevented me from helping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أكُنْ لِمَنْ حارَبَكَ مُحارِباً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as I could not fight those who fought you,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وَلِمَنْ نَصَبَ لَكَ الْعَداوَةَ مُناصِباً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was not able to show hostility to those who showed hostility to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فَلَأَنْدُبَنَّكَ</a:t>
            </a:r>
            <a:r>
              <a:rPr lang="ar-SA" dirty="0"/>
              <a:t> صَباحاً وَمَساءً </a:t>
            </a:r>
            <a:br>
              <a:rPr lang="ar-SA" dirty="0"/>
            </a:br>
            <a:r>
              <a:rPr lang="ar-SA" dirty="0" err="1"/>
              <a:t>وَلَأَبْكِيَنَّ</a:t>
            </a:r>
            <a:r>
              <a:rPr lang="ar-SA" dirty="0"/>
              <a:t> لَكَ بَدَلَ الدُّمُوعِ دَماً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 will, therefore, lament you morning and evening, and will weep blood in place of tears,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حَسْرَةً عَلَيْكَ وَتَأسُّفاً عَلى ما دَهاكَ وَتَلَهُّفاً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out of my anguish for you and my sorrow for all that befell you,</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أمُوتَ بِلَوْعَةِ الْمُصابِ، وَغُصَّةِ </a:t>
            </a:r>
            <a:r>
              <a:rPr lang="ar-SA" dirty="0" err="1"/>
              <a:t>الإكْتِيابِ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I meet death from the pain of the catastrophe and the choking grief.</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أشْهَدُ أنَّكَ قَدْ أقَمْتَ </a:t>
            </a:r>
            <a:r>
              <a:rPr lang="ar-SA" dirty="0" err="1"/>
              <a:t>الصَّلوةَ</a:t>
            </a:r>
            <a:r>
              <a:rPr lang="ar-SA" dirty="0"/>
              <a:t>،</a:t>
            </a:r>
            <a:br>
              <a:rPr lang="ar-SA" dirty="0"/>
            </a:br>
            <a:r>
              <a:rPr lang="ar-SA" dirty="0"/>
              <a:t>وَآتَيْتَ </a:t>
            </a:r>
            <a:r>
              <a:rPr lang="ar-SA" dirty="0" err="1"/>
              <a:t>الزَّكوةَ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I bear witness that you certainly established prayer, gave alms,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بِالْمَعْرُوفِ،</a:t>
            </a:r>
            <a:br>
              <a:rPr lang="ar-SA" dirty="0"/>
            </a:br>
            <a:r>
              <a:rPr lang="ar-SA" dirty="0"/>
              <a:t>وَنَهَيْتَ عَنِ الْمُنْكَرِ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enjoined good, forbade evil and transgression,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وَحَرْبٌ لِمَنْ حَارَبَكُمْ</a:t>
            </a:r>
          </a:p>
        </p:txBody>
      </p:sp>
      <p:sp>
        <p:nvSpPr>
          <p:cNvPr id="12" name="Subtitle 4"/>
          <p:cNvSpPr>
            <a:spLocks noGrp="1"/>
          </p:cNvSpPr>
          <p:nvPr>
            <p:ph type="body" sz="quarter" idx="10"/>
          </p:nvPr>
        </p:nvSpPr>
        <p:spPr>
          <a:xfrm>
            <a:off x="2171700" y="4495801"/>
            <a:ext cx="7848600" cy="1905000"/>
          </a:xfrm>
        </p:spPr>
        <p:txBody>
          <a:bodyPr/>
          <a:lstStyle/>
          <a:p>
            <a:r>
              <a:rPr lang="en-US" dirty="0"/>
              <a:t>I am at war against those who fought against you,</a:t>
            </a:r>
          </a:p>
        </p:txBody>
      </p:sp>
    </p:spTree>
    <p:extLst>
      <p:ext uri="{BB962C8B-B14F-4D97-AF65-F5344CB8AC3E}">
        <p14:creationId xmlns:p14="http://schemas.microsoft.com/office/powerpoint/2010/main" val="716065160"/>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وَأطَعْتَ اللهَ وَما عَصَيْتَهُ،</a:t>
            </a:r>
            <a:br>
              <a:rPr lang="ar-SA" dirty="0"/>
            </a:br>
            <a:r>
              <a:rPr lang="ar-SA" dirty="0"/>
              <a:t>وَتَمَسَّكْتَ بِهِ وَبِحَبْلِه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obeyed Allah, never disobeyed Him, and held fast to Him and to His rope.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فَأرْضَيْتَهُ وَخَشيتَهُ وَراقَبْتَهُ </a:t>
            </a:r>
            <a:r>
              <a:rPr lang="ar-SA" dirty="0" err="1"/>
              <a:t>وَاسْتَجَبْتَهُ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you pleased Him, held Him in awe, were attentive towards Him, and were responsive to Him,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وَسَنَنْتَ السُّنَنَ،</a:t>
            </a:r>
            <a:br>
              <a:rPr lang="ar-SA" dirty="0"/>
            </a:br>
            <a:r>
              <a:rPr lang="ar-SA" dirty="0"/>
              <a:t>وَأطْفَأْتَ الْفِتَنَ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 customs (of the Prophet), extinguished turmoil (in religion),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الرَّشادِ،</a:t>
            </a:r>
            <a:br>
              <a:rPr lang="ar-SA" dirty="0"/>
            </a:br>
            <a:r>
              <a:rPr lang="ar-SA" dirty="0"/>
              <a:t>وَأوْضَحْتَ سُبُلَ السَّدادِ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invited people to rectitude, clarified the ways of righteousness, </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وَجاهَدْتَ فِي اللهِ حَقَّ الْجِهادِ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truly strove in the way of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وَكُنْتَ للهِ طائِعاً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an obedient one to Allah,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وَلِجَدِّكَ مُحَمَّدٍ صَلَّى اللهُ عَلَيْهِ </a:t>
            </a:r>
            <a:r>
              <a:rPr lang="ar-SA" dirty="0" err="1"/>
              <a:t>وَآلِهِ</a:t>
            </a:r>
            <a:r>
              <a:rPr lang="ar-SA" dirty="0"/>
              <a:t> تابِعاً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follower of your grandfather, Muhammad, peace be upon him and his family,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وَلِقَوْلِ أبيكَ سامِعاً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heedful of the saying of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وَصِيَّةِ أخيكَ مُسارِعاً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quick to execute the will of your brother,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وَلِعِمادِ الدّينِ رافِعاً،</a:t>
            </a:r>
            <a:br>
              <a:rPr lang="ar-SA" dirty="0"/>
            </a:br>
            <a:r>
              <a:rPr lang="ar-SA" dirty="0"/>
              <a:t>وَلِلطُّغْيانِ قامِعاً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erector of the pillars of the religion, a suppressor of tyranny,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وَوَلِيٌّ لِمَنْ وَالاَكُمْ</a:t>
            </a:r>
          </a:p>
        </p:txBody>
      </p:sp>
      <p:sp>
        <p:nvSpPr>
          <p:cNvPr id="12" name="Subtitle 4"/>
          <p:cNvSpPr>
            <a:spLocks noGrp="1"/>
          </p:cNvSpPr>
          <p:nvPr>
            <p:ph type="body" sz="quarter" idx="10"/>
          </p:nvPr>
        </p:nvSpPr>
        <p:spPr>
          <a:xfrm>
            <a:off x="2171700" y="4495801"/>
            <a:ext cx="7848600" cy="1905000"/>
          </a:xfrm>
        </p:spPr>
        <p:txBody>
          <a:bodyPr/>
          <a:lstStyle/>
          <a:p>
            <a:r>
              <a:rPr lang="en-US" dirty="0"/>
              <a:t>loyalist to those who have been loyalist to you,</a:t>
            </a:r>
          </a:p>
        </p:txBody>
      </p:sp>
    </p:spTree>
    <p:extLst>
      <p:ext uri="{BB962C8B-B14F-4D97-AF65-F5344CB8AC3E}">
        <p14:creationId xmlns:p14="http://schemas.microsoft.com/office/powerpoint/2010/main" val="4136154879"/>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وَلِلطُّغاةِ مُقارِعاً،</a:t>
            </a:r>
            <a:br>
              <a:rPr lang="ar-SA" dirty="0"/>
            </a:br>
            <a:r>
              <a:rPr lang="ar-SA" dirty="0"/>
              <a:t>وَلِلأُمَّةِ ناصِحاً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advancer on the transgressors, and a sincere exhorter for the nation,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غَمَراتِ الْمَوْتِ سابِحاً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traveler into mortal throes,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وَلِلْفُسّاقِ مُكافِحاً،</a:t>
            </a:r>
            <a:br>
              <a:rPr lang="ar-SA" dirty="0"/>
            </a:br>
            <a:r>
              <a:rPr lang="ar-SA" dirty="0"/>
              <a:t>وَبِحُجَجِ اللهِ قائِماً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warrior against the wretched, and a maintainer of Allah’s proofs (on earth),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وَلِلإْسْلامِ وَالْمُسْلِمينَ راحِماً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compassionate towards Islam and Muslims,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وَلِلْحَقِّ ناصِراً،</a:t>
            </a:r>
            <a:br>
              <a:rPr lang="ar-SA" dirty="0"/>
            </a:br>
            <a:r>
              <a:rPr lang="ar-SA" dirty="0"/>
              <a:t>وَعِنْدَ الْبَلاءِ صابِراً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champion of truth and most patient in adversity,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وَلِلدّينِ </a:t>
            </a:r>
            <a:r>
              <a:rPr lang="ar-SA" dirty="0" err="1"/>
              <a:t>كالِئاً</a:t>
            </a:r>
            <a:r>
              <a:rPr lang="ar-SA" dirty="0"/>
              <a:t>،</a:t>
            </a:r>
            <a:br>
              <a:rPr lang="ar-SA" dirty="0"/>
            </a:br>
            <a:r>
              <a:rPr lang="ar-SA" dirty="0"/>
              <a:t>وَعَنْ حَوْزَتِهِ مُرامِياً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for the religion, and a defender of its domain.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تَحُوطُ الْهُدى وَتَنْصُرُهُ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safeguarded the right path and supported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وَتَبْسُطُ الْعَدْلَ وَتَنْشُرُهُ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spread justice and promoted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وَتَنْصُرُ الدّينَ وَتُظْهِرُهُ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advocated the faith and manifested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 الْعابِثَ وَتَزْجُرُهُ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restrained and reproached the frivolous,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 لِمَنْ عَادَاكُمْ</a:t>
            </a:r>
          </a:p>
        </p:txBody>
      </p:sp>
      <p:sp>
        <p:nvSpPr>
          <p:cNvPr id="12" name="Subtitle 4"/>
          <p:cNvSpPr>
            <a:spLocks noGrp="1"/>
          </p:cNvSpPr>
          <p:nvPr>
            <p:ph type="body" sz="quarter" idx="10"/>
          </p:nvPr>
        </p:nvSpPr>
        <p:spPr>
          <a:xfrm>
            <a:off x="2171700" y="4495801"/>
            <a:ext cx="7848600" cy="1905000"/>
          </a:xfrm>
        </p:spPr>
        <p:txBody>
          <a:bodyPr/>
          <a:lstStyle/>
          <a:p>
            <a:r>
              <a:rPr lang="en-US" dirty="0"/>
              <a:t>and enemy of those who have shown enmity towards you.</a:t>
            </a:r>
          </a:p>
        </p:txBody>
      </p:sp>
    </p:spTree>
    <p:extLst>
      <p:ext uri="{BB962C8B-B14F-4D97-AF65-F5344CB8AC3E}">
        <p14:creationId xmlns:p14="http://schemas.microsoft.com/office/powerpoint/2010/main" val="1889241974"/>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وَتَأْخُذُ لِلدَّنِيِّ مِنَ الشَّريفِ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took back (the rights) of the lowly from the privileged,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وَتُساوي فِي الْحُكْمِ بَيْنَ الْقَوِيِّ وَالضَّعيفِ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equitable in your arbitrations between the weak and the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رَبيعَ الأيْتامِ، وَعِصْمَةَ الأنامِ،</a:t>
            </a:r>
            <a:br>
              <a:rPr lang="ar-SA" dirty="0"/>
            </a:br>
            <a:r>
              <a:rPr lang="ar-SA" dirty="0"/>
              <a:t>وَعِزَّ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springtime of the orphans, the protection of humanity, the glory of Islam,</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وَمَعْدِنَ الأحْكامِ،</a:t>
            </a:r>
            <a:br>
              <a:rPr lang="ar-SA" dirty="0"/>
            </a:br>
            <a:r>
              <a:rPr lang="ar-SA" dirty="0"/>
              <a:t>وَحَليفَ الإنْعامِ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treasure of divine laws, and a relentless ally of benevolence.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سالِكاً طَرائِقَ [في طَريقَةِ] جَدِّكَ وَأبيكَ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You pursued the path of your grandfather and your 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مُشْبِهاً فِي الْوَصِيَّةِ لِأخيكَ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resembled your brother in will,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وَفِيَّ الذِّمَمِ، رَضِيَّ الشِّيَمِ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were loyal to your obligations, possessed pleasant manners,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ظاهِرَ الْكَرَمِ، مُتَهَجِّداً فِي الظُّلَمِ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embodied generosity, and spent the darkness (of night) in prayer.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قَويمَ الطَّرائِقِ، كَريمَ الْخَلائِقِ، عَظيمَ السَّوابِقِ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straightest path, the most generous of the creation, and had the brightest record.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شَريفَ النَّسَبِ، مُنيفَ الْحَسَبِ، رَفيعَ الرُّتَبِ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of great ancestry, noble descent, and lofty rank.</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فَأَسْأَلُ </a:t>
            </a:r>
            <a:r>
              <a:rPr lang="ar-SA" dirty="0" err="1"/>
              <a:t>ٱللَّهَ</a:t>
            </a:r>
            <a:r>
              <a:rPr lang="ar-SA" dirty="0"/>
              <a:t> </a:t>
            </a:r>
            <a:r>
              <a:rPr lang="ar-SA" dirty="0" err="1"/>
              <a:t>ٱلَّذِي</a:t>
            </a:r>
            <a:r>
              <a:rPr lang="ar-SA" dirty="0"/>
              <a:t> أَكْرَمَنِي بِمَعْرِفَتِكُمْ</a:t>
            </a:r>
          </a:p>
        </p:txBody>
      </p:sp>
      <p:sp>
        <p:nvSpPr>
          <p:cNvPr id="12" name="Subtitle 4"/>
          <p:cNvSpPr>
            <a:spLocks noGrp="1"/>
          </p:cNvSpPr>
          <p:nvPr>
            <p:ph type="body" sz="quarter" idx="10"/>
          </p:nvPr>
        </p:nvSpPr>
        <p:spPr>
          <a:xfrm>
            <a:off x="2171700" y="4495801"/>
            <a:ext cx="7848600" cy="1905000"/>
          </a:xfrm>
        </p:spPr>
        <p:txBody>
          <a:bodyPr/>
          <a:lstStyle/>
          <a:p>
            <a:r>
              <a:rPr lang="en-US" dirty="0"/>
              <a:t>So, I beseech Allah Who has endued me with the honor of recognizing you</a:t>
            </a:r>
          </a:p>
        </p:txBody>
      </p:sp>
    </p:spTree>
    <p:extLst>
      <p:ext uri="{BB962C8B-B14F-4D97-AF65-F5344CB8AC3E}">
        <p14:creationId xmlns:p14="http://schemas.microsoft.com/office/powerpoint/2010/main" val="395170894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كَثيرَ الْمَناقِبِ، مَحْمُودَ الضَّرائِبِ، جَزيلَ الْمَواهِبِ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possessed plentiful merits, praiseworthy manners, and were abundant in endowments.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حَليمٌ رَشيدٌ مُنيبٌ، جَوادٌ عَليمٌ شَديدٌ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forbearing, upright, always turning (to Allah), generous, knowledgeable, strong,</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إمامٌ شَهيدٌ، أوّاهٌ مُنيبٌ، حَبيبٌ مَهيبٌ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martyred Imam, grieved, repentant with earnest prayers (to Allah), dearly loved, and awesome.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لِلرَّسُولِ صَلَّى اللهُ عَلَيْهِ </a:t>
            </a:r>
            <a:r>
              <a:rPr lang="ar-SA" dirty="0" err="1"/>
              <a:t>وَآلِهِ</a:t>
            </a:r>
            <a:r>
              <a:rPr lang="ar-SA" dirty="0"/>
              <a:t> وَلَداً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to the Messenger, peace be upon him and his family, a son,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وَلِلْقُرْأنِ</a:t>
            </a:r>
            <a:r>
              <a:rPr lang="ar-SA" dirty="0"/>
              <a:t> سَنَداً [مُنْقِذاً</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Quran, an authority [a savior],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وَلِلأُمَّةِ عَضُداً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the nation, a support.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الطّاعَةِ مُجْتَهِداً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diligent in obedience,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حافِظاً لِلْعَهْدِ وَالْميثاقِ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of the covenant and oath,</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ناكِباً عَنْ سُبُلِ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keeping away from the paths of the debauched,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 باذِلاً لِلْمَجْهُودِ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sparing no effort (in fulfilling the duties),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وَمَعْرِفَةِ أَوْلِيَائِكُمْ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recognizing your loyalists</a:t>
            </a:r>
          </a:p>
        </p:txBody>
      </p:sp>
    </p:spTree>
    <p:extLst>
      <p:ext uri="{BB962C8B-B14F-4D97-AF65-F5344CB8AC3E}">
        <p14:creationId xmlns:p14="http://schemas.microsoft.com/office/powerpoint/2010/main" val="343618065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طَويلَ الرُّكُوعِ وَالسُّجُودِ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performing prolonged bowing and prostrations,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زاهِداً فِي الدُّنْيا زُهْدَ الرّاحِلِ عَنْها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abstaining from the world, like one who is departing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ناظِراً إلَيْها بِعَيْنِ الْمُسْتَوْحِشينَ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looking upon it (the world) through the eyes of one estranged (from it).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آمالُكَ عَنْها مَكْفُوفَةٌ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desires from it (the world) were abstentious,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وَهِمَّتُكَ عَنْ زينَتِها مَصْرُوفَةٌ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efforts were far-removed from its embellishments,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وَألْحاظُكَ عَنْ بَهْجَتِها مَطْرُوفَةٌ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glances removed from its joys,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وَرَغْبَتُكَ فِي الآخِرَةِ مَعْرُوفَةٌ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desire for the hereafter was well-known,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إذَا الْجَوْرُ مَدَّ 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even when tyranny became wide-spread,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وَأسْفَرَ الظُّلْمُ قِناعَهُ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injustice removed its veil,</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 الْغَيُّ أتْباعَهُ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wickedness called upon its followers,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وَرَزَقَنِيَ </a:t>
            </a:r>
            <a:r>
              <a:rPr lang="ar-SA" dirty="0" err="1"/>
              <a:t>ٱلْبَرَاءَةَ</a:t>
            </a:r>
            <a:r>
              <a:rPr lang="ar-SA" dirty="0"/>
              <a:t> مِنْ أَعْدَائِكُمْ</a:t>
            </a:r>
          </a:p>
        </p:txBody>
      </p:sp>
      <p:sp>
        <p:nvSpPr>
          <p:cNvPr id="12" name="Subtitle 4"/>
          <p:cNvSpPr>
            <a:spLocks noGrp="1"/>
          </p:cNvSpPr>
          <p:nvPr>
            <p:ph type="body" sz="quarter" idx="10"/>
          </p:nvPr>
        </p:nvSpPr>
        <p:spPr>
          <a:xfrm>
            <a:off x="2171700" y="4495801"/>
            <a:ext cx="7848600" cy="1905000"/>
          </a:xfrm>
        </p:spPr>
        <p:txBody>
          <a:bodyPr/>
          <a:lstStyle/>
          <a:p>
            <a:r>
              <a:rPr lang="en-US" dirty="0"/>
              <a:t>and Who conferred upon me with repudiation of your enemies,</a:t>
            </a:r>
          </a:p>
        </p:txBody>
      </p:sp>
    </p:spTree>
    <p:extLst>
      <p:ext uri="{BB962C8B-B14F-4D97-AF65-F5344CB8AC3E}">
        <p14:creationId xmlns:p14="http://schemas.microsoft.com/office/powerpoint/2010/main" val="233215733"/>
      </p:ext>
    </p:extLst>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في حَرَمِ جَدِّكَ قاطِنٌ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were residing in the sanctuary of your grandfather,</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وَلِلظّالِمينَ مُبايِنٌ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detached from the oppressors,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جَليسُ الْبَيْتِ وَالْمِحْرابِ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sitting in the house and the prayer niche,</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مُعْتَزِلٌ عَنِ اللَّذّاتِ وَالشَّهَواتِ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unattached to (worldly) pleasures and carnal desires,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تُنْكِرُ الْمُنْكَرَ بِقَلْبِكَ وَلِسانِكَ،</a:t>
            </a:r>
            <a:br>
              <a:rPr lang="ar-SA" dirty="0"/>
            </a:br>
            <a:r>
              <a:rPr lang="ar-SA" dirty="0"/>
              <a:t>عَلى حَسَبِ طاقَتِكَ وَإمْكانِكَ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renouncing evil in your heart and on your tongue to the extent of your strength and ability.</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ثُمَّ اقْتَضاكَ الْعِلْمُ لِلإْنْكارِ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the knowledge demanded you for disavowal (of falsehood),</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وَلَزِمَكَ [ألْزَمَكَ] أنْ تُجاهِدَ الْفُجّارَ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it incumbent on you to struggle against the deviant.</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فَسِرْتَ في أوْلادِكَ</a:t>
            </a:r>
            <a:br>
              <a:rPr lang="ar-SA" dirty="0"/>
            </a:br>
            <a:r>
              <a:rPr lang="ar-SA" dirty="0"/>
              <a:t>وَأهاليكَ وَشيعَتِكَ وَمَواليك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set out in company of your children, kinsfolk, followers, and supporters,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وَصَدَعْتَ بِالْحَقِّ وَالْبَيِّنَةِ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disclosed the truth and clear proofs,</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اللهِ بِالْحِكْمَةِ وَالْمَوْعِظَةِ الْحَسَنَةِ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summoned people towards Allah with wisdom and fine exhortation,</a:t>
            </a:r>
          </a:p>
        </p:txBody>
      </p:sp>
    </p:spTree>
  </p:cSld>
  <p:clrMapOvr>
    <a:masterClrMapping/>
  </p:clrMapOvr>
  <mc:AlternateContent xmlns:mc="http://schemas.openxmlformats.org/markup-compatibility/2006">
    <mc:Choice xmlns:p14="http://schemas.microsoft.com/office/powerpoint/2010/main" Requires="p14">
      <p:transition p14:dur="300">
        <p:fade/>
      </p:transition>
    </mc:Choice>
    <mc:Fallback>
      <p:transition>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12253</TotalTime>
  <Words>20495</Words>
  <Application>Microsoft Office PowerPoint</Application>
  <PresentationFormat>Widescreen</PresentationFormat>
  <Paragraphs>2676</Paragraphs>
  <Slides>1199</Slides>
  <Notes>3</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1199</vt:i4>
      </vt:variant>
    </vt:vector>
  </HeadingPairs>
  <TitlesOfParts>
    <vt:vector size="1208" baseType="lpstr">
      <vt:lpstr>Abbas</vt:lpstr>
      <vt:lpstr>Arabic Typesetting</vt:lpstr>
      <vt:lpstr>Arial</vt:lpstr>
      <vt:lpstr>Calibri</vt:lpstr>
      <vt:lpstr>Calibri Light</vt:lpstr>
      <vt:lpstr>Trebuchet MS</vt:lpstr>
      <vt:lpstr>Custom Design</vt:lpstr>
      <vt:lpstr>AZ Duas</vt:lpstr>
      <vt:lpstr>1_Default Design</vt:lpstr>
      <vt:lpstr>PowerPoint Presentation</vt:lpstr>
      <vt:lpstr>PowerPoint Presentation</vt:lpstr>
      <vt:lpstr>PowerPoint Presentation</vt:lpstr>
      <vt:lpstr>بِسْمِ اللّٰهِ الرَّحْمٰنِ الرَّحِيمِ</vt:lpstr>
      <vt:lpstr>وَالْفَجْرِ ‎﴿١﴾‏ وَلَيَالٍ عَشْرٍ ‎﴿٢﴾</vt:lpstr>
      <vt:lpstr>وَالشَّفْعِ وَالْوَتْرِ ‎﴿٣﴾ وَاللَّيْلِ إِذَا يَسْرِ ‎﴿٤﴾‏</vt:lpstr>
      <vt:lpstr>هَلْ فِي ذٰلِكَ قَسَمٌ لِّذِي حِجْرٍ ‎﴿٥﴾</vt:lpstr>
      <vt:lpstr>أَلَمْ تَرَ كَيْفَ فَعَلَ رَبُّكَ بِعَادٍ ‎﴿٦﴾</vt:lpstr>
      <vt:lpstr>إِرَمَ ذَاتِ الْعِمَادِ ‎﴿٧﴾‏</vt:lpstr>
      <vt:lpstr>الَّتِي لَمْ يُخْلَقْ مِثْلُهَا فِي الْبِلَادِ ‎﴿٨﴾</vt:lpstr>
      <vt:lpstr>وَثَمُودَ الَّذِينَ جَابُوا الصَّخْرَ بِالْوَادِ ‎﴿٩﴾</vt:lpstr>
      <vt:lpstr>وَفِرْعَوْنَ ذِي الْأَوْتَادِ ‎﴿١٠﴾</vt:lpstr>
      <vt:lpstr>الَّذِينَ طَغَوْا فِي الْبِلَادِ ‎﴿١١﴾</vt:lpstr>
      <vt:lpstr>فَأَكْثَرُوا فِيهَا الْفَسَادَ ‎﴿١٢﴾</vt:lpstr>
      <vt:lpstr>فَصَبَّ عَلَيْهِمْ رَبُّكَ سَوْطَ عَذَابٍ ‎﴿١٣﴾</vt:lpstr>
      <vt:lpstr>إِنَّ رَبَّكَ لَبِالْمِرْصَادِ ‎﴿١٤﴾</vt:lpstr>
      <vt:lpstr>فَأَمَّا الْإِنسَانُ إِذَا مَا ابْتَلَاهُ رَبُّهُ فَأَكْرَمَهُ وَنَعَّمَهُ فَيَقُولُ رَبِّي أَكْرَمَنِ ‎﴿١٥﴾</vt:lpstr>
      <vt:lpstr>وَأَمَّا إِذَا مَا ابْتَلَاهُ فَقَدَرَ عَلَيْهِ رِزْقَهُ فَيَقُولُ رَبِّي أَهَانَنِ ‎﴿١٦﴾‏ </vt:lpstr>
      <vt:lpstr>كَلَّا ۖ بَل لَّا تُكْرِمُونَ الْيَتِيمَ ‎﴿١٧﴾</vt:lpstr>
      <vt:lpstr>وَلَا تَحَاضُّونَ عَلٰى طَعَامِ الْمِسْكِينِ ‎﴿١٨﴾‏</vt:lpstr>
      <vt:lpstr>وَتَأْكُلُونَ التُّرَاثَ أَكْلًا لَّمًّا ‎﴿١٩﴾</vt:lpstr>
      <vt:lpstr>وَتُحِبُّونَ الْمَالَ حُبًّا جَمًّا ‎﴿٢٠﴾‏</vt:lpstr>
      <vt:lpstr>كَلَّا إِذَا دُكَّتِ الْأَرْضُ دَكًّا دَكًّا ‎﴿٢١﴾</vt:lpstr>
      <vt:lpstr>وَجَاءَ رَبُّكَ وَالْمَلَكُ صَفًّا صَفًّا ‎﴿٢٢﴾</vt:lpstr>
      <vt:lpstr>وَجِيءَ يَوْمَئِذٍ بِجَهَنَّمَ ۚ يَوْمَئِذٍ يَتَذَكَّرُ الْإِنسَانُ وَأَنّٰى لَهُ الذِّكْرٰى ‎﴿٢٣﴾</vt:lpstr>
      <vt:lpstr>يَقُولُ يَا لَيْتَنِي قَدَّمْتُ لِحَيَاتِي ‎﴿٢٤﴾</vt:lpstr>
      <vt:lpstr>فَيَوْمَئِذٍ لَّا يُعَذِّبُ عَذَابَهُ أَحَدٌ ‎﴿٢٥﴾</vt:lpstr>
      <vt:lpstr>وَلَا يُوثِقُ وَثَاقَهُ أَحَدٌ ‎﴿٢٦﴾</vt:lpstr>
      <vt:lpstr>يَا أَيَّـتُهَا النَّفْسُ الْمُطْمَئِنَّةُ ‎﴿٢٧﴾‏</vt:lpstr>
      <vt:lpstr>ارْجِعِي إِلٰى رَبِّكِ رَاضِيَةً مَّرْضِيَّةً ‎﴿٢٨﴾</vt:lpstr>
      <vt:lpstr>فَادْخُلِي فِي عِبَادِي ‎﴿٢٩﴾ وَادْخُلِي جَنَّتِي ‎﴿٣٠﴾‏</vt:lpstr>
      <vt:lpstr>أَللّٰهُمَّ صَلِّ عَلٰى مُحَمَّدٍ وَآلِ مُحَمَّدٍ</vt:lpstr>
      <vt:lpstr>PowerPoint Presentation</vt:lpstr>
      <vt:lpstr>بِسْمِ اللَّهِ الرَّحْمَنِ الرَّحِيمِ قُلْ هُوَ اللَّهُ أَحَدٌ اللَّهُ الصَّمَدُ لَمْ يَلِدْ وَلَمْ يُولَدْ وَلَمْ يَكُنْ لَهُ كُفُوًا أَحَدٌ</vt:lpstr>
      <vt:lpstr>أَللّٰهُمَّ صَلِّ عَلٰى مُحَمَّدٍ وَآلِ مُحَمَّدٍ</vt:lpstr>
      <vt:lpstr>PowerPoint Presentation</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صَلِّ عَلٰى مُحَمَّدٍ وَآلِ مُحَمَّدٍ</vt:lpstr>
      <vt:lpstr>بِسْمِ اللّٰهِ الرَّحْمٰنِ الرَّحِيمِ</vt:lpstr>
      <vt:lpstr>اَلسَّلاَمُ عَلَيْكَ يَا أَبَا عَبْدِ ٱللَّهِ</vt:lpstr>
      <vt:lpstr>اَلسَّلاَمُ عَلَيْكَ يَا بْنَ رَسُولِ ٱللَّهِ</vt:lpstr>
      <vt:lpstr>اَلسَّلاَمُ عَلَيْكَ يَا بْنَ اَمِيرِ ٱلْمُؤْمِنِينَ</vt:lpstr>
      <vt:lpstr>وَٱبْنَ سَيِّدِ ٱلْوَصِيِّينَ</vt:lpstr>
      <vt:lpstr>اَلسَّلاَمُ عَلَيْكَ يَا بْنَ فَاطِمَةَ سَيِّدَةِ نِسَاءِ ٱلْعَالَمِينَ</vt:lpstr>
      <vt:lpstr>اَلسَّلاَمُ عَلَيْكَ يَا ثَارَ ٱللَّهِ وَاَبْنَ ثَارِهِ وَٱلْوِتْرَ ٱلْمَوْتُورَ</vt:lpstr>
      <vt:lpstr>اَلسَّلاَمُ عَلَيْكَ وَعَلَى ٱلْاَرْوَاحِ ٱلَّتِي حَلَّتْ بِفِنَائِكَ</vt:lpstr>
      <vt:lpstr>عَلَيْكُمْ مِنِّي جَمِيعاً سَلاَمُ ٱللَّهِ اَبَداً</vt:lpstr>
      <vt:lpstr>مَا بَقِيتُ وَبَقِيَ ٱللَّيْلُ وَٱلنَّهَارُ</vt:lpstr>
      <vt:lpstr>يَا أَبَا عَبْدِ ٱللَّهِ</vt:lpstr>
      <vt:lpstr>لَقَدْ عَظُمَتِ ٱلرَّزِيَّةُ</vt:lpstr>
      <vt:lpstr>وَجَلَّتْ وَعَظُمَتِ ٱلْمُصيبَةُ بِكَ</vt:lpstr>
      <vt:lpstr>عَلَيْنَا وَعَلٰى جَمِيعِ أَهْلِ ٱلْإِسْلاَمِ</vt:lpstr>
      <vt:lpstr>وَجَلَّتْ وَعَظُمَتْ مُصِيبَتُكَ</vt:lpstr>
      <vt:lpstr>فِي ٱلسَّمَاوَاتِ عَلٰى جَمِيعِ أَهْلِ ٱلسَّمَاوَاتِ</vt:lpstr>
      <vt:lpstr>فَلَعَنَ ٱللَّهُ أُمَّةً أَسَّسَتْ أَسَاسَ ٱلظُّلْمِ وَٱلْجَوْرِ</vt:lpstr>
      <vt:lpstr>عَلَيْكُمْ أَهْلَ ٱلْبَيْتِ</vt:lpstr>
      <vt:lpstr>وَلَعَنَ ٱللَّهُ أُمَّةً دَفَعَتْكُمْ عَنْ مَقَامِكُمْ وَأَزَالَتْكُمْ عَنْ مَرَاتِبِكُمُ ٱلَّتِي رَتَّبَكُمُ ٱللَّهُ فِيهَا</vt:lpstr>
      <vt:lpstr>وَلَعَنَ ٱللَّهُ أُمَّةً قَتَلَتْكُمْ</vt:lpstr>
      <vt:lpstr>وَلَعَنَ ٱللَّهُ ٱلْمُمَهِّدِينَ لَهُمْ</vt:lpstr>
      <vt:lpstr>بِٱلتَّمْكِينِ مِنْ قِتَالِكُمْ</vt:lpstr>
      <vt:lpstr>بَرِئْتُ إِلَى ٱللَّهِ وَإِلَيْكُمْ مِنْهُمْ</vt:lpstr>
      <vt:lpstr>وَ ]مِنْ[ اَشْيَاعِهِمْ وَاَتْبَاعِهِمْ وَاَوْلِيَائِهِمْ</vt:lpstr>
      <vt:lpstr>يَا أَبَا عَبْدِ ٱللَّهِ</vt:lpstr>
      <vt:lpstr>إِنِّي سِلْمٌ لِمَنْ سَالَمَكُمْ</vt:lpstr>
      <vt:lpstr>وَحَرْبٌ لِمَنْ حَارَبَكُمْ إِلٰى يَوْمِ ٱلْقِيَامَةِ</vt:lpstr>
      <vt:lpstr>وَلَعَنَ ٱللَّهُ آلَ زِيَادٍ وَآلَ مَرْوَانَ</vt:lpstr>
      <vt:lpstr>وَلَعَنَ ٱللَّهُ بَنِي أُمَيَّةَ قَاطِبَةً</vt:lpstr>
      <vt:lpstr>وَلَعَنَ ٱللَّهُ ٱبْنَ مَرْجَانَةَ</vt:lpstr>
      <vt:lpstr>وَلَعَنَ ٱللَّهُ عُمَرَ بْنَ سَعْدٍ</vt:lpstr>
      <vt:lpstr>وَلَعَنَ ٱللَّهُ شِمْراً</vt:lpstr>
      <vt:lpstr>وَلَعَنَ ٱللَّهُ أُمَّةً أَسْرَجَتْ وَأَلْجَمَتْ</vt:lpstr>
      <vt:lpstr>وَتَنَقَّبَتْ لِقِتَالِكَ</vt:lpstr>
      <vt:lpstr>بِأَبِي أَنْتَ وَأُمِّي</vt:lpstr>
      <vt:lpstr>لَقَدْ عَظُمَ مُصَابِي بِكَ</vt:lpstr>
      <vt:lpstr>فَأَسْأَلُ ٱللّٰهَ ٱلَّذِي أَكْرَمَ مَقَامَكَ وَأَكْرَمَنِي] بِکَ[</vt:lpstr>
      <vt:lpstr>أَنْ يَرْزُقَنِي طَلَبَ ثَارِكَ</vt:lpstr>
      <vt:lpstr>مَعَ إِمَامٍ مَنْصُورٍ مِنْ أَهْلِ بَيْتِ مُحَمَّدٍ</vt:lpstr>
      <vt:lpstr>صَلَّى ٱللّٰهُ عَلَيْهِ وَآلِهِ</vt:lpstr>
      <vt:lpstr>أَللّٰهُمَّ ٱجْعَلْنِي عِنْدَكَ وَجِيهاً</vt:lpstr>
      <vt:lpstr>بِٱلْحُسَيْنِ عَلَيْهِ ٱلسَّلاَمُ فِي ٱلدُّنْيَا وَٱلآخِرَةِ</vt:lpstr>
      <vt:lpstr>يَا أَبَا عَبْدِ ٱللَّهِ</vt:lpstr>
      <vt:lpstr>إِنِّي أَتَقَرَّبُ إِلَى ٱللَّهِ وَإِلٰى رَسُولِهِ</vt:lpstr>
      <vt:lpstr>وَإِلٰى أَمِيرِ ٱلْمُؤْمِنِينَ وَإِلٰى فَاطِمَةَ</vt:lpstr>
      <vt:lpstr>وَإِلَى ٱلْحَسَنِ وَإِلَيْكَ بِمُوَالاَتِكَ</vt:lpstr>
      <vt:lpstr>وَبِٱلْبَرَاءَةِ مِمَّنْ أَسَّسَ أَسَاسَ ذٰلِكَ</vt:lpstr>
      <vt:lpstr>وَبَنٰى عَلَيْهِ بُنْيَانَهُ</vt:lpstr>
      <vt:lpstr>وَجَرٰى فِي ظُلْمِهِ وَجَوْرِهِ عَلَيْكُمْ وَعَلٰى أَشْيَاعِكُمْ</vt:lpstr>
      <vt:lpstr>بَرِئْتُ إِلَى ٱللَّهِ وَإِلَيْكُمْ مِنْهُمْ</vt:lpstr>
      <vt:lpstr>وَأَتَقَرَّبُ إِلَى ٱللَّهِ ثُمَّ إِلَيْكُمْ</vt:lpstr>
      <vt:lpstr>بِمُوَالاَتِكُمْ وَمُوَالاَةِ وَلِيِّكُمْ</vt:lpstr>
      <vt:lpstr>وَبِٱلْبَرَاءَةِ مِنْ أَعْدَائِكُمْ</vt:lpstr>
      <vt:lpstr>وَٱلنَّاصِبِينَ لَكُمُ ٱلْحَرْبَ</vt:lpstr>
      <vt:lpstr>وَبِٱلْبَرَاءَةِ مِنْ أَشْيَاعِهِمْ وَأَتْبَاعِهِمْ</vt:lpstr>
      <vt:lpstr>إِنِّي سِلْمٌ لِمَنْ سَالَمَكُمْ</vt:lpstr>
      <vt:lpstr>وَحَرْبٌ لِمَنْ حَارَبَكُمْ</vt:lpstr>
      <vt:lpstr>وَوَلِيٌّ لِمَنْ وَالاَكُمْ</vt:lpstr>
      <vt:lpstr>وَعَدُوٌّ لِمَنْ عَادَاكُمْ</vt:lpstr>
      <vt:lpstr>فَأَسْأَلُ ٱللَّهَ ٱلَّذِي أَكْرَمَنِي بِمَعْرِفَتِكُمْ</vt:lpstr>
      <vt:lpstr>وَمَعْرِفَةِ أَوْلِيَائِكُمْ</vt:lpstr>
      <vt:lpstr>وَرَزَقَنِيَ ٱلْبَرَاءَةَ مِنْ أَعْدَائِكُمْ</vt:lpstr>
      <vt:lpstr>أَنْ يَجْعَلَنِي مَعَكُمْ فِي ٱلدُّنْيَا وَٱلآخِرَةِ</vt:lpstr>
      <vt:lpstr>وَأَنْ يُثَبِّتَ لِي عِنْدَكُمْ قَدَمَ صِدْقٍ</vt:lpstr>
      <vt:lpstr>فِي ٱلدُّنْيَا وَٱلآخِرَةِ</vt:lpstr>
      <vt:lpstr>وَأَسْأَلُهُ أَنْ يُبَلِّغَنِي ٱلْمَقَامَ ٱلْمَحْمُودَ لَكُمْ عِنْدَ ٱللَّهِ</vt:lpstr>
      <vt:lpstr>وَأَنْ يَرْزُقَنِي طَلَبَ ثَارِي</vt:lpstr>
      <vt:lpstr>مَعَ إِمَامٍ هُدىً ظَاهِرٍ</vt:lpstr>
      <vt:lpstr>نَاطِقٍ بِٱلْحَقِّ مِنْكُمْ</vt:lpstr>
      <vt:lpstr>وَأَسْأَلُ ٱللَّهَ بِحَقِّكُمْ</vt:lpstr>
      <vt:lpstr>وَبِٱلشَّأْنِ ٱلَّذِي لَكُمْ عِنْدَهُ</vt:lpstr>
      <vt:lpstr>أَنْ يُعْطِيَنِي بِمُصَابِي بِكُمْ</vt:lpstr>
      <vt:lpstr>أَفْضَلَ مَا يُعْطِي مُصَاباً بِمُصِيبَتِهِ</vt:lpstr>
      <vt:lpstr>مُصِيبَةً مَا أَعْظَمَهَا</vt:lpstr>
      <vt:lpstr>وَأَعْظَمَ رَزِيَّتَهَا فِي ٱلإِسْلاَمِ</vt:lpstr>
      <vt:lpstr>وَفِي جَمِيعِ ٱلسَّمَاوَاتِ وَٱلأَرْضِ</vt:lpstr>
      <vt:lpstr>أَللّٰهُمَّ ٱجْعَلْنِي فِي مَقَامِي هٰذَا</vt:lpstr>
      <vt:lpstr>مِمَّنْ تَنَالُهُ مِنْكَ صَلَوَاتٌ وَرَحْمَةٌ وَمَغْفِرَةٌ</vt:lpstr>
      <vt:lpstr>أَللّٰهُمَّ ٱجْعَلْ مَحْيَايَ مَحْيَا مُحَمَّدٍ وَآلِ مُحَمَّدٍ</vt:lpstr>
      <vt:lpstr>وَمَمَاتِي مَمَاتَ مُحَمَّدٍ وَآلِ مُحَمَّدٍ</vt:lpstr>
      <vt:lpstr>أَللّٰهُمَّ إِنَّ هٰذَا يَوْمٌ تَبَرَّكَتْ بِهِ بَنُو أُمَيَّةَ</vt:lpstr>
      <vt:lpstr>وَٱبْنُ آكِلَةِ ٱلْأَكـبَادِ</vt:lpstr>
      <vt:lpstr>ٱللَّعِينُ ٱبْنُ ٱللَّعِينِ</vt:lpstr>
      <vt:lpstr>عَلٰى ]لِسَانِكَ[ وَلِسَانِ نَبِيِّكَ ]صَلَّى ٱللَّهُ عَلَيْهِ وَآلِهِ [</vt:lpstr>
      <vt:lpstr>فِي كُلِّ مَوْطِنٍ وَمَوْقِفٍ</vt:lpstr>
      <vt:lpstr>وَقَفَ فِيهِ نَبِيُّكَ ]صَلَّى ٱللَّهُ عَلَيْهِ وَآلِهِ [</vt:lpstr>
      <vt:lpstr>أَللّٰهُمَّ ٱلْعَنْ أَبَا سُفْيَانَ وَمُعَاوِيَةَ وَيَزيدَ بْنَ مُعَاوِيَةَ</vt:lpstr>
      <vt:lpstr>عَلَيْهِمْ مِنْكَ ٱللَّعْنَةُ أَبَدَ ٱلآبِدِينَ</vt:lpstr>
      <vt:lpstr>وَهٰذَا يَوْمٌ فَرِحَتْ بِهِ آلُ زِيَادٍ وَآلُ مَرْوَانَ</vt:lpstr>
      <vt:lpstr>بِقَتْلِهِمُ ٱلْحُسَيْنَ صَلَوَاتُ ٱللَّهِ عَلَيْهِ</vt:lpstr>
      <vt:lpstr>أَللّٰهُمَّ فَضَاعِفْ عَلَيْهِمُ ٱللَّعْنَ مِنْكَ وَٱلْعَذَابَ ]ٱلالِيمَ[</vt:lpstr>
      <vt:lpstr>أَللّٰهُمَّ إِنِّي أَتَقَرَّبُ إِلَيْكَ فِي هٰذَا ٱلْيَوْمِ</vt:lpstr>
      <vt:lpstr>وَفِي مَوْقِفِي هٰذَا</vt:lpstr>
      <vt:lpstr>وَأَيَّامِ حَيَاتِي</vt:lpstr>
      <vt:lpstr>بِٱلْبَرَاءَةِ مِنْهُمْ وَٱللَّعْنَةِ عَلَيْهِمْ</vt:lpstr>
      <vt:lpstr>وَبِٱلْمُوَالاَةِ لِنَبِيِّكَ وَآلِ نَبِيِّكَ</vt:lpstr>
      <vt:lpstr>]عَلَيْهِ وَ[عَلَيْهِمُ ٱلسَّلاَمُ</vt:lpstr>
      <vt:lpstr>أَللّٰهُمَّ ٱلْعَنْ أَوَّلَ ظَالِمٍ ظَلَمَ حَقَّ مُحَمَّدٍ وَآلِ مُحَمَّدٍ وَآخِرَ تَابِعٍ لَهُ عَلٰى ذٰلِكَ أَللّٰهُمَّ ٱلْعَنِ ٱلْعِصَابَةَ ٱلَّتِي جَاهَدَتِ ٱلْحُسَيْنَ وَشَايَعَتْ وَبَايَعَتْ وَتَابَعَتْ عَلٰى قَتْلِهِ أَللّٰهُمَّ ٱلْعَنْهُمْ جَمِيعاً</vt:lpstr>
      <vt:lpstr>اَلسَّلاَمُ عَلَيْكَ يَا أَبَا عَبْدِ ٱللَّهِ وَعَلَى ٱلْأَرْوَاحِ ٱلَّتِي حَلَّتْ بِفِنَائِكَ عَلَيْكَ مِنِّي سَلاَمُ ٱللَّهِ أَبَداً مَا بَقِيتُ وَبَقِيَ ٱللَّيْلُ وَٱلنَّهَارَ وَلاَ جَعَلَهُ ٱللَّهُ آخِرَ ٱلْعَهْدِ مِنِّي لِزِيَارَتِكُمْ اَلسَّلاَمُ عَلَى ٱلْحُسَيْنِ وَعَلٰى عَلِيِّ بْنِ ٱلْحُسَيْنِ ]وَعَلٰى أَوْلاَدِ ٱلْحُسَيْنِ [وَعَلٰى أَصْحَابِ ٱلْحُسَيْنِ</vt:lpstr>
      <vt:lpstr>أَللّٰهُمَّ خُصَّ أَنْتَ أَوَّلَ ظَالِمٍ بِٱللَّعْنِ مِنِّي</vt:lpstr>
      <vt:lpstr>وَٱبْدَأْ بِهِ أَوَّلاً</vt:lpstr>
      <vt:lpstr>ثُمَّ ]ٱلْعَنِ[ ٱلثَّانِيَ وَٱلثَّالِثَ وَٱلرَّابِعَ</vt:lpstr>
      <vt:lpstr>أَللّٰهُمَّ ٱلْعَنْ يَزِيدَ خَامِساً</vt:lpstr>
      <vt:lpstr>وَٱلْعَنْ عُبَيْدَ ٱللَّهِ بْنَ زِيَادٍ وَٱبْنَ مَرْجَانَةَ</vt:lpstr>
      <vt:lpstr>وَعُمَرَ بْنَ سَعْدٍ وَشِمْراً</vt:lpstr>
      <vt:lpstr>وَآلَ اَبِي سُفْيَانَ وَآلَ زِيَادٍ وَآلَ مَرْوَانَ</vt:lpstr>
      <vt:lpstr>إِلٰى يَوْمِ ٱلْقِيَامَةِ</vt:lpstr>
      <vt:lpstr>Please go in Prostration (Sajdah) and recite the following: </vt:lpstr>
      <vt:lpstr>أَللّٰهُمَّ لَكَ ٱلْحَمْدُ</vt:lpstr>
      <vt:lpstr>حَمْدَ ٱلشَّاكِرِينَ لَكَ عَلٰى مُصَابِهِمْ</vt:lpstr>
      <vt:lpstr>اَلْحَمْدُ لِلَّهِ عَلٰى عَظِيمِ رَزِيَّتِي</vt:lpstr>
      <vt:lpstr>أَللّٰهُمَّ ٱرْزُقْنِي شَفَاعَةَ ٱلْحُسَيْنِ يَوْمَ ٱلْوُرُودِ</vt:lpstr>
      <vt:lpstr>وَثَبِّتْ لِي قَدَمَ صِدْقٍ عِنْدَكَ</vt:lpstr>
      <vt:lpstr>مَعَ ٱلْحُسَيْنِ وَأَصْحَابِ ٱلْحُسَيْنِ</vt:lpstr>
      <vt:lpstr>ٱلَّذينَ بَذَلُوٱ مُهَجَهُمْ دُونَ ٱلْحُسَيْنِ عَلَيْهِ ٱلسَّلاَمُ</vt:lpstr>
      <vt:lpstr>أَللّٰهُمَّ صَلِّ عَلٰى مُحَمَّدٍ وَآلِ مُحَمَّدٍ</vt:lpstr>
      <vt:lpstr>Please recite two rakaahs for Hadiya of Ziyáráh Ashurá</vt:lpstr>
      <vt:lpstr>PowerPoint Presentation</vt:lpstr>
      <vt:lpstr>أَللّٰهُمَّ صَلِّ عَلٰى مُحَمَّدٍ وَآلِ مُحَمَّدٍ</vt:lpstr>
      <vt:lpstr>بِسْمِ اللّٰهِ الرَّحْمٰنِ الرَّحِيمِ</vt:lpstr>
      <vt:lpstr>يَا اللَّهُ يَا اللَّهُ يَا اللَّهُ</vt:lpstr>
      <vt:lpstr>يَا مُجِيبَ دَعْوَةِ ٱلْمُضْطَرِّينَ</vt:lpstr>
      <vt:lpstr>يَا كَاشِفَ كُرَبِ ٱلْمَكْرُوبِينَ</vt:lpstr>
      <vt:lpstr>يَا غِيَاثَ ٱلْمُسْتَغِيثِينَ</vt:lpstr>
      <vt:lpstr>يَا صَرِيخَ ٱلْمُسْتَصْرِخِينَ</vt:lpstr>
      <vt:lpstr>وَيَا مَنْ هُوَ أَقْرَبُ إِلَيَّ مِنْ حَبْلِ ٱلْوَرِيدِ</vt:lpstr>
      <vt:lpstr>وَيَا مَنْ يَحُولُ بَيْنَ ٱلْمَرْءِ وَقَلْبِهِ</vt:lpstr>
      <vt:lpstr>وَيَا مَنْ هُوَ بِٱلْمَنْظَرِ ٱلأَعْلَىٰ وَبِٱلأُفُقِ ٱلْمُبِينِ</vt:lpstr>
      <vt:lpstr>وَيَا مَنْ هُوَ ٱلرَّحْمٰنُ ٱلرَّحِيمُ عَلَىٰ ٱلْعَرْشِ ٱسْتَوَىٰ</vt:lpstr>
      <vt:lpstr>وَيَا مَنْ يَعْلَمُ خَائِنَةَ ٱلأَعْيُنِ وَمَا تُخْفِي ٱلصُّدُورُ</vt:lpstr>
      <vt:lpstr>وَيَا مَنْ لاَ يَخْفَىٰ عَلَيْهِ خَافِيَةٌ</vt:lpstr>
      <vt:lpstr>يَا مَنْ لاَ تَشْتَبِهُ عَلَيْهِ ٱلأَصْوَاتُ</vt:lpstr>
      <vt:lpstr>وَيَا مَنْ لاَ تُغَلِّطُهُ ٱلْحَاجَاتُ</vt:lpstr>
      <vt:lpstr>وَيَا مَنْ لاَ يُبْرِمُهُ إِلْحَاحُ ٱلْمُلِحِّينَ</vt:lpstr>
      <vt:lpstr>يَا مُدْرِكَ كُلِّ فَوْتٍ</vt:lpstr>
      <vt:lpstr>وَيَا جَامِعَ كُلِّ شَمْلٍ</vt:lpstr>
      <vt:lpstr>وَيَا بَارِئَ ٱلنُّفُوسِ بَعْدَ ٱلْمَوْتِ</vt:lpstr>
      <vt:lpstr>يَا مَنْ هُوَ كُلَّ يَوْمٍ فِي شَأْنٍ</vt:lpstr>
      <vt:lpstr>يَا قَاضِيَ ٱلْحَاجَاتِ</vt:lpstr>
      <vt:lpstr>يَا مُنَفِّسَ ٱلْكُرُبَاتِ</vt:lpstr>
      <vt:lpstr>يَا مُعْطِيَ ٱلسُّؤُلاَتِ</vt:lpstr>
      <vt:lpstr>يَا وَلِيَّ ٱلرَّغَبَاتِ</vt:lpstr>
      <vt:lpstr>يَا كَافِيَ ٱلْمُهِمَّاتِ</vt:lpstr>
      <vt:lpstr>يَا مَنْ يَكْفِي مِنْ كُلِّ شَيْءٍ</vt:lpstr>
      <vt:lpstr>وَلاَ يَكْفِي مِنْهُ شَيْءٌ فِي ٱلسَّمَاوَاتِ وَٱلأَرْضِ</vt:lpstr>
      <vt:lpstr>أَسْالُكَ بِحَقِّ مُحَمَّدٍ خَاتَمِ ٱلنَّبِيِّينَ</vt:lpstr>
      <vt:lpstr>وَعَلِيٍّ أَمِيرِ ٱلْمُؤْمِنِينَ</vt:lpstr>
      <vt:lpstr>وَبِحَقِّ فَاطِمَةَ بِنْتِ نَبِيِّكَ</vt:lpstr>
      <vt:lpstr>وَبِحَقِّ ٱلْحَسَنِ وَٱلْحُسَيْنِ</vt:lpstr>
      <vt:lpstr>فَإِنِّي بِهِمْ أَتَوَجَّهُ إِلَيْكَ فِي مَقَامِي هٰذَا</vt:lpstr>
      <vt:lpstr>وَبِهِمْ أَتَوَسَّلُ</vt:lpstr>
      <vt:lpstr>وَبِهِمْ أَتَشَفَّعُ إِلَيْكَ</vt:lpstr>
      <vt:lpstr>وَبِحَقِّهِمْ أَسْأَلُكَ وَٱقْسِمُ وَأَعْزِمُ عَلَيْكَ</vt:lpstr>
      <vt:lpstr>وَبِٱلشَّأْنِ ٱلَّذِي لَهُمْ عِنْدَكَ</vt:lpstr>
      <vt:lpstr>وَبِٱلْقَدْرِ ٱلَّذِي لَهُمْ عِنْدَكَ</vt:lpstr>
      <vt:lpstr>وَبِٱلَّذِي فَضَّلْتَهُمْ عَلَىٰ ٱلْعَالَمِينَ</vt:lpstr>
      <vt:lpstr>وَبِٱسْمِكَ ٱلَّذِي جَعَلْتَهُ عِنْدَهُمْ</vt:lpstr>
      <vt:lpstr>وَبِهِ خَصَصْتَهُمْ دُونَ ٱلْعَالَمِينَ</vt:lpstr>
      <vt:lpstr>وَبِهِ أَبَنْتَهُمْ</vt:lpstr>
      <vt:lpstr>وَأَبَنْتَ فَضْلَهُمْ مِنْ فَضْلِ ٱلْعَالَمِينَ</vt:lpstr>
      <vt:lpstr>حَتَّىٰ فَاقَ فَضْلُهُمْ فَضْلَ ٱلْعَالَمِينَ جَمِيعاً</vt:lpstr>
      <vt:lpstr>أَسْأَلُكَ أَنْ تُصَلِّيَ عَلَىٰ مُحَمَّدٍ وَآلِ مُحَمَّدٍ</vt:lpstr>
      <vt:lpstr>وَأَنْ تَكْشِفَ عَنِّي غَمِّي</vt:lpstr>
      <vt:lpstr>وَهَمِّي وَكَرْبِي</vt:lpstr>
      <vt:lpstr>وَتَكْفِيَنِي ٱلْمُهِمَّ مِنْ أُمُوْرِي</vt:lpstr>
      <vt:lpstr>وَتَقْضِيَ عَنِّي دَيْنِي</vt:lpstr>
      <vt:lpstr>وَتُجِيـرَنِي مِنَ ٱلْفَقْرِ</vt:lpstr>
      <vt:lpstr>وَتُجِيـرَنِي مِنَ ٱلْفَاقَةِ</vt:lpstr>
      <vt:lpstr>وَتُغْنِيَنِي عَنِ ٱلْمَسْئَلَةِ إِلَى ٱلْمَخْلُوقِينَ</vt:lpstr>
      <vt:lpstr>وَتَكْفِيَنِي هَمَّ مَنْ أَخَافُ هَمَّهُ</vt:lpstr>
      <vt:lpstr>وَعُسْرَ مَنْ أَخَافُ عُسْرَهُ</vt:lpstr>
      <vt:lpstr>وَحُزُونَةَ مَنْ أَخَافُ حُزُونَتَهُ</vt:lpstr>
      <vt:lpstr>وَشَرَّ مَنْ أَخَافُ شَرَّهُ</vt:lpstr>
      <vt:lpstr>وَمَكْرَ مَنْ أَخَافُ مَكْرَهُ</vt:lpstr>
      <vt:lpstr>وَبَغْيَ مَنْ أَخَافُ بَغْيَهُ</vt:lpstr>
      <vt:lpstr>وَجَوْرَ مَنْ أَخَافُ جَوْرَهُ</vt:lpstr>
      <vt:lpstr>وَسُلْطَانَ مَنْ أَخَافُ سُلْطَانَهُ</vt:lpstr>
      <vt:lpstr>وَكَيْدَ مَنْ أَخَافُ كَيْدَهُ</vt:lpstr>
      <vt:lpstr>وَمَقْدُرَةَ مَنْ أَخَافُ مَقْدُرَتَهُ عَلَيَّ</vt:lpstr>
      <vt:lpstr>وَتَرُدَّ عَنِّي كَيْدَ ٱلْكَيَدَةِ</vt:lpstr>
      <vt:lpstr>وَمَكْرَ ٱلْمَكَرَةِ</vt:lpstr>
      <vt:lpstr>اَللَّهُمَّ مَنْ أَرَادَنِي فَأَرِدْهُ</vt:lpstr>
      <vt:lpstr>وَمَنْ كَادَنِي فَكِدْهُ</vt:lpstr>
      <vt:lpstr>وَٱصْرِفْ عَنِّي كَيْدَهُ وَمَكْرَهُ</vt:lpstr>
      <vt:lpstr>وَبَأْسَهُ وَأَمَانِيَّهُ</vt:lpstr>
      <vt:lpstr>وَٱمْنَعْهُ عَنِّي كَيْفَ شِئْتَ وَانّٰى شِئْتَ</vt:lpstr>
      <vt:lpstr>اَللَّهُمَّ اشْغَلْهُ عَنِّي</vt:lpstr>
      <vt:lpstr>بِفَقْرٍ لاَ تَجْبُرُهُ</vt:lpstr>
      <vt:lpstr>وَبِبَلاءٍ لاَ تَسْتُرُهُ</vt:lpstr>
      <vt:lpstr>وَبِفَاقَةٍ لاَ تَسُدُّهَا</vt:lpstr>
      <vt:lpstr>وَبِسُقْمٍ لاَ تُعَافِيهِ</vt:lpstr>
      <vt:lpstr>وَذُلٍّ لاَ تُعِزُّهُ</vt:lpstr>
      <vt:lpstr>وَبِمَسْكَنَةٍ لاَ تَجْبُرُهَا</vt:lpstr>
      <vt:lpstr>اَللَّهُمَّ ٱضْرِبْ بِٱلذُّلِّ نَصْبَ عَيْنَيْهِ</vt:lpstr>
      <vt:lpstr>وَادْخِلْ عَلَيْهِ ٱلْفَقْرَ فِي مَنْزِلِهِ</vt:lpstr>
      <vt:lpstr>وَٱلْعِلَّةَ وَٱلسُّقْمَ فِي بَدَنِهِ</vt:lpstr>
      <vt:lpstr>حَتّٰى تَشْغَلَهُ عَنِّي بِشُغْلٍ شَاغِلٍ لاَ فَرَاغَ لَهُ</vt:lpstr>
      <vt:lpstr>وَأَنْسِهِ ذِكْرِي كَمَا أَنْسَيْتَهُ ذِكْرَكَ</vt:lpstr>
      <vt:lpstr>وَخُذْ عَنِّي بِسَمْعِهِ وَبَصَرِهِ</vt:lpstr>
      <vt:lpstr>وَلِسَانِهِ وَيَدِهِ وَرِجْلِهِ وَقَلْبِهِ</vt:lpstr>
      <vt:lpstr>وَجَمِيعِ جَوَارِحِهِ</vt:lpstr>
      <vt:lpstr>وَأَدْخِلْ عَلَيْهِ فِي جَمِيعِ ذٰلِكَ ٱلسُّقْمَ</vt:lpstr>
      <vt:lpstr>وَلا تَشْفِهِ حَتَّىٰ تَجْعَلَ ذٰلِكَ لَهُ شُغْلاً شَاغِلاً بِهِ</vt:lpstr>
      <vt:lpstr>عَنِّي وَعَنْ ذِكْرِي</vt:lpstr>
      <vt:lpstr>وَٱكْفِنِي يَا كَافِي مَا لاَ يَكْفِي سِوَاكَ</vt:lpstr>
      <vt:lpstr>فَإِنَّكَ ٱلْكَافِي لاَ كَافِيَ سِوَاكَ</vt:lpstr>
      <vt:lpstr>وَمُفَرِّجٌ لاَ مُفَرِّجَ سِوَاكَ</vt:lpstr>
      <vt:lpstr>وَمُغِيثٌ لاَ مُغِيثَ سِوَاكَ</vt:lpstr>
      <vt:lpstr>وَجَارٌ لاَ جَارَ سِوَاكَ</vt:lpstr>
      <vt:lpstr>خَابَ مَنْ كَانَ جَارُهُ سِوَاكَ</vt:lpstr>
      <vt:lpstr>وَمُغِيثُهُ سِوَاكَ</vt:lpstr>
      <vt:lpstr>وَمَفْزَعُهُ إِلٰى سِوَاكَ</vt:lpstr>
      <vt:lpstr>وَمَهْرَبُهُ إِلٰى سِوَاكَ</vt:lpstr>
      <vt:lpstr>وَمَلْجَأُهُ إِلٰى غَيْرِكَ</vt:lpstr>
      <vt:lpstr>وَمَنْجَاهُ مِنْ مَخْلُوقٍ غَيْرِكَ</vt:lpstr>
      <vt:lpstr>فَأَنْتَ ثِقَتِي وَرَجَائِي</vt:lpstr>
      <vt:lpstr>وَمَفْزَعِي وَمَهْرَبِي</vt:lpstr>
      <vt:lpstr>وَمَلْجَئِي وَمَنْجَايَ</vt:lpstr>
      <vt:lpstr>فَبِكَ أَسْتَفْتِحُ</vt:lpstr>
      <vt:lpstr>وَبِكَ أَسْتَنْجِحُ</vt:lpstr>
      <vt:lpstr>وَبِمُحَمَّدٍ وَآلِ مُحَمَّدٍ</vt:lpstr>
      <vt:lpstr>أَتَوَجَّهُ إِلَيْكَ وَأَتَوَسَّلُ وَأَتَشَفَّعُ</vt:lpstr>
      <vt:lpstr>فَأَسْأَلُكَ يَا اللَّهُ يَا اللَّهُ يَا اللَّهُ</vt:lpstr>
      <vt:lpstr>فَلَكَ ٱلْحَمْدُ وَلَكَ ٱلشُّكْرُ</vt:lpstr>
      <vt:lpstr>وَإِلَيْكَ ٱلْمُشْتَكٰى وَأَنْتَ ٱلْمُسْتَعَانُ</vt:lpstr>
      <vt:lpstr>فَاسْأَلُكَ يَا اللَّهُ يَا اللَّهُ يَا اللَّهُ</vt:lpstr>
      <vt:lpstr>بِحَقِّ مُحَمَّـدٍ وَآلِ مُحَمَّـدٍ</vt:lpstr>
      <vt:lpstr>أَنْ تُصَلِّيَ عَلٰى مُحَمَّدٍ وَآلِ مُحَمَّدٍ</vt:lpstr>
      <vt:lpstr>وَأَنْ تَكْشِفَ عَنِّي غَمِّي وَهَمِّي وَكَرْبِي</vt:lpstr>
      <vt:lpstr>فِي مَقَامِي هٰذَا</vt:lpstr>
      <vt:lpstr>كَـمَا كَشَفْتَ عَنْ نَبِيِّكَ هَمَّهُ وَغَمَّهُ وَكَرْبَهُ</vt:lpstr>
      <vt:lpstr>وَكَفَيْتَهُ هَوْلَ عَدُوِّهِ</vt:lpstr>
      <vt:lpstr>فَٱكْشِفْ عَنِّي كَـمَا كَشَفْتَ عَنْهُ</vt:lpstr>
      <vt:lpstr>وَفَرِّجْ عَنِّي كَـمَا فَرَّجْتَ عَنْهُ</vt:lpstr>
      <vt:lpstr>وَٱكْفِنِي كَـمَا كَفَيْتَهُ</vt:lpstr>
      <vt:lpstr>وَٱصْرِفْ عَنِّي هَوْلَ مَا أَخَافُ هَوْلَهُ</vt:lpstr>
      <vt:lpstr>وَمَؤُونَةَ مَا أَخَافُ مَئُونَتَهُ</vt:lpstr>
      <vt:lpstr>وَهَمَّ مَا أَخَافُ هَمَّهُ</vt:lpstr>
      <vt:lpstr>بِلا مَئُونَةٍ عَلٰى نَفْسِي مِنْ ذٰلِكَ</vt:lpstr>
      <vt:lpstr>وَٱصْرِفْنِي بِقَضَاءِ حَوَائِجِي</vt:lpstr>
      <vt:lpstr>وَكِفَايَةِ مَا أَهَمَّنِي هَمُّهُ</vt:lpstr>
      <vt:lpstr>مِنْ أَمْرِ آخِرَتِي وَدُنْيَايَ</vt:lpstr>
      <vt:lpstr>يَا أَمِيرَ ٱلْمُؤْمِنِينَ</vt:lpstr>
      <vt:lpstr>وَيَا أَبَا عَبْدِ ٱللَّهِ</vt:lpstr>
      <vt:lpstr>عَلَيْكُمَا مِنِّي سَلامُ ٱللَّهِ أَبَداً</vt:lpstr>
      <vt:lpstr>مَا بَقِيتُ وَبَقِيَ ٱللَّيْلُ وَٱلنَّهَارُ</vt:lpstr>
      <vt:lpstr>وَلاَ جَعَلَهُ ٱللَّهُ آخِرَ ٱلْعَهْدِ مِنْ زِيَارَتِكُمَا</vt:lpstr>
      <vt:lpstr>وَلاَ فَرَّقَ ٱللَّهُ بَيْنِي وَبَيْنَكُمَا</vt:lpstr>
      <vt:lpstr>أَللّٰهُمَّ أَحْيِنِي حَيَاةَ مُحَمَّدٍ وَذُرِّيَّتِهِ</vt:lpstr>
      <vt:lpstr>وَأَمِتْنِي مَمَاتَهُمْ</vt:lpstr>
      <vt:lpstr>وَتَوَفَّنِي عَلٰى مِلَّتِهِمْ</vt:lpstr>
      <vt:lpstr>وَٱحْشُرْنِي فِي زُمْرَتِهِمْ</vt:lpstr>
      <vt:lpstr>وَلاَ تُفَرِّقْ بَيْنِي وَبَيْنَهُمْ</vt:lpstr>
      <vt:lpstr>طَرْفَةَ عَيْنٍ أَبَداً</vt:lpstr>
      <vt:lpstr>فِي ٱلدُّنْيَا وَٱلآخِرَةِ</vt:lpstr>
      <vt:lpstr>يَا أَمِيرَ ٱلْمُؤْمِنِينَ</vt:lpstr>
      <vt:lpstr>وَيَا أَبَا عَبْدِ ٱللَّهِ</vt:lpstr>
      <vt:lpstr>أَتَيْتُكُمَا زَائِراً</vt:lpstr>
      <vt:lpstr>وَمُتَوَسِّلاً إِلَىٰ ٱللَّهِ رَبِّي وَرَبِّكُمَا</vt:lpstr>
      <vt:lpstr>وَمُتَوَجِّهاً إِلَيْهِ بِكُمَا</vt:lpstr>
      <vt:lpstr>وَمُسْتَشْفِعاً بِكُمَا إِلَىٰ ٱللَّهِ تَعَالَىٰ فِي حَاجَتِي هٰذِهِ</vt:lpstr>
      <vt:lpstr>فَٱشْفَعاً لِي</vt:lpstr>
      <vt:lpstr>فَإِنَّ لَكُمَا عِنْدَ ٱللَّهِ ٱلْمَقَامَ ٱلْمَحْمُودَ</vt:lpstr>
      <vt:lpstr>وَٱلْجَاهَ ٱلْوَجِيهَ</vt:lpstr>
      <vt:lpstr>وَٱلْمَنْزِلَ ٱلرَّفِيعَ وَٱلْوَسِيلَةَ</vt:lpstr>
      <vt:lpstr>إِنِّي أَنْقَلِبُ عَنْكُمَا</vt:lpstr>
      <vt:lpstr>مُنْتَظِراً لِّتَنَجُّزِ ٱلْحَاجَةِ</vt:lpstr>
      <vt:lpstr>وَقَضَائِهَا وَنَجَاحِهَا مِنَ ٱللّٰهِ</vt:lpstr>
      <vt:lpstr>بِشَفَاعَتِكُمَا لِي إِلَى ٱللّٰهِ فِي ذٰلِكَ</vt:lpstr>
      <vt:lpstr>فَلا أَخِيبُ</vt:lpstr>
      <vt:lpstr>وَلاَ يَكُونُ مُنْقَلَبِي مُنْقَلَباً خَائِباً خَاسِراً</vt:lpstr>
      <vt:lpstr>بَلْ يَكُونُ مُنْقَلَبِي مُنْقَلَباً رَاجِحاً</vt:lpstr>
      <vt:lpstr>مُفْلِحاً مُنْجِحاً مُسْتَجَاباً</vt:lpstr>
      <vt:lpstr>بِقَضَاءِ جَمِيعِ حَوَائِجِي</vt:lpstr>
      <vt:lpstr>وَتَشَفَّعاً لِي إِلَى ٱللّٰهِ</vt:lpstr>
      <vt:lpstr>إِنْقَلَبْتُ عَلَىٰ مَا شَاءَ ٱللّٰهُ</vt:lpstr>
      <vt:lpstr>وَلا حَوْلَ وَلا قُوَّةَ إِلاَّ بِٱللّٰهِ</vt:lpstr>
      <vt:lpstr>مُفَوِّضاً أَمْرِي إِلَى ٱللّٰهِ</vt:lpstr>
      <vt:lpstr>مُلْجِئاً ظَهْرِي إِلَى ٱللّٰهِ</vt:lpstr>
      <vt:lpstr>مُتَوَكِّلاً عَلَى ٱللّٰهِ</vt:lpstr>
      <vt:lpstr>وَأَقُولُ حَسْبِيَ ٱللّٰهُ وَكَفٰى</vt:lpstr>
      <vt:lpstr>سَمِعَ ٱللّٰهُ لِمَنْ دَعَا</vt:lpstr>
      <vt:lpstr>لَيْسَ لِي وَرَاءَ ٱللّٰهِ</vt:lpstr>
      <vt:lpstr>وَوَرَاءَكُمْ يَا سَادَتِي مُنْتَهٰى</vt:lpstr>
      <vt:lpstr>مَا شَاءَ رَبِّي كَانَ</vt:lpstr>
      <vt:lpstr>وَمَا لَمْ يَشَاءْ لَمْ يَكُنْ</vt:lpstr>
      <vt:lpstr>وَلاَ حَوْلَ وَلاَ قُوَّةَ إِلاَّ بِٱللّٰهِ</vt:lpstr>
      <vt:lpstr>أَسْتَوْدِعُكُمَا ٱللّٰهَ</vt:lpstr>
      <vt:lpstr>وَلا جَعَلَهُ ٱللّٰهُ آخِرَ ٱلْعَهْدِ مِنِّي إِلَيْكُمَا</vt:lpstr>
      <vt:lpstr>إِنْصَرَفْتُ يَا سَيِّدِي يَا أَمِيرَ ٱلْمُؤْمِنِينَ وَمَوْلاَي</vt:lpstr>
      <vt:lpstr>وَأَنْتَ يَا أَبَا عَبْدِ ٱللَّهِ يَا سَيِّدِي</vt:lpstr>
      <vt:lpstr>وَسَلاَمِي عَلَيْكُمَا مُتَّصِلٌ</vt:lpstr>
      <vt:lpstr>مَا ٱتَّصَلَ ٱللَّيْلُ وَٱلنَّهَارُ</vt:lpstr>
      <vt:lpstr>وَاصِلٌ ذٰلِكَ إِلَيْكُمَا</vt:lpstr>
      <vt:lpstr>غَيْرُ مَحْجُوبٍ عَنْكُمَا سَلاَمِي</vt:lpstr>
      <vt:lpstr>إِنْ شَاءَ ٱللّٰهُ</vt:lpstr>
      <vt:lpstr>وَأَسْأَلُهُ بِحَقِّكُمَا أَنْ يَّشَاءَ ذٰلِكَ وَيَفْعَلَ</vt:lpstr>
      <vt:lpstr>فَإِنَّهُ حَمِيدٌ مَجِيدٌ</vt:lpstr>
      <vt:lpstr>إِنْقَلَبْتُ يَا سَيِّدَيَّ عَنْكُمَا</vt:lpstr>
      <vt:lpstr>تَائِباً حَامِداً لِلَّهِ</vt:lpstr>
      <vt:lpstr>شَاكِراً رَاجِياً لِلْإِجَابَةِ</vt:lpstr>
      <vt:lpstr>غَيْرَ آيِسٍ وَلاَ قَانِطٍ</vt:lpstr>
      <vt:lpstr>آئِباً عَائِداً رَاجِعاً إِلٰى زِيَارَتِكُمَا</vt:lpstr>
      <vt:lpstr>غَيْرَ رَاغِبٍ عَنْكُمَا وَلاَ عَنْ زِيَارَتِكُمَا</vt:lpstr>
      <vt:lpstr>بَلْ رَاجِعٌ عَائِدٌ إِنْ شَاءَ ٱللّٰهُ</vt:lpstr>
      <vt:lpstr>وَلاَ حَوْلَ وَلاَ قُوَّةَ إِلاَّ بِٱللّٰهِ</vt:lpstr>
      <vt:lpstr>يَا سَادَتِي رَغِبْتُ إِلَيْكُمَا وَإِلٰى زِيَارَتِكُمَا</vt:lpstr>
      <vt:lpstr>بَعْدَ أَنْ زَهِدَ فِيكُمَا وَفِي زِيَارَتِكُمَا أَهْلُ ٱلدُّنْيَا</vt:lpstr>
      <vt:lpstr>فَلاَ خَيَّبَنِيَ ٱللَّهُ مِمَّا رَجَوْتُ وَمَا أَمَّلْتُ فِي زِيَارَتِكُمَا</vt:lpstr>
      <vt:lpstr>إِنَّهُ قَرِيبٌ مُجِيبٌ</vt:lpstr>
      <vt:lpstr>أَللّٰهُمَّ صَلِّ عَلٰى مُحَمَّدٍ وَآلِ مُحَمَّدٍ</vt:lpstr>
      <vt:lpstr>Move forwards &amp; backwards seven times, saying... </vt:lpstr>
      <vt:lpstr>إِنَّا لِلَّهِ وَإِنَّا إلَيْهِ رَاجِعُونَ  رِضَاً بِقَضَائِهِ وَتَسْلِيمَاً لِأمْرِهِ </vt:lpstr>
      <vt:lpstr>You may now beseech Almighty Allah to grant your needs, and they will be settled, if Allah permits.</vt:lpstr>
      <vt:lpstr>Spend the rest of the day in MOURNING It is highly recommended to read  Sura Al Ikhlaas repeatedly.</vt:lpstr>
      <vt:lpstr>PowerPoint Presentation</vt:lpstr>
      <vt:lpstr>أَللّٰهُمَّ صَلِّ عَلٰى مُحَمَّدٍ وَآلِ مُحَمَّدٍ</vt:lpstr>
      <vt:lpstr>بِسْمِ اللّٰهِ الرَّحْمٰنِ الرَّحِيمِ</vt:lpstr>
      <vt:lpstr>اَلْحَمْدُ لِلَّهِ رَبِّ ٱلْعَالَمِينَ</vt:lpstr>
      <vt:lpstr>وَصَلَّى ٱللَّهُ عَلٰى سَيِّدِنَا مُحَمَّدٍ نَبِيِّهِ</vt:lpstr>
      <vt:lpstr>وَآلِهِ وَسَلَّمَ تَسْلِيماً</vt:lpstr>
      <vt:lpstr>اَللَّهُمَّ لَكَ ٱلْحَمْدُ</vt:lpstr>
      <vt:lpstr>عَلٰى مَا جَرٰى بِهِ قَضَاؤُكَ</vt:lpstr>
      <vt:lpstr>فِي اوْلِيَائِكَ ٱلَّذِينَ ٱسْتَخْلَصْتَهُمْ لِنَفْسِكَ وَدِينِكَ</vt:lpstr>
      <vt:lpstr>إِذِ ٱخْتَرْتَ لَهُمْ جَزِيلَ مَا عِنْدَكَ</vt:lpstr>
      <vt:lpstr>مِنَ ٱلنَّعِيمِ ٱلْمُقِيمِ</vt:lpstr>
      <vt:lpstr>ٱلَّذِي لاَ زَوَالَ لَهُ وَلاَ ٱضْمِحْلاَلَ</vt:lpstr>
      <vt:lpstr>بَعْدَ انْ شَرَطْتَ عَلَيْهِمُ ٱلزُّهْدَ</vt:lpstr>
      <vt:lpstr>فِي دَرَجَاتِ هٰذِهِ ٱلدُّنْيَا ٱلدَّنِيَّةِ</vt:lpstr>
      <vt:lpstr>وَزُخْرُفِهَا وَزِبْرِجِهَا</vt:lpstr>
      <vt:lpstr>فَشَرَطُوٱ لَكَ ذٰلِكَ</vt:lpstr>
      <vt:lpstr>وَعَلِمْتَ مِنْهُمُ ٱلْوَفَاءَ بِهِ</vt:lpstr>
      <vt:lpstr>فَقَبِلْتَهُمْ وَقَرَّبْتَهُمْ</vt:lpstr>
      <vt:lpstr>وَقَدَّمْتَ لَهُمُ ٱلذِّكْرَ ٱلْعَلِيَّ</vt:lpstr>
      <vt:lpstr>وَٱلثَّنَاءَ ٱلْجَلِيَّ</vt:lpstr>
      <vt:lpstr>وَاهْبَطْتَ عَلَيْهِمْ مَلاَئِكَتَكَ</vt:lpstr>
      <vt:lpstr>وَكَـرَّمْتَهُمْ بِوَحْيِكَ</vt:lpstr>
      <vt:lpstr>وَرَفَدْتَهُمْ بِعِلْمِكَ</vt:lpstr>
      <vt:lpstr>وَجَعَلْتَهُمُ ٱلذَّرِيعَةَ [الذَّرَائِعَ‏] إِلَيْكَ</vt:lpstr>
      <vt:lpstr>وَٱلْوَسِيلَةَ إِلٰى رِضْوَانِكَ</vt:lpstr>
      <vt:lpstr>فَبَعْضٌ أَسْكَنْتَهُ جَنَّتَكَ</vt:lpstr>
      <vt:lpstr>إِلٰى أَنْ أَخْرَجْتَهُ مِنْهَا</vt:lpstr>
      <vt:lpstr>وَبَعْضٌ حَمَلْتَهُ فِي فُلْكِكَ</vt:lpstr>
      <vt:lpstr>وَنَجَّيْتَهُ وَ [مَعَ‏] مَنْ آمَنَ مَعَهُ</vt:lpstr>
      <vt:lpstr>مِنَ ٱلْهَلَكَةِ بِرَحْمَتِكَ</vt:lpstr>
      <vt:lpstr>وَبَعْضٌ ٱتَّخَذْتَهُ لِنَفْسِكَ خَلِيلاَ</vt:lpstr>
      <vt:lpstr>وَسَأَلَكَ لِسَانَ صِدْقٍ فِي ٱلْآخِرِينَ فَأَجَبْتَهُ</vt:lpstr>
      <vt:lpstr>وَجَعَلْتَ ذٰلِكَ عَلِيّاً</vt:lpstr>
      <vt:lpstr>وَبَعْضٌ كَلَّمْتَهُ مِنْ شَجَرَةٍ تَكْلِيماً</vt:lpstr>
      <vt:lpstr>وَجَعَلْتَ لَهُ مِنْ اخِيهِ رِدْءاً وَوَزِيراً</vt:lpstr>
      <vt:lpstr>وَبَعْضٌ أَوْلَدْتَهُ مِنْ غَيْرِ أَبٍ</vt:lpstr>
      <vt:lpstr>وَآتَيْتَهُ ٱلْبَيِّنَاتِ</vt:lpstr>
      <vt:lpstr>وَأَيَّدْتَهُ بِرُوحِ ٱلْقُدُسِ</vt:lpstr>
      <vt:lpstr>وَكُلٌّ [وَ كُلا] شَرَعْتَ لَهُ شَرِيعَةً</vt:lpstr>
      <vt:lpstr>وَنَهَجْتَ لَهُ مِنْهَاجاً</vt:lpstr>
      <vt:lpstr>وَتَخَيَّرْتَ لَهُ أَوْصِيَاءَ [أَوْصِيَاءَهُ‏]</vt:lpstr>
      <vt:lpstr>مُسْتَحْفِظاً بَعْدَ مُسْتَحْفِظٍ [مُسْتَحْفَظاً بَعْدَ مُسْتَحْفَظٍ]</vt:lpstr>
      <vt:lpstr>مِنْ مُدَّةٍ إِلٰى مُدَّةٍ</vt:lpstr>
      <vt:lpstr>إِقَامَةً لِدِينِكَ</vt:lpstr>
      <vt:lpstr>وَحُجَّةً عَلٰى عِبَادِكَ</vt:lpstr>
      <vt:lpstr>وَلِئَلاَّ يَزُولَ ٱلْحَقُّ عَنْ مَقَرِّهِ</vt:lpstr>
      <vt:lpstr>وَيَغْلِبَ ٱلْبَاطِلُ عَلٰى أَهْلِهِ</vt:lpstr>
      <vt:lpstr>وَلاَ [لِئَلا] يَقُولَ أَحَدٌ</vt:lpstr>
      <vt:lpstr>لَوْ لاَ أَرْسَلْتَ إِلَيْنَا رَسُولاً مُنْذِراً</vt:lpstr>
      <vt:lpstr>وَأَقَمْتَ لَنَا عَلَماً هَادِياً</vt:lpstr>
      <vt:lpstr>فَنَتَّبِعَ آيَاتِكَ مِنْ قَبْلِ انْ نَذِلَّ وَنَخْزٰى</vt:lpstr>
      <vt:lpstr>إِلٰى أَنِ ٱنْتَهَيْتَ بِٱلْأَمْرِ إِلٰى حَبِيبِكَ وَنَجِيبِكَ مُحَمَّدٍ</vt:lpstr>
      <vt:lpstr>صَلَّى ٱللّٰهُ عَلَيْهِ وَآلِهِ</vt:lpstr>
      <vt:lpstr>فَكَانَ كَمَا ٱنْتَجَبْتَهُ</vt:lpstr>
      <vt:lpstr>سَيِّدَ مَنْ خَلَقْتَهُ</vt:lpstr>
      <vt:lpstr>وَصَفْوَةَ مَنِ ٱصْطَفَيْتَهُ</vt:lpstr>
      <vt:lpstr>وَأَفْضَلَ مَنِ ٱجْتَبَيْتَهُ</vt:lpstr>
      <vt:lpstr>وَأَكْرَمَ مَنِ ٱعْتَمَدْتَهُ</vt:lpstr>
      <vt:lpstr>قَدَّمْتَهُ عَلٰى أَنْبِيَائِكَ</vt:lpstr>
      <vt:lpstr>وَبَعَثْتَهُ إِلَى ٱلثَّقَلَيْنِ مِنْ عِبَادِكَ</vt:lpstr>
      <vt:lpstr>وَأَوْطَأْتَهُ مَشَارِقَكَ وَمَغَارِبَكَ</vt:lpstr>
      <vt:lpstr>وَسَخَّرْتَ لَهُ ٱلْبُرَاقَ</vt:lpstr>
      <vt:lpstr>وَعَرَجْتَ بِرُوْحِهِ [بِهِ‏] إِلٰى سَمَائِكَ</vt:lpstr>
      <vt:lpstr>وَأَوْدَعْتَهُ عِلْمَ مَا كَانَ</vt:lpstr>
      <vt:lpstr>وَمَا يَكُونُ إِلَى ٱنْقِضَاءِ خَلْقِكَ</vt:lpstr>
      <vt:lpstr>ثُمَّ نَصَرْتَهُ بِٱلرُّعْبِ</vt:lpstr>
      <vt:lpstr>وَحَفَفْتَهُ بِجَبْرَئِيلَ وَمِيكَائِيلَ</vt:lpstr>
      <vt:lpstr>وَٱلْمُسَوِّمِينَ مِنْ مَلاَئِكَتِكَ</vt:lpstr>
      <vt:lpstr>وَوَعَدْتَهُ أَنْ تُظْهِرَ دِينَهُ عَلَى ٱلدِّينِ كُلِّهِ</vt:lpstr>
      <vt:lpstr>وَلَوْ كَرِهَ ٱلْمُشْرِكُونَ</vt:lpstr>
      <vt:lpstr>وَذٰلِكَ بَعْدَ أَنْ بَوَّأْتَهُ مُبَوَّأَ صِدْقٍ مِنْ أَهْلِهِ</vt:lpstr>
      <vt:lpstr>وَجَعَلْتَ لَهُ وَلَهُمْ أَوَّلَ بَيْتٍ</vt:lpstr>
      <vt:lpstr>وُضِعَ لِلنَّاسِ لَلَّذِي بِبَكَّةَ</vt:lpstr>
      <vt:lpstr>مُبَارَكاً وَهُدًى لِلْعَالَمينَ</vt:lpstr>
      <vt:lpstr>فِيهِ آيَاتٌ بَيِّنَاتٌ</vt:lpstr>
      <vt:lpstr>مَقَامُ إِبْرَاهِيمَ</vt:lpstr>
      <vt:lpstr>وَمَنْ دَخَلَهُ كَانَ آمِناً</vt:lpstr>
      <vt:lpstr>وَقُلْتَ إِنَّمَا يُرِيدُ ٱللّٰهُ لِيُذْهِبَ عَنْكُمُ ٱلرِّجْسَ</vt:lpstr>
      <vt:lpstr>أَهْلَ ٱلْبَيْتِ وَيُطَهِّرَكُمْ تَطْهِيراً.</vt:lpstr>
      <vt:lpstr>ثُمَّ جَعَلْتَ أَجْرَ مُحَمَّدٍ صَلَوَاتُكَ عَلَيْهِ وَآلِهِ</vt:lpstr>
      <vt:lpstr>مَوَدَّتَهُمْ فِي كِتَابِكَ</vt:lpstr>
      <vt:lpstr>فَقُلْتَ قُلْ لاَ أَسْأَلُكُمْ عَلَيْهِ أَجْراً</vt:lpstr>
      <vt:lpstr>إِلاَّ ٱلْمَوَدَّةَ فِي ٱلْقُرْبٰى.</vt:lpstr>
      <vt:lpstr>وَقُلْتَ مَا سَأَلْتُكُمْ مِنْ أَجْرٍ فَهُوَ لَكُمْ.</vt:lpstr>
      <vt:lpstr>وَقُلْتَ مَا أَسْأَلُكُمْ عَلَيْهِ مِنْ أَجْرٍ</vt:lpstr>
      <vt:lpstr>إِلاَّ مَنْ شَاءَ أَنْ يَتَّخِذَ إِلٰى رَبِّهِ سَبِيلاَ.</vt:lpstr>
      <vt:lpstr>فَكَانُوٱ هُمُ ٱلسَّبِيلَ إِلَيْكَ</vt:lpstr>
      <vt:lpstr>وَٱلْمَسْلَكَ إِلٰى رِضْوَانِكَ</vt:lpstr>
      <vt:lpstr>فَلَمَّا ٱنْقَضَتْ أَيَّامُهُ</vt:lpstr>
      <vt:lpstr>أَقَامَ وَلِيَّهُ عَلِيَّ بْنَ أَبِي طَالِبٍ</vt:lpstr>
      <vt:lpstr>صَلَوَاتُكَ عَلَيْهِمَا وَآلِهِمَا هَادِياً</vt:lpstr>
      <vt:lpstr>إِذْ كَانَ هُوَ ٱلْمُنْذِرَ</vt:lpstr>
      <vt:lpstr>وَلِكُلِّ قَوْمٍ هَادٍ</vt:lpstr>
      <vt:lpstr>فَقَالَ وَٱلْمَلَاُ أَمَامَهُ</vt:lpstr>
      <vt:lpstr>مَنْ كُنْتُ مَوْلاَهُ</vt:lpstr>
      <vt:lpstr>فَعَلِيٌّ مَوْلاَهُ</vt:lpstr>
      <vt:lpstr>أَللّٰهُمَّ وَالِ مَنْ وَالاَهُ</vt:lpstr>
      <vt:lpstr>وَعَادِ مَنْ عَادَاهُ</vt:lpstr>
      <vt:lpstr>وَٱنْصُرْ مَنْ نَصَرَهُ</vt:lpstr>
      <vt:lpstr>وَٱخْذُلْ مَنْ خَذَلَهُ.</vt:lpstr>
      <vt:lpstr>وَقَالَ مَنْ كُنْتُ أَنَا نَبِيَّهُ فَعَلِيٌّ أَمِيرُهُ</vt:lpstr>
      <vt:lpstr>وَقَالَ أَنَا وَعَلِيٌّ مِنْ شَجَرَةٍ وَاحِدَةٍ</vt:lpstr>
      <vt:lpstr>وَسَائِرُ ٱلنَّاسِ مِنْ شَجَرٍ شَتّٰى</vt:lpstr>
      <vt:lpstr>وَأَحَلَّهُ مَحَلَّ هَارُونَ مِنْ مُوسٰى</vt:lpstr>
      <vt:lpstr>فَقَالَ لَهُ أَنْتَ مِنِّي بِمَنْزِلَةِ هَارُونَ مِنْ مُوسٰى</vt:lpstr>
      <vt:lpstr>إِلاَّ أَنَّهُ لاَ نَبِيَّ بَعْدِي</vt:lpstr>
      <vt:lpstr>وَزَوَّجَهُ ٱبْنَتَهُ سَيِّدَةَ نِسَاءِ ٱلْعَالَمِينَ</vt:lpstr>
      <vt:lpstr>وَأَحَلَّ لَهُ مِنْ مَسْجِدِهِ مَا حَلَّ لَهُ</vt:lpstr>
      <vt:lpstr>وَسَدَّ ٱلْأَبْوَابَ إِلاَّ بَابَهُ</vt:lpstr>
      <vt:lpstr>ثُمَّ أَوْدَعَهُ عِلْمَهُ وَحِكْمَتَهُ</vt:lpstr>
      <vt:lpstr>فَقَالَ أَنَا مَدِينَةُ ٱلْعِلْمِ</vt:lpstr>
      <vt:lpstr>وَعَلِيٌّ بَابُهَا</vt:lpstr>
      <vt:lpstr>فَمَنْ أَرَادَ ٱلْمَدِينَةَ وَٱلْحِكْمَةَ</vt:lpstr>
      <vt:lpstr>فَلْيَأْتِهَا مِنْ بَابِهَا</vt:lpstr>
      <vt:lpstr>ثُمَّ قَالَ أَنْتَ أَخِي وَوَصِيِّي وَوَارِثِي</vt:lpstr>
      <vt:lpstr>لَحْمُكَ مِنْ لَحْمِي</vt:lpstr>
      <vt:lpstr>وَدَمُكَ مِنْ دَمِي</vt:lpstr>
      <vt:lpstr>وَسِلْمُكَ سِلْمِي</vt:lpstr>
      <vt:lpstr>وَحَرْبُكَ حَرْبِي</vt:lpstr>
      <vt:lpstr>وَٱلْإِيمَانُ مُخَالِطٌ لَحْمَكَ وَدَمَكَ</vt:lpstr>
      <vt:lpstr>كَمَا خَالَطَ لَحْمِي وَدَمِي</vt:lpstr>
      <vt:lpstr>وَأَنْتَ غَداً عَلَى الْحَوْضِ خَلِيفَتِي</vt:lpstr>
      <vt:lpstr>وَأَنْتَ تَقْضِي دَيْنِي</vt:lpstr>
      <vt:lpstr>وَتُنْجِزُ عِدَاتِي</vt:lpstr>
      <vt:lpstr>وَشِيعَتُكَ عَلٰى مَنَابِرَ مِنْ نُورٍ</vt:lpstr>
      <vt:lpstr>مُبْيَضَّةً وُجُوهُهُمْ حَوْلِي فِي ٱلْجَنَّةِ</vt:lpstr>
      <vt:lpstr>وَهُمْ جِيرَانِي</vt:lpstr>
      <vt:lpstr>وَلَوْلاَ أَنْتَ يَا عَلِيُّ</vt:lpstr>
      <vt:lpstr>لَمْ يُعْرَفِ ٱلْمُؤْمِنُونَ بَعْدِي</vt:lpstr>
      <vt:lpstr>وَكَانَ بَعْدَهُ هُدًى مِنَ ٱلضَّلاَلِ</vt:lpstr>
      <vt:lpstr>وَنُوراً مِنَ ٱلْعَمٰى</vt:lpstr>
      <vt:lpstr>وَحَبْلَ ٱللّٰهِ ٱلْمَتِينَ</vt:lpstr>
      <vt:lpstr>وَصِرَاطَهُ ٱلْمُسْتَقِيمَ</vt:lpstr>
      <vt:lpstr>لاَ يُسْبَقُ بِقَرَابَةٍ فِي رَحِمٍ</vt:lpstr>
      <vt:lpstr>وَلاَ بِسَابِقَةٍ فِي دِينٍ</vt:lpstr>
      <vt:lpstr>وَلاَ يُلْحَقُ فِي مَنْقَبَةٍ مِنْ مَنَاقِبِهِ</vt:lpstr>
      <vt:lpstr>يَحْذُو حَذْوَ ٱلرَّسُولِ</vt:lpstr>
      <vt:lpstr>صَلَّى ٱللّٰهُ عَلَيْهِمَا وَآلِهِمَا</vt:lpstr>
      <vt:lpstr>وَيُقَاتِلُ عَلَى ٱلتَّأْوِيلِ</vt:lpstr>
      <vt:lpstr>وَلاَ تَأْخُذُهُ فِي ٱللّٰهِ لَوْمَةُ لاَئِمٍ</vt:lpstr>
      <vt:lpstr>قَدْ وَتَرَ فِيهِ صَنَادِيدَ ٱلْعَرَبِ</vt:lpstr>
      <vt:lpstr>وَقَتَلَ أَبْطَالَهُمْ</vt:lpstr>
      <vt:lpstr>وَنَاوَشَ [نَاهَشَ‏] ذُؤْبَانَهُمْ</vt:lpstr>
      <vt:lpstr>فَأَوْدَعَ قُلُوبَهُمْ أَحْقَاداً</vt:lpstr>
      <vt:lpstr>بَدْرِيَّةً وَخَيْبَرِيَّةً وَحُنَيْنِيَّةً وَغَيْرَهُنَّ</vt:lpstr>
      <vt:lpstr>فَأَضَبَّتْ [فَأَصَنَّتْ‏] [فَأَصَنَ‏] عَلٰى عَدَاوَتِهِ</vt:lpstr>
      <vt:lpstr>وَأَكَبَّتْ عَلٰى مُنَابَذَتِهِ</vt:lpstr>
      <vt:lpstr>حَتّٰى قَتَلَ ٱلنَّاكِثِينَ وَٱلْقَاسِطِينَ وَٱلْمَارِقِينَ</vt:lpstr>
      <vt:lpstr>وَلَمَّا قَضٰى نَحْبَهُ</vt:lpstr>
      <vt:lpstr>وَقَتَلَهُ أَشْقَى [الْاَشْقِيَاءِ مِنَ الْاَوَّلِينَ وَ]ٱلْآخِرِينَ يَتْبَعُ أَشْقَى ٱلْأَوَّلِينَ</vt:lpstr>
      <vt:lpstr>لَمْ يُمْتَثَلْ أَمْرُ رَسُولِ ٱللّٰهِ</vt:lpstr>
      <vt:lpstr>صَلَّى ٱللّٰهُ عَلَيْهِ وَآلِهِ</vt:lpstr>
      <vt:lpstr>فِي ٱلْهَادِينَ بَعْدَ ٱلْهَادِينَ</vt:lpstr>
      <vt:lpstr>وَٱلْأُمَّةُ مُصِرَّةٌ عَلٰى مَقْتِهِ</vt:lpstr>
      <vt:lpstr>مُجْتَمِعَةٌ عَلٰى قَطِيعَةِ رَحِمِهِ</vt:lpstr>
      <vt:lpstr>وَإِقْصَاءِ وُلْدِهِ</vt:lpstr>
      <vt:lpstr>إِلاَّ ٱلْقَلِيلَ مِمَّنْ وَفٰى لِرِعَايَةِ ٱلْحَقِّ فِيهِمْ</vt:lpstr>
      <vt:lpstr>فَقُتِلَ مَنْ قُتِلَ</vt:lpstr>
      <vt:lpstr>وَسُبِيَ مَنْ سُبِيَ</vt:lpstr>
      <vt:lpstr>وَأُقْصِيَ مَنْ أُقْصِيَ</vt:lpstr>
      <vt:lpstr>وَجَرَى ٱلْقَضَاءُ لَهُمْ</vt:lpstr>
      <vt:lpstr>بِمَا يُرْجٰى لَهُ حُسْنُ ٱلْمَثُوبَةِ</vt:lpstr>
      <vt:lpstr>إِذْ كَانَتِ ٱلْأَرْضُ لِلّٰهِ</vt:lpstr>
      <vt:lpstr>يُورِثُهَا مَنْ يَشَاءُ مِنْ عِبَادِهِ</vt:lpstr>
      <vt:lpstr>وَٱلْعَاقِبَةُ لِلْمُتَّقِينَ</vt:lpstr>
      <vt:lpstr>وَسُبْحَانَ رَبِّنَا</vt:lpstr>
      <vt:lpstr>إِنْ كَانَ وَعْدُ رَبِّنَا لَمَفْعُولاَ</vt:lpstr>
      <vt:lpstr>وَلَنْ يُخْلِفَ ٱللّٰهُ وَعْدَهُ</vt:lpstr>
      <vt:lpstr>وَهُوَ ٱلْعَزِيزُ ٱلْحَكِيمُ</vt:lpstr>
      <vt:lpstr>فَعَلَى ٱلْأَطَائِبِ مِنْ أَهْلِ بَيْتِ مُحَمَّدٍ وَعَلِيٍّ</vt:lpstr>
      <vt:lpstr>صَلَّى ٱللّٰهُ عَلَيْهِمَا وَآلِهِمَا</vt:lpstr>
      <vt:lpstr>فَلْيَبْكِ ٱلْبَاكُونَ</vt:lpstr>
      <vt:lpstr>وَإِيَّاهُمْ فَلْيَنْدُبِ ٱلنَّادِبُونَ</vt:lpstr>
      <vt:lpstr>وَلِمِثْلِهِمْ فَلْتُذْرَفِ [فَلْتَدُرَّ] ٱلدُّمُوعُ</vt:lpstr>
      <vt:lpstr>وَلْيَصْرُخِ ٱلصَّارِخُونَ</vt:lpstr>
      <vt:lpstr>وَيَضِجُّ [يَضِجَ‏] ٱلضَّاجُّونَ</vt:lpstr>
      <vt:lpstr>وَيَعِجُّ [يَعِجَ‏] ٱلْعَاجُّوَنَ</vt:lpstr>
      <vt:lpstr>أَيْنَ ٱلْحَسَنُ أَيْنَ ٱلْحُسَيْنُ</vt:lpstr>
      <vt:lpstr>أَيْنَ ابْنَاءُ ٱلْحُسَيْنِ</vt:lpstr>
      <vt:lpstr>صَالِحٌ بَعْدَ صَالِحٍ</vt:lpstr>
      <vt:lpstr>وَصَادِقٌ بَعْدَ صَادِقٍ</vt:lpstr>
      <vt:lpstr>أَيْنَ ٱلسَّبِيلُ بَعْدَ ٱلسَّبِيلِ</vt:lpstr>
      <vt:lpstr>أَيْنَ ٱلْخِيَرَةُ بَعْدَ ٱلْخِيَرَةِ</vt:lpstr>
      <vt:lpstr>أَيْنَ ٱلشُّمُوسُ ٱلطَّالِعَةُ</vt:lpstr>
      <vt:lpstr>أَيْنَ ٱلْأَقْمَارُ ٱلْمُنِيرَةُ</vt:lpstr>
      <vt:lpstr>أَيْنَ ٱلْأَنْجُمُ ٱلزَّاهِرَةُ</vt:lpstr>
      <vt:lpstr>أَيْنَ أَعْلاَمُ ٱلدِّينِ</vt:lpstr>
      <vt:lpstr>وَقَوَاعِدُ ٱلْعِلْمِ</vt:lpstr>
      <vt:lpstr>أَيْنَ بَقِيَّةُ ٱللّٰهِ</vt:lpstr>
      <vt:lpstr>ٱلَّتِي لاَ تَخْلُو مِنَ ٱلْعِتْرَةِ ٱلْهَادِيةِ</vt:lpstr>
      <vt:lpstr>أَيْنَ ٱلْمُعَدُّ لِقَطْعِ دَابِرِ ٱلظَّلَمَةِ</vt:lpstr>
      <vt:lpstr>أَيْنَ ٱلْمُنْتَظَرُ لِإِقَامَةِ ٱلْأَمْتِ وَٱلْعِوَجِ</vt:lpstr>
      <vt:lpstr>أَيْنَ ٱلْمُرْتَجٰى لِإِزَالَةِ ٱلْجَوْرِ وَٱلْعُدْوَانِ</vt:lpstr>
      <vt:lpstr>أَيْنَ ٱلْمُدَّخَرُ لِتَجْدِيدِ ٱلْفَرَائِضِ وَٱلسُّنَنِ</vt:lpstr>
      <vt:lpstr>أَيْنَ ٱلْمُتَخَيَّرُ [الْمُتَّخَذُ] لِإِعَادَةِ ٱلْمِلَّةِ وَٱلشَّرِيعَةِ</vt:lpstr>
      <vt:lpstr>أَيْنَ ٱلْمُؤَمَّلُ لِإِحْيَاءِ ٱلْكِتَابِ وَحُدُودِهِ</vt:lpstr>
      <vt:lpstr>أَيْنَ مُحْيِي مَعَالِمِ ٱلدِّينِ وَاهْلِهِ</vt:lpstr>
      <vt:lpstr>أَيْنَ قَاصِمُ شَوْكَةِ ٱلْمُعْتَدِينَ</vt:lpstr>
      <vt:lpstr>أَيْنَ هَادِمُ أَبْنِيَةِ ٱلشِّرْكِ وَٱلنِّفَاقِ</vt:lpstr>
      <vt:lpstr>أَيْنَ مُبِيدُ أَهْلِ ٱلْفُسُوقِ</vt:lpstr>
      <vt:lpstr>وَٱلْعِصْيَانِ وَٱلطُّغْيَانِ</vt:lpstr>
      <vt:lpstr>أَيْنَ حَاصِدُ فُرُوعِ ٱلْغَيِّ وَٱلشِّقَاقِ [النِّفَاقِ‏]</vt:lpstr>
      <vt:lpstr>أَيْنَ طَامِسُ آثَارِ ٱلزَّيْغِ وَٱلْأَهْوَاءِ</vt:lpstr>
      <vt:lpstr>أَيْنَ قَاطِعُ حَبَائِلِ ٱلْكِذْبِ [الْكَذِبِ‏] وَٱلْأِفْتِرَاءِ</vt:lpstr>
      <vt:lpstr>أَيْنَ مُبِيدُ ٱلْعُتَاةِ وَٱلْمَرَدَةِ</vt:lpstr>
      <vt:lpstr>أَيْنَ مُسْتَأْصِلُ أَهْلِ ٱلْعِنَادِ وَٱلتَّضْلِيلِ وَٱلْإِلْحَادِ</vt:lpstr>
      <vt:lpstr>أَيْنَ مُعِزُّ ٱلْأَوْلِيَاءِ وَمُذِلُّ ٱلْأَعْدَاءِ</vt:lpstr>
      <vt:lpstr>أَيْنَ جَامِعُ ٱلْكَلِمَةِ [الْكَلِمِ‏] عَلَى ٱلتَّقْوٰى</vt:lpstr>
      <vt:lpstr>أَيْنَ بَابُ ٱللّٰهِ ٱلَّذِي مِنْهُ يُؤْتٰى</vt:lpstr>
      <vt:lpstr>أَيْنَ وَجْهُ ٱللّٰهِ ٱلَّذِي إِلَيْهِ يَتَوَجَّهُ ٱلْأَوْلِيَاءُ</vt:lpstr>
      <vt:lpstr>أَيْنَ ٱلسَّبَبُ ٱلْمُتَّصِلُ بَيْنَ ٱلْأَرْضِ وَٱلسَّمَاءِ</vt:lpstr>
      <vt:lpstr>أَيْنَ صَاحِبُ يَوْمِ ٱلْفَتْحِ</vt:lpstr>
      <vt:lpstr>وَنَاشِرُ رَايَةِ ٱلْهُدٰى</vt:lpstr>
      <vt:lpstr>أَيْنَ مُؤَلِّفُ شَمْلِ ٱلصَّلاَحِ وَٱلرِّضَا</vt:lpstr>
      <vt:lpstr>أَيْنَ ٱلطَّالِبُ بِذُحُولِ ٱلْأَنْبِيَاءِ وَأَبْنَاءِ ٱلْأَنْبِيَاءِ</vt:lpstr>
      <vt:lpstr>أَيْنَ ٱلطَّالِبُ [الْمُطَالِبُ‏] بِدَمِ ٱلْمَقْتُولِ بِكَرْبَلاَءَ</vt:lpstr>
      <vt:lpstr>أَيْنَ ٱلْمَنْصُورُ عَلٰى مَنِ ٱعْتَدٰى عَلَيْهِ وَٱفْتَرٰى</vt:lpstr>
      <vt:lpstr>أَيْنَ ٱلْمُضْطَرُّ ٱلَّذِي يُجَابُ إِذَا دَعَا</vt:lpstr>
      <vt:lpstr>أَيْنَ صَدْرُ ٱلْخَلاَئِقِ [ٱلْخَلائِفِ‏] ذُو ٱلْبِرِّ وَٱلتَّقْوٰى</vt:lpstr>
      <vt:lpstr>أَيْنَ ٱبْنُ ٱلنَّبِيِّ ٱلْمُصْطَفٰى</vt:lpstr>
      <vt:lpstr>وَٱبْنُ عَلِيٍّ ٱلْمُرْتَضٰى</vt:lpstr>
      <vt:lpstr>وَٱبْنُ خَدِيجَةَ ٱلْغَرَّاءِ</vt:lpstr>
      <vt:lpstr>وَٱبْنُ فَاطِمَةَ ٱلْكُبْرٰى</vt:lpstr>
      <vt:lpstr>بِأَبِي أَنْتَ وَأُمِّي</vt:lpstr>
      <vt:lpstr>وَنَفْسِي لَكَ ٱلْوِقَاءُ وَٱلْحِمٰى</vt:lpstr>
      <vt:lpstr>يَا ٱبْنَ ٱلسَّادَةِ ٱلْمُقَرَّبِينَ</vt:lpstr>
      <vt:lpstr>يَا ٱبْنَ ٱلنُّجَبَاءِ ٱلْأَكْرَمِينَ</vt:lpstr>
      <vt:lpstr>يَا ٱبْنَ ٱلْهُدَاةِ ٱلْمَهْدِيِّينَ [الْمُهْتَدِينَ‏]</vt:lpstr>
      <vt:lpstr>يَا ٱبْنَ ٱلْخِيَرَةِ ٱلْمُهَذَّبِينَ</vt:lpstr>
      <vt:lpstr>يَا ٱبْنَ ٱلْغَطَارِفَةِ ٱلْأَنْجَبِينَ</vt:lpstr>
      <vt:lpstr>يَا ٱبْنَ ٱلْأَطَائِبِ ٱلْمُطَهَّرِينَ [الْمُسْتَظْهَرِينَ‏]</vt:lpstr>
      <vt:lpstr>يَا ٱبْنَ ٱلْخَضَارِمَةِ ٱلْمُنْتَجَبِينَ</vt:lpstr>
      <vt:lpstr>يَا ٱبْنَ ٱلْقَمَاقِمَةِ ٱلْأَكْرَمِينَ [ٱلْأَكْبَرِينَ‏]</vt:lpstr>
      <vt:lpstr>يَا ٱبْنَ ٱلْبُدُورِ ٱلْمُنِيرَةِ</vt:lpstr>
      <vt:lpstr>يَا ٱبْنَ ٱلسُّرُجِ ٱلْمُضِيئَةِ</vt:lpstr>
      <vt:lpstr>يَا ٱبْنَ ٱلشُّهُبِ ٱلثَّاقِبَةِ</vt:lpstr>
      <vt:lpstr>يَا ٱبْنَ ٱلْأَنْجُمِ ٱلزَّاهِرَةِ</vt:lpstr>
      <vt:lpstr>يَا ٱبْنَ ٱلسُّبُلِ ٱلْوَاضِحَةِ</vt:lpstr>
      <vt:lpstr>يَا ٱبْنَ ٱلْأَعْلاَمِ ٱللاَّئِحَةِ</vt:lpstr>
      <vt:lpstr>يَا ٱبْنَ ٱلْعُلُومِ ٱلْكَامِلَةِ</vt:lpstr>
      <vt:lpstr>يَا ٱبْنَ ٱلسُّنَنِ ٱلْمَشْهُورَةِ</vt:lpstr>
      <vt:lpstr>يَا ٱبْنَ ٱلْمَعَالِمِ ٱلْمَأْثُورَةِ</vt:lpstr>
      <vt:lpstr>يَا ٱبْنَ ٱلْمُعْجِزَاتِ ٱلْمَوْجُودَةِ</vt:lpstr>
      <vt:lpstr>يَا ٱبْنَ ٱلدَّلاَئِلِ ٱلْمَشْهُودَةِ [الْمَشْهُورَةِ]</vt:lpstr>
      <vt:lpstr>يَا ٱبْنَ ٱلصِّرَاطِ ٱلْمُسْتَقِيمِ</vt:lpstr>
      <vt:lpstr>يَا ٱبْنَ ٱلنَّبَإِ ٱلْعَظِيمِ</vt:lpstr>
      <vt:lpstr>يَا ٱبْنَ مَنْ هُوَ فِي أُمِّ ٱلْكِتَابِ لَدَى ٱللّٰهِ عَلِيٌّ حَكِيمٌ</vt:lpstr>
      <vt:lpstr>يَا ٱبْنَ ٱلآيَاتِ وَٱلْبَيِّنَاتِ</vt:lpstr>
      <vt:lpstr>يَا ٱبْنَ ٱلدَّلاَئِلِ ٱلظَّاهِرَاتِ</vt:lpstr>
      <vt:lpstr>يَا ٱبْنَ ٱلْبَرَاهِينِ ٱلْوَاضِحَاتِ ٱلْبَاهِرَاتِ</vt:lpstr>
      <vt:lpstr>يَا ٱبْنَ ٱلْحُجَجِ ٱلْبَالِغَاتِ</vt:lpstr>
      <vt:lpstr>يَا ٱبْنَ ٱلنِّعَمِ ٱلسَّابِغَاتِ</vt:lpstr>
      <vt:lpstr>يَا ٱبْنَ طٰهٰ وَٱلْمُحْكَمَاتِ</vt:lpstr>
      <vt:lpstr>يَا ٱبْنَ يٰس وَٱلذَّارِيَاتِ</vt:lpstr>
      <vt:lpstr>يَا ٱبْنَ ٱلطُّورِ وَٱلْعَادِيَاتِ</vt:lpstr>
      <vt:lpstr>يَا ٱبْنَ مَنْ دَنَا فَتَدَلّٰى</vt:lpstr>
      <vt:lpstr>فَكَانَ قَابَ قَوْسَيْنِ أَوْ ادْنٰى</vt:lpstr>
      <vt:lpstr>دُنُوّاً وَٱقْتِرَاباً مِنَ ٱلْعَلِيِّ ٱلْأَعْلٰى</vt:lpstr>
      <vt:lpstr>لَيْتَ شِعْرِي أَيْنَ ٱسْتَقَرَّتْ بِكَ ٱلنَّوٰى</vt:lpstr>
      <vt:lpstr>بَلْ أَيُّ أَرْضٍ تُقِلُّكَ أَوْ ثَرٰى</vt:lpstr>
      <vt:lpstr>أَبِرَضْوٰى أَوْ غَيْرِهَا أَمْ ذِي طُوًى</vt:lpstr>
      <vt:lpstr>عَزِيزٌ عَلَيَّ أَنْ أَرَى ٱلْخَلْقَ وَلاَ تُرٰى</vt:lpstr>
      <vt:lpstr>وَلاَ أَسْمَعَ [أَسْمَعُ‏] لَكَ حَسِيساً وَلاَ نَجْوٰى</vt:lpstr>
      <vt:lpstr>عَزِيزٌ عَلَيَّ أَنْ تُحِيطَ بِكَ دُونِيَ [لا تُحِيطَ بِي دُونَكَ‏] ٱلْبَلْوٰى</vt:lpstr>
      <vt:lpstr>وَلاَ يَنَالَكَ مِنِّي ضَجِيجٌ وَلاَ شَكْوٰى</vt:lpstr>
      <vt:lpstr>بِنَفْسِي أَنْتَ مِنْ مُغَيَّبٍ لَمْ يَخْلُ مِنَّا</vt:lpstr>
      <vt:lpstr>بِنَفْسِي أَنْتَ مِنْ نَازِحٍ مَا نَزَحَ [يَنْزَحُ‏] عَنَّا</vt:lpstr>
      <vt:lpstr>بِنَفْسِي أَنْتَ أُمْنِيَّةُ شَائِقٍ يَتَمَنّٰى</vt:lpstr>
      <vt:lpstr>مِنْ مُؤْمِنٍ وَمُؤْمِنَةٍ ذَكَرَا فَحَنَّا</vt:lpstr>
      <vt:lpstr>بِنَفْسِي أَنْتَ مِنْ عَقِيدِ عِزٍّ لاَ يُسَامٰى</vt:lpstr>
      <vt:lpstr>بِنَفْسِي أَنْتَ مِنْ أَثِيلِ مَجْدٍ لاَ يُجَارٰى [يُحَاذٰى‏]</vt:lpstr>
      <vt:lpstr>بِنَفْسِي أَنْتَ مِنْ تِلاَدِ نِعَمٍ لاَ تُضَاهٰى</vt:lpstr>
      <vt:lpstr>بِنَفْسِي أَنْتَ مِنْ نَصِيفِ شَرَفٍ لاَ يُسَاوٰى</vt:lpstr>
      <vt:lpstr>إِلٰى مَتٰى أَحَارُ [أَجْأَرُ] فِيكَ يَا مَوْلاَيَ وَإِلٰى مَتٰى</vt:lpstr>
      <vt:lpstr>وَأَيَّ خِطَابٍ أَصِفُ فِيكَ وَأَيَّ نَجْوٰى</vt:lpstr>
      <vt:lpstr>عَزِيزٌ عَلَيَّ أَنْ أُجَابَ دُونَكَ وَ [أَوْ] أُنَاغٰى</vt:lpstr>
      <vt:lpstr>عَزِيزٌ عَلَيَّ أَنْ أَبْكِيَكَ وَيَخْذُلَكَ ٱلْوَرٰى</vt:lpstr>
      <vt:lpstr>عَزِيزٌ عَلَيَّ أَنْ يَجْرِيَ عَلَيْكَ دُونَهُمْ مَا جَرٰى</vt:lpstr>
      <vt:lpstr>هَلْ مِنْ مُعِينٍ فَأُطِيلَ مَعَهُ ٱلْعَوِيلَ وَٱلْبُكَاءَ</vt:lpstr>
      <vt:lpstr>هَلْ مِنْ جَزُوعٍ فَأُسَاعِدَ جَزَعَهُ إِذَا خَلاَ</vt:lpstr>
      <vt:lpstr>هَلْ قَذِيَتْ عَيْنٌ فَسَاعَدَتْهَا عَيْنِي عَلَى ٱلْقَذٰى</vt:lpstr>
      <vt:lpstr>هَلْ إِلَيْكَ يَا ٱبْنَ أَحْمَدَ سَبِيلٌ فَتُلْقٰى</vt:lpstr>
      <vt:lpstr>هَلْ يَتَّصِلُ يَوْمُنَا مِنْكَ بِعِدَةٍ [بِغَدِهِ‏] فَنَحْظٰى</vt:lpstr>
      <vt:lpstr>مَتٰى نَرِدُ مَنَاهِلَكَ ٱلرَّوِيَّةَ فَنَرْوٰى</vt:lpstr>
      <vt:lpstr>مَتٰى نَنْتَقِعُ مِنْ عَذْبِ مَائِكَ</vt:lpstr>
      <vt:lpstr>فَقَدْ طَالَ ٱلصَّدٰى</vt:lpstr>
      <vt:lpstr>مَتٰى نُغَادِيكَ وَنُرَاوِحُكَ فَنَقِرَّ عَيْناً [فَتَقَرَّ عُيُونُنَا]</vt:lpstr>
      <vt:lpstr>مَتٰى تَرَانَا [وَ] وَنَرَاكَ وَقَدْ نَشَرْتَ لِوَاءَ ٱلنَّصْرِ تُرٰى</vt:lpstr>
      <vt:lpstr>أَتَرَانَا نَحُفُّ بِكَ وَأَنْتَ تَؤُمُّ ٱلْمَلَا</vt:lpstr>
      <vt:lpstr>وَقَدْ مَلَأْتَ ٱلْأَرْضَ عَدْلاَ</vt:lpstr>
      <vt:lpstr>وَأَذَقْتَ أَعْدَاءَكَ هَوَاناً وَعِقَاباً</vt:lpstr>
      <vt:lpstr>وَأَبَرْتَ ٱلْعُتَاةَ وَجَحَدَةَ ٱلْحَقِّ</vt:lpstr>
      <vt:lpstr>وَقَطَعْتَ دَابِرَ ٱلْمُتَكَبِّرِينَ</vt:lpstr>
      <vt:lpstr>وَٱجْتَثَثْتَ أُصُولَ ٱلظَّالِمِينَ</vt:lpstr>
      <vt:lpstr>وَنَحْنُ نَقُولُ ٱلْحَمْدُ لِلَّهِ رَبِّ ٱلْعَالَمِينَ</vt:lpstr>
      <vt:lpstr>أَللّٰهُمَّ أَنْتَ كَشَّافُ ٱلْكُرَبِ وَٱلْبَلْوٰى</vt:lpstr>
      <vt:lpstr>وَإِلَيْكَ أَسْتَعْدِي فَعِنْدَكَ ٱلْعَدْوٰى</vt:lpstr>
      <vt:lpstr>وَأَنْتَ رَبُّ ٱلْآخِرَةِ وَٱلدُّنْيَا [الْاُولٰى‏]</vt:lpstr>
      <vt:lpstr>فَأَغِثْ يَا غِيَاثَ ٱلْمُسْتَغِيثِينَ عُبَيْدَكَ ٱلْمُبْتَلٰى</vt:lpstr>
      <vt:lpstr>وَأَرِهِ سَيِّدَهُ يَا شَدِيدَ ٱلْقُوٰى</vt:lpstr>
      <vt:lpstr>وَأَزِلْ عَنْهُ بِهِ ٱلْأَسٰى وَٱلْجَوٰى</vt:lpstr>
      <vt:lpstr>وَبَرِّدْ غَلِيلَهُ يَا مَنْ عَلَى ٱلْعَرْشِ ٱسْتَوٰى</vt:lpstr>
      <vt:lpstr>وَمَنْ إِلَيْهِ ٱلرُّجْعٰى وَٱلْمُنْتَهٰى</vt:lpstr>
      <vt:lpstr>أَللّٰهُمَّ وَنَحْنُ عَبِيدُكَ ٱلتَّائِقُونَ [ٱلشَّائِقُونَ‏] إِلٰى وَلِيِّكَ</vt:lpstr>
      <vt:lpstr>ٱلْمُذَكِّرِ بِكَ وَبِنَبِيِّكَ</vt:lpstr>
      <vt:lpstr>خَلَقْتَهُ لَنَا عِصْمَةً وَمَلاَذاً</vt:lpstr>
      <vt:lpstr>وَأَقَمْتَهُ لَنَا قِوَاماً وَمَعَاذاً</vt:lpstr>
      <vt:lpstr>وَجَعَلْتَهُ لِلْمُؤْمِنِينَ مِنَّا إِمَاماً</vt:lpstr>
      <vt:lpstr>فَبَلِّغْهُ مِنَّا تَحِيَّةً وَسَلاَماً</vt:lpstr>
      <vt:lpstr>وَزِدْنَا بِذٰلِكَ يَا رَبِّ إِكْرَاماً</vt:lpstr>
      <vt:lpstr>وَٱجْعَلْ مُسْتَقَرَّهُ لَنَا مُسْتَقَرّاً وَمُقَاماً</vt:lpstr>
      <vt:lpstr>وَأَتْمِمْ نِعْمَتَكَ بِتَقْدِيمِكَ إِيَّاهُ أَمَامَنَا</vt:lpstr>
      <vt:lpstr>حَتّٰى تُورِدَنَا جِنَانَكَ [جَنَّاتِكَ‏]</vt:lpstr>
      <vt:lpstr>وَمُرَافَقَةَ ٱلشُّهَدَاءِ مِنْ خُلَصَائِكَ</vt:lpstr>
      <vt:lpstr>أَللّٰهُمَّ صَلِّ عَلٰى مُحَمَّدٍ وَآلِ مُحَمَّدٍ</vt:lpstr>
      <vt:lpstr>وَصَلِّ عَلٰى مُحَمَّدٍ جَدِّهِ [وَ]رَسُولِكَ</vt:lpstr>
      <vt:lpstr>ٱلسَّيِّدِ ٱلْأَكْبَرِ</vt:lpstr>
      <vt:lpstr>وَعَلٰى [عَلِيٍ‏] أَبِيهِ ٱلسَّيِّدِ ٱلْأَصْغَرِ</vt:lpstr>
      <vt:lpstr>وَجَدَّتِهِ ٱلصِّدِّيقَةِ ٱلْكُبْرٰى</vt:lpstr>
      <vt:lpstr>فَاطِمَةَ بِنْتِ مُحَمَّدٍ</vt:lpstr>
      <vt:lpstr>وَعَلٰى مَنِ ٱصْطَفَيْتَ مِنْ آبَائِهِ ٱلْبَرَرَةِ</vt:lpstr>
      <vt:lpstr>وَعَلَيْهِ أَفْضَلَ وَأَكْمَلَ</vt:lpstr>
      <vt:lpstr>وَأَتَمَّ وَأَدْوَمَ</vt:lpstr>
      <vt:lpstr>وَأَكْثَرَ وَأَوْفَرَ</vt:lpstr>
      <vt:lpstr>مَا صَلَّيْتَ عَلٰى أَحَدٍ مِنْ أَصْفِيَائِكَ</vt:lpstr>
      <vt:lpstr>وَخِيَرَتِكَ مِنْ خَلْقِكَ</vt:lpstr>
      <vt:lpstr>وَصَلِّ عَلَيْهِ صَلاَةً لاَ غَايَةَ لِعَدَدِهَا</vt:lpstr>
      <vt:lpstr>وَلاَ نِهَايَةَ لِمَدَدِهَا</vt:lpstr>
      <vt:lpstr>وَلاَ نَفَادَ لِأَمَدِهَا</vt:lpstr>
      <vt:lpstr>أَللّٰهُمَّ وَأَقِمْ بِهِ ٱلْحَقَّ</vt:lpstr>
      <vt:lpstr>وَأَدْحِضْ بِهِ ٱلْبَاطِلَ</vt:lpstr>
      <vt:lpstr>وَأَدِلْ بِهِ أَوْلِيَاءَكَ</vt:lpstr>
      <vt:lpstr>وَأَذْلِلْ بِهِ أَعْدَاءَكَ</vt:lpstr>
      <vt:lpstr>وَصِلِ ٱللّٰهُمَّ بَيْنَنَا وَبَيْنَهُ</vt:lpstr>
      <vt:lpstr>وُصْلَةً تُؤَدِّي إِلٰى مُرَافَقَةِ سَلَفِهِ</vt:lpstr>
      <vt:lpstr>وَٱجْعَلْنَا مِمَّنْ يَأْخُذُ بِحُجْزَتِهِمْ</vt:lpstr>
      <vt:lpstr>وَيَمْكُثُ فِي ظِلِّهِمْ</vt:lpstr>
      <vt:lpstr>وَأَعِنَّا عَلٰى تَأْدِيَةِ حُقُوقِهِ إِلَيْهِ</vt:lpstr>
      <vt:lpstr>وَٱلِٱجْتِهَادِ فِي طَاعَتِهِ</vt:lpstr>
      <vt:lpstr>وَٱجْتِنَابِ مَعْصِيَتِهِ</vt:lpstr>
      <vt:lpstr>وَٱمْنُنْ عَلَيْنَا بِرِضَاهُ</vt:lpstr>
      <vt:lpstr>وَهَبْ لَنَا رَأْفَتَهُ وَرَحْمَتَهُ</vt:lpstr>
      <vt:lpstr>وَدُعَاءَهُ وَخَيْرَهُ</vt:lpstr>
      <vt:lpstr>مَا نَنَالُ بِهِ سَعَةً مِنْ رَحْمَتِكَ</vt:lpstr>
      <vt:lpstr>وَفَوْزاً عِنْدَكَ</vt:lpstr>
      <vt:lpstr>وَٱجْعَلْ صَلاَتَنَا بِهِ مَقبُولَةً</vt:lpstr>
      <vt:lpstr>وَذُنُوبَنَا بِهِ مَغْفُورَةً</vt:lpstr>
      <vt:lpstr>وَدُعَاءَنَا بِهِ مُسْتَجَاباً</vt:lpstr>
      <vt:lpstr>وَٱجْعَلْ أَرْزَاقَنَا بِهِ مَبْسُوطَةً</vt:lpstr>
      <vt:lpstr>وَهُمُومَنَا بِهِ مَكْفِيَّةً</vt:lpstr>
      <vt:lpstr>وَحَوَائِجَنَا بِهِ مَقْضِيَّةً</vt:lpstr>
      <vt:lpstr>وَأَقْبِلْ إِلَيْنَا بِوَجْهِكَ ٱلْكَرِيمِ</vt:lpstr>
      <vt:lpstr>وَٱقْبَلْ تَقَرُّبَنَا إِلَيْكَ</vt:lpstr>
      <vt:lpstr>وَٱنْظُرْ إِلَيْنَا نَظْرَةً رَحِيمَةً</vt:lpstr>
      <vt:lpstr>نَسْتَكْمِلْ بِهَا ٱلْكَرَامَةَ عِنْدَكَ</vt:lpstr>
      <vt:lpstr>ثُمَّ لاَ تَصْرِفْهَا عَنَّا بِجُودِكَ</vt:lpstr>
      <vt:lpstr>وَٱسْقِنَا مِنْ حَوْضِ جَدِّهِ</vt:lpstr>
      <vt:lpstr>صَلَّى ٱللّٰهُ عَلَيْهِ وَآلِهِ</vt:lpstr>
      <vt:lpstr>بِكَأْسِهِ وَبِيَدِهِ</vt:lpstr>
      <vt:lpstr>رَيّاً رَوِيّاً</vt:lpstr>
      <vt:lpstr>هَنِيئاً سَائِغاً</vt:lpstr>
      <vt:lpstr>لاَ ظَمَأَ بَعْدَهُ</vt:lpstr>
      <vt:lpstr>يَا أَرْحَمَ ٱلرَّاحِمينَ</vt:lpstr>
      <vt:lpstr>أَللّٰهُمَّ صَلِّ عَلٰى مُحَمَّدٍ وَآلِ مُحَمَّدٍ</vt:lpstr>
      <vt:lpstr>Please recite a  Surah al-Fatiha for all marhumeen</vt:lpstr>
      <vt:lpstr>PowerPoint Presentation</vt:lpstr>
      <vt:lpstr>أَللّٰهُمَّ صَلِّ عَلٰى مُحَمَّدٍ وَآلِ مُحَمَّدٍ</vt:lpstr>
      <vt:lpstr>بِسْمِ اللّٰهِ الرَّحْمٰنِ الرَّحِيمِ</vt:lpstr>
      <vt:lpstr>اَلسَّلامُ عَلى آدَمَ صِفْوَةِ اللهِ مِنْ خَليقَتِهِ</vt:lpstr>
      <vt:lpstr>اَلسَّلامُ عَلى شَيْثٍ وَلِيِّ اللهِ وَخِيَرَتِهِ</vt:lpstr>
      <vt:lpstr>اَلسَّلامُ عَلى إدْريسَ الْقائِمِ للهِ بِحُجَّتِهِ</vt:lpstr>
      <vt:lpstr>اَلسَّلامُ عَلى نُوحٍ الْمُجابِ في دَعْوَتِهِ</vt:lpstr>
      <vt:lpstr>اَلسَّلامُ عَلى هُودٍ الْمَمْدُودِ مِنَ اللهِ بِمَعُونَتِهِ</vt:lpstr>
      <vt:lpstr>اَلسَّلامُ عَلى صالِحِ الَّذي تَوَّجَهُ اللهُ بِكَرامَتِهِ</vt:lpstr>
      <vt:lpstr>اَلسَّلامُ عَلى إبْراهيمَ الَّذي حَباهُ اللهُ بِخُلَّتِهِ</vt:lpstr>
      <vt:lpstr>اَلسَّلامُ عَلى إسْماعيلَ الَّذي فَداهُ اللهُ بِذِبْحٍ عَظيمٍ مِنْ جَنَّتِهِ</vt:lpstr>
      <vt:lpstr>اَلسَّلامُ عَلى إسْحاقَ الَّذي جَعَلَ اللهُ النُّبُوَّةَ في ذُرِّيَّتِهِ</vt:lpstr>
      <vt:lpstr>اَلسَّلامُ عَلى يَعْقُوبَ الَّذي رَدَّ اللهُ عَلَيْهِ بَصَرَهُ بِرَحْمَتِهِ</vt:lpstr>
      <vt:lpstr>اَلسَّلامُ عَلى يُوسُفَ الَّذي نَجّاهُ اللهُ مِنَ الْجُبِّ بِعَظَمَتِهِ</vt:lpstr>
      <vt:lpstr>اَلسَّلامُ عَلى مُوسَى الَّذي فَلَقَ اللهُ الْبَحْرَ لَهُ بِقُدْرَتِهِ</vt:lpstr>
      <vt:lpstr>اَلسَّلامُ عَلى هارُونَ الَّذي خَصَّهُ اللهُ بِنُبُوَّتِهِ</vt:lpstr>
      <vt:lpstr>اَلسَّلامُ عَلى شُعَيْبِ الَّذي نَصَرَهُ اللهُ عَلى اُمَّتِهِ</vt:lpstr>
      <vt:lpstr>اَلسَّلامُ عَلى داوُدَ الَّذي تابَ اللهُ عَلَيْهِ مِنْ خَطيئَتِهِ</vt:lpstr>
      <vt:lpstr>اَلسَّلامُ عَلى سُلَيْمانَ الَّذي ذَلَّتْ لَهُ الْجِنُّ بِعِزَّتِهِ</vt:lpstr>
      <vt:lpstr>اَلسَّلامُ عَلى أيُّوبَ الَّذي شَفاهُ اللهُ مِنْ عِلَّتِهِ</vt:lpstr>
      <vt:lpstr>اَلسَّلامُ عَلى يُونُسَ الَّذي أنْجَزَ اللهُ لَهُ مَضْمُونَ عِدَتِهِ</vt:lpstr>
      <vt:lpstr>اَلسَّلامُ عَلى عُزَيْرِ الَّذي أحْياهُ اللهُ بَعْدَ مَيْتَتِهِ</vt:lpstr>
      <vt:lpstr>اَلسَّلامُ عَلى زَكَرِيّا الصّابِرِ في مِحْنَتِهِ</vt:lpstr>
      <vt:lpstr>اَلسَّلامُ عَلى يَحْيَى الَّذي أزْلَفَهُ اللهُ بِشَهادَتِهِ</vt:lpstr>
      <vt:lpstr>اَلسَّلامُ عَلى عيسى رُوحِ اللهِ وَكَلِمَتِهِ</vt:lpstr>
      <vt:lpstr>اَلسَّلامُ عَلى مُحَمَّدٍ حَبيبِ اللهِ وَصِفْوَتِهِ</vt:lpstr>
      <vt:lpstr>اَلسَّلامُ عَلى أميرِ الْمُؤْمِنينَ عَلِيِّ بْنِ أبي طالِبٍ  الْمَخْصُوصِ بِأُخُوَّتِهِ</vt:lpstr>
      <vt:lpstr>اَلسَّلامُ عَلى فاطِمَةَ الزَّهْراءِ ابْنَتِهِ</vt:lpstr>
      <vt:lpstr>اَلسَّلامُ عَلى أبي مُحَمَّدٍ الْحَسَنِ وَصِيِّ أبيهِ وَخَليفَتِهِ</vt:lpstr>
      <vt:lpstr>اَلسَّلامُ عَلَى الْحُسَيْنِ الَّذي سَمَحَتْ نَفْسُهُ بِمُهْجَتِهِ</vt:lpstr>
      <vt:lpstr>اَلسَّلامُ عَلى مَنْ أطاعَ اللهَ في سِرِّهِ وَعَلانِيَتِهِ</vt:lpstr>
      <vt:lpstr>اَلسَّلامُ عَلى مَنْ جَعَلَ اللهُ الشِّفاءَ في تُرْبَتِهِ</vt:lpstr>
      <vt:lpstr>اَلسَّلامُ عَلى مَنِ الإجابَةُ تَحْتَ قُبَّتِهِ</vt:lpstr>
      <vt:lpstr>اَلسَّلامُ عَلى مَنِ الأئِمَّةُ مِنْ ذُرِّيَّتِهِ</vt:lpstr>
      <vt:lpstr>اَلسَّلامُ عَلَى ابْنِ خاتَمِ الأنْبِياءِ</vt:lpstr>
      <vt:lpstr>اَلسَّلامُ عَلَى ابْنِ سَيِّدِ الأوْصِياءِ</vt:lpstr>
      <vt:lpstr>اَلسَّلامُ عَلَى ابْنِ فاطِمَةَ الزَّهْراءِ</vt:lpstr>
      <vt:lpstr>اَلسَّلامُ عَلَى ابْنِ خَديجَةَ الْكُبْرى</vt:lpstr>
      <vt:lpstr>اَلسَّلامُ عَلَى ابْنِ سِدْرَةِ الْمُنْتَهى</vt:lpstr>
      <vt:lpstr>اَلسَّلامُ عَلَى ابْنِ جَنَّةِ الْمَأْوى</vt:lpstr>
      <vt:lpstr>اَلسَّلامُ عَلَى ابْنِ زَمْزَمَ وَالصَّفا</vt:lpstr>
      <vt:lpstr>اَلسَّلامُ عَلَى الْمُرَمَّلِ بِالدِّماءِ</vt:lpstr>
      <vt:lpstr>اَلسَّلامُ عَلَى الْمَهْتُوكِ الْخِباءِ</vt:lpstr>
      <vt:lpstr>اَلسَّلامُ عَلى خامِسِ أصْحابِ الْكِساءِ</vt:lpstr>
      <vt:lpstr>اَلسَّلامُ عَلى غَريبِ الْغُرَباءِ</vt:lpstr>
      <vt:lpstr>اَلسَّلامُ عَلى شَهيدِ الشُّهَداءِ</vt:lpstr>
      <vt:lpstr>اَلسَّلامُ عَلى قَتيلِ الأدْعِياءِ</vt:lpstr>
      <vt:lpstr>اَلسَّلامُ عَلى ساكِنِ كَرْبَلاءَ</vt:lpstr>
      <vt:lpstr>اَلسَّلامُ عَلى مَنْ بَكَتْهُ مَلائِكَةُ السَّماءِ</vt:lpstr>
      <vt:lpstr>اَلسَّلامُ عَلى مَنْ ذُرِّيَّتُهُ الأزْكِياءُ</vt:lpstr>
      <vt:lpstr>اَلسَّلامُ عَلى يَعْسُوبِ الدّينِ</vt:lpstr>
      <vt:lpstr>اَلسَّلامُ عَلى مَنازِلِ الْبَراهينِ</vt:lpstr>
      <vt:lpstr>اَلسَّلامُ عَلَى الأئِمَّةِ السّاداتِ</vt:lpstr>
      <vt:lpstr>اَلسَّلامُ عَلَى الْجُيُوبِ الْمُضَرَّجاتِ</vt:lpstr>
      <vt:lpstr>اَلسَّلامُ عَلَى الشِّفاهِ الذّابِلاتِ</vt:lpstr>
      <vt:lpstr>اَلسَّلامُ عَلَى النُّفُوسِ الْمُصْطَلَماتِ</vt:lpstr>
      <vt:lpstr>اَلسَّلامُ عَلَى الأرْواحِ الْمُخْتَلَساتِ</vt:lpstr>
      <vt:lpstr>اَلسَّلامُ عَلَى الأجْسادِ الْعارِياتِ</vt:lpstr>
      <vt:lpstr>اَلسَّلامُ عَلَى الْجُسُومِ الشّاحِباتِ</vt:lpstr>
      <vt:lpstr>اَلسَّلامُ عَلَى الدِّماءِ السّائِلاتِ</vt:lpstr>
      <vt:lpstr>اَلسَّلامُ عَلَى الأعْضاءِ الْمُقَطَّعاتِ</vt:lpstr>
      <vt:lpstr>اَلسَّلامُ عَلَى الرُّؤُوسِ الْمُشالاتِ</vt:lpstr>
      <vt:lpstr>اَلسَّلامُ عَلَى النِّسْوَةِ الْبارِزاتِ</vt:lpstr>
      <vt:lpstr>اَلسَّلامُ عَلى حُجَّةِ رَبِّ الْعالَمينَ</vt:lpstr>
      <vt:lpstr>اَلسَّلامُ عَلَيْكَ وَعَلى آبائِكَ الطّاهِرينَ</vt:lpstr>
      <vt:lpstr>اَلسَّلامُ عَلَيْكَ وَعَلى أبْنائِكَ الْمُسْتَشْهَدينَ</vt:lpstr>
      <vt:lpstr>اَلسَّلامُ عَلَيْكَ وَعَلٰى ذُرِّيَّتِكَ النّاصِرينَ</vt:lpstr>
      <vt:lpstr>اَلسَّلامُ عَلَيْكَ وَعَلٰى الْمَلائِكَةِ الْمُضاجِعينَ</vt:lpstr>
      <vt:lpstr>اَلسَّلامُ عَلَى الْقَتيلِ الْمَظْلُومِ</vt:lpstr>
      <vt:lpstr>اَلسَّلامُ عَلى أخيهِ الْمَسْمُومِ</vt:lpstr>
      <vt:lpstr>اَلسَّلامُ عَلى عَلِيٍّ الْكَبيرِ</vt:lpstr>
      <vt:lpstr>اَلسَّلامُ عَلَى الرَّضيعِ الصَّغيرِ</vt:lpstr>
      <vt:lpstr>اَلسَّلامُ عَلَى الأبْدانِ السَّليبَةِ</vt:lpstr>
      <vt:lpstr>اَلسَّلامُ عَلَى الْعِتْرَةِ الْقَريبَةِ [الْغَريبَةِ]</vt:lpstr>
      <vt:lpstr>اَلسَّلامُ عَلَى الْمُجَدَّلينَ فِي الْفَلَواتِ</vt:lpstr>
      <vt:lpstr>اَلسَّلامُ عَلَى النّازِحينَ عَنِ الأوْطانِ</vt:lpstr>
      <vt:lpstr>اَلسَّلامُ عَلَى الْمَدْفُونينَ بِلا أكْفان</vt:lpstr>
      <vt:lpstr>اَلسَّلامُ عَلَى الرُّؤُوسِ الْمُفَرَّقَةِ عَنِ الأبْدانِ</vt:lpstr>
      <vt:lpstr>اَلسَّلامُ عَلَى الْمُحْتَسِبِ الصّابِرِ</vt:lpstr>
      <vt:lpstr>اَلسَّلامُ عَلَى الْمَظْلُومِ بِلا ناصِر</vt:lpstr>
      <vt:lpstr>اَلسَّلامُ عَلى ساكِنِ التُّرْبَةِ الزّاكِيَةِ</vt:lpstr>
      <vt:lpstr>اَلسَّلامُ عَلى صاحِبِ الْقُبَّةِ السّامِيَةِ</vt:lpstr>
      <vt:lpstr>اَلسَّلامُ عَلى مَنْ طَهَّرَهُ الْجَليلُ</vt:lpstr>
      <vt:lpstr>اَلسَّلامُ عَلى مَنِ افْتَخَرَ بِهِ جَبْرَئيلُ</vt:lpstr>
      <vt:lpstr>اَلسَّلامُ عَلى مَنْ ناغاهُ فِي الْمَهْدِ ميكائيلُ</vt:lpstr>
      <vt:lpstr>اَلسَّلامُ عَلى مَنْ نُكِثَتْ ذِمَّتُهُ</vt:lpstr>
      <vt:lpstr>اَلسَّلامُ عَلى مَنْ هُتِكَتْ حُرْمَتُهُ</vt:lpstr>
      <vt:lpstr>اَلسَّلامُ عَلى مَنْ اُريقَ بِالظُّلْمِ دَمُهُ</vt:lpstr>
      <vt:lpstr>اَلسَّلامُ عَلَى الْمُغَسَّلِ بِدَمِ الْجِراحِ</vt:lpstr>
      <vt:lpstr>اَلسَّلامُ عَلَى الْمُجَرَّعِ بِكَأْساتِ الرِّماحِ</vt:lpstr>
      <vt:lpstr>اَلسَّلامُ عَلَى الْمُضامِ الْمُسْتَباحِ</vt:lpstr>
      <vt:lpstr>اَلسَّلامُ عَلَى الْمَنْحُورِ فِي الْوَرى</vt:lpstr>
      <vt:lpstr>اَلسَّلامُ عَلى مَنْ دَفَنَهُ أهْلُ الْقُرى</vt:lpstr>
      <vt:lpstr> اَلسَّلامُ عَلَى الْمَقْطُوعِ الْوَتينِ</vt:lpstr>
      <vt:lpstr>اَلسَّلامُ عَلَى الْمُحامي بِلا مُعين</vt:lpstr>
      <vt:lpstr>اَلسَّلامُ عَلَى الشَّيْبِ الْخَضيبِ</vt:lpstr>
      <vt:lpstr>اَلسَّلامُ عَلَى الْخَدِّ التَّريبِ</vt:lpstr>
      <vt:lpstr>اَلسَّلامُ عَلَى الْبَدَنِ السَّليبِ</vt:lpstr>
      <vt:lpstr>اَلسَّلامُ عَلَى الثَّغْرِ الْمَقْرُوعِ بِالْقَضيبِ</vt:lpstr>
      <vt:lpstr>اَلسَّلامُ عَلَى الرَّأْسِ الْمَرْفُوعِ</vt:lpstr>
      <vt:lpstr>اَلسَّلامُ عَلَى الأجْسامِ الْعارِيَةِ فِي الْفَلَواتِ تَنْهَشُهَا الذِّئابُ الْعادِياتُ، وَتَخْتَلِفُ إلَيْهَا السِّباعُ الضّارِياتُ</vt:lpstr>
      <vt:lpstr>اَلسَّلامُ عَلَيْكَ يا مَوْلايَ وَعَلَى الْمَلائِكَةِ الْمُرَفْرَفينَ حَوْلَ قُبَّتِكَ</vt:lpstr>
      <vt:lpstr>الْحافّينَ بِتُرْبَتِكَ، الطّائِفينَ بِعَرْصَتِكَ، الْوارِدينَ لِزِيارَتِكَ</vt:lpstr>
      <vt:lpstr>اَلسَّلامُ عَلَيْكَ فَإنّي قَصَدْتُ إلَيْكَ، وَرَجَوْتُ الْفَوْزَ لَدَيْكَ</vt:lpstr>
      <vt:lpstr>اَلسَّلامُ عَلَيْك</vt:lpstr>
      <vt:lpstr>سَلامَ الْعارِفِ بِحُرْمَتِكَ، الْمُخْلِصِ في وِلايَتِكَ</vt:lpstr>
      <vt:lpstr> الْمُتَقَرِّبِ إلَى اللهِ بِمَحَبَّتِكَ، الْبَريءِ مِنْ أعْدائِكَ</vt:lpstr>
      <vt:lpstr>سَلامَ مَنْ قَلْبُهُ بِمُصابِكَ مَقْرُوحٌ</vt:lpstr>
      <vt:lpstr> وَدَمْعُهُ عِنْدَ ذِكْرِكَ مَسْفُوحٌ</vt:lpstr>
      <vt:lpstr>سَلامَ الْمَفْجُوعِ الْحَزينِ، الْوالِهِ الْمُسْتَكينِ</vt:lpstr>
      <vt:lpstr>سَلامَ مَنْ لَوْ كانَ مَعَكَ بِالطُّفُوفِ، لَوَقاكَ بِنَفْسِهِ حَدَّ السُّيُوفِ</vt:lpstr>
      <vt:lpstr> وَبَذَلَ حُشاشَتَهُ دُونَكَ لِلْحُتُوفِ</vt:lpstr>
      <vt:lpstr>وَجاهَدَ بَيْنَ يَدَيْكَ، وَنَصَرَكَ عَلى مَنْ بَغى عَلَيْكَ</vt:lpstr>
      <vt:lpstr> وَفَداكَ بِرُوحِهِ وَجَسَدِهِ وَمالِهِ وَوَلَدِهِ</vt:lpstr>
      <vt:lpstr>وَرُوحُهُ لِرُوحِكَ فِداءٌ</vt:lpstr>
      <vt:lpstr>وَأهْلُهُ لِأهْلِكَ وِقاءٌ</vt:lpstr>
      <vt:lpstr>فَلَئِنْ أخَّرَتْنِي الدُّهُورُ، وَعاقَني عَنْ نَصْرِكَ الْمَقْدُورُ</vt:lpstr>
      <vt:lpstr>وَلَمْ أكُنْ لِمَنْ حارَبَكَ مُحارِباً</vt:lpstr>
      <vt:lpstr> وَلِمَنْ نَصَبَ لَكَ الْعَداوَةَ مُناصِباً</vt:lpstr>
      <vt:lpstr>فَلَأَنْدُبَنَّكَ صَباحاً وَمَساءً  وَلَأَبْكِيَنَّ لَكَ بَدَلَ الدُّمُوعِ دَماً</vt:lpstr>
      <vt:lpstr>حَسْرَةً عَلَيْكَ وَتَأسُّفاً عَلى ما دَهاكَ وَتَلَهُّفاً</vt:lpstr>
      <vt:lpstr>حَتّى أمُوتَ بِلَوْعَةِ الْمُصابِ، وَغُصَّةِ الإكْتِيابِ</vt:lpstr>
      <vt:lpstr>أشْهَدُ أنَّكَ قَدْ أقَمْتَ الصَّلوةَ، وَآتَيْتَ الزَّكوةَ</vt:lpstr>
      <vt:lpstr>وَأمَرْتَ بِالْمَعْرُوفِ، وَنَهَيْتَ عَنِ الْمُنْكَرِ وَالْعُدْوانِ</vt:lpstr>
      <vt:lpstr>وَأطَعْتَ اللهَ وَما عَصَيْتَهُ، وَتَمَسَّكْتَ بِهِ وَبِحَبْلِه</vt:lpstr>
      <vt:lpstr>فَأرْضَيْتَهُ وَخَشيتَهُ وَراقَبْتَهُ وَاسْتَجَبْتَهُ</vt:lpstr>
      <vt:lpstr>وَسَنَنْتَ السُّنَنَ، وَأطْفَأْتَ الْفِتَنَ</vt:lpstr>
      <vt:lpstr>وَدَعَوْتَ إلَى الرَّشادِ، وَأوْضَحْتَ سُبُلَ السَّدادِ</vt:lpstr>
      <vt:lpstr> وَجاهَدْتَ فِي اللهِ حَقَّ الْجِهادِ</vt:lpstr>
      <vt:lpstr>وَكُنْتَ للهِ طائِعاً</vt:lpstr>
      <vt:lpstr>وَلِجَدِّكَ مُحَمَّدٍ صَلَّى اللهُ عَلَيْهِ وَآلِهِ تابِعاً</vt:lpstr>
      <vt:lpstr>وَلِقَوْلِ أبيكَ سامِعاً</vt:lpstr>
      <vt:lpstr>وَإلى وَصِيَّةِ أخيكَ مُسارِعاً</vt:lpstr>
      <vt:lpstr>وَلِعِمادِ الدّينِ رافِعاً، وَلِلطُّغْيانِ قامِعاً</vt:lpstr>
      <vt:lpstr>وَلِلطُّغاةِ مُقارِعاً، وَلِلأُمَّةِ ناصِحاً</vt:lpstr>
      <vt:lpstr>وَفي غَمَراتِ الْمَوْتِ سابِحاً</vt:lpstr>
      <vt:lpstr>وَلِلْفُسّاقِ مُكافِحاً، وَبِحُجَجِ اللهِ قائِماً</vt:lpstr>
      <vt:lpstr>وَلِلإْسْلامِ وَالْمُسْلِمينَ راحِماً</vt:lpstr>
      <vt:lpstr>وَلِلْحَقِّ ناصِراً، وَعِنْدَ الْبَلاءِ صابِراً</vt:lpstr>
      <vt:lpstr>وَلِلدّينِ كالِئاً، وَعَنْ حَوْزَتِهِ مُرامِياً</vt:lpstr>
      <vt:lpstr>تَحُوطُ الْهُدى وَتَنْصُرُهُ</vt:lpstr>
      <vt:lpstr>وَتَبْسُطُ الْعَدْلَ وَتَنْشُرُهُ</vt:lpstr>
      <vt:lpstr>وَتَنْصُرُ الدّينَ وَتُظْهِرُهُ</vt:lpstr>
      <vt:lpstr>وَتَكُفُّ الْعابِثَ وَتَزْجُرُهُ</vt:lpstr>
      <vt:lpstr>وَتَأْخُذُ لِلدَّنِيِّ مِنَ الشَّريفِ</vt:lpstr>
      <vt:lpstr>وَتُساوي فِي الْحُكْمِ بَيْنَ الْقَوِيِّ وَالضَّعيفِ</vt:lpstr>
      <vt:lpstr>كُنْتَ رَبيعَ الأيْتامِ، وَعِصْمَةَ الأنامِ، وَعِزَّ الإسْلامِ</vt:lpstr>
      <vt:lpstr>وَمَعْدِنَ الأحْكامِ، وَحَليفَ الإنْعامِ</vt:lpstr>
      <vt:lpstr>سالِكاً طَرائِقَ [في طَريقَةِ] جَدِّكَ وَأبيكَ</vt:lpstr>
      <vt:lpstr>مُشْبِهاً فِي الْوَصِيَّةِ لِأخيكَ</vt:lpstr>
      <vt:lpstr>وَفِيَّ الذِّمَمِ، رَضِيَّ الشِّيَمِ</vt:lpstr>
      <vt:lpstr>ظاهِرَ الْكَرَمِ، مُتَهَجِّداً فِي الظُّلَمِ</vt:lpstr>
      <vt:lpstr>قَويمَ الطَّرائِقِ، كَريمَ الْخَلائِقِ، عَظيمَ السَّوابِقِ</vt:lpstr>
      <vt:lpstr>شَريفَ النَّسَبِ، مُنيفَ الْحَسَبِ، رَفيعَ الرُّتَبِ</vt:lpstr>
      <vt:lpstr>كَثيرَ الْمَناقِبِ، مَحْمُودَ الضَّرائِبِ، جَزيلَ الْمَواهِبِ</vt:lpstr>
      <vt:lpstr>حَليمٌ رَشيدٌ مُنيبٌ، جَوادٌ عَليمٌ شَديدٌ</vt:lpstr>
      <vt:lpstr>إمامٌ شَهيدٌ، أوّاهٌ مُنيبٌ، حَبيبٌ مَهيبٌ</vt:lpstr>
      <vt:lpstr>كُنْتَ لِلرَّسُولِ صَلَّى اللهُ عَلَيْهِ وَآلِهِ وَلَداً</vt:lpstr>
      <vt:lpstr>وَلِلْقُرْأنِ سَنَداً [مُنْقِذاً[</vt:lpstr>
      <vt:lpstr>وَلِلأُمَّةِ عَضُداً</vt:lpstr>
      <vt:lpstr>وَفِي الطّاعَةِ مُجْتَهِداً</vt:lpstr>
      <vt:lpstr>حافِظاً لِلْعَهْدِ وَالْميثاقِ</vt:lpstr>
      <vt:lpstr>ناكِباً عَنْ سُبُلِ الْفُسّاقِ</vt:lpstr>
      <vt:lpstr>[وَ] باذِلاً لِلْمَجْهُودِ</vt:lpstr>
      <vt:lpstr>طَويلَ الرُّكُوعِ وَالسُّجُودِ</vt:lpstr>
      <vt:lpstr>زاهِداً فِي الدُّنْيا زُهْدَ الرّاحِلِ عَنْها</vt:lpstr>
      <vt:lpstr>ناظِراً إلَيْها بِعَيْنِ الْمُسْتَوْحِشينَ مِنْها</vt:lpstr>
      <vt:lpstr>آمالُكَ عَنْها مَكْفُوفَةٌ</vt:lpstr>
      <vt:lpstr>وَهِمَّتُكَ عَنْ زينَتِها مَصْرُوفَةٌ</vt:lpstr>
      <vt:lpstr>وَألْحاظُكَ عَنْ بَهْجَتِها مَطْرُوفَةٌ</vt:lpstr>
      <vt:lpstr>وَرَغْبَتُكَ فِي الآخِرَةِ مَعْرُوفَةٌ</vt:lpstr>
      <vt:lpstr>حَتّى إذَا الْجَوْرُ مَدَّ باعَهُ</vt:lpstr>
      <vt:lpstr>وَأسْفَرَ الظُّلْمُ قِناعَهُ</vt:lpstr>
      <vt:lpstr>وَدَعَا الْغَيُّ أتْباعَهُ</vt:lpstr>
      <vt:lpstr>وَأنْتَ في حَرَمِ جَدِّكَ قاطِنٌ</vt:lpstr>
      <vt:lpstr>وَلِلظّالِمينَ مُبايِنٌ</vt:lpstr>
      <vt:lpstr>جَليسُ الْبَيْتِ وَالْمِحْرابِ</vt:lpstr>
      <vt:lpstr>مُعْتَزِلٌ عَنِ اللَّذّاتِ وَالشَّهَواتِ</vt:lpstr>
      <vt:lpstr>تُنْكِرُ الْمُنْكَرَ بِقَلْبِكَ وَلِسانِكَ، عَلى حَسَبِ طاقَتِكَ وَإمْكانِكَ</vt:lpstr>
      <vt:lpstr>ثُمَّ اقْتَضاكَ الْعِلْمُ لِلإْنْكارِ</vt:lpstr>
      <vt:lpstr>وَلَزِمَكَ [ألْزَمَكَ] أنْ تُجاهِدَ الْفُجّارَ</vt:lpstr>
      <vt:lpstr>فَسِرْتَ في أوْلادِكَ وَأهاليكَ وَشيعَتِكَ وَمَواليك</vt:lpstr>
      <vt:lpstr> وَصَدَعْتَ بِالْحَقِّ وَالْبَيِّنَةِ</vt:lpstr>
      <vt:lpstr>وَدَعَوْتَ إلَى اللهِ بِالْحِكْمَةِ وَالْمَوْعِظَةِ الْحَسَنَةِ</vt:lpstr>
      <vt:lpstr>وَأمَرْتَ بِإقامَةِ الْحُدُودِ، وَالطّاعَةِ لِلْمَعْبُودِ</vt:lpstr>
      <vt:lpstr>وَنَهَيْتَ عَنِ الْخَبائِثِ وَالطُّغْيانِ</vt:lpstr>
      <vt:lpstr>وَواجَهُوكَ بِالظُّلْمِ وَالْعُدْوانِ</vt:lpstr>
      <vt:lpstr>فَجاهَدْتَهُمْ بَعْدَ الإيعازِ لَهُمْ [الإيعادِ إلَيْهِمْ[</vt:lpstr>
      <vt:lpstr>وَتَأْكيدِ الْحُجَّةِ عَلَيْهِمْ</vt:lpstr>
      <vt:lpstr>فَنَكَثُوا ذِمامَكَ وَبَيْعَتَكَ</vt:lpstr>
      <vt:lpstr>وَأسْخَطُوا رَبَّكَ وَجَدَّكَ</vt:lpstr>
      <vt:lpstr>وَبَدَؤُوكَ بِالْحَرْبِ</vt:lpstr>
      <vt:lpstr>فَثَبَتَّ لِلطَّعْنِ وَالضَّرْبِ</vt:lpstr>
      <vt:lpstr>وَطَحَنْتَ جُنُودَ الْفُجّارِ، وَاقْتَحَمْتَ قَسْطَلَ الْغُبارِ</vt:lpstr>
      <vt:lpstr>مُجالِداً بِذِى الْفَقارِ، كَأنَّكَ عَلِيٌّ الْمُخْتارُ</vt:lpstr>
      <vt:lpstr>فَلَمّا رَأوْكَ ثابِتَ الْجاشِ، غَيْرَ خائِفٍ وَلا خاشٍ</vt:lpstr>
      <vt:lpstr>نَصَبُوا لَكَ غَوائِلَ مَكْرِهِمْ  وَقاتَلُوكَ بِكَيْدِهِمْ وَشَرِّهِمْ</vt:lpstr>
      <vt:lpstr>وَأمَرَ اللَّعينُ جُنُودَهُ،</vt:lpstr>
      <vt:lpstr>فَمَنَعُوكَ الْماءَ وَوُرُودَهُ</vt:lpstr>
      <vt:lpstr>وَناجَزُوكَ الْقِتالَ، وَعاجَلُوكَ النِّزالَ</vt:lpstr>
      <vt:lpstr>وَرَشَقُوكَ بِالسِّهامِ وَالنِّبالِ</vt:lpstr>
      <vt:lpstr>وَبَسَطُوا إلَيْكَ أكُفَّ الإصْطِلامِ</vt:lpstr>
      <vt:lpstr>وَلَمْ يَرْعَوْا لَكَ ذِماماً، وَلا راقَبُوا فيكَ أثاماً</vt:lpstr>
      <vt:lpstr> في قَتْلِهِمْ أوْلِياءَكَ، وَنَهْبِهِمْ رِحالَكَ</vt:lpstr>
      <vt:lpstr>وَأنْتَ مُقَدَّمٌ فِي الْهَبَواتِ، وَمُحْتَمِلٌ لِلأذِيّاتِ</vt:lpstr>
      <vt:lpstr>قَدْ عَجِبَتْ مِنْ صَبْرِكَ مَلائِكَةُ السَّماواتِ</vt:lpstr>
      <vt:lpstr>فَأحْدَقُوا بِكَ مِنْ كُلِّ الْجِهاتِ</vt:lpstr>
      <vt:lpstr>وَأثْخَنُوكَ بِالْجِراحِ</vt:lpstr>
      <vt:lpstr>وَحالُوا بَيْنَكَ وَبَيْنَ الرَّواحِ</vt:lpstr>
      <vt:lpstr>وَلَمْ يَبْقَ لَكَ ناصِرٌ</vt:lpstr>
      <vt:lpstr>وَأنْتَ مُحْتَسِبٌ صابِرٌ</vt:lpstr>
      <vt:lpstr>تَذُبُّ عَنْ نِسْوَتِكَ وَأوْلادِكَ</vt:lpstr>
      <vt:lpstr>حَتّى نَكَسُوكَ عَنْ جَوادِكَ</vt:lpstr>
      <vt:lpstr>فَهَوَيْتَ إلَى الأرْضِ جَريحاً</vt:lpstr>
      <vt:lpstr>تَطَؤُكَ الْخُيُولُ بِحَوافِرِها</vt:lpstr>
      <vt:lpstr>وَتَعْلُوكَ الطُّغاةُ بِبَواتِرِها</vt:lpstr>
      <vt:lpstr>قَدْ رَشَحَ لِلْمَوْتِ جَبينُكَ</vt:lpstr>
      <vt:lpstr>وَاخْتَلَفَتْ بِالاِنْقِباضِ وَالإنْبِساطِ شِمالُكَ وَيَمينُكَ</vt:lpstr>
      <vt:lpstr>تُديرُ طَرْفاً خَفِيّاً إلى رَحْلِكَ وَبَيْتِكَ</vt:lpstr>
      <vt:lpstr>وَقَدْ شُغِلْتَ بِنَفْسِكَ عَنْ وُلْدِكَ وَأهاليكَ</vt:lpstr>
      <vt:lpstr>وَأسْرَعَ فَرَسُكَ شارِداً، إلى خِيامِكَ قاصِداً، مُحَمْحِماً باكِياً</vt:lpstr>
      <vt:lpstr>فَلَمّا رَأيْنَ النِّساءُ جَوادَكَ مَخْزِيّاً</vt:lpstr>
      <vt:lpstr>وَنَظَرْنَ سَرْجَكَ عَلَيْهِ مَلْوِيّاً</vt:lpstr>
      <vt:lpstr>بَرَزْنَ مِنَ الْخُدُورِ</vt:lpstr>
      <vt:lpstr>ناشِراتِ الشُّعُورِ</vt:lpstr>
      <vt:lpstr>عَلَى الْخُدُودِ لاطِماتِ الْوُجُوهِ سافِراتٍ</vt:lpstr>
      <vt:lpstr>وَبِالْعَويلِ داعِياتٍ</vt:lpstr>
      <vt:lpstr>وَبَعْدَ الْعِزِّ مُذَلَّلاتِ</vt:lpstr>
      <vt:lpstr>وَإلى مَصْرَعِكَ مُبادِراتٍ</vt:lpstr>
      <vt:lpstr>وَالشِّمْرُ جالِسٌ عَلى صَدْرِكَ</vt:lpstr>
      <vt:lpstr>وَمُولِغٌ سَيْفَهُ عَلى نَحْرِكَ</vt:lpstr>
      <vt:lpstr>قابِضٌ عَلى شَيْبَتِكَ بِيَدِهِ</vt:lpstr>
      <vt:lpstr>ذابِحٌ لَكَ بِمُهَنَّدِهِ</vt:lpstr>
      <vt:lpstr>قَدْ سَكَنَتْ حَواسُّكَ</vt:lpstr>
      <vt:lpstr>وَخَفِيَتْ أنْفاسُكَ</vt:lpstr>
      <vt:lpstr>وَرُفِعَ عَلَى الْقَناةِ رَأْسُكَ</vt:lpstr>
      <vt:lpstr>وَسُبِيَ أهْلُكَ كَالْعَبيدِ</vt:lpstr>
      <vt:lpstr>وَصُفِّدُوا فِي الْحَديدِ فَوْقَ أقْتابِ الْمَطِيّاتِ</vt:lpstr>
      <vt:lpstr>تَلْفَحُ وُجُوهَهُمْ حَرُّ الْهاجِراتِ</vt:lpstr>
      <vt:lpstr>يُساقُونَ فِي الْبَراري وَالْفَلَواتِ</vt:lpstr>
      <vt:lpstr>أيْديهِمْ مَغلُولَةٌ إلَى الأعْناقِ</vt:lpstr>
      <vt:lpstr>يُطافُ بِهِمْ فِي الأسْواقِ</vt:lpstr>
      <vt:lpstr>فَالْوَيْلُ لِلْعُصاةِ الْفُسّاقِ</vt:lpstr>
      <vt:lpstr>لَقَدْ قَتَلُوا بِقَتْلِكَ الإسْلامَ</vt:lpstr>
      <vt:lpstr>وَعَطَّلُوا الصَّلوةَ وَالصِّيامَ</vt:lpstr>
      <vt:lpstr>وَنَقَضُوا السُّنَنَ وَالأحْكامَ</vt:lpstr>
      <vt:lpstr>وَهَدَمُوا قَواعِدَ الإيمانِ</vt:lpstr>
      <vt:lpstr>وَحَرَّفُوا آياتِ الْقُرْآنِ</vt:lpstr>
      <vt:lpstr>وَهَمْلَجُوا فِي الْبَغْيِ وَالْعُدْوانِ</vt:lpstr>
      <vt:lpstr>لَقَدْ أصْبَحَ رَسُولُ اللهِ صَلَّى اللهُ عَلَيْهِ وَآلِهِ مَوْتُوراً</vt:lpstr>
      <vt:lpstr>وَعادَ كِتابُ اللهِ عَزَّوَجَلَّ مَهْجُوراً</vt:lpstr>
      <vt:lpstr>وَغُودِرَ الْحَقُّ إذْ قُهِرْتَ مَقْهُوراً</vt:lpstr>
      <vt:lpstr>وَفُقِدَ بِفَقْدِكَ التَّكْبيرُ وَالتَّهْليلُ</vt:lpstr>
      <vt:lpstr>وَالتَّحْريمُ وَالتَّحْليلُ، وَالتَّنْزيلُ وَالتَّأْويلُ</vt:lpstr>
      <vt:lpstr>وَظَهَرَ بَعْدَكَ التَّغْييرُ وَالتَّبْديلُ، وَالإلْحادُ وَالتَّعْطيلُ، وَالأهْواء</vt:lpstr>
      <vt:lpstr>وَالأضاليلُ، وَالْفِتَنُ وَالأباطيلُ</vt:lpstr>
      <vt:lpstr>فَقامَ ناعيكَ عِنْدَ قَبْرِ جَدِّكَ الرَّسُولِ صَلَّى اللهُ عَلَيْهِ وَآلِهِ</vt:lpstr>
      <vt:lpstr>فَنَعاكَ إلَيْهِ بِالدَّمْعِ الْهَطُولِ، قائِلا</vt:lpstr>
      <vt:lpstr>يا رَسُولَ اللهِ، قُتِلَ سِبْطُكَ وَفَتاكَ</vt:lpstr>
      <vt:lpstr>وَاسْتُبيحَ أهْلُكَ وَحِماكَ</vt:lpstr>
      <vt:lpstr>وَسُبِيَتْ بَعْدَكَ ذَراريكَ</vt:lpstr>
      <vt:lpstr>وَوَقَعَ الْمَحْذُورُ بِعِتْرَتِكَ وَذَويكَ</vt:lpstr>
      <vt:lpstr>فَانْزَعَجَ الرَّسُولُ، وَبَكى قَلْبُهُ الْمَهُولُ</vt:lpstr>
      <vt:lpstr>وَعَزّاهُ بِكَ الْمَلائِكَةُ وَالأنْبِياءُ</vt:lpstr>
      <vt:lpstr>وَفُجِعَتْ بِكَ اُمُّكَ الزَّهْراءُ</vt:lpstr>
      <vt:lpstr>وَاخْتَلَفَتْ جُنُودُ الْمَلائِكَةِ الْمُقَرَّبينَ  تُعَزّي أباكَ أميرَ الْمُؤْمِنينَ</vt:lpstr>
      <vt:lpstr>وَاُقيمَتْ لَكَ الْمَآتِمُ في أعْلا عِلِّيّينَ</vt:lpstr>
      <vt:lpstr>وَلَطَمَتْ عَلَيْكَ الْحُورُ الْعينُ</vt:lpstr>
      <vt:lpstr>وَبَكَتِ السَّماءُ وَسُكّانُها</vt:lpstr>
      <vt:lpstr>وَالْجِنانُ وَخُزّانُها</vt:lpstr>
      <vt:lpstr>وَالْهِضابُ وَأقْطارُها</vt:lpstr>
      <vt:lpstr>وَالْبِحارُ وَحيتانُها</vt:lpstr>
      <vt:lpstr>وَالْجِنانُ وَوِلْدانُها</vt:lpstr>
      <vt:lpstr>وَالْبَيْتُ وَالْمَقامُ</vt:lpstr>
      <vt:lpstr>وَالْمَشْعَرُ الْحَرامُ</vt:lpstr>
      <vt:lpstr>وَالْحِلُّ وَالإحْرامُ</vt:lpstr>
      <vt:lpstr>اَللّهُمَّ فَبِحُرْمَةِ هذَا الْمَكانِ الْمُنيفِ</vt:lpstr>
      <vt:lpstr>صَلِّ عَلى مُحَمَّدٍ وَآلِ مُحَمَّدٍ</vt:lpstr>
      <vt:lpstr>وَاحْشُرْني في زُمْرَتِهِمْ</vt:lpstr>
      <vt:lpstr>وَأدْخِلْنِي الْجَنَّةَ بِشَفاعَتِهِمْ</vt:lpstr>
      <vt:lpstr>اَللّهُمَّ إنّي أتَوَسَّلُ إلَيْكَ يا أسْرَعَ الْحاسِبينَ</vt:lpstr>
      <vt:lpstr>وَيا أكْرَمَ الأكْرَمينَ، وَيا أحْكَمَ الْحاكِمينَ</vt:lpstr>
      <vt:lpstr>بِمُحَمَّدٍ خاتَمِ النَّبِيّينَ، رَسُولِكَ إلَى الْعالَمينَ أجْمَعينَ</vt:lpstr>
      <vt:lpstr>وَبِأخيهِ وَابْنِ عَمِّهِ الأنْزَعِ الْبَطينِ، الْعالِمِ الْمَكينِ</vt:lpstr>
      <vt:lpstr> عَلِيٍّ أميرِ الْمُؤْمِنينَ</vt:lpstr>
      <vt:lpstr>وَبِفاطِمَةَ سَيِّدَةِ نِساءِ الْعالَمينَ</vt:lpstr>
      <vt:lpstr>وَبِالْحَسَنِ الزَّكِيِّ عِصْمَةِ الْمُتَّقينَ</vt:lpstr>
      <vt:lpstr>وَبِأبي عَبْدِاللهِ الْحُسَيْنِ أكْرَمِ الْمُسْتَشْهَدينَ</vt:lpstr>
      <vt:lpstr>وَبِأوْلادِهِ الْمَقْتُولينَ، وَبِعِتْرَتِهِ الْمَظْلُومينَ</vt:lpstr>
      <vt:lpstr>وَبِعَلِيِّ بْنِ الْحُسَيْنِ زَيْنِ الْعابِدينَ</vt:lpstr>
      <vt:lpstr>وَبِمُحَمَّدِ بْنِ عَلِيٍّ قِبْلَةِ الأوّابينَ</vt:lpstr>
      <vt:lpstr>وَجَعْفَرِ بْنِ مُحَمَّدٍ أصْدَقِ الصّادِقينَ</vt:lpstr>
      <vt:lpstr>وَمُوسَى بْنِ جَعْفَرٍ مُظْهِرِ الْبَراهينَ</vt:lpstr>
      <vt:lpstr>وَعَلِيِّ بْنِ مُوسى ناصِرِ الدّينِ</vt:lpstr>
      <vt:lpstr>وَمُحَمَّدِ بْنِ عَلِيٍّ قُدْوَةِ الْمُهْتَدينَ</vt:lpstr>
      <vt:lpstr>وَعَلِيِّ بْنِ مُحَمَّدٍ أزْهَدِ الزّاهِدينَ</vt:lpstr>
      <vt:lpstr>وَالْحَسَنِ بْنِ عَلِيٍّ وارِثِ الْمُسْتَخْلَفينَ</vt:lpstr>
      <vt:lpstr>وَالْحُجَّةِ عَلَى الْخَلْقِ أجْمَعينَ</vt:lpstr>
      <vt:lpstr>أنْ تُصَلِّيَ عَلى مُحَمَّدٍ وَآلِ مُحَمَّدٍ</vt:lpstr>
      <vt:lpstr>الصّادِقينَ الأَبَرّينَ، آلِ طه وَيس</vt:lpstr>
      <vt:lpstr>وَأنْ تَجْعَلَني فِي الْقِيامَةِ مِنَ الآمِنينَ الْمُطْمَئِنّينَ</vt:lpstr>
      <vt:lpstr>الْفائِزينَ الْفَرِحينَ الْمُسْتَبْشِرينَ</vt:lpstr>
      <vt:lpstr>اَللّهُمَّ اكْتُبْني فِي الْمُسْلِمينَ</vt:lpstr>
      <vt:lpstr>وَألْحِقْني بِالصّالِحينَ</vt:lpstr>
      <vt:lpstr>وَاجْعَلْ لي لِسانَ صِدْقٍ فِي الآخِرينَ</vt:lpstr>
      <vt:lpstr>وَانْصُرْني عَلَى الْباغينَ</vt:lpstr>
      <vt:lpstr>وَاكْفِني كَيْدَ الْحاسِدينَ</vt:lpstr>
      <vt:lpstr>وَاصْرِفْ عَنّي مَكْرَ الْماكِرينَ</vt:lpstr>
      <vt:lpstr>وَاقْبِضْ عَنّي أيْدِيَ الظّالِمينَ</vt:lpstr>
      <vt:lpstr>وَاجْمَعْ بَيْني وَبَيْنَ السّادَةِ الْمَيامينِ في أعْلا عِلِّيّينَ</vt:lpstr>
      <vt:lpstr>مَعَ الَّذينَ أنْعَمْتَ عَلَيْهِمْ مِنَ النَّبِيّينَ وَالصِّدّيقين  وَالشُّهَداءِ وَالصّالِحينَ</vt:lpstr>
      <vt:lpstr>بِرَحْمَتِكَ يا أرْحَمَ الرّاحِمينَ</vt:lpstr>
      <vt:lpstr>اَللّهُمَّ إنّي اُقْسِمُ عَلَيْكَ بِنَبِيِّكَ الْمَعْصُومِ</vt:lpstr>
      <vt:lpstr>وَبِحُكْمِكَ الْمَحْتُومِ، وَنُهْيَكَ [نَهْيِكَ] الْمَكْتُومِ</vt:lpstr>
      <vt:lpstr>وَبِهذَا الْقَبْرِ الْمَلْمُومِ، الْمُوَسَّدِ في كَنَفِهِ الإمامُ الْمَعْصُومُ</vt:lpstr>
      <vt:lpstr>الْمَقْتُولُ الْمَظْلُومُ</vt:lpstr>
      <vt:lpstr>أنْ تَكْشِفَ ما بي مِنَ الْغُمُومِ</vt:lpstr>
      <vt:lpstr>وَتَصْرِفَ عَنّي شَرَّ الْقَدَرِ الْمَحْتُومِ</vt:lpstr>
      <vt:lpstr>وَتُجيرَني مِنَ النّارِ ذاتِ السَّمُومِ</vt:lpstr>
      <vt:lpstr>اَللّهُمَّ جَلِّلْني بِنِعْمَتِكَ</vt:lpstr>
      <vt:lpstr>وَرَضِّني بِقَسْمِكَ</vt:lpstr>
      <vt:lpstr>وَتَغَمَّدْني بِجُودِكَ وَكَرَمِكَ</vt:lpstr>
      <vt:lpstr>وَباعِدْني مِنْ مَكْرِكَ وَنِقْمَتِكَ</vt:lpstr>
      <vt:lpstr>اَللّهُمَّ اعْصِمْني مِنَ الزَّلَلِ</vt:lpstr>
      <vt:lpstr>وَسدِّدْني فِي الْقَوْلِ وَالْعَمَلِ</vt:lpstr>
      <vt:lpstr>وَافْسَحْ لي في مُدَّةِ الأجَلِ</vt:lpstr>
      <vt:lpstr>وَاعْفِني مِنَ الأوْجاعِ وَالْعِلَلِ</vt:lpstr>
      <vt:lpstr>وَبَلِّغْني بِمَوالِيَّ وَبِفَضْلِكَ أفْضَلَ الأَمَلِ</vt:lpstr>
      <vt:lpstr>اَللّهُمَّ صَلِّ عَلى مُحَمَّدٍ وَآلِ مُحَمَّدٍ وَاقْبَلْ تَوْبَتي</vt:lpstr>
      <vt:lpstr>وَارْحَمْ عَبْرَتي</vt:lpstr>
      <vt:lpstr>وَأقِلْني عَثْرَتي</vt:lpstr>
      <vt:lpstr>وَنَفِّسْ كُرْبَتي</vt:lpstr>
      <vt:lpstr>وَاغْفِرْ لي خَطيئَتي</vt:lpstr>
      <vt:lpstr>وَأصْلِحْ لي في ذُرِّيَّتي</vt:lpstr>
      <vt:lpstr>اَللّهُمَّ لا تَدَعْ لي في هذَا الْمَشْهَدِ الْمُعَظَّم</vt:lpstr>
      <vt:lpstr> وَالْمَحَلِّ الْمُكَرَّمِ ذَنْباً إلاّ غَفَرْتَهُ</vt:lpstr>
      <vt:lpstr>وَلا عَيْباً إلاّ سَتَرْتَهُ</vt:lpstr>
      <vt:lpstr>وَلا غَمّاً إلاّ كَشَفْتَهُ</vt:lpstr>
      <vt:lpstr>وَلا رِزْقاً إلاّ بَسَطْتَهُ</vt:lpstr>
      <vt:lpstr>وَلا جاهاً إلاّ عَمَرْتَهُ</vt:lpstr>
      <vt:lpstr>وَلا فَساداً إلاّ أصْلَحْتَهُ</vt:lpstr>
      <vt:lpstr>وَلا أمَلاً إلاّ بَلَّغْتَهُ</vt:lpstr>
      <vt:lpstr>وَلا دُعاءً إلاّ أجَبْتَهُ</vt:lpstr>
      <vt:lpstr>وَلا مَضيقاً إلاّ فَرَّجْتَهُ</vt:lpstr>
      <vt:lpstr>وَلا شَمْلاً إلاّ جَمَعْتَهُ</vt:lpstr>
      <vt:lpstr>وَلا أمْراً إلاّ أتْمَمْتَهُ</vt:lpstr>
      <vt:lpstr>وَلا مالاً إلاّ كَثَّرْتَهُ</vt:lpstr>
      <vt:lpstr>وَلا خُلْقاً إلاّ حَسَّنْتَهُ</vt:lpstr>
      <vt:lpstr>وَلا إنْفاقاً إلاّ أخْلَفْتَهُ</vt:lpstr>
      <vt:lpstr>وَلا حالاً إلاّ عَمَرْتَهُ</vt:lpstr>
      <vt:lpstr>وَلا حَسُوداً إلاّ قَمَعْتَهُ</vt:lpstr>
      <vt:lpstr>وَلا عَدُوّاً إلاّ أرْدَيْتَهُ</vt:lpstr>
      <vt:lpstr>وَلا شَرّاً إلاّ كَفَيْتَهُ</vt:lpstr>
      <vt:lpstr>وَلا مَرَضاً إلاّ شَفَيْتَهُ</vt:lpstr>
      <vt:lpstr>وَلا بَعيداً إلاّ أدْنَيْتَهُ</vt:lpstr>
      <vt:lpstr>وَلا شَعَثاً إلاّ لَمَمْتَهُ</vt:lpstr>
      <vt:lpstr>وَلا سُؤالاً [سُؤْلاً] إلاّ أعْطَيْتَهُ</vt:lpstr>
      <vt:lpstr>اَللّهُمَّ إنّي أسْئَلُكَ خَيْرَ الْعاجِلَةِ</vt:lpstr>
      <vt:lpstr>وَثَوابَ الآجِلَةِ</vt:lpstr>
      <vt:lpstr>اَللّهُمَّ أغْنِني بِحَلالِكَ عَنِ الْحَرامِ</vt:lpstr>
      <vt:lpstr>وَبِفَضْلِكَ عَنْ جَميعِ الأنامِ</vt:lpstr>
      <vt:lpstr> اَللّهُمَّ إنّي أسْئَلُكَ عِلْماً نافِعاً</vt:lpstr>
      <vt:lpstr>وَقَلْباً خاشِعاً</vt:lpstr>
      <vt:lpstr>وَيَقيناً شافِياً</vt:lpstr>
      <vt:lpstr>وَعَمَلا زاكِياً</vt:lpstr>
      <vt:lpstr>وَصَبْراً جَميلاً</vt:lpstr>
      <vt:lpstr>وَأجْراً جَزيلاً</vt:lpstr>
      <vt:lpstr>اَللّهُمَّ ارْزُقْني شُكْرَ نِعْمَتِكَ عَلَىَّ</vt:lpstr>
      <vt:lpstr>وَزِدْ في إحْسانِكَ وَكَرَمِكَ إلَىَّ</vt:lpstr>
      <vt:lpstr>وَاجْعَلْ قَوْلي فِي النّاسِ مَسْمُوعاً</vt:lpstr>
      <vt:lpstr>وَعَمَلي عِنْدَكَ مَرْفُوعاً</vt:lpstr>
      <vt:lpstr>وَأثَري فِي الْخَيْراتِ مَتْبُوعاً</vt:lpstr>
      <vt:lpstr>وَعَدُوّي مَقْمُوعاً</vt:lpstr>
      <vt:lpstr>اَللّهُمَّ صَلِّ عَلى مُحَمَّدٍ وَآلِ مُحَمَّدٍ الأخْيارِ</vt:lpstr>
      <vt:lpstr>في آناءِ اللَّيْلِ وَأطْرافِ النَّهارِ</vt:lpstr>
      <vt:lpstr>وَاكْفِني شَرَّ الأشْرارِ</vt:lpstr>
      <vt:lpstr>وَطَهِّرْني مِنَ الذُّنُوبِ وَالأوْزارِ</vt:lpstr>
      <vt:lpstr>وَأجِرْني مِنَ النّارِ</vt:lpstr>
      <vt:lpstr>وَأحِلَّني دارَالْقَرارِ</vt:lpstr>
      <vt:lpstr>وَاغْفِرْ لي وَلِجَميعِ إخْواني فيكَ وَأخَواتِي</vt:lpstr>
      <vt:lpstr> الْمُؤْمِنينَ وَالْمُؤْمِناتِ</vt:lpstr>
      <vt:lpstr>بِرَحْمَتِكَ يا أرْحَمَ الرّاحِمينَ</vt:lpstr>
      <vt:lpstr>أَللّٰهُمَّ صَلِّ عَلٰى مُحَمَّدٍ وَآلِ مُحَمَّد</vt:lpstr>
      <vt:lpstr>Please recite a  Sūrat al-Fātiḥah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Ghayur Haider</cp:lastModifiedBy>
  <cp:revision>2</cp:revision>
  <cp:lastPrinted>1601-01-01T00:00:00Z</cp:lastPrinted>
  <dcterms:created xsi:type="dcterms:W3CDTF">1601-01-01T00:00:00Z</dcterms:created>
  <dcterms:modified xsi:type="dcterms:W3CDTF">2024-07-11T20:29:04Z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