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5488" r:id="rId3"/>
    <p:sldId id="5489" r:id="rId4"/>
    <p:sldId id="4538" r:id="rId5"/>
    <p:sldId id="4539" r:id="rId6"/>
    <p:sldId id="4540" r:id="rId7"/>
    <p:sldId id="4541" r:id="rId8"/>
    <p:sldId id="4542" r:id="rId9"/>
    <p:sldId id="4935" r:id="rId10"/>
    <p:sldId id="4936" r:id="rId11"/>
    <p:sldId id="4937" r:id="rId12"/>
    <p:sldId id="4938" r:id="rId13"/>
    <p:sldId id="4939" r:id="rId14"/>
    <p:sldId id="4940" r:id="rId15"/>
    <p:sldId id="4941" r:id="rId16"/>
    <p:sldId id="4942" r:id="rId17"/>
    <p:sldId id="4943" r:id="rId18"/>
    <p:sldId id="4944" r:id="rId19"/>
    <p:sldId id="4945" r:id="rId20"/>
    <p:sldId id="4946" r:id="rId21"/>
    <p:sldId id="4947" r:id="rId22"/>
    <p:sldId id="4948" r:id="rId23"/>
    <p:sldId id="4949" r:id="rId24"/>
    <p:sldId id="4950" r:id="rId25"/>
    <p:sldId id="4951" r:id="rId26"/>
    <p:sldId id="4952" r:id="rId27"/>
    <p:sldId id="4953" r:id="rId28"/>
    <p:sldId id="4954" r:id="rId29"/>
    <p:sldId id="4955" r:id="rId30"/>
    <p:sldId id="4956" r:id="rId31"/>
    <p:sldId id="4957" r:id="rId32"/>
    <p:sldId id="4958" r:id="rId33"/>
    <p:sldId id="4959" r:id="rId34"/>
    <p:sldId id="4960" r:id="rId35"/>
    <p:sldId id="4961" r:id="rId36"/>
    <p:sldId id="4962" r:id="rId37"/>
    <p:sldId id="4963" r:id="rId38"/>
    <p:sldId id="4964" r:id="rId39"/>
    <p:sldId id="4965" r:id="rId40"/>
    <p:sldId id="4966" r:id="rId41"/>
    <p:sldId id="4967" r:id="rId42"/>
    <p:sldId id="4968" r:id="rId43"/>
    <p:sldId id="4969" r:id="rId44"/>
    <p:sldId id="4970" r:id="rId45"/>
    <p:sldId id="4971" r:id="rId46"/>
    <p:sldId id="4972" r:id="rId47"/>
    <p:sldId id="4973" r:id="rId48"/>
    <p:sldId id="4974" r:id="rId49"/>
    <p:sldId id="4975" r:id="rId50"/>
    <p:sldId id="4976" r:id="rId51"/>
    <p:sldId id="4977" r:id="rId52"/>
    <p:sldId id="4978" r:id="rId53"/>
    <p:sldId id="4979" r:id="rId54"/>
    <p:sldId id="4980" r:id="rId55"/>
    <p:sldId id="4981" r:id="rId56"/>
    <p:sldId id="4982" r:id="rId57"/>
    <p:sldId id="4983" r:id="rId58"/>
    <p:sldId id="4984" r:id="rId59"/>
    <p:sldId id="4985" r:id="rId60"/>
    <p:sldId id="4986" r:id="rId61"/>
    <p:sldId id="4987" r:id="rId62"/>
    <p:sldId id="4988" r:id="rId63"/>
    <p:sldId id="4989" r:id="rId64"/>
    <p:sldId id="4990" r:id="rId65"/>
    <p:sldId id="4991" r:id="rId66"/>
    <p:sldId id="4992" r:id="rId67"/>
    <p:sldId id="4993" r:id="rId68"/>
    <p:sldId id="4994" r:id="rId69"/>
    <p:sldId id="4995" r:id="rId70"/>
    <p:sldId id="4996" r:id="rId71"/>
    <p:sldId id="4997" r:id="rId72"/>
    <p:sldId id="4998" r:id="rId73"/>
    <p:sldId id="4999" r:id="rId74"/>
    <p:sldId id="5000" r:id="rId75"/>
    <p:sldId id="5001" r:id="rId76"/>
    <p:sldId id="5002" r:id="rId77"/>
    <p:sldId id="5003" r:id="rId78"/>
    <p:sldId id="5004" r:id="rId79"/>
    <p:sldId id="5005" r:id="rId80"/>
    <p:sldId id="5006" r:id="rId81"/>
    <p:sldId id="5007" r:id="rId82"/>
    <p:sldId id="5008" r:id="rId83"/>
    <p:sldId id="5009" r:id="rId84"/>
    <p:sldId id="5010" r:id="rId85"/>
    <p:sldId id="5011" r:id="rId86"/>
    <p:sldId id="5012" r:id="rId87"/>
    <p:sldId id="5013" r:id="rId88"/>
    <p:sldId id="5014" r:id="rId89"/>
    <p:sldId id="5015" r:id="rId90"/>
    <p:sldId id="5016" r:id="rId91"/>
    <p:sldId id="5017" r:id="rId92"/>
    <p:sldId id="5018" r:id="rId93"/>
    <p:sldId id="5019" r:id="rId94"/>
    <p:sldId id="5020" r:id="rId95"/>
    <p:sldId id="5021" r:id="rId96"/>
    <p:sldId id="5022" r:id="rId97"/>
    <p:sldId id="5023" r:id="rId98"/>
    <p:sldId id="5024" r:id="rId99"/>
    <p:sldId id="5025" r:id="rId100"/>
    <p:sldId id="5026" r:id="rId101"/>
    <p:sldId id="5027" r:id="rId102"/>
    <p:sldId id="5029" r:id="rId103"/>
    <p:sldId id="5030" r:id="rId104"/>
    <p:sldId id="5031" r:id="rId105"/>
    <p:sldId id="5032" r:id="rId106"/>
    <p:sldId id="5033" r:id="rId107"/>
    <p:sldId id="5034" r:id="rId108"/>
    <p:sldId id="5035" r:id="rId109"/>
    <p:sldId id="5036" r:id="rId110"/>
    <p:sldId id="5037" r:id="rId111"/>
    <p:sldId id="5038" r:id="rId112"/>
    <p:sldId id="5039" r:id="rId113"/>
    <p:sldId id="5040" r:id="rId114"/>
    <p:sldId id="5041" r:id="rId115"/>
    <p:sldId id="5042" r:id="rId116"/>
    <p:sldId id="5043" r:id="rId117"/>
    <p:sldId id="5044" r:id="rId118"/>
    <p:sldId id="5045" r:id="rId119"/>
    <p:sldId id="5046" r:id="rId120"/>
    <p:sldId id="5047" r:id="rId121"/>
    <p:sldId id="5048" r:id="rId122"/>
    <p:sldId id="5049" r:id="rId123"/>
    <p:sldId id="5050" r:id="rId124"/>
    <p:sldId id="5051" r:id="rId125"/>
    <p:sldId id="5052" r:id="rId126"/>
    <p:sldId id="5053" r:id="rId127"/>
    <p:sldId id="5054" r:id="rId128"/>
    <p:sldId id="5055" r:id="rId129"/>
    <p:sldId id="5056" r:id="rId130"/>
    <p:sldId id="5057" r:id="rId131"/>
    <p:sldId id="5058" r:id="rId132"/>
    <p:sldId id="5059" r:id="rId133"/>
    <p:sldId id="5060" r:id="rId134"/>
    <p:sldId id="5061" r:id="rId135"/>
    <p:sldId id="5062" r:id="rId136"/>
    <p:sldId id="5063" r:id="rId137"/>
    <p:sldId id="5064" r:id="rId138"/>
    <p:sldId id="5065" r:id="rId139"/>
    <p:sldId id="5066" r:id="rId140"/>
    <p:sldId id="5067" r:id="rId141"/>
    <p:sldId id="5068" r:id="rId142"/>
    <p:sldId id="5069" r:id="rId143"/>
    <p:sldId id="5070" r:id="rId144"/>
    <p:sldId id="5071" r:id="rId145"/>
    <p:sldId id="5072" r:id="rId146"/>
    <p:sldId id="5073" r:id="rId147"/>
    <p:sldId id="5074" r:id="rId148"/>
    <p:sldId id="5075" r:id="rId149"/>
    <p:sldId id="5076" r:id="rId150"/>
    <p:sldId id="5077" r:id="rId151"/>
    <p:sldId id="5078" r:id="rId152"/>
    <p:sldId id="5079" r:id="rId153"/>
    <p:sldId id="5080" r:id="rId154"/>
    <p:sldId id="5081" r:id="rId155"/>
    <p:sldId id="5082" r:id="rId156"/>
    <p:sldId id="5083" r:id="rId157"/>
    <p:sldId id="5084" r:id="rId158"/>
    <p:sldId id="5085" r:id="rId159"/>
    <p:sldId id="5086" r:id="rId160"/>
    <p:sldId id="5087" r:id="rId161"/>
    <p:sldId id="5088" r:id="rId162"/>
    <p:sldId id="5089" r:id="rId163"/>
    <p:sldId id="5090" r:id="rId164"/>
    <p:sldId id="5091" r:id="rId165"/>
    <p:sldId id="5092" r:id="rId166"/>
    <p:sldId id="5093" r:id="rId167"/>
    <p:sldId id="5094" r:id="rId168"/>
    <p:sldId id="5095" r:id="rId169"/>
    <p:sldId id="5096" r:id="rId170"/>
    <p:sldId id="5097" r:id="rId171"/>
    <p:sldId id="5098" r:id="rId172"/>
    <p:sldId id="5099" r:id="rId173"/>
    <p:sldId id="5100" r:id="rId174"/>
    <p:sldId id="5101" r:id="rId175"/>
    <p:sldId id="5102" r:id="rId176"/>
    <p:sldId id="5103" r:id="rId177"/>
    <p:sldId id="5104" r:id="rId178"/>
    <p:sldId id="5105" r:id="rId179"/>
    <p:sldId id="5106" r:id="rId180"/>
    <p:sldId id="5107" r:id="rId181"/>
    <p:sldId id="5108" r:id="rId182"/>
    <p:sldId id="5109" r:id="rId183"/>
    <p:sldId id="5110" r:id="rId184"/>
    <p:sldId id="5111" r:id="rId185"/>
    <p:sldId id="5112" r:id="rId186"/>
    <p:sldId id="5113" r:id="rId187"/>
    <p:sldId id="5114" r:id="rId188"/>
    <p:sldId id="5115" r:id="rId189"/>
    <p:sldId id="5116" r:id="rId190"/>
    <p:sldId id="5117" r:id="rId191"/>
    <p:sldId id="5118" r:id="rId192"/>
    <p:sldId id="5119" r:id="rId193"/>
    <p:sldId id="5120" r:id="rId194"/>
    <p:sldId id="5121" r:id="rId195"/>
    <p:sldId id="5122" r:id="rId196"/>
    <p:sldId id="5123" r:id="rId197"/>
    <p:sldId id="5124" r:id="rId198"/>
    <p:sldId id="5126" r:id="rId199"/>
    <p:sldId id="5127" r:id="rId200"/>
    <p:sldId id="5128" r:id="rId201"/>
    <p:sldId id="5129" r:id="rId202"/>
    <p:sldId id="5130" r:id="rId203"/>
    <p:sldId id="5131" r:id="rId204"/>
    <p:sldId id="5132" r:id="rId205"/>
    <p:sldId id="5133" r:id="rId206"/>
    <p:sldId id="5134" r:id="rId207"/>
    <p:sldId id="5135" r:id="rId208"/>
    <p:sldId id="5136" r:id="rId209"/>
    <p:sldId id="5137" r:id="rId210"/>
    <p:sldId id="5138" r:id="rId211"/>
    <p:sldId id="5139" r:id="rId212"/>
    <p:sldId id="5140" r:id="rId213"/>
    <p:sldId id="5141" r:id="rId214"/>
    <p:sldId id="5142" r:id="rId215"/>
    <p:sldId id="5143" r:id="rId216"/>
    <p:sldId id="5144" r:id="rId217"/>
    <p:sldId id="5145" r:id="rId218"/>
    <p:sldId id="5146" r:id="rId219"/>
    <p:sldId id="5147" r:id="rId220"/>
    <p:sldId id="5148" r:id="rId221"/>
    <p:sldId id="5149" r:id="rId222"/>
    <p:sldId id="5150" r:id="rId223"/>
    <p:sldId id="5151" r:id="rId224"/>
    <p:sldId id="5152" r:id="rId225"/>
    <p:sldId id="5153" r:id="rId226"/>
    <p:sldId id="5154" r:id="rId227"/>
    <p:sldId id="5155" r:id="rId228"/>
    <p:sldId id="5156" r:id="rId229"/>
    <p:sldId id="5157" r:id="rId230"/>
    <p:sldId id="5158" r:id="rId231"/>
    <p:sldId id="5159" r:id="rId232"/>
    <p:sldId id="5160" r:id="rId233"/>
    <p:sldId id="5161" r:id="rId234"/>
    <p:sldId id="5162" r:id="rId235"/>
    <p:sldId id="5163" r:id="rId236"/>
    <p:sldId id="5164" r:id="rId237"/>
    <p:sldId id="5165" r:id="rId238"/>
    <p:sldId id="5166" r:id="rId239"/>
    <p:sldId id="5167" r:id="rId240"/>
    <p:sldId id="5168" r:id="rId241"/>
    <p:sldId id="5169" r:id="rId242"/>
    <p:sldId id="5170" r:id="rId243"/>
    <p:sldId id="5171" r:id="rId244"/>
    <p:sldId id="5172" r:id="rId245"/>
    <p:sldId id="5173" r:id="rId246"/>
    <p:sldId id="5174" r:id="rId247"/>
    <p:sldId id="5175" r:id="rId248"/>
    <p:sldId id="5176" r:id="rId249"/>
    <p:sldId id="5177" r:id="rId250"/>
    <p:sldId id="5178" r:id="rId251"/>
    <p:sldId id="5179" r:id="rId252"/>
    <p:sldId id="5180" r:id="rId253"/>
    <p:sldId id="5181" r:id="rId254"/>
    <p:sldId id="5182" r:id="rId255"/>
    <p:sldId id="5183" r:id="rId256"/>
    <p:sldId id="5184" r:id="rId257"/>
    <p:sldId id="5185" r:id="rId258"/>
    <p:sldId id="5186" r:id="rId259"/>
    <p:sldId id="5187" r:id="rId260"/>
    <p:sldId id="5188" r:id="rId261"/>
    <p:sldId id="5189" r:id="rId262"/>
    <p:sldId id="5190" r:id="rId263"/>
    <p:sldId id="5191" r:id="rId264"/>
    <p:sldId id="5192" r:id="rId265"/>
    <p:sldId id="5193" r:id="rId266"/>
    <p:sldId id="5194" r:id="rId267"/>
    <p:sldId id="5196" r:id="rId268"/>
    <p:sldId id="5197" r:id="rId269"/>
    <p:sldId id="5198" r:id="rId270"/>
    <p:sldId id="5199" r:id="rId271"/>
    <p:sldId id="5200" r:id="rId272"/>
    <p:sldId id="5201" r:id="rId273"/>
    <p:sldId id="5202" r:id="rId274"/>
    <p:sldId id="5203" r:id="rId275"/>
    <p:sldId id="5204" r:id="rId276"/>
    <p:sldId id="5205" r:id="rId277"/>
    <p:sldId id="5206" r:id="rId278"/>
    <p:sldId id="5207" r:id="rId279"/>
    <p:sldId id="5208" r:id="rId280"/>
    <p:sldId id="5209" r:id="rId281"/>
    <p:sldId id="5210" r:id="rId282"/>
    <p:sldId id="5211" r:id="rId283"/>
    <p:sldId id="5212" r:id="rId284"/>
    <p:sldId id="5213" r:id="rId285"/>
    <p:sldId id="5214" r:id="rId286"/>
    <p:sldId id="5215" r:id="rId287"/>
    <p:sldId id="5216" r:id="rId288"/>
    <p:sldId id="5217" r:id="rId289"/>
    <p:sldId id="5218" r:id="rId290"/>
    <p:sldId id="5219" r:id="rId291"/>
    <p:sldId id="5220" r:id="rId292"/>
    <p:sldId id="5221" r:id="rId293"/>
    <p:sldId id="5222" r:id="rId294"/>
    <p:sldId id="5223" r:id="rId295"/>
    <p:sldId id="5224" r:id="rId296"/>
    <p:sldId id="5227" r:id="rId297"/>
    <p:sldId id="5228" r:id="rId298"/>
    <p:sldId id="5229" r:id="rId299"/>
    <p:sldId id="5230" r:id="rId300"/>
    <p:sldId id="5231" r:id="rId301"/>
    <p:sldId id="5232" r:id="rId302"/>
    <p:sldId id="5233" r:id="rId303"/>
    <p:sldId id="5234" r:id="rId304"/>
    <p:sldId id="5235" r:id="rId305"/>
    <p:sldId id="5236" r:id="rId306"/>
    <p:sldId id="5237" r:id="rId307"/>
    <p:sldId id="5238" r:id="rId308"/>
    <p:sldId id="5239" r:id="rId309"/>
    <p:sldId id="5240" r:id="rId310"/>
    <p:sldId id="5241" r:id="rId311"/>
    <p:sldId id="5243" r:id="rId312"/>
    <p:sldId id="5244" r:id="rId313"/>
    <p:sldId id="5245" r:id="rId314"/>
    <p:sldId id="5246" r:id="rId315"/>
    <p:sldId id="5247" r:id="rId316"/>
    <p:sldId id="5248" r:id="rId317"/>
    <p:sldId id="5249" r:id="rId318"/>
    <p:sldId id="5250" r:id="rId319"/>
    <p:sldId id="5251" r:id="rId320"/>
    <p:sldId id="5252" r:id="rId321"/>
    <p:sldId id="5253" r:id="rId322"/>
    <p:sldId id="5254" r:id="rId323"/>
    <p:sldId id="5255" r:id="rId324"/>
    <p:sldId id="5256" r:id="rId325"/>
    <p:sldId id="5257" r:id="rId326"/>
    <p:sldId id="5258" r:id="rId327"/>
    <p:sldId id="5259" r:id="rId328"/>
    <p:sldId id="5260" r:id="rId329"/>
    <p:sldId id="5261" r:id="rId330"/>
    <p:sldId id="5262" r:id="rId331"/>
    <p:sldId id="5263" r:id="rId332"/>
    <p:sldId id="5264" r:id="rId333"/>
    <p:sldId id="5265" r:id="rId334"/>
    <p:sldId id="5266" r:id="rId335"/>
    <p:sldId id="5267" r:id="rId336"/>
    <p:sldId id="5268" r:id="rId337"/>
    <p:sldId id="5269" r:id="rId338"/>
    <p:sldId id="5270" r:id="rId339"/>
    <p:sldId id="5271" r:id="rId340"/>
    <p:sldId id="5272" r:id="rId341"/>
    <p:sldId id="5273" r:id="rId342"/>
    <p:sldId id="5274" r:id="rId343"/>
    <p:sldId id="5275" r:id="rId344"/>
    <p:sldId id="5276" r:id="rId345"/>
    <p:sldId id="5277" r:id="rId346"/>
    <p:sldId id="5278" r:id="rId347"/>
    <p:sldId id="5279" r:id="rId348"/>
    <p:sldId id="5280" r:id="rId349"/>
    <p:sldId id="5281" r:id="rId350"/>
    <p:sldId id="5282" r:id="rId351"/>
    <p:sldId id="5283" r:id="rId352"/>
    <p:sldId id="5284" r:id="rId353"/>
    <p:sldId id="5285" r:id="rId354"/>
    <p:sldId id="5286" r:id="rId355"/>
    <p:sldId id="5287" r:id="rId356"/>
    <p:sldId id="5288" r:id="rId357"/>
    <p:sldId id="5289" r:id="rId358"/>
    <p:sldId id="5290" r:id="rId359"/>
    <p:sldId id="5291" r:id="rId360"/>
    <p:sldId id="5292" r:id="rId361"/>
    <p:sldId id="5293" r:id="rId362"/>
    <p:sldId id="5294" r:id="rId363"/>
    <p:sldId id="5295" r:id="rId364"/>
    <p:sldId id="5296" r:id="rId365"/>
    <p:sldId id="5297" r:id="rId366"/>
    <p:sldId id="5298" r:id="rId367"/>
    <p:sldId id="5299" r:id="rId368"/>
    <p:sldId id="5300" r:id="rId369"/>
    <p:sldId id="5301" r:id="rId370"/>
    <p:sldId id="5302" r:id="rId371"/>
    <p:sldId id="5303" r:id="rId372"/>
    <p:sldId id="5304" r:id="rId373"/>
    <p:sldId id="5305" r:id="rId374"/>
    <p:sldId id="5306" r:id="rId375"/>
    <p:sldId id="5307" r:id="rId376"/>
    <p:sldId id="5308" r:id="rId377"/>
    <p:sldId id="5309" r:id="rId378"/>
    <p:sldId id="5310" r:id="rId379"/>
    <p:sldId id="5311" r:id="rId380"/>
    <p:sldId id="5312" r:id="rId381"/>
    <p:sldId id="5313" r:id="rId382"/>
    <p:sldId id="5314" r:id="rId383"/>
    <p:sldId id="5445" r:id="rId384"/>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99"/>
    <a:srgbClr val="FFFF00"/>
    <a:srgbClr val="800000"/>
    <a:srgbClr val="0000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howGuides="1">
      <p:cViewPr varScale="1">
        <p:scale>
          <a:sx n="85" d="100"/>
          <a:sy n="85" d="100"/>
        </p:scale>
        <p:origin x="490" y="72"/>
      </p:cViewPr>
      <p:guideLst/>
    </p:cSldViewPr>
  </p:slideViewPr>
  <p:notesTextViewPr>
    <p:cViewPr>
      <p:scale>
        <a:sx n="100" d="100"/>
        <a:sy n="100" d="100"/>
      </p:scale>
      <p:origin x="0" y="0"/>
    </p:cViewPr>
  </p:notesTextViewPr>
  <p:sorterViewPr>
    <p:cViewPr>
      <p:scale>
        <a:sx n="66" d="100"/>
        <a:sy n="66" d="100"/>
      </p:scale>
      <p:origin x="0" y="669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presProps" Target="pres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theme" Target="theme/theme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6517189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2225280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1276711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039424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النّاحية المقدسة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إبْراهيمَ الَّذي حَباهُ اللهُ بِخُلَّتِهِ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Abraham (Ibrahim), whom Allah endowed with His friendship.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الرَّأْسِ الْمَرْفُوعِ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 raised (upon a lance).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الأجْسامِ الْعارِيَةِ فِي الْفَلَواتِ تَنْهَشُهَا الذِّئابُ الْعادِياتُ، وَتَخْتَلِفُ إلَيْهَا السِّباعُ </a:t>
            </a:r>
            <a:r>
              <a:rPr lang="ar-SA" dirty="0" err="1"/>
              <a:t>الضّارِياتُ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unclothed corpses in the desert, bitten by wild wolves and around whom the beasts of prey prowled.</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مَوْلايَ</a:t>
            </a:r>
            <a:br>
              <a:rPr lang="ar-SA" dirty="0"/>
            </a:br>
            <a:r>
              <a:rPr lang="ar-SA" dirty="0"/>
              <a:t>وَعَلَى الْمَلائِكَةِ الْمُرَفْرَفينَ حَوْلَ قُبَّتِكَ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my master, and the Angels who flutter around your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الْحافّينَ بِتُرْبَتِكَ، الطّائِفينَ بِعَرْصَتِكَ،</a:t>
            </a:r>
            <a:br>
              <a:rPr lang="ar-SA" dirty="0"/>
            </a:br>
            <a:r>
              <a:rPr lang="ar-SA" dirty="0"/>
              <a:t>الْوارِدينَ لِزِيارَتِكَ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surround your grave, circumambulate your courtyard, and come for your visitation.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فَإنّي قَصَدْتُ إلَيْكَ،</a:t>
            </a:r>
            <a:br>
              <a:rPr lang="ar-SA" dirty="0"/>
            </a:br>
            <a:r>
              <a:rPr lang="ar-SA" dirty="0"/>
              <a:t>وَرَجَوْتُ الْفَوْزَ لَدَيْكَ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Indeed, I intended your visitation, and I am hopeful of achieving the prosperity that is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الْعارِفِ بِحُرْمَتِكَ، الْمُخْلِصِ في وِلايَتِكَ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he who recognizes your sanctity, is a sincere (believer) in your guardianship,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الْمُتَقَرِّبِ إلَى اللهِ بِمَحَبَّتِكَ، الْبَريءِ مِنْ أعْدائِكَ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seeks nearness to Allah through your love, and is aloof from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مَنْ قَلْبُهُ بِمُصابِكَ مَقْرُوحٌ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heart is wounded due to the tribulations you have suffered,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وَدَمْعُهُ عِنْدَ ذِكْرِكَ مَسْفُوحٌ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tears flow in your remembrance,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إسْماعيلَ الَّذي فَداهُ اللهُ</a:t>
            </a:r>
            <a:br>
              <a:rPr lang="ar-SA" dirty="0"/>
            </a:br>
            <a:r>
              <a:rPr lang="ar-SA" dirty="0"/>
              <a:t>بِذِبْحٍ عَظيمٍ مِنْ جَنَّتِهِ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Ishmael (</a:t>
            </a:r>
            <a:r>
              <a:rPr lang="en-US" dirty="0" err="1"/>
              <a:t>Isma’il</a:t>
            </a:r>
            <a:r>
              <a:rPr lang="en-US" dirty="0"/>
              <a:t>), whom Allah ransomed with a great sacrifice from His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الْمَفْجُوعِ الْحَزينِ، الْوالِهِ الْمُسْتَكينِ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is distressed, grief-stricken, distracted, and yielding,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سَلامَ مَنْ لَوْ كانَ مَعَكَ بِالطُّفُوفِ،</a:t>
            </a:r>
            <a:br>
              <a:rPr lang="ar-SA" dirty="0"/>
            </a:br>
            <a:r>
              <a:rPr lang="ar-SA" dirty="0"/>
              <a:t>لَوَقاكَ بِنَفْسِهِ حَدَّ السُّيُوفِ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had he been present with you in that plain, would have shielded you from the sharpness of the swords with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وَبَذَلَ </a:t>
            </a:r>
            <a:r>
              <a:rPr lang="ar-SA" dirty="0" err="1"/>
              <a:t>حُشاشَتَهُ</a:t>
            </a:r>
            <a:r>
              <a:rPr lang="ar-SA" dirty="0"/>
              <a:t> دُونَكَ لِلْحُتُوفِ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and sacrificed his last breath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وَجاهَدَ بَيْنَ يَدَيْكَ،</a:t>
            </a:r>
            <a:br>
              <a:rPr lang="ar-SA" dirty="0"/>
            </a:br>
            <a:r>
              <a:rPr lang="ar-SA" dirty="0"/>
              <a:t>وَنَصَرَكَ عَلى مَنْ بَغى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would have struggled beside you, helped you against the aggressors,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وَفَداكَ بِرُوحِهِ وَجَسَدِهِ وَمالِهِ وَوَلَدِهِ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redeemed you with his soul, body, wealth,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وَرُوحُهُ لِرُوحِكَ فِداءٌ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soul is a sacrifice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وَأهْلُهُ لِأهْلِكَ وِقاءٌ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family is a shield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فَلَئِنْ أخَّرَتْنِي الدُّهُورُ،</a:t>
            </a:r>
            <a:br>
              <a:rPr lang="ar-SA" dirty="0"/>
            </a:br>
            <a:r>
              <a:rPr lang="ar-SA" dirty="0"/>
              <a:t>وَعاقَني عَنْ نَصْرِكَ الْمَقْدُورُ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as I have been hindered by the course of time and as (Allah’s) decree has prevented me from helping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أكُنْ لِمَنْ حارَبَكَ مُحارِباً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as I could not fight those who fought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وَلِمَنْ نَصَبَ لَكَ الْعَداوَةَ مُناصِباً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was not able to show hostility to those who showed hostility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إسْحاقَ الَّذي جَعَلَ اللهُ النُّبُوَّةَ في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Isaac (</a:t>
            </a:r>
            <a:r>
              <a:rPr lang="en-US" dirty="0" err="1"/>
              <a:t>Is’haq</a:t>
            </a:r>
            <a:r>
              <a:rPr lang="en-US" dirty="0"/>
              <a:t>), in whose progeny Allah placed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فَلَأَنْدُبَنَّكَ</a:t>
            </a:r>
            <a:r>
              <a:rPr lang="ar-SA" dirty="0"/>
              <a:t> صَباحاً وَمَساءً </a:t>
            </a:r>
            <a:br>
              <a:rPr lang="ar-SA" dirty="0"/>
            </a:br>
            <a:r>
              <a:rPr lang="ar-SA" dirty="0" err="1"/>
              <a:t>وَلَأَبْكِيَنَّ</a:t>
            </a:r>
            <a:r>
              <a:rPr lang="ar-SA" dirty="0"/>
              <a:t> لَكَ بَدَلَ الدُّمُوعِ دَماً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 will, therefore, lament you morning and evening, and will weep blood in place of tears,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حَسْرَةً عَلَيْكَ وَتَأسُّفاً عَلى ما دَهاكَ وَتَلَهُّفاً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out of my anguish for you and my sorrow for all that befell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أمُوتَ بِلَوْعَةِ الْمُصابِ، وَغُصَّةِ </a:t>
            </a:r>
            <a:r>
              <a:rPr lang="ar-SA" dirty="0" err="1"/>
              <a:t>الإكْتِيابِ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I meet death from the pain of the catastrophe and the choking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أشْهَدُ أنَّكَ قَدْ أقَمْتَ </a:t>
            </a:r>
            <a:r>
              <a:rPr lang="ar-SA" dirty="0" err="1"/>
              <a:t>الصَّلوةَ</a:t>
            </a:r>
            <a:r>
              <a:rPr lang="ar-SA" dirty="0"/>
              <a:t>،</a:t>
            </a:r>
            <a:br>
              <a:rPr lang="ar-SA" dirty="0"/>
            </a:br>
            <a:r>
              <a:rPr lang="ar-SA" dirty="0"/>
              <a:t>وَآتَيْتَ </a:t>
            </a:r>
            <a:r>
              <a:rPr lang="ar-SA" dirty="0" err="1"/>
              <a:t>الزَّكوةَ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I bear witness that you certainly established prayer, gave alms,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بِالْمَعْرُوفِ،</a:t>
            </a:r>
            <a:br>
              <a:rPr lang="ar-SA" dirty="0"/>
            </a:br>
            <a:r>
              <a:rPr lang="ar-SA" dirty="0"/>
              <a:t>وَنَهَيْتَ عَنِ الْمُنْكَرِ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enjoined good, forbade evil and transgression,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وَأطَعْتَ اللهَ وَما عَصَيْتَهُ،</a:t>
            </a:r>
            <a:br>
              <a:rPr lang="ar-SA" dirty="0"/>
            </a:br>
            <a:r>
              <a:rPr lang="ar-SA" dirty="0"/>
              <a:t>وَتَمَسَّكْتَ بِهِ وَبِحَبْلِه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obeyed Allah, never disobeyed Him, and held fast to Him and to His rope.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فَأرْضَيْتَهُ وَخَشيتَهُ وَراقَبْتَهُ </a:t>
            </a:r>
            <a:r>
              <a:rPr lang="ar-SA" dirty="0" err="1"/>
              <a:t>وَاسْتَجَبْتَهُ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you pleased Him, held Him in awe, were attentive towards Him, and were responsive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وَسَنَنْتَ السُّنَنَ،</a:t>
            </a:r>
            <a:br>
              <a:rPr lang="ar-SA" dirty="0"/>
            </a:br>
            <a:r>
              <a:rPr lang="ar-SA" dirty="0"/>
              <a:t>وَأطْفَأْتَ الْفِتَنَ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 customs (of the Prophet), extinguished turmoil (in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الرَّشادِ،</a:t>
            </a:r>
            <a:br>
              <a:rPr lang="ar-SA" dirty="0"/>
            </a:br>
            <a:r>
              <a:rPr lang="ar-SA" dirty="0"/>
              <a:t>وَأوْضَحْتَ سُبُلَ السَّدادِ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invited people to rectitude, clarified the ways of righteousness,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وَجاهَدْتَ فِي اللهِ حَقَّ الْجِهادِ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truly strove in the way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يَعْقُوبَ الَّذي رَدَّ اللهُ عَلَيْهِ بَصَرَهُ بِرَحْمَتِهِ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Jacob (</a:t>
            </a:r>
            <a:r>
              <a:rPr lang="en-US" dirty="0" err="1"/>
              <a:t>Ya’qub</a:t>
            </a:r>
            <a:r>
              <a:rPr lang="en-US" dirty="0"/>
              <a:t>), for whom Allah restored his sight by His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وَكُنْتَ للهِ طائِعاً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an obedient one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وَلِجَدِّكَ مُحَمَّدٍ صَلَّى اللهُ عَلَيْهِ </a:t>
            </a:r>
            <a:r>
              <a:rPr lang="ar-SA" dirty="0" err="1"/>
              <a:t>وَآلِهِ</a:t>
            </a:r>
            <a:r>
              <a:rPr lang="ar-SA" dirty="0"/>
              <a:t> تابِعاً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follower of your grandfather, Muhammad, peace be upon him and his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وَلِقَوْلِ أبيكَ سامِعاً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heedful of the saying of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وَصِيَّةِ أخيكَ مُسارِعاً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quick to execute the will of your brother,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وَلِعِمادِ الدّينِ رافِعاً،</a:t>
            </a:r>
            <a:br>
              <a:rPr lang="ar-SA" dirty="0"/>
            </a:br>
            <a:r>
              <a:rPr lang="ar-SA" dirty="0"/>
              <a:t>وَلِلطُّغْيانِ قامِعاً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erector of the pillars of the religion, a suppressor of tyranny,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وَلِلطُّغاةِ مُقارِعاً،</a:t>
            </a:r>
            <a:br>
              <a:rPr lang="ar-SA" dirty="0"/>
            </a:br>
            <a:r>
              <a:rPr lang="ar-SA" dirty="0"/>
              <a:t>وَلِلأُمَّةِ ناصِحاً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advancer on the transgressors, and a sincere exhorter for the nation,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غَمَراتِ الْمَوْتِ سابِحاً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traveler into mortal throes,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وَلِلْفُسّاقِ مُكافِحاً،</a:t>
            </a:r>
            <a:br>
              <a:rPr lang="ar-SA" dirty="0"/>
            </a:br>
            <a:r>
              <a:rPr lang="ar-SA" dirty="0"/>
              <a:t>وَبِحُجَجِ اللهِ قائِماً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warrior against the wretched, and a maintainer of Allah’s proofs (on earth),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وَلِلإْسْلامِ وَالْمُسْلِمينَ راحِماً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compassionate towards Islam and Muslims,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وَلِلْحَقِّ ناصِراً،</a:t>
            </a:r>
            <a:br>
              <a:rPr lang="ar-SA" dirty="0"/>
            </a:br>
            <a:r>
              <a:rPr lang="ar-SA" dirty="0"/>
              <a:t>وَعِنْدَ الْبَلاءِ صابِراً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champion of truth and most patient in adversity,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يُوسُفَ الَّذي نَجّاهُ اللهُ مِنَ الْجُبِّ بِعَظَمَتِهِ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Joseph (Yusuf), whom Allah rescued from the well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وَلِلدّينِ </a:t>
            </a:r>
            <a:r>
              <a:rPr lang="ar-SA" dirty="0" err="1"/>
              <a:t>كالِئاً</a:t>
            </a:r>
            <a:r>
              <a:rPr lang="ar-SA" dirty="0"/>
              <a:t>،</a:t>
            </a:r>
            <a:br>
              <a:rPr lang="ar-SA" dirty="0"/>
            </a:br>
            <a:r>
              <a:rPr lang="ar-SA" dirty="0"/>
              <a:t>وَعَنْ حَوْزَتِهِ مُرامِياً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for the religion, and a defender of its domain.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تَحُوطُ الْهُدى وَتَنْصُرُهُ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safeguarded the right path and supported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وَتَبْسُطُ الْعَدْلَ وَتَنْشُرُهُ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spread justice and promoted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وَتَنْصُرُ الدّينَ وَتُظْهِرُهُ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advocated the faith and manifested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 الْعابِثَ وَتَزْجُرُهُ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restrained and reproached the frivolous,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وَتَأْخُذُ لِلدَّنِيِّ مِنَ الشَّريفِ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took back (the rights) of the lowly from the privileged,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وَتُساوي فِي الْحُكْمِ بَيْنَ الْقَوِيِّ وَالضَّعيفِ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equitable in your arbitrations between the weak and the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رَبيعَ الأيْتامِ، وَعِصْمَةَ الأنامِ،</a:t>
            </a:r>
            <a:br>
              <a:rPr lang="ar-SA" dirty="0"/>
            </a:br>
            <a:r>
              <a:rPr lang="ar-SA" dirty="0"/>
              <a:t>وَعِزَّ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springtime of the orphans, the protection of humanity, the glory of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وَمَعْدِنَ الأحْكامِ،</a:t>
            </a:r>
            <a:br>
              <a:rPr lang="ar-SA" dirty="0"/>
            </a:br>
            <a:r>
              <a:rPr lang="ar-SA" dirty="0"/>
              <a:t>وَحَليفَ الإنْعامِ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treasure of divine laws, and a relentless ally of benevolence.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سالِكاً طَرائِقَ [في طَريقَةِ] جَدِّكَ وَأبيكَ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You pursued the path of your grandfather and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مُوسَى الَّذي فَلَقَ اللهُ الْبَحْرَ لَهُ بِقُدْرَتِهِ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Moses (Musa), the one for whom Allah split the sea with His Power.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مُشْبِهاً فِي الْوَصِيَّةِ لِأخيكَ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resembled your brother in will,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وَفِيَّ الذِّمَمِ، رَضِيَّ الشِّيَمِ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were loyal to your obligations, possessed pleasant manners,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ظاهِرَ الْكَرَمِ، مُتَهَجِّداً فِي الظُّلَمِ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embodied generosity, and spent the darkness (of night) in prayer.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قَويمَ الطَّرائِقِ، كَريمَ الْخَلائِقِ، عَظيمَ السَّوابِقِ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straightest path, the most generous of the creation, and had the brightest record.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شَريفَ النَّسَبِ، مُنيفَ الْحَسَبِ، رَفيعَ الرُّتَبِ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of great ancestry, noble descent, and lofty rank.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كَثيرَ الْمَناقِبِ، مَحْمُودَ الضَّرائِبِ، جَزيلَ الْمَواهِبِ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possessed plentiful merits, praiseworthy manners, and were abundant in endowments.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حَليمٌ رَشيدٌ مُنيبٌ، جَوادٌ عَليمٌ شَديدٌ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forbearing, upright, always turning (to Allah), generous, knowledgeable,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إمامٌ شَهيدٌ، أوّاهٌ مُنيبٌ، حَبيبٌ مَهيبٌ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martyred Imam, grieved, repentant with earnest prayers (to Allah), dearly loved, and awesome.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لِلرَّسُولِ صَلَّى اللهُ عَلَيْهِ </a:t>
            </a:r>
            <a:r>
              <a:rPr lang="ar-SA" dirty="0" err="1"/>
              <a:t>وَآلِهِ</a:t>
            </a:r>
            <a:r>
              <a:rPr lang="ar-SA" dirty="0"/>
              <a:t> وَلَداً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to the Messenger, peace be upon him and his family, a 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وَلِلْقُرْأنِ</a:t>
            </a:r>
            <a:r>
              <a:rPr lang="ar-SA" dirty="0"/>
              <a:t> سَنَداً [مُنْقِذاً</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Quran, an authority [a savior],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هارُونَ الَّذي خَصَّهُ اللهُ بِنُبُوَّتِهِ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Aaron (</a:t>
            </a:r>
            <a:r>
              <a:rPr lang="en-US" dirty="0" err="1"/>
              <a:t>Harun</a:t>
            </a:r>
            <a:r>
              <a:rPr lang="en-US" dirty="0"/>
              <a:t>), whom Allah distinguished with his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وَلِلأُمَّةِ عَضُداً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the nation, a support.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الطّاعَةِ مُجْتَهِداً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diligent in obedience,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حافِظاً لِلْعَهْدِ وَالْميثاقِ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of the covenant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ناكِباً عَنْ سُبُلِ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keeping away from the paths of the debauched,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 باذِلاً لِلْمَجْهُودِ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sparing no effort (in fulfilling the duties),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طَويلَ الرُّكُوعِ وَالسُّجُودِ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performing prolonged bowing and prostrations,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زاهِداً فِي الدُّنْيا زُهْدَ الرّاحِلِ عَنْها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abstaining from the world, like one who is departing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ناظِراً إلَيْها بِعَيْنِ الْمُسْتَوْحِشينَ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looking upon it (the world) through the eyes of one estranged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آمالُكَ عَنْها مَكْفُوفَةٌ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desires from it (the world) were abstentious,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وَهِمَّتُكَ عَنْ زينَتِها مَصْرُوفَةٌ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efforts were far-removed from its embellishments,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شُعَيْبِ الَّذي نَصَرَهُ اللهُ عَلى 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Jethro</a:t>
            </a:r>
            <a:r>
              <a:rPr lang="en-US" dirty="0"/>
              <a:t> (</a:t>
            </a:r>
            <a:r>
              <a:rPr lang="en-US" dirty="0" err="1"/>
              <a:t>Shu’aib</a:t>
            </a:r>
            <a:r>
              <a:rPr lang="en-US" dirty="0"/>
              <a:t>), whom Allah made victorious over his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وَألْحاظُكَ عَنْ بَهْجَتِها مَطْرُوفَةٌ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glances removed from its joys,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وَرَغْبَتُكَ فِي الآخِرَةِ مَعْرُوفَةٌ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desire for the hereafter was well-known,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إذَا الْجَوْرُ مَدَّ 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even when tyranny became wide-spread,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وَأسْفَرَ الظُّلْمُ قِناعَهُ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injustice removed its veil,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 الْغَيُّ أتْباعَهُ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wickedness called upon its followers,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في حَرَمِ جَدِّكَ قاطِنٌ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were residing in the sanctuary of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وَلِلظّالِمينَ مُبايِنٌ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detached from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جَليسُ الْبَيْتِ وَالْمِحْرابِ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sitting in the house and the prayer niche,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مُعْتَزِلٌ عَنِ اللَّذّاتِ وَالشَّهَواتِ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unattached to (worldly) pleasures and carnal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تُنْكِرُ الْمُنْكَرَ بِقَلْبِكَ وَلِسانِكَ،</a:t>
            </a:r>
            <a:br>
              <a:rPr lang="ar-SA" dirty="0"/>
            </a:br>
            <a:r>
              <a:rPr lang="ar-SA" dirty="0"/>
              <a:t>عَلى حَسَبِ طاقَتِكَ وَإمْكانِكَ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renouncing evil in your heart and on your tongue to the extent of your strength and ability.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داوُدَ الَّذي تابَ اللهُ عَلَيْهِ مِنْ خَطيئَتِهِ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David (</a:t>
            </a:r>
            <a:r>
              <a:rPr lang="en-US" dirty="0" err="1"/>
              <a:t>Dawud</a:t>
            </a:r>
            <a:r>
              <a:rPr lang="en-US" dirty="0"/>
              <a:t>), to whom Allah turned (in mercy) after his mistake*.</a:t>
            </a:r>
          </a:p>
        </p:txBody>
      </p:sp>
      <p:sp>
        <p:nvSpPr>
          <p:cNvPr id="20487" name="Rectangle 1"/>
          <p:cNvSpPr>
            <a:spLocks noChangeArrowheads="1"/>
          </p:cNvSpPr>
          <p:nvPr/>
        </p:nvSpPr>
        <p:spPr bwMode="auto">
          <a:xfrm>
            <a:off x="1524000" y="5562600"/>
            <a:ext cx="9144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i="1" dirty="0">
                <a:solidFill>
                  <a:srgbClr val="FF0000"/>
                </a:solidFill>
              </a:rPr>
              <a:t>*The “mistake” of the Prophet David has also been mentioned in </a:t>
            </a:r>
            <a:r>
              <a:rPr lang="en-US" sz="1400" b="1" i="1" dirty="0" err="1">
                <a:solidFill>
                  <a:srgbClr val="FF0000"/>
                </a:solidFill>
              </a:rPr>
              <a:t>Du’aa</a:t>
            </a:r>
            <a:r>
              <a:rPr lang="en-US" sz="1400" b="1" i="1" dirty="0">
                <a:solidFill>
                  <a:srgbClr val="FF0000"/>
                </a:solidFill>
              </a:rPr>
              <a:t> al-</a:t>
            </a:r>
            <a:r>
              <a:rPr lang="en-US" sz="1400" b="1" i="1" dirty="0" err="1">
                <a:solidFill>
                  <a:srgbClr val="FF0000"/>
                </a:solidFill>
              </a:rPr>
              <a:t>Mashlul</a:t>
            </a:r>
            <a:r>
              <a:rPr lang="en-US" sz="1400" b="1" i="1" dirty="0">
                <a:solidFill>
                  <a:srgbClr val="FF0000"/>
                </a:solidFill>
              </a:rPr>
              <a:t> taught by Imam Ali (PBUH) as reported in </a:t>
            </a:r>
            <a:r>
              <a:rPr lang="en-US" sz="1400" b="1" i="1" dirty="0" err="1">
                <a:solidFill>
                  <a:srgbClr val="FF0000"/>
                </a:solidFill>
              </a:rPr>
              <a:t>Mafatih</a:t>
            </a:r>
            <a:r>
              <a:rPr lang="en-US" sz="1400" b="1" i="1" dirty="0">
                <a:solidFill>
                  <a:srgbClr val="FF0000"/>
                </a:solidFill>
              </a:rPr>
              <a:t> al-Jinan, as well as some other traditions. It should be noted that the mistakes of the prophets are not the sins we know. In general, they might be leaving out what was more preferable (Tark Awla) for their spiritual station. Nonetheless, it should be emphasized that the Prophet Muhammad (PBUH&amp;HF) and his Ahl al-Bait (PBUT)were immune even from these mistakes.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ثُمَّ اقْتَضاكَ الْعِلْمُ لِلإْنْكارِ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the knowledge demanded you for disavowal (of falsehood),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وَلَزِمَكَ [ألْزَمَكَ] أنْ تُجاهِدَ الْفُجّارَ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it incumbent on you to struggle against the deviant.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فَسِرْتَ في أوْلادِكَ</a:t>
            </a:r>
            <a:br>
              <a:rPr lang="ar-SA" dirty="0"/>
            </a:br>
            <a:r>
              <a:rPr lang="ar-SA" dirty="0"/>
              <a:t>وَأهاليكَ وَشيعَتِكَ وَمَواليك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set out in company of your children, kinsfolk, followers, and supporters,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وَصَدَعْتَ بِالْحَقِّ وَالْبَيِّنَةِ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disclosed the truth and clear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اللهِ بِالْحِكْمَةِ وَالْمَوْعِظَةِ الْحَسَنَةِ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summoned people towards Allah with wisdom and fine exhortation,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بِإقامَةِ الْحُدُودِ، وَالطّاعَةِ لِلْمَعْبُودِ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the establishment of the limits of divine law, and the obedience to the One Who should be worshipped,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وَنَهَيْتَ عَنِ الْخَبائِثِ وَالطُّغْيانِ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forbade (people) from wickedness and oppression.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وَواجَهُوكَ</a:t>
            </a:r>
            <a:r>
              <a:rPr lang="ar-SA" dirty="0"/>
              <a:t> بِالظُّلْمِ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they confronted you with injustice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فَجاهَدْتَهُمْ بَعْدَ الإيعازِ لَهُمْ [الإيعادِ إلَيْهِمْ</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resisted them after advising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وَتَأْكيدِ الْحُجَّةِ عَلَيْهِمْ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stressing over (divine) proofs against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سُلَيْمانَ الَّذي ذَلَّتْ لَهُ الْجِنُّ </a:t>
            </a:r>
            <a:r>
              <a:rPr lang="ar-SA" dirty="0" err="1"/>
              <a:t>بِعِزَّتِهِ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Solomon (</a:t>
            </a:r>
            <a:r>
              <a:rPr lang="en-US" dirty="0" err="1"/>
              <a:t>Sulaiman</a:t>
            </a:r>
            <a:r>
              <a:rPr lang="en-US" dirty="0"/>
              <a:t>), for whom Allah made the Jinn subservient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فَنَكَثُوا ذِمامَكَ وَبَيْعَتَكَ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they violated your (divine) rights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وَأسْخَطُوا رَبَّكَ وَجَدَّكَ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angered your Lord and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وَبَدَؤُوكَ</a:t>
            </a:r>
            <a:r>
              <a:rPr lang="ar-SA" dirty="0"/>
              <a:t> بِالْحَرْبِ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initiated battle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فَثَبَتَّ لِلطَّعْنِ وَالضَّرْبِ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you stood firm to spear and strike,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وَطَحَنْتَ جُنُودَ الْفُجّارِ،</a:t>
            </a:r>
            <a:br>
              <a:rPr lang="ar-SA" dirty="0"/>
            </a:br>
            <a:r>
              <a:rPr lang="ar-SA" dirty="0"/>
              <a:t>وَاقْتَحَمْتَ قَسْطَلَ الْغُبارِ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pulverized the soldiers of the transgressors, and stormed (courageously) into the dust of the battle,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مُجالِداً </a:t>
            </a:r>
            <a:r>
              <a:rPr lang="ar-SA" dirty="0" err="1"/>
              <a:t>بِذِى</a:t>
            </a:r>
            <a:r>
              <a:rPr lang="ar-SA" dirty="0"/>
              <a:t> الْفَقارِ، كَأنَّكَ عَلِيٌّ الْمُخْتارُ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fighting with </a:t>
            </a:r>
            <a:r>
              <a:rPr lang="en-US" dirty="0" err="1"/>
              <a:t>Zhulfaqar</a:t>
            </a:r>
            <a:r>
              <a:rPr lang="en-US" dirty="0"/>
              <a:t> as if you were Ali, the chosen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رَأوْكَ ثابِتَ </a:t>
            </a:r>
            <a:r>
              <a:rPr lang="ar-SA" dirty="0" err="1"/>
              <a:t>الْجاشِ</a:t>
            </a:r>
            <a:r>
              <a:rPr lang="ar-SA" dirty="0"/>
              <a:t>،</a:t>
            </a:r>
            <a:br>
              <a:rPr lang="ar-SA" dirty="0"/>
            </a:br>
            <a:r>
              <a:rPr lang="ar-SA" dirty="0"/>
              <a:t>غَيْرَ خائِفٍ وَلا خاشٍ</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when they saw you firm, fearless, and courageous,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نَصَبُوا لَكَ غَوائِلَ مَكْرِهِمْ</a:t>
            </a:r>
            <a:br>
              <a:rPr lang="ar-SA" dirty="0"/>
            </a:br>
            <a:r>
              <a:rPr lang="ar-SA" dirty="0"/>
              <a:t> وَقاتَلُوكَ بِكَيْدِهِمْ وَشَرِّهِمْ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set up their most malicious deceptions against you, and fought you with their deceit and viciousness.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 اللَّعينُ جُنُودَهُ،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accursed one (Umar </a:t>
            </a:r>
            <a:r>
              <a:rPr lang="en-US" dirty="0" err="1"/>
              <a:t>Ibn</a:t>
            </a:r>
            <a:r>
              <a:rPr lang="en-US" dirty="0"/>
              <a:t> </a:t>
            </a:r>
            <a:r>
              <a:rPr lang="en-US" dirty="0" err="1"/>
              <a:t>Sa’d</a:t>
            </a:r>
            <a:r>
              <a:rPr lang="en-US" dirty="0"/>
              <a:t>) commanded his soldiers,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فَمَنَعُوكَ الْماءَ وَوُرُودَهُ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thus, they prevented you from reaching or receiving water.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أيُّوبَ الَّذي شَفاهُ اللهُ مِنْ عِلَّتِهِ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Job (</a:t>
            </a:r>
            <a:r>
              <a:rPr lang="en-US" dirty="0" err="1"/>
              <a:t>Ayyub</a:t>
            </a:r>
            <a:r>
              <a:rPr lang="en-US" dirty="0"/>
              <a:t>), whom Allah cured after his (prolonged) illness.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وَناجَزُوكَ الْقِتالَ،</a:t>
            </a:r>
            <a:br>
              <a:rPr lang="ar-SA" dirty="0"/>
            </a:br>
            <a:r>
              <a:rPr lang="ar-SA" dirty="0"/>
              <a:t>وَعاجَلُوكَ النِّزالَ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rushed to engage you in combat, descended swiftly upon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وَرَشَقُوكَ بِالسِّهامِ وَالنِّبالِ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showering you with arrows and stones,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وَبَسَطُوا إلَيْكَ أكُفَّ </a:t>
            </a:r>
            <a:r>
              <a:rPr lang="ar-SA" dirty="0" err="1"/>
              <a:t>الإصْطِلامِ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towards you with uprooting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يَرْعَوْا لَكَ ذِماماً،</a:t>
            </a:r>
            <a:br>
              <a:rPr lang="ar-SA" dirty="0"/>
            </a:br>
            <a:r>
              <a:rPr lang="ar-SA" dirty="0"/>
              <a:t>وَلا راقَبُوا فيكَ أثاماً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Neither they respected your rights, nor were they mindful of retribution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في قَتْلِهِمْ أوْلِياءَكَ،</a:t>
            </a:r>
            <a:br>
              <a:rPr lang="ar-SA" dirty="0"/>
            </a:br>
            <a:r>
              <a:rPr lang="ar-SA" dirty="0"/>
              <a:t>وَنَهْبِهِمْ رِحالَكَ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slaying you and your companions, and plundering your belongings.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مُقَدَّمٌ فِي </a:t>
            </a:r>
            <a:r>
              <a:rPr lang="ar-SA" dirty="0" err="1"/>
              <a:t>الْهَبَواتِ</a:t>
            </a:r>
            <a:r>
              <a:rPr lang="ar-SA" dirty="0"/>
              <a:t>،</a:t>
            </a:r>
            <a:br>
              <a:rPr lang="ar-SA" dirty="0"/>
            </a:br>
            <a:r>
              <a:rPr lang="ar-SA" dirty="0"/>
              <a:t>وَمُحْتَمِلٌ </a:t>
            </a:r>
            <a:r>
              <a:rPr lang="ar-SA" dirty="0" err="1"/>
              <a:t>لِلأذِيّاتِ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in the front line of the storm (of battle), enduring afflictions.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عَجِبَتْ مِنْ صَبْرِكَ مَلائِكَةُ السَّماواتِ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angels of the heavens were astonished by your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فَأحْدَقُوا بِكَ مِنْ كُلِّ الْجِهاتِ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enemy then surrounded you from all sides,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وَأثْخَنُوكَ بِالْجِراحِ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weakened you by inflicting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وَحالُوا بَيْنَكَ وَبَيْنَ الرَّواحِ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prevented you from taking any repose,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يُونُسَ الَّذي أنْجَزَ اللهُ لَهُ مَضْمُونَ عِدَتِهِ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Jonah (</a:t>
            </a:r>
            <a:r>
              <a:rPr lang="en-US" dirty="0" err="1"/>
              <a:t>Yunus</a:t>
            </a:r>
            <a:r>
              <a:rPr lang="en-US" dirty="0"/>
              <a:t>), for whom Allah fulfilled the purport of His promise.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يَبْقَ لَكَ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had no helper remaining.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مُحْتَسِبٌ 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bereaved yet patient,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تَذُبُّ عَنْ نِسْوَتِكَ وَأوْلادِكَ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defending your women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نَكَسُوكَ عَنْ جَوادِكَ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they caused you to fall from your horse.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فَهَوَيْتَ إلَى الأرْضِ جَريحاً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fell to the ground,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تَطَؤُكَ الْخُيُولُ بِحَوافِرِها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horses trampled you with their hooves,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وَتَعْلُوكَ الطُّغاةُ بِبَواتِرِها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tyrants raised their swords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رَشَحَ لِلْمَوْتِ جَبينُكَ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sweat of death appeared on your forehead,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بِالاِنْقِباضِ </a:t>
            </a:r>
            <a:r>
              <a:rPr lang="ar-SA" dirty="0" err="1"/>
              <a:t>وَالإنْبِساطِ</a:t>
            </a:r>
            <a:r>
              <a:rPr lang="ar-SA" dirty="0"/>
              <a:t> شِمالُكَ وَيَمينُكَ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continually clenched and unclenched your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تُديرُ طَرْفاً خَفِيّاً إلى رَحْلِكَ وَبَيْتِكَ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secretly gazing upon your caravan and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عُزَيْرِ الَّذي أحْياهُ اللهُ بَعْدَ </a:t>
            </a:r>
            <a:r>
              <a:rPr lang="ar-SA" dirty="0" err="1"/>
              <a:t>مَيْتَتِهِ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Ezra (</a:t>
            </a:r>
            <a:r>
              <a:rPr lang="en-US" dirty="0" err="1"/>
              <a:t>Uzair</a:t>
            </a:r>
            <a:r>
              <a:rPr lang="en-US" dirty="0"/>
              <a:t>), whom Allah brought to life after his death.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شُغِلْتَ بِنَفْسِكَ عَنْ وُلْدِكَ وَأهاليكَ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trapped by yourself away from your children and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وَأسْرَعَ فَرَسُكَ شارِداً،</a:t>
            </a:r>
            <a:br>
              <a:rPr lang="ar-SA" dirty="0"/>
            </a:br>
            <a:r>
              <a:rPr lang="ar-SA" dirty="0"/>
              <a:t>إلى خِيامِكَ قاصِداً، </a:t>
            </a:r>
            <a:r>
              <a:rPr lang="ar-SA" dirty="0" err="1"/>
              <a:t>مُحَمْحِماً</a:t>
            </a:r>
            <a:r>
              <a:rPr lang="ar-SA" dirty="0"/>
              <a:t> باكِياً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your horse distractedly galloped towards your camp, neighing and crying.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فَلَمّا رَأيْنَ النِّساءُ جَوادَكَ مَخْزِيّاً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the women saw your horse distraught,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وَنَظَرْنَ سَرْجَكَ عَلَيْهِ مَلْوِيّاً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observed your saddle contorted,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بَرَزْنَ مِنَ الْخُدُورِ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came from the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ناشِراتِ الشُّعُورِ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disheveling their hair,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عَلَى الْخُدُودِ لاطِماتِ الْوُجُوهِ سافِراتٍ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striking their now unveiled cheeks,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وَبِالْعَويلِ داعِياتٍ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calling you by lamenting and wailing,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وَبَعْدَ الْعِزِّ مُذَلَّلاتِ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being humiliated after being honored,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مَصْرَعِكَ مُبادِراتٍ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hastening to where you lay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زَكَرِيّا الصّابِرِ في مِحْنَتِهِ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Zechariah (</a:t>
            </a:r>
            <a:r>
              <a:rPr lang="en-US" dirty="0" err="1"/>
              <a:t>Zakariyya</a:t>
            </a:r>
            <a:r>
              <a:rPr lang="en-US" dirty="0"/>
              <a:t>), who remained patient in his tribulations.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وَالشِّمْرُ جالِسٌ عَلى صَدْرِكَ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Shimr was sitting on your chest,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وَمُولِغٌ سَيْفَهُ عَلى نَحْرِكَ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quenching his sword with (the blood of) your throat,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قابِضٌ عَلى شَيْبَتِكَ 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grabbing your beard with his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ذابِحٌ لَكَ بِمُهَنَّدِهِ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he slew you with his sword.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سَكَنَتْ حَواسُّكَ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faculties faded,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وَخَفِيَتْ أنْفاسُكَ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breath became shallow and ceased,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وَرُفِعَ عَلَى الْقَناةِ رَأْسُكَ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head was raised onto a spear.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أهْلُكَ كَالْعَبيدِ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family were captured like slaves,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وَصُفِّدُوا فِي الْحَديدِ فَوْقَ أقْتابِ </a:t>
            </a:r>
            <a:r>
              <a:rPr lang="ar-SA" dirty="0" err="1"/>
              <a:t>الْمَطِيّاتِ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bound with iron chains atop camels,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تَلْفَحُ وُجُوهَهُمْ حَرُّ الْهاجِراتِ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midday heat scorching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يَحْيَى الَّذي أزْلَفَهُ اللهُ بِشَهادَتِهِ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John (</a:t>
            </a:r>
            <a:r>
              <a:rPr lang="en-US" dirty="0" err="1"/>
              <a:t>Yahya</a:t>
            </a:r>
            <a:r>
              <a:rPr lang="en-US" dirty="0"/>
              <a:t>), whom Allah drew near (his rank) by his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يُساقُونَ فِي الْبَراري وَالْفَلَواتِ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were driven across deserts and wastelands,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أيْديهِمْ مَغلُولَةٌ إلَى الأعْناقِ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their hands chained to their necks,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يُطافُ بِهِمْ فِي الأسْواقِ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paraded around the markets.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فَالْوَيْلُ لِلْعُصاةِ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Woe be unto the wicked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لَقَدْ قَتَلُوا بِقَتْلِكَ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killing you, they have killed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وَعَطَّلُوا </a:t>
            </a:r>
            <a:r>
              <a:rPr lang="ar-SA" dirty="0" err="1"/>
              <a:t>الصَّلوةَ</a:t>
            </a:r>
            <a:r>
              <a:rPr lang="ar-SA" dirty="0"/>
              <a:t> وَالصِّيامَ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disrupted (the truth of) prayer and fasting,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وَنَقَضُوا السُّنَنَ وَالأحْكامَ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revoked the (prophetic) customs and the (divine) laws,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وَهَدَمُوا قَواعِدَ الإيمانِ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destroyed the pillars of faith,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وَحَرَّفُوا آياتِ الْقُرْآنِ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distorted the verses of the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وَهَمْلَجُوا فِي الْبَغْيِ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brutally rushed into tyranny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عيسى رُوحِ اللهِ وَكَلِمَتِهِ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Jesus (Isa), the spirit of Allah and His 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أصْبَحَ رَسُولُ اللهِ صَلَّى اللهُ عَلَيْهِ </a:t>
            </a:r>
            <a:r>
              <a:rPr lang="ar-SA" dirty="0" err="1"/>
              <a:t>وَآلِهِ</a:t>
            </a:r>
            <a:r>
              <a:rPr lang="ar-SA" dirty="0"/>
              <a:t> مَوْتُوراً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this event,) the Messenger of Allah was wronged, left alone, and denied vengeance,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كِتابُ اللهِ عَزَّوَجَلَّ مَهْجُوراً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Book of Allah, the mighty and the majestic, was again abandoned,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وَغُودِرَ الْحَقُّ إذْ قُهِرْتَ مَقْهُوراً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truth was betrayed when you were forcibly overcome,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وَفُقِدَ بِفَقْدِكَ التَّكْبيرُ وَالتَّهْليلُ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loss, call for Allah’s glorification and His Unity,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وَالتَّحْريمُ وَالتَّحْليلُ،</a:t>
            </a:r>
            <a:br>
              <a:rPr lang="ar-SA" dirty="0"/>
            </a:br>
            <a:r>
              <a:rPr lang="ar-SA" dirty="0"/>
              <a:t>وَالتَّنْزيلُ وَالتَّأْويلُ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His prohibitions, sanctions, revelation, and interpretation were lost.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وَظَهَرَ بَعْدَكَ التَّغْييرُ وَالتَّبْديلُ،</a:t>
            </a:r>
            <a:br>
              <a:rPr lang="ar-SA" dirty="0"/>
            </a:br>
            <a:r>
              <a:rPr lang="ar-SA" dirty="0"/>
              <a:t>وَالإلْحادُ وَالتَّعْطيلُ، وَالأهْواء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alteration, distortion, infidelity, abandonment (of the Islamic laws), vagary,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وَالأضاليلُ، وَالْفِتَنُ وَالأباطيلُ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misguidance, turmoil and falsehood became prevalent.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فَقامَ ناعيكَ عِنْدَ قَبْرِ جَدِّكَ</a:t>
            </a:r>
            <a:br>
              <a:rPr lang="ar-SA" dirty="0"/>
            </a:br>
            <a:r>
              <a:rPr lang="ar-SA" dirty="0"/>
              <a:t>الرَّسُولِ صَلَّى اللهُ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announcer of your martyrdom came near the grave of your grandfather, the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فَنَعاكَ إلَيْهِ بِالدَّمْعِ الْهَطُولِ، قائِلا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the news to him with tears flowing,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رَسُولَ اللهِ، قُتِلَ سِبْطُكَ وَفَتاكَ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Messenger of Allah! Your brave grandson was slain,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مُحَمَّدٍ حَبيبِ اللهِ وَصِفْوَتِهِ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Muhammad, the beloved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وَاسْتُبيحَ أهْلُكَ وَحِماكَ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abuse of your family and supporters were deemed 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وَسُبِيَتْ بَعْدَكَ ذَراريكَ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your progeny were captured,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وَوَقَعَ الْمَحْذُورُ بِعِتْرَتِكَ وَذَويكَ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adversity befell your family and your offspring.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فَانْزَعَجَ الرَّسُولُ،</a:t>
            </a:r>
            <a:br>
              <a:rPr lang="ar-SA" dirty="0"/>
            </a:br>
            <a:r>
              <a:rPr lang="ar-SA" dirty="0"/>
              <a:t>وَبَكى قَلْبُهُ الْمَهُولُ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Messenger became distressed and his depressed heart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وَعَزّاهُ بِكَ الْمَلائِكَةُ وَالأنْبِياءُ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Angels and the prophets offered their condolences to him for your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وَفُجِعَتْ بِكَ اُمُّكَ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mother, al-Zahra, became distressed and bereft of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جُنُودُ الْمَلائِكَةِ الْمُقَرَّبينَ</a:t>
            </a:r>
            <a:br>
              <a:rPr lang="ar-SA" dirty="0"/>
            </a:br>
            <a:r>
              <a:rPr lang="ar-SA" dirty="0"/>
              <a:t> تُعَزّي أباكَ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Legions of favored Angels came in waves to offer their condolences to your father, the Leader of the Faithful,</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وَاُقيمَتْ</a:t>
            </a:r>
            <a:r>
              <a:rPr lang="ar-SA" dirty="0"/>
              <a:t> لَكَ الْمَآتِمُ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Mourning commemorations were held for you in the utmost exalted place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وَلَطَمَتْ عَلَيْكَ الْحُورُ الْعينُ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dark-eyed Maidens (of Paradise) hit their own heads and faces in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وَبَكَتِ السَّماءُ وَسُكّانُها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skies and their inhabitants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أميرِ الْمُؤْمِنينَ عَلِيِّ بْنِ أبي طالِبٍ</a:t>
            </a:r>
            <a:br>
              <a:rPr lang="ar-SA" dirty="0"/>
            </a:br>
            <a:r>
              <a:rPr lang="ar-SA" dirty="0"/>
              <a:t> الْمَخْصُوصِ بِأُخُوَّتِهِ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Leader of the Faithful, Ali ibn Abi Talib, who was exclusively selected for brotherhood to him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وَخُزّانُها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did Paradise and its keepers,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وَالْهِضابُ وَأقْطارُها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mountains and their surroundings,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وَالْبِحارُ وَحيتانُها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oceans and their fishes,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وَوِلْدانُها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heavens and their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وَالْبَيْتُ وَالْمَقامُ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House (</a:t>
            </a:r>
            <a:r>
              <a:rPr lang="en-US" dirty="0" err="1"/>
              <a:t>Ka’ba</a:t>
            </a:r>
            <a:r>
              <a:rPr lang="en-US" dirty="0"/>
              <a:t>), and the Station (of Abraham),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وَالْمَشْعَرُ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Sacred Monument,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وَالْحِلُّ وَالإحْرامُ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Mecca and its sanctuary.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فَبِحُرْمَةِ هذَا الْمَكانِ الْمُنيفِ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By the sanctity of this exalted place (the tomb of Imam al-Husain),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blessings upon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وَاحْشُرْني في زُمْرَتِهِمْ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assemble me in their company,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فاطِمَةَ الزَّهْراءِ ابْنَتِهِ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Fatima al-Zahra, his daughter.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وَأدْخِلْنِي الْجَنَّةَ بِشَفاعَتِهِمْ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admit me to Paradise by their intercession.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أتَوَسَّلُ إلَيْكَ يا أسْرَعَ الْحاسِبينَ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implore You, O He who is the quickest of the reckoners!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أكْرَمَ الأكْرَمينَ،</a:t>
            </a:r>
            <a:br>
              <a:rPr lang="ar-SA" dirty="0"/>
            </a:br>
            <a:r>
              <a:rPr lang="ar-SA" dirty="0"/>
              <a:t>وَيا أحْكَمَ الْحاكِمينَ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the most generous of the generous and the wisest of judges!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بِمُحَمَّدٍ خاتَمِ النَّبِيّينَ،</a:t>
            </a:r>
            <a:br>
              <a:rPr lang="ar-SA" dirty="0"/>
            </a:br>
            <a:r>
              <a:rPr lang="ar-SA" dirty="0"/>
              <a:t>رَسُولِكَ إلَى الْعالَمينَ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the seal of the prophets, Your Messenger to all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وَبِأخيهِ وَابْنِ عَمِّهِ </a:t>
            </a:r>
            <a:r>
              <a:rPr lang="ar-SA" dirty="0" err="1"/>
              <a:t>الأنْزَعِ</a:t>
            </a:r>
            <a:r>
              <a:rPr lang="ar-SA" dirty="0"/>
              <a:t> الْبَطينِ،</a:t>
            </a:r>
            <a:br>
              <a:rPr lang="ar-SA" dirty="0"/>
            </a:br>
            <a:r>
              <a:rPr lang="ar-SA" dirty="0"/>
              <a:t>الْعالِمِ الْمَكينِ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brother and cousin, the </a:t>
            </a:r>
            <a:r>
              <a:rPr lang="en-US" dirty="0" err="1"/>
              <a:t>uprooter</a:t>
            </a:r>
            <a:r>
              <a:rPr lang="en-US" dirty="0"/>
              <a:t> of hidden polytheism, the distinguished and learned,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عَلِيٍّ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وَبِفاطِمَةَ سَيِّدَةِ نِساءِ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Fatima, the chief of women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وَبِالْحَسَنِ الزَّكِيِّ عِصْمَةِ الْمُتَّقينَ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a:t>
            </a:r>
            <a:r>
              <a:rPr lang="en-US" dirty="0" err="1"/>
              <a:t>Hasan</a:t>
            </a:r>
            <a:r>
              <a:rPr lang="en-US" dirty="0"/>
              <a:t>, the purified one and the protection of the pious,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وَبِأبي عَبْدِاللهِ الْحُسَيْنِ أكْرَمِ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Abi</a:t>
            </a:r>
            <a:r>
              <a:rPr lang="en-US" dirty="0"/>
              <a:t> </a:t>
            </a:r>
            <a:r>
              <a:rPr lang="en-US" dirty="0" err="1"/>
              <a:t>Abdillah</a:t>
            </a:r>
            <a:r>
              <a:rPr lang="en-US" dirty="0"/>
              <a:t>, al-Husain, the most honored martyr,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وَبِأوْلادِهِ الْمَقْتُولينَ،</a:t>
            </a:r>
            <a:br>
              <a:rPr lang="ar-SA" dirty="0"/>
            </a:br>
            <a:r>
              <a:rPr lang="ar-SA" dirty="0"/>
              <a:t>وَبِعِتْرَتِهِ الْمَظْلُومينَ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slain children and oppressed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أبي مُحَمَّدٍ الْحَسَنِ وَصِيِّ أبيهِ وَخَليفَتِهِ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Abu Muhammad al-</a:t>
            </a:r>
            <a:r>
              <a:rPr lang="en-US" dirty="0" err="1"/>
              <a:t>Hasan</a:t>
            </a:r>
            <a:r>
              <a:rPr lang="en-US" dirty="0"/>
              <a:t>, the executor of (the will of) his father, and his successor.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وَبِعَلِيِّ بْنِ الْحُسَيْنِ زَيْنِ الْعابِدينَ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al-Husain, the ornament of the worshippers,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بْنِ عَلِيٍّ قِبْلَةِ الأوّابينَ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direction of those who turn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وَجَعْفَرِ بْنِ مُحَمَّدٍ أصْدَقِ الصّادِقينَ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Ja’far</a:t>
            </a:r>
            <a:r>
              <a:rPr lang="en-US" dirty="0"/>
              <a:t> ibn Muhammad, the most truthful,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وَمُوسَى بْنِ جَعْفَرٍ مُظْهِرِ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Musa ibn </a:t>
            </a:r>
            <a:r>
              <a:rPr lang="en-US" dirty="0" err="1"/>
              <a:t>Ja’far</a:t>
            </a:r>
            <a:r>
              <a:rPr lang="en-US" dirty="0"/>
              <a:t>, the discloser of the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مُوسى ناصِرِ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Musa, the helper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وَمُحَمَّدِ بْنِ عَلِيٍّ قُدْوَةِ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exemplar of those who accepted guidance,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مُحَمَّدٍ أزْهَدِ الزّاهِدينَ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Muhammad, the most ascetic,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وَالْحَسَنِ بْنِ عَلِيٍّ وارِثِ الْمُسْتَخْلَفينَ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Hasan ibn Ali, the inheritor of the appointed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وَالْحُجَّةِ عَلَى الْخَلْقِ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the Proof upon all creation (al-Mahdi),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تُصَلِّيَ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الْحُسَيْنِ الَّذي سَمَحَتْ نَفْسُهُ بِمُهْجَتِهِ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al-Husain, who sacrificed himself up to the last drops of the blood of his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الصّادِقينَ </a:t>
            </a:r>
            <a:r>
              <a:rPr lang="ar-SA" dirty="0" err="1"/>
              <a:t>الأَبَرّينَ</a:t>
            </a:r>
            <a:r>
              <a:rPr lang="ar-SA" dirty="0"/>
              <a:t>، آلِ طه وَيس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truthful and devoted ones (who are) the family of Taha and Yasin,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تَجْعَلَني فِي الْقِيامَةِ مِنَ الآمِنينَ الْمُطْمَئِنّينَ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place me on the Day of Judgment among those who are safe, confident,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الْفائِزينَ الْفَرِحينَ الْمُسْتَبْشِرينَ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triumphant, happy, and felicitous.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اكْتُبْني فِي الْمُسْلِمينَ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Destine me to be amongst the submitters,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وَألْحِقْني بِالصّالِحينَ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Join me with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وَاجْعَلْ لي لِسانَ صِدْقٍ فِي الآخِرينَ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Ordain for me (offspring with) truthful tongue among the last generation,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وَانْصُرْني عَلَى الْباغينَ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victorious over the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وَاكْفِني كَيْدَ الْحاسِدينَ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Suffice me the deception of the envious,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وَاصْرِفْ عَنّي مَكْرَ الْماكِرينَ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the evil plans of the schemers,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وَاقْبِضْ عَنّي أيْدِيَ الظّالِمينَ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Hold back from me the hands of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أطاعَ اللهَ في سِرِّهِ </a:t>
            </a:r>
            <a:r>
              <a:rPr lang="ar-SA" dirty="0" err="1"/>
              <a:t>وَعَلانِيَتِهِ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obeyed Allah secretly and openly.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وَاجْمَعْ بَيْني وَبَيْنَ السّادَةِ الْمَيامينِ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Gather me with the blessed masters in the utmost exalted place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الَّذينَ أنْعَمْتَ عَلَيْهِمْ مِنَ النَّبِيّينَ وَالصِّدّيقين </a:t>
            </a:r>
            <a:br>
              <a:rPr lang="ar-SA" dirty="0"/>
            </a:br>
            <a:r>
              <a:rPr lang="ar-SA" dirty="0"/>
              <a:t>وَالشُّهَداءِ وَالصّالِحينَ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whom You have bestowed favor, from among the prophets, the truthful, </a:t>
            </a:r>
          </a:p>
          <a:p>
            <a:r>
              <a:rPr lang="en-US" dirty="0"/>
              <a:t>the martyrs, and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اُقْسِمُ عَلَيْكَ بِنَبِيِّكَ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implore You by Your infallible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وَبِحُكْمِكَ الْمَحْتُومِ،</a:t>
            </a:r>
            <a:br>
              <a:rPr lang="ar-SA" dirty="0"/>
            </a:br>
            <a:r>
              <a:rPr lang="ar-SA" dirty="0"/>
              <a:t>وَنُهْيَكَ [نَهْيِكَ] الْمَكْتُومِ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definite judgment, and Your concealed preventive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وَبِهذَا الْقَبْرِ الْمَلْمُومِ،</a:t>
            </a:r>
            <a:br>
              <a:rPr lang="ar-SA" dirty="0"/>
            </a:br>
            <a:r>
              <a:rPr lang="ar-SA" dirty="0" err="1"/>
              <a:t>الْمُوَسَّدِ</a:t>
            </a:r>
            <a:r>
              <a:rPr lang="ar-SA" dirty="0"/>
              <a:t> في كَنَفِهِ الإمامُ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this grave which is the place of congregation and in which lies the infallible Imam,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الْمَقْتُولُ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slaughtered, and the oppressed,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أنْ تَكْشِفَ ما بي مِنَ الْغُمُومِ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You dispel from me all that grieves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وَتَصْرِفَ عَنّي شَرَّ الْقَدَرِ الْمَحْتُومِ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the harm of the decisive foreordained plan,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وَتُجيرَني مِنَ النّارِ ذاتِ السَّمُومِ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me refuge from the Hellfire with scorching winds.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جَعَلَ اللهُ الشِّفاءَ في تُرْبَتِهِ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whom Allah placed a cure in the soil of his place (of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جَلِّلْني بِنِعْمَتِكَ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Honor me with Your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وَرَضِّني بِقَسْمِكَ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content with Your apportionment,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وَتَغَمَّدْني بِجُودِكَ وَكَرَمِكَ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Encompass me with Your munificence and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وَباعِدْني مِنْ مَكْرِكَ وَنِقْمَتِكَ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me far off from Your requital scheme and Your wrath.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اعْصِمْني مِنَ الزَّلَلِ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Protect me from errors,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وَسدِّدْني فِي الْقَوْلِ وَالْعَمَلِ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firm in speech and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وَافْسَحْ لي في مُدَّةِ الأجَلِ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Extend for me the period (of life),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وَاعْفِني مِنَ الأوْجاعِ وَالْعِلَلِ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me from pain and ailments,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وَبَلِّغْني بِمَوالِيَّ وَبِفَضْلِكَ أفْضَلَ الأَمَلِ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achieve, through my masters and Your grace, the best of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وَاقْبَلْ تَوْبَتي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Bless Muhammad and the family of Muhammad and accept my repentance and my return,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الإجابَةُ تَحْتَ قُبَّتِهِ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under whose dome answer (to supplications) is guaranteed.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وَارْحَمْ عَبْرَتي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Have mercy upon my weeping,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وَأقِلْني عَثْرَتي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Lessen my lapses,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 كُرْبَتي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my distress,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وَاغْفِرْ لي خَطيئَتي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Forgive me my mistake,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وَأصْلِحْ لي في ذُرِّيَّتي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improve my (righteousness) through my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لا تَدَعْ لي في هذَا الْمَشْهَدِ الْمُعَظَّم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Do not leave for me, in this exalted and honored place of martyrdom,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وَالْمَحَلِّ الْمُكَرَّمِ ذَنْباً إلاّ غَفَرْتَهُ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any sin but that You forgive,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عَيْباً إلاّ سَتَرْتَهُ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defect but that You conceal,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غَمّاً إلاّ كَشَفْتَهُ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grief but that You remove,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رِزْقاً إلاّ بَسَطْتَهُ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sustenance but that You extend,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الأئِمَّةُ مِنْ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in whose descendants are the Imams (after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جاهاً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(spiritual) status but that You cause to prosper,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فَساداً إلاّ أصْلَحْتَهُ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corruption but that which You correct,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أمَلاً إلاّ بَلَّغْتَهُ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wish but that You fulfill,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دُعاءً إلاّ 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supplication but that You answer,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مَضيقاً إلاّ فَرَّجْتَهُ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pressure but that You relieve,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شَمْلاً إلاّ جَمَعْتَهُ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dispersed (believers) but that You reunify,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أمْراً إلاّ أتْمَمْتَهُ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matter but that You complete,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مالاً إلاّ كَثَّرْتَهُ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wealth but that You increase,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خُلْقاً إلاّ حَسَّنْتَهُ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character but that You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إنْفاقاً إلاّ أخْلَفْتَهُ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charity but that You repay,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خاتَمِ 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seal of the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حالاً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condition but that You cause to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حَسُوداً إلاّ قَمَعْتَهُ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envious (one) but that You suppress,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عَدُوّاً إلاّ أرْدَيْتَهُ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enemy but that You destroy,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شَرّاً إلاّ كَفَيْتَهُ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evil but that You suffice,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مَرَضاً إلاّ </a:t>
            </a:r>
            <a:r>
              <a:rPr lang="ar-SA" dirty="0" err="1"/>
              <a:t>شَفَيْتَهُ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ailment but that You cure,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بَعيداً إلاّ أدْنَيْتَهُ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distant (one) but that You bring near,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شَعَثاً إلاّ لَمَمْتَهُ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scattering but that You reunite,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سُؤالاً [سُؤْلاً] إلاّ أعْطَيْتَهُ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request but that You grant.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أسْئَلُكَ خَيْرَ الْعاجِلَةِ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ask You for the goodness of this transitory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وَثَوابَ الآجِلَةِ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reward of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سَيِّدِ الأوْصِياءِ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chief of the executors.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أغْنِني بِحَلالِكَ عَنِ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O Allah! Suffice me with what You made lawful from the unlawful,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وَبِفَضْلِكَ عَنْ جَميعِ الأنامِ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grace from all other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اَللّهُمَّ إنّي أسْئَلُكَ عِلْماً نافِعاً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ask You for beneficial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وَقَلْباً خاشِعاً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humble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وَيَقيناً شافِياً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unequivocal certitude,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وَعَمَلا زاكِياً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pure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وَصَبْراً جَميلاً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beautiful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وَأجْراً جَزيلاً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bountiful reward.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ارْزُقْني شُكْرَ نِعْمَتِكَ 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Grant me gratitude of Your blessing upon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 في إحْسانِكَ وَكَرَمِكَ إلَىَّ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Increase Your favor and munificence 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فاطِمَةَ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Fatima, the radiant.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وَاجْعَلْ قَوْلي فِي النّاسِ مَسْمُوعاً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my speech amongst people effective,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وَعَمَلي عِنْدَكَ مَرْفُوعاً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deeds elevated and worthy of being delivered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وَأثَري فِي الْخَيْراتِ مَتْبُوعاً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righteous works followed (by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وَعَدُوّي مَقْمُوعاً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my enemy quelled,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الأخْيارِ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Send blessings upon Muhammad and the family of Muhammad,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آناءِ اللَّيْلِ وَأطْرافِ النَّهارِ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the creations, day and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وَاكْفِني شَرَّ الأشْرارِ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Spare me from the evil of the wicked,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وَطَهِّرْني مِنَ الذُّنُوبِ وَالأوْزارِ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Purify me from sins and burdens,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وَأجِرْني مِنَ النّارِ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Give me refuge from Hell-fire,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وَأحِلَّني </a:t>
            </a:r>
            <a:r>
              <a:rPr lang="ar-SA" dirty="0" err="1"/>
              <a:t>دارَالْقَرارِ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Settle me in the House of rest (Paradise),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خَديجَةَ الْكُبْرى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Khadija, the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وَاغْفِرْ لي وَلِجَميعِ إخْواني فيكَ وَأخَواتِي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forgive me and all my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الْمُؤْمِنينَ وَالْمُؤْمِناتِ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brothers and sisters,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سِدْرَةِ الْمُنْتَهى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a:t>
            </a:r>
            <a:r>
              <a:rPr lang="en-US" dirty="0" err="1"/>
              <a:t>lote</a:t>
            </a:r>
            <a:r>
              <a:rPr lang="en-US" dirty="0"/>
              <a:t>-tree in the outermost boundary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آدَمَ صِفْوَةِ اللهِ مِنْ خَليقَتِهِ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Adam, the chosen one of Allah from among His creation.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جَنَّةِ الْمَأْوى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Garden of refuge.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زَمْزَمَ وَالصَّفا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a:t>
            </a:r>
            <a:r>
              <a:rPr lang="en-US" dirty="0" err="1"/>
              <a:t>Zamzam</a:t>
            </a:r>
            <a:r>
              <a:rPr lang="en-US" dirty="0"/>
              <a:t> and al-</a:t>
            </a:r>
            <a:r>
              <a:rPr lang="en-US" dirty="0" err="1"/>
              <a:t>Safaa</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الْمُرَمَّلِ بِالدِّماءِ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saturated in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الْمَهْتُوكِ</a:t>
            </a:r>
            <a:r>
              <a:rPr lang="ar-SA" dirty="0"/>
              <a:t> الْخِباءِ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whose tents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خامِسِ أصْحابِ الْكِساءِ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fifth of the People of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غَريبِ الْغُرَباءِ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loneliest of the lonely.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شَهيدِ الشُّهَداءِ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(greatest) martyr of all martyrs.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قَتيلِ الأدْعِياءِ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slain by the individuals of illegitimate birth.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ساكِنِ 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is at rest in Karbala.</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بَكَتْهُ مَلائِكَةُ السَّماءِ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for whom the heavenly Angels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شَيْثٍ</a:t>
            </a:r>
            <a:r>
              <a:rPr lang="ar-SA" dirty="0"/>
              <a:t> وَلِيِّ اللهِ وَخِيَرَتِهِ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Seth (</a:t>
            </a:r>
            <a:r>
              <a:rPr lang="en-US" dirty="0" err="1"/>
              <a:t>Shaith</a:t>
            </a:r>
            <a:r>
              <a:rPr lang="en-US" dirty="0"/>
              <a:t>), the friend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ذُرِّيَّتُهُ </a:t>
            </a:r>
            <a:r>
              <a:rPr lang="ar-SA" dirty="0" err="1"/>
              <a:t>الأزْكِياءُ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descendants are the pure.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يَعْسُوبِ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chief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مَنازِلِ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places of the (divine)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الأئِمَّةِ السّاداتِ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Imams, the masters (of mankind).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الْجُيُوبِ الْمُضَرَّجاتِ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bloodstained chests.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الشِّفاهِ الذّابِلاتِ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parched lips.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النُّفُوسِ الْمُصْطَلَماتِ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plucked souls.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الأرْواحِ الْمُخْتَلَساتِ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snatched spirits.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الأجْسادِ الْعارِياتِ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stripped corpses.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الْجُسُومِ الشّاحِباتِ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pallid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إدْريسَ الْقائِمِ للهِ بِحُجَّتِهِ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Enoch (</a:t>
            </a:r>
            <a:r>
              <a:rPr lang="en-US" dirty="0" err="1"/>
              <a:t>Idris</a:t>
            </a:r>
            <a:r>
              <a:rPr lang="en-US" dirty="0"/>
              <a:t>), who established (religion) on behalf of Allah by His authority.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الدِّماءِ السّائِلاتِ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gushing bloods.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الأعْضاءِ الْمُقَطَّعاتِ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dismembered limbs.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الْمُشالاتِ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raised upon lances.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النِّسْوَةِ الْبارِزاتِ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women (forcibly) exposed.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حُجَّةِ رَبِّ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Proof of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آبائِكَ الطّاهِرينَ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pure ancestors.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أبْنائِكَ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martyred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ذُرِّيَّتِكَ النّاصِرينَ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children who aided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الْمَلائِكَةِ الْمُضاجِعينَ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accompanying Angels.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الْقَتيلِ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slain and the oppressed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نُوحٍ الْمُجابِ في دَعْوَتِهِ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Noah (</a:t>
            </a:r>
            <a:r>
              <a:rPr lang="en-US" dirty="0" err="1"/>
              <a:t>Nuh</a:t>
            </a:r>
            <a:r>
              <a:rPr lang="en-US" dirty="0"/>
              <a:t>), whose invocation (for punishment) was answered.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أخيهِ الْمَسْمُومِ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his poisoned brother (Imam al-</a:t>
            </a:r>
            <a:r>
              <a:rPr lang="en-US" dirty="0" err="1"/>
              <a:t>Hasan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عَلِيٍّ الْكَبيرِ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Ali, the elder (Ali al-Akbar).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الرَّضيعِ الصَّغيرِ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suckling infant (Ali al-</a:t>
            </a:r>
            <a:r>
              <a:rPr lang="en-US" dirty="0" err="1"/>
              <a:t>Asghar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الأبْدانِ السَّليبَةِ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plundered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الْعِتْرَةِ الْقَريبَةِ [الْغَريبَةِ]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family and children who were nearby (the place of martyrdom) [who where without support among strangers].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الْمُجَدَّلينَ فِي 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mangled corpses (left) in the desert.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النّازِحينَ عَنِ الأوْطانِ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left far from their homeland.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الْمَدْفُونينَ بِلا أكْفان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buried without shrouds.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الْمُفَرَّقَةِ عَنِ الأبْدانِ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severed from the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الْمُحْتَسِبِ الصّابِرِ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bereaved and the patient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هُودٍ الْمَمْدُودِ مِنَ اللهِ بِمَعُونَتِهِ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Hud</a:t>
            </a:r>
            <a:r>
              <a:rPr lang="en-US" dirty="0"/>
              <a:t>, who was assisted through Allah’s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الْمَظْلُومِ بِلا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oppressed one who was without a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ساكِنِ التُّرْبَةِ الزّاكِيَةِ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inhabitant of the purified soil.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صاحِبِ الْقُبَّةِ السّامِيَةِ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possessor of the lofty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طَهَّرَهُ الْجَليلُ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whom the Almighty purified.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افْتَخَرَ بِهِ جَبْرَئيلُ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of whom Gabriel (</a:t>
            </a:r>
            <a:r>
              <a:rPr lang="en-US" dirty="0" err="1"/>
              <a:t>Jabra’il</a:t>
            </a:r>
            <a:r>
              <a:rPr lang="en-US" dirty="0"/>
              <a:t>) was proud.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ناغاهُ فِي الْمَهْدِ 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to whom Michael (</a:t>
            </a:r>
            <a:r>
              <a:rPr lang="en-US" dirty="0" err="1"/>
              <a:t>Mika’il</a:t>
            </a:r>
            <a:r>
              <a:rPr lang="en-US" dirty="0"/>
              <a:t>) spoke tenderly in the cradle.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نُكِثَتْ ذِمَّتُهُ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pact was broken.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هُتِكَتْ حُرْمَتُهُ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rights and dignity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اُريقَ بِالظُّلْمِ دَمُهُ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blood was shed unjustly.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الْمُغَسَّلِ بِدَمِ 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bathed in the blood of his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صالِحِ الَّذي تَوَّجَهُ اللهُ بِكَرامَتِهِ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Salih</a:t>
            </a:r>
            <a:r>
              <a:rPr lang="en-US" dirty="0"/>
              <a:t>, whom Allah crowned with His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الْمُجَرَّعِ بِكَأْساتِ الرِّماحِ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tasted the spears raining down over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الْمُضامِ الْمُسْتَباحِ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against whom people came together and made lawful the shedding of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الْمَنْحُورِ فِي الْوَرى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slaughtered in public.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دَفَنَهُ أهْلُ الْقُرى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buried by the strangers from (nearby) villages.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اَلسَّلامُ عَلَى الْمَقْطُوعِ الْوَتينِ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aorta was severed.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الْمُحامي بِلا 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defender who had no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الشَّيْبِ الْخَضيبِ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gray hair that was dyed (with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الْخَدِّ التَّريبِ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cheek that struck the dust.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الْبَدَنِ السَّليبِ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butchered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الثَّغْرِ الْمَقْرُوعِ بِالْقَضيبِ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front teeth that were beaten with a rod.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
  <TotalTime>12583</TotalTime>
  <Words>6434</Words>
  <Application>Microsoft Office PowerPoint</Application>
  <PresentationFormat>Widescreen</PresentationFormat>
  <Paragraphs>775</Paragraphs>
  <Slides>383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383</vt:i4>
      </vt:variant>
    </vt:vector>
  </HeadingPairs>
  <TitlesOfParts>
    <vt:vector size="389"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اَلسَّلامُ عَلى آدَمَ صِفْوَةِ اللهِ مِنْ خَليقَتِهِ</vt:lpstr>
      <vt:lpstr>اَلسَّلامُ عَلى شَيْثٍ وَلِيِّ اللهِ وَخِيَرَتِهِ</vt:lpstr>
      <vt:lpstr>اَلسَّلامُ عَلى إدْريسَ الْقائِمِ للهِ بِحُجَّتِهِ</vt:lpstr>
      <vt:lpstr>اَلسَّلامُ عَلى نُوحٍ الْمُجابِ في دَعْوَتِهِ</vt:lpstr>
      <vt:lpstr>اَلسَّلامُ عَلى هُودٍ الْمَمْدُودِ مِنَ اللهِ بِمَعُونَتِهِ</vt:lpstr>
      <vt:lpstr>اَلسَّلامُ عَلى صالِحِ الَّذي تَوَّجَهُ اللهُ بِكَرامَتِهِ</vt:lpstr>
      <vt:lpstr>اَلسَّلامُ عَلى إبْراهيمَ الَّذي حَباهُ اللهُ بِخُلَّتِهِ</vt:lpstr>
      <vt:lpstr>اَلسَّلامُ عَلى إسْماعيلَ الَّذي فَداهُ اللهُ بِذِبْحٍ عَظيمٍ مِنْ جَنَّتِهِ</vt:lpstr>
      <vt:lpstr>اَلسَّلامُ عَلى إسْحاقَ الَّذي جَعَلَ اللهُ النُّبُوَّةَ في ذُرِّيَّتِهِ</vt:lpstr>
      <vt:lpstr>اَلسَّلامُ عَلى يَعْقُوبَ الَّذي رَدَّ اللهُ عَلَيْهِ بَصَرَهُ بِرَحْمَتِهِ</vt:lpstr>
      <vt:lpstr>اَلسَّلامُ عَلى يُوسُفَ الَّذي نَجّاهُ اللهُ مِنَ الْجُبِّ بِعَظَمَتِهِ</vt:lpstr>
      <vt:lpstr>اَلسَّلامُ عَلى مُوسَى الَّذي فَلَقَ اللهُ الْبَحْرَ لَهُ بِقُدْرَتِهِ</vt:lpstr>
      <vt:lpstr>اَلسَّلامُ عَلى هارُونَ الَّذي خَصَّهُ اللهُ بِنُبُوَّتِهِ</vt:lpstr>
      <vt:lpstr>اَلسَّلامُ عَلى شُعَيْبِ الَّذي نَصَرَهُ اللهُ عَلى اُمَّتِهِ</vt:lpstr>
      <vt:lpstr>اَلسَّلامُ عَلى داوُدَ الَّذي تابَ اللهُ عَلَيْهِ مِنْ خَطيئَتِهِ</vt:lpstr>
      <vt:lpstr>اَلسَّلامُ عَلى سُلَيْمانَ الَّذي ذَلَّتْ لَهُ الْجِنُّ بِعِزَّتِهِ</vt:lpstr>
      <vt:lpstr>اَلسَّلامُ عَلى أيُّوبَ الَّذي شَفاهُ اللهُ مِنْ عِلَّتِهِ</vt:lpstr>
      <vt:lpstr>اَلسَّلامُ عَلى يُونُسَ الَّذي أنْجَزَ اللهُ لَهُ مَضْمُونَ عِدَتِهِ</vt:lpstr>
      <vt:lpstr>اَلسَّلامُ عَلى عُزَيْرِ الَّذي أحْياهُ اللهُ بَعْدَ مَيْتَتِهِ</vt:lpstr>
      <vt:lpstr>اَلسَّلامُ عَلى زَكَرِيّا الصّابِرِ في مِحْنَتِهِ</vt:lpstr>
      <vt:lpstr>اَلسَّلامُ عَلى يَحْيَى الَّذي أزْلَفَهُ اللهُ بِشَهادَتِهِ</vt:lpstr>
      <vt:lpstr>اَلسَّلامُ عَلى عيسى رُوحِ اللهِ وَكَلِمَتِهِ</vt:lpstr>
      <vt:lpstr>اَلسَّلامُ عَلى مُحَمَّدٍ حَبيبِ اللهِ وَصِفْوَتِهِ</vt:lpstr>
      <vt:lpstr>اَلسَّلامُ عَلى أميرِ الْمُؤْمِنينَ عَلِيِّ بْنِ أبي طالِبٍ  الْمَخْصُوصِ بِأُخُوَّتِهِ</vt:lpstr>
      <vt:lpstr>اَلسَّلامُ عَلى فاطِمَةَ الزَّهْراءِ ابْنَتِهِ</vt:lpstr>
      <vt:lpstr>اَلسَّلامُ عَلى أبي مُحَمَّدٍ الْحَسَنِ وَصِيِّ أبيهِ وَخَليفَتِهِ</vt:lpstr>
      <vt:lpstr>اَلسَّلامُ عَلَى الْحُسَيْنِ الَّذي سَمَحَتْ نَفْسُهُ بِمُهْجَتِهِ</vt:lpstr>
      <vt:lpstr>اَلسَّلامُ عَلى مَنْ أطاعَ اللهَ في سِرِّهِ وَعَلانِيَتِهِ</vt:lpstr>
      <vt:lpstr>اَلسَّلامُ عَلى مَنْ جَعَلَ اللهُ الشِّفاءَ في تُرْبَتِهِ</vt:lpstr>
      <vt:lpstr>اَلسَّلامُ عَلى مَنِ الإجابَةُ تَحْتَ قُبَّتِهِ</vt:lpstr>
      <vt:lpstr>اَلسَّلامُ عَلى مَنِ الأئِمَّةُ مِنْ ذُرِّيَّتِهِ</vt:lpstr>
      <vt:lpstr>اَلسَّلامُ عَلَى ابْنِ خاتَمِ الأنْبِياءِ</vt:lpstr>
      <vt:lpstr>اَلسَّلامُ عَلَى ابْنِ سَيِّدِ الأوْصِياءِ</vt:lpstr>
      <vt:lpstr>اَلسَّلامُ عَلَى ابْنِ فاطِمَةَ الزَّهْراءِ</vt:lpstr>
      <vt:lpstr>اَلسَّلامُ عَلَى ابْنِ خَديجَةَ الْكُبْرى</vt:lpstr>
      <vt:lpstr>اَلسَّلامُ عَلَى ابْنِ سِدْرَةِ الْمُنْتَهى</vt:lpstr>
      <vt:lpstr>اَلسَّلامُ عَلَى ابْنِ جَنَّةِ الْمَأْوى</vt:lpstr>
      <vt:lpstr>اَلسَّلامُ عَلَى ابْنِ زَمْزَمَ وَالصَّفا</vt:lpstr>
      <vt:lpstr>اَلسَّلامُ عَلَى الْمُرَمَّلِ بِالدِّماءِ</vt:lpstr>
      <vt:lpstr>اَلسَّلامُ عَلَى الْمَهْتُوكِ الْخِباءِ</vt:lpstr>
      <vt:lpstr>اَلسَّلامُ عَلى خامِسِ أصْحابِ الْكِساءِ</vt:lpstr>
      <vt:lpstr>اَلسَّلامُ عَلى غَريبِ الْغُرَباءِ</vt:lpstr>
      <vt:lpstr>اَلسَّلامُ عَلى شَهيدِ الشُّهَداءِ</vt:lpstr>
      <vt:lpstr>اَلسَّلامُ عَلى قَتيلِ الأدْعِياءِ</vt:lpstr>
      <vt:lpstr>اَلسَّلامُ عَلى ساكِنِ كَرْبَلاءَ</vt:lpstr>
      <vt:lpstr>اَلسَّلامُ عَلى مَنْ بَكَتْهُ مَلائِكَةُ السَّماءِ</vt:lpstr>
      <vt:lpstr>اَلسَّلامُ عَلى مَنْ ذُرِّيَّتُهُ الأزْكِياءُ</vt:lpstr>
      <vt:lpstr>اَلسَّلامُ عَلى يَعْسُوبِ الدّينِ</vt:lpstr>
      <vt:lpstr>اَلسَّلامُ عَلى مَنازِلِ الْبَراهينِ</vt:lpstr>
      <vt:lpstr>اَلسَّلامُ عَلَى الأئِمَّةِ السّاداتِ</vt:lpstr>
      <vt:lpstr>اَلسَّلامُ عَلَى الْجُيُوبِ الْمُضَرَّجاتِ</vt:lpstr>
      <vt:lpstr>اَلسَّلامُ عَلَى الشِّفاهِ الذّابِلاتِ</vt:lpstr>
      <vt:lpstr>اَلسَّلامُ عَلَى النُّفُوسِ الْمُصْطَلَماتِ</vt:lpstr>
      <vt:lpstr>اَلسَّلامُ عَلَى الأرْواحِ الْمُخْتَلَساتِ</vt:lpstr>
      <vt:lpstr>اَلسَّلامُ عَلَى الأجْسادِ الْعارِياتِ</vt:lpstr>
      <vt:lpstr>اَلسَّلامُ عَلَى الْجُسُومِ الشّاحِباتِ</vt:lpstr>
      <vt:lpstr>اَلسَّلامُ عَلَى الدِّماءِ السّائِلاتِ</vt:lpstr>
      <vt:lpstr>اَلسَّلامُ عَلَى الأعْضاءِ الْمُقَطَّعاتِ</vt:lpstr>
      <vt:lpstr>اَلسَّلامُ عَلَى الرُّؤُوسِ الْمُشالاتِ</vt:lpstr>
      <vt:lpstr>اَلسَّلامُ عَلَى النِّسْوَةِ الْبارِزاتِ</vt:lpstr>
      <vt:lpstr>اَلسَّلامُ عَلى حُجَّةِ رَبِّ الْعالَمينَ</vt:lpstr>
      <vt:lpstr>اَلسَّلامُ عَلَيْكَ وَعَلى آبائِكَ الطّاهِرينَ</vt:lpstr>
      <vt:lpstr>اَلسَّلامُ عَلَيْكَ وَعَلى أبْنائِكَ الْمُسْتَشْهَدينَ</vt:lpstr>
      <vt:lpstr>اَلسَّلامُ عَلَيْكَ وَعَلٰى ذُرِّيَّتِكَ النّاصِرينَ</vt:lpstr>
      <vt:lpstr>اَلسَّلامُ عَلَيْكَ وَعَلٰى الْمَلائِكَةِ الْمُضاجِعينَ</vt:lpstr>
      <vt:lpstr>اَلسَّلامُ عَلَى الْقَتيلِ الْمَظْلُومِ</vt:lpstr>
      <vt:lpstr>اَلسَّلامُ عَلى أخيهِ الْمَسْمُومِ</vt:lpstr>
      <vt:lpstr>اَلسَّلامُ عَلى عَلِيٍّ الْكَبيرِ</vt:lpstr>
      <vt:lpstr>اَلسَّلامُ عَلَى الرَّضيعِ الصَّغيرِ</vt:lpstr>
      <vt:lpstr>اَلسَّلامُ عَلَى الأبْدانِ السَّليبَةِ</vt:lpstr>
      <vt:lpstr>اَلسَّلامُ عَلَى الْعِتْرَةِ الْقَريبَةِ [الْغَريبَةِ]</vt:lpstr>
      <vt:lpstr>اَلسَّلامُ عَلَى الْمُجَدَّلينَ فِي الْفَلَواتِ</vt:lpstr>
      <vt:lpstr>اَلسَّلامُ عَلَى النّازِحينَ عَنِ الأوْطانِ</vt:lpstr>
      <vt:lpstr>اَلسَّلامُ عَلَى الْمَدْفُونينَ بِلا أكْفان</vt:lpstr>
      <vt:lpstr>اَلسَّلامُ عَلَى الرُّؤُوسِ الْمُفَرَّقَةِ عَنِ الأبْدانِ</vt:lpstr>
      <vt:lpstr>اَلسَّلامُ عَلَى الْمُحْتَسِبِ الصّابِرِ</vt:lpstr>
      <vt:lpstr>اَلسَّلامُ عَلَى الْمَظْلُومِ بِلا ناصِر</vt:lpstr>
      <vt:lpstr>اَلسَّلامُ عَلى ساكِنِ التُّرْبَةِ الزّاكِيَةِ</vt:lpstr>
      <vt:lpstr>اَلسَّلامُ عَلى صاحِبِ الْقُبَّةِ السّامِيَةِ</vt:lpstr>
      <vt:lpstr>اَلسَّلامُ عَلى مَنْ طَهَّرَهُ الْجَليلُ</vt:lpstr>
      <vt:lpstr>اَلسَّلامُ عَلى مَنِ افْتَخَرَ بِهِ جَبْرَئيلُ</vt:lpstr>
      <vt:lpstr>اَلسَّلامُ عَلى مَنْ ناغاهُ فِي الْمَهْدِ ميكائيلُ</vt:lpstr>
      <vt:lpstr>اَلسَّلامُ عَلى مَنْ نُكِثَتْ ذِمَّتُهُ</vt:lpstr>
      <vt:lpstr>اَلسَّلامُ عَلى مَنْ هُتِكَتْ حُرْمَتُهُ</vt:lpstr>
      <vt:lpstr>اَلسَّلامُ عَلى مَنْ اُريقَ بِالظُّلْمِ دَمُهُ</vt:lpstr>
      <vt:lpstr>اَلسَّلامُ عَلَى الْمُغَسَّلِ بِدَمِ الْجِراحِ</vt:lpstr>
      <vt:lpstr>اَلسَّلامُ عَلَى الْمُجَرَّعِ بِكَأْساتِ الرِّماحِ</vt:lpstr>
      <vt:lpstr>اَلسَّلامُ عَلَى الْمُضامِ الْمُسْتَباحِ</vt:lpstr>
      <vt:lpstr>اَلسَّلامُ عَلَى الْمَنْحُورِ فِي الْوَرى</vt:lpstr>
      <vt:lpstr>اَلسَّلامُ عَلى مَنْ دَفَنَهُ أهْلُ الْقُرى</vt:lpstr>
      <vt:lpstr> اَلسَّلامُ عَلَى الْمَقْطُوعِ الْوَتينِ</vt:lpstr>
      <vt:lpstr>اَلسَّلامُ عَلَى الْمُحامي بِلا مُعين</vt:lpstr>
      <vt:lpstr>اَلسَّلامُ عَلَى الشَّيْبِ الْخَضيبِ</vt:lpstr>
      <vt:lpstr>اَلسَّلامُ عَلَى الْخَدِّ التَّريبِ</vt:lpstr>
      <vt:lpstr>اَلسَّلامُ عَلَى الْبَدَنِ السَّليبِ</vt:lpstr>
      <vt:lpstr>اَلسَّلامُ عَلَى الثَّغْرِ الْمَقْرُوعِ بِالْقَضيبِ</vt:lpstr>
      <vt:lpstr>اَلسَّلامُ عَلَى الرَّأْسِ الْمَرْفُوعِ</vt:lpstr>
      <vt:lpstr>اَلسَّلامُ عَلَى الأجْسامِ الْعارِيَةِ فِي الْفَلَواتِ تَنْهَشُهَا الذِّئابُ الْعادِياتُ، وَتَخْتَلِفُ إلَيْهَا السِّباعُ الضّارِياتُ</vt:lpstr>
      <vt:lpstr>اَلسَّلامُ عَلَيْكَ يا مَوْلايَ وَعَلَى الْمَلائِكَةِ الْمُرَفْرَفينَ حَوْلَ قُبَّتِكَ</vt:lpstr>
      <vt:lpstr>الْحافّينَ بِتُرْبَتِكَ، الطّائِفينَ بِعَرْصَتِكَ، الْوارِدينَ لِزِيارَتِكَ</vt:lpstr>
      <vt:lpstr>اَلسَّلامُ عَلَيْكَ فَإنّي قَصَدْتُ إلَيْكَ، وَرَجَوْتُ الْفَوْزَ لَدَيْكَ</vt:lpstr>
      <vt:lpstr>اَلسَّلامُ عَلَيْك</vt:lpstr>
      <vt:lpstr>سَلامَ الْعارِفِ بِحُرْمَتِكَ، الْمُخْلِصِ في وِلايَتِكَ</vt:lpstr>
      <vt:lpstr> الْمُتَقَرِّبِ إلَى اللهِ بِمَحَبَّتِكَ، الْبَريءِ مِنْ أعْدائِكَ</vt:lpstr>
      <vt:lpstr>سَلامَ مَنْ قَلْبُهُ بِمُصابِكَ مَقْرُوحٌ</vt:lpstr>
      <vt:lpstr> وَدَمْعُهُ عِنْدَ ذِكْرِكَ مَسْفُوحٌ</vt:lpstr>
      <vt:lpstr>سَلامَ الْمَفْجُوعِ الْحَزينِ، الْوالِهِ الْمُسْتَكينِ</vt:lpstr>
      <vt:lpstr>سَلامَ مَنْ لَوْ كانَ مَعَكَ بِالطُّفُوفِ، لَوَقاكَ بِنَفْسِهِ حَدَّ السُّيُوفِ</vt:lpstr>
      <vt:lpstr> وَبَذَلَ حُشاشَتَهُ دُونَكَ لِلْحُتُوفِ</vt:lpstr>
      <vt:lpstr>وَجاهَدَ بَيْنَ يَدَيْكَ، وَنَصَرَكَ عَلى مَنْ بَغى عَلَيْكَ</vt:lpstr>
      <vt:lpstr> وَفَداكَ بِرُوحِهِ وَجَسَدِهِ وَمالِهِ وَوَلَدِهِ</vt:lpstr>
      <vt:lpstr>وَرُوحُهُ لِرُوحِكَ فِداءٌ</vt:lpstr>
      <vt:lpstr>وَأهْلُهُ لِأهْلِكَ وِقاءٌ</vt:lpstr>
      <vt:lpstr>فَلَئِنْ أخَّرَتْنِي الدُّهُورُ، وَعاقَني عَنْ نَصْرِكَ الْمَقْدُورُ</vt:lpstr>
      <vt:lpstr>وَلَمْ أكُنْ لِمَنْ حارَبَكَ مُحارِباً</vt:lpstr>
      <vt:lpstr> وَلِمَنْ نَصَبَ لَكَ الْعَداوَةَ مُناصِباً</vt:lpstr>
      <vt:lpstr>فَلَأَنْدُبَنَّكَ صَباحاً وَمَساءً  وَلَأَبْكِيَنَّ لَكَ بَدَلَ الدُّمُوعِ دَماً</vt:lpstr>
      <vt:lpstr>حَسْرَةً عَلَيْكَ وَتَأسُّفاً عَلى ما دَهاكَ وَتَلَهُّفاً</vt:lpstr>
      <vt:lpstr>حَتّى أمُوتَ بِلَوْعَةِ الْمُصابِ، وَغُصَّةِ الإكْتِيابِ</vt:lpstr>
      <vt:lpstr>أشْهَدُ أنَّكَ قَدْ أقَمْتَ الصَّلوةَ، وَآتَيْتَ الزَّكوةَ</vt:lpstr>
      <vt:lpstr>وَأمَرْتَ بِالْمَعْرُوفِ، وَنَهَيْتَ عَنِ الْمُنْكَرِ وَالْعُدْوانِ</vt:lpstr>
      <vt:lpstr>وَأطَعْتَ اللهَ وَما عَصَيْتَهُ، وَتَمَسَّكْتَ بِهِ وَبِحَبْلِه</vt:lpstr>
      <vt:lpstr>فَأرْضَيْتَهُ وَخَشيتَهُ وَراقَبْتَهُ وَاسْتَجَبْتَهُ</vt:lpstr>
      <vt:lpstr>وَسَنَنْتَ السُّنَنَ، وَأطْفَأْتَ الْفِتَنَ</vt:lpstr>
      <vt:lpstr>وَدَعَوْتَ إلَى الرَّشادِ، وَأوْضَحْتَ سُبُلَ السَّدادِ</vt:lpstr>
      <vt:lpstr> وَجاهَدْتَ فِي اللهِ حَقَّ الْجِهادِ</vt:lpstr>
      <vt:lpstr>وَكُنْتَ للهِ طائِعاً</vt:lpstr>
      <vt:lpstr>وَلِجَدِّكَ مُحَمَّدٍ صَلَّى اللهُ عَلَيْهِ وَآلِهِ تابِعاً</vt:lpstr>
      <vt:lpstr>وَلِقَوْلِ أبيكَ سامِعاً</vt:lpstr>
      <vt:lpstr>وَإلى وَصِيَّةِ أخيكَ مُسارِعاً</vt:lpstr>
      <vt:lpstr>وَلِعِمادِ الدّينِ رافِعاً، وَلِلطُّغْيانِ قامِعاً</vt:lpstr>
      <vt:lpstr>وَلِلطُّغاةِ مُقارِعاً، وَلِلأُمَّةِ ناصِحاً</vt:lpstr>
      <vt:lpstr>وَفي غَمَراتِ الْمَوْتِ سابِحاً</vt:lpstr>
      <vt:lpstr>وَلِلْفُسّاقِ مُكافِحاً، وَبِحُجَجِ اللهِ قائِماً</vt:lpstr>
      <vt:lpstr>وَلِلإْسْلامِ وَالْمُسْلِمينَ راحِماً</vt:lpstr>
      <vt:lpstr>وَلِلْحَقِّ ناصِراً، وَعِنْدَ الْبَلاءِ صابِراً</vt:lpstr>
      <vt:lpstr>وَلِلدّينِ كالِئاً، وَعَنْ حَوْزَتِهِ مُرامِياً</vt:lpstr>
      <vt:lpstr>تَحُوطُ الْهُدى وَتَنْصُرُهُ</vt:lpstr>
      <vt:lpstr>وَتَبْسُطُ الْعَدْلَ وَتَنْشُرُهُ</vt:lpstr>
      <vt:lpstr>وَتَنْصُرُ الدّينَ وَتُظْهِرُهُ</vt:lpstr>
      <vt:lpstr>وَتَكُفُّ الْعابِثَ وَتَزْجُرُهُ</vt:lpstr>
      <vt:lpstr>وَتَأْخُذُ لِلدَّنِيِّ مِنَ الشَّريفِ</vt:lpstr>
      <vt:lpstr>وَتُساوي فِي الْحُكْمِ بَيْنَ الْقَوِيِّ وَالضَّعيفِ</vt:lpstr>
      <vt:lpstr>كُنْتَ رَبيعَ الأيْتامِ، وَعِصْمَةَ الأنامِ، وَعِزَّ الإسْلامِ</vt:lpstr>
      <vt:lpstr>وَمَعْدِنَ الأحْكامِ، وَحَليفَ الإنْعامِ</vt:lpstr>
      <vt:lpstr>سالِكاً طَرائِقَ [في طَريقَةِ] جَدِّكَ وَأبيكَ</vt:lpstr>
      <vt:lpstr>مُشْبِهاً فِي الْوَصِيَّةِ لِأخيكَ</vt:lpstr>
      <vt:lpstr>وَفِيَّ الذِّمَمِ، رَضِيَّ الشِّيَمِ</vt:lpstr>
      <vt:lpstr>ظاهِرَ الْكَرَمِ، مُتَهَجِّداً فِي الظُّلَمِ</vt:lpstr>
      <vt:lpstr>قَويمَ الطَّرائِقِ، كَريمَ الْخَلائِقِ، عَظيمَ السَّوابِقِ</vt:lpstr>
      <vt:lpstr>شَريفَ النَّسَبِ، مُنيفَ الْحَسَبِ، رَفيعَ الرُّتَبِ</vt:lpstr>
      <vt:lpstr>كَثيرَ الْمَناقِبِ، مَحْمُودَ الضَّرائِبِ، جَزيلَ الْمَواهِبِ</vt:lpstr>
      <vt:lpstr>حَليمٌ رَشيدٌ مُنيبٌ، جَوادٌ عَليمٌ شَديدٌ</vt:lpstr>
      <vt:lpstr>إمامٌ شَهيدٌ، أوّاهٌ مُنيبٌ، حَبيبٌ مَهيبٌ</vt:lpstr>
      <vt:lpstr>كُنْتَ لِلرَّسُولِ صَلَّى اللهُ عَلَيْهِ وَآلِهِ وَلَداً</vt:lpstr>
      <vt:lpstr>وَلِلْقُرْأنِ سَنَداً [مُنْقِذاً[</vt:lpstr>
      <vt:lpstr>وَلِلأُمَّةِ عَضُداً</vt:lpstr>
      <vt:lpstr>وَفِي الطّاعَةِ مُجْتَهِداً</vt:lpstr>
      <vt:lpstr>حافِظاً لِلْعَهْدِ وَالْميثاقِ</vt:lpstr>
      <vt:lpstr>ناكِباً عَنْ سُبُلِ الْفُسّاقِ</vt:lpstr>
      <vt:lpstr>[وَ] باذِلاً لِلْمَجْهُودِ</vt:lpstr>
      <vt:lpstr>طَويلَ الرُّكُوعِ وَالسُّجُودِ</vt:lpstr>
      <vt:lpstr>زاهِداً فِي الدُّنْيا زُهْدَ الرّاحِلِ عَنْها</vt:lpstr>
      <vt:lpstr>ناظِراً إلَيْها بِعَيْنِ الْمُسْتَوْحِشينَ مِنْها</vt:lpstr>
      <vt:lpstr>آمالُكَ عَنْها مَكْفُوفَةٌ</vt:lpstr>
      <vt:lpstr>وَهِمَّتُكَ عَنْ زينَتِها مَصْرُوفَةٌ</vt:lpstr>
      <vt:lpstr>وَألْحاظُكَ عَنْ بَهْجَتِها مَطْرُوفَةٌ</vt:lpstr>
      <vt:lpstr>وَرَغْبَتُكَ فِي الآخِرَةِ مَعْرُوفَةٌ</vt:lpstr>
      <vt:lpstr>حَتّى إذَا الْجَوْرُ مَدَّ باعَهُ</vt:lpstr>
      <vt:lpstr>وَأسْفَرَ الظُّلْمُ قِناعَهُ</vt:lpstr>
      <vt:lpstr>وَدَعَا الْغَيُّ أتْباعَهُ</vt:lpstr>
      <vt:lpstr>وَأنْتَ في حَرَمِ جَدِّكَ قاطِنٌ</vt:lpstr>
      <vt:lpstr>وَلِلظّالِمينَ مُبايِنٌ</vt:lpstr>
      <vt:lpstr>جَليسُ الْبَيْتِ وَالْمِحْرابِ</vt:lpstr>
      <vt:lpstr>مُعْتَزِلٌ عَنِ اللَّذّاتِ وَالشَّهَواتِ</vt:lpstr>
      <vt:lpstr>تُنْكِرُ الْمُنْكَرَ بِقَلْبِكَ وَلِسانِكَ، عَلى حَسَبِ طاقَتِكَ وَإمْكانِكَ</vt:lpstr>
      <vt:lpstr>ثُمَّ اقْتَضاكَ الْعِلْمُ لِلإْنْكارِ</vt:lpstr>
      <vt:lpstr>وَلَزِمَكَ [ألْزَمَكَ] أنْ تُجاهِدَ الْفُجّارَ</vt:lpstr>
      <vt:lpstr>فَسِرْتَ في أوْلادِكَ وَأهاليكَ وَشيعَتِكَ وَمَواليك</vt:lpstr>
      <vt:lpstr> وَصَدَعْتَ بِالْحَقِّ وَالْبَيِّنَةِ</vt:lpstr>
      <vt:lpstr>وَدَعَوْتَ إلَى اللهِ بِالْحِكْمَةِ وَالْمَوْعِظَةِ الْحَسَنَةِ</vt:lpstr>
      <vt:lpstr>وَأمَرْتَ بِإقامَةِ الْحُدُودِ، وَالطّاعَةِ لِلْمَعْبُودِ</vt:lpstr>
      <vt:lpstr>وَنَهَيْتَ عَنِ الْخَبائِثِ وَالطُّغْيانِ</vt:lpstr>
      <vt:lpstr>وَواجَهُوكَ بِالظُّلْمِ وَالْعُدْوانِ</vt:lpstr>
      <vt:lpstr>فَجاهَدْتَهُمْ بَعْدَ الإيعازِ لَهُمْ [الإيعادِ إلَيْهِمْ[</vt:lpstr>
      <vt:lpstr>وَتَأْكيدِ الْحُجَّةِ عَلَيْهِمْ</vt:lpstr>
      <vt:lpstr>فَنَكَثُوا ذِمامَكَ وَبَيْعَتَكَ</vt:lpstr>
      <vt:lpstr>وَأسْخَطُوا رَبَّكَ وَجَدَّكَ</vt:lpstr>
      <vt:lpstr>وَبَدَؤُوكَ بِالْحَرْبِ</vt:lpstr>
      <vt:lpstr>فَثَبَتَّ لِلطَّعْنِ وَالضَّرْبِ</vt:lpstr>
      <vt:lpstr>وَطَحَنْتَ جُنُودَ الْفُجّارِ، وَاقْتَحَمْتَ قَسْطَلَ الْغُبارِ</vt:lpstr>
      <vt:lpstr>مُجالِداً بِذِى الْفَقارِ، كَأنَّكَ عَلِيٌّ الْمُخْتارُ</vt:lpstr>
      <vt:lpstr>فَلَمّا رَأوْكَ ثابِتَ الْجاشِ، غَيْرَ خائِفٍ وَلا خاشٍ</vt:lpstr>
      <vt:lpstr>نَصَبُوا لَكَ غَوائِلَ مَكْرِهِمْ  وَقاتَلُوكَ بِكَيْدِهِمْ وَشَرِّهِمْ</vt:lpstr>
      <vt:lpstr>وَأمَرَ اللَّعينُ جُنُودَهُ،</vt:lpstr>
      <vt:lpstr>فَمَنَعُوكَ الْماءَ وَوُرُودَهُ</vt:lpstr>
      <vt:lpstr>وَناجَزُوكَ الْقِتالَ، وَعاجَلُوكَ النِّزالَ</vt:lpstr>
      <vt:lpstr>وَرَشَقُوكَ بِالسِّهامِ وَالنِّبالِ</vt:lpstr>
      <vt:lpstr>وَبَسَطُوا إلَيْكَ أكُفَّ الإصْطِلامِ</vt:lpstr>
      <vt:lpstr>وَلَمْ يَرْعَوْا لَكَ ذِماماً، وَلا راقَبُوا فيكَ أثاماً</vt:lpstr>
      <vt:lpstr> في قَتْلِهِمْ أوْلِياءَكَ، وَنَهْبِهِمْ رِحالَكَ</vt:lpstr>
      <vt:lpstr>وَأنْتَ مُقَدَّمٌ فِي الْهَبَواتِ، وَمُحْتَمِلٌ لِلأذِيّاتِ</vt:lpstr>
      <vt:lpstr>قَدْ عَجِبَتْ مِنْ صَبْرِكَ مَلائِكَةُ السَّماواتِ</vt:lpstr>
      <vt:lpstr>فَأحْدَقُوا بِكَ مِنْ كُلِّ الْجِهاتِ</vt:lpstr>
      <vt:lpstr>وَأثْخَنُوكَ بِالْجِراحِ</vt:lpstr>
      <vt:lpstr>وَحالُوا بَيْنَكَ وَبَيْنَ الرَّواحِ</vt:lpstr>
      <vt:lpstr>وَلَمْ يَبْقَ لَكَ ناصِرٌ</vt:lpstr>
      <vt:lpstr>وَأنْتَ مُحْتَسِبٌ صابِرٌ</vt:lpstr>
      <vt:lpstr>تَذُبُّ عَنْ نِسْوَتِكَ وَأوْلادِكَ</vt:lpstr>
      <vt:lpstr>حَتّى نَكَسُوكَ عَنْ جَوادِكَ</vt:lpstr>
      <vt:lpstr>فَهَوَيْتَ إلَى الأرْضِ جَريحاً</vt:lpstr>
      <vt:lpstr>تَطَؤُكَ الْخُيُولُ بِحَوافِرِها</vt:lpstr>
      <vt:lpstr>وَتَعْلُوكَ الطُّغاةُ بِبَواتِرِها</vt:lpstr>
      <vt:lpstr>قَدْ رَشَحَ لِلْمَوْتِ جَبينُكَ</vt:lpstr>
      <vt:lpstr>وَاخْتَلَفَتْ بِالاِنْقِباضِ وَالإنْبِساطِ شِمالُكَ وَيَمينُكَ</vt:lpstr>
      <vt:lpstr>تُديرُ طَرْفاً خَفِيّاً إلى رَحْلِكَ وَبَيْتِكَ</vt:lpstr>
      <vt:lpstr>وَقَدْ شُغِلْتَ بِنَفْسِكَ عَنْ وُلْدِكَ وَأهاليكَ</vt:lpstr>
      <vt:lpstr>وَأسْرَعَ فَرَسُكَ شارِداً، إلى خِيامِكَ قاصِداً، مُحَمْحِماً باكِياً</vt:lpstr>
      <vt:lpstr>فَلَمّا رَأيْنَ النِّساءُ جَوادَكَ مَخْزِيّاً</vt:lpstr>
      <vt:lpstr>وَنَظَرْنَ سَرْجَكَ عَلَيْهِ مَلْوِيّاً</vt:lpstr>
      <vt:lpstr>بَرَزْنَ مِنَ الْخُدُورِ</vt:lpstr>
      <vt:lpstr>ناشِراتِ الشُّعُورِ</vt:lpstr>
      <vt:lpstr>عَلَى الْخُدُودِ لاطِماتِ الْوُجُوهِ سافِراتٍ</vt:lpstr>
      <vt:lpstr>وَبِالْعَويلِ داعِياتٍ</vt:lpstr>
      <vt:lpstr>وَبَعْدَ الْعِزِّ مُذَلَّلاتِ</vt:lpstr>
      <vt:lpstr>وَإلى مَصْرَعِكَ مُبادِراتٍ</vt:lpstr>
      <vt:lpstr>وَالشِّمْرُ جالِسٌ عَلى صَدْرِكَ</vt:lpstr>
      <vt:lpstr>وَمُولِغٌ سَيْفَهُ عَلى نَحْرِكَ</vt:lpstr>
      <vt:lpstr>قابِضٌ عَلى شَيْبَتِكَ بِيَدِهِ</vt:lpstr>
      <vt:lpstr>ذابِحٌ لَكَ بِمُهَنَّدِهِ</vt:lpstr>
      <vt:lpstr>قَدْ سَكَنَتْ حَواسُّكَ</vt:lpstr>
      <vt:lpstr>وَخَفِيَتْ أنْفاسُكَ</vt:lpstr>
      <vt:lpstr>وَرُفِعَ عَلَى الْقَناةِ رَأْسُكَ</vt:lpstr>
      <vt:lpstr>وَسُبِيَ أهْلُكَ كَالْعَبيدِ</vt:lpstr>
      <vt:lpstr>وَصُفِّدُوا فِي الْحَديدِ فَوْقَ أقْتابِ الْمَطِيّاتِ</vt:lpstr>
      <vt:lpstr>تَلْفَحُ وُجُوهَهُمْ حَرُّ الْهاجِراتِ</vt:lpstr>
      <vt:lpstr>يُساقُونَ فِي الْبَراري وَالْفَلَواتِ</vt:lpstr>
      <vt:lpstr>أيْديهِمْ مَغلُولَةٌ إلَى الأعْناقِ</vt:lpstr>
      <vt:lpstr>يُطافُ بِهِمْ فِي الأسْواقِ</vt:lpstr>
      <vt:lpstr>فَالْوَيْلُ لِلْعُصاةِ الْفُسّاقِ</vt:lpstr>
      <vt:lpstr>لَقَدْ قَتَلُوا بِقَتْلِكَ الإسْلامَ</vt:lpstr>
      <vt:lpstr>وَعَطَّلُوا الصَّلوةَ وَالصِّيامَ</vt:lpstr>
      <vt:lpstr>وَنَقَضُوا السُّنَنَ وَالأحْكامَ</vt:lpstr>
      <vt:lpstr>وَهَدَمُوا قَواعِدَ الإيمانِ</vt:lpstr>
      <vt:lpstr>وَحَرَّفُوا آياتِ الْقُرْآنِ</vt:lpstr>
      <vt:lpstr>وَهَمْلَجُوا فِي الْبَغْيِ وَالْعُدْوانِ</vt:lpstr>
      <vt:lpstr>لَقَدْ أصْبَحَ رَسُولُ اللهِ صَلَّى اللهُ عَلَيْهِ وَآلِهِ مَوْتُوراً</vt:lpstr>
      <vt:lpstr>وَعادَ كِتابُ اللهِ عَزَّوَجَلَّ مَهْجُوراً</vt:lpstr>
      <vt:lpstr>وَغُودِرَ الْحَقُّ إذْ قُهِرْتَ مَقْهُوراً</vt:lpstr>
      <vt:lpstr>وَفُقِدَ بِفَقْدِكَ التَّكْبيرُ وَالتَّهْليلُ</vt:lpstr>
      <vt:lpstr>وَالتَّحْريمُ وَالتَّحْليلُ، وَالتَّنْزيلُ وَالتَّأْويلُ</vt:lpstr>
      <vt:lpstr>وَظَهَرَ بَعْدَكَ التَّغْييرُ وَالتَّبْديلُ، وَالإلْحادُ وَالتَّعْطيلُ، وَالأهْواء</vt:lpstr>
      <vt:lpstr>وَالأضاليلُ، وَالْفِتَنُ وَالأباطيلُ</vt:lpstr>
      <vt:lpstr>فَقامَ ناعيكَ عِنْدَ قَبْرِ جَدِّكَ الرَّسُولِ صَلَّى اللهُ عَلَيْهِ وَآلِهِ</vt:lpstr>
      <vt:lpstr>فَنَعاكَ إلَيْهِ بِالدَّمْعِ الْهَطُولِ، قائِلا</vt:lpstr>
      <vt:lpstr>يا رَسُولَ اللهِ، قُتِلَ سِبْطُكَ وَفَتاكَ</vt:lpstr>
      <vt:lpstr>وَاسْتُبيحَ أهْلُكَ وَحِماكَ</vt:lpstr>
      <vt:lpstr>وَسُبِيَتْ بَعْدَكَ ذَراريكَ</vt:lpstr>
      <vt:lpstr>وَوَقَعَ الْمَحْذُورُ بِعِتْرَتِكَ وَذَويكَ</vt:lpstr>
      <vt:lpstr>فَانْزَعَجَ الرَّسُولُ، وَبَكى قَلْبُهُ الْمَهُولُ</vt:lpstr>
      <vt:lpstr>وَعَزّاهُ بِكَ الْمَلائِكَةُ وَالأنْبِياءُ</vt:lpstr>
      <vt:lpstr>وَفُجِعَتْ بِكَ اُمُّكَ الزَّهْراءُ</vt:lpstr>
      <vt:lpstr>وَاخْتَلَفَتْ جُنُودُ الْمَلائِكَةِ الْمُقَرَّبينَ  تُعَزّي أباكَ أميرَ الْمُؤْمِنينَ</vt:lpstr>
      <vt:lpstr>وَاُقيمَتْ لَكَ الْمَآتِمُ في أعْلا عِلِّيّينَ</vt:lpstr>
      <vt:lpstr>وَلَطَمَتْ عَلَيْكَ الْحُورُ الْعينُ</vt:lpstr>
      <vt:lpstr>وَبَكَتِ السَّماءُ وَسُكّانُها</vt:lpstr>
      <vt:lpstr>وَالْجِنانُ وَخُزّانُها</vt:lpstr>
      <vt:lpstr>وَالْهِضابُ وَأقْطارُها</vt:lpstr>
      <vt:lpstr>وَالْبِحارُ وَحيتانُها</vt:lpstr>
      <vt:lpstr>وَالْجِنانُ وَوِلْدانُها</vt:lpstr>
      <vt:lpstr>وَالْبَيْتُ وَالْمَقامُ</vt:lpstr>
      <vt:lpstr>وَالْمَشْعَرُ الْحَرامُ</vt:lpstr>
      <vt:lpstr>وَالْحِلُّ وَالإحْرامُ</vt:lpstr>
      <vt:lpstr>اَللّهُمَّ فَبِحُرْمَةِ هذَا الْمَكانِ الْمُنيفِ</vt:lpstr>
      <vt:lpstr>صَلِّ عَلى مُحَمَّدٍ وَآلِ مُحَمَّدٍ</vt:lpstr>
      <vt:lpstr>وَاحْشُرْني في زُمْرَتِهِمْ</vt:lpstr>
      <vt:lpstr>وَأدْخِلْنِي الْجَنَّةَ بِشَفاعَتِهِمْ</vt:lpstr>
      <vt:lpstr>اَللّهُمَّ إنّي أتَوَسَّلُ إلَيْكَ يا أسْرَعَ الْحاسِبينَ</vt:lpstr>
      <vt:lpstr>وَيا أكْرَمَ الأكْرَمينَ، وَيا أحْكَمَ الْحاكِمينَ</vt:lpstr>
      <vt:lpstr>بِمُحَمَّدٍ خاتَمِ النَّبِيّينَ، رَسُولِكَ إلَى الْعالَمينَ أجْمَعينَ</vt:lpstr>
      <vt:lpstr>وَبِأخيهِ وَابْنِ عَمِّهِ الأنْزَعِ الْبَطينِ، الْعالِمِ الْمَكينِ</vt:lpstr>
      <vt:lpstr> عَلِيٍّ أميرِ الْمُؤْمِنينَ</vt:lpstr>
      <vt:lpstr>وَبِفاطِمَةَ سَيِّدَةِ نِساءِ الْعالَمينَ</vt:lpstr>
      <vt:lpstr>وَبِالْحَسَنِ الزَّكِيِّ عِصْمَةِ الْمُتَّقينَ</vt:lpstr>
      <vt:lpstr>وَبِأبي عَبْدِاللهِ الْحُسَيْنِ أكْرَمِ الْمُسْتَشْهَدينَ</vt:lpstr>
      <vt:lpstr>وَبِأوْلادِهِ الْمَقْتُولينَ، وَبِعِتْرَتِهِ الْمَظْلُومينَ</vt:lpstr>
      <vt:lpstr>وَبِعَلِيِّ بْنِ الْحُسَيْنِ زَيْنِ الْعابِدينَ</vt:lpstr>
      <vt:lpstr>وَبِمُحَمَّدِ بْنِ عَلِيٍّ قِبْلَةِ الأوّابينَ</vt:lpstr>
      <vt:lpstr>وَجَعْفَرِ بْنِ مُحَمَّدٍ أصْدَقِ الصّادِقينَ</vt:lpstr>
      <vt:lpstr>وَمُوسَى بْنِ جَعْفَرٍ مُظْهِرِ الْبَراهينَ</vt:lpstr>
      <vt:lpstr>وَعَلِيِّ بْنِ مُوسى ناصِرِ الدّينِ</vt:lpstr>
      <vt:lpstr>وَمُحَمَّدِ بْنِ عَلِيٍّ قُدْوَةِ الْمُهْتَدينَ</vt:lpstr>
      <vt:lpstr>وَعَلِيِّ بْنِ مُحَمَّدٍ أزْهَدِ الزّاهِدينَ</vt:lpstr>
      <vt:lpstr>وَالْحَسَنِ بْنِ عَلِيٍّ وارِثِ الْمُسْتَخْلَفينَ</vt:lpstr>
      <vt:lpstr>وَالْحُجَّةِ عَلَى الْخَلْقِ أجْمَعينَ</vt:lpstr>
      <vt:lpstr>أنْ تُصَلِّيَ عَلى مُحَمَّدٍ وَآلِ مُحَمَّدٍ</vt:lpstr>
      <vt:lpstr>الصّادِقينَ الأَبَرّينَ، آلِ طه وَيس</vt:lpstr>
      <vt:lpstr>وَأنْ تَجْعَلَني فِي الْقِيامَةِ مِنَ الآمِنينَ الْمُطْمَئِنّينَ</vt:lpstr>
      <vt:lpstr>الْفائِزينَ الْفَرِحينَ الْمُسْتَبْشِرينَ</vt:lpstr>
      <vt:lpstr>اَللّهُمَّ اكْتُبْني فِي الْمُسْلِمينَ</vt:lpstr>
      <vt:lpstr>وَألْحِقْني بِالصّالِحينَ</vt:lpstr>
      <vt:lpstr>وَاجْعَلْ لي لِسانَ صِدْقٍ فِي الآخِرينَ</vt:lpstr>
      <vt:lpstr>وَانْصُرْني عَلَى الْباغينَ</vt:lpstr>
      <vt:lpstr>وَاكْفِني كَيْدَ الْحاسِدينَ</vt:lpstr>
      <vt:lpstr>وَاصْرِفْ عَنّي مَكْرَ الْماكِرينَ</vt:lpstr>
      <vt:lpstr>وَاقْبِضْ عَنّي أيْدِيَ الظّالِمينَ</vt:lpstr>
      <vt:lpstr>وَاجْمَعْ بَيْني وَبَيْنَ السّادَةِ الْمَيامينِ في أعْلا عِلِّيّينَ</vt:lpstr>
      <vt:lpstr>مَعَ الَّذينَ أنْعَمْتَ عَلَيْهِمْ مِنَ النَّبِيّينَ وَالصِّدّيقين  وَالشُّهَداءِ وَالصّالِحينَ</vt:lpstr>
      <vt:lpstr>بِرَحْمَتِكَ يا أرْحَمَ الرّاحِمينَ</vt:lpstr>
      <vt:lpstr>اَللّهُمَّ إنّي اُقْسِمُ عَلَيْكَ بِنَبِيِّكَ الْمَعْصُومِ</vt:lpstr>
      <vt:lpstr>وَبِحُكْمِكَ الْمَحْتُومِ، وَنُهْيَكَ [نَهْيِكَ] الْمَكْتُومِ</vt:lpstr>
      <vt:lpstr>وَبِهذَا الْقَبْرِ الْمَلْمُومِ، الْمُوَسَّدِ في كَنَفِهِ الإمامُ الْمَعْصُومُ</vt:lpstr>
      <vt:lpstr>الْمَقْتُولُ الْمَظْلُومُ</vt:lpstr>
      <vt:lpstr>أنْ تَكْشِفَ ما بي مِنَ الْغُمُومِ</vt:lpstr>
      <vt:lpstr>وَتَصْرِفَ عَنّي شَرَّ الْقَدَرِ الْمَحْتُومِ</vt:lpstr>
      <vt:lpstr>وَتُجيرَني مِنَ النّارِ ذاتِ السَّمُومِ</vt:lpstr>
      <vt:lpstr>اَللّهُمَّ جَلِّلْني بِنِعْمَتِكَ</vt:lpstr>
      <vt:lpstr>وَرَضِّني بِقَسْمِكَ</vt:lpstr>
      <vt:lpstr>وَتَغَمَّدْني بِجُودِكَ وَكَرَمِكَ</vt:lpstr>
      <vt:lpstr>وَباعِدْني مِنْ مَكْرِكَ وَنِقْمَتِكَ</vt:lpstr>
      <vt:lpstr>اَللّهُمَّ اعْصِمْني مِنَ الزَّلَلِ</vt:lpstr>
      <vt:lpstr>وَسدِّدْني فِي الْقَوْلِ وَالْعَمَلِ</vt:lpstr>
      <vt:lpstr>وَافْسَحْ لي في مُدَّةِ الأجَلِ</vt:lpstr>
      <vt:lpstr>وَاعْفِني مِنَ الأوْجاعِ وَالْعِلَلِ</vt:lpstr>
      <vt:lpstr>وَبَلِّغْني بِمَوالِيَّ وَبِفَضْلِكَ أفْضَلَ الأَمَلِ</vt:lpstr>
      <vt:lpstr>اَللّهُمَّ صَلِّ عَلى مُحَمَّدٍ وَآلِ مُحَمَّدٍ وَاقْبَلْ تَوْبَتي</vt:lpstr>
      <vt:lpstr>وَارْحَمْ عَبْرَتي</vt:lpstr>
      <vt:lpstr>وَأقِلْني عَثْرَتي</vt:lpstr>
      <vt:lpstr>وَنَفِّسْ كُرْبَتي</vt:lpstr>
      <vt:lpstr>وَاغْفِرْ لي خَطيئَتي</vt:lpstr>
      <vt:lpstr>وَأصْلِحْ لي في ذُرِّيَّتي</vt:lpstr>
      <vt:lpstr>اَللّهُمَّ لا تَدَعْ لي في هذَا الْمَشْهَدِ الْمُعَظَّم</vt:lpstr>
      <vt:lpstr> وَالْمَحَلِّ الْمُكَرَّمِ ذَنْباً إلاّ غَفَرْتَهُ</vt:lpstr>
      <vt:lpstr>وَلا عَيْباً إلاّ سَتَرْتَهُ</vt:lpstr>
      <vt:lpstr>وَلا غَمّاً إلاّ كَشَفْتَهُ</vt:lpstr>
      <vt:lpstr>وَلا رِزْقاً إلاّ بَسَطْتَهُ</vt:lpstr>
      <vt:lpstr>وَلا جاهاً إلاّ عَمَرْتَهُ</vt:lpstr>
      <vt:lpstr>وَلا فَساداً إلاّ أصْلَحْتَهُ</vt:lpstr>
      <vt:lpstr>وَلا أمَلاً إلاّ بَلَّغْتَهُ</vt:lpstr>
      <vt:lpstr>وَلا دُعاءً إلاّ أجَبْتَهُ</vt:lpstr>
      <vt:lpstr>وَلا مَضيقاً إلاّ فَرَّجْتَهُ</vt:lpstr>
      <vt:lpstr>وَلا شَمْلاً إلاّ جَمَعْتَهُ</vt:lpstr>
      <vt:lpstr>وَلا أمْراً إلاّ أتْمَمْتَهُ</vt:lpstr>
      <vt:lpstr>وَلا مالاً إلاّ كَثَّرْتَهُ</vt:lpstr>
      <vt:lpstr>وَلا خُلْقاً إلاّ حَسَّنْتَهُ</vt:lpstr>
      <vt:lpstr>وَلا إنْفاقاً إلاّ أخْلَفْتَهُ</vt:lpstr>
      <vt:lpstr>وَلا حالاً إلاّ عَمَرْتَهُ</vt:lpstr>
      <vt:lpstr>وَلا حَسُوداً إلاّ قَمَعْتَهُ</vt:lpstr>
      <vt:lpstr>وَلا عَدُوّاً إلاّ أرْدَيْتَهُ</vt:lpstr>
      <vt:lpstr>وَلا شَرّاً إلاّ كَفَيْتَهُ</vt:lpstr>
      <vt:lpstr>وَلا مَرَضاً إلاّ شَفَيْتَهُ</vt:lpstr>
      <vt:lpstr>وَلا بَعيداً إلاّ أدْنَيْتَهُ</vt:lpstr>
      <vt:lpstr>وَلا شَعَثاً إلاّ لَمَمْتَهُ</vt:lpstr>
      <vt:lpstr>وَلا سُؤالاً [سُؤْلاً] إلاّ أعْطَيْتَهُ</vt:lpstr>
      <vt:lpstr>اَللّهُمَّ إنّي أسْئَلُكَ خَيْرَ الْعاجِلَةِ</vt:lpstr>
      <vt:lpstr>وَثَوابَ الآجِلَةِ</vt:lpstr>
      <vt:lpstr>اَللّهُمَّ أغْنِني بِحَلالِكَ عَنِ الْحَرامِ</vt:lpstr>
      <vt:lpstr>وَبِفَضْلِكَ عَنْ جَميعِ الأنامِ</vt:lpstr>
      <vt:lpstr> اَللّهُمَّ إنّي أسْئَلُكَ عِلْماً نافِعاً</vt:lpstr>
      <vt:lpstr>وَقَلْباً خاشِعاً</vt:lpstr>
      <vt:lpstr>وَيَقيناً شافِياً</vt:lpstr>
      <vt:lpstr>وَعَمَلا زاكِياً</vt:lpstr>
      <vt:lpstr>وَصَبْراً جَميلاً</vt:lpstr>
      <vt:lpstr>وَأجْراً جَزيلاً</vt:lpstr>
      <vt:lpstr>اَللّهُمَّ ارْزُقْني شُكْرَ نِعْمَتِكَ عَلَىَّ</vt:lpstr>
      <vt:lpstr>وَزِدْ في إحْسانِكَ وَكَرَمِكَ إلَىَّ</vt:lpstr>
      <vt:lpstr>وَاجْعَلْ قَوْلي فِي النّاسِ مَسْمُوعاً</vt:lpstr>
      <vt:lpstr>وَعَمَلي عِنْدَكَ مَرْفُوعاً</vt:lpstr>
      <vt:lpstr>وَأثَري فِي الْخَيْراتِ مَتْبُوعاً</vt:lpstr>
      <vt:lpstr>وَعَدُوّي مَقْمُوعاً</vt:lpstr>
      <vt:lpstr>اَللّهُمَّ صَلِّ عَلى مُحَمَّدٍ وَآلِ مُحَمَّدٍ الأخْيارِ</vt:lpstr>
      <vt:lpstr>في آناءِ اللَّيْلِ وَأطْرافِ النَّهارِ</vt:lpstr>
      <vt:lpstr>وَاكْفِني شَرَّ الأشْرارِ</vt:lpstr>
      <vt:lpstr>وَطَهِّرْني مِنَ الذُّنُوبِ وَالأوْزارِ</vt:lpstr>
      <vt:lpstr>وَأجِرْني مِنَ النّارِ</vt:lpstr>
      <vt:lpstr>وَأحِلَّني دارَالْقَرارِ</vt:lpstr>
      <vt:lpstr>وَاغْفِرْ لي وَلِجَميعِ إخْواني فيكَ وَأخَواتِي</vt:lpstr>
      <vt:lpstr> الْمُؤْمِنينَ وَالْمُؤْمِناتِ</vt:lpstr>
      <vt:lpstr>بِرَحْمَتِكَ يا أرْحَمَ الرّاحِمينَ</vt:lpstr>
      <vt:lpstr>أَللّٰهُمَّ صَلِّ عَلٰى مُحَمَّدٍ وَآلِ مُحَمَّد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Ghayur Haider</cp:lastModifiedBy>
  <cp:revision>1</cp:revision>
  <cp:lastPrinted>1601-01-01T00:00:00Z</cp:lastPrinted>
  <dcterms:created xsi:type="dcterms:W3CDTF">1601-01-01T00:00:00Z</dcterms:created>
  <dcterms:modified xsi:type="dcterms:W3CDTF">2024-07-11T20:29:08Z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