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0"/>
  </p:notesMasterIdLst>
  <p:handoutMasterIdLst>
    <p:handoutMasterId r:id="rId831"/>
  </p:handoutMasterIdLst>
  <p:sldIdLst>
    <p:sldId id="5525" r:id="rId2"/>
    <p:sldId id="5441" r:id="rId3"/>
    <p:sldId id="5514" r:id="rId4"/>
    <p:sldId id="4536" r:id="rId5"/>
    <p:sldId id="4537" r:id="rId6"/>
    <p:sldId id="4538" r:id="rId7"/>
    <p:sldId id="4539" r:id="rId8"/>
    <p:sldId id="4540" r:id="rId9"/>
    <p:sldId id="4541" r:id="rId10"/>
    <p:sldId id="4542" r:id="rId11"/>
    <p:sldId id="4543" r:id="rId12"/>
    <p:sldId id="4582" r:id="rId13"/>
    <p:sldId id="4583" r:id="rId14"/>
    <p:sldId id="4584" r:id="rId15"/>
    <p:sldId id="4585" r:id="rId16"/>
    <p:sldId id="4586" r:id="rId17"/>
    <p:sldId id="4587" r:id="rId18"/>
    <p:sldId id="4588" r:id="rId19"/>
    <p:sldId id="4589" r:id="rId20"/>
    <p:sldId id="4590" r:id="rId21"/>
    <p:sldId id="4591" r:id="rId22"/>
    <p:sldId id="4592" r:id="rId23"/>
    <p:sldId id="4593" r:id="rId24"/>
    <p:sldId id="4594" r:id="rId25"/>
    <p:sldId id="4595" r:id="rId26"/>
    <p:sldId id="4596" r:id="rId27"/>
    <p:sldId id="4597" r:id="rId28"/>
    <p:sldId id="4598" r:id="rId29"/>
    <p:sldId id="4599" r:id="rId30"/>
    <p:sldId id="4600" r:id="rId31"/>
    <p:sldId id="4601" r:id="rId32"/>
    <p:sldId id="4602" r:id="rId33"/>
    <p:sldId id="4603" r:id="rId34"/>
    <p:sldId id="4604" r:id="rId35"/>
    <p:sldId id="4605" r:id="rId36"/>
    <p:sldId id="4606" r:id="rId37"/>
    <p:sldId id="4607" r:id="rId38"/>
    <p:sldId id="4608" r:id="rId39"/>
    <p:sldId id="4609" r:id="rId40"/>
    <p:sldId id="4610" r:id="rId41"/>
    <p:sldId id="4611" r:id="rId42"/>
    <p:sldId id="4613" r:id="rId43"/>
    <p:sldId id="4615" r:id="rId44"/>
    <p:sldId id="4616" r:id="rId45"/>
    <p:sldId id="4617" r:id="rId46"/>
    <p:sldId id="4618" r:id="rId47"/>
    <p:sldId id="4619" r:id="rId48"/>
    <p:sldId id="4620" r:id="rId49"/>
    <p:sldId id="4622" r:id="rId50"/>
    <p:sldId id="4623" r:id="rId51"/>
    <p:sldId id="4624" r:id="rId52"/>
    <p:sldId id="4625" r:id="rId53"/>
    <p:sldId id="4626" r:id="rId54"/>
    <p:sldId id="4627" r:id="rId55"/>
    <p:sldId id="4628" r:id="rId56"/>
    <p:sldId id="4629" r:id="rId57"/>
    <p:sldId id="4630" r:id="rId58"/>
    <p:sldId id="4631" r:id="rId59"/>
    <p:sldId id="4632" r:id="rId60"/>
    <p:sldId id="4633" r:id="rId61"/>
    <p:sldId id="4634" r:id="rId62"/>
    <p:sldId id="4635" r:id="rId63"/>
    <p:sldId id="4636" r:id="rId64"/>
    <p:sldId id="4637" r:id="rId65"/>
    <p:sldId id="4638" r:id="rId66"/>
    <p:sldId id="4639" r:id="rId67"/>
    <p:sldId id="4640" r:id="rId68"/>
    <p:sldId id="4641" r:id="rId69"/>
    <p:sldId id="4642" r:id="rId70"/>
    <p:sldId id="4643" r:id="rId71"/>
    <p:sldId id="4644" r:id="rId72"/>
    <p:sldId id="4645" r:id="rId73"/>
    <p:sldId id="4646" r:id="rId74"/>
    <p:sldId id="4647" r:id="rId75"/>
    <p:sldId id="4648" r:id="rId76"/>
    <p:sldId id="4649" r:id="rId77"/>
    <p:sldId id="4650" r:id="rId78"/>
    <p:sldId id="4651" r:id="rId79"/>
    <p:sldId id="4652" r:id="rId80"/>
    <p:sldId id="4653" r:id="rId81"/>
    <p:sldId id="4654" r:id="rId82"/>
    <p:sldId id="4655" r:id="rId83"/>
    <p:sldId id="4656" r:id="rId84"/>
    <p:sldId id="4657" r:id="rId85"/>
    <p:sldId id="4658" r:id="rId86"/>
    <p:sldId id="4659" r:id="rId87"/>
    <p:sldId id="4660" r:id="rId88"/>
    <p:sldId id="4661" r:id="rId89"/>
    <p:sldId id="4662" r:id="rId90"/>
    <p:sldId id="4663" r:id="rId91"/>
    <p:sldId id="4664" r:id="rId92"/>
    <p:sldId id="4665" r:id="rId93"/>
    <p:sldId id="4666" r:id="rId94"/>
    <p:sldId id="4667" r:id="rId95"/>
    <p:sldId id="4668" r:id="rId96"/>
    <p:sldId id="4669" r:id="rId97"/>
    <p:sldId id="4670" r:id="rId98"/>
    <p:sldId id="4671" r:id="rId99"/>
    <p:sldId id="4672" r:id="rId100"/>
    <p:sldId id="4673" r:id="rId101"/>
    <p:sldId id="4674" r:id="rId102"/>
    <p:sldId id="4675" r:id="rId103"/>
    <p:sldId id="4676" r:id="rId104"/>
    <p:sldId id="4677" r:id="rId105"/>
    <p:sldId id="4678" r:id="rId106"/>
    <p:sldId id="4679" r:id="rId107"/>
    <p:sldId id="4680" r:id="rId108"/>
    <p:sldId id="4681" r:id="rId109"/>
    <p:sldId id="4682" r:id="rId110"/>
    <p:sldId id="4683" r:id="rId111"/>
    <p:sldId id="4684" r:id="rId112"/>
    <p:sldId id="4685" r:id="rId113"/>
    <p:sldId id="4686" r:id="rId114"/>
    <p:sldId id="4687" r:id="rId115"/>
    <p:sldId id="4688" r:id="rId116"/>
    <p:sldId id="4689" r:id="rId117"/>
    <p:sldId id="4690" r:id="rId118"/>
    <p:sldId id="4691" r:id="rId119"/>
    <p:sldId id="4692" r:id="rId120"/>
    <p:sldId id="4693" r:id="rId121"/>
    <p:sldId id="4694" r:id="rId122"/>
    <p:sldId id="4695" r:id="rId123"/>
    <p:sldId id="4696" r:id="rId124"/>
    <p:sldId id="4697" r:id="rId125"/>
    <p:sldId id="4698" r:id="rId126"/>
    <p:sldId id="4699" r:id="rId127"/>
    <p:sldId id="4700" r:id="rId128"/>
    <p:sldId id="4701" r:id="rId129"/>
    <p:sldId id="4702" r:id="rId130"/>
    <p:sldId id="4703" r:id="rId131"/>
    <p:sldId id="4704" r:id="rId132"/>
    <p:sldId id="4705" r:id="rId133"/>
    <p:sldId id="4706" r:id="rId134"/>
    <p:sldId id="4707" r:id="rId135"/>
    <p:sldId id="4708" r:id="rId136"/>
    <p:sldId id="4709" r:id="rId137"/>
    <p:sldId id="4710" r:id="rId138"/>
    <p:sldId id="4711" r:id="rId139"/>
    <p:sldId id="4712" r:id="rId140"/>
    <p:sldId id="4713" r:id="rId141"/>
    <p:sldId id="4714" r:id="rId142"/>
    <p:sldId id="4715" r:id="rId143"/>
    <p:sldId id="4716" r:id="rId144"/>
    <p:sldId id="4717" r:id="rId145"/>
    <p:sldId id="4718" r:id="rId146"/>
    <p:sldId id="4719" r:id="rId147"/>
    <p:sldId id="4720" r:id="rId148"/>
    <p:sldId id="4721" r:id="rId149"/>
    <p:sldId id="4722" r:id="rId150"/>
    <p:sldId id="4723" r:id="rId151"/>
    <p:sldId id="4724" r:id="rId152"/>
    <p:sldId id="4725" r:id="rId153"/>
    <p:sldId id="4726" r:id="rId154"/>
    <p:sldId id="4727" r:id="rId155"/>
    <p:sldId id="4728" r:id="rId156"/>
    <p:sldId id="4729" r:id="rId157"/>
    <p:sldId id="4730" r:id="rId158"/>
    <p:sldId id="4731" r:id="rId159"/>
    <p:sldId id="4732" r:id="rId160"/>
    <p:sldId id="4733" r:id="rId161"/>
    <p:sldId id="4734" r:id="rId162"/>
    <p:sldId id="4735" r:id="rId163"/>
    <p:sldId id="4736" r:id="rId164"/>
    <p:sldId id="4737" r:id="rId165"/>
    <p:sldId id="4738" r:id="rId166"/>
    <p:sldId id="4739" r:id="rId167"/>
    <p:sldId id="4740" r:id="rId168"/>
    <p:sldId id="4741" r:id="rId169"/>
    <p:sldId id="4742" r:id="rId170"/>
    <p:sldId id="4743" r:id="rId171"/>
    <p:sldId id="4744" r:id="rId172"/>
    <p:sldId id="4745" r:id="rId173"/>
    <p:sldId id="4746" r:id="rId174"/>
    <p:sldId id="4747" r:id="rId175"/>
    <p:sldId id="4748" r:id="rId176"/>
    <p:sldId id="4750" r:id="rId177"/>
    <p:sldId id="4751" r:id="rId178"/>
    <p:sldId id="4752" r:id="rId179"/>
    <p:sldId id="4753" r:id="rId180"/>
    <p:sldId id="4754" r:id="rId181"/>
    <p:sldId id="4755" r:id="rId182"/>
    <p:sldId id="4756" r:id="rId183"/>
    <p:sldId id="4757" r:id="rId184"/>
    <p:sldId id="4758" r:id="rId185"/>
    <p:sldId id="4759" r:id="rId186"/>
    <p:sldId id="4760" r:id="rId187"/>
    <p:sldId id="4761" r:id="rId188"/>
    <p:sldId id="4762" r:id="rId189"/>
    <p:sldId id="4763" r:id="rId190"/>
    <p:sldId id="4764" r:id="rId191"/>
    <p:sldId id="4765" r:id="rId192"/>
    <p:sldId id="4766" r:id="rId193"/>
    <p:sldId id="4767" r:id="rId194"/>
    <p:sldId id="4768" r:id="rId195"/>
    <p:sldId id="4769" r:id="rId196"/>
    <p:sldId id="4770" r:id="rId197"/>
    <p:sldId id="4771" r:id="rId198"/>
    <p:sldId id="4772" r:id="rId199"/>
    <p:sldId id="4773" r:id="rId200"/>
    <p:sldId id="4774" r:id="rId201"/>
    <p:sldId id="4775" r:id="rId202"/>
    <p:sldId id="4776" r:id="rId203"/>
    <p:sldId id="4777" r:id="rId204"/>
    <p:sldId id="4778" r:id="rId205"/>
    <p:sldId id="4779" r:id="rId206"/>
    <p:sldId id="4780" r:id="rId207"/>
    <p:sldId id="4781" r:id="rId208"/>
    <p:sldId id="4782" r:id="rId209"/>
    <p:sldId id="4783" r:id="rId210"/>
    <p:sldId id="4784" r:id="rId211"/>
    <p:sldId id="4785" r:id="rId212"/>
    <p:sldId id="4786" r:id="rId213"/>
    <p:sldId id="4787" r:id="rId214"/>
    <p:sldId id="4788" r:id="rId215"/>
    <p:sldId id="4789" r:id="rId216"/>
    <p:sldId id="4790" r:id="rId217"/>
    <p:sldId id="4791" r:id="rId218"/>
    <p:sldId id="4792" r:id="rId219"/>
    <p:sldId id="4793" r:id="rId220"/>
    <p:sldId id="4794" r:id="rId221"/>
    <p:sldId id="4795" r:id="rId222"/>
    <p:sldId id="4796" r:id="rId223"/>
    <p:sldId id="4797" r:id="rId224"/>
    <p:sldId id="4798" r:id="rId225"/>
    <p:sldId id="4799" r:id="rId226"/>
    <p:sldId id="4800" r:id="rId227"/>
    <p:sldId id="4801" r:id="rId228"/>
    <p:sldId id="4802" r:id="rId229"/>
    <p:sldId id="4803" r:id="rId230"/>
    <p:sldId id="4804" r:id="rId231"/>
    <p:sldId id="4805" r:id="rId232"/>
    <p:sldId id="4806" r:id="rId233"/>
    <p:sldId id="4807" r:id="rId234"/>
    <p:sldId id="4808" r:id="rId235"/>
    <p:sldId id="4809" r:id="rId236"/>
    <p:sldId id="4810" r:id="rId237"/>
    <p:sldId id="4811" r:id="rId238"/>
    <p:sldId id="4812" r:id="rId239"/>
    <p:sldId id="4813" r:id="rId240"/>
    <p:sldId id="4814" r:id="rId241"/>
    <p:sldId id="4815" r:id="rId242"/>
    <p:sldId id="4816" r:id="rId243"/>
    <p:sldId id="4817" r:id="rId244"/>
    <p:sldId id="4818" r:id="rId245"/>
    <p:sldId id="4819" r:id="rId246"/>
    <p:sldId id="4820" r:id="rId247"/>
    <p:sldId id="4821" r:id="rId248"/>
    <p:sldId id="4822" r:id="rId249"/>
    <p:sldId id="4823" r:id="rId250"/>
    <p:sldId id="4824" r:id="rId251"/>
    <p:sldId id="4825" r:id="rId252"/>
    <p:sldId id="4826" r:id="rId253"/>
    <p:sldId id="4827" r:id="rId254"/>
    <p:sldId id="4828" r:id="rId255"/>
    <p:sldId id="4829" r:id="rId256"/>
    <p:sldId id="4830" r:id="rId257"/>
    <p:sldId id="4831" r:id="rId258"/>
    <p:sldId id="4832" r:id="rId259"/>
    <p:sldId id="4833" r:id="rId260"/>
    <p:sldId id="4834" r:id="rId261"/>
    <p:sldId id="4835" r:id="rId262"/>
    <p:sldId id="4836" r:id="rId263"/>
    <p:sldId id="4837" r:id="rId264"/>
    <p:sldId id="4838" r:id="rId265"/>
    <p:sldId id="4839" r:id="rId266"/>
    <p:sldId id="4840" r:id="rId267"/>
    <p:sldId id="4841" r:id="rId268"/>
    <p:sldId id="4842" r:id="rId269"/>
    <p:sldId id="4843" r:id="rId270"/>
    <p:sldId id="4844" r:id="rId271"/>
    <p:sldId id="4845" r:id="rId272"/>
    <p:sldId id="4846" r:id="rId273"/>
    <p:sldId id="4847" r:id="rId274"/>
    <p:sldId id="4848" r:id="rId275"/>
    <p:sldId id="4849" r:id="rId276"/>
    <p:sldId id="4850" r:id="rId277"/>
    <p:sldId id="4851" r:id="rId278"/>
    <p:sldId id="4852" r:id="rId279"/>
    <p:sldId id="4853" r:id="rId280"/>
    <p:sldId id="4854" r:id="rId281"/>
    <p:sldId id="4855" r:id="rId282"/>
    <p:sldId id="4856" r:id="rId283"/>
    <p:sldId id="4857" r:id="rId284"/>
    <p:sldId id="4858" r:id="rId285"/>
    <p:sldId id="4859" r:id="rId286"/>
    <p:sldId id="4860" r:id="rId287"/>
    <p:sldId id="4861" r:id="rId288"/>
    <p:sldId id="4862" r:id="rId289"/>
    <p:sldId id="4863" r:id="rId290"/>
    <p:sldId id="4864" r:id="rId291"/>
    <p:sldId id="4865" r:id="rId292"/>
    <p:sldId id="4866" r:id="rId293"/>
    <p:sldId id="4867" r:id="rId294"/>
    <p:sldId id="4868" r:id="rId295"/>
    <p:sldId id="4869" r:id="rId296"/>
    <p:sldId id="4870" r:id="rId297"/>
    <p:sldId id="4871" r:id="rId298"/>
    <p:sldId id="4872" r:id="rId299"/>
    <p:sldId id="4873" r:id="rId300"/>
    <p:sldId id="4874" r:id="rId301"/>
    <p:sldId id="4875" r:id="rId302"/>
    <p:sldId id="4876" r:id="rId303"/>
    <p:sldId id="4877" r:id="rId304"/>
    <p:sldId id="4878" r:id="rId305"/>
    <p:sldId id="4879" r:id="rId306"/>
    <p:sldId id="4880" r:id="rId307"/>
    <p:sldId id="4881" r:id="rId308"/>
    <p:sldId id="4882" r:id="rId309"/>
    <p:sldId id="4883" r:id="rId310"/>
    <p:sldId id="4884" r:id="rId311"/>
    <p:sldId id="4885" r:id="rId312"/>
    <p:sldId id="4886" r:id="rId313"/>
    <p:sldId id="4887" r:id="rId314"/>
    <p:sldId id="4888" r:id="rId315"/>
    <p:sldId id="4889" r:id="rId316"/>
    <p:sldId id="4890" r:id="rId317"/>
    <p:sldId id="4891" r:id="rId318"/>
    <p:sldId id="4892" r:id="rId319"/>
    <p:sldId id="4893" r:id="rId320"/>
    <p:sldId id="4894" r:id="rId321"/>
    <p:sldId id="4895" r:id="rId322"/>
    <p:sldId id="4896" r:id="rId323"/>
    <p:sldId id="4897" r:id="rId324"/>
    <p:sldId id="4898" r:id="rId325"/>
    <p:sldId id="4899" r:id="rId326"/>
    <p:sldId id="4900" r:id="rId327"/>
    <p:sldId id="4901" r:id="rId328"/>
    <p:sldId id="4902" r:id="rId329"/>
    <p:sldId id="4903" r:id="rId330"/>
    <p:sldId id="4904" r:id="rId331"/>
    <p:sldId id="4905" r:id="rId332"/>
    <p:sldId id="4906" r:id="rId333"/>
    <p:sldId id="4907" r:id="rId334"/>
    <p:sldId id="4908" r:id="rId335"/>
    <p:sldId id="4909" r:id="rId336"/>
    <p:sldId id="4910" r:id="rId337"/>
    <p:sldId id="4911" r:id="rId338"/>
    <p:sldId id="4912" r:id="rId339"/>
    <p:sldId id="4913" r:id="rId340"/>
    <p:sldId id="4914" r:id="rId341"/>
    <p:sldId id="4915" r:id="rId342"/>
    <p:sldId id="4916" r:id="rId343"/>
    <p:sldId id="4917" r:id="rId344"/>
    <p:sldId id="4918" r:id="rId345"/>
    <p:sldId id="4919" r:id="rId346"/>
    <p:sldId id="4920" r:id="rId347"/>
    <p:sldId id="4921" r:id="rId348"/>
    <p:sldId id="4922" r:id="rId349"/>
    <p:sldId id="4923" r:id="rId350"/>
    <p:sldId id="4924" r:id="rId351"/>
    <p:sldId id="4925" r:id="rId352"/>
    <p:sldId id="4926" r:id="rId353"/>
    <p:sldId id="4927" r:id="rId354"/>
    <p:sldId id="4928" r:id="rId355"/>
    <p:sldId id="4929" r:id="rId356"/>
    <p:sldId id="4930" r:id="rId357"/>
    <p:sldId id="4931" r:id="rId358"/>
    <p:sldId id="4932" r:id="rId359"/>
    <p:sldId id="4933" r:id="rId360"/>
    <p:sldId id="4934" r:id="rId361"/>
    <p:sldId id="4935" r:id="rId362"/>
    <p:sldId id="4936" r:id="rId363"/>
    <p:sldId id="4937" r:id="rId364"/>
    <p:sldId id="4938" r:id="rId365"/>
    <p:sldId id="4939" r:id="rId366"/>
    <p:sldId id="4940" r:id="rId367"/>
    <p:sldId id="4941" r:id="rId368"/>
    <p:sldId id="4942" r:id="rId369"/>
    <p:sldId id="4943" r:id="rId370"/>
    <p:sldId id="4944" r:id="rId371"/>
    <p:sldId id="4945" r:id="rId372"/>
    <p:sldId id="4946" r:id="rId373"/>
    <p:sldId id="4947" r:id="rId374"/>
    <p:sldId id="4948" r:id="rId375"/>
    <p:sldId id="4949" r:id="rId376"/>
    <p:sldId id="4544" r:id="rId377"/>
    <p:sldId id="4545" r:id="rId378"/>
    <p:sldId id="4546" r:id="rId379"/>
    <p:sldId id="4547" r:id="rId380"/>
    <p:sldId id="4548" r:id="rId381"/>
    <p:sldId id="4549" r:id="rId382"/>
    <p:sldId id="4550" r:id="rId383"/>
    <p:sldId id="4551" r:id="rId384"/>
    <p:sldId id="4552" r:id="rId385"/>
    <p:sldId id="4553" r:id="rId386"/>
    <p:sldId id="4554" r:id="rId387"/>
    <p:sldId id="4555" r:id="rId388"/>
    <p:sldId id="4556" r:id="rId389"/>
    <p:sldId id="4557" r:id="rId390"/>
    <p:sldId id="4558" r:id="rId391"/>
    <p:sldId id="4559" r:id="rId392"/>
    <p:sldId id="4560" r:id="rId393"/>
    <p:sldId id="4561" r:id="rId394"/>
    <p:sldId id="4562" r:id="rId395"/>
    <p:sldId id="4563" r:id="rId396"/>
    <p:sldId id="4564" r:id="rId397"/>
    <p:sldId id="4565" r:id="rId398"/>
    <p:sldId id="4566" r:id="rId399"/>
    <p:sldId id="4567" r:id="rId400"/>
    <p:sldId id="4568" r:id="rId401"/>
    <p:sldId id="4569" r:id="rId402"/>
    <p:sldId id="4570" r:id="rId403"/>
    <p:sldId id="4571" r:id="rId404"/>
    <p:sldId id="4572" r:id="rId405"/>
    <p:sldId id="4573" r:id="rId406"/>
    <p:sldId id="4574" r:id="rId407"/>
    <p:sldId id="4575" r:id="rId408"/>
    <p:sldId id="4576" r:id="rId409"/>
    <p:sldId id="4577" r:id="rId410"/>
    <p:sldId id="4578" r:id="rId411"/>
    <p:sldId id="4579" r:id="rId412"/>
    <p:sldId id="4580" r:id="rId413"/>
    <p:sldId id="4950" r:id="rId414"/>
    <p:sldId id="4951" r:id="rId415"/>
    <p:sldId id="4952" r:id="rId416"/>
    <p:sldId id="4953" r:id="rId417"/>
    <p:sldId id="4954" r:id="rId418"/>
    <p:sldId id="4955" r:id="rId419"/>
    <p:sldId id="4956" r:id="rId420"/>
    <p:sldId id="4957" r:id="rId421"/>
    <p:sldId id="4958" r:id="rId422"/>
    <p:sldId id="4959" r:id="rId423"/>
    <p:sldId id="4960" r:id="rId424"/>
    <p:sldId id="4961" r:id="rId425"/>
    <p:sldId id="4962" r:id="rId426"/>
    <p:sldId id="4963" r:id="rId427"/>
    <p:sldId id="4964" r:id="rId428"/>
    <p:sldId id="4965" r:id="rId429"/>
    <p:sldId id="4966" r:id="rId430"/>
    <p:sldId id="4967" r:id="rId431"/>
    <p:sldId id="4968" r:id="rId432"/>
    <p:sldId id="4969" r:id="rId433"/>
    <p:sldId id="4970" r:id="rId434"/>
    <p:sldId id="4971" r:id="rId435"/>
    <p:sldId id="4972" r:id="rId436"/>
    <p:sldId id="4973" r:id="rId437"/>
    <p:sldId id="4974" r:id="rId438"/>
    <p:sldId id="4975" r:id="rId439"/>
    <p:sldId id="4976" r:id="rId440"/>
    <p:sldId id="4977" r:id="rId441"/>
    <p:sldId id="4978" r:id="rId442"/>
    <p:sldId id="4979" r:id="rId443"/>
    <p:sldId id="4980" r:id="rId444"/>
    <p:sldId id="4981" r:id="rId445"/>
    <p:sldId id="4982" r:id="rId446"/>
    <p:sldId id="4983" r:id="rId447"/>
    <p:sldId id="4984" r:id="rId448"/>
    <p:sldId id="4985" r:id="rId449"/>
    <p:sldId id="4986" r:id="rId450"/>
    <p:sldId id="5367" r:id="rId451"/>
    <p:sldId id="4988" r:id="rId452"/>
    <p:sldId id="5366" r:id="rId453"/>
    <p:sldId id="4990" r:id="rId454"/>
    <p:sldId id="5365" r:id="rId455"/>
    <p:sldId id="4992" r:id="rId456"/>
    <p:sldId id="5364" r:id="rId457"/>
    <p:sldId id="4994" r:id="rId458"/>
    <p:sldId id="5363" r:id="rId459"/>
    <p:sldId id="4996" r:id="rId460"/>
    <p:sldId id="5362" r:id="rId461"/>
    <p:sldId id="4998" r:id="rId462"/>
    <p:sldId id="5361" r:id="rId463"/>
    <p:sldId id="5000" r:id="rId464"/>
    <p:sldId id="5360" r:id="rId465"/>
    <p:sldId id="5002" r:id="rId466"/>
    <p:sldId id="5359" r:id="rId467"/>
    <p:sldId id="5004" r:id="rId468"/>
    <p:sldId id="5358" r:id="rId469"/>
    <p:sldId id="5006" r:id="rId470"/>
    <p:sldId id="5357" r:id="rId471"/>
    <p:sldId id="5008" r:id="rId472"/>
    <p:sldId id="5009" r:id="rId473"/>
    <p:sldId id="5010" r:id="rId474"/>
    <p:sldId id="5011" r:id="rId475"/>
    <p:sldId id="5012" r:id="rId476"/>
    <p:sldId id="5013" r:id="rId477"/>
    <p:sldId id="5014" r:id="rId478"/>
    <p:sldId id="5015" r:id="rId479"/>
    <p:sldId id="5016" r:id="rId480"/>
    <p:sldId id="5017" r:id="rId481"/>
    <p:sldId id="5018" r:id="rId482"/>
    <p:sldId id="5019" r:id="rId483"/>
    <p:sldId id="5020" r:id="rId484"/>
    <p:sldId id="5021" r:id="rId485"/>
    <p:sldId id="5022" r:id="rId486"/>
    <p:sldId id="5023" r:id="rId487"/>
    <p:sldId id="5024" r:id="rId488"/>
    <p:sldId id="5025" r:id="rId489"/>
    <p:sldId id="5026" r:id="rId490"/>
    <p:sldId id="5027" r:id="rId491"/>
    <p:sldId id="5028" r:id="rId492"/>
    <p:sldId id="5029" r:id="rId493"/>
    <p:sldId id="5030" r:id="rId494"/>
    <p:sldId id="5031" r:id="rId495"/>
    <p:sldId id="5032" r:id="rId496"/>
    <p:sldId id="5033" r:id="rId497"/>
    <p:sldId id="5034" r:id="rId498"/>
    <p:sldId id="5035" r:id="rId499"/>
    <p:sldId id="5036" r:id="rId500"/>
    <p:sldId id="5037" r:id="rId501"/>
    <p:sldId id="5038" r:id="rId502"/>
    <p:sldId id="5039" r:id="rId503"/>
    <p:sldId id="5040" r:id="rId504"/>
    <p:sldId id="5041" r:id="rId505"/>
    <p:sldId id="5042" r:id="rId506"/>
    <p:sldId id="5043" r:id="rId507"/>
    <p:sldId id="5044" r:id="rId508"/>
    <p:sldId id="5045" r:id="rId509"/>
    <p:sldId id="5046" r:id="rId510"/>
    <p:sldId id="5047" r:id="rId511"/>
    <p:sldId id="5048" r:id="rId512"/>
    <p:sldId id="5049" r:id="rId513"/>
    <p:sldId id="5050" r:id="rId514"/>
    <p:sldId id="5051" r:id="rId515"/>
    <p:sldId id="5052" r:id="rId516"/>
    <p:sldId id="5053" r:id="rId517"/>
    <p:sldId id="5054" r:id="rId518"/>
    <p:sldId id="5055" r:id="rId519"/>
    <p:sldId id="5056" r:id="rId520"/>
    <p:sldId id="5057" r:id="rId521"/>
    <p:sldId id="5058" r:id="rId522"/>
    <p:sldId id="5059" r:id="rId523"/>
    <p:sldId id="5060" r:id="rId524"/>
    <p:sldId id="5061" r:id="rId525"/>
    <p:sldId id="5062" r:id="rId526"/>
    <p:sldId id="5063" r:id="rId527"/>
    <p:sldId id="5064" r:id="rId528"/>
    <p:sldId id="5065" r:id="rId529"/>
    <p:sldId id="5066" r:id="rId530"/>
    <p:sldId id="5067" r:id="rId531"/>
    <p:sldId id="5068" r:id="rId532"/>
    <p:sldId id="5069" r:id="rId533"/>
    <p:sldId id="5070" r:id="rId534"/>
    <p:sldId id="5071" r:id="rId535"/>
    <p:sldId id="5072" r:id="rId536"/>
    <p:sldId id="5073" r:id="rId537"/>
    <p:sldId id="5074" r:id="rId538"/>
    <p:sldId id="5075" r:id="rId539"/>
    <p:sldId id="5076" r:id="rId540"/>
    <p:sldId id="5077" r:id="rId541"/>
    <p:sldId id="5078" r:id="rId542"/>
    <p:sldId id="5079" r:id="rId543"/>
    <p:sldId id="5080" r:id="rId544"/>
    <p:sldId id="5081" r:id="rId545"/>
    <p:sldId id="5082" r:id="rId546"/>
    <p:sldId id="5083" r:id="rId547"/>
    <p:sldId id="5084" r:id="rId548"/>
    <p:sldId id="5085" r:id="rId549"/>
    <p:sldId id="5086" r:id="rId550"/>
    <p:sldId id="5087" r:id="rId551"/>
    <p:sldId id="5088" r:id="rId552"/>
    <p:sldId id="5089" r:id="rId553"/>
    <p:sldId id="5090" r:id="rId554"/>
    <p:sldId id="5091" r:id="rId555"/>
    <p:sldId id="5092" r:id="rId556"/>
    <p:sldId id="5093" r:id="rId557"/>
    <p:sldId id="5094" r:id="rId558"/>
    <p:sldId id="5095" r:id="rId559"/>
    <p:sldId id="5096" r:id="rId560"/>
    <p:sldId id="5097" r:id="rId561"/>
    <p:sldId id="5098" r:id="rId562"/>
    <p:sldId id="5099" r:id="rId563"/>
    <p:sldId id="5100" r:id="rId564"/>
    <p:sldId id="5101" r:id="rId565"/>
    <p:sldId id="5102" r:id="rId566"/>
    <p:sldId id="5103" r:id="rId567"/>
    <p:sldId id="5104" r:id="rId568"/>
    <p:sldId id="5105" r:id="rId569"/>
    <p:sldId id="5106" r:id="rId570"/>
    <p:sldId id="5107" r:id="rId571"/>
    <p:sldId id="5108" r:id="rId572"/>
    <p:sldId id="5109" r:id="rId573"/>
    <p:sldId id="5110" r:id="rId574"/>
    <p:sldId id="5111" r:id="rId575"/>
    <p:sldId id="5112" r:id="rId576"/>
    <p:sldId id="5113" r:id="rId577"/>
    <p:sldId id="5114" r:id="rId578"/>
    <p:sldId id="5115" r:id="rId579"/>
    <p:sldId id="5116" r:id="rId580"/>
    <p:sldId id="5117" r:id="rId581"/>
    <p:sldId id="5118" r:id="rId582"/>
    <p:sldId id="5119" r:id="rId583"/>
    <p:sldId id="5120" r:id="rId584"/>
    <p:sldId id="5121" r:id="rId585"/>
    <p:sldId id="5122" r:id="rId586"/>
    <p:sldId id="5123" r:id="rId587"/>
    <p:sldId id="5124" r:id="rId588"/>
    <p:sldId id="5125" r:id="rId589"/>
    <p:sldId id="5126" r:id="rId590"/>
    <p:sldId id="5127" r:id="rId591"/>
    <p:sldId id="5128" r:id="rId592"/>
    <p:sldId id="5129" r:id="rId593"/>
    <p:sldId id="5130" r:id="rId594"/>
    <p:sldId id="5131" r:id="rId595"/>
    <p:sldId id="5132" r:id="rId596"/>
    <p:sldId id="5133" r:id="rId597"/>
    <p:sldId id="5134" r:id="rId598"/>
    <p:sldId id="5135" r:id="rId599"/>
    <p:sldId id="5136" r:id="rId600"/>
    <p:sldId id="5137" r:id="rId601"/>
    <p:sldId id="5138" r:id="rId602"/>
    <p:sldId id="5139" r:id="rId603"/>
    <p:sldId id="5140" r:id="rId604"/>
    <p:sldId id="5141" r:id="rId605"/>
    <p:sldId id="5142" r:id="rId606"/>
    <p:sldId id="5143" r:id="rId607"/>
    <p:sldId id="5144" r:id="rId608"/>
    <p:sldId id="5145" r:id="rId609"/>
    <p:sldId id="5146" r:id="rId610"/>
    <p:sldId id="5147" r:id="rId611"/>
    <p:sldId id="5148" r:id="rId612"/>
    <p:sldId id="5149" r:id="rId613"/>
    <p:sldId id="5150" r:id="rId614"/>
    <p:sldId id="5151" r:id="rId615"/>
    <p:sldId id="5152" r:id="rId616"/>
    <p:sldId id="5153" r:id="rId617"/>
    <p:sldId id="5154" r:id="rId618"/>
    <p:sldId id="5155" r:id="rId619"/>
    <p:sldId id="5156" r:id="rId620"/>
    <p:sldId id="5157" r:id="rId621"/>
    <p:sldId id="5158" r:id="rId622"/>
    <p:sldId id="5159" r:id="rId623"/>
    <p:sldId id="5160" r:id="rId624"/>
    <p:sldId id="5161" r:id="rId625"/>
    <p:sldId id="5162" r:id="rId626"/>
    <p:sldId id="5163" r:id="rId627"/>
    <p:sldId id="5164" r:id="rId628"/>
    <p:sldId id="5165" r:id="rId629"/>
    <p:sldId id="5166" r:id="rId630"/>
    <p:sldId id="5167" r:id="rId631"/>
    <p:sldId id="5168" r:id="rId632"/>
    <p:sldId id="5169" r:id="rId633"/>
    <p:sldId id="5170" r:id="rId634"/>
    <p:sldId id="5171" r:id="rId635"/>
    <p:sldId id="5172" r:id="rId636"/>
    <p:sldId id="5173" r:id="rId637"/>
    <p:sldId id="5174" r:id="rId638"/>
    <p:sldId id="5175" r:id="rId639"/>
    <p:sldId id="5176" r:id="rId640"/>
    <p:sldId id="5177" r:id="rId641"/>
    <p:sldId id="5178" r:id="rId642"/>
    <p:sldId id="5179" r:id="rId643"/>
    <p:sldId id="5180" r:id="rId644"/>
    <p:sldId id="5181" r:id="rId645"/>
    <p:sldId id="5182" r:id="rId646"/>
    <p:sldId id="5183" r:id="rId647"/>
    <p:sldId id="5184" r:id="rId648"/>
    <p:sldId id="5185" r:id="rId649"/>
    <p:sldId id="5186" r:id="rId650"/>
    <p:sldId id="5187" r:id="rId651"/>
    <p:sldId id="5188" r:id="rId652"/>
    <p:sldId id="5370" r:id="rId653"/>
    <p:sldId id="5526" r:id="rId654"/>
    <p:sldId id="5371" r:id="rId655"/>
    <p:sldId id="5527" r:id="rId656"/>
    <p:sldId id="5372" r:id="rId657"/>
    <p:sldId id="5373" r:id="rId658"/>
    <p:sldId id="5374" r:id="rId659"/>
    <p:sldId id="5375" r:id="rId660"/>
    <p:sldId id="5376" r:id="rId661"/>
    <p:sldId id="5528" r:id="rId662"/>
    <p:sldId id="5529" r:id="rId663"/>
    <p:sldId id="5377" r:id="rId664"/>
    <p:sldId id="5189" r:id="rId665"/>
    <p:sldId id="5190" r:id="rId666"/>
    <p:sldId id="5191" r:id="rId667"/>
    <p:sldId id="5192" r:id="rId668"/>
    <p:sldId id="5193" r:id="rId669"/>
    <p:sldId id="5195" r:id="rId670"/>
    <p:sldId id="5197" r:id="rId671"/>
    <p:sldId id="5198" r:id="rId672"/>
    <p:sldId id="5199" r:id="rId673"/>
    <p:sldId id="5200" r:id="rId674"/>
    <p:sldId id="5202" r:id="rId675"/>
    <p:sldId id="5203" r:id="rId676"/>
    <p:sldId id="5204" r:id="rId677"/>
    <p:sldId id="5205" r:id="rId678"/>
    <p:sldId id="5206" r:id="rId679"/>
    <p:sldId id="5207" r:id="rId680"/>
    <p:sldId id="5208" r:id="rId681"/>
    <p:sldId id="5209" r:id="rId682"/>
    <p:sldId id="5210" r:id="rId683"/>
    <p:sldId id="5211" r:id="rId684"/>
    <p:sldId id="5212" r:id="rId685"/>
    <p:sldId id="5213" r:id="rId686"/>
    <p:sldId id="5214" r:id="rId687"/>
    <p:sldId id="5215" r:id="rId688"/>
    <p:sldId id="5216" r:id="rId689"/>
    <p:sldId id="5217" r:id="rId690"/>
    <p:sldId id="5218" r:id="rId691"/>
    <p:sldId id="5219" r:id="rId692"/>
    <p:sldId id="5220" r:id="rId693"/>
    <p:sldId id="5221" r:id="rId694"/>
    <p:sldId id="5222" r:id="rId695"/>
    <p:sldId id="5223" r:id="rId696"/>
    <p:sldId id="5224" r:id="rId697"/>
    <p:sldId id="5225" r:id="rId698"/>
    <p:sldId id="5226" r:id="rId699"/>
    <p:sldId id="5227" r:id="rId700"/>
    <p:sldId id="5228" r:id="rId701"/>
    <p:sldId id="5229" r:id="rId702"/>
    <p:sldId id="5230" r:id="rId703"/>
    <p:sldId id="5231" r:id="rId704"/>
    <p:sldId id="5232" r:id="rId705"/>
    <p:sldId id="5233" r:id="rId706"/>
    <p:sldId id="5234" r:id="rId707"/>
    <p:sldId id="5235" r:id="rId708"/>
    <p:sldId id="5236" r:id="rId709"/>
    <p:sldId id="5237" r:id="rId710"/>
    <p:sldId id="5238" r:id="rId711"/>
    <p:sldId id="5239" r:id="rId712"/>
    <p:sldId id="5240" r:id="rId713"/>
    <p:sldId id="5241" r:id="rId714"/>
    <p:sldId id="5242" r:id="rId715"/>
    <p:sldId id="5243" r:id="rId716"/>
    <p:sldId id="5244" r:id="rId717"/>
    <p:sldId id="5246" r:id="rId718"/>
    <p:sldId id="5247" r:id="rId719"/>
    <p:sldId id="5248" r:id="rId720"/>
    <p:sldId id="5249" r:id="rId721"/>
    <p:sldId id="5250" r:id="rId722"/>
    <p:sldId id="5251" r:id="rId723"/>
    <p:sldId id="5252" r:id="rId724"/>
    <p:sldId id="5253" r:id="rId725"/>
    <p:sldId id="5254" r:id="rId726"/>
    <p:sldId id="5255" r:id="rId727"/>
    <p:sldId id="5256" r:id="rId728"/>
    <p:sldId id="5257" r:id="rId729"/>
    <p:sldId id="5258" r:id="rId730"/>
    <p:sldId id="5259" r:id="rId731"/>
    <p:sldId id="5260" r:id="rId732"/>
    <p:sldId id="5261" r:id="rId733"/>
    <p:sldId id="5262" r:id="rId734"/>
    <p:sldId id="5263" r:id="rId735"/>
    <p:sldId id="5264" r:id="rId736"/>
    <p:sldId id="5265" r:id="rId737"/>
    <p:sldId id="5266" r:id="rId738"/>
    <p:sldId id="5267" r:id="rId739"/>
    <p:sldId id="5268" r:id="rId740"/>
    <p:sldId id="5269" r:id="rId741"/>
    <p:sldId id="5270" r:id="rId742"/>
    <p:sldId id="5271" r:id="rId743"/>
    <p:sldId id="5272" r:id="rId744"/>
    <p:sldId id="5273" r:id="rId745"/>
    <p:sldId id="5274" r:id="rId746"/>
    <p:sldId id="5275" r:id="rId747"/>
    <p:sldId id="5276" r:id="rId748"/>
    <p:sldId id="5277" r:id="rId749"/>
    <p:sldId id="5278" r:id="rId750"/>
    <p:sldId id="5279" r:id="rId751"/>
    <p:sldId id="5280" r:id="rId752"/>
    <p:sldId id="5281" r:id="rId753"/>
    <p:sldId id="5282" r:id="rId754"/>
    <p:sldId id="5283" r:id="rId755"/>
    <p:sldId id="5284" r:id="rId756"/>
    <p:sldId id="5285" r:id="rId757"/>
    <p:sldId id="5286" r:id="rId758"/>
    <p:sldId id="5287" r:id="rId759"/>
    <p:sldId id="5288" r:id="rId760"/>
    <p:sldId id="5289" r:id="rId761"/>
    <p:sldId id="5290" r:id="rId762"/>
    <p:sldId id="5291" r:id="rId763"/>
    <p:sldId id="5292" r:id="rId764"/>
    <p:sldId id="5293" r:id="rId765"/>
    <p:sldId id="5294" r:id="rId766"/>
    <p:sldId id="5295" r:id="rId767"/>
    <p:sldId id="5296" r:id="rId768"/>
    <p:sldId id="5297" r:id="rId769"/>
    <p:sldId id="5298" r:id="rId770"/>
    <p:sldId id="5299" r:id="rId771"/>
    <p:sldId id="5300" r:id="rId772"/>
    <p:sldId id="5301" r:id="rId773"/>
    <p:sldId id="5302" r:id="rId774"/>
    <p:sldId id="5303" r:id="rId775"/>
    <p:sldId id="5304" r:id="rId776"/>
    <p:sldId id="5305" r:id="rId777"/>
    <p:sldId id="5306" r:id="rId778"/>
    <p:sldId id="5307" r:id="rId779"/>
    <p:sldId id="5308" r:id="rId780"/>
    <p:sldId id="5309" r:id="rId781"/>
    <p:sldId id="5310" r:id="rId782"/>
    <p:sldId id="5311" r:id="rId783"/>
    <p:sldId id="5312" r:id="rId784"/>
    <p:sldId id="5313" r:id="rId785"/>
    <p:sldId id="5314" r:id="rId786"/>
    <p:sldId id="5315" r:id="rId787"/>
    <p:sldId id="5316" r:id="rId788"/>
    <p:sldId id="5317" r:id="rId789"/>
    <p:sldId id="4581" r:id="rId790"/>
    <p:sldId id="5319" r:id="rId791"/>
    <p:sldId id="5320" r:id="rId792"/>
    <p:sldId id="5321" r:id="rId793"/>
    <p:sldId id="5322" r:id="rId794"/>
    <p:sldId id="5323" r:id="rId795"/>
    <p:sldId id="5324" r:id="rId796"/>
    <p:sldId id="5325" r:id="rId797"/>
    <p:sldId id="5326" r:id="rId798"/>
    <p:sldId id="5327" r:id="rId799"/>
    <p:sldId id="5328" r:id="rId800"/>
    <p:sldId id="5329" r:id="rId801"/>
    <p:sldId id="5330" r:id="rId802"/>
    <p:sldId id="5331" r:id="rId803"/>
    <p:sldId id="5332" r:id="rId804"/>
    <p:sldId id="5333" r:id="rId805"/>
    <p:sldId id="5334" r:id="rId806"/>
    <p:sldId id="5335" r:id="rId807"/>
    <p:sldId id="5336" r:id="rId808"/>
    <p:sldId id="5337" r:id="rId809"/>
    <p:sldId id="5338" r:id="rId810"/>
    <p:sldId id="5339" r:id="rId811"/>
    <p:sldId id="5340" r:id="rId812"/>
    <p:sldId id="5341" r:id="rId813"/>
    <p:sldId id="5342" r:id="rId814"/>
    <p:sldId id="5343" r:id="rId815"/>
    <p:sldId id="5344" r:id="rId816"/>
    <p:sldId id="5345" r:id="rId817"/>
    <p:sldId id="5346" r:id="rId818"/>
    <p:sldId id="5347" r:id="rId819"/>
    <p:sldId id="5348" r:id="rId820"/>
    <p:sldId id="5349" r:id="rId821"/>
    <p:sldId id="5350" r:id="rId822"/>
    <p:sldId id="5351" r:id="rId823"/>
    <p:sldId id="5352" r:id="rId824"/>
    <p:sldId id="5353" r:id="rId825"/>
    <p:sldId id="5354" r:id="rId826"/>
    <p:sldId id="5355" r:id="rId827"/>
    <p:sldId id="5515" r:id="rId828"/>
    <p:sldId id="5524" r:id="rId829"/>
  </p:sldIdLst>
  <p:sldSz cx="12192000" cy="6858000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8000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5388" autoAdjust="0"/>
  </p:normalViewPr>
  <p:slideViewPr>
    <p:cSldViewPr showGuides="1">
      <p:cViewPr varScale="1">
        <p:scale>
          <a:sx n="85" d="100"/>
          <a:sy n="85" d="100"/>
        </p:scale>
        <p:origin x="40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530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664" Type="http://schemas.openxmlformats.org/officeDocument/2006/relationships/slide" Target="slides/slide663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handoutMaster" Target="handoutMasters/handoutMaster1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835" Type="http://schemas.openxmlformats.org/officeDocument/2006/relationships/tableStyles" Target="tableStyles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presProps" Target="presProps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740" Type="http://schemas.openxmlformats.org/officeDocument/2006/relationships/slide" Target="slides/slide739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833" Type="http://schemas.openxmlformats.org/officeDocument/2006/relationships/viewProps" Target="viewProps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637" Type="http://schemas.openxmlformats.org/officeDocument/2006/relationships/slide" Target="slides/slide636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737" Type="http://schemas.openxmlformats.org/officeDocument/2006/relationships/slide" Target="slides/slide736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3ADF7-6F84-4C61-8249-7F4E071CE1F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31945-70FE-4287-BBD1-41EA95B2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55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B7B5-6A36-4607-9423-49712D11C1D1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79888"/>
            <a:ext cx="5121275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13D2-3E68-4C7E-A119-1ACA16B7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698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291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492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700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828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5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8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7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1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31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8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77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86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20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40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16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37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</a:t>
            </a:r>
            <a:r>
              <a:rPr kumimoji="0" lang="ar-EG" sz="1600" b="0" i="0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عجل لوليك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448628" y="2492896"/>
            <a:ext cx="5758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الإمام الحسين يوم عرفة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11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65358-00EA-D67B-63C6-F28982D5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لاَ </a:t>
            </a:r>
            <a:r>
              <a:rPr lang="ar-SA" dirty="0" err="1"/>
              <a:t>تَخْفی</a:t>
            </a:r>
            <a:r>
              <a:rPr lang="ar-SA" dirty="0"/>
              <a:t> عَلَيْهِ </a:t>
            </a:r>
            <a:r>
              <a:rPr lang="ar-SA" dirty="0" err="1"/>
              <a:t>الطَّلايِعُ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growing things cannot be hidden from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وَعَظُمَتْ آلاؤُكَ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Your bounties are so immeasurable.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فَايَّ</a:t>
            </a:r>
            <a:r>
              <a:rPr lang="ar-SA"/>
              <a:t> نِعَمِكَ </a:t>
            </a:r>
            <a:r>
              <a:rPr lang="ar-SA" dirty="0"/>
              <a:t>يَا إِلٰهِي احْصِي </a:t>
            </a:r>
            <a:r>
              <a:rPr lang="ar-SA"/>
              <a:t>عَدَداً وَذِكْراً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of Your favors, O my God, can I count in numbers and examples?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93841" y="1128981"/>
            <a:ext cx="64043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</a:t>
            </a:r>
            <a:r>
              <a:rPr lang="ar-SA" dirty="0" err="1"/>
              <a:t>ايَّ</a:t>
            </a:r>
            <a:r>
              <a:rPr lang="ar-SA" dirty="0"/>
              <a:t> عَطَايَاكَ اقُومُ بِهَا شُكْراً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which of Your gifts can I thank properly?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يَا </a:t>
            </a:r>
            <a:r>
              <a:rPr lang="ar-SA"/>
              <a:t>رَبِّ اكْثَرُ </a:t>
            </a:r>
            <a:r>
              <a:rPr lang="ar-SA" dirty="0"/>
              <a:t>مِنْ انْ يُحْصِيهَا </a:t>
            </a:r>
            <a:r>
              <a:rPr lang="ar-SA" dirty="0" err="1"/>
              <a:t>ٱلْعَادُّونَ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are, O my Lord, too numerous to be counted by counters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اوْ يَبْلُغَ عِلْماً بِهَا </a:t>
            </a:r>
            <a:r>
              <a:rPr lang="ar-SA" dirty="0" err="1"/>
              <a:t>ٱلْحَافِظُونَ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be realized by memorizers.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مَا صَرَفْتَ وَدَرَاتَ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that which You have warded off and repelled,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مِنَ </a:t>
            </a:r>
            <a:r>
              <a:rPr lang="ar-SA" dirty="0" err="1"/>
              <a:t>ٱلضُّرِّ</a:t>
            </a:r>
            <a:r>
              <a:rPr lang="ar-SA" dirty="0"/>
              <a:t> </a:t>
            </a:r>
            <a:r>
              <a:rPr lang="ar-SA" dirty="0" err="1"/>
              <a:t>وَٱلضَّرَّاءِ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from (the various kinds of) harm and mischief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اكْثَرُ </a:t>
            </a:r>
            <a:r>
              <a:rPr lang="ar-SA" dirty="0"/>
              <a:t>مِمَّا ظَهَرَ لِي مِنَ </a:t>
            </a:r>
            <a:r>
              <a:rPr lang="ar-SA" dirty="0" err="1"/>
              <a:t>ٱلْعَافِيَةِ</a:t>
            </a:r>
            <a:r>
              <a:rPr lang="ar-SA" dirty="0"/>
              <a:t> </a:t>
            </a:r>
            <a:r>
              <a:rPr lang="ar-SA" dirty="0" err="1"/>
              <a:t>وَٱلسَّرَّاءِ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more than that which came to me from wellbeing and joy.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اشْهَدُ يَا إِلٰهِي بِحَقِيقَةِ إِيمَانِي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bear witness, O my God, with my true belief,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وَعَقْدِ عَزَمَاتِ يَقِينِي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fortitude of the determinations of my conviction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CEF354-6D1B-1315-D755-5D6746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</a:t>
            </a:r>
            <a:r>
              <a:rPr lang="ar-SA" dirty="0" err="1"/>
              <a:t>تَضِیعُ</a:t>
            </a:r>
            <a:r>
              <a:rPr lang="ar-SA" dirty="0"/>
              <a:t> </a:t>
            </a:r>
            <a:r>
              <a:rPr lang="ar-SA" dirty="0" err="1"/>
              <a:t>عِنْدَہُ</a:t>
            </a:r>
            <a:r>
              <a:rPr lang="ar-SA" dirty="0"/>
              <a:t> الْوَدَائِعُ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deposited with Him shall never be wasted.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وَخَالِصِ صَرِيحِ تَوْحِيدِي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purity of my open belief in Your Oneness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وَبَاطِنِ مَكْنُونِ </a:t>
            </a:r>
            <a:r>
              <a:rPr lang="ar-SA" dirty="0"/>
              <a:t>ضَمِيرِي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essence of the secret of my conscience,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وَعَلاَئِقِ مَجَارِي نُورِ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ties of the canals of the light of my sight,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وَاسَارِيرِ صَفْحَةِ جَبِينِي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lines of my forehead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وَخُرْقِ مَسَارِبِ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hallows of the courses of my breath,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وَخَذَارِيفِ مَارِنِ </a:t>
            </a:r>
            <a:r>
              <a:rPr lang="ar-SA" dirty="0" err="1"/>
              <a:t>عِرْنِينِي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(nasal) cavities of my nose,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وَمَسَارِبِ </a:t>
            </a:r>
            <a:r>
              <a:rPr lang="ar-SA" dirty="0" err="1"/>
              <a:t>صِمَاخِ</a:t>
            </a:r>
            <a:r>
              <a:rPr lang="ar-SA" dirty="0"/>
              <a:t> سَمْعِي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courses of the meatus of my hearing,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ضَمَّتْ وَاطْبَقَتْ عَلَيْهِ شَفَتَايَ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my two lips hide and cover up,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</a:t>
            </a:r>
            <a:r>
              <a:rPr lang="ar-SA" dirty="0"/>
              <a:t>لَفْظِ لِسَانِي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motions of the vocalization of my tongue,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وَمَغْرَزِ حَنَكِ فَمِي وَفَكِّي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socket of the palate of my mouth and jaw,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810FF-ABA6-3A82-F905-6AB24228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 dirty="0" err="1"/>
              <a:t>جَازِی</a:t>
            </a:r>
            <a:r>
              <a:rPr lang="ar-SA" dirty="0"/>
              <a:t> كُلِّ صَانِعٍ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</a:t>
            </a:r>
            <a:r>
              <a:rPr lang="en-US" dirty="0" err="1"/>
              <a:t>Repayer</a:t>
            </a:r>
            <a:r>
              <a:rPr lang="en-US" dirty="0"/>
              <a:t> on every deed,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وَمَنَابِتِ اضْرَاسِي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matrices of my dents,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وَمَسَاغِ مَطْعَمِي وَمَشْرَبِي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tasting of my food and my drink,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وَحِمَالَةِ امِّ 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 of my skill,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وَبُلُوعِ فَارِغِ حَبَائِلِ عُنُقِي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tube of the tissues of my neck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ٱشْتَمَلَ</a:t>
            </a:r>
            <a:r>
              <a:rPr lang="ar-SA" dirty="0"/>
              <a:t> عَلَيْهِ تَامُورُ صَدْرِي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is included by the cloak of my chest,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وَحَمَائِلِ حَبْلِ وَتِينِي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carriers of the cord of my aorta,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وَنِيَاطِ حِجَابِ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cords of the pericardium of my heart,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وَافْلاذِ </a:t>
            </a:r>
            <a:r>
              <a:rPr lang="ar-SA"/>
              <a:t>حَوَاشِي كَبِدِي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pieces of the retinues of my liver,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حَوَتْهُ </a:t>
            </a:r>
            <a:r>
              <a:rPr lang="ar-SA" dirty="0" err="1"/>
              <a:t>شَرَاسِيفُ</a:t>
            </a:r>
            <a:r>
              <a:rPr lang="ar-SA" dirty="0"/>
              <a:t> اضْلاَعِي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is included by the cartilages of my ribs,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وَحِقَاقِ مَفَاصِلِي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cavities of my joints,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859568-04EF-3420-6A4A-CA2CB81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/>
              <a:t>وَرَائِشُ كُلِّ </a:t>
            </a:r>
            <a:r>
              <a:rPr lang="ar-SA" dirty="0"/>
              <a:t>قَانِعٍ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Enricher of every satisfied one,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وَقَبْضِ عَوَامِلِي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</a:t>
            </a:r>
            <a:r>
              <a:rPr lang="en-US" dirty="0" err="1"/>
              <a:t>interactings</a:t>
            </a:r>
            <a:r>
              <a:rPr lang="en-US" dirty="0"/>
              <a:t> of my organisms,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وَاطْرَافِ انَامِلِي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extremes of my fingertips,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وَلَحْمِي وَدَمِي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flesh, and my blood,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وَشَعْرِي وَبَشَرِي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hair, and my skin,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وَعَصَبِي وَقَصَبِي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nerve, and my sinews,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وَعِظَامِي وَمُخِّي وَعُرُوقِي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bones, and my brain, and my veins,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وَجَمِيعِ 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of my organs,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72251" y="1128981"/>
            <a:ext cx="7247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أنْتَسَجَ عَلٰى ذٰلِكَ </a:t>
            </a:r>
            <a:r>
              <a:rPr lang="ar-SA" dirty="0" err="1"/>
              <a:t>ايَّامَ</a:t>
            </a:r>
            <a:r>
              <a:rPr lang="ar-SA" dirty="0"/>
              <a:t> رِضَاعِي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was pieced together during the days of my suckling,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اقَلَّتِ </a:t>
            </a:r>
            <a:r>
              <a:rPr lang="ar-SA" dirty="0" err="1"/>
              <a:t>ٱلارْضُ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of my body that the ground carries,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وَنَوْمِي </a:t>
            </a:r>
            <a:r>
              <a:rPr lang="ar-SA"/>
              <a:t>وَيَقْظَتِي وَسُكُونِي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sleeping, and my wakefulness, and my motionlessness,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FC9FA4-B038-8174-9F20-3A0EF77E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وَرَاحِمُ كُلِّ </a:t>
            </a:r>
            <a:r>
              <a:rPr lang="ar-SA" dirty="0"/>
              <a:t>ضَارِعٍ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Merciful toward every suppliant,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رُكُوعِي </a:t>
            </a:r>
            <a:r>
              <a:rPr lang="ar-SA" dirty="0"/>
              <a:t>وَسُجُودِي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movements of my bowing and prostration;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لَوْ حَاوَلْتُ </a:t>
            </a:r>
            <a:r>
              <a:rPr lang="ar-SA" dirty="0" err="1"/>
              <a:t>وَٱجْتَهَدْتُ</a:t>
            </a:r>
            <a:r>
              <a:rPr lang="ar-SA" dirty="0"/>
              <a:t> </a:t>
            </a:r>
            <a:r>
              <a:rPr lang="ar-SA" dirty="0" err="1"/>
              <a:t>مَدَىٰ</a:t>
            </a:r>
            <a:r>
              <a:rPr lang="ar-SA" dirty="0"/>
              <a:t> </a:t>
            </a:r>
            <a:r>
              <a:rPr lang="ar-SA" dirty="0" err="1"/>
              <a:t>ٱلاعْصَارِ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(by all that I bear witness) that if I try my best and strive throughout all 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وَٱلاحْقَابِ</a:t>
            </a:r>
            <a:r>
              <a:rPr lang="ar-SA" dirty="0"/>
              <a:t> لَوْ عُمِّرْتُهَا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times, if I live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</a:t>
            </a:r>
            <a:r>
              <a:rPr lang="ar-SA" err="1"/>
              <a:t>اؤَدِّيَ</a:t>
            </a:r>
            <a:r>
              <a:rPr lang="ar-SA"/>
              <a:t> شُكْرَ </a:t>
            </a:r>
            <a:r>
              <a:rPr lang="ar-SA" dirty="0"/>
              <a:t>وَاحِدَةٍ </a:t>
            </a:r>
            <a:r>
              <a:rPr lang="ar-SA"/>
              <a:t>مِنْ انْعُمِكَ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thank properly only one of Your favors,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</a:t>
            </a:r>
            <a:r>
              <a:rPr lang="ar-SA" err="1"/>
              <a:t>ٱسْتَطَعْتُ</a:t>
            </a:r>
            <a:r>
              <a:rPr lang="ar-SA"/>
              <a:t>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not be able to do that,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إِلاَّ بِمَنِّكَ </a:t>
            </a:r>
            <a:r>
              <a:rPr lang="ar-SA" dirty="0" err="1"/>
              <a:t>ٱلْمُوجَبِ</a:t>
            </a:r>
            <a:r>
              <a:rPr lang="ar-SA" dirty="0"/>
              <a:t> عَلَيَّ </a:t>
            </a:r>
            <a:r>
              <a:rPr lang="ar-SA"/>
              <a:t>بِهِ شُكْرُكَ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except through a favor of You, which also requires me to thank You for 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ابَداً جَدِيداً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once again with new thanking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وَثَنَاءً طَارِفاً عَتِيداً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praise that is newly acquired and newly prepared.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اجَلْ وَلَوْ حَرَصْتُ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this! And if I try hard,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وَٱلْعَادُّونَ</a:t>
            </a:r>
            <a:r>
              <a:rPr lang="ar-SA" dirty="0"/>
              <a:t> </a:t>
            </a:r>
            <a:r>
              <a:rPr lang="ar-SA"/>
              <a:t>مِنْ انَامِكَ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the counters from Your creatures,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3536C1-C042-AC74-3D6B-47B6BBE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وَمُنْزِلُ الْمَنَافِعِ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Revealer of the benefits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نُحْصِيَ </a:t>
            </a:r>
            <a:r>
              <a:rPr lang="ar-SA"/>
              <a:t>مَدٰى إِنْعَامِكَ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count the scope of Your favoring,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سَالِفِهِ وَآنِفِهِ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the past and the present,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حَصَرْنَاهُ عَدَداً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shall never be able to calculate it in number,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احْصَيْنَاهُ امَداً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count it in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هَيْهَاتَ </a:t>
            </a:r>
            <a:r>
              <a:rPr lang="ar-SA"/>
              <a:t>انّٰى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 far is this! How can it be!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11901" y="1128981"/>
            <a:ext cx="6768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ٱلْمُخْبِرُ</a:t>
            </a:r>
            <a:r>
              <a:rPr lang="ar-SA" dirty="0"/>
              <a:t> فِي كِتَابِكَ </a:t>
            </a:r>
            <a:r>
              <a:rPr lang="ar-SA" dirty="0" err="1"/>
              <a:t>ٱلنَّاطِقِ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it is You Who have informed in Your rational 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وَٱلنَّبَأِ</a:t>
            </a:r>
            <a:r>
              <a:rPr lang="ar-SA" dirty="0"/>
              <a:t> </a:t>
            </a:r>
            <a:r>
              <a:rPr lang="ar-SA" dirty="0" err="1"/>
              <a:t>ٱلصَّادِقِ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true news: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 dirty="0" err="1"/>
              <a:t>تَعُدُّوٱ</a:t>
            </a:r>
            <a:r>
              <a:rPr lang="ar-SA" dirty="0"/>
              <a:t> نِعْمَةَ اللّهِ لاَ تُحْصُوهَا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“And if you count Allah's favors, you will not be able to number them.”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صَدَقَ كِتَابُكَ </a:t>
            </a:r>
            <a:r>
              <a:rPr lang="ar-SA" err="1"/>
              <a:t>ٱللَّهُمَّ</a:t>
            </a:r>
            <a:r>
              <a:rPr lang="ar-SA"/>
              <a:t> وَإِنْبَاؤُكَ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Your Book, O Allah, and Your informing.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وَبَلَّغَتْ انْبِيَاؤُكَ وَرُسُلُكَ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Prophets and Messengers have conveyed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200D28-8B8A-77DC-034E-AA0ED28D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 وَالْكِتَابِ </a:t>
            </a:r>
            <a:r>
              <a:rPr lang="ar-SA" dirty="0"/>
              <a:t>الْجَامِعِ بِالنُّورِ السَّاطِعِ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All-comprehensive Book with the glaring light.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انْزَلْتَ عَلَيْهِمْ </a:t>
            </a:r>
            <a:r>
              <a:rPr lang="ar-SA"/>
              <a:t>مِنْ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You revealed to them, from Your Revelation,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وَشَرَعْتَ لَهُمْ وَبِهِمْ </a:t>
            </a:r>
            <a:r>
              <a:rPr lang="ar-SA"/>
              <a:t>مِنْ 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have made plain for them and through them Your religion.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غَيْرَ انِّي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O my God,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اشْهَدُ بِجُهْدِي وَجِدِّي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by my ultimate possibility and my diligence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وَمَبْلَغِ طَاقَتِي وَوُسْعِي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scope of my vigor and my capacity,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وَاقُولُ مُؤْمِناً مُوقِناً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say with full faith and conviction: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</a:t>
            </a:r>
            <a:r>
              <a:rPr lang="ar-SA" dirty="0" err="1"/>
              <a:t>ٱلَّذِي</a:t>
            </a:r>
            <a:r>
              <a:rPr lang="ar-SA" dirty="0"/>
              <a:t> لَمْ يَتَّخِذْ وَلَداً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has not taken to Himself a 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فَيَكُونَ </a:t>
            </a:r>
            <a:r>
              <a:rPr lang="ar-SA" dirty="0"/>
              <a:t>مَوْرُوثاً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be inherited,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وَلَمْ يَكُنْ لَهُ شَرِيكٌ فِي مُلْكِهِ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partner in His kingdom,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فَيُضَادُّهُ فِيمَا </a:t>
            </a:r>
            <a:r>
              <a:rPr lang="ar-SA" dirty="0" err="1"/>
              <a:t>ٱبْتَدَعَ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oppose Him in what He fashions,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D9B3E7-D968-899D-7262-CAF886CE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لِلدَّعَوَاتِ سَامِعٌ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also the Hearer of prayers,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وَلِيٌّ مِنَ </a:t>
            </a:r>
            <a:r>
              <a:rPr lang="ar-SA" dirty="0" err="1"/>
              <a:t>ٱلذُّلِّ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helper to save Him from disgrace,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فَيُرْفِدَهُ فِيمَا صَنَعَ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to help Him in what He makes.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فَسُبْحَانَهُ سُبْحَانَهُ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glory be to Him, glory be to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لَوْ كَانَ </a:t>
            </a:r>
            <a:r>
              <a:rPr lang="ar-SA" dirty="0"/>
              <a:t>فِيهِمَا آلِهَةٌ إِلاَّ </a:t>
            </a:r>
            <a:r>
              <a:rPr lang="ar-SA" dirty="0" err="1"/>
              <a:t>ٱللَّهُ</a:t>
            </a:r>
            <a:r>
              <a:rPr lang="ar-SA" dirty="0"/>
              <a:t> لَفَسَدَتَا وَتَفَطَّرَتَا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there had been in them any gods except Allah, they would both have certainly been in a state of disorder and destruction.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ٱلْوَاحِدِ</a:t>
            </a:r>
            <a:r>
              <a:rPr lang="ar-SA" dirty="0"/>
              <a:t> </a:t>
            </a:r>
            <a:r>
              <a:rPr lang="ar-SA" dirty="0" err="1"/>
              <a:t>ٱلاحَدِ</a:t>
            </a:r>
            <a:r>
              <a:rPr lang="ar-SA" dirty="0"/>
              <a:t> </a:t>
            </a:r>
            <a:r>
              <a:rPr lang="ar-SA" dirty="0" err="1"/>
              <a:t>ٱلصَّمَدِ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Allah, the One, the Only One, the Besought of all,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لَمْ يَلِدْ وَلَمْ يُولَدْ</a:t>
            </a:r>
            <a:br>
              <a:rPr lang="ar-SA" dirty="0"/>
            </a:br>
            <a:r>
              <a:rPr lang="ar-SA"/>
              <a:t>وَلَمْ يَكُنْ لَهُ كُفُواً </a:t>
            </a:r>
            <a:r>
              <a:rPr lang="ar-SA" dirty="0"/>
              <a:t>احَدٌ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begets not nor is He begotten, and there is none like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حَمْداً</a:t>
            </a:r>
            <a:br>
              <a:rPr lang="ar-SA" dirty="0"/>
            </a:br>
            <a:r>
              <a:rPr lang="ar-SA" dirty="0"/>
              <a:t>يُعَادِلُ </a:t>
            </a:r>
            <a:r>
              <a:rPr lang="ar-SA"/>
              <a:t>حَمْدَ مَلائِكَتِهِ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Allah—praise that is equal to the praise of His Favorite Angels,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وَانْبِيَائِهِ</a:t>
            </a:r>
            <a:r>
              <a:rPr lang="ar-SA" dirty="0"/>
              <a:t> </a:t>
            </a:r>
            <a:r>
              <a:rPr lang="ar-SA" dirty="0" err="1"/>
              <a:t>ٱلْمُرْسَلِينَ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missioned Prophets.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وَصَلَّى </a:t>
            </a:r>
            <a:r>
              <a:rPr lang="ar-SA" dirty="0" err="1"/>
              <a:t>ٱللَّهُ</a:t>
            </a:r>
            <a:r>
              <a:rPr lang="ar-SA" dirty="0"/>
              <a:t> عَلٰى خِيَرَتِهِ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send blessings to His Select,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Muhammad, the Seal of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A45CD4-DCAE-1692-E600-6512438C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وَلِلْكُرُبَاتِ دَافِعٌ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Warder-off of anguishes,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</a:t>
            </a:r>
            <a:r>
              <a:rPr lang="ar-SA" dirty="0" err="1"/>
              <a:t>ٱلْمُخْلَصِينَ</a:t>
            </a:r>
            <a:r>
              <a:rPr lang="ar-SA" dirty="0"/>
              <a:t> وَسَلَّمَ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upon his Household, the pure, immaculate, and well-chosen, and may He send benedictions upon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ٱجْعَلْنِي</a:t>
            </a:r>
            <a:r>
              <a:rPr lang="ar-SA" dirty="0"/>
              <a:t> </a:t>
            </a:r>
            <a:r>
              <a:rPr lang="ar-SA" dirty="0" err="1"/>
              <a:t>اخْشَاكَ</a:t>
            </a:r>
            <a:r>
              <a:rPr lang="ar-SA" dirty="0"/>
              <a:t> </a:t>
            </a:r>
            <a:r>
              <a:rPr lang="ar-SA" dirty="0" err="1"/>
              <a:t>كَانِّي</a:t>
            </a:r>
            <a:r>
              <a:rPr lang="ar-SA" dirty="0"/>
              <a:t> </a:t>
            </a:r>
            <a:r>
              <a:rPr lang="ar-SA" dirty="0" err="1"/>
              <a:t>ارَاكَ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me fear You as if I can see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وَاسْعِدْنِي بِتَقْوَاكَ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happy by fearing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تُشْقِنِي بِمَعْصِيَتِكَ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me unhappy by disobeying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وَخِرْ لِي </a:t>
            </a:r>
            <a:r>
              <a:rPr lang="ar-SA"/>
              <a:t>فِي قَضَائِكَ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Choose for me through Your decree.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وَبَارِكْ </a:t>
            </a:r>
            <a:r>
              <a:rPr lang="ar-SA" dirty="0"/>
              <a:t>لِي </a:t>
            </a:r>
            <a:r>
              <a:rPr lang="ar-SA"/>
              <a:t>فِي قَدَرِكَ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through Your determination,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لا احِبَّ تَعْجِيلَ مَا اخَّرْتَ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long for hastening that which You have delayed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 dirty="0" err="1"/>
              <a:t>تَاخِيرَ</a:t>
            </a:r>
            <a:r>
              <a:rPr lang="ar-SA" dirty="0"/>
              <a:t> مَا عَجَّلْتَ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delaying that which You would hasten.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</a:t>
            </a:r>
            <a:r>
              <a:rPr lang="ar-SA" dirty="0"/>
              <a:t> غِنَايَ فِي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my richness in my conscience,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وَٱلْيَقِينَ</a:t>
            </a:r>
            <a:r>
              <a:rPr lang="ar-SA" dirty="0"/>
              <a:t> فِي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conviction in my heart,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F32FBD-1A74-6781-3787-6FC05E57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وَلِلدَّرَجَاتِ رَافِعٌ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Raiser of ranks,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وَٱلإِخْلاَصَ</a:t>
            </a:r>
            <a:r>
              <a:rPr lang="ar-SA" dirty="0"/>
              <a:t> فِي عَمَلِي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sincerity in my deeds,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وَٱلنُّوْرَ</a:t>
            </a:r>
            <a:r>
              <a:rPr lang="ar-SA" dirty="0"/>
              <a:t> فِي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light in my sight,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وَٱلْبَصِيرَةَ</a:t>
            </a:r>
            <a:r>
              <a:rPr lang="ar-SA" dirty="0"/>
              <a:t> فِي 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my religion.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وَمَتِّعْنِي بِجَوَارِحِي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find enjoyment in my organs.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سَمْعِي وَبَصَرِي </a:t>
            </a:r>
            <a:r>
              <a:rPr lang="ar-SA" dirty="0" err="1"/>
              <a:t>ٱلْوَارِثَيْنِ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my hearing and my sight sound until I am inherited.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وَٱنْصُرْنِي</a:t>
            </a:r>
            <a:r>
              <a:rPr lang="ar-SA" dirty="0"/>
              <a:t> عَلٰى مَنْ ظَلَمَنِي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victory over him who wrongs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وَارِنِي فِيهِ </a:t>
            </a:r>
            <a:r>
              <a:rPr lang="ar-SA" dirty="0" err="1"/>
              <a:t>ثَارِي</a:t>
            </a:r>
            <a:r>
              <a:rPr lang="ar-SA" dirty="0"/>
              <a:t> وَمَآرِبِي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witness my avenge and objective in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وَاقِرَّ بِذٰلِكَ عَيْنِي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it the delight of my eye.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ٱكْشِفْ</a:t>
            </a:r>
            <a:r>
              <a:rPr lang="ar-SA" dirty="0"/>
              <a:t>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relieve my agony,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وَٱسْتُرْ</a:t>
            </a:r>
            <a:r>
              <a:rPr lang="ar-SA" dirty="0"/>
              <a:t>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conceal my flaws,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929A07-C608-6153-B697-D44A65BE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وَلِلْجَبَابِرَۃِ</a:t>
            </a:r>
            <a:r>
              <a:rPr lang="ar-SA" dirty="0"/>
              <a:t> قَامِعٌ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Suppressor of the tyrants.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لِي خَطِيئَتِي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my sin,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وَٱخْسَا</a:t>
            </a:r>
            <a:r>
              <a:rPr lang="ar-SA" dirty="0"/>
              <a:t> شَيْطَانِي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drive away my devil from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وَفُكَّ رِهَانِي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redeem my mortgage,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لِي 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ٱلدَّرَجَةَ</a:t>
            </a:r>
            <a:r>
              <a:rPr lang="ar-SA" dirty="0"/>
              <a:t> </a:t>
            </a:r>
            <a:r>
              <a:rPr lang="ar-SA" dirty="0" err="1"/>
              <a:t>ٱلْعُلْيَا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decide for me, O my God, the supreme rank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فِي </a:t>
            </a:r>
            <a:r>
              <a:rPr lang="ar-SA" dirty="0" err="1"/>
              <a:t>ٱلآخِرَةِ</a:t>
            </a:r>
            <a:r>
              <a:rPr lang="ar-SA" dirty="0"/>
              <a:t> </a:t>
            </a:r>
            <a:r>
              <a:rPr lang="ar-SA" dirty="0" err="1"/>
              <a:t>وَٱلاولٰى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Hereafter and in the former (life).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all praise be to You for You have created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سَمِيعاً بَصِيراً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me hear and see.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You for you have created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خَلْقاً سَوِيّاً رَحْمَةً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my creation perfect, on account of Your having mercy on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كُنْتَ عَنْ خَلْقِي غَنِيّاً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could dispense with creating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39DAC-E9EA-949A-E8CC-D98E6C39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فَلا اِلهَ غَيْرُهُ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other than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بَرَاتَنِي</a:t>
            </a:r>
            <a:r>
              <a:rPr lang="ar-SA" dirty="0"/>
              <a:t> فَعَدَّلْتَ فِطْرَتِي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gave rise to me and perfected my creation;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انْشَاتَنِي</a:t>
            </a:r>
            <a:r>
              <a:rPr lang="ar-SA" dirty="0"/>
              <a:t> </a:t>
            </a:r>
            <a:r>
              <a:rPr lang="ar-SA" dirty="0" err="1"/>
              <a:t>فَاحْسَنْتَ</a:t>
            </a:r>
            <a:r>
              <a:rPr lang="ar-SA" dirty="0"/>
              <a:t> صُورَتِي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originated me and did well my form;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احْسَنْتَ إِلَيَّ وَفِي نَفْسِي عَافَيْتَنِي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conferred favors on me and granted me wellbeing in my self;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كَلَاتَنِي</a:t>
            </a:r>
            <a:r>
              <a:rPr lang="ar-SA" dirty="0"/>
              <a:t> وَوَفَّقْتَنِي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saved me and led me to success;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انْعَمْتَ عَلَيَّ فَهَدَيْتَنِي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bestowed favors on me and guided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اوْلَيْتَنِي وَمِنْ كُلِّ خَيْرٍ 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presented me and gave me from every good;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اطْعَمْتَنِي </a:t>
            </a:r>
            <a:r>
              <a:rPr lang="ar-SA" dirty="0" err="1"/>
              <a:t>وَسَقَيْتَنِي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fed me and watered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اغْنَيْتَنِي وَاقْنَيْتَنِي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enriched me and gave me to hold;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اعَنْتَنِي وَاعْزَزْتَنِي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helped me and braced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الْبَسْتَنِي مِنْ سِتْرِكَ </a:t>
            </a:r>
            <a:r>
              <a:rPr lang="ar-SA" dirty="0" err="1"/>
              <a:t>ٱلصَّافِي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clothed me from Your pure cover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058A14-03A6-4503-6040-82F62DCD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وَلاَ</a:t>
            </a:r>
            <a:r>
              <a:rPr lang="en-US" dirty="0"/>
              <a:t> </a:t>
            </a:r>
            <a:r>
              <a:rPr lang="en-US" dirty="0" err="1"/>
              <a:t>شَیْئَ</a:t>
            </a:r>
            <a:r>
              <a:rPr lang="en-US" dirty="0"/>
              <a:t> </a:t>
            </a:r>
            <a:r>
              <a:rPr lang="ar-SA" dirty="0"/>
              <a:t>يَعْدِلُهُ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nothing equivalent to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وَيَسَّرْتَ لِي مِنْ صُنْعِكَ </a:t>
            </a:r>
            <a:r>
              <a:rPr lang="ar-SA" dirty="0" err="1"/>
              <a:t>ٱلْكَافِي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easy for me Your adequate making,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وَاعِنِّي عَلٰى بَوَائِقِ </a:t>
            </a:r>
            <a:r>
              <a:rPr lang="ar-SA" dirty="0" err="1"/>
              <a:t>ٱلدُّهُورِ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calamities of 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وَصُرُوفِ </a:t>
            </a:r>
            <a:r>
              <a:rPr lang="ar-SA" dirty="0" err="1"/>
              <a:t>ٱللَّيَالِي</a:t>
            </a:r>
            <a:r>
              <a:rPr lang="ar-SA" dirty="0"/>
              <a:t> </a:t>
            </a:r>
            <a:r>
              <a:rPr lang="ar-SA" dirty="0" err="1"/>
              <a:t>وَٱلايَّامِ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nights and days,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وَنَجِّنِي مِنْ اهْوَالِ </a:t>
            </a:r>
            <a:r>
              <a:rPr lang="ar-SA" dirty="0" err="1"/>
              <a:t>ٱلدُّنْيَا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rescue me from the horrors of this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وَكُرُبَاتِ </a:t>
            </a:r>
            <a:r>
              <a:rPr lang="ar-SA" dirty="0" err="1"/>
              <a:t>ٱلآخِرَةِ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anguishes of the Hereafter,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وَٱكْفِنِي</a:t>
            </a:r>
            <a:r>
              <a:rPr lang="ar-SA" dirty="0"/>
              <a:t> شَرَّ مَا يَعْمَلُ </a:t>
            </a:r>
            <a:r>
              <a:rPr lang="ar-SA" dirty="0" err="1"/>
              <a:t>ٱلظَّالِمُونَ</a:t>
            </a:r>
            <a:r>
              <a:rPr lang="ar-SA" dirty="0"/>
              <a:t> فِي </a:t>
            </a:r>
            <a:r>
              <a:rPr lang="ar-SA" dirty="0" err="1"/>
              <a:t>ٱلْاَرْضِ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evils of what the wrongdoers do in the earth.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مَا </a:t>
            </a:r>
            <a:r>
              <a:rPr lang="ar-SA" dirty="0" err="1"/>
              <a:t>اخَافُ</a:t>
            </a:r>
            <a:r>
              <a:rPr lang="ar-SA" dirty="0"/>
              <a:t> </a:t>
            </a:r>
            <a:r>
              <a:rPr lang="ar-SA" dirty="0" err="1"/>
              <a:t>فَٱكْفِنِي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as to what I anticipate, (please) save me (from it).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احْذَرُ فَقِنِي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to what I watch out, (please) protect me (against it).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وَدِينِي </a:t>
            </a:r>
            <a:r>
              <a:rPr lang="ar-SA" dirty="0" err="1"/>
              <a:t>فَٱحْرُسْنِي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Safeguard me in my soul and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F1964-BA21-677B-634E-44AB97D5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وَلَیْسَ</a:t>
            </a:r>
            <a:r>
              <a:rPr lang="en-US" dirty="0"/>
              <a:t> </a:t>
            </a:r>
            <a:r>
              <a:rPr lang="ar-SA" dirty="0"/>
              <a:t>كَمِثْلِهِ</a:t>
            </a:r>
            <a:r>
              <a:rPr lang="en-US" dirty="0"/>
              <a:t> </a:t>
            </a:r>
            <a:r>
              <a:rPr lang="ar-SA" dirty="0" err="1"/>
              <a:t>شَىْءٌ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nothing like a likeness of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سَفَرِي </a:t>
            </a:r>
            <a:r>
              <a:rPr lang="ar-SA" dirty="0" err="1"/>
              <a:t>فَٱحْفَظْنِي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watch over me in my journeys,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اهْلِي وَمَالِي </a:t>
            </a:r>
            <a:r>
              <a:rPr lang="ar-SA" dirty="0" err="1"/>
              <a:t>فَٱخْلُفْنِي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 in charge of my family members and properties during my absence,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مَا رَزَقْتَنِي فَبَارِكْ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in that which You provide as sustenance,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فَذَلِّلْنِي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see myself as humble,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اعْيُنِ </a:t>
            </a:r>
            <a:r>
              <a:rPr lang="ar-SA" dirty="0" err="1"/>
              <a:t>ٱلنَّاسِ</a:t>
            </a:r>
            <a:r>
              <a:rPr lang="ar-SA" dirty="0"/>
              <a:t> فَعَظِّمْنِي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people see me as great,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وَمِنْ شَرِّ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r>
              <a:rPr lang="ar-SA" dirty="0"/>
              <a:t> فَسَلِّمْنِي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keep me sound from the evils of the Jinn and people,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وَبِذُنُوبِي فَلاَ تَفْضَحْنِي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disclose me because of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وَبِسَرِيرَتِي فَلاَ تُخْزِنِي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disgrace me because of the secret side (of myself),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وَبِعَمَلِي فَلاَ تَبْتَلِنِي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try me in my deeds,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وَنِعَمَكَ فَلاَ تَسْلُبْنِي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me of Your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65271C-D366-D28F-A137-2EC597BA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dirty="0" err="1"/>
              <a:t>السَّمِیعُ</a:t>
            </a:r>
            <a:r>
              <a:rPr lang="en-US" dirty="0"/>
              <a:t> </a:t>
            </a:r>
            <a:r>
              <a:rPr lang="en-US" dirty="0" err="1"/>
              <a:t>الْبَصِیرُ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is the All-hearing, the All-seeing,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وَإِلٰى غَيْرِكَ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me to anyone other than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إِلٰى مَنْ تَكِلُنِي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do You entrust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إِلٰى قَرِيبٍ فَيَقْطَعُنِي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 relative, and he will rupture my relation with him!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38624" y="1128981"/>
            <a:ext cx="47147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إِلٰى بَعِيدٍ فَيَتَجَهَّمُنِي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a strange, and he will glower at 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52675" y="1128981"/>
            <a:ext cx="50866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إِلٰى </a:t>
            </a:r>
            <a:r>
              <a:rPr lang="ar-SA" dirty="0" err="1"/>
              <a:t>ٱلْمُسْتَضْعِفِينَ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those who deem me weak!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58900" y="1128981"/>
            <a:ext cx="5274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رَبِّي وَمَلِيكُ أمْرِي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my Lord and the master of my affairs!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اشْكُو</a:t>
            </a:r>
            <a:r>
              <a:rPr lang="ar-SA" dirty="0"/>
              <a:t> إِلَيْكَ غُرْبَتِي وَبُعْدَ دَارِي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complain to You about my alienation and my foreignness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4755" y="1128981"/>
            <a:ext cx="6282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وَهَوَانِي عَلٰى مَنْ مَلَّكْتَهُ أمْرِي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ignominy in the eyes of him whom You have given domination over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فَلاَ تُحْلِلْ عَلَيَّ غَضَبَكَ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God, do not make Your wrath come upon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لَمْ تَكُنْ غَضِبْتَ عَلَيَّ فَلاَ </a:t>
            </a:r>
            <a:r>
              <a:rPr lang="ar-SA" dirty="0" err="1"/>
              <a:t>ابَالِي</a:t>
            </a:r>
            <a:r>
              <a:rPr lang="ar-SA" dirty="0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are not wrathful with me, then I care for nothing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9EF988-8DF7-0D50-1CD1-BBAE02E4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اللَّطِیفُ</a:t>
            </a:r>
            <a:r>
              <a:rPr lang="en-US" dirty="0"/>
              <a:t> </a:t>
            </a:r>
            <a:r>
              <a:rPr lang="en-US" dirty="0" err="1"/>
              <a:t>الْخَبِیرُ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All-gentle, the All-aware,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سُبْحَانَكَ غَيْرَ </a:t>
            </a:r>
            <a:r>
              <a:rPr lang="ar-SA" dirty="0" err="1"/>
              <a:t>انَّ</a:t>
            </a:r>
            <a:r>
              <a:rPr lang="ar-SA" dirty="0"/>
              <a:t> عَافِيَتَكَ اوْسَعُ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yet, Your granting me wellbeing is more favorable for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فَاسْالُكَ</a:t>
            </a:r>
            <a:r>
              <a:rPr lang="ar-SA" dirty="0"/>
              <a:t> يَا رَبِّ بِنُورِ وَجْهِكَ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beseech You, O my Lord, in the name of the Light of Your 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اشْرَقَتْ لَهُ </a:t>
            </a:r>
            <a:r>
              <a:rPr lang="ar-SA" dirty="0" err="1"/>
              <a:t>ٱلارْضُ</a:t>
            </a:r>
            <a:r>
              <a:rPr lang="ar-SA" dirty="0"/>
              <a:t> </a:t>
            </a:r>
            <a:r>
              <a:rPr lang="ar-SA" dirty="0" err="1"/>
              <a:t>وَٱلسَّمَاوَاتُ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which the earth and the heavens have shone,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وَكُشِفَتْ بِهِ </a:t>
            </a:r>
            <a:r>
              <a:rPr lang="ar-SA" dirty="0" err="1"/>
              <a:t>ٱلظُّلُمَاتُ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all darkness has been uncovered,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07893" y="1128981"/>
            <a:ext cx="677621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وَصَلُحَ بِهِ أمْرُ </a:t>
            </a:r>
            <a:r>
              <a:rPr lang="ar-SA" dirty="0" err="1"/>
              <a:t>ٱلاوَّلِينَ</a:t>
            </a:r>
            <a:r>
              <a:rPr lang="ar-SA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which the affairs of the past and the coming generations are made right,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لاَ تُمِيتَنِي عَلٰى غَضَبِكَ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do not cause me to die while You are wrathful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تُنْزِلْ بِي سَخَطَكَ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inflict on me Your rage.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لَكَ </a:t>
            </a:r>
            <a:r>
              <a:rPr lang="ar-SA" dirty="0" err="1"/>
              <a:t>ٱلْعُتْبٰى</a:t>
            </a:r>
            <a:r>
              <a:rPr lang="ar-SA" dirty="0"/>
              <a:t> لَكَ </a:t>
            </a:r>
            <a:r>
              <a:rPr lang="ar-SA" dirty="0" err="1"/>
              <a:t>ٱلْعُتْبٰى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the right to scold; You have the right to scold;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تَرْضٰى قَبْلَ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until You are pleased (with me) before that.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85810" y="1128981"/>
            <a:ext cx="30203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3C991F-0D5A-EBE0-96F4-86C3A8C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err="1"/>
              <a:t>عَلٰی</a:t>
            </a:r>
            <a:r>
              <a:rPr lang="en-US"/>
              <a:t> </a:t>
            </a:r>
            <a:r>
              <a:rPr lang="ar-SA"/>
              <a:t>ك</a:t>
            </a:r>
            <a:r>
              <a:rPr lang="en-US"/>
              <a:t>ُلِّ </a:t>
            </a:r>
            <a:r>
              <a:rPr lang="en-US" dirty="0" err="1"/>
              <a:t>شَیْ</a:t>
            </a:r>
            <a:r>
              <a:rPr lang="ar-SA" dirty="0"/>
              <a:t>ءٍ</a:t>
            </a:r>
            <a:r>
              <a:rPr lang="en-US" dirty="0"/>
              <a:t> </a:t>
            </a:r>
            <a:r>
              <a:rPr lang="en-US" dirty="0" err="1"/>
              <a:t>قَدِی</a:t>
            </a:r>
            <a:r>
              <a:rPr lang="ar-SA" dirty="0"/>
              <a:t>رٌ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has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رَبُّ </a:t>
            </a:r>
            <a:r>
              <a:rPr lang="ar-SA" dirty="0" err="1"/>
              <a:t>ٱلْبَلَدِ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Lord of the Holy City,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وَٱلْمَشْعَرِ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Holy Monument,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وَٱلْبَيْتِ</a:t>
            </a:r>
            <a:r>
              <a:rPr lang="ar-SA" dirty="0"/>
              <a:t> </a:t>
            </a:r>
            <a:r>
              <a:rPr lang="ar-SA" dirty="0" err="1"/>
              <a:t>ٱلْعَتِيقِ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House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احْلَلْتَهُ</a:t>
            </a:r>
            <a:r>
              <a:rPr lang="ar-SA" dirty="0"/>
              <a:t> </a:t>
            </a:r>
            <a:r>
              <a:rPr lang="ar-SA" dirty="0" err="1"/>
              <a:t>ٱلْبَرَكَةَ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have encompassed with blessing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8385" y="1128981"/>
            <a:ext cx="41152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لِلنَّاسِ أمْناً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security for people.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عَفَا عَنْ عَظِيمِ </a:t>
            </a:r>
            <a:r>
              <a:rPr lang="ar-SA" dirty="0" err="1"/>
              <a:t>ٱلذُّنُوبِ</a:t>
            </a:r>
            <a:r>
              <a:rPr lang="ar-SA" dirty="0"/>
              <a:t> بِحِلْمِهِ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pardoned the grand sins by His forbearance!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اسْبَغَ </a:t>
            </a:r>
            <a:r>
              <a:rPr lang="ar-SA" dirty="0" err="1"/>
              <a:t>ٱلنَّعْمَاءَ</a:t>
            </a:r>
            <a:r>
              <a:rPr lang="ar-SA" dirty="0"/>
              <a:t> بِفَضْلِهِ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bestowed bounties by His favoring!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اعْطٰى </a:t>
            </a:r>
            <a:r>
              <a:rPr lang="ar-SA" dirty="0" err="1"/>
              <a:t>ٱلْجَزِيلَ</a:t>
            </a:r>
            <a:r>
              <a:rPr lang="ar-SA" dirty="0"/>
              <a:t> بِكَرَمِهِ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gave in abundance by His generosity!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عُدَّتِي فِي شِدَّتِي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means in my hardship!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صَاحِبِي فِي وَحْدَتِي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companion in my loneliness!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CC66DD-9298-A6F8-073F-C9ED14D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</a:t>
            </a:r>
            <a:r>
              <a:rPr lang="en-US" dirty="0"/>
              <a:t> </a:t>
            </a:r>
            <a:r>
              <a:rPr lang="ar-SA" dirty="0" err="1"/>
              <a:t>إِنِّی</a:t>
            </a:r>
            <a:r>
              <a:rPr lang="en-US" dirty="0"/>
              <a:t> </a:t>
            </a:r>
            <a:r>
              <a:rPr lang="ur-PK" dirty="0"/>
              <a:t>ا</a:t>
            </a:r>
            <a:r>
              <a:rPr lang="en-US" dirty="0" err="1"/>
              <a:t>َرْغَبُ</a:t>
            </a:r>
            <a:r>
              <a:rPr lang="en-US" dirty="0"/>
              <a:t> إ</a:t>
            </a:r>
            <a:r>
              <a:rPr lang="ar-SA"/>
              <a:t>ِ</a:t>
            </a:r>
            <a:r>
              <a:rPr lang="en-US"/>
              <a:t>لَیْ</a:t>
            </a:r>
            <a:r>
              <a:rPr lang="ar-SA"/>
              <a:t>ك</a:t>
            </a:r>
            <a:r>
              <a:rPr lang="en-US"/>
              <a:t>َ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willingly desire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غِيَاثِي فِي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 my relief in my agony!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وَلِيِّي فِي نِعْمَتِي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Benefactor in my amenities!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وَإِلٰهَ</a:t>
            </a:r>
            <a:r>
              <a:rPr lang="ar-SA" dirty="0"/>
              <a:t> آبَائِي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the God of my forefathers: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إِبْرَاهِيمَ وَإِسْمَاعِيلَ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Abraham, Ishmael,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وَإِسْحَاقَ وَيَعْقُوبَ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Isaac, and Jacob;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جَبْرَائِيلَ وَمِيكَائِيلَ وَإِسْرَافِيلَ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Gabriel, Michael, and Seraph;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Muhammad, the Seal of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ٱلْمُنْتَجَبِينَ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elite Household;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وَمُنْزِلَ </a:t>
            </a:r>
            <a:r>
              <a:rPr lang="ar-SA" dirty="0" err="1"/>
              <a:t>ٱلتَّوْرَاةِ</a:t>
            </a:r>
            <a:r>
              <a:rPr lang="ar-SA" dirty="0"/>
              <a:t> </a:t>
            </a:r>
            <a:r>
              <a:rPr lang="ar-SA" dirty="0" err="1"/>
              <a:t>وَٱلإِنْجِيلِ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the Torah, the Gospel,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وَٱلزَّبُورِ</a:t>
            </a:r>
            <a:r>
              <a:rPr lang="ar-SA" dirty="0"/>
              <a:t> </a:t>
            </a:r>
            <a:r>
              <a:rPr lang="ar-SA" dirty="0" err="1"/>
              <a:t>وَٱلْفُرْقَانِ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Psalms, and the </a:t>
            </a:r>
            <a:r>
              <a:rPr lang="en-US" dirty="0" err="1"/>
              <a:t>Furqan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وَ</a:t>
            </a:r>
            <a:r>
              <a:rPr lang="ur-PK" dirty="0"/>
              <a:t>ا</a:t>
            </a:r>
            <a:r>
              <a:rPr lang="ks-Arab" dirty="0"/>
              <a:t>َشْھَدُ بِالرُّبُوبِیَّ</a:t>
            </a:r>
            <a:r>
              <a:rPr lang="ar-SA" dirty="0"/>
              <a:t>ة</a:t>
            </a:r>
            <a:r>
              <a:rPr lang="ks-Arab"/>
              <a:t>ِ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testify to the Lordship of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وَمُنَزِّلَ كٰهٰيٰعصٰ وَطٰهٰ وَيٰس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</a:t>
            </a:r>
            <a:r>
              <a:rPr lang="en-US" dirty="0" err="1"/>
              <a:t>kaf</a:t>
            </a:r>
            <a:r>
              <a:rPr lang="en-US" dirty="0"/>
              <a:t>-ha-</a:t>
            </a:r>
            <a:r>
              <a:rPr lang="en-US" dirty="0" err="1"/>
              <a:t>ya</a:t>
            </a:r>
            <a:r>
              <a:rPr lang="en-US" dirty="0"/>
              <a:t>-`</a:t>
            </a:r>
            <a:r>
              <a:rPr lang="en-US" dirty="0" err="1"/>
              <a:t>ayn</a:t>
            </a:r>
            <a:r>
              <a:rPr lang="en-US" dirty="0"/>
              <a:t>-sad and ta-ha, </a:t>
            </a:r>
            <a:r>
              <a:rPr lang="en-US" dirty="0" err="1"/>
              <a:t>ya</a:t>
            </a:r>
            <a:r>
              <a:rPr lang="en-US" dirty="0"/>
              <a:t>-sin,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وَٱلْقُرْآنِ</a:t>
            </a:r>
            <a:r>
              <a:rPr lang="ar-SA" dirty="0"/>
              <a:t> </a:t>
            </a:r>
            <a:r>
              <a:rPr lang="ar-SA" dirty="0" err="1"/>
              <a:t>ٱلْحَكِيمِ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Qur'an, full of wisdom.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516060" y="1128981"/>
            <a:ext cx="91598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كَهْفِي حِينَ تُعْيِينِي </a:t>
            </a:r>
            <a:r>
              <a:rPr lang="ar-SA" dirty="0" err="1"/>
              <a:t>ٱلْمَذَاهِبُ</a:t>
            </a:r>
            <a:r>
              <a:rPr lang="ar-SA" dirty="0"/>
              <a:t> فِي سَعَتِهَا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haven when the wide courses fail to carry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وَتَضِيقُ بِيَ </a:t>
            </a:r>
            <a:r>
              <a:rPr lang="ar-SA" dirty="0" err="1"/>
              <a:t>ٱلارْضُ</a:t>
            </a:r>
            <a:r>
              <a:rPr lang="ar-SA" dirty="0"/>
              <a:t> بِرُحْبِهَا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the earth, despite its width, become too narrow to bear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رَحْمَتُكَ لَكُنْتُ مِنَ </a:t>
            </a:r>
            <a:r>
              <a:rPr lang="ar-SA" dirty="0" err="1"/>
              <a:t>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Your mercy, I would have been of those perishing.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04108" y="1128981"/>
            <a:ext cx="398378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مُقِيلُ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overlook my slips;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سَتْرُكَ إِيَّايَ لَكُنْتُ مِنَ </a:t>
            </a:r>
            <a:r>
              <a:rPr lang="ar-SA" dirty="0" err="1"/>
              <a:t>ٱلْمَفْضُوحِينَ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covering me, I would have been of those exposed.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95495" y="1128981"/>
            <a:ext cx="72010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مُؤَيِّدِي </a:t>
            </a:r>
            <a:r>
              <a:rPr lang="ar-SA" dirty="0" err="1"/>
              <a:t>بِٱلنَّصْرِ</a:t>
            </a:r>
            <a:r>
              <a:rPr lang="ar-SA" dirty="0"/>
              <a:t> عَلٰى اعْدَائِي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aid me with Your support against my enemies;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نَصْرُكَ إِيَّايَ لَكُنْتُ مِنَ </a:t>
            </a:r>
            <a:r>
              <a:rPr lang="ar-SA" dirty="0" err="1"/>
              <a:t>ٱلْمَغْلُوبِينَ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support, I would have been of those overwhelmed.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خَصَّ نَفْسَهُ </a:t>
            </a:r>
            <a:r>
              <a:rPr lang="ar-SA" dirty="0" err="1"/>
              <a:t>بِٱلسُّمُوِّ</a:t>
            </a:r>
            <a:r>
              <a:rPr lang="ar-SA" dirty="0"/>
              <a:t> </a:t>
            </a:r>
            <a:r>
              <a:rPr lang="ar-SA" dirty="0" err="1"/>
              <a:t>وَٱلرِّفْعَةِ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gives Himself exclusively superiority and highness;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مُقِرّ</a:t>
            </a:r>
            <a:r>
              <a:rPr lang="ar-SA" dirty="0"/>
              <a:t>ً</a:t>
            </a:r>
            <a:r>
              <a:rPr lang="ks-Arab" dirty="0"/>
              <a:t>ا بِ</a:t>
            </a:r>
            <a:r>
              <a:rPr lang="ur-PK" dirty="0"/>
              <a:t>ا</a:t>
            </a:r>
            <a:r>
              <a:rPr lang="ks-Arab" dirty="0"/>
              <a:t>َنَّكَ رَبِّی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confessing that You are verily my Lord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فَاوْلِيَاؤُهُ</a:t>
            </a:r>
            <a:r>
              <a:rPr lang="ar-SA" dirty="0"/>
              <a:t> بِعِزِّهِ يَعْتَزُّونَ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His friends pride themselves on account of His pride.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جَعَلَتْ لَهُ </a:t>
            </a:r>
            <a:r>
              <a:rPr lang="ar-SA" dirty="0" err="1"/>
              <a:t>ٱلْمُلُوكُ</a:t>
            </a:r>
            <a:r>
              <a:rPr lang="ar-SA" dirty="0"/>
              <a:t> نِيرَ </a:t>
            </a:r>
            <a:r>
              <a:rPr lang="ar-SA" dirty="0" err="1"/>
              <a:t>ٱلْمَذَلَّةِ</a:t>
            </a:r>
            <a:r>
              <a:rPr lang="ar-SA" dirty="0"/>
              <a:t> عَلٰى اعْنَاقِهِمْ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for Whom the kings put the yoke of humiliation on their necks;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فَهُمْ مِنْ سَطَوَاتِهِ خَائِفُونَ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fearful of His authority.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يَعْلَمُ خَائِنَةَ </a:t>
            </a:r>
            <a:r>
              <a:rPr lang="ar-SA" dirty="0" err="1"/>
              <a:t>ٱلاعْيُنِ</a:t>
            </a:r>
            <a:r>
              <a:rPr lang="ar-SA" dirty="0"/>
              <a:t> وَمَا تُخْفِي </a:t>
            </a:r>
            <a:r>
              <a:rPr lang="ar-SA" dirty="0" err="1"/>
              <a:t>ٱلصُّدُورُ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knows the stealthy looks of eyes and that which the breasts conceal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وَغَيْبَ مَا </a:t>
            </a:r>
            <a:r>
              <a:rPr lang="ar-SA" dirty="0" err="1"/>
              <a:t>تَاتِي</a:t>
            </a:r>
            <a:r>
              <a:rPr lang="ar-SA" dirty="0"/>
              <a:t> بِهِ </a:t>
            </a:r>
            <a:r>
              <a:rPr lang="ar-SA" dirty="0" err="1"/>
              <a:t>ٱلازْمِنَةُ</a:t>
            </a:r>
            <a:r>
              <a:rPr lang="ar-SA" dirty="0"/>
              <a:t> </a:t>
            </a:r>
            <a:r>
              <a:rPr lang="ar-SA" dirty="0" err="1"/>
              <a:t>وَٱلدُّهُورُ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future of the times and ages.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كَيْفَ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how He is!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is!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يَعْلَمُهُ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knows!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كَبَسَ </a:t>
            </a:r>
            <a:r>
              <a:rPr lang="ar-SA" dirty="0" err="1"/>
              <a:t>ٱلارْضَ</a:t>
            </a:r>
            <a:r>
              <a:rPr lang="ar-SA" dirty="0"/>
              <a:t> عَلٰى </a:t>
            </a:r>
            <a:r>
              <a:rPr lang="ar-SA" dirty="0" err="1"/>
              <a:t>ٱلْمَاءِ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surfaced the earth over the water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وَسَدَّ </a:t>
            </a:r>
            <a:r>
              <a:rPr lang="ar-SA" dirty="0" err="1"/>
              <a:t>ٱلْهَوَاءَ</a:t>
            </a:r>
            <a:r>
              <a:rPr lang="ar-SA" dirty="0"/>
              <a:t> </a:t>
            </a:r>
            <a:r>
              <a:rPr lang="ar-SA" dirty="0" err="1"/>
              <a:t>بِٱلسَّمَاءِ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blocked the air with the heavens!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وَاِلَيْكَ مَرَدِّی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shall be my return.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لَهُ اكْرَمُ </a:t>
            </a:r>
            <a:r>
              <a:rPr lang="ar-SA" dirty="0" err="1"/>
              <a:t>ٱلاسْمَاءِ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the noblest of names!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dirty="0" err="1"/>
              <a:t>ٱلْمَعْرُوفِ</a:t>
            </a:r>
            <a:r>
              <a:rPr lang="en-US" dirty="0"/>
              <a:t> </a:t>
            </a:r>
            <a:r>
              <a:rPr lang="ar-SA" dirty="0" err="1"/>
              <a:t>ٱلَّذِي</a:t>
            </a:r>
            <a:r>
              <a:rPr lang="ar-SA" dirty="0"/>
              <a:t> لاَ يَنْقَطِعُ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favor that is never interrupted!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مُقَيِّضَ </a:t>
            </a:r>
            <a:r>
              <a:rPr lang="ar-SA" dirty="0" err="1"/>
              <a:t>ٱلرَّكْب</a:t>
            </a:r>
            <a:r>
              <a:rPr lang="en-US" dirty="0"/>
              <a:t> </a:t>
            </a:r>
            <a:r>
              <a:rPr lang="ar-SA" dirty="0"/>
              <a:t>لِيُوسُفَ فِي ٱلْبَلَدِ ٱلْقَفْرِ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directed the caravan towards Joseph in the wasteland,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وَمُخْرِجَهُ مِنَ </a:t>
            </a:r>
            <a:r>
              <a:rPr lang="ar-SA" dirty="0" err="1"/>
              <a:t>ٱلْجُبِّ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took him out of the pit,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وَجَاعِلَهُ بَعْدَ </a:t>
            </a:r>
            <a:r>
              <a:rPr lang="ar-SA" dirty="0" err="1"/>
              <a:t>ٱلْعُبُودِيَّةِ</a:t>
            </a:r>
            <a:r>
              <a:rPr lang="ar-SA" dirty="0"/>
              <a:t> مَلِكاً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him king after enslavement!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رَادَّهُ</a:t>
            </a:r>
            <a:r>
              <a:rPr lang="en-US" dirty="0"/>
              <a:t> </a:t>
            </a:r>
            <a:r>
              <a:rPr lang="ar-SA" dirty="0"/>
              <a:t>عَلٰى</a:t>
            </a:r>
            <a:r>
              <a:rPr lang="en-US" dirty="0"/>
              <a:t> </a:t>
            </a:r>
            <a:r>
              <a:rPr lang="ar-SA" dirty="0"/>
              <a:t>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returned him to Jacob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</a:t>
            </a:r>
            <a:r>
              <a:rPr lang="ar-SA" dirty="0" err="1"/>
              <a:t>انِ</a:t>
            </a:r>
            <a:r>
              <a:rPr lang="en-US" dirty="0"/>
              <a:t> </a:t>
            </a:r>
            <a:r>
              <a:rPr lang="ar-SA" dirty="0" err="1"/>
              <a:t>ٱبْيَضَّتْ</a:t>
            </a:r>
            <a:r>
              <a:rPr lang="en-US" dirty="0"/>
              <a:t> </a:t>
            </a:r>
            <a:r>
              <a:rPr lang="ar-SA" dirty="0"/>
              <a:t>عَيْنَاهُ مِنَ ٱلْحُزْنِ فَهُوَ كَظِيمٌ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eyes became white on account of the grief, and he was a repressor of grief!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كَاشِفَ </a:t>
            </a:r>
            <a:r>
              <a:rPr lang="ar-SA" dirty="0" err="1"/>
              <a:t>ٱلضُّرِّ</a:t>
            </a:r>
            <a:r>
              <a:rPr lang="en-US" dirty="0"/>
              <a:t> </a:t>
            </a:r>
            <a:r>
              <a:rPr lang="ar-SA" dirty="0"/>
              <a:t>وَ</a:t>
            </a:r>
            <a:r>
              <a:rPr lang="en-US" dirty="0"/>
              <a:t> </a:t>
            </a:r>
            <a:r>
              <a:rPr lang="ar-SA" dirty="0" err="1"/>
              <a:t>ٱلْبَلْوٰى</a:t>
            </a:r>
            <a:r>
              <a:rPr lang="ar-SA" dirty="0"/>
              <a:t> عَنْ ايُّوبَ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removed the distress and misfortune from Job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وَمُمْسِكَ يَدَيْ إِبْرَاهِيمَ عَنْ ذَبْحِ </a:t>
            </a:r>
            <a:r>
              <a:rPr lang="ar-SA" dirty="0" err="1"/>
              <a:t>ٱبْنِهِ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withheld the hands of Abraham from slaying his 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كِبَرِ سِنِّهِ وَفَنَاءِ عُمُرِهِ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old age and termination of his lifetime!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اِبْتَدَ</a:t>
            </a:r>
            <a:r>
              <a:rPr lang="ur-PK" dirty="0"/>
              <a:t>ا</a:t>
            </a:r>
            <a:r>
              <a:rPr lang="ks-Arab"/>
              <a:t>ْتَنِی بِنِعْمَتِكَ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had begun bestowing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ٱسْتَجَابَ</a:t>
            </a:r>
            <a:r>
              <a:rPr lang="en-US" dirty="0"/>
              <a:t> </a:t>
            </a:r>
            <a:r>
              <a:rPr lang="ar-SA" dirty="0"/>
              <a:t>لِزَكَرِيَّا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responded to Zachariah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فَوَهَبَ لَهُ يَحْيٰى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granted him John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يَدَعْهُ فَرْداً وَحِيداً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leaving him alone and lonely!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اخْرَجَ يُونُسَ مِنْ بَطْنِ </a:t>
            </a:r>
            <a:r>
              <a:rPr lang="ar-SA" dirty="0" err="1"/>
              <a:t>ٱلْحُوتِ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took Jonah out of the belly of the big fish!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فَلَقَ </a:t>
            </a:r>
            <a:r>
              <a:rPr lang="ar-SA" dirty="0" err="1"/>
              <a:t>ٱلْبَحْرَ</a:t>
            </a:r>
            <a:r>
              <a:rPr lang="ar-SA" dirty="0"/>
              <a:t> لِبَنِي إِسْرَائِيلَ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cleft the sea to the children of Israel;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فَا نْجَاهُمْ وَجَعَلَ فِرْعَوْنَ وَجُنُودَهُ مِنَ </a:t>
            </a:r>
            <a:r>
              <a:rPr lang="ar-SA" dirty="0" err="1"/>
              <a:t>ٱلْمُغْرَقِينَ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He saved them and made Pharaoh and his army of the drowned!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ارْسَلَ </a:t>
            </a:r>
            <a:r>
              <a:rPr lang="ar-SA" dirty="0" err="1"/>
              <a:t>ٱلرِّيَاحَ</a:t>
            </a:r>
            <a:r>
              <a:rPr lang="ar-SA" dirty="0"/>
              <a:t> مُبَشِّرَاتٍ</a:t>
            </a:r>
            <a:br>
              <a:rPr lang="ar-SA" dirty="0"/>
            </a:br>
            <a:r>
              <a:rPr lang="ar-SA" dirty="0"/>
              <a:t>بَيْنَ يَدَيْ 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sent the winds, bearing good news, before His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لَمْ يَعْجَلْ عَلٰى مَنْ عَصَاهُ مِنْ خَلْقِهِ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no hastiness on His creatures who disobey Him!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ٱسْتَنْقَذَ</a:t>
            </a:r>
            <a:r>
              <a:rPr lang="ar-SA" dirty="0"/>
              <a:t> </a:t>
            </a:r>
            <a:r>
              <a:rPr lang="ar-SA" dirty="0" err="1"/>
              <a:t>ٱلسَّحَرَةَ</a:t>
            </a:r>
            <a:r>
              <a:rPr lang="ar-SA" dirty="0"/>
              <a:t> مِنْ بَعْدِ طُولِ </a:t>
            </a:r>
            <a:r>
              <a:rPr lang="ar-SA" dirty="0" err="1"/>
              <a:t>ٱلْجُحُودِ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saved the sorcerers after their long denial!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</a:t>
            </a:r>
            <a:r>
              <a:rPr lang="ar-SA" dirty="0" err="1"/>
              <a:t>غَدَوْٱ</a:t>
            </a:r>
            <a:r>
              <a:rPr lang="ar-SA" dirty="0"/>
              <a:t> فِي نِعْمَتِهِ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they had lived in His bounty,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قَبْلَ </a:t>
            </a:r>
            <a:r>
              <a:rPr lang="ur-PK" dirty="0"/>
              <a:t>ا</a:t>
            </a:r>
            <a:r>
              <a:rPr lang="ks-Arab" dirty="0"/>
              <a:t>َنْ </a:t>
            </a:r>
            <a:r>
              <a:rPr lang="ur-PK" dirty="0"/>
              <a:t>ا</a:t>
            </a:r>
            <a:r>
              <a:rPr lang="ks-Arab" dirty="0"/>
              <a:t>َكُونَ شَیْئًا مَذْكُوراً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was anything worth mentioning,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يَاكُلُونَ</a:t>
            </a:r>
            <a:r>
              <a:rPr lang="ar-SA" dirty="0"/>
              <a:t> رِزْقَهُ وَيَعْبُدُونَ غَيْرَهُ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eating from His sustenance, but serving someone else other than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حَادُّوهُ وَنَادُّوهُ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acting in opposition to Him, antagonizing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وَكَذَّبُوٱ</a:t>
            </a:r>
            <a:r>
              <a:rPr lang="ar-SA" dirty="0"/>
              <a:t> رُسُلَهُ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denying His messengers.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اللَّهُ يَا اللَّهُ يَا </a:t>
            </a:r>
            <a:r>
              <a:rPr lang="ar-SA" dirty="0" err="1"/>
              <a:t>بَدِيءُ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Allah! O Originator!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بَدِيعاً لاَ نِدَّ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Fashioner! There is no equal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دَائِماً لاَ نَفَادَ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Everlasting! There is no end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حَيّاً حِينَ لاَ حَيُّ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 when there was no living thing!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مُحْيِيَ </a:t>
            </a:r>
            <a:r>
              <a:rPr lang="ar-SA" dirty="0" err="1"/>
              <a:t>ٱلْمَوْتٰى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Raiser from the dead!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هُوَ قَائِمٌ عَلٰى كُلِّ نَفْسٍ بِمَا كَسَبَتْ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watches every soul as to what it earns!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قَلَّ لَهُ شُكْرِي فَلَمْ يَحْرِمْنِي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rarely turned thankful; yet, He did not deprive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 err="1"/>
              <a:t>وَخَلَقْتَنِی</a:t>
            </a:r>
            <a:r>
              <a:rPr lang="ar-SA" dirty="0"/>
              <a:t> مِنَ التُّرَابِ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created me from dust.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وَعَظُمَتْ خَطِيئَتِي فَلَمْ يَفْضَحْنِي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against Whom I committed grand sins; yet He did not disclose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وَرَآنِي عَلٰى </a:t>
            </a:r>
            <a:r>
              <a:rPr lang="ar-SA" dirty="0" err="1"/>
              <a:t>ٱلْمَعَاصِي</a:t>
            </a:r>
            <a:r>
              <a:rPr lang="ar-SA" dirty="0"/>
              <a:t> فَلَمْ يَشْهَرْنِي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saw me insisting on disobeying Him; yet, He did not divulge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حَفِظَنِي فِي صِغَرِي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safeguarded me in my early life!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رَزَقَنِي فِي كِبَرِي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provided me with sustenance in my old age!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ايَادِيهِ عِنْدِي لاَ تُحْصٰى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favors to me are innumerable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وَنِعَمُهُ لاَ تُجَازٰى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bounties cannot be compensated!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عَارَضَنِي </a:t>
            </a:r>
            <a:r>
              <a:rPr lang="ar-SA" dirty="0" err="1"/>
              <a:t>بِٱلْخَيْرِ</a:t>
            </a:r>
            <a:r>
              <a:rPr lang="ar-SA" dirty="0"/>
              <a:t> </a:t>
            </a:r>
            <a:r>
              <a:rPr lang="ar-SA" dirty="0" err="1"/>
              <a:t>وَٱلإِحْسَانِ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receives me with good turn and kindness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وَعَارَضْتُهُ </a:t>
            </a:r>
            <a:r>
              <a:rPr lang="ar-SA" dirty="0" err="1"/>
              <a:t>بِٱلإِسَاءَةِ</a:t>
            </a:r>
            <a:r>
              <a:rPr lang="ar-SA" dirty="0"/>
              <a:t> </a:t>
            </a:r>
            <a:r>
              <a:rPr lang="ar-SA" dirty="0" err="1"/>
              <a:t>وَٱلْعِصْيَانِ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 meet Him with offense and disobedience!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هَدَانِي لِلإِيمَانِ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guided me to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61030" y="1128981"/>
            <a:ext cx="72699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قَبْلِ انْ اعْرِفَ شُكْرَ </a:t>
            </a:r>
            <a:r>
              <a:rPr lang="ar-SA" dirty="0" err="1"/>
              <a:t>ٱلأمْتِنَانِ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learnt showing gratitude!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ثُمَّ </a:t>
            </a:r>
            <a:r>
              <a:rPr lang="ur-PK"/>
              <a:t>ا</a:t>
            </a:r>
            <a:r>
              <a:rPr lang="ks-Arab"/>
              <a:t>َسْكَنْتَنِی </a:t>
            </a:r>
            <a:r>
              <a:rPr lang="ks-Arab" dirty="0"/>
              <a:t>الْاَصْل</a:t>
            </a:r>
            <a:r>
              <a:rPr lang="ar-SA" dirty="0"/>
              <a:t>َ</a:t>
            </a:r>
            <a:r>
              <a:rPr lang="ks-Arab" dirty="0"/>
              <a:t>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put me up in the loins,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دَعَوْتُهُ مَرِيضاً</a:t>
            </a:r>
            <a:r>
              <a:rPr lang="en-US" dirty="0"/>
              <a:t> </a:t>
            </a:r>
            <a:r>
              <a:rPr lang="ar-SA" dirty="0" err="1"/>
              <a:t>فَشَفَانِي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Whom I besought in sickness; so, He restored me to health,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وَعُرْيَاناً فَكَسَانِي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bareness; so, He covered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وَجَائِعاً فَاشْبَعَنِي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hunger; so, He satiated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وَعَطْشَاناً</a:t>
            </a:r>
            <a:r>
              <a:rPr lang="en-US" dirty="0"/>
              <a:t> </a:t>
            </a:r>
            <a:r>
              <a:rPr lang="ar-SA" dirty="0" err="1"/>
              <a:t>فَارْوَانِي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thirst; so, He quenched my thirst,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وَذَلِيلاً فَاعَزَّنِي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humility; so, He granted me dignity,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وَجَاهِلاً فَعَرَّفَنِي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ignorance; so, He taught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وَوَحِيداً فَكَثَّرَنِي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loneliness; so, He increased my number,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وَغَائِباً فَرَدَّنِي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foreignness absence; so, He returned me home,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وَمُقِلاًّ فَا غْنَانِي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poverty; so, He enriched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وَمُنْتَصِراً فَنَصَرَنِي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victory-seeking; so, He supported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آمِناً </a:t>
            </a:r>
            <a:r>
              <a:rPr lang="ar-SA" dirty="0" err="1"/>
              <a:t>لِرَیْبِ</a:t>
            </a:r>
            <a:r>
              <a:rPr lang="ar-SA" dirty="0"/>
              <a:t> الْمَنُونِ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(making me) saved from vicissitudes of time,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وَغَنِيّاً فَلَمْ يَسْلُبْنِي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richness; so, He did not deprive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30386" y="1128981"/>
            <a:ext cx="75312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وَأمْسَكْتُ عَنْ جَمِيعِ ذٰلِكَ فَٱ بْتَدَانِي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withheld praying Him in all these situation, He took the initiative.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err="1"/>
              <a:t>ٱلْحَمْدُ</a:t>
            </a:r>
            <a:r>
              <a:rPr lang="ar-SA"/>
              <a:t> وَٱلشُّكْرُ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and thanks be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اقَالَ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overlooked my slips,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وَنَفَّسَ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relieved my agonies,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وَاجَابَ دَعْوَتِي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responded to my prayer,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وَسَتَرَ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covered my flaws,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وَغَفَرَ 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forgave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وَبَلَّغَنِي طَلِبَتِي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settled my need,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97321" y="1128981"/>
            <a:ext cx="43973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وَنَصَرَنِي عَلٰى عَدُوِّي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supported me against my enemy.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وَاخْتِلَافِ الدُّھُورِ وَالسِّنِینَ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 of ages and years.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/>
              <a:t>اعُدَّ نِعَمَكَ وَمِنَنَكَ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I count Your bounties, favors,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وَكَرَائِمَ مِنَحِكَ </a:t>
            </a:r>
            <a:r>
              <a:rPr lang="ar-SA" dirty="0"/>
              <a:t>لاَ احْصِيهَا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liberal gifts, I will never number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63947" y="1128981"/>
            <a:ext cx="58641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مَوْلاَيَ أنْتَ </a:t>
            </a:r>
            <a:r>
              <a:rPr lang="ar-SA" dirty="0" err="1"/>
              <a:t>ٱلَّذِي</a:t>
            </a:r>
            <a:r>
              <a:rPr lang="ar-SA" dirty="0"/>
              <a:t> مَنَنْتَ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It is You Who bestowed (upon 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55404" y="1128981"/>
            <a:ext cx="38811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انْعَمْتَ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conferred favors (upon 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28579" y="1128981"/>
            <a:ext cx="43348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احْسَنْتَ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did good (to 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30558" y="1128981"/>
            <a:ext cx="393088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اجْمَلْتَ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treated (me) excellently.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2775" y="1128981"/>
            <a:ext cx="412645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افْضَلْتَ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favored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2655" y="1128981"/>
            <a:ext cx="38266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اكْمَلْتَ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perfected (Your blessings upon 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53000" y="1128981"/>
            <a:ext cx="3886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رَزَقْتَ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provided (me) with sustenance.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03494" y="1128981"/>
            <a:ext cx="37850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وَفَّقْتَ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led (me) to success.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فَلَمْ </a:t>
            </a:r>
            <a:r>
              <a:rPr lang="ar-SA" dirty="0"/>
              <a:t>ا</a:t>
            </a:r>
            <a:r>
              <a:rPr lang="ks-Arab" dirty="0"/>
              <a:t>َزَلْ ظاعِناً مِنْ صُلْبٍ إ</a:t>
            </a:r>
            <a:r>
              <a:rPr lang="ar-SA" dirty="0"/>
              <a:t>ِ</a:t>
            </a:r>
            <a:r>
              <a:rPr lang="ks-Arab" dirty="0"/>
              <a:t>لی رَحِمٍ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was moving from a loin to a womb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4722" y="1128981"/>
            <a:ext cx="41825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ٱلَّذِي اعْطَيْتَ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24947" y="1128981"/>
            <a:ext cx="39421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اغْنَيْتَ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enriched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1052" y="1128981"/>
            <a:ext cx="382989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to hold.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54791" y="1128981"/>
            <a:ext cx="368241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آوَيْتَ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shelter.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1510" y="1128981"/>
            <a:ext cx="37689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كَفَيْتَ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saved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23344" y="1128981"/>
            <a:ext cx="39453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هَدَيْتَ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guided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2317" y="1128981"/>
            <a:ext cx="418736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عَصَمْتَ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protected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51397" y="1128981"/>
            <a:ext cx="38892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سَتَرْتَ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covered my faults.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76243" y="1128981"/>
            <a:ext cx="38395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غَفَرْتَ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forgave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74027" y="1128981"/>
            <a:ext cx="3643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ٱلَّذِي اقَلْتَ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overlooked my sins.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 err="1"/>
              <a:t>فِی</a:t>
            </a:r>
            <a:r>
              <a:rPr lang="ar-SA" dirty="0"/>
              <a:t> تَقَادُمٍ</a:t>
            </a:r>
            <a:r>
              <a:rPr lang="en-US" dirty="0"/>
              <a:t> </a:t>
            </a:r>
            <a:r>
              <a:rPr lang="ar-SA" dirty="0"/>
              <a:t>مِنَ الْاَیَّامِ الْمَاضِیَةِ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throughout the passage of the past days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4985" y="1128981"/>
            <a:ext cx="39020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مَكَّنْتَ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established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3576" y="1128981"/>
            <a:ext cx="41248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اعْزَزْتَ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consolidated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05899" y="1128981"/>
            <a:ext cx="37802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اعَنْتَ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helped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3081" y="1128981"/>
            <a:ext cx="42258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عَضَدْتَ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backed (me) up.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33952" y="1128981"/>
            <a:ext cx="37240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ايَّدْتَ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aided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3382" y="1128981"/>
            <a:ext cx="39052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نَصَرْتَ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supported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25749" y="1128981"/>
            <a:ext cx="39405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شَفَيْتَ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restored (me) to health.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2580" y="1128981"/>
            <a:ext cx="39068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عَافَيْتَ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granted (me) wellbeing.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92086" y="1128981"/>
            <a:ext cx="40078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اكْرَمْتَ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honored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تَبَارَكْتَ </a:t>
            </a:r>
            <a:r>
              <a:rPr lang="ar-SA" dirty="0"/>
              <a:t>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 and Exalted be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وَالْقُرُونِ الْخَالِیَةِ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ages;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دَائِماً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permanently,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وَلَكَ ٱلشُّكْرُ </a:t>
            </a:r>
            <a:r>
              <a:rPr lang="ar-SA" dirty="0"/>
              <a:t>وَاصِباً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thanks be to You enduringly and eternally.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انَا يَا إِلٰهِيَ </a:t>
            </a:r>
            <a:r>
              <a:rPr lang="ar-SA" dirty="0" err="1"/>
              <a:t>ٱلْمُعْتَرِفُ</a:t>
            </a:r>
            <a:r>
              <a:rPr lang="ar-SA" dirty="0"/>
              <a:t> بِذُنُوبِي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it is I, O my God, who confess of my sins;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فَٱغْفِرْ</a:t>
            </a:r>
            <a:r>
              <a:rPr lang="ar-SA" dirty="0"/>
              <a:t> 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forgive them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انَا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اسَاتُ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badly.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اخْطَاتُ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هَمَمْتُ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had evil intention.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جَهِلْتُ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acted impolitely.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غَفَلْتُ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inadvertent.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سَهَوْتُ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inattentive.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158F4F-A139-63AD-CAD4-85E39BCE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اَلْحَمْدُ </a:t>
            </a:r>
            <a:r>
              <a:rPr lang="ar-SA" dirty="0" err="1"/>
              <a:t>لِلّٰہِ</a:t>
            </a:r>
            <a:r>
              <a:rPr lang="ar-SA" dirty="0"/>
              <a:t> </a:t>
            </a:r>
            <a:r>
              <a:rPr lang="ar-SA" dirty="0" err="1"/>
              <a:t>الَّذِی</a:t>
            </a:r>
            <a:r>
              <a:rPr lang="ar-SA" dirty="0"/>
              <a:t> </a:t>
            </a:r>
            <a:r>
              <a:rPr lang="ar-SA" dirty="0" err="1"/>
              <a:t>لَیْسَ</a:t>
            </a:r>
            <a:r>
              <a:rPr lang="ar-SA" dirty="0"/>
              <a:t> </a:t>
            </a:r>
            <a:r>
              <a:rPr lang="ar-SA" dirty="0" err="1"/>
              <a:t>لِقَضآئِهِ</a:t>
            </a:r>
            <a:r>
              <a:rPr lang="ar-SA" dirty="0"/>
              <a:t> دَافِعٌ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Praise be to Allah Whose determination cannot be repelled by anything,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لَمْ تُخْرِجْنِی لِرَ</a:t>
            </a:r>
            <a:r>
              <a:rPr lang="ar-SA"/>
              <a:t>ا</a:t>
            </a:r>
            <a:r>
              <a:rPr lang="ks-Arab"/>
              <a:t>ْفَتِكَ </a:t>
            </a:r>
            <a:r>
              <a:rPr lang="ks-Arab" dirty="0"/>
              <a:t>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have not taken me out (to this world)—on account of Your sympathy to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ٱعْتَمَدْتُ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leaned (on something other than 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تَعَمَّدْتُ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 deliberately.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وَعَدْتُ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promised.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</a:t>
            </a:r>
            <a:r>
              <a:rPr lang="ar-SA" dirty="0" err="1"/>
              <a:t>ٱلَّذِي</a:t>
            </a:r>
            <a:r>
              <a:rPr lang="ar-SA" dirty="0"/>
              <a:t> اخْلَفْتُ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failed to fulfill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err="1"/>
              <a:t>ٱلَّذِي</a:t>
            </a:r>
            <a:r>
              <a:rPr lang="ar-SA"/>
              <a:t> نَكَثْتُ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breached.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اقْرَرْتُ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confessed.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ٱلَّذِي </a:t>
            </a:r>
            <a:r>
              <a:rPr lang="ar-SA" err="1"/>
              <a:t>ٱعْتَرَفْتُ</a:t>
            </a:r>
            <a:r>
              <a:rPr lang="ar-SA"/>
              <a:t> بِنِعْمَتِكَ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testified to Your favors upon and with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وَعِنْدِي</a:t>
            </a:r>
            <a:r>
              <a:rPr lang="en-US" dirty="0"/>
              <a:t> </a:t>
            </a:r>
            <a:r>
              <a:rPr lang="ar-SA" dirty="0"/>
              <a:t>وَابُوءُ بِذُنُوبِي فَٱغْفِرْهَا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now acknowledge of my sins; so, (please) forgive them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تَضُرُّهُ ذُنُوبُ عِبَادِهِ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not injured by the sins of His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</a:t>
            </a:r>
            <a:r>
              <a:rPr lang="ar-SA" dirty="0" err="1"/>
              <a:t>ٱلْغَنِيُّ</a:t>
            </a:r>
            <a:r>
              <a:rPr lang="ar-SA" dirty="0"/>
              <a:t> عَنْ طَاعَتِهِمْ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can surely do without their obedience,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/>
              <a:t>وَلُطْفِكَ </a:t>
            </a:r>
            <a:r>
              <a:rPr lang="ar-SA" dirty="0" err="1"/>
              <a:t>لِی</a:t>
            </a:r>
            <a:br>
              <a:rPr lang="ar-SA"/>
            </a:br>
            <a:r>
              <a:rPr lang="ar-SA"/>
              <a:t>وَإِحْسَانِكَ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kindness to me,</a:t>
            </a:r>
          </a:p>
          <a:p>
            <a:r>
              <a:rPr lang="en-US" dirty="0"/>
              <a:t>and Your compassion to me—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وَٱلْمُوَفِّقُ</a:t>
            </a:r>
            <a:r>
              <a:rPr lang="ar-SA" dirty="0"/>
              <a:t> مَنْ عَمِلَ صَالِحاً مِنْهُمْ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inspires those of them to do good,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بِمَعُونَتِهِ وَرَحْمَتِهِ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His aid and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إِلٰهِي وَسَيِّدِي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You, O my God and my Master.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امَرْتَنِي فَعَصَيْتُكَ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ordered me, but I disobeyed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وَنَهَيْتَنِي فَٱرْتَكَبْتُ نَهْيَكَ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warned me, but I violated Your warning.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فَاصْبَحْتُ</a:t>
            </a:r>
            <a:r>
              <a:rPr lang="ar-SA" dirty="0"/>
              <a:t> لاَ ذَا بَرَاءَةٍ لِي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am now lacking neither justification to apologize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07314" y="1128981"/>
            <a:ext cx="39773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ذَا قُوَّةٍ فَأنْتَصِرُ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فَبِايِّ </a:t>
            </a:r>
            <a:r>
              <a:rPr lang="ar-SA"/>
              <a:t>شَيْء اسْتَقْبِلُكَ </a:t>
            </a:r>
            <a:r>
              <a:rPr lang="ar-SA" dirty="0"/>
              <a:t>يَا مَوْلايَ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thing can I now meet You, O my Master?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13539" y="1128981"/>
            <a:ext cx="416492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ابِسَمْعِي</a:t>
            </a:r>
            <a:r>
              <a:rPr lang="ar-SA" dirty="0"/>
              <a:t> أمْ بِبَصَرِي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by my hearing, my sight,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40328" y="1128981"/>
            <a:ext cx="63113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بِلِسَانِي أمْ بِيَدِي أمْ بِرِجْلِي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tongue, my hand, or my foot?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فِی دَوْلَ</a:t>
            </a:r>
            <a:r>
              <a:rPr lang="ar-SA" dirty="0"/>
              <a:t>ة</a:t>
            </a:r>
            <a:r>
              <a:rPr lang="ks-Arab" dirty="0"/>
              <a:t>ِ </a:t>
            </a:r>
            <a:r>
              <a:rPr lang="ar-SA" dirty="0"/>
              <a:t>ا</a:t>
            </a:r>
            <a:r>
              <a:rPr lang="ks-Arab" dirty="0"/>
              <a:t>َئِمَّ</a:t>
            </a:r>
            <a:r>
              <a:rPr lang="ar-SA" dirty="0"/>
              <a:t>ة</a:t>
            </a:r>
            <a:r>
              <a:rPr lang="ks-Arab"/>
              <a:t>ِ الْكُفْرِ</a:t>
            </a:r>
            <a:br>
              <a:rPr lang="ar-SA" dirty="0"/>
            </a:br>
            <a:r>
              <a:rPr lang="ar-SA" dirty="0" err="1"/>
              <a:t>الَّذِینَ</a:t>
            </a:r>
            <a:r>
              <a:rPr lang="ar-SA" dirty="0"/>
              <a:t> </a:t>
            </a:r>
            <a:r>
              <a:rPr lang="ar-SA"/>
              <a:t>نَقَضُوا عَھْدَكَ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government of the heads of unbelief who breached their covenant with You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الَيْسَ</a:t>
            </a:r>
            <a:r>
              <a:rPr lang="ar-SA"/>
              <a:t> كُلُّهَا نِعَمَكَ </a:t>
            </a:r>
            <a:r>
              <a:rPr lang="ar-SA" dirty="0"/>
              <a:t>عِنْدِي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Are all these not Your bounties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وَبِكُلِّهَا عَصَيْتُكَ </a:t>
            </a:r>
            <a:r>
              <a:rPr lang="ar-SA" dirty="0"/>
              <a:t>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all of them I have disobeyed You, O my Master?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ٱلْحُجَّةُ</a:t>
            </a:r>
            <a:r>
              <a:rPr lang="ar-SA" dirty="0"/>
              <a:t> </a:t>
            </a:r>
            <a:r>
              <a:rPr lang="ar-SA" dirty="0" err="1"/>
              <a:t>وَٱلسَّبِيلُ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absolute argument and claim against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سَتَرَنِي مِنَ </a:t>
            </a:r>
            <a:r>
              <a:rPr lang="ar-SA" dirty="0" err="1"/>
              <a:t>ٱلآبَاءِ</a:t>
            </a:r>
            <a:r>
              <a:rPr lang="ar-SA" dirty="0"/>
              <a:t> </a:t>
            </a:r>
            <a:r>
              <a:rPr lang="ar-SA" dirty="0" err="1"/>
              <a:t>وَٱلامَّهَاتِ</a:t>
            </a:r>
            <a:r>
              <a:rPr lang="ar-SA" dirty="0"/>
              <a:t> انْ يَزْجُرُونِي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covered me from fathers and mothers lest they might have driven me away,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ٱلْعَشَائِرِ</a:t>
            </a:r>
            <a:r>
              <a:rPr lang="ar-SA" dirty="0"/>
              <a:t> </a:t>
            </a:r>
            <a:r>
              <a:rPr lang="ar-SA" dirty="0" err="1"/>
              <a:t>وَٱلإِخْوَانِ</a:t>
            </a:r>
            <a:r>
              <a:rPr lang="ar-SA" dirty="0"/>
              <a:t> انْ يُعَيِّرُونِي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relatives and friends lest they might have gibed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ٱلسَّلاَطِينِ</a:t>
            </a:r>
            <a:r>
              <a:rPr lang="ar-SA" dirty="0"/>
              <a:t> انْ يُعَاقِبُونِي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rulers lest they might have punished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وَلَوِ </a:t>
            </a:r>
            <a:r>
              <a:rPr lang="ar-SA" dirty="0" err="1"/>
              <a:t>ٱطَّلَعُوٱ</a:t>
            </a:r>
            <a:r>
              <a:rPr lang="ar-SA" dirty="0"/>
              <a:t> 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they, O my Master, seen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4285" y="1128981"/>
            <a:ext cx="55034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عَلٰى مَا </a:t>
            </a:r>
            <a:r>
              <a:rPr lang="ar-SA" dirty="0" err="1"/>
              <a:t>ٱطَّلَعْتَ</a:t>
            </a:r>
            <a:r>
              <a:rPr lang="ar-SA" dirty="0"/>
              <a:t> عَلَيْهِ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which You knew about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إِذاً مَا انْظَرُونِي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would certainly have granted me no respite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وَلَرَفَضُونِي</a:t>
            </a:r>
            <a:r>
              <a:rPr lang="ar-SA" dirty="0"/>
              <a:t> وَقَطَعُونِي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would have rejected and parted company with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وَكَذَّبُوا رُسُلَكَ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denied Your messengers.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فَهَا انَا ذَا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now, O my God,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بَيْنَ يَدَيْكَ </a:t>
            </a:r>
            <a:r>
              <a:rPr lang="ar-SA" dirty="0"/>
              <a:t>يَا 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between Your hands, O my Master,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خَاضِعٌ ذَلِيلٌ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submissive, humble,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حَصِيرٌ حَقِيرٌ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helpless, and worthless.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ذُو بَرَاءَةٍ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now lacking neither justification to apologize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27164" y="1128981"/>
            <a:ext cx="41376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ذُو قُوَّةٍ فَأنْتَصِرُ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حُجَّةٍ فَاحْتَجُّ 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excuse to advance as a plea,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قَائِلٌ لَمْ اجْتَرِحْ وَلَمْ اعْمَلْ سُوءاً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I claim not committing and not acting badly.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عَسَىٰ</a:t>
            </a:r>
            <a:r>
              <a:rPr lang="ar-SA" dirty="0"/>
              <a:t> </a:t>
            </a:r>
            <a:r>
              <a:rPr lang="ar-SA" dirty="0" err="1"/>
              <a:t>ٱلْجُحُودُ</a:t>
            </a:r>
            <a:r>
              <a:rPr lang="ar-SA" dirty="0"/>
              <a:t> وَلَوْ جَحَدْتُ يَا مَوْلاَيَ يَنْفَعُنِي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denial, if I deny, O my Master, serve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وَانَّىٰ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and in what manner can I do so,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/>
              <a:t>لَكِنَّكَ </a:t>
            </a:r>
            <a:r>
              <a:rPr lang="ar-SA" dirty="0"/>
              <a:t>ا</a:t>
            </a:r>
            <a:r>
              <a:rPr lang="ks-Arab" dirty="0"/>
              <a:t>َخْرَجْتَنِی لِلَّذِی سَبَقَ لِی مِنَ الْھُدَی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took me out on account of the guidance that You have already known about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وَجَوَارِحِي كُلُّهَا </a:t>
            </a:r>
            <a:r>
              <a:rPr lang="ar-SA" dirty="0"/>
              <a:t>شَاهِدَةٌ عَلَيَّ بِمَا قَدْ عَمِلْتُ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all my organs are witnesses for what I did?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وَعَلِمْتُ يَقِيناً غَيْرَ </a:t>
            </a:r>
            <a:r>
              <a:rPr lang="ar-SA"/>
              <a:t>ذِي شَكٍّ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know for sure and without doubt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انَّكَ </a:t>
            </a:r>
            <a:r>
              <a:rPr lang="ar-SA" dirty="0"/>
              <a:t>سَائِلِي مِنْ عَظَائِمِ </a:t>
            </a:r>
            <a:r>
              <a:rPr lang="ar-SA" dirty="0" err="1"/>
              <a:t>ٱلامُورِ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will interrogate me about these grand matter,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وَانَّكَ ٱلْحَكَمُ</a:t>
            </a:r>
            <a:r>
              <a:rPr lang="en-US"/>
              <a:t> </a:t>
            </a:r>
            <a:r>
              <a:rPr lang="ar-SA" dirty="0" err="1"/>
              <a:t>ٱلْعَدْلُ</a:t>
            </a:r>
            <a:r>
              <a:rPr lang="ar-SA" dirty="0"/>
              <a:t> الَّذِي لاَ تَجُورُ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Just Judge Who never wrongs,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وَعَدْلُكَ مُهْلِكِي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justice will ruin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 كُلِّ عَدْلِكَ </a:t>
            </a:r>
            <a:r>
              <a:rPr lang="ar-SA" dirty="0"/>
              <a:t>مَهْرَبِي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Your all justice I flee.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تُعَذِّبْنِي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You, O my God, chastise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فَبِذُنُوبِي </a:t>
            </a:r>
            <a:r>
              <a:rPr lang="ar-SA"/>
              <a:t>بَعْدَ حُجَّتِكَ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because of my sins after Your claim against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تَعْفُ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pardon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فَبِحِلْمِكَ وَجُودِكَ وَكَرَمِكَ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on account of Your forbearance, magnanimity, and generosity.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 err="1"/>
              <a:t>الَّذِی</a:t>
            </a:r>
            <a:r>
              <a:rPr lang="ar-SA" dirty="0"/>
              <a:t> لَهُ یَسَّرْتَنِی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made easy the way to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7080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ٱلظَّالِمِينَ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wrongdoers.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8023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seeking forgiveness.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420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ٱلْمُوَحِّدِينَ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Your Oneness.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365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ٱلْخَائِفِينَ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fearful.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6949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ٱلْوَجِلِينَ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apprehensive.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وَفيهِ </a:t>
            </a:r>
            <a:r>
              <a:rPr lang="ar-SA" dirty="0"/>
              <a:t>ا</a:t>
            </a:r>
            <a:r>
              <a:rPr lang="ks-Arab" dirty="0"/>
              <a:t>َنْشَ</a:t>
            </a:r>
            <a:r>
              <a:rPr lang="ur-PK" dirty="0"/>
              <a:t>ا</a:t>
            </a:r>
            <a:r>
              <a:rPr lang="ks-Arab" dirty="0"/>
              <a:t>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brought me up in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07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hoping (for 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1286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desiring (for 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25139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ٱلْمُهَلِّلِينَ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there is no god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4049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ٱلسَّائِلِينَ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beseeching (You).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244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ٱلْمُسَبِّحِينَ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glorifying (You).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وَمِنْ </a:t>
            </a:r>
            <a:r>
              <a:rPr lang="ar-SA"/>
              <a:t>قَبْلِ ذلِكَ </a:t>
            </a:r>
            <a:r>
              <a:rPr lang="ar-SA" dirty="0"/>
              <a:t>رَؤُفْتَ 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before that, You had compassion on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8790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مِنَ ٱلْمُكَبِّرِينَ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You are the Greatest.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أنْتَ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رَبِّي وَرَبُّ آبَائِيَ </a:t>
            </a:r>
            <a:r>
              <a:rPr lang="ar-SA" dirty="0" err="1"/>
              <a:t>ٱلاوَّلِينَ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Lord and the Lord of my bygone fathers.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هٰذَا </a:t>
            </a:r>
            <a:r>
              <a:rPr lang="ar-SA"/>
              <a:t>ثَنَائِي عَلَيْكَ </a:t>
            </a:r>
            <a:r>
              <a:rPr lang="ar-SA" dirty="0"/>
              <a:t>مُمَجِّداً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this is my praise for You, celebrating Your glory,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وَإِخْلاصِي لِذِكْرِكَ </a:t>
            </a:r>
            <a:r>
              <a:rPr lang="ar-SA" dirty="0"/>
              <a:t>مُوَحِّداً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sincerity to mention You and profess Your Oneness,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وَإِقْرَارِي بِآلاَئِكَ </a:t>
            </a:r>
            <a:r>
              <a:rPr lang="ar-SA" dirty="0" err="1"/>
              <a:t>مُعَدِّداً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acknowledgment of Your bounties, counting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وَإِنْ كُنْتُ </a:t>
            </a:r>
            <a:r>
              <a:rPr lang="ar-SA" dirty="0"/>
              <a:t>مُقِرّاً انِّي لَمْ احْصِهَا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confess that I could never count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لِكَثْرَتِهَا </a:t>
            </a:r>
            <a:r>
              <a:rPr lang="ar-SA" dirty="0"/>
              <a:t>وَسُبُوغِهَا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innumerable, abundant,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58813" y="1128981"/>
            <a:ext cx="70743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وَتَظَاهُرِهَا وَتَقَادُمِهَا إِلٰى حَادِثٍ 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continuous, and prior to a certain event.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err="1"/>
              <a:t>بِجَمِیلِ</a:t>
            </a:r>
            <a:r>
              <a:rPr lang="ar-SA"/>
              <a:t> صُنْعِكَ</a:t>
            </a:r>
            <a:br>
              <a:rPr lang="ar-SA" dirty="0"/>
            </a:br>
            <a:r>
              <a:rPr lang="ar-SA"/>
              <a:t>وَسَوابِغِ نِعَمِكَ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Your excellent conferral and Your affluent bestowals.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لَمْ تَزَلْ تَتَعَهَّدُنِي بِهِ مَعَهَا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been conferring upon me with these bounties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مُنْذُ خَلَقْتَنِي </a:t>
            </a:r>
            <a:r>
              <a:rPr lang="ar-SA" dirty="0" err="1"/>
              <a:t>وَبَرَاتَنِي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You created and originated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اوَّلِ </a:t>
            </a:r>
            <a:r>
              <a:rPr lang="ar-SA" dirty="0" err="1"/>
              <a:t>ٱلْعُمْرِ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the beginning of my 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ٱلإِغْنَاءِ</a:t>
            </a:r>
            <a:r>
              <a:rPr lang="ar-SA" dirty="0"/>
              <a:t> مِنَ </a:t>
            </a:r>
            <a:r>
              <a:rPr lang="ar-SA" dirty="0" err="1"/>
              <a:t>ٱلْفَقْرِ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meeting my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وَكَشْفِ </a:t>
            </a:r>
            <a:r>
              <a:rPr lang="ar-SA" dirty="0" err="1"/>
              <a:t>ٱلضُّرِّ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relieving me from harm,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وَتَسْبِيبِ</a:t>
            </a:r>
            <a:r>
              <a:rPr lang="en-US" dirty="0"/>
              <a:t>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giving me means of easiness,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وَدَفْعِ </a:t>
            </a:r>
            <a:r>
              <a:rPr lang="ar-SA" dirty="0" err="1"/>
              <a:t>ٱلْعُسْرِ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repelling misery from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وَتَفْرِيجِ ٱلْكَرْبِ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alleviating my agonies,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وَٱلْعَافِيَةِ</a:t>
            </a:r>
            <a:r>
              <a:rPr lang="ar-SA" dirty="0"/>
              <a:t> فِي </a:t>
            </a:r>
            <a:r>
              <a:rPr lang="ar-SA" dirty="0" err="1"/>
              <a:t>ٱلْبَدَنِ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granting me wellbeing in my body,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وَٱلسَّلاَمَةِ</a:t>
            </a:r>
            <a:r>
              <a:rPr lang="ar-SA" dirty="0"/>
              <a:t> فِي </a:t>
            </a:r>
            <a:r>
              <a:rPr lang="ar-SA" dirty="0" err="1"/>
              <a:t>ٱلدِّينِ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furnishing me with sound faith.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فَابْتَدَعْتَ خَلْقِی مِنْ </a:t>
            </a:r>
            <a:r>
              <a:rPr lang="ar-SA" dirty="0" err="1"/>
              <a:t>مَنِیٍّ</a:t>
            </a:r>
            <a:r>
              <a:rPr lang="ar-SA" dirty="0"/>
              <a:t> </a:t>
            </a:r>
            <a:r>
              <a:rPr lang="ar-SA" dirty="0" err="1"/>
              <a:t>یُمْنی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You fashioned my creation from semen that gushed forth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39354" y="1128981"/>
            <a:ext cx="99132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 رَفَدَنِي عَلٰى قَدْرِ ذِكْرِ نِعْمَتِكَ جَمِيعُ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all creatures assist me to be able to mention Your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ٱلاوَّلِينَ</a:t>
            </a:r>
            <a:r>
              <a:rPr lang="en-US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the past and the coming generations,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1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قَدَرْتُ وَلاَ هُمْ عَلٰى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I nor will they be able to do that.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تَقَدَّسْتَ 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 and Exalted be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</a:t>
            </a:r>
            <a:r>
              <a:rPr lang="ar-SA"/>
              <a:t>رَبٍّ كَرِيمٍ </a:t>
            </a:r>
            <a:r>
              <a:rPr lang="ar-SA" dirty="0"/>
              <a:t>عَظِيمٍ رَحِيمٍ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All-generous, All-great, and All-merciful Sustainer.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</a:t>
            </a:r>
            <a:r>
              <a:rPr lang="ar-SA"/>
              <a:t>تُحْصَىٰ آلاَؤُكَ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bounties are innumerable,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يُبْلَغُ ثَنَاؤُكَ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(proper) praise of You is unreachable,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تُكَافَىٰ نَعْمَاؤُكَ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graces cannot be rewarded.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8224" y="1128981"/>
            <a:ext cx="59955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upon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وَاتْمِمْ </a:t>
            </a:r>
            <a:r>
              <a:rPr lang="ar-SA"/>
              <a:t>عَلَيْنَا نِعَمَكَ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Your bounties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414F1A-E766-9CD8-A960-1F664287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لِعَطائِهِ مَانِعٌ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Whose gifts cannot be stopped by anything,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/>
              <a:t>وَاَسْكَنْتَنى </a:t>
            </a:r>
            <a:r>
              <a:rPr lang="ks-Arab" dirty="0"/>
              <a:t>فِی ظُلُماتٍ ثَل</a:t>
            </a:r>
            <a:r>
              <a:rPr lang="ar-SA" dirty="0"/>
              <a:t>َ</a:t>
            </a:r>
            <a:r>
              <a:rPr lang="ks-Arab" dirty="0"/>
              <a:t>اثٍ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 me up in triple darkness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وَاسْعِدْنَا بِطَاعَتِكَ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happy by obeying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1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سُبْحَانَكَ لاَ إِلٰهَ إِلاَّ أنْتَ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You. There is no god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تُجِيبُ </a:t>
            </a:r>
            <a:r>
              <a:rPr lang="ar-SA" dirty="0" err="1"/>
              <a:t>ٱلْمُضْطَرَّ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answer the distressed,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وَتَكْشِفُ </a:t>
            </a:r>
            <a:r>
              <a:rPr lang="ar-SA" dirty="0" err="1"/>
              <a:t>ٱلسُّوءَ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remove the evil,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وَتُغِيثُ ٱلْمَكْرُوبَ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aid the anguished,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وَتَشْفِي </a:t>
            </a:r>
            <a:r>
              <a:rPr lang="ar-SA" dirty="0" err="1"/>
              <a:t>ٱلسَّقِيمَ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cure the ailed,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وَتُغْنِي </a:t>
            </a:r>
            <a:r>
              <a:rPr lang="ar-SA" dirty="0" err="1"/>
              <a:t>ٱلْفَقِيرَ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enrich the poor,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وَتَجْبُرُ ٱلْكَسِيرَ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 the broken,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وَتَرْحَمُ </a:t>
            </a:r>
            <a:r>
              <a:rPr lang="ar-SA" dirty="0" err="1"/>
              <a:t>ٱلصَّغِيرَ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the young,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وَتُعِينُ ٱلْكَبِيرَ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the 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بَیْنَ لَحْمٍ وَدَمٍ وَجِلْدٍ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among flesh, blood, and skin.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وَلَيْسَ دُونَكَ </a:t>
            </a:r>
            <a:r>
              <a:rPr lang="ar-SA" dirty="0"/>
              <a:t>ظَهِيرٌ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can help against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فَوْقَكَ </a:t>
            </a:r>
            <a:r>
              <a:rPr lang="ar-SA" dirty="0"/>
              <a:t>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more powerful than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78460" y="1128981"/>
            <a:ext cx="40350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ٱلْعَلِيُّ</a:t>
            </a:r>
            <a:r>
              <a:rPr lang="ar-SA" dirty="0"/>
              <a:t> </a:t>
            </a:r>
            <a:r>
              <a:rPr lang="ar-SA" dirty="0" err="1"/>
              <a:t>ٱلْكَبِيرُ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Most High, the All-great.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/>
              <a:t>مُطْلِقَ ٱلْمُكَبَّلِ </a:t>
            </a:r>
            <a:r>
              <a:rPr lang="ar-SA" dirty="0" err="1"/>
              <a:t>ٱلاسِيرِ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release the shackled captive!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رَازِقَ </a:t>
            </a:r>
            <a:r>
              <a:rPr lang="ar-SA" dirty="0" err="1"/>
              <a:t>ٱلطِّفْلِ</a:t>
            </a:r>
            <a:r>
              <a:rPr lang="ar-SA" dirty="0"/>
              <a:t> </a:t>
            </a:r>
            <a:r>
              <a:rPr lang="ar-SA" dirty="0" err="1"/>
              <a:t>ٱلصَّغِيرِ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provides sustenance to the young child!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عِصْمَةَ </a:t>
            </a:r>
            <a:r>
              <a:rPr lang="ar-SA" dirty="0" err="1"/>
              <a:t>ٱلْخَائِفِ</a:t>
            </a:r>
            <a:r>
              <a:rPr lang="ar-SA" dirty="0"/>
              <a:t> </a:t>
            </a:r>
            <a:r>
              <a:rPr lang="ar-SA" dirty="0" err="1"/>
              <a:t>ٱلْمُسْتَجِيرِ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Preserver of the afraid seeker of refuge!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/>
              <a:t>لاَ شَرِيكَ </a:t>
            </a:r>
            <a:r>
              <a:rPr lang="ar-SA" dirty="0"/>
              <a:t>لَهُ وَلاَ وَزِيرَ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neither partner nor assistant,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8224" y="1128981"/>
            <a:ext cx="59955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وَاعْطِنِي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me, in this evening,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افْضَلَ مَا اعْطَيْتَ وَانَلْتَ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what You have granted and awarded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لَمْ </a:t>
            </a:r>
            <a:r>
              <a:rPr lang="ar-SA" dirty="0" err="1"/>
              <a:t>تُشْھِدْنِی</a:t>
            </a:r>
            <a:r>
              <a:rPr lang="ar-SA" dirty="0"/>
              <a:t> </a:t>
            </a:r>
            <a:r>
              <a:rPr lang="ar-SA" dirty="0" err="1"/>
              <a:t>خَلْقِی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not made me witness my creation,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احَداً </a:t>
            </a:r>
            <a:r>
              <a:rPr lang="ar-SA"/>
              <a:t>مِنْ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any of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نِعْمَةٍ تُولِيهَا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a grace that You donate,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وَآلاَءٍ تُجَدِّدُهَا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bounties that You re-offer,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وَبَلِيَّةٍ تَصْرِفُهَا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tribulation that You deter,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وَكُرْبَةٍ تَكْشِفُهَا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 anguish that You remove,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وَدَعْوَةٍ تَسْمَعُهَا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prayer that You answer,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وَحَسَنَةٍ تَتَقَبَّلُهَا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good deed that You admit,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وَسَيِّئَةٍ </a:t>
            </a:r>
            <a:r>
              <a:rPr lang="ar-SA" dirty="0" err="1"/>
              <a:t>تَتَغَمَّدُهَا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evildoing that You screen.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</a:t>
            </a:r>
            <a:r>
              <a:rPr lang="ar-SA" dirty="0"/>
              <a:t>لَطِيفٌ بِمَا تَشَاءُ خَبِيرٌ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All-tender to him You will, and All-aware,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17171" y="1128981"/>
            <a:ext cx="45576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وَعَلٰى كُلِّ 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2351" y="1128981"/>
            <a:ext cx="6287298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وَلَمْ تَجْعَلْ إِلَيَّ شَيْئاً مِنْ أمْرِي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referred any part of my creation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اقْرَبُ مَنْ دُعِيَ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are the nearest of those whom are prayed,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وَاسْرَعُ مَنْ اجَابَ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promptest of those who may respond,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وَاكْرَمُ </a:t>
            </a:r>
            <a:r>
              <a:rPr lang="ar-SA" dirty="0"/>
              <a:t>مَنْ عَفَا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generous of those who may pardon,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وَاوْسَعُ مَنْ </a:t>
            </a:r>
            <a:r>
              <a:rPr lang="ar-SA" dirty="0" err="1"/>
              <a:t>اعْطَىٰ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liberal of those who give,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وَاسْمَعُ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responding of those whom are asked.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رَحْمٰنَ</a:t>
            </a:r>
            <a:r>
              <a:rPr lang="ar-SA" dirty="0"/>
              <a:t>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r>
              <a:rPr lang="ar-SA" dirty="0"/>
              <a:t> وَرَحِيمَهُمَا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 of the world and the Hereafter, and All-merciful!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لَيْسَ كَمِثْلِكَ </a:t>
            </a:r>
            <a:r>
              <a:rPr lang="ar-SA" dirty="0"/>
              <a:t>مَسْؤُولٌ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besought one is like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سِوَاكَ </a:t>
            </a:r>
            <a:r>
              <a:rPr lang="ar-SA" dirty="0" err="1"/>
              <a:t>مَامُولٌ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save You is hoped.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دَعَوْتُكَ </a:t>
            </a:r>
            <a:r>
              <a:rPr lang="ar-SA" dirty="0" err="1"/>
              <a:t>فَاجَبْتَنِي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prayed You and You answered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وَسَالْتُكَ </a:t>
            </a:r>
            <a:r>
              <a:rPr lang="ar-SA" dirty="0" err="1"/>
              <a:t>فَاعْطَيْتَنِي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besought You and You gave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ثُمَّ اخْرَجْتَنِي لِلَّذِي سَبَقَ لِي مِنَ </a:t>
            </a:r>
            <a:r>
              <a:rPr lang="ar-SA" dirty="0" err="1"/>
              <a:t>ٱلْهُدَىٰ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took me out on account of the guidance that You have already known about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وَرَغِبْتُ إِلَيْكَ </a:t>
            </a:r>
            <a:r>
              <a:rPr lang="ar-SA" dirty="0"/>
              <a:t>فَرَحِمْتَنِي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desired for You and You had mercy on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وَوَثِقْتُ بِكَ </a:t>
            </a:r>
            <a:r>
              <a:rPr lang="ar-SA" dirty="0"/>
              <a:t>فَنَجَّيْتَنِي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had confidence in You and You saved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وَفَزِعْتُ إِلَيْكَ فَكَفَيْتَنِي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resorted to You in awe and You delivered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7672" y="1128981"/>
            <a:ext cx="48766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عَلٰى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send blessings to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عَبْدِكَ وَرَسُولِكَ وَنَبِيِّكَ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servant, messenger, and prophet,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47217" y="1128981"/>
            <a:ext cx="749756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وَعَلٰى </a:t>
            </a:r>
            <a:r>
              <a:rPr lang="ar-SA" dirty="0" err="1"/>
              <a:t>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all of his Household, the pure and immaculate,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وَتَمِّمْ </a:t>
            </a:r>
            <a:r>
              <a:rPr lang="ar-SA"/>
              <a:t>لَنَا نَعْمَاءَكَ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perfect for us Your graces,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وَهَنِّئْنَا عَطَاءَكَ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us taste the pleasure of Your gifts,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وَٱكْتُبْنَا لَكَ شَاكِرِينَ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register us as thankful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وَلآِلاَئِكَ ذَاكِرِينَ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 oft-referring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إِلَی</a:t>
            </a:r>
            <a:r>
              <a:rPr lang="ar-SA" dirty="0"/>
              <a:t> </a:t>
            </a:r>
            <a:r>
              <a:rPr lang="ar-SA" dirty="0" err="1"/>
              <a:t>الدُّنْیَا</a:t>
            </a:r>
            <a:r>
              <a:rPr lang="ar-SA" dirty="0"/>
              <a:t> </a:t>
            </a:r>
            <a:r>
              <a:rPr lang="ar-SA" dirty="0" err="1"/>
              <a:t>تآمّاً</a:t>
            </a:r>
            <a:r>
              <a:rPr lang="ar-SA" dirty="0"/>
              <a:t> سَوِیّاً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the world, perfect and in sound health.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آمِينَ </a:t>
            </a:r>
            <a:r>
              <a:rPr lang="ar-SA" dirty="0" err="1"/>
              <a:t>آمِينَ</a:t>
            </a:r>
            <a:r>
              <a:rPr lang="ar-SA" dirty="0"/>
              <a:t> رَبَّ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Respond, respond! O Lord of the worlds!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يَا </a:t>
            </a:r>
            <a:r>
              <a:rPr lang="ar-SA"/>
              <a:t>مَنْ مَلَكَ </a:t>
            </a:r>
            <a:r>
              <a:rPr lang="ar-SA" dirty="0"/>
              <a:t>فَقَدَرَ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 owns; therefore, He controls,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وَقَدَرَ فَقَهَرَ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controls; therefore, He has absolute authority,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وَعُصِيَ فَسَتَرَ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disobeyed; yet, He covers,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وَٱسْتُغْفِرَ</a:t>
            </a:r>
            <a:r>
              <a:rPr lang="ar-SA" dirty="0"/>
              <a:t> فَغَفَرَ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prayed for forgiveness; therefore, He forgives.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غَايَةَ </a:t>
            </a:r>
            <a:r>
              <a:rPr lang="ar-SA" dirty="0" err="1"/>
              <a:t>ٱلطَّالِبِينَ</a:t>
            </a:r>
            <a:r>
              <a:rPr lang="ar-SA" dirty="0"/>
              <a:t>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aim of seekers and desirers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وَمُنْتَهَىٰ</a:t>
            </a:r>
            <a:r>
              <a:rPr lang="ar-SA" dirty="0"/>
              <a:t> امَلِ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ultimate purpose of the hope of hopers!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 err="1"/>
              <a:t>احَاطَ</a:t>
            </a:r>
            <a:r>
              <a:rPr lang="ar-SA"/>
              <a:t> بِكُلِّ </a:t>
            </a:r>
            <a:r>
              <a:rPr lang="ar-SA" dirty="0"/>
              <a:t>شَيْء عِلْماً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encompasses all things in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وَوَسِعَ </a:t>
            </a:r>
            <a:r>
              <a:rPr lang="ar-SA" dirty="0" err="1"/>
              <a:t>ٱلْمُسْتَقِيلِينَ</a:t>
            </a:r>
            <a:r>
              <a:rPr lang="ar-SA" dirty="0"/>
              <a:t> </a:t>
            </a:r>
            <a:r>
              <a:rPr lang="ar-SA" dirty="0" err="1"/>
              <a:t>رَافَةً</a:t>
            </a:r>
            <a:r>
              <a:rPr lang="ar-SA" dirty="0"/>
              <a:t> وَرَحْمَةً وَحِلْماً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covers those who quit (their sins) with tender, mercy, and forbearance!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إِنَّا </a:t>
            </a:r>
            <a:r>
              <a:rPr lang="ar-SA"/>
              <a:t>نَتَوَجَّهُ إِلَيْكَ </a:t>
            </a:r>
            <a:r>
              <a:rPr lang="ar-SA" dirty="0"/>
              <a:t>فِي هٰذِهِ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we turn our faces to You in this evening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وَحَفِظْتَنِی</a:t>
            </a:r>
            <a:r>
              <a:rPr lang="ar-SA" dirty="0"/>
              <a:t> فِی الْمَھْدِ طِفْلاً </a:t>
            </a:r>
            <a:r>
              <a:rPr lang="ar-SA" dirty="0" err="1"/>
              <a:t>صَبِیًّا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safeguarded me in the cradle as small child.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ٱلَّتِي</a:t>
            </a:r>
            <a:r>
              <a:rPr lang="ar-SA" dirty="0"/>
              <a:t> شَرَّفْتَهَا وَعَظَّمْتَهَا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deem honorable and reverential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بِمُحَمَّدٍ نَبِيِّكَ وَرَسُولِكَ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(asking You) in the name of Muhammad, Your Prophet,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وَخِيَرَتِكَ مِنْ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Your creation,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5336" y="1128981"/>
            <a:ext cx="43813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وَامِينِكَ</a:t>
            </a:r>
            <a:r>
              <a:rPr lang="ar-SA" dirty="0"/>
              <a:t> عَلٰى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trustee on Your Revelation,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ٱلْبَشِيرِ</a:t>
            </a:r>
            <a:r>
              <a:rPr lang="ar-SA" dirty="0"/>
              <a:t> </a:t>
            </a:r>
            <a:r>
              <a:rPr lang="ar-SA" dirty="0" err="1"/>
              <a:t>ٱلنَّذِيرِ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bearer of glad tidings, the warner,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ٱلسِّرَاجِ</a:t>
            </a:r>
            <a:r>
              <a:rPr lang="ar-SA" dirty="0"/>
              <a:t> </a:t>
            </a:r>
            <a:r>
              <a:rPr lang="ar-SA" dirty="0" err="1"/>
              <a:t>ٱلْمُنِيرِ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shining lantern,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7241" y="1128981"/>
            <a:ext cx="66175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انْعَمْتَ بِهِ عَلٰى </a:t>
            </a:r>
            <a:r>
              <a:rPr lang="ar-SA" dirty="0" err="1"/>
              <a:t>ٱلْمُسْلِمِينَ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 whom You have conferred upon the Muslims,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رَحْمَةً لِلْعَالَمِينَ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made mercy for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44199" y="1128981"/>
            <a:ext cx="73036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Allah, bless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مُحَمَّدٌ </a:t>
            </a:r>
            <a:r>
              <a:rPr lang="ar-SA" err="1"/>
              <a:t>اهْلٌ</a:t>
            </a:r>
            <a:r>
              <a:rPr lang="ar-SA"/>
              <a:t> لِذٰلِكَ مِنْكَ </a:t>
            </a:r>
            <a:r>
              <a:rPr lang="ar-SA" dirty="0"/>
              <a:t>يَا عَظِيمُ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as much as Muhammad deserves that from You, O All-great.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وَرَزَقْتَنِی مِنَ </a:t>
            </a:r>
            <a:r>
              <a:rPr lang="ar-SA" dirty="0" err="1"/>
              <a:t>الْغِذآءِ</a:t>
            </a:r>
            <a:r>
              <a:rPr lang="ar-SA" dirty="0"/>
              <a:t> لَبَنًا </a:t>
            </a:r>
            <a:r>
              <a:rPr lang="ar-SA" dirty="0" err="1"/>
              <a:t>مَرِیًّا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provided me with wholesome milk as food.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9343" y="1128981"/>
            <a:ext cx="43733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فَصَلِّ عَلَيْهِ وَعَلٰى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ٱلْمُنْتَجَبِينَ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elite, pure, and immaculate—all of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وَتَغَمَّدْنَا بِعَفْوِكَ </a:t>
            </a:r>
            <a:r>
              <a:rPr lang="ar-SA" dirty="0"/>
              <a:t>عَنَّا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encompass us with Your pardoning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فَإِلَيْكَ </a:t>
            </a:r>
            <a:r>
              <a:rPr lang="ar-SA" dirty="0"/>
              <a:t>عَجَّتِ </a:t>
            </a:r>
            <a:r>
              <a:rPr lang="ar-SA" dirty="0" err="1"/>
              <a:t>ٱلاصْوَاتُ</a:t>
            </a:r>
            <a:r>
              <a:rPr lang="ar-SA" dirty="0"/>
              <a:t> بِصُنُوفِ </a:t>
            </a:r>
            <a:r>
              <a:rPr lang="ar-SA" dirty="0" err="1"/>
              <a:t>ٱللُّغَاتِ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the voices of various languages clamoring;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فَٱجْعَلْ</a:t>
            </a:r>
            <a:r>
              <a:rPr lang="ar-SA" dirty="0"/>
              <a:t> لَنَا </a:t>
            </a:r>
            <a:r>
              <a:rPr lang="ar-SA" dirty="0" err="1"/>
              <a:t>ٱللَّهُمَّ</a:t>
            </a:r>
            <a:r>
              <a:rPr lang="ar-SA" dirty="0"/>
              <a:t>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decide for us, O Allah, in this evening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نَصِيباً </a:t>
            </a:r>
            <a:r>
              <a:rPr lang="ar-SA"/>
              <a:t>مِنْ كُلِّ </a:t>
            </a:r>
            <a:r>
              <a:rPr lang="ar-SA" dirty="0"/>
              <a:t>خَيْرٍ تَقْسِمُهُ </a:t>
            </a:r>
            <a:r>
              <a:rPr lang="ar-SA"/>
              <a:t>بَيْنَ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share from every good item that You distribute among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وَنُورٍ تَهْدِي 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illumination by which You guide,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وَرَحْمَةٍ تَنْشُرُهَا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mercy that You spread,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وَبَرَكَةٍ </a:t>
            </a:r>
            <a:r>
              <a:rPr lang="ar-SA" dirty="0"/>
              <a:t>تُنْزِلُهَا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 that You bring down,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وَعَافِيَةٍ تُجَلِّلُهَا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wellbeing that You extend,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وَعَطَفْتَ عَلَیَّ قُلُوبَ الْحَوَاضِنِ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made the hearts of the nursemaids tender.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وَرِزْقٍ تَبْسُطُهُ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sustenance that You stretch,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اقْلِبْنَا فِي </a:t>
            </a:r>
            <a:r>
              <a:rPr lang="ar-SA" dirty="0" err="1"/>
              <a:t>هٰذَا</a:t>
            </a:r>
            <a:r>
              <a:rPr lang="ar-SA" dirty="0"/>
              <a:t> </a:t>
            </a:r>
            <a:r>
              <a:rPr lang="ar-SA" dirty="0" err="1"/>
              <a:t>ٱلْوَقْتِ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turn us in this hour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مُنْجِحِينَ مُفْلِحِينَ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successful, flourishing,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مَبْرُورِينَ غَانِمِينَ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blessed, and gainers.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مِنَ </a:t>
            </a:r>
            <a:r>
              <a:rPr lang="ar-SA" dirty="0" err="1"/>
              <a:t>ٱلْقَانِطِينَ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include us with the despondent.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تُخْلِنَا </a:t>
            </a:r>
            <a:r>
              <a:rPr lang="ar-SA"/>
              <a:t>مِنْ 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leave us without Your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تَحْرِمْنَا مَا نُؤَمِّلُهُ </a:t>
            </a:r>
            <a:r>
              <a:rPr lang="ar-SA"/>
              <a:t>مِنْ 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us of that which we hope from Your favor.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</a:t>
            </a:r>
            <a:r>
              <a:rPr lang="ar-SA"/>
              <a:t>مِنْ رَحْمَتِكَ </a:t>
            </a:r>
            <a:r>
              <a:rPr lang="ar-SA" dirty="0"/>
              <a:t>مَحْرُومِينَ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us deprived of Your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لِفَضْلِ مَا نُؤَمِّلُهُ </a:t>
            </a:r>
            <a:r>
              <a:rPr lang="ar-SA"/>
              <a:t>مِنْ عَطَائِكَ </a:t>
            </a:r>
            <a:r>
              <a:rPr lang="ar-SA" dirty="0"/>
              <a:t>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despair of the favor of what we hope from Your gifts.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وَكَفَّلْتَنِی </a:t>
            </a:r>
            <a:r>
              <a:rPr lang="ar-SA" dirty="0" err="1"/>
              <a:t>الْاُمَّهاتِ</a:t>
            </a:r>
            <a:r>
              <a:rPr lang="ar-SA" dirty="0"/>
              <a:t> الرَّوَاحِمَ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given me into the charge of merciful mothers.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تَرُدَّنَا خَائِبِينَ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turn us down disappointed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مِنْ بَابِكَ </a:t>
            </a:r>
            <a:r>
              <a:rPr lang="ar-SA" dirty="0"/>
              <a:t>مَطْرُودِينَ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driven away from Your door.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اجْوَدَ </a:t>
            </a:r>
            <a:r>
              <a:rPr lang="ar-SA" dirty="0" err="1"/>
              <a:t>ٱلاجْوَدِينَ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Magnanimous of all those who treat magnanimously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وَاكْرَمَ ٱلاكْرَمِينَ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Generous of all those who act generously!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إِلَيْكَ </a:t>
            </a:r>
            <a:r>
              <a:rPr lang="ar-SA" dirty="0"/>
              <a:t>اقْبَلْنَا مُوقِنِينَ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we advancing with full conviction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وَلِبَيْتِكَ </a:t>
            </a:r>
            <a:r>
              <a:rPr lang="ar-SA" dirty="0" err="1"/>
              <a:t>ٱلْحَرَامِ</a:t>
            </a:r>
            <a:r>
              <a:rPr lang="ar-SA" dirty="0"/>
              <a:t> آمِّينَ قَاصِدِينَ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Holy House are we betaking ourselves purposefully;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5179" y="1128981"/>
            <a:ext cx="41216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فَاعِنَّا</a:t>
            </a:r>
            <a:r>
              <a:rPr lang="ar-SA" dirty="0"/>
              <a:t> عَلٰى مَنَاسِكِنَا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help us do our rituals (perfectly)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وَاكْمِلْ </a:t>
            </a:r>
            <a:r>
              <a:rPr lang="ar-SA" dirty="0"/>
              <a:t>لَنَا حَجَّنَا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for us our pilgrimage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وَٱعْفُ</a:t>
            </a:r>
            <a:r>
              <a:rPr lang="ar-SA" dirty="0"/>
              <a:t> عَنَّا وَعَافِنَا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pardon us, and grant us wellbeing.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</a:t>
            </a:r>
            <a:r>
              <a:rPr lang="ar-SA"/>
              <a:t>مَدَدْنَا إِلَيْكَ </a:t>
            </a:r>
            <a:r>
              <a:rPr lang="ar-SA" dirty="0"/>
              <a:t>ايْدِيَنَا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are stretching our hands toward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3CD664-3810-C4DF-8794-3CEE49EA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وَلاَ كَصُنْعِهِ </a:t>
            </a:r>
            <a:r>
              <a:rPr lang="ar-SA" dirty="0"/>
              <a:t>صُنْعُ صَانِعٍ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making cannot be resembled by the making of anyone.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وَكَلاَ </a:t>
            </a:r>
            <a:r>
              <a:rPr lang="ar-SA" dirty="0"/>
              <a:t>تَنِی مِنْ طَوَارِقِ الْجَانِّ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saved me from the visits of the Jinn.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فَهِيَ بِذِلَّةِ </a:t>
            </a:r>
            <a:r>
              <a:rPr lang="ar-SA" dirty="0" err="1"/>
              <a:t>ٱلاِﹾعْتِرَافِ</a:t>
            </a:r>
            <a:r>
              <a:rPr lang="ar-SA" dirty="0"/>
              <a:t> مَوْسُومَةٌ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they are marked by the humiliation of confession.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فَاعْطِنَا فِي هٰذِهِ </a:t>
            </a:r>
            <a:r>
              <a:rPr lang="ar-SA" dirty="0" err="1"/>
              <a:t>ٱلْعَشِيَّةِ</a:t>
            </a:r>
            <a:r>
              <a:rPr lang="ar-SA" dirty="0"/>
              <a:t> </a:t>
            </a:r>
            <a:r>
              <a:rPr lang="ar-SA"/>
              <a:t>مَا سَالْنَاكَ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grant us in this evening that which we have besought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وَٱكْفِنَا مَا ٱسْتَكْفَيْنَاكَ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that which we have besought You to save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فَلاَ كَافِيَ لَنَا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we have no savior but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رَبَّ </a:t>
            </a:r>
            <a:r>
              <a:rPr lang="ar-SA"/>
              <a:t>لَنَا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no sustainer but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نَافِذٌ </a:t>
            </a:r>
            <a:r>
              <a:rPr lang="ar-SA"/>
              <a:t>فِينَا حُكْمُكَ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decree is prevalent on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مُحِيطٌ </a:t>
            </a:r>
            <a:r>
              <a:rPr lang="ar-SA"/>
              <a:t>بِنَا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knowledge is encompassing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عَدْلٌ </a:t>
            </a:r>
            <a:r>
              <a:rPr lang="ar-SA"/>
              <a:t>فِينَا قَضَاؤُكَ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decisions about us is just.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إِقْضِ</a:t>
            </a:r>
            <a:r>
              <a:rPr lang="ar-SA" dirty="0"/>
              <a:t> لَنَا </a:t>
            </a:r>
            <a:r>
              <a:rPr lang="ar-SA" dirty="0" err="1"/>
              <a:t>ٱلْخَيْرَ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decree for us that which is good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وَٱجْعَلْنَا</a:t>
            </a:r>
            <a:r>
              <a:rPr lang="ar-SA" dirty="0"/>
              <a:t> مِنْ اهْلِ </a:t>
            </a:r>
            <a:r>
              <a:rPr lang="ar-SA" dirty="0" err="1"/>
              <a:t>ٱلْخَيْرِ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of the people of goodness.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وَسَلَّمْتَنِی مِنَ الزِّیَادَۃِ وَالنُّقْصَانِ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delivered me from increase and decrease.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اوْجِبْ </a:t>
            </a:r>
            <a:r>
              <a:rPr lang="ar-SA"/>
              <a:t>لَنَا بِجُودِكَ </a:t>
            </a:r>
            <a:r>
              <a:rPr lang="ar-SA" dirty="0"/>
              <a:t>عَظِيمَ </a:t>
            </a:r>
            <a:r>
              <a:rPr lang="ar-SA" dirty="0" err="1"/>
              <a:t>ٱلاجْرِ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decide for us, on account of Your magnanimity, a great reward,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وَكَرِيمَ </a:t>
            </a:r>
            <a:r>
              <a:rPr lang="ar-SA" dirty="0" err="1"/>
              <a:t>ٱلذُّخْرِ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generous reserve,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وَدَوَامَ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 permanent easiness,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لَنَا ذُنُوبَنَا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us all our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تُهْلِكْنَا مَعَ 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annihilate us with those annihilated,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تَصْرِفْ </a:t>
            </a:r>
            <a:r>
              <a:rPr lang="ar-SA"/>
              <a:t>عَنَّا رَافَتَكَ وَرَحْمَتَكَ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drive away from us Your tenderness and mercy;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ٱجْعَلْنَا فِي هٰذَا ٱلْوَقْتِ</a:t>
            </a:r>
            <a:br>
              <a:rPr lang="ar-SA" dirty="0"/>
            </a:br>
            <a:r>
              <a:rPr lang="ar-SA" dirty="0"/>
              <a:t> </a:t>
            </a:r>
            <a:r>
              <a:rPr lang="ar-SA"/>
              <a:t>مِمَّنْ سَالَكَ </a:t>
            </a:r>
            <a:r>
              <a:rPr lang="ar-SA" dirty="0"/>
              <a:t>فَاعْطَيْتَهُ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include us, at this hour, with them who besought You and You thus gave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وَشَكَرَكَ </a:t>
            </a:r>
            <a:r>
              <a:rPr lang="ar-SA" dirty="0"/>
              <a:t>فَزِدْتَهُ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thanked You and You thus increased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وَثَابَ إِلَيْكَ </a:t>
            </a:r>
            <a:r>
              <a:rPr lang="ar-SA" dirty="0"/>
              <a:t>فَقَبِلْتَهُ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returned to You and You thus accepted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فَتَعَالَیْتَ</a:t>
            </a:r>
            <a:r>
              <a:rPr lang="ar-SA" dirty="0"/>
              <a:t> </a:t>
            </a:r>
            <a:r>
              <a:rPr lang="ar-SA" dirty="0" err="1"/>
              <a:t>یَارَحِیمُ</a:t>
            </a:r>
            <a:r>
              <a:rPr lang="ar-SA" dirty="0"/>
              <a:t> </a:t>
            </a:r>
            <a:r>
              <a:rPr lang="ar-SA" dirty="0" err="1"/>
              <a:t>یَارَحْمٰنُ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Exalted be You, O All-merciful, O All-beneficent.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وَتَنَصَّلَ إِلَيْكَ </a:t>
            </a:r>
            <a:r>
              <a:rPr lang="ar-SA" dirty="0"/>
              <a:t>مِنْ </a:t>
            </a:r>
            <a:r>
              <a:rPr lang="ar-SA"/>
              <a:t>ذُنُوبِهِ كُلِّهَا </a:t>
            </a:r>
            <a:r>
              <a:rPr lang="ar-SA" dirty="0"/>
              <a:t>فَغَفَرْتَهَا 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renounced all their sins before You and You thus forgave them;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 of Majesty and Honor!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وَنَقِّنَا وَسَدِّدْنَا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purify us and lead us to success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وَٱقْبَلْ</a:t>
            </a:r>
            <a:r>
              <a:rPr lang="ar-SA" dirty="0"/>
              <a:t> تَضَرُّعَنَا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admit our earnest entreaty;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best of all those who are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ارْحَمَ مَنِ </a:t>
            </a:r>
            <a:r>
              <a:rPr lang="ar-SA" dirty="0" err="1"/>
              <a:t>ٱسْتُرْحِمَ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Merciful of all those whose mercy is sought!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</a:t>
            </a:r>
            <a:r>
              <a:rPr lang="ar-SA" dirty="0" err="1"/>
              <a:t>يَخْفَىٰ</a:t>
            </a:r>
            <a:r>
              <a:rPr lang="ar-SA" dirty="0"/>
              <a:t> عَلَيْهِ إِغْمَاضُ </a:t>
            </a:r>
            <a:r>
              <a:rPr lang="ar-SA" dirty="0" err="1"/>
              <a:t>ٱلْجُفُونِ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from Whom the closing of eyelids cannot be hidden,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لَحْظُ </a:t>
            </a:r>
            <a:r>
              <a:rPr lang="ar-SA" dirty="0" err="1"/>
              <a:t>ٱلْعُيُونِ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the glances of eyes,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ٱسْتَقَرَّ</a:t>
            </a:r>
            <a:r>
              <a:rPr lang="ar-SA" dirty="0"/>
              <a:t> </a:t>
            </a:r>
            <a:r>
              <a:rPr lang="ar-SA"/>
              <a:t>فِي ٱلْمَكْنُونِ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is that which settles in the unseen,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ٱنْطَوَتْ</a:t>
            </a:r>
            <a:r>
              <a:rPr lang="ar-SA" dirty="0"/>
              <a:t> عَلَيْهِ مُضْمَرَاتُ </a:t>
            </a:r>
            <a:r>
              <a:rPr lang="ar-SA" dirty="0" err="1"/>
              <a:t>ٱلْقُلُوبِ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things vanished under the secrets of hearts.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إِذَا اسْتَھْلَلْتُ </a:t>
            </a:r>
            <a:r>
              <a:rPr lang="ar-SA"/>
              <a:t>ناطِقًا بِالْكَلامِ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commenced (my life) by pronouncing words,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الاَ</a:t>
            </a:r>
            <a:r>
              <a:rPr lang="ar-SA"/>
              <a:t> كُلُّ ذٰلِكَ </a:t>
            </a:r>
            <a:r>
              <a:rPr lang="ar-SA" dirty="0"/>
              <a:t>قَدْ </a:t>
            </a:r>
            <a:r>
              <a:rPr lang="ar-SA" err="1"/>
              <a:t>احْصَاهُ</a:t>
            </a:r>
            <a:r>
              <a:rPr lang="ar-SA"/>
              <a:t>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all that has been encompassed by Your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وَوَسِعَهُ حِلْمُكَ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covered by Your forbearance.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سُبْحَانَكَ </a:t>
            </a:r>
            <a:r>
              <a:rPr lang="ar-SA" dirty="0"/>
              <a:t>وَتَعَالَيْتَ عَمَّا يَقُولُ </a:t>
            </a:r>
            <a:r>
              <a:rPr lang="ar-SA" dirty="0" err="1"/>
              <a:t>ٱلظَّالِمُونَ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and Exalted be You above all that the wrongdoers say,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عُلُوّاً كَبِيراً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high exaltation!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تُسَبِّحُ لَكَ </a:t>
            </a:r>
            <a:r>
              <a:rPr lang="ar-SA" dirty="0" err="1"/>
              <a:t>ٱلسَّمَاوَاتُ</a:t>
            </a:r>
            <a:r>
              <a:rPr lang="ar-SA" dirty="0"/>
              <a:t> </a:t>
            </a:r>
            <a:r>
              <a:rPr lang="ar-SA" dirty="0" err="1"/>
              <a:t>ٱلسَّبْعُ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Declaring You glory are the seven heavens,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وَٱلارَضُونَ</a:t>
            </a:r>
            <a:r>
              <a:rPr lang="ar-SA" dirty="0"/>
              <a:t> وَمَنْ فِيهِنَّ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(layers of the) earth, and all beings therein.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مِنْ شَيْء إِلاَّ </a:t>
            </a:r>
            <a:r>
              <a:rPr lang="ar-SA"/>
              <a:t>يُسَبِّحُ بِحَمْدِكَ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a thing but celebrates Your praise.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</a:t>
            </a:r>
            <a:r>
              <a:rPr lang="ar-SA" dirty="0" err="1"/>
              <a:t>وَٱلْمَجْدُ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Yours are all praise, glory,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وَعُلُوُّ </a:t>
            </a:r>
            <a:r>
              <a:rPr lang="ar-SA" dirty="0" err="1"/>
              <a:t>ٱلْجَدِّ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exaltation of majesty.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majesty, honor,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َتْمَمْتَ عَلَیَّ سَو</a:t>
            </a:r>
            <a:r>
              <a:rPr lang="ar-SA" dirty="0"/>
              <a:t>َ</a:t>
            </a:r>
            <a:r>
              <a:rPr lang="ks-Arab" dirty="0"/>
              <a:t>ابِغَ الْاِنْع</a:t>
            </a:r>
            <a:r>
              <a:rPr lang="ar-SA" dirty="0"/>
              <a:t>َ</a:t>
            </a:r>
            <a:r>
              <a:rPr lang="ks-Arab" dirty="0"/>
              <a:t>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perfected for me the affluent bestowals,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وَٱلْفَضْلِ</a:t>
            </a:r>
            <a:r>
              <a:rPr lang="ar-SA" dirty="0"/>
              <a:t> </a:t>
            </a:r>
            <a:r>
              <a:rPr lang="ar-SA" dirty="0" err="1"/>
              <a:t>وَٱلاِنْعَامِ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grace, favoring,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وَٱلايَادِي</a:t>
            </a:r>
            <a:r>
              <a:rPr lang="ar-SA" dirty="0"/>
              <a:t> </a:t>
            </a:r>
            <a:r>
              <a:rPr lang="ar-SA" dirty="0" err="1"/>
              <a:t>ٱلْجِسَامِ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huge bestowals.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0527" y="1128981"/>
            <a:ext cx="4390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ٱلْجَوَادُ</a:t>
            </a:r>
            <a:r>
              <a:rPr lang="ar-SA" dirty="0"/>
              <a:t> </a:t>
            </a:r>
            <a:r>
              <a:rPr lang="ar-SA" dirty="0" err="1"/>
              <a:t>ٱلْكَرِيمُ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All-magnanimous, the All-generous,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ٱلرَّؤُوفُ</a:t>
            </a:r>
            <a:r>
              <a:rPr lang="ar-SA" dirty="0"/>
              <a:t> </a:t>
            </a:r>
            <a:r>
              <a:rPr lang="ar-SA" dirty="0" err="1"/>
              <a:t>ٱلرَّحِيمُ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All-tender,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اوْسِعْ عَلَيَّ </a:t>
            </a:r>
            <a:r>
              <a:rPr lang="ar-SA"/>
              <a:t>مِنْ رِزْقِكَ </a:t>
            </a:r>
            <a:r>
              <a:rPr lang="ar-SA" dirty="0" err="1"/>
              <a:t>ٱلْحَلاَلِ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provide me largely with Your legally gotten sustenance,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وَعَافِنِي فِي بَدَنِي وَدِينِي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wellbeing in my body and my faith,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secure my fears,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وَاعْتِقْ 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Hellfire.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</a:t>
            </a:r>
            <a:r>
              <a:rPr lang="ar-SA"/>
              <a:t>لاَ تَمْكُرْ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do not plan against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تَسْتَدْرِجْنِي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draw me near to destruction,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وَرَبَّیتَنِی</a:t>
            </a:r>
            <a:r>
              <a:rPr lang="ar-SA" dirty="0"/>
              <a:t> زَايِدًا </a:t>
            </a:r>
            <a:r>
              <a:rPr lang="ar-SA" dirty="0" err="1"/>
              <a:t>فِی</a:t>
            </a:r>
            <a:r>
              <a:rPr lang="ar-SA" dirty="0"/>
              <a:t> كُلِّ عَامٍ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brought me up with an increase every year.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تَخْدَعْنِي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overreach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وَٱدْرَا</a:t>
            </a:r>
            <a:r>
              <a:rPr lang="ar-SA" dirty="0"/>
              <a:t> عَنِّي شَرَّ فَسَقَةِ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drive away from me the evils of the corruptive Jinn and men.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یَا ٲَسْمَعَ السَّامِعِینَ</a:t>
            </a:r>
            <a:br>
              <a:rPr lang="ar-SA" dirty="0"/>
            </a:br>
            <a:r>
              <a:rPr lang="ks-Arab" dirty="0"/>
              <a:t>یَا ٲَبْصَرَ النَّاظِرِینَ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most Hearing of all those who can hear!</a:t>
            </a:r>
          </a:p>
          <a:p>
            <a:r>
              <a:rPr lang="en-CA" dirty="0"/>
              <a:t>O most Seeing of all those who can see!</a:t>
            </a:r>
          </a:p>
        </p:txBody>
      </p:sp>
    </p:spTree>
    <p:extLst>
      <p:ext uri="{BB962C8B-B14F-4D97-AF65-F5344CB8AC3E}">
        <p14:creationId xmlns:p14="http://schemas.microsoft.com/office/powerpoint/2010/main" val="14592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وَیَا ٲَسْرَعَ الْحاسِبِینَ</a:t>
            </a:r>
            <a:br>
              <a:rPr lang="ar-SA" dirty="0"/>
            </a:br>
            <a:r>
              <a:rPr lang="ks-Arab" dirty="0"/>
              <a:t>وَیَا ٲَرحَمَ الرَّاحِمِینَ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swiftest of all those who call to account!</a:t>
            </a:r>
          </a:p>
          <a:p>
            <a:r>
              <a:rPr lang="en-CA" dirty="0"/>
              <a:t>O most Merciful of all those who show mercy!</a:t>
            </a:r>
          </a:p>
        </p:txBody>
      </p:sp>
    </p:spTree>
    <p:extLst>
      <p:ext uri="{BB962C8B-B14F-4D97-AF65-F5344CB8AC3E}">
        <p14:creationId xmlns:p14="http://schemas.microsoft.com/office/powerpoint/2010/main" val="36532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وصَلِّ عَلَی مُحَمَّدٍ وَآلِ مُحَمَّدٍ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5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السَّادَۃِ</a:t>
            </a:r>
            <a:r>
              <a:rPr lang="ar-SA" dirty="0"/>
              <a:t> </a:t>
            </a:r>
            <a:r>
              <a:rPr lang="ar-SA" dirty="0" err="1"/>
              <a:t>الْمَیامِینِ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auspicious chiefs;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4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/>
              <a:t>وَٲَسْٲَ لُكَ </a:t>
            </a:r>
            <a:r>
              <a:rPr lang="ks-Arab" dirty="0"/>
              <a:t>اَللّٰھُمَّ حاجَتِیَ الَّتِی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5A087B-CDB5-F5AD-62EB-248DECD83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beseech You for my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86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إنْ ٲَعْطَیْتَنِیھا لَمْ یَضُرَّنِی مَا مَنَعْتَنِی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FA12CB-2A54-392C-BDD0-4ED85E998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if You answer, anything else that You reject will not harm 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6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وَإنْ مَنَعْتَنِیھا لَمْ یَنْفَعْنِی مَا ٲَعْطَیْتَنِی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DAB972-1F1E-E784-D067-393AC6394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reject, anything else that You respond will not benefit 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0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أَسْأَلُكَ فَكَاكَ </a:t>
            </a:r>
            <a:r>
              <a:rPr lang="ar-SA" dirty="0"/>
              <a:t>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509A35-8717-1404-98AF-6BA4B9551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beseech You for releasing me from Hellfire.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9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</a:t>
            </a:r>
            <a:r>
              <a:rPr lang="ar-SA"/>
              <a:t>إِذَا اكْتَمَلَتْ </a:t>
            </a:r>
            <a:r>
              <a:rPr lang="ar-SA" dirty="0"/>
              <a:t>فِطْرَتِی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my creation was accomplished,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8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لاَ إلہَ إلاَّ أنْتَ</a:t>
            </a:r>
            <a:br>
              <a:rPr lang="en-US" dirty="0"/>
            </a:br>
            <a:r>
              <a:rPr lang="ks-Arab" dirty="0"/>
              <a:t>وَحْدَكَ لا شَرِیكَ لَكَ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You,</a:t>
            </a:r>
          </a:p>
          <a:p>
            <a:r>
              <a:rPr lang="en-US" dirty="0"/>
              <a:t>only You, there is no partner with You.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6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لَكَ ٱلْمُلْكُ وَلَكَ </a:t>
            </a:r>
            <a:r>
              <a:rPr lang="ar-SA" dirty="0" err="1"/>
              <a:t>ٱلْحَمْدُ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is the kingdom and to You is all praise,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9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1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عَلٰى كُلِّ شَيْء قَدِيرٌ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85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26C7BE-1D55-8897-8884-6B44FA196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9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ٱلْفَقِيرُ</a:t>
            </a:r>
            <a:r>
              <a:rPr lang="ar-SA" dirty="0"/>
              <a:t> فِي غِنَايَ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needy despite my richness;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 اكُونُ </a:t>
            </a:r>
            <a:r>
              <a:rPr lang="ar-SA" dirty="0"/>
              <a:t>فَقِيراً فِي فَقْرِي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needy in my neediness?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ٱلْجَاهِلُ</a:t>
            </a:r>
            <a:r>
              <a:rPr lang="ar-SA" dirty="0"/>
              <a:t> فِي عِلْمِي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ignorant despite my knowledge;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اكُونُ </a:t>
            </a:r>
            <a:r>
              <a:rPr lang="ar-SA" dirty="0"/>
              <a:t>جَهُولاً فِي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ignorant in my ignorance?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</a:t>
            </a:r>
            <a:r>
              <a:rPr lang="ar-SA" err="1"/>
              <a:t>ٱخْتِلاَفَ</a:t>
            </a:r>
            <a:r>
              <a:rPr lang="ar-SA"/>
              <a:t> تَدْبِيرِكَ</a:t>
            </a:r>
            <a:br>
              <a:rPr lang="ar-SA" dirty="0"/>
            </a:br>
            <a:r>
              <a:rPr lang="ar-SA" dirty="0"/>
              <a:t> وَسُرْعَةَ </a:t>
            </a:r>
            <a:r>
              <a:rPr lang="ar-SA"/>
              <a:t>طَوَاءِ مَقَادِيرِكَ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the variety of Your regulating of matters</a:t>
            </a:r>
            <a:r>
              <a:rPr lang="ar-SA" dirty="0"/>
              <a:t> </a:t>
            </a:r>
            <a:r>
              <a:rPr lang="en-US" dirty="0"/>
              <a:t>and the swiftness of changes in Your ordainments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1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مَنَعَا عِبَادَكَ </a:t>
            </a:r>
            <a:r>
              <a:rPr lang="ar-SA" dirty="0" err="1"/>
              <a:t>ٱلْعَارِفِينَ</a:t>
            </a:r>
            <a:r>
              <a:rPr lang="ar-SA" dirty="0"/>
              <a:t> بِكَ</a:t>
            </a:r>
            <a:r>
              <a:rPr lang="en-US" dirty="0"/>
              <a:t> </a:t>
            </a:r>
            <a:r>
              <a:rPr lang="ar-SA" dirty="0"/>
              <a:t>عَنِ </a:t>
            </a:r>
            <a:r>
              <a:rPr lang="ar-SA" dirty="0" err="1"/>
              <a:t>ٱلسُّكُونِ</a:t>
            </a:r>
            <a:r>
              <a:rPr lang="ar-SA" dirty="0"/>
              <a:t> إِلٰى عَطَاءٍ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have urged Your servants, who recognize You,</a:t>
            </a:r>
            <a:r>
              <a:rPr lang="ar-SA" dirty="0"/>
              <a:t> </a:t>
            </a:r>
            <a:r>
              <a:rPr lang="en-US" dirty="0"/>
              <a:t>not to stop at a certain gift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وَاعْتَدَلَتْ مِرَّتِی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power became straight,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وَٱلْيَاسِ</a:t>
            </a:r>
            <a:r>
              <a:rPr lang="ar-SA"/>
              <a:t> مِنْكَ </a:t>
            </a:r>
            <a:r>
              <a:rPr lang="ar-SA" dirty="0"/>
              <a:t>فِي بَلاَءٍ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despair of You in tribulations.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مِنِّي مَا يَلِيقُ بِلُؤْمِي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coming out of me is that which fits my lowliness;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وَمِنْكَ </a:t>
            </a:r>
            <a:r>
              <a:rPr lang="ar-SA" dirty="0"/>
              <a:t>مَا </a:t>
            </a:r>
            <a:r>
              <a:rPr lang="ar-SA"/>
              <a:t>يَلِيقُ بِكَرَمِكَ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coming from You is that which befits Your nobleness.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وَصَفْتَ نَفْسَكَ </a:t>
            </a:r>
            <a:r>
              <a:rPr lang="ar-SA" dirty="0" err="1"/>
              <a:t>بِٱللُّطْفِ</a:t>
            </a:r>
            <a:br>
              <a:rPr lang="ar-SA" dirty="0"/>
            </a:br>
            <a:r>
              <a:rPr lang="ar-SA" dirty="0" err="1"/>
              <a:t>وَٱلرَّافَةِ</a:t>
            </a:r>
            <a:r>
              <a:rPr lang="ar-SA" dirty="0"/>
              <a:t> لِي قَبْلَ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had ascribed to Yourself gentleness and kindness to me</a:t>
            </a:r>
            <a:r>
              <a:rPr lang="ar-SA" dirty="0"/>
              <a:t> </a:t>
            </a:r>
            <a:r>
              <a:rPr lang="en-US" dirty="0"/>
              <a:t>before the existence of my weakness.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افَتَمْنَعُنِي</a:t>
            </a:r>
            <a:r>
              <a:rPr lang="ar-SA" dirty="0"/>
              <a:t> مِنْهُمَا بَعْدَ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You deprive me of these two after the emergence of my weakness?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إِنْ ظَهَرَتِ </a:t>
            </a:r>
            <a:r>
              <a:rPr lang="ar-SA" dirty="0" err="1"/>
              <a:t>ٱلْمَحَاسِنُ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if amenities appear in my conduct,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فَبِفَضْلِكَ وَلَكَ </a:t>
            </a:r>
            <a:r>
              <a:rPr lang="ar-SA" dirty="0" err="1"/>
              <a:t>ٱلْمِنَّةُ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on account of Your favors and Your conferral on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ظَهَرَتِ </a:t>
            </a:r>
            <a:r>
              <a:rPr lang="ar-SA" dirty="0" err="1"/>
              <a:t>ٱلْمَسَاوِئُ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evildoings appear in my conduct,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فَبِعَدْلِكَ وَلَكَ </a:t>
            </a:r>
            <a:r>
              <a:rPr lang="ar-SA" dirty="0" err="1"/>
              <a:t>ٱلْحُجَّةُ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still Your justice and You have claim against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تَكِلُنِي وَقَدْ تَكَفَّلْتَ </a:t>
            </a:r>
            <a:r>
              <a:rPr lang="ar-SA" dirty="0"/>
              <a:t>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may it be that You abandon me after You have vouched for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حُجَّتَكَ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put me under the obligation of Your Claim,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3803" y="1128981"/>
            <a:ext cx="64443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وَكَيْفَ </a:t>
            </a:r>
            <a:r>
              <a:rPr lang="ar-SA" dirty="0" err="1"/>
              <a:t>اضَامُ</a:t>
            </a:r>
            <a:r>
              <a:rPr lang="ar-SA" dirty="0"/>
              <a:t> وَأنْتَ </a:t>
            </a:r>
            <a:r>
              <a:rPr lang="ar-SA" dirty="0" err="1"/>
              <a:t>ٱلنَّاصِرُ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aggrieved and You are my support?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24537" y="1128981"/>
            <a:ext cx="6942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كَيْفَ </a:t>
            </a:r>
            <a:r>
              <a:rPr lang="ar-SA" dirty="0" err="1"/>
              <a:t>اخِيبُ</a:t>
            </a:r>
            <a:r>
              <a:rPr lang="ar-SA" dirty="0"/>
              <a:t> وَأنْتَ </a:t>
            </a:r>
            <a:r>
              <a:rPr lang="ar-SA" dirty="0" err="1"/>
              <a:t>ٱلْحَفِيُّ</a:t>
            </a:r>
            <a:r>
              <a:rPr lang="ar-SA" dirty="0"/>
              <a:t>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disappointed and You are undertaking my affairs?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هَا انَا </a:t>
            </a:r>
            <a:r>
              <a:rPr lang="ar-SA" err="1"/>
              <a:t>اتَوَسَّلُ</a:t>
            </a:r>
            <a:r>
              <a:rPr lang="ar-SA"/>
              <a:t> إِلَيْكَ بِفَقْرِي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 by my need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err="1"/>
              <a:t>اتَوَسَّلُ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بِمَا هُوَ مَحَالٌ انْ </a:t>
            </a:r>
            <a:r>
              <a:rPr lang="ar-SA"/>
              <a:t>يَصِلَ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something that is impossible to reach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1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كَيْفَ </a:t>
            </a:r>
            <a:r>
              <a:rPr lang="ar-SA" dirty="0" err="1"/>
              <a:t>اشْكُو</a:t>
            </a:r>
            <a:r>
              <a:rPr lang="ar-SA" dirty="0"/>
              <a:t> إِلَيْكَ حَالِي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complain to You about my manners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cannot be hidden from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6182" y="1128981"/>
            <a:ext cx="47596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كَيْفَ اتَرْجِمُ بِمَقَالِي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interpret my words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وَهُوَ مِنْكَ بَرَزٌ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their source?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06751" y="1128981"/>
            <a:ext cx="4578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كَيْفَ تُخَيِّبُ آمَالِي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let down my hopes,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بِ</a:t>
            </a:r>
            <a:r>
              <a:rPr lang="ur-PK" dirty="0"/>
              <a:t>ا</a:t>
            </a:r>
            <a:r>
              <a:rPr lang="ar-SA" dirty="0"/>
              <a:t>َ</a:t>
            </a:r>
            <a:r>
              <a:rPr lang="ks-Arab" dirty="0"/>
              <a:t>نْ </a:t>
            </a:r>
            <a:r>
              <a:rPr lang="ar-SA" dirty="0"/>
              <a:t>ا</a:t>
            </a:r>
            <a:r>
              <a:rPr lang="ks-Arab" dirty="0"/>
              <a:t>َلْھَمْتَنِی مَعْرِفَتَكَ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that You inspired me with recognition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قَدْ </a:t>
            </a:r>
            <a:r>
              <a:rPr lang="ar-SA"/>
              <a:t>وَفَدَتْ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addressed to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5776" y="1128981"/>
            <a:ext cx="5620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كَيْفَ لاَ تُحْسِنُ احْوَالِي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not improve my conditions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</a:t>
            </a:r>
            <a:r>
              <a:rPr lang="ar-SA" dirty="0"/>
              <a:t>قَامَتْ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originated by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الْطَفَكَ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gentle You are to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عَظِيمِ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notorious ignorance!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ارْحَمَكَ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merciful You are to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قَبِيحِ فِعْلِي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hideous deeds!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اقْرَبَكَ </a:t>
            </a:r>
            <a:r>
              <a:rPr lang="ar-SA" dirty="0"/>
              <a:t>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nigh to me You 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وَابْعَدَنِي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far from You I am!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ارْافَكَ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kind to me You are;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A0548D-6DB1-3B5A-4967-8E581C74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الْجَوَادُ الْوَاسِعُ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All-magnanimous, the All-liberal.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وَرَوَّعْتَنِی بِعَجَائِبِ حِكْمَتِكَ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alarmed me by the wonders of Your wisdom,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فَمَا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/>
              <a:t>يَحْجُبُنِي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what is that which can prevent me from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عَلِمْتُ </a:t>
            </a:r>
            <a:r>
              <a:rPr lang="ar-SA" dirty="0" err="1"/>
              <a:t>بِٱخْتِلاَفِ</a:t>
            </a:r>
            <a:r>
              <a:rPr lang="ar-SA" dirty="0"/>
              <a:t>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have known, through variety of signs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وَتَنَقُّلاَتِ </a:t>
            </a:r>
            <a:r>
              <a:rPr lang="ar-SA" dirty="0" err="1"/>
              <a:t>ٱلاطْوَارِ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phases,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انَّ</a:t>
            </a:r>
            <a:r>
              <a:rPr lang="ar-SA"/>
              <a:t> مُرَادَكَ </a:t>
            </a:r>
            <a:r>
              <a:rPr lang="ar-SA" dirty="0"/>
              <a:t>مِنِّي انْ تَتَعَرَّفَ إِلَيَّ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what You want from me is that You introduce Yourself to me in all things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78937" y="1128981"/>
            <a:ext cx="52341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لا </a:t>
            </a:r>
            <a:r>
              <a:rPr lang="ar-SA" dirty="0" err="1"/>
              <a:t>اجْهَلَكَ</a:t>
            </a:r>
            <a:r>
              <a:rPr lang="ar-SA" dirty="0"/>
              <a:t> فِي 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ignore You in any thing.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كُلَّمَا </a:t>
            </a:r>
            <a:r>
              <a:rPr lang="ar-SA" dirty="0"/>
              <a:t>اخْرَسَنِي 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whenever my lowliness suppresses my voice,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انْطَقَنِي</a:t>
            </a:r>
            <a:r>
              <a:rPr lang="ar-SA"/>
              <a:t> كَرَمُكَ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nobility encourages me to speak.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وَكُلَّمَا </a:t>
            </a:r>
            <a:r>
              <a:rPr lang="ar-SA" dirty="0" err="1"/>
              <a:t>آيَسَتْنِي</a:t>
            </a:r>
            <a:r>
              <a:rPr lang="ar-SA" dirty="0"/>
              <a:t> اوْصَافِي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my features lead me to despair (of You),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اطْمَعَتْنِي</a:t>
            </a:r>
            <a:r>
              <a:rPr lang="ar-SA"/>
              <a:t> مِنَنُكَ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bestowals make me crave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مَنْ كَانَتْ </a:t>
            </a:r>
            <a:r>
              <a:rPr lang="ar-SA" dirty="0"/>
              <a:t>مَحَاسِنُهُ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as for he whose good deeds are wrongdoings;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َیْقَظْتَنِی لِما ذَرَ</a:t>
            </a:r>
            <a:r>
              <a:rPr lang="ar-SA" dirty="0"/>
              <a:t>ا</a:t>
            </a:r>
            <a:r>
              <a:rPr lang="ks-Arab" dirty="0"/>
              <a:t>ْتَ </a:t>
            </a:r>
            <a:r>
              <a:rPr lang="ks-Arab"/>
              <a:t>فِی سَمائِكَ </a:t>
            </a:r>
            <a:r>
              <a:rPr lang="ks-Arab" dirty="0"/>
              <a:t>وَ</a:t>
            </a:r>
            <a:r>
              <a:rPr lang="ar-SA"/>
              <a:t>ا</a:t>
            </a:r>
            <a:r>
              <a:rPr lang="ks-Arab"/>
              <a:t>َرْضِكَ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aroused in me that which You created in Your heavens and lands,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مَسَاوئُهُ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wrongdoings not be wrongdoings?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وَمَنْ كَانَتْ </a:t>
            </a:r>
            <a:r>
              <a:rPr lang="ar-SA" dirty="0"/>
              <a:t>حَقَائِقُهُ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he whose facts are mere claims,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دَعَاوَاهُ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claims not be claims?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حُكْمُكَ </a:t>
            </a:r>
            <a:r>
              <a:rPr lang="ar-SA" err="1"/>
              <a:t>ٱلنَّافِذُ</a:t>
            </a:r>
            <a:r>
              <a:rPr lang="ar-SA"/>
              <a:t> وَمَشِيئَتُكَ </a:t>
            </a:r>
            <a:r>
              <a:rPr lang="ar-SA" dirty="0" err="1"/>
              <a:t>ٱلْقَاهِرَةُ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unstoppable decree and Your surmounting volition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يَتْرُكَا </a:t>
            </a:r>
            <a:r>
              <a:rPr lang="ar-SA" dirty="0"/>
              <a:t>لِذِي مَقَالٍ مَقَالاً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not left any word to be said by any orator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لِذِي حَالٍ حَالاً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not left any manner to be displayed.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كَمْ </a:t>
            </a:r>
            <a:r>
              <a:rPr lang="ar-SA" dirty="0"/>
              <a:t>مِنْ طَاعَةٍ بَنَيْتُهَا وَحَالَةٍ شَيَّدْتُهَا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too many are the acts of obedience that I have prepared</a:t>
            </a:r>
            <a:r>
              <a:rPr lang="ar-SA" dirty="0"/>
              <a:t> </a:t>
            </a:r>
            <a:r>
              <a:rPr lang="en-US" dirty="0"/>
              <a:t>and the conducts that I have established,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هَدَمَ </a:t>
            </a:r>
            <a:r>
              <a:rPr lang="ar-SA" dirty="0" err="1"/>
              <a:t>ٱعْتِمَادِي</a:t>
            </a:r>
            <a:r>
              <a:rPr lang="ar-SA" dirty="0"/>
              <a:t> </a:t>
            </a:r>
            <a:r>
              <a:rPr lang="ar-SA"/>
              <a:t>عَلَيْهَا عَدْلُكَ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Your justice has ruined my reliance on these,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بَلْ اقَالَنِي </a:t>
            </a:r>
            <a:r>
              <a:rPr lang="ar-SA"/>
              <a:t>مِنْهَا فَضْلُكَ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moreover, Your favoring has made me abandon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إِنَّكَ </a:t>
            </a:r>
            <a:r>
              <a:rPr lang="ar-SA" dirty="0"/>
              <a:t>تَعْلَمُ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surely know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بَدَائِعِ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the excellent creation of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انِّي وَإِنْ لَمْ تَدُمِ </a:t>
            </a:r>
            <a:r>
              <a:rPr lang="ar-SA" dirty="0" err="1"/>
              <a:t>ٱلطَّاعَةُ</a:t>
            </a:r>
            <a:r>
              <a:rPr lang="ar-SA" dirty="0"/>
              <a:t> مِنِّي فِعْلاً جَزْماً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even my obedience (to You) has not lasted in reality,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دَامَتْ مَحَبَّةً وَعَزْماً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has lasted in love (for it) and determination (to do it)!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8613" y="1128981"/>
            <a:ext cx="64347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كَيْفَ اعْزِمُ وَأنْتَ </a:t>
            </a:r>
            <a:r>
              <a:rPr lang="ar-SA" dirty="0" err="1"/>
              <a:t>ٱلْقَاهِرُ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determine, while You are All-supreme?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64749" y="1128981"/>
            <a:ext cx="58625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وَكَيْفَ لاَ اعْزِمُ وَأنْتَ </a:t>
            </a:r>
            <a:r>
              <a:rPr lang="ar-SA" dirty="0" err="1"/>
              <a:t>ٱلآمِرُ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quit determining, while it is Your command (to determine)?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تَرَدُّدِي فِي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my hesitation in (following) Your traces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يُوجِبُ بُعْدَ </a:t>
            </a:r>
            <a:r>
              <a:rPr lang="ar-SA" dirty="0" err="1"/>
              <a:t>ٱلْمَزَارِ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result in unlikely visitation;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فَٱجْمَعْنِي</a:t>
            </a:r>
            <a:r>
              <a:rPr lang="ar-SA"/>
              <a:t> عَلَيْكَ </a:t>
            </a:r>
            <a:r>
              <a:rPr lang="ar-SA" dirty="0"/>
              <a:t>بِخِدْمَةٍ </a:t>
            </a:r>
            <a:r>
              <a:rPr lang="ar-SA"/>
              <a:t>تُوصِلُنِي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join me to You through a service that takes me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يُسْتَدَلُّ عَلَيْكَ </a:t>
            </a:r>
            <a:r>
              <a:rPr lang="ar-SA" dirty="0"/>
              <a:t>بِمَا هُوَ فِي وُجُودِهِ </a:t>
            </a:r>
            <a:r>
              <a:rPr lang="ar-SA"/>
              <a:t>مُفْتَقِرٌ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figured out through that whose existence relies on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ايَكُونُ لِغَيْرِكَ </a:t>
            </a:r>
            <a:r>
              <a:rPr lang="ar-SA" dirty="0"/>
              <a:t>مِنَ </a:t>
            </a:r>
            <a:r>
              <a:rPr lang="ar-SA" dirty="0" err="1"/>
              <a:t>ٱلظُّهُورِ</a:t>
            </a:r>
            <a:r>
              <a:rPr lang="ar-SA" dirty="0"/>
              <a:t> مَا </a:t>
            </a:r>
            <a:r>
              <a:rPr lang="ar-SA"/>
              <a:t>لَيْسَ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any thing other than You hold a (kind of) manifestation that You lack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44711" y="1128981"/>
            <a:ext cx="59025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يَكُونَ هُوَ </a:t>
            </a:r>
            <a:r>
              <a:rPr lang="ar-SA" dirty="0" err="1"/>
              <a:t>ٱلْمُظْهِرَ</a:t>
            </a:r>
            <a:r>
              <a:rPr lang="ar-SA" dirty="0"/>
              <a:t>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it may act as an appearance for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وَنَبَّھْتَنِی</a:t>
            </a:r>
            <a:r>
              <a:rPr lang="ar-SA" dirty="0"/>
              <a:t> لِشُكْرِكَ وَذِكْرِكَ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attracted my attentions to thank and mention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94232" y="1128981"/>
            <a:ext cx="94035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مَتَىٰ غِبْتَ حَتّٰى تَحْتَاجَ إِلٰى دَلِيلٍ يَدُلُّ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absent so that You may need something to point to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4035" y="513428"/>
            <a:ext cx="6623929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وَمَتَىٰ بَعُدْتَ حَتّٰى تَكُونَ </a:t>
            </a:r>
            <a:r>
              <a:rPr lang="ar-SA" dirty="0" err="1"/>
              <a:t>ٱلآثَارُ</a:t>
            </a:r>
            <a:br>
              <a:rPr lang="ar-SA" dirty="0"/>
            </a:br>
            <a:r>
              <a:rPr lang="ar-SA" dirty="0"/>
              <a:t>هِيَ </a:t>
            </a:r>
            <a:r>
              <a:rPr lang="ar-SA" dirty="0" err="1"/>
              <a:t>ٱلَّتِي</a:t>
            </a:r>
            <a:r>
              <a:rPr lang="ar-SA" dirty="0"/>
              <a:t> تُوصِلُ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far-off so that traces may lead to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عَمِيَتْ عَيْنٌ </a:t>
            </a:r>
            <a:r>
              <a:rPr lang="ar-SA"/>
              <a:t>لاَ تَرَاكَ </a:t>
            </a:r>
            <a:r>
              <a:rPr lang="ar-SA" dirty="0"/>
              <a:t>عَلَيْهَا رَقِيباً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Blind be the eye that cannot see You watching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وَخَسِرَتْ صَفْقَةُ عَبْدٍ لَمْ تَجْعَلْ لَهُ </a:t>
            </a:r>
            <a:r>
              <a:rPr lang="ar-SA"/>
              <a:t>مِنْ حُبِّكَ </a:t>
            </a:r>
            <a:r>
              <a:rPr lang="ar-SA" dirty="0"/>
              <a:t>نَصِيباً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Losing is a servant’s deal that does not dedicate a share to the love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6935" y="1128981"/>
            <a:ext cx="65181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امَرْتَ </a:t>
            </a:r>
            <a:r>
              <a:rPr lang="ar-SA" dirty="0" err="1"/>
              <a:t>بِٱلرُّجُوعِ</a:t>
            </a:r>
            <a:r>
              <a:rPr lang="ar-SA" dirty="0"/>
              <a:t> إِلٰى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have ordered us to refer to the traces;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فَٱرْجِعْنِي</a:t>
            </a:r>
            <a:r>
              <a:rPr lang="ar-SA"/>
              <a:t> إِلَيْكَ بِكِسْوَةِ </a:t>
            </a:r>
            <a:r>
              <a:rPr lang="ar-SA" dirty="0" err="1"/>
              <a:t>ٱلانْوَارِ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(please do) make me refer to You with the garb of lights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وَهِدَايَةِ </a:t>
            </a:r>
            <a:r>
              <a:rPr lang="ar-SA" dirty="0" err="1"/>
              <a:t>ٱلاِﹾسْتِبْصَارِ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guidance of insight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3881" y="1128981"/>
            <a:ext cx="89242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ارْجِعَ إِلَيْكَ مِنْهَا كَمَا دَخَلْتُ إِلَيْكَ مِنْهَا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return to You in the same way as I have entered to You from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مَصُونَ </a:t>
            </a:r>
            <a:r>
              <a:rPr lang="ar-SA" dirty="0" err="1"/>
              <a:t>ٱلسِّرِّ</a:t>
            </a:r>
            <a:r>
              <a:rPr lang="ar-SA" dirty="0"/>
              <a:t> عَنِ </a:t>
            </a:r>
            <a:r>
              <a:rPr lang="ar-SA" dirty="0" err="1"/>
              <a:t>ٱلنَّظَرِ</a:t>
            </a:r>
            <a:r>
              <a:rPr lang="ar-SA" dirty="0"/>
              <a:t> إِلَيْهَا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being too protected to look at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وَمَرْفُوعَ </a:t>
            </a:r>
            <a:r>
              <a:rPr lang="ar-SA" dirty="0" err="1"/>
              <a:t>ٱلْهِمَّةِ</a:t>
            </a:r>
            <a:r>
              <a:rPr lang="ar-SA" dirty="0"/>
              <a:t> عَنِ </a:t>
            </a:r>
            <a:r>
              <a:rPr lang="ar-SA" dirty="0" err="1"/>
              <a:t>ٱلاِﹾعْتِمَادِ</a:t>
            </a:r>
            <a:r>
              <a:rPr lang="ar-SA" dirty="0"/>
              <a:t> عَلَيْهَا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determining to depend upon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طاعَتَكَ وَعِبادَتَكَ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obligatory on me to obey and worship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1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إِنَّكَ عَلٰى كُلِّ 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هٰذَا ذُلِّي ظَاهِرٌ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this is my humiliation; it manifests itself before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وَهٰذَا حَالِي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my manner; it cannot be concealed against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مِنْكَ </a:t>
            </a:r>
            <a:r>
              <a:rPr lang="ar-SA" dirty="0"/>
              <a:t>اطْلُبُ </a:t>
            </a:r>
            <a:r>
              <a:rPr lang="ar-SA" err="1"/>
              <a:t>ٱلْوُصُولَ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You do I beseech soaring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اسْتَدِلَّ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 do I take the way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فَٱهْدِنِي</a:t>
            </a:r>
            <a:r>
              <a:rPr lang="ar-SA"/>
              <a:t> بِنُورِكَ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guide me to You through Your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وَاقِمْنِي بِصِدْقِ </a:t>
            </a:r>
            <a:r>
              <a:rPr lang="ar-SA" dirty="0" err="1"/>
              <a:t>ٱلْعُبُودِيَّةِ</a:t>
            </a:r>
            <a:r>
              <a:rPr lang="ar-SA" dirty="0"/>
              <a:t>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stand up before Your Hands with the true servitude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عَلِّمْنِي </a:t>
            </a:r>
            <a:r>
              <a:rPr lang="ar-SA"/>
              <a:t>مِنْ عِلْمِكَ </a:t>
            </a:r>
            <a:r>
              <a:rPr lang="ar-SA" dirty="0" err="1"/>
              <a:t>ٱلْمَخْزُونِ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teach me from Your veiled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وَصُنِّي بِسِتْرِكَ </a:t>
            </a:r>
            <a:r>
              <a:rPr lang="ar-SA" dirty="0" err="1"/>
              <a:t>ٱلْمَصُونِ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shielding shelter.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حَقِّقْنِي</a:t>
            </a:r>
            <a:r>
              <a:rPr lang="ar-SA" dirty="0"/>
              <a:t> بِحَقَائِقِ اهْلِ </a:t>
            </a:r>
            <a:r>
              <a:rPr lang="ar-SA" dirty="0" err="1"/>
              <a:t>ٱلْقُرْبِ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 my God, (please do) grant me the realities that are enjoyed by the people who are near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وَفَھمْتَنِی مَا </a:t>
            </a:r>
            <a:r>
              <a:rPr lang="ar-SA" dirty="0" err="1"/>
              <a:t>جَائَتْ</a:t>
            </a:r>
            <a:r>
              <a:rPr lang="ar-SA" dirty="0"/>
              <a:t> بِهِ رُسُلُكَ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me understand that with which Your Apostles came.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وَٱسْلُكْ بِي مَسْلَكَ </a:t>
            </a:r>
            <a:r>
              <a:rPr lang="ar-SA" dirty="0"/>
              <a:t>اهْلِ </a:t>
            </a:r>
            <a:r>
              <a:rPr lang="ar-SA" dirty="0" err="1"/>
              <a:t>ٱلْجَذْبِ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follow the course of the people who are attracted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err="1"/>
              <a:t>اغْنِنِي</a:t>
            </a:r>
            <a:r>
              <a:rPr lang="ar-SA"/>
              <a:t> بِتَدْبِيرِكَ </a:t>
            </a:r>
            <a:r>
              <a:rPr lang="ar-SA" dirty="0"/>
              <a:t>لِي عَنْ تَدْبِيرِي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make Your management of my affairs replace my management of my affairs,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وَبِٱخْتِيَارِكَ </a:t>
            </a:r>
            <a:r>
              <a:rPr lang="ar-SA" dirty="0"/>
              <a:t>عَنِ </a:t>
            </a:r>
            <a:r>
              <a:rPr lang="ar-SA" dirty="0" err="1"/>
              <a:t>ٱخْتِيَارِي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Your choice for me replace my choice for myself,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5331" y="1128981"/>
            <a:ext cx="65213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وَاوْقِفْنِي</a:t>
            </a:r>
            <a:r>
              <a:rPr lang="ar-SA" dirty="0"/>
              <a:t> عَلٰى مَرَاكِزِ </a:t>
            </a:r>
            <a:r>
              <a:rPr lang="ar-SA" dirty="0" err="1"/>
              <a:t>ٱضْطِرَارِي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stop at the points of emergency.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اخْرِجْنِي مِنْ ذُلِّ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take me out of the humiliation of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وَطَهِّرْنِي </a:t>
            </a:r>
            <a:r>
              <a:rPr lang="ar-SA"/>
              <a:t>مِنْ شَكِّي وَشِرْكِي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my suspicion and polytheism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قَبْلَ حُلُولِ رَمْسِي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enter my grave.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59037" y="1128981"/>
            <a:ext cx="4273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بِكَ أنْتَصِرُ </a:t>
            </a:r>
            <a:r>
              <a:rPr lang="ar-SA" dirty="0" err="1"/>
              <a:t>فَٱنْصُرْنِي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through You do I achieve victory; so, (please do) give me victory.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وَعَلَيْكَ اتَوَكَّلُ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upon You do I rely; so, do not refer me to anyone else.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وَإِيَّاكَ </a:t>
            </a:r>
            <a:r>
              <a:rPr lang="ar-SA" dirty="0"/>
              <a:t>اسْالُ فَلاَ تُخَيِّبْنِي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You do I beseech; so, do not disappoint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وَیَسَّرْتَ لِی </a:t>
            </a:r>
            <a:r>
              <a:rPr lang="ar-SA"/>
              <a:t>تَقَبُّلَ مَرْضَاتِكَ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easy for me to find agreeable Your pleasure.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وَفِي فَضْلِكَ </a:t>
            </a:r>
            <a:r>
              <a:rPr lang="ar-SA" dirty="0"/>
              <a:t>ارْغَبُ فَلاَ تَحْرِمْنِي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for Your favors do I desire; so, do not deprive me (of Your favors).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17272" y="1128981"/>
            <a:ext cx="61574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وَبِجَنَابِكَ أنْتَسِبُ فَلاَ تُبْعِدْنِي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to Your side do I resort; so, do not set me aside.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وَبِبَابِكَ </a:t>
            </a:r>
            <a:r>
              <a:rPr lang="ar-SA" dirty="0"/>
              <a:t>اقِفُ فَلاَ تَطْرُدْنِي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At Your door only do I stand; so, do not drive me away.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تَقَدَّسَ رِضَاكَ </a:t>
            </a:r>
            <a:r>
              <a:rPr lang="ar-SA" err="1"/>
              <a:t>انْ</a:t>
            </a:r>
            <a:r>
              <a:rPr lang="ar-SA"/>
              <a:t> يَكُونَ </a:t>
            </a:r>
            <a:r>
              <a:rPr lang="ar-SA" dirty="0"/>
              <a:t>لَهُ </a:t>
            </a:r>
            <a:r>
              <a:rPr lang="ar-SA"/>
              <a:t>عِلَّةٌ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pleasure is too sanctified to receive a defect from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يَكُونُ </a:t>
            </a:r>
            <a:r>
              <a:rPr lang="ar-SA" dirty="0"/>
              <a:t>لَهُ عِلَّةٌ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it receive a defect from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6349" y="1128981"/>
            <a:ext cx="105593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أنْتَ </a:t>
            </a:r>
            <a:r>
              <a:rPr lang="ar-SA" dirty="0" err="1"/>
              <a:t>ٱلْغَنِيُّ</a:t>
            </a:r>
            <a:r>
              <a:rPr lang="ar-SA" dirty="0"/>
              <a:t> بِذَاتِكَ انْ يَصِلَ إِلَيْكَ </a:t>
            </a:r>
            <a:r>
              <a:rPr lang="ar-SA" dirty="0" err="1"/>
              <a:t>ٱلنَّفْعُ</a:t>
            </a:r>
            <a:r>
              <a:rPr lang="ar-SA" dirty="0"/>
              <a:t>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are too self-sufficient by Yourself to be benefited by Yourself;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غَنِيّاً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You not be self-sufficient from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إِنَّ </a:t>
            </a:r>
            <a:r>
              <a:rPr lang="ar-SA" dirty="0" err="1"/>
              <a:t>ٱلْقَضَاءَ</a:t>
            </a:r>
            <a:r>
              <a:rPr lang="ar-SA" dirty="0"/>
              <a:t> </a:t>
            </a:r>
            <a:r>
              <a:rPr lang="ar-SA" dirty="0" err="1"/>
              <a:t>وَٱلْقَدَرَ</a:t>
            </a:r>
            <a:r>
              <a:rPr lang="ar-SA" dirty="0"/>
              <a:t> يُمَنِّينِي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fate awakens my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وَإِنَّ </a:t>
            </a:r>
            <a:r>
              <a:rPr lang="ar-SA" dirty="0" err="1"/>
              <a:t>ٱلْهَوَىٰ</a:t>
            </a:r>
            <a:r>
              <a:rPr lang="ar-SA" dirty="0"/>
              <a:t> بِوَثَائِقِ </a:t>
            </a:r>
            <a:r>
              <a:rPr lang="ar-SA" dirty="0" err="1"/>
              <a:t>ٱلشَّهْوَةِ</a:t>
            </a:r>
            <a:r>
              <a:rPr lang="ar-SA" dirty="0"/>
              <a:t> اسَرَنِي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whim has enchained me with the firm chains of lust;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38811" y="1128981"/>
            <a:ext cx="4514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فَكُنْ أنْتَ </a:t>
            </a:r>
            <a:r>
              <a:rPr lang="ar-SA" dirty="0" err="1"/>
              <a:t>ٱلنَّصِيرَ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be my Supporter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وَمَنَنْتَ عَلَیَّ فِی </a:t>
            </a:r>
            <a:r>
              <a:rPr lang="ar-SA" err="1"/>
              <a:t>جَمِیعِ</a:t>
            </a:r>
            <a:r>
              <a:rPr lang="ar-SA"/>
              <a:t> 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bestowed upon me with the favor of all that,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7904" y="1128981"/>
            <a:ext cx="50561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تَنْصُرَنِي وَتُبَصِّرَنِي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You shall back me and show me the right path.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وَاغْنِنِي</a:t>
            </a:r>
            <a:r>
              <a:rPr lang="ar-SA"/>
              <a:t> بِفَضْلِكَ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help me (to dispense with anyone else) through Your favors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20478" y="1128981"/>
            <a:ext cx="61510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اسْتَغْنِيَ بِكَ عَنْ طَلَبِي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shall depend upon You exclusively in my requests.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40531" y="1128981"/>
            <a:ext cx="95109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اشْرَقْتَ</a:t>
            </a:r>
            <a:r>
              <a:rPr lang="ar-SA" dirty="0"/>
              <a:t> </a:t>
            </a:r>
            <a:r>
              <a:rPr lang="ar-SA" dirty="0" err="1"/>
              <a:t>ٱلأنْوَارَ</a:t>
            </a:r>
            <a:r>
              <a:rPr lang="ar-SA" dirty="0"/>
              <a:t> فِي قُلُوبِ أوْلِيَائِكَ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lit the illuminations in the hearts of Your intimate servants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3207" y="1128981"/>
            <a:ext cx="49455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عَرَفُوكَ وَوَحَّدُوكَ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recognized and testified Your Oneness.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64388" y="1128981"/>
            <a:ext cx="96632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ازَلْتَ</a:t>
            </a:r>
            <a:r>
              <a:rPr lang="ar-SA" dirty="0"/>
              <a:t> </a:t>
            </a:r>
            <a:r>
              <a:rPr lang="ar-SA" dirty="0" err="1"/>
              <a:t>ٱلأغْيَارَ</a:t>
            </a:r>
            <a:r>
              <a:rPr lang="ar-SA" dirty="0"/>
              <a:t> عَنْ قُلُوبِ أحِبَّائِكَ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removed love for others from the hearts of Your lovers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85299" y="1128981"/>
            <a:ext cx="44214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لَمْ </a:t>
            </a:r>
            <a:r>
              <a:rPr lang="ar-SA" dirty="0" err="1"/>
              <a:t>يُحِبُّوٱ</a:t>
            </a:r>
            <a:r>
              <a:rPr lang="ar-SA" dirty="0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loved none save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4535" y="1128981"/>
            <a:ext cx="43829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</a:t>
            </a:r>
            <a:r>
              <a:rPr lang="ar-SA" dirty="0" err="1"/>
              <a:t>يَلْجَاوٱ</a:t>
            </a:r>
            <a:r>
              <a:rPr lang="ar-SA" dirty="0"/>
              <a:t> إِلٰى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resorted to none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66012" y="1128981"/>
            <a:ext cx="36599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ٱلْمُؤْنِسُ</a:t>
            </a:r>
            <a:r>
              <a:rPr lang="ar-SA" dirty="0"/>
              <a:t> 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are entertaining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اوْحَشَتْهُمُ </a:t>
            </a:r>
            <a:r>
              <a:rPr lang="ar-SA" dirty="0" err="1"/>
              <a:t>ٱلْعَوَالِمُ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they have felt lonely because of the other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بِعَوْ نِكَ وَلُطْفِكَ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aid and Your gentleness.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15141" y="1128981"/>
            <a:ext cx="41617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ٱلَّذِي</a:t>
            </a:r>
            <a:r>
              <a:rPr lang="ar-SA" dirty="0"/>
              <a:t> هَدَيْتَهُمْ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have guided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</a:t>
            </a:r>
            <a:r>
              <a:rPr lang="ar-SA" dirty="0" err="1"/>
              <a:t>ٱسْتَبَانَتْ</a:t>
            </a:r>
            <a:r>
              <a:rPr lang="ar-SA" dirty="0"/>
              <a:t> لَهُمُ </a:t>
            </a:r>
            <a:r>
              <a:rPr lang="ar-SA" dirty="0" err="1"/>
              <a:t>ٱلْمَعَالِمُ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all other worlds manifested themselves before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مَاذَا وَجَدَ </a:t>
            </a:r>
            <a:r>
              <a:rPr lang="ar-SA"/>
              <a:t>مَنْ فَقَدَكَ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misses You find any substitute?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ٱلَّذِي</a:t>
            </a:r>
            <a:r>
              <a:rPr lang="ar-SA" dirty="0"/>
              <a:t> فَقَدَ </a:t>
            </a:r>
            <a:r>
              <a:rPr lang="ar-SA"/>
              <a:t>مَنْ وَجَدَكَ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finds You miss anything else?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لَقَدْ خَابَ مَنْ </a:t>
            </a:r>
            <a:r>
              <a:rPr lang="ar-SA"/>
              <a:t>رَضِيَ دُونَكَ </a:t>
            </a:r>
            <a:r>
              <a:rPr lang="ar-SA" dirty="0"/>
              <a:t>بَدَلاً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failing is he who has accepted anyone other than You as substitute.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وَلَقَدْ خَسِرَ مَنْ </a:t>
            </a:r>
            <a:r>
              <a:rPr lang="ar-SA"/>
              <a:t>بَغَىٰ عَنْكَ </a:t>
            </a:r>
            <a:r>
              <a:rPr lang="ar-SA" dirty="0"/>
              <a:t>مُتَحَوِّلاً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loser is he who have desired for anyone other than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يُرْجَىٰ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hoped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8067" y="1128981"/>
            <a:ext cx="573586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مَا قَطَعْتَ </a:t>
            </a:r>
            <a:r>
              <a:rPr lang="ar-SA" dirty="0" err="1"/>
              <a:t>ٱلإِحْسَانَ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stopped Your bounties?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يُطْلَبُ </a:t>
            </a:r>
            <a:r>
              <a:rPr lang="ar-SA"/>
              <a:t>مِنْ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40942" y="1128981"/>
            <a:ext cx="65101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مَا بَدَّلْتَ عَادَةَ </a:t>
            </a:r>
            <a:r>
              <a:rPr lang="ar-SA" dirty="0" err="1"/>
              <a:t>ٱلاِﹾمْتِنَانِ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changed Your habit of ceaseless bestowal?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إِذْ </a:t>
            </a:r>
            <a:r>
              <a:rPr lang="ar-SA" dirty="0" err="1"/>
              <a:t>خَلَقْتَنِی</a:t>
            </a:r>
            <a:r>
              <a:rPr lang="ar-SA" dirty="0"/>
              <a:t> مِنْ </a:t>
            </a:r>
            <a:r>
              <a:rPr lang="ar-SA" dirty="0" err="1"/>
              <a:t>خَیْرِ</a:t>
            </a:r>
            <a:r>
              <a:rPr lang="ar-SA" dirty="0"/>
              <a:t> </a:t>
            </a:r>
            <a:r>
              <a:rPr lang="ar-SA" dirty="0" err="1"/>
              <a:t>الثَّرٰی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created me from the best of soil,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اذَاقَ احِبَّاءَهُ حَلاَوَةَ </a:t>
            </a:r>
            <a:r>
              <a:rPr lang="ar-SA" dirty="0" err="1"/>
              <a:t>ٱلْمُؤَانَسَةِ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made His lovers the sweet taste of entertainment;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مُتَمَلِّقِينَ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up before Him flattering Him!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مَنْ الْبَسَ اوْلِيَاءَهُ مَلاَبِسَ هَيْبَتِهِ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dressed His intimate servants the garments of fearing Him;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before Him seeking His forgiveness!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9514" y="1128981"/>
            <a:ext cx="54729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أنْتَ </a:t>
            </a:r>
            <a:r>
              <a:rPr lang="ar-SA" dirty="0" err="1"/>
              <a:t>ٱلذَّاكِرُ</a:t>
            </a:r>
            <a:r>
              <a:rPr lang="ar-SA" dirty="0"/>
              <a:t> قَبْلَ </a:t>
            </a:r>
            <a:r>
              <a:rPr lang="ar-SA" dirty="0" err="1"/>
              <a:t>ٱلذَّاكِرِينَ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mention the others (with bounties) before they mention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31101" y="1128981"/>
            <a:ext cx="93297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ٱلْبَادِئُ</a:t>
            </a:r>
            <a:r>
              <a:rPr lang="ar-SA" dirty="0"/>
              <a:t> </a:t>
            </a:r>
            <a:r>
              <a:rPr lang="ar-SA" dirty="0" err="1"/>
              <a:t>بِٱلإِحْسَانِ</a:t>
            </a:r>
            <a:r>
              <a:rPr lang="ar-SA" dirty="0"/>
              <a:t> قَبْلَ تَوَجُّهِ </a:t>
            </a:r>
            <a:r>
              <a:rPr lang="ar-SA" dirty="0" err="1"/>
              <a:t>ٱلْعَابِدِينَ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spread Your compassion before the worshippers direct towards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74757" y="1128981"/>
            <a:ext cx="88424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ٱلْجَوَادُ</a:t>
            </a:r>
            <a:r>
              <a:rPr lang="ar-SA" dirty="0"/>
              <a:t> </a:t>
            </a:r>
            <a:r>
              <a:rPr lang="ar-SA" dirty="0" err="1"/>
              <a:t>بِٱلْعَطَاءِ</a:t>
            </a:r>
            <a:r>
              <a:rPr lang="ar-SA" dirty="0"/>
              <a:t> قَبْلَ طَلَبِ </a:t>
            </a:r>
            <a:r>
              <a:rPr lang="ar-SA" dirty="0" err="1"/>
              <a:t>ٱلطَّالِبِينَ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give generously before You are asked.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46005" y="1128981"/>
            <a:ext cx="104999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ٱلْوَهَّابُ</a:t>
            </a:r>
            <a:r>
              <a:rPr lang="ar-SA" dirty="0"/>
              <a:t> ثُمَّ لِمَا وَهَبْتَ لَنَا مِنَ </a:t>
            </a:r>
            <a:r>
              <a:rPr lang="ar-SA" dirty="0" err="1"/>
              <a:t>ٱلْمُسْتَقْرِضِينَ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 do bestow upon us and then borrow from us that which You have bestowed upon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66504" y="1128981"/>
            <a:ext cx="82589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dirty="0" err="1"/>
              <a:t>ٱطْلُبْنِي</a:t>
            </a:r>
            <a:r>
              <a:rPr lang="ar-SA" dirty="0"/>
              <a:t> بِرَحْمَتِكَ حَتّٰى اصِلَ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refer to me with Your mercy so that I will appear before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88469" y="1128981"/>
            <a:ext cx="70150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وَٱجْذِبْنِي</a:t>
            </a:r>
            <a:r>
              <a:rPr lang="ar-SA" dirty="0"/>
              <a:t> بِمَنِّكَ حَتّٰى اقْبِلَ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draw me towards You through Your endless favoring so that I will advance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87E4F1-4B04-6F08-0EC1-9FA6708C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فَطَرَ </a:t>
            </a:r>
            <a:r>
              <a:rPr lang="ar-SA" dirty="0"/>
              <a:t>أَ</a:t>
            </a:r>
            <a:r>
              <a:rPr lang="ks-Arab" dirty="0"/>
              <a:t>جْن</a:t>
            </a:r>
            <a:r>
              <a:rPr lang="ar-SA" dirty="0"/>
              <a:t>َ</a:t>
            </a:r>
            <a:r>
              <a:rPr lang="ks-Arab" dirty="0"/>
              <a:t>اسَ الْبَد</a:t>
            </a:r>
            <a:r>
              <a:rPr lang="ar-SA" dirty="0"/>
              <a:t>َ</a:t>
            </a:r>
            <a:r>
              <a:rPr lang="ks-Arab" dirty="0"/>
              <a:t>ائِعِ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originated the genus of the wonderfully created things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لَمْ تَرْضَ لِی یَا إ</a:t>
            </a:r>
            <a:r>
              <a:rPr lang="ar-SA" dirty="0"/>
              <a:t>ِ</a:t>
            </a:r>
            <a:r>
              <a:rPr lang="ks-Arab" dirty="0"/>
              <a:t>لٰھِی نِعْمَ</a:t>
            </a:r>
            <a:r>
              <a:rPr lang="ur-PK" dirty="0"/>
              <a:t>ت</a:t>
            </a:r>
            <a:r>
              <a:rPr lang="ks-Arab" dirty="0"/>
              <a:t>ً دُونَ </a:t>
            </a:r>
            <a:r>
              <a:rPr lang="ar-SA" dirty="0"/>
              <a:t>ا</a:t>
            </a:r>
            <a:r>
              <a:rPr lang="ks-Arab" dirty="0"/>
              <a:t>ُخْری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my God, have not wanted for me to have a certain favor (and to be deprived of another)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رَجَائِي لاَ </a:t>
            </a:r>
            <a:r>
              <a:rPr lang="ar-SA"/>
              <a:t>يَنْقَطِعُ عَنْكَ وَإِنْ 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verily, my hope for You does not cease despite that I may disobey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انَّ خَوفِي لاَ يُزَايِلُنِي </a:t>
            </a:r>
            <a:r>
              <a:rPr lang="ar-SA"/>
              <a:t>وَإِنْ اطَعْتُكَ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Similarly, my fear from You does not leave me even if I obey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دَفَعَتْنِيَ </a:t>
            </a:r>
            <a:r>
              <a:rPr lang="ar-SA" err="1"/>
              <a:t>ٱلْعَوَالِمُ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Worlds have pushed me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اوْقَعَنِي </a:t>
            </a:r>
            <a:r>
              <a:rPr lang="ar-SA"/>
              <a:t>عِلْمِي بِكَرَمِكَ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acquaintance with Your magnanimity has led me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45751" y="1128981"/>
            <a:ext cx="6500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كَيْفَ </a:t>
            </a:r>
            <a:r>
              <a:rPr lang="ar-SA" dirty="0" err="1"/>
              <a:t>اخِيبُ</a:t>
            </a:r>
            <a:r>
              <a:rPr lang="ar-SA" dirty="0"/>
              <a:t> وَأنْتَ امَلِي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fail whilst You are my hope?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62770" y="1128981"/>
            <a:ext cx="62664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كَيْفَ </a:t>
            </a:r>
            <a:r>
              <a:rPr lang="ar-SA" dirty="0" err="1"/>
              <a:t>اهَانُ</a:t>
            </a:r>
            <a:r>
              <a:rPr lang="ar-SA" dirty="0"/>
              <a:t> وَعَلَيْكَ مُتَّكَلِي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humiliated whilst I depend upon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اسْتَعِزُّ وَفِي </a:t>
            </a:r>
            <a:r>
              <a:rPr lang="ar-SA" err="1"/>
              <a:t>ٱلذِّلَّةِ</a:t>
            </a:r>
            <a:r>
              <a:rPr lang="ar-SA"/>
              <a:t> ارْكَزْتَنِي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see dignity if You fix me in humiliation?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11337" y="1128981"/>
            <a:ext cx="73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كَيْفَ لاَ اسْتَعِزُّ وَإِلَيْكَ نَسَبْتَنِي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not see dignity whilst You have referred me to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1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كَيْفَ لاَ افْتَقِرُ وَأنْتَ </a:t>
            </a:r>
            <a:r>
              <a:rPr lang="ar-SA" dirty="0" err="1"/>
              <a:t>ٱلَّذِي</a:t>
            </a:r>
            <a:r>
              <a:rPr lang="ar-SA" dirty="0"/>
              <a:t> فِي </a:t>
            </a:r>
            <a:r>
              <a:rPr lang="ar-SA" dirty="0" err="1"/>
              <a:t>ٱلْفُقَرَاءِ</a:t>
            </a:r>
            <a:r>
              <a:rPr lang="ar-SA" dirty="0"/>
              <a:t> </a:t>
            </a:r>
            <a:r>
              <a:rPr lang="ar-SA" dirty="0" err="1"/>
              <a:t>اقَمْتَنِي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not be needy whilst it is You Who have lodged me among the needy?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551326" y="1128981"/>
            <a:ext cx="90893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كَيْفَ افْتَقِرُ وَأنْتَ </a:t>
            </a:r>
            <a:r>
              <a:rPr lang="ar-SA" dirty="0" err="1"/>
              <a:t>ٱلَّذِي</a:t>
            </a:r>
            <a:r>
              <a:rPr lang="ar-SA" dirty="0"/>
              <a:t> بِجُودِكَ </a:t>
            </a:r>
            <a:r>
              <a:rPr lang="ar-SA" dirty="0" err="1"/>
              <a:t>اغْنَيْتَنِي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needy whilst You have made me rich out of Your magnanimity?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وَرَزَقْتَنِی مِنْ </a:t>
            </a:r>
            <a:r>
              <a:rPr lang="ar-SA" dirty="0"/>
              <a:t>ا</a:t>
            </a:r>
            <a:r>
              <a:rPr lang="ks-Arab" dirty="0"/>
              <a:t>َنْو</a:t>
            </a:r>
            <a:r>
              <a:rPr lang="ar-SA" dirty="0"/>
              <a:t>َ</a:t>
            </a:r>
            <a:r>
              <a:rPr lang="ks-Arab" dirty="0"/>
              <a:t>اعِ الْمَع</a:t>
            </a:r>
            <a:r>
              <a:rPr lang="ar-SA" dirty="0"/>
              <a:t>َ</a:t>
            </a:r>
            <a:r>
              <a:rPr lang="ks-Arab" dirty="0"/>
              <a:t>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therefore provided me with the various kinds of living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1492" y="1128981"/>
            <a:ext cx="5069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ٱلَّذِي</a:t>
            </a:r>
            <a:r>
              <a:rPr lang="ar-SA" dirty="0"/>
              <a:t> لاَ إِلٰهَ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You, there is no god save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تَعَرَّفْتَ لِكُلِّ </a:t>
            </a:r>
            <a:r>
              <a:rPr lang="ar-SA" dirty="0"/>
              <a:t>شَيْء </a:t>
            </a:r>
            <a:r>
              <a:rPr lang="ar-SA"/>
              <a:t>فَمَا جَهِلَكَ </a:t>
            </a:r>
            <a:r>
              <a:rPr lang="ar-SA" dirty="0"/>
              <a:t>شَيْءٌ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have introduced Yourself to all things; therefore, nothing has ever ignored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79704" y="1128981"/>
            <a:ext cx="78325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ٱلَّذِي</a:t>
            </a:r>
            <a:r>
              <a:rPr lang="ar-SA" dirty="0"/>
              <a:t> تَعَرَّفْتَ إِلَيَّ فِي كُلِّ 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introduced Yourself to me in all things;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فَرَايْتُكَ </a:t>
            </a:r>
            <a:r>
              <a:rPr lang="ar-SA" dirty="0"/>
              <a:t>ظَاهِراً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 have seen You Manifest in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7678" y="1128981"/>
            <a:ext cx="52966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وَأنْتَ </a:t>
            </a:r>
            <a:r>
              <a:rPr lang="ar-SA" dirty="0" err="1"/>
              <a:t>ٱلظَّاهِرُ</a:t>
            </a:r>
            <a:r>
              <a:rPr lang="ar-SA" dirty="0"/>
              <a:t> لِكُلِّ 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give manifestation to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7904" y="1128981"/>
            <a:ext cx="50561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ٱسْتَوٰى</a:t>
            </a:r>
            <a:r>
              <a:rPr lang="ar-SA" dirty="0"/>
              <a:t> بِرَحْمَانِيَّتِهِ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firm in power through His All-beneficence;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فَصَارَ </a:t>
            </a:r>
            <a:r>
              <a:rPr lang="ar-SA" dirty="0" err="1"/>
              <a:t>ٱلْعَرْشُ</a:t>
            </a:r>
            <a:r>
              <a:rPr lang="ar-SA" dirty="0"/>
              <a:t> غَيْباً فِي ذَاتِهِ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 Throne has become unseen in His Essence.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مَحَقْتَ </a:t>
            </a:r>
            <a:r>
              <a:rPr lang="ar-SA" dirty="0" err="1"/>
              <a:t>ٱلآثَارَ</a:t>
            </a:r>
            <a:r>
              <a:rPr lang="ar-SA" dirty="0"/>
              <a:t> </a:t>
            </a:r>
            <a:r>
              <a:rPr lang="ar-SA" dirty="0" err="1"/>
              <a:t>بِٱلآثَارِ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erased the traces by the traces;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50713" y="1128981"/>
            <a:ext cx="88905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وَمَحَوْتَ </a:t>
            </a:r>
            <a:r>
              <a:rPr lang="ar-SA" dirty="0" err="1"/>
              <a:t>ٱلأغْيَارَ</a:t>
            </a:r>
            <a:r>
              <a:rPr lang="ar-SA" dirty="0"/>
              <a:t> بِمُحِيطَاتِ أفْلاَكِ </a:t>
            </a:r>
            <a:r>
              <a:rPr lang="ar-SA" dirty="0" err="1"/>
              <a:t>ٱلأنْوَارِ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erased the changeable by the surroundings of the orbits of lights.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ٱحْتَجَبَ</a:t>
            </a:r>
            <a:r>
              <a:rPr lang="ar-SA" dirty="0"/>
              <a:t> فِي سُرَادِقَاتِ عَرْشِهِ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screened Himself in the curtains of His Throne;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وَصُنُوفِ الرِّیَاشِ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types of wealth,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03170" y="1128981"/>
            <a:ext cx="49856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عَنْ </a:t>
            </a:r>
            <a:r>
              <a:rPr lang="ar-SA" dirty="0" err="1"/>
              <a:t>انْ</a:t>
            </a:r>
            <a:r>
              <a:rPr lang="ar-SA" dirty="0"/>
              <a:t> تُدْرِكَهُ </a:t>
            </a:r>
            <a:r>
              <a:rPr lang="ar-SA" dirty="0" err="1"/>
              <a:t>ٱلأبْصَارُ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He cannot be comprehended by visions!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00765" y="1128981"/>
            <a:ext cx="49904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تَجَلّٰى بِكَمَالِ </a:t>
            </a:r>
            <a:r>
              <a:rPr lang="ar-SA" dirty="0" err="1"/>
              <a:t>بَهَائِهِ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manifested Himself with His perfect Magnificence;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24912" y="1128981"/>
            <a:ext cx="65421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فَتَحَقَّقَتْ عَظَمَتُهُ مِنَ </a:t>
            </a:r>
            <a:r>
              <a:rPr lang="ar-SA" dirty="0" err="1"/>
              <a:t>ٱلْإِسْتِوَاءِ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His Grandeur of being firm in power.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5086" y="1128981"/>
            <a:ext cx="55018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كَيْفَ تَخْفَىٰ وَأنْتَ </a:t>
            </a:r>
            <a:r>
              <a:rPr lang="ar-SA" dirty="0" err="1"/>
              <a:t>ٱلظَّاهِرُ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hidden whilst You are the </a:t>
            </a:r>
            <a:r>
              <a:rPr lang="en-US" dirty="0" err="1"/>
              <a:t>Manifester</a:t>
            </a:r>
            <a:r>
              <a:rPr lang="en-US" dirty="0"/>
              <a:t> (of all things)?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61695" y="1128981"/>
            <a:ext cx="82686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أمْ كَيْفَ تَغِيبُ وَأنْتَ </a:t>
            </a:r>
            <a:r>
              <a:rPr lang="ar-SA" dirty="0" err="1"/>
              <a:t>ٱلرَّقِيبُ</a:t>
            </a:r>
            <a:r>
              <a:rPr lang="ar-SA" dirty="0"/>
              <a:t> </a:t>
            </a:r>
            <a:r>
              <a:rPr lang="ar-SA" dirty="0" err="1"/>
              <a:t>ٱلْحَاضِرُ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You be absent whilst You are the Watcher (over all things) and the Present (at all times).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1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إِنَّكَ عَلٰى كُلِّ شَيْءٍ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وَحْدَهُ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alone.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3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Please recite a </a:t>
            </a:r>
            <a:br>
              <a:rPr lang="en-US" altLang="en-US" dirty="0"/>
            </a:br>
            <a:r>
              <a:rPr lang="en-US" altLang="en-US" dirty="0"/>
              <a:t>Surah </a:t>
            </a:r>
            <a:r>
              <a:rPr lang="en-CA" altLang="en-US" dirty="0"/>
              <a:t>a</a:t>
            </a:r>
            <a:r>
              <a:rPr lang="en-US" altLang="en-US" dirty="0"/>
              <a:t>l-</a:t>
            </a:r>
            <a:r>
              <a:rPr lang="en-US" altLang="en-US" dirty="0" err="1"/>
              <a:t>Fatiha</a:t>
            </a:r>
            <a:br>
              <a:rPr lang="en-US" altLang="en-US" dirty="0"/>
            </a:br>
            <a:r>
              <a:rPr lang="en-US" altLang="en-US" dirty="0"/>
              <a:t>for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dirty="0" err="1"/>
              <a:t>marhumeen</a:t>
            </a:r>
            <a:br>
              <a:rPr lang="en-US" altLang="en-US" dirty="0"/>
            </a:br>
            <a:endParaRPr lang="en-GB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بِمَنِّكَ الْعَظِیمِ </a:t>
            </a:r>
            <a:r>
              <a:rPr lang="ar-SA" dirty="0" err="1"/>
              <a:t>الْاَعْظَمِ</a:t>
            </a:r>
            <a:r>
              <a:rPr lang="ar-SA" dirty="0"/>
              <a:t> </a:t>
            </a:r>
            <a:r>
              <a:rPr lang="ar-SA" dirty="0" err="1"/>
              <a:t>عَلَیَّ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great and grand conferral upon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وَإِحْسَانِكَ </a:t>
            </a:r>
            <a:r>
              <a:rPr lang="ar-SA" dirty="0" err="1"/>
              <a:t>الْقَدِیمِ</a:t>
            </a:r>
            <a:r>
              <a:rPr lang="ar-SA" dirty="0"/>
              <a:t> </a:t>
            </a:r>
            <a:r>
              <a:rPr lang="ar-SA" dirty="0" err="1"/>
              <a:t>إلَیَّ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eternal kindness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حَتّٰی إ</a:t>
            </a:r>
            <a:r>
              <a:rPr lang="ar-SA" dirty="0"/>
              <a:t>ِ</a:t>
            </a:r>
            <a:r>
              <a:rPr lang="ks-Arab" dirty="0"/>
              <a:t>ذا </a:t>
            </a:r>
            <a:r>
              <a:rPr lang="ar-SA" dirty="0"/>
              <a:t>ا</a:t>
            </a:r>
            <a:r>
              <a:rPr lang="ks-Arab" dirty="0"/>
              <a:t>َتْمَمْتَ عَلَیَّ جَمِیعَ النِّعَمِ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perfected for me all the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وَصَرَفْتَ </a:t>
            </a:r>
            <a:r>
              <a:rPr lang="ar-SA" err="1"/>
              <a:t>عَنِّی</a:t>
            </a:r>
            <a:r>
              <a:rPr lang="ar-SA"/>
              <a:t> كُلَّ </a:t>
            </a:r>
            <a:r>
              <a:rPr lang="ar-SA" dirty="0"/>
              <a:t>النِّقَمِ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warded off all misfortunes,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یَمْنَعْكَ </a:t>
            </a:r>
            <a:r>
              <a:rPr lang="ar-SA" dirty="0" err="1"/>
              <a:t>جَهْلِی</a:t>
            </a:r>
            <a:r>
              <a:rPr lang="ar-SA" dirty="0"/>
              <a:t> </a:t>
            </a:r>
            <a:r>
              <a:rPr lang="ar-SA" err="1"/>
              <a:t>وَجُرْاَتِی</a:t>
            </a:r>
            <a:r>
              <a:rPr lang="ar-SA"/>
              <a:t> عَلَیْكَ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ignorance of You and challenge have not stopped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</a:t>
            </a:r>
            <a:r>
              <a:rPr lang="ks-Arab" dirty="0"/>
              <a:t>َنْ دَلَلْتَنِی إ</a:t>
            </a:r>
            <a:r>
              <a:rPr lang="ar-SA" dirty="0"/>
              <a:t>ِ</a:t>
            </a:r>
            <a:r>
              <a:rPr lang="ks-Arab" dirty="0"/>
              <a:t>لَی مَا یُقَرِّبُنِی إ</a:t>
            </a:r>
            <a:r>
              <a:rPr lang="ar-SA" dirty="0"/>
              <a:t>ِ</a:t>
            </a:r>
            <a:r>
              <a:rPr lang="ks-Arab" dirty="0"/>
              <a:t>لَیْكَ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showing me that which takes me near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وَوَفَّقْتَنِی لِما یُزْ </a:t>
            </a:r>
            <a:r>
              <a:rPr lang="ar-SA" dirty="0" err="1"/>
              <a:t>لِفُنِی</a:t>
            </a:r>
            <a:r>
              <a:rPr lang="ar-SA" dirty="0"/>
              <a:t> </a:t>
            </a:r>
            <a:r>
              <a:rPr lang="ar-SA" dirty="0" err="1"/>
              <a:t>لَدَیْكَ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leading me to that which grants me proximity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997D87-81F3-DB73-0EA2-57B62AC7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</a:t>
            </a:r>
            <a:r>
              <a:rPr lang="ar-SA" dirty="0"/>
              <a:t>أ</a:t>
            </a:r>
            <a:r>
              <a:rPr lang="ks-Arab" dirty="0"/>
              <a:t>َتْقَنَ بِحِكْمَتِهِ الصَّن</a:t>
            </a:r>
            <a:r>
              <a:rPr lang="ar-SA" dirty="0"/>
              <a:t>َ</a:t>
            </a:r>
            <a:r>
              <a:rPr lang="ks-Arab" dirty="0"/>
              <a:t>ائِعَ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perfected the made things by His wisdom.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فَ</a:t>
            </a:r>
            <a:r>
              <a:rPr lang="ur-PK" dirty="0"/>
              <a:t>ا</a:t>
            </a:r>
            <a:r>
              <a:rPr lang="ks-Arab" dirty="0"/>
              <a:t>نْ دَعَوْتُكَ </a:t>
            </a:r>
            <a:r>
              <a:rPr lang="ar-SA" dirty="0"/>
              <a:t>ا</a:t>
            </a:r>
            <a:r>
              <a:rPr lang="ks-Arab" dirty="0"/>
              <a:t>َجَبْتَنِی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if I pray You, You will respond to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 dirty="0"/>
              <a:t>نْ سَ</a:t>
            </a:r>
            <a:r>
              <a:rPr lang="ur-PK" dirty="0"/>
              <a:t>ا</a:t>
            </a:r>
            <a:r>
              <a:rPr lang="ks-Arab" dirty="0"/>
              <a:t>َلْتُكَ </a:t>
            </a:r>
            <a:r>
              <a:rPr lang="ar-SA" dirty="0"/>
              <a:t>ا</a:t>
            </a:r>
            <a:r>
              <a:rPr lang="ks-Arab" dirty="0"/>
              <a:t>َعْطَیْتَنِی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beg You, You will give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وَإِنْ </a:t>
            </a:r>
            <a:r>
              <a:rPr lang="ar-SA" dirty="0"/>
              <a:t>ا</a:t>
            </a:r>
            <a:r>
              <a:rPr lang="ks-Arab" dirty="0"/>
              <a:t>َطَعْتُكَ شَكَرْتَنِی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obey You, You will thank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 dirty="0"/>
              <a:t>نْ </a:t>
            </a:r>
            <a:r>
              <a:rPr lang="ar-SA" dirty="0"/>
              <a:t>شَكَرْتُكَ </a:t>
            </a:r>
            <a:r>
              <a:rPr lang="ar-SA" dirty="0" err="1"/>
              <a:t>زِدْتَنِی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thank You, You will give me more.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كُلُّ ذلِكَ إكْمالاً لاِ نْعُمِكَ </a:t>
            </a:r>
            <a:r>
              <a:rPr lang="ar-SA" dirty="0"/>
              <a:t>عَلَیَّ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All that is completion of Your favors for me,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وَإِحْسانِكَ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kindness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فَسُبْحَانَكَ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glory be to You; all glory be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مُبْدِیً مُعِيدٍ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verily Originator and Reproducer (of the creation)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حَمِيدٍ مَجِيدٍ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worthy of all praise and full of all glory.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وَتَقَدَّسَتْ </a:t>
            </a:r>
            <a:r>
              <a:rPr lang="ar-SA" dirty="0"/>
              <a:t>ا</a:t>
            </a:r>
            <a:r>
              <a:rPr lang="ks-Arab" dirty="0"/>
              <a:t>َسْم</a:t>
            </a:r>
            <a:r>
              <a:rPr lang="ar-SA"/>
              <a:t>َ</a:t>
            </a:r>
            <a:r>
              <a:rPr lang="ks-Arab"/>
              <a:t>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Your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15205</TotalTime>
  <Words>11979</Words>
  <PresentationFormat>Widescreen</PresentationFormat>
  <Paragraphs>1675</Paragraphs>
  <Slides>828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828</vt:i4>
      </vt:variant>
    </vt:vector>
  </HeadingPairs>
  <TitlesOfParts>
    <vt:vector size="835" baseType="lpstr"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اَلْحَمْدُ لِلّٰہِ الَّذِی لَیْسَ لِقَضآئِهِ دَافِعٌ</vt:lpstr>
      <vt:lpstr> وَلاَ لِعَطائِهِ مَانِعٌ </vt:lpstr>
      <vt:lpstr>وَلاَ كَصُنْعِهِ صُنْعُ صَانِعٍ </vt:lpstr>
      <vt:lpstr>وَھُوَ الْجَوَادُ الْوَاسِعُ </vt:lpstr>
      <vt:lpstr>فَطَرَ أَجْنَاسَ الْبَدَائِعِ</vt:lpstr>
      <vt:lpstr>وَأَتْقَنَ بِحِكْمَتِهِ الصَّنَائِعَ</vt:lpstr>
      <vt:lpstr> لاَ تَخْفی عَلَيْهِ الطَّلايِعُ</vt:lpstr>
      <vt:lpstr> وَلاَ تَضِیعُ عِنْدَہُ الْوَدَائِعُ</vt:lpstr>
      <vt:lpstr> جَازِی كُلِّ صَانِعٍ</vt:lpstr>
      <vt:lpstr> وَرَائِشُ كُلِّ قَانِعٍ</vt:lpstr>
      <vt:lpstr>وَرَاحِمُ كُلِّ ضَارِعٍ</vt:lpstr>
      <vt:lpstr>وَمُنْزِلُ الْمَنَافِعِ</vt:lpstr>
      <vt:lpstr> وَالْكِتَابِ الْجَامِعِ بِالنُّورِ السَّاطِعِ</vt:lpstr>
      <vt:lpstr>وَھُوَ لِلدَّعَوَاتِ سَامِعٌ</vt:lpstr>
      <vt:lpstr>وَلِلْكُرُبَاتِ دَافِعٌ</vt:lpstr>
      <vt:lpstr>وَلِلدَّرَجَاتِ رَافِعٌ</vt:lpstr>
      <vt:lpstr>وَلِلْجَبَابِرَۃِ قَامِعٌ</vt:lpstr>
      <vt:lpstr>فَلا اِلهَ غَيْرُهُ</vt:lpstr>
      <vt:lpstr>وَلاَ شَیْئَ يَعْدِلُهُ</vt:lpstr>
      <vt:lpstr> وَلَیْسَ كَمِثْلِهِ شَىْءٌ</vt:lpstr>
      <vt:lpstr>وَھُوَ السَّمِیعُ الْبَصِیرُ</vt:lpstr>
      <vt:lpstr>اللَّطِیفُ الْخَبِیرُ</vt:lpstr>
      <vt:lpstr>وَھُوَ عَلٰی كُلِّ شَیْءٍ قَدِیرٌ</vt:lpstr>
      <vt:lpstr>أَللّٰهُمَّ إِنِّی اَرْغَبُ إِلَیْكَ</vt:lpstr>
      <vt:lpstr>وَاَشْھَدُ بِالرُّبُوبِیَّةِ لَكَ</vt:lpstr>
      <vt:lpstr>مُقِرًّا بِاَنَّكَ رَبِّی</vt:lpstr>
      <vt:lpstr>وَاِلَيْكَ مَرَدِّی</vt:lpstr>
      <vt:lpstr>اِبْتَدَاْتَنِی بِنِعْمَتِكَ</vt:lpstr>
      <vt:lpstr>قَبْلَ اَنْ اَكُونَ شَیْئًا مَذْكُوراً</vt:lpstr>
      <vt:lpstr>وَخَلَقْتَنِی مِنَ التُّرَابِ</vt:lpstr>
      <vt:lpstr>ثُمَّ اَسْكَنْتَنِی الْاَصْلَابَ</vt:lpstr>
      <vt:lpstr>آمِناً لِرَیْبِ الْمَنُونِ</vt:lpstr>
      <vt:lpstr>وَاخْتِلَافِ الدُّھُورِ وَالسِّنِینَ</vt:lpstr>
      <vt:lpstr>فَلَمْ اَزَلْ ظاعِناً مِنْ صُلْبٍ إِلی رَحِمٍ</vt:lpstr>
      <vt:lpstr>فِی تَقَادُمٍ مِنَ الْاَیَّامِ الْمَاضِیَةِ</vt:lpstr>
      <vt:lpstr>وَالْقُرُونِ الْخَالِیَةِ</vt:lpstr>
      <vt:lpstr>لَمْ تُخْرِجْنِی لِرَاْفَتِكَ بِی</vt:lpstr>
      <vt:lpstr>وَلُطْفِكَ لِی وَإِحْسَانِكَ إِلَیَّ</vt:lpstr>
      <vt:lpstr>فِی دَوْلَةِ اَئِمَّةِ الْكُفْرِ الَّذِینَ نَقَضُوا عَھْدَكَ</vt:lpstr>
      <vt:lpstr>وَكَذَّبُوا رُسُلَكَ</vt:lpstr>
      <vt:lpstr>لَكِنَّكَ اَخْرَجْتَنِی لِلَّذِی سَبَقَ لِی مِنَ الْھُدَی</vt:lpstr>
      <vt:lpstr>الَّذِی لَهُ یَسَّرْتَنِی</vt:lpstr>
      <vt:lpstr>وَفيهِ اَنْشَاْتَنِی</vt:lpstr>
      <vt:lpstr>وَمِنْ قَبْلِ ذلِكَ رَؤُفْتَ بِی</vt:lpstr>
      <vt:lpstr>بِجَمِیلِ صُنْعِكَ وَسَوابِغِ نِعَمِكَ</vt:lpstr>
      <vt:lpstr>فَابْتَدَعْتَ خَلْقِی مِنْ مَنِیٍّ یُمْنی</vt:lpstr>
      <vt:lpstr>وَاَسْكَنْتَنى فِی ظُلُماتٍ ثَلَاثٍ</vt:lpstr>
      <vt:lpstr>بَیْنَ لَحْمٍ وَدَمٍ وَجِلْدٍ</vt:lpstr>
      <vt:lpstr>لَمْ تُشْھِدْنِی خَلْقِی</vt:lpstr>
      <vt:lpstr>وَلَمْ تَجْعَلْ إِلَيَّ شَيْئاً مِنْ أمْرِي</vt:lpstr>
      <vt:lpstr>ثُمَّ اخْرَجْتَنِي لِلَّذِي سَبَقَ لِي مِنَ ٱلْهُدَىٰ</vt:lpstr>
      <vt:lpstr>إِلَی الدُّنْیَا تآمّاً سَوِیّاً</vt:lpstr>
      <vt:lpstr>وَحَفِظْتَنِی فِی الْمَھْدِ طِفْلاً صَبِیًّا</vt:lpstr>
      <vt:lpstr>وَرَزَقْتَنِی مِنَ الْغِذآءِ لَبَنًا مَرِیًّا</vt:lpstr>
      <vt:lpstr>وَعَطَفْتَ عَلَیَّ قُلُوبَ الْحَوَاضِنِ</vt:lpstr>
      <vt:lpstr>وَكَفَّلْتَنِی الْاُمَّهاتِ الرَّوَاحِمَ</vt:lpstr>
      <vt:lpstr>وَكَلاَ تَنِی مِنْ طَوَارِقِ الْجَانِّ</vt:lpstr>
      <vt:lpstr>وَسَلَّمْتَنِی مِنَ الزِّیَادَۃِ وَالنُّقْصَانِ</vt:lpstr>
      <vt:lpstr>فَتَعَالَیْتَ یَارَحِیمُ یَارَحْمٰنُ</vt:lpstr>
      <vt:lpstr>حَتّٰی إِذَا اسْتَھْلَلْتُ ناطِقًا بِالْكَلامِ</vt:lpstr>
      <vt:lpstr>اَتْمَمْتَ عَلَیَّ سَوَابِغَ الْاِنْعَامِ</vt:lpstr>
      <vt:lpstr>وَرَبَّیتَنِی زَايِدًا فِی كُلِّ عَامٍ</vt:lpstr>
      <vt:lpstr>حَتّٰی إِذَا اكْتَمَلَتْ فِطْرَتِی</vt:lpstr>
      <vt:lpstr>وَاعْتَدَلَتْ مِرَّتِی</vt:lpstr>
      <vt:lpstr>اَوْجَبْتَ عَلَیَّ حُجَّتَكَ</vt:lpstr>
      <vt:lpstr>بِاَنْ اَلْھَمْتَنِی مَعْرِفَتَكَ</vt:lpstr>
      <vt:lpstr>وَرَوَّعْتَنِی بِعَجَائِبِ حِكْمَتِكَ</vt:lpstr>
      <vt:lpstr>وَاَیْقَظْتَنِی لِما ذَرَاْتَ فِی سَمائِكَ وَاَرْضِكَ</vt:lpstr>
      <vt:lpstr>مِنْ بَدَائِعِ خَلْقِكَ</vt:lpstr>
      <vt:lpstr>وَنَبَّھْتَنِی لِشُكْرِكَ وَذِكْرِكَ</vt:lpstr>
      <vt:lpstr>وَاَوْجَبْتَ عَلَیَّ طاعَتَكَ وَعِبادَتَكَ</vt:lpstr>
      <vt:lpstr>وَفَھمْتَنِی مَا جَائَتْ بِهِ رُسُلُكَ</vt:lpstr>
      <vt:lpstr>وَیَسَّرْتَ لِی تَقَبُّلَ مَرْضَاتِكَ</vt:lpstr>
      <vt:lpstr>وَمَنَنْتَ عَلَیَّ فِی جَمِیعِ ذلِكَ</vt:lpstr>
      <vt:lpstr>بِعَوْ نِكَ وَلُطْفِكَ</vt:lpstr>
      <vt:lpstr>ثُمَّ إِذْ خَلَقْتَنِی مِنْ خَیْرِ الثَّرٰی</vt:lpstr>
      <vt:lpstr>لَمْ تَرْضَ لِی یَا إِلٰھِی نِعْمَتً دُونَ اُخْری</vt:lpstr>
      <vt:lpstr>وَرَزَقْتَنِی مِنْ اَنْوَاعِ الْمَعَاشِ</vt:lpstr>
      <vt:lpstr>وَصُنُوفِ الرِّیَاشِ</vt:lpstr>
      <vt:lpstr>بِمَنِّكَ الْعَظِیمِ الْاَعْظَمِ عَلَیَّ</vt:lpstr>
      <vt:lpstr>وَإِحْسَانِكَ الْقَدِیمِ إلَیَّ</vt:lpstr>
      <vt:lpstr>حَتّٰی إِذا اَتْمَمْتَ عَلَیَّ جَمِیعَ النِّعَمِ</vt:lpstr>
      <vt:lpstr>وَصَرَفْتَ عَنِّی كُلَّ النِّقَمِ</vt:lpstr>
      <vt:lpstr>لَمْ یَمْنَعْكَ جَهْلِی وَجُرْاَتِی عَلَیْكَ</vt:lpstr>
      <vt:lpstr>أَنْ دَلَلْتَنِی إِلَی مَا یُقَرِّبُنِی إِلَیْكَ</vt:lpstr>
      <vt:lpstr>وَوَفَّقْتَنِی لِما یُزْ لِفُنِی لَدَیْكَ</vt:lpstr>
      <vt:lpstr>فَانْ دَعَوْتُكَ اَجَبْتَنِی</vt:lpstr>
      <vt:lpstr>وَإِنْ سَاَلْتُكَ اَعْطَیْتَنِی</vt:lpstr>
      <vt:lpstr>وَإِنْ اَطَعْتُكَ شَكَرْتَنِی</vt:lpstr>
      <vt:lpstr>وَإِنْ شَكَرْتُكَ زِدْتَنِی</vt:lpstr>
      <vt:lpstr>كُلُّ ذلِكَ إكْمالاً لاِ نْعُمِكَ عَلَیَّ</vt:lpstr>
      <vt:lpstr>وَإِحْسانِكَ إِلَیَّ</vt:lpstr>
      <vt:lpstr>فَسُبْحَانَكَ سُبْحَانَكَ</vt:lpstr>
      <vt:lpstr>مِنْ مُبْدِیً مُعِيدٍ</vt:lpstr>
      <vt:lpstr>حَمِيدٍ مَجِيدٍ</vt:lpstr>
      <vt:lpstr>وَتَقَدَّسَتْ اَسْمَاؤُكَ</vt:lpstr>
      <vt:lpstr>وَعَظُمَتْ آلاؤُكَ</vt:lpstr>
      <vt:lpstr>فَايَّ نِعَمِكَ يَا إِلٰهِي احْصِي عَدَداً وَذِكْراً</vt:lpstr>
      <vt:lpstr>أمْ ايَّ عَطَايَاكَ اقُومُ بِهَا شُكْراً</vt:lpstr>
      <vt:lpstr>وَهِيَ يَا رَبِّ اكْثَرُ مِنْ انْ يُحْصِيهَا ٱلْعَادُّونَ</vt:lpstr>
      <vt:lpstr>اوْ يَبْلُغَ عِلْماً بِهَا ٱلْحَافِظُونَ</vt:lpstr>
      <vt:lpstr>ثُمَّ مَا صَرَفْتَ وَدَرَاتَ عَنِّي</vt:lpstr>
      <vt:lpstr>أَللّٰهُمَّ مِنَ ٱلضُّرِّ وَٱلضَّرَّاءِ</vt:lpstr>
      <vt:lpstr>اكْثَرُ مِمَّا ظَهَرَ لِي مِنَ ٱلْعَافِيَةِ وَٱلسَّرَّاءِ</vt:lpstr>
      <vt:lpstr>وَانَا اشْهَدُ يَا إِلٰهِي بِحَقِيقَةِ إِيمَانِي</vt:lpstr>
      <vt:lpstr>وَعَقْدِ عَزَمَاتِ يَقِينِي</vt:lpstr>
      <vt:lpstr>وَخَالِصِ صَرِيحِ تَوْحِيدِي</vt:lpstr>
      <vt:lpstr>وَبَاطِنِ مَكْنُونِ ضَمِيرِي</vt:lpstr>
      <vt:lpstr>وَعَلاَئِقِ مَجَارِي نُورِ بَصَرِي</vt:lpstr>
      <vt:lpstr>وَاسَارِيرِ صَفْحَةِ جَبِينِي</vt:lpstr>
      <vt:lpstr>وَخُرْقِ مَسَارِبِ نَفْسِي</vt:lpstr>
      <vt:lpstr>وَخَذَارِيفِ مَارِنِ عِرْنِينِي</vt:lpstr>
      <vt:lpstr>وَمَسَارِبِ صِمَاخِ سَمْعِي</vt:lpstr>
      <vt:lpstr>وَمَا ضَمَّتْ وَاطْبَقَتْ عَلَيْهِ شَفَتَايَ</vt:lpstr>
      <vt:lpstr>وَحَرَكَاتِ لَفْظِ لِسَانِي</vt:lpstr>
      <vt:lpstr>وَمَغْرَزِ حَنَكِ فَمِي وَفَكِّي</vt:lpstr>
      <vt:lpstr>وَمَنَابِتِ اضْرَاسِي</vt:lpstr>
      <vt:lpstr>وَمَسَاغِ مَطْعَمِي وَمَشْرَبِي</vt:lpstr>
      <vt:lpstr>وَحِمَالَةِ امِّ رَاسِي</vt:lpstr>
      <vt:lpstr>وَبُلُوعِ فَارِغِ حَبَائِلِ عُنُقِي</vt:lpstr>
      <vt:lpstr>وَمَا ٱشْتَمَلَ عَلَيْهِ تَامُورُ صَدْرِي</vt:lpstr>
      <vt:lpstr>وَحَمَائِلِ حَبْلِ وَتِينِي</vt:lpstr>
      <vt:lpstr>وَنِيَاطِ حِجَابِ قَلْبِي</vt:lpstr>
      <vt:lpstr>وَافْلاذِ حَوَاشِي كَبِدِي</vt:lpstr>
      <vt:lpstr>وَمَا حَوَتْهُ شَرَاسِيفُ اضْلاَعِي</vt:lpstr>
      <vt:lpstr>وَحِقَاقِ مَفَاصِلِي</vt:lpstr>
      <vt:lpstr>وَقَبْضِ عَوَامِلِي</vt:lpstr>
      <vt:lpstr>وَاطْرَافِ انَامِلِي</vt:lpstr>
      <vt:lpstr>وَلَحْمِي وَدَمِي</vt:lpstr>
      <vt:lpstr>وَشَعْرِي وَبَشَرِي</vt:lpstr>
      <vt:lpstr>وَعَصَبِي وَقَصَبِي</vt:lpstr>
      <vt:lpstr>وَعِظَامِي وَمُخِّي وَعُرُوقِي</vt:lpstr>
      <vt:lpstr>وَجَمِيعِ جَوَارِحِي</vt:lpstr>
      <vt:lpstr>وَمَا أنْتَسَجَ عَلٰى ذٰلِكَ ايَّامَ رِضَاعِي</vt:lpstr>
      <vt:lpstr>وَمَا اقَلَّتِ ٱلارْضُ مِنِّي</vt:lpstr>
      <vt:lpstr>وَنَوْمِي وَيَقْظَتِي وَسُكُونِي</vt:lpstr>
      <vt:lpstr>وَحَرَكَاتِ رُكُوعِي وَسُجُودِي</vt:lpstr>
      <vt:lpstr>انْ لَوْ حَاوَلْتُ وَٱجْتَهَدْتُ مَدَىٰ ٱلاعْصَارِ</vt:lpstr>
      <vt:lpstr>وَٱلاحْقَابِ لَوْ عُمِّرْتُهَا</vt:lpstr>
      <vt:lpstr>انْ اؤَدِّيَ شُكْرَ وَاحِدَةٍ مِنْ انْعُمِكَ</vt:lpstr>
      <vt:lpstr>مَا ٱسْتَطَعْتُ ذٰلِكَ</vt:lpstr>
      <vt:lpstr>إِلاَّ بِمَنِّكَ ٱلْمُوجَبِ عَلَيَّ بِهِ شُكْرُكَ</vt:lpstr>
      <vt:lpstr>ابَداً جَدِيداً</vt:lpstr>
      <vt:lpstr>وَثَنَاءً طَارِفاً عَتِيداً</vt:lpstr>
      <vt:lpstr>اجَلْ وَلَوْ حَرَصْتُ</vt:lpstr>
      <vt:lpstr>انَا وَٱلْعَادُّونَ مِنْ انَامِكَ</vt:lpstr>
      <vt:lpstr>انْ نُحْصِيَ مَدٰى إِنْعَامِكَ</vt:lpstr>
      <vt:lpstr>سَالِفِهِ وَآنِفِهِ</vt:lpstr>
      <vt:lpstr>مَا حَصَرْنَاهُ عَدَداً</vt:lpstr>
      <vt:lpstr>وَلاَ احْصَيْنَاهُ امَداً</vt:lpstr>
      <vt:lpstr>هَيْهَاتَ انّٰى ذٰلِكَ</vt:lpstr>
      <vt:lpstr>وَأنْتَ ٱلْمُخْبِرُ فِي كِتَابِكَ ٱلنَّاطِقِ</vt:lpstr>
      <vt:lpstr>وَٱلنَّبَأِ ٱلصَّادِقِ</vt:lpstr>
      <vt:lpstr>وَإِنْ تَعُدُّوٱ نِعْمَةَ اللّهِ لاَ تُحْصُوهَا</vt:lpstr>
      <vt:lpstr>صَدَقَ كِتَابُكَ ٱللَّهُمَّ وَإِنْبَاؤُكَ</vt:lpstr>
      <vt:lpstr>وَبَلَّغَتْ انْبِيَاؤُكَ وَرُسُلُكَ</vt:lpstr>
      <vt:lpstr>مَا انْزَلْتَ عَلَيْهِمْ مِنْ وَحْيِكَ</vt:lpstr>
      <vt:lpstr>وَشَرَعْتَ لَهُمْ وَبِهِمْ مِنْ دِينِكَ</vt:lpstr>
      <vt:lpstr>غَيْرَ انِّي يَا إِلٰهِي</vt:lpstr>
      <vt:lpstr>اشْهَدُ بِجُهْدِي وَجِدِّي</vt:lpstr>
      <vt:lpstr>وَمَبْلَغِ طَاقَتِي وَوُسْعِي</vt:lpstr>
      <vt:lpstr>وَاقُولُ مُؤْمِناً مُوقِناً</vt:lpstr>
      <vt:lpstr>الْحَمْدُ لِلَّهِ ٱلَّذِي لَمْ يَتَّخِذْ وَلَداً</vt:lpstr>
      <vt:lpstr>فَيَكُونَ مَوْرُوثاً</vt:lpstr>
      <vt:lpstr>وَلَمْ يَكُنْ لَهُ شَرِيكٌ فِي مُلْكِهِ</vt:lpstr>
      <vt:lpstr>فَيُضَادُّهُ فِيمَا ٱبْتَدَعَ</vt:lpstr>
      <vt:lpstr>وَلاَ وَلِيٌّ مِنَ ٱلذُّلِّ</vt:lpstr>
      <vt:lpstr>فَيُرْفِدَهُ فِيمَا صَنَعَ</vt:lpstr>
      <vt:lpstr>فَسُبْحَانَهُ سُبْحَانَهُ</vt:lpstr>
      <vt:lpstr>لَوْ كَانَ فِيهِمَا آلِهَةٌ إِلاَّ ٱللَّهُ لَفَسَدَتَا وَتَفَطَّرَتَا</vt:lpstr>
      <vt:lpstr>سُبْحَانَ ٱللَّهِ ٱلْوَاحِدِ ٱلاحَدِ ٱلصَّمَدِ</vt:lpstr>
      <vt:lpstr>ٱلَّذِي لَمْ يَلِدْ وَلَمْ يُولَدْ وَلَمْ يَكُنْ لَهُ كُفُواً احَدٌ</vt:lpstr>
      <vt:lpstr>الْحَمْدُ لِلَّهِ حَمْداً يُعَادِلُ حَمْدَ مَلائِكَتِهِ ٱلْمُقَرَّبِينَ</vt:lpstr>
      <vt:lpstr>وَانْبِيَائِهِ ٱلْمُرْسَلِينَ</vt:lpstr>
      <vt:lpstr>وَصَلَّى ٱللَّهُ عَلٰى خِيَرَتِهِ</vt:lpstr>
      <vt:lpstr>مُحَمَّدٍ خَاتَمِ ٱلنَّبِيِّينَ</vt:lpstr>
      <vt:lpstr>وَآلِهِ ٱلطَّيِّبِينَ ٱلطَّاهِرِينَ ٱلْمُخْلَصِينَ وَسَلَّمَ</vt:lpstr>
      <vt:lpstr>أَللّٰهُمَّ ٱجْعَلْنِي اخْشَاكَ كَانِّي ارَاكَ</vt:lpstr>
      <vt:lpstr>وَاسْعِدْنِي بِتَقْوَاكَ</vt:lpstr>
      <vt:lpstr>وَلاَ تُشْقِنِي بِمَعْصِيَتِكَ</vt:lpstr>
      <vt:lpstr>وَخِرْ لِي فِي قَضَائِكَ</vt:lpstr>
      <vt:lpstr>وَبَارِكْ لِي فِي قَدَرِكَ</vt:lpstr>
      <vt:lpstr>حَتّٰى لا احِبَّ تَعْجِيلَ مَا اخَّرْتَ</vt:lpstr>
      <vt:lpstr>وَلاَ تَاخِيرَ مَا عَجَّلْتَ</vt:lpstr>
      <vt:lpstr>أَللّٰهُمَّ ٱجْعَلْ غِنَايَ فِي نَفْسِي</vt:lpstr>
      <vt:lpstr>وَٱلْيَقِينَ فِي قَلْبِي</vt:lpstr>
      <vt:lpstr>وَٱلإِخْلاَصَ فِي عَمَلِي</vt:lpstr>
      <vt:lpstr>وَٱلنُّوْرَ فِي بَصَرِي</vt:lpstr>
      <vt:lpstr>وَٱلْبَصِيرَةَ فِي دِينِي</vt:lpstr>
      <vt:lpstr>وَمَتِّعْنِي بِجَوَارِحِي</vt:lpstr>
      <vt:lpstr>وَٱجْعَلْ سَمْعِي وَبَصَرِي ٱلْوَارِثَيْنِ مِنِّي</vt:lpstr>
      <vt:lpstr>وَٱنْصُرْنِي عَلٰى مَنْ ظَلَمَنِي</vt:lpstr>
      <vt:lpstr>وَارِنِي فِيهِ ثَارِي وَمَآرِبِي</vt:lpstr>
      <vt:lpstr>وَاقِرَّ بِذٰلِكَ عَيْنِي</vt:lpstr>
      <vt:lpstr>أَللّٰهُمَّ ٱكْشِفْ كُرْبَتِي</vt:lpstr>
      <vt:lpstr>وَٱسْتُرْ عَوْرَتِي</vt:lpstr>
      <vt:lpstr>وَٱغْفِرْ لِي خَطِيئَتِي</vt:lpstr>
      <vt:lpstr>وَٱخْسَا شَيْطَانِي</vt:lpstr>
      <vt:lpstr>وَفُكَّ رِهَانِي</vt:lpstr>
      <vt:lpstr>وَٱجْعَلْ لِي يَا إِلٰهِي ٱلدَّرَجَةَ ٱلْعُلْيَا</vt:lpstr>
      <vt:lpstr>فِي ٱلآخِرَةِ وَٱلاولٰى</vt:lpstr>
      <vt:lpstr>أَللّٰهُمَّ لَكَ ٱلْحَمْدُ كَمَا خَلَقْتَنِي</vt:lpstr>
      <vt:lpstr>فَجَعَلْتَنِي سَمِيعاً بَصِيراً</vt:lpstr>
      <vt:lpstr>وَلَكَ ٱلْحَمْدُ كَمَا خَلَقْتَنِي</vt:lpstr>
      <vt:lpstr>فَجَعَلْتَنِي خَلْقاً سَوِيّاً رَحْمَةً بِي</vt:lpstr>
      <vt:lpstr>وَقَدْ كُنْتَ عَنْ خَلْقِي غَنِيّاً</vt:lpstr>
      <vt:lpstr>رَبِّ بِمَا بَرَاتَنِي فَعَدَّلْتَ فِطْرَتِي</vt:lpstr>
      <vt:lpstr>رَبِّ بِمَا انْشَاتَنِي فَاحْسَنْتَ صُورَتِي</vt:lpstr>
      <vt:lpstr>رَبِّ بِمَا احْسَنْتَ إِلَيَّ وَفِي نَفْسِي عَافَيْتَنِي</vt:lpstr>
      <vt:lpstr>رَبِّ بِمَا كَلَاتَنِي وَوَفَّقْتَنِي</vt:lpstr>
      <vt:lpstr>رَبِّ بِمَا انْعَمْتَ عَلَيَّ فَهَدَيْتَنِي</vt:lpstr>
      <vt:lpstr>رَبِّ بِمَا اوْلَيْتَنِي وَمِنْ كُلِّ خَيْرٍ اعْطَيْتَنِي</vt:lpstr>
      <vt:lpstr>رَبِّ بِمَا اطْعَمْتَنِي وَسَقَيْتَنِي</vt:lpstr>
      <vt:lpstr>رَبِّ بِمَا اغْنَيْتَنِي وَاقْنَيْتَنِي</vt:lpstr>
      <vt:lpstr>رَبِّ بِمَا اعَنْتَنِي وَاعْزَزْتَنِي</vt:lpstr>
      <vt:lpstr>رَبِّ بِمَا الْبَسْتَنِي مِنْ سِتْرِكَ ٱلصَّافِي</vt:lpstr>
      <vt:lpstr>وَيَسَّرْتَ لِي مِنْ صُنْعِكَ ٱلْكَافِي</vt:lpstr>
      <vt:lpstr>صَلِّ عَلٰى مُحَمَّدٍ وَآلِ مُحَمَّدٍ</vt:lpstr>
      <vt:lpstr>وَاعِنِّي عَلٰى بَوَائِقِ ٱلدُّهُورِ</vt:lpstr>
      <vt:lpstr>وَصُرُوفِ ٱللَّيَالِي وَٱلايَّامِ</vt:lpstr>
      <vt:lpstr>وَنَجِّنِي مِنْ اهْوَالِ ٱلدُّنْيَا</vt:lpstr>
      <vt:lpstr>وَكُرُبَاتِ ٱلآخِرَةِ</vt:lpstr>
      <vt:lpstr>وَٱكْفِنِي شَرَّ مَا يَعْمَلُ ٱلظَّالِمُونَ فِي ٱلْاَرْضِ</vt:lpstr>
      <vt:lpstr>أَللّٰهُمَّ مَا اخَافُ فَٱكْفِنِي</vt:lpstr>
      <vt:lpstr>وَمَا احْذَرُ فَقِنِي</vt:lpstr>
      <vt:lpstr>وَفِي نَفْسِي وَدِينِي فَٱحْرُسْنِي</vt:lpstr>
      <vt:lpstr>وَفِي سَفَرِي فَٱحْفَظْنِي</vt:lpstr>
      <vt:lpstr>وَفِي اهْلِي وَمَالِي فَٱخْلُفْنِي</vt:lpstr>
      <vt:lpstr>وَفِي مَا رَزَقْتَنِي فَبَارِكْ لِي</vt:lpstr>
      <vt:lpstr>وَفِي نَفْسِي فَذَلِّلْنِي</vt:lpstr>
      <vt:lpstr>وَفِي اعْيُنِ ٱلنَّاسِ فَعَظِّمْنِي</vt:lpstr>
      <vt:lpstr>وَمِنْ شَرِّ ٱلْجِنِّ وَٱلإِنْسِ فَسَلِّمْنِي</vt:lpstr>
      <vt:lpstr>وَبِذُنُوبِي فَلاَ تَفْضَحْنِي</vt:lpstr>
      <vt:lpstr>وَبِسَرِيرَتِي فَلاَ تُخْزِنِي</vt:lpstr>
      <vt:lpstr>وَبِعَمَلِي فَلاَ تَبْتَلِنِي</vt:lpstr>
      <vt:lpstr>وَنِعَمَكَ فَلاَ تَسْلُبْنِي</vt:lpstr>
      <vt:lpstr>وَإِلٰى غَيْرِكَ فَلاَ تَكِلْنِي</vt:lpstr>
      <vt:lpstr>إِلٰهِي إِلٰى مَنْ تَكِلُنِي</vt:lpstr>
      <vt:lpstr>إِلٰى قَرِيبٍ فَيَقْطَعُنِي</vt:lpstr>
      <vt:lpstr>أمْ إِلٰى بَعِيدٍ فَيَتَجَهَّمُنِي</vt:lpstr>
      <vt:lpstr>أمْ إِلٰى ٱلْمُسْتَضْعِفِينَ لِي</vt:lpstr>
      <vt:lpstr>وَأنْتَ رَبِّي وَمَلِيكُ أمْرِي</vt:lpstr>
      <vt:lpstr>اشْكُو إِلَيْكَ غُرْبَتِي وَبُعْدَ دَارِي</vt:lpstr>
      <vt:lpstr>وَهَوَانِي عَلٰى مَنْ مَلَّكْتَهُ أمْرِي</vt:lpstr>
      <vt:lpstr>إِلٰهِي فَلاَ تُحْلِلْ عَلَيَّ غَضَبَكَ</vt:lpstr>
      <vt:lpstr>فَإِنْ لَمْ تَكُنْ غَضِبْتَ عَلَيَّ فَلاَ ابَالِي سِوَاكَ</vt:lpstr>
      <vt:lpstr>سُبْحَانَكَ غَيْرَ انَّ عَافِيَتَكَ اوْسَعُ لِي</vt:lpstr>
      <vt:lpstr>فَاسْالُكَ يَا رَبِّ بِنُورِ وَجْهِكَ</vt:lpstr>
      <vt:lpstr>ٱلَّذِي اشْرَقَتْ لَهُ ٱلارْضُ وَٱلسَّمَاوَاتُ</vt:lpstr>
      <vt:lpstr>وَكُشِفَتْ بِهِ ٱلظُّلُمَاتُ</vt:lpstr>
      <vt:lpstr>وَصَلُحَ بِهِ أمْرُ ٱلاوَّلِينَ وَٱلآخِرِينَ</vt:lpstr>
      <vt:lpstr>انْ لاَ تُمِيتَنِي عَلٰى غَضَبِكَ</vt:lpstr>
      <vt:lpstr>وَلاَ تُنْزِلْ بِي سَخَطَكَ</vt:lpstr>
      <vt:lpstr>لَكَ ٱلْعُتْبٰى لَكَ ٱلْعُتْبٰى</vt:lpstr>
      <vt:lpstr>حَتّٰى تَرْضٰى قَبْلَ ذٰلِكَ</vt:lpstr>
      <vt:lpstr>لاَ إِلٰهَ إِلاَّ أنْتَ</vt:lpstr>
      <vt:lpstr>رَبُّ ٱلْبَلَدِ ٱلْحَرَامِ</vt:lpstr>
      <vt:lpstr>وَٱلْمَشْعَرِ ٱلْحَرَامِ</vt:lpstr>
      <vt:lpstr>وَٱلْبَيْتِ ٱلْعَتِيقِ</vt:lpstr>
      <vt:lpstr>ٱلَّذِي احْلَلْتَهُ ٱلْبَرَكَةَ</vt:lpstr>
      <vt:lpstr>وَجَعَلْتَهُ لِلنَّاسِ أمْناً</vt:lpstr>
      <vt:lpstr>يَا مَنْ عَفَا عَنْ عَظِيمِ ٱلذُّنُوبِ بِحِلْمِهِ</vt:lpstr>
      <vt:lpstr>يَا مَنْ اسْبَغَ ٱلنَّعْمَاءَ بِفَضْلِهِ</vt:lpstr>
      <vt:lpstr>يَا مَنْ اعْطٰى ٱلْجَزِيلَ بِكَرَمِهِ</vt:lpstr>
      <vt:lpstr>يَا عُدَّتِي فِي شِدَّتِي</vt:lpstr>
      <vt:lpstr>يَا صَاحِبِي فِي وَحْدَتِي</vt:lpstr>
      <vt:lpstr>يَا غِيَاثِي فِي كُرْبَتِي</vt:lpstr>
      <vt:lpstr>يَا وَلِيِّي فِي نِعْمَتِي</vt:lpstr>
      <vt:lpstr>يَا إِلٰهِي وَإِلٰهَ آبَائِي</vt:lpstr>
      <vt:lpstr>إِبْرَاهِيمَ وَإِسْمَاعِيلَ</vt:lpstr>
      <vt:lpstr>وَإِسْحَاقَ وَيَعْقُوبَ</vt:lpstr>
      <vt:lpstr>وَرَبَّ جَبْرَائِيلَ وَمِيكَائِيلَ وَإِسْرَافِيلَ</vt:lpstr>
      <vt:lpstr>وَرَبَّ مُحَمَّدٍ خَاتَمِ ٱلنَّبِيِّينَ</vt:lpstr>
      <vt:lpstr>وَآلِهِ ٱلْمُنْتَجَبِينَ</vt:lpstr>
      <vt:lpstr>وَمُنْزِلَ ٱلتَّوْرَاةِ وَٱلإِنْجِيلِ</vt:lpstr>
      <vt:lpstr>وَٱلزَّبُورِ وَٱلْفُرْقَانِ</vt:lpstr>
      <vt:lpstr>وَمُنَزِّلَ كٰهٰيٰعصٰ وَطٰهٰ وَيٰس</vt:lpstr>
      <vt:lpstr>وَٱلْقُرْآنِ ٱلْحَكِيمِ</vt:lpstr>
      <vt:lpstr>أنْتَ كَهْفِي حِينَ تُعْيِينِي ٱلْمَذَاهِبُ فِي سَعَتِهَا</vt:lpstr>
      <vt:lpstr>وَتَضِيقُ بِيَ ٱلارْضُ بِرُحْبِهَا</vt:lpstr>
      <vt:lpstr>وَلَوْلاَ رَحْمَتُكَ لَكُنْتُ مِنَ ٱلْهَالِكِينَ</vt:lpstr>
      <vt:lpstr>وَأنْتَ مُقِيلُ عَثْرَتِي</vt:lpstr>
      <vt:lpstr>وَلَوْلاَ سَتْرُكَ إِيَّايَ لَكُنْتُ مِنَ ٱلْمَفْضُوحِينَ</vt:lpstr>
      <vt:lpstr>وَأنْتَ مُؤَيِّدِي بِٱلنَّصْرِ عَلٰى اعْدَائِي</vt:lpstr>
      <vt:lpstr>وَلَوْلاَ نَصْرُكَ إِيَّايَ لَكُنْتُ مِنَ ٱلْمَغْلُوبِينَ</vt:lpstr>
      <vt:lpstr>يَا مَنْ خَصَّ نَفْسَهُ بِٱلسُّمُوِّ وَٱلرِّفْعَةِ</vt:lpstr>
      <vt:lpstr>فَاوْلِيَاؤُهُ بِعِزِّهِ يَعْتَزُّونَ</vt:lpstr>
      <vt:lpstr>يَا مَنْ جَعَلَتْ لَهُ ٱلْمُلُوكُ نِيرَ ٱلْمَذَلَّةِ عَلٰى اعْنَاقِهِمْ</vt:lpstr>
      <vt:lpstr>فَهُمْ مِنْ سَطَوَاتِهِ خَائِفُونَ</vt:lpstr>
      <vt:lpstr>يَعْلَمُ خَائِنَةَ ٱلاعْيُنِ وَمَا تُخْفِي ٱلصُّدُورُ</vt:lpstr>
      <vt:lpstr>وَغَيْبَ مَا تَاتِي بِهِ ٱلازْمِنَةُ وَٱلدُّهُورُ</vt:lpstr>
      <vt:lpstr>يَا مَنْ لاَ يَعْلَمُ كَيْفَ هُوَ إِلاَّ هُوَ</vt:lpstr>
      <vt:lpstr>يَا مَنْ لاَ يَعْلَمُ مَا هُوَ إِلاَّ هُوَ</vt:lpstr>
      <vt:lpstr>يَا مَنْ لاَ يَعْلَمُ مَا يَعْلَمُهُ إِلاَّ هُوَ</vt:lpstr>
      <vt:lpstr>يَا مَنْ كَبَسَ ٱلارْضَ عَلٰى ٱلْمَاءِ</vt:lpstr>
      <vt:lpstr>وَسَدَّ ٱلْهَوَاءَ بِٱلسَّمَاءِ</vt:lpstr>
      <vt:lpstr>يَا مَنْ لَهُ اكْرَمُ ٱلاسْمَاءِ</vt:lpstr>
      <vt:lpstr>يَا ذَا ٱلْمَعْرُوفِ ٱلَّذِي لاَ يَنْقَطِعُ ابَداً</vt:lpstr>
      <vt:lpstr>يَا مُقَيِّضَ ٱلرَّكْب لِيُوسُفَ فِي ٱلْبَلَدِ ٱلْقَفْرِ</vt:lpstr>
      <vt:lpstr>وَمُخْرِجَهُ مِنَ ٱلْجُبِّ</vt:lpstr>
      <vt:lpstr>وَجَاعِلَهُ بَعْدَ ٱلْعُبُودِيَّةِ مَلِكاً</vt:lpstr>
      <vt:lpstr>يَا رَادَّهُ عَلٰى يَعْقُوبَ</vt:lpstr>
      <vt:lpstr>بَعْدَ انِ ٱبْيَضَّتْ عَيْنَاهُ مِنَ ٱلْحُزْنِ فَهُوَ كَظِيمٌ</vt:lpstr>
      <vt:lpstr>يَا كَاشِفَ ٱلضُّرِّ وَ ٱلْبَلْوٰى عَنْ ايُّوبَ</vt:lpstr>
      <vt:lpstr>وَمُمْسِكَ يَدَيْ إِبْرَاهِيمَ عَنْ ذَبْحِ ٱبْنِهِ</vt:lpstr>
      <vt:lpstr>بَعْدَ كِبَرِ سِنِّهِ وَفَنَاءِ عُمُرِهِ</vt:lpstr>
      <vt:lpstr>يَا مَنِ ٱسْتَجَابَ لِزَكَرِيَّا</vt:lpstr>
      <vt:lpstr>فَوَهَبَ لَهُ يَحْيٰى</vt:lpstr>
      <vt:lpstr>وَلَمْ يَدَعْهُ فَرْداً وَحِيداً</vt:lpstr>
      <vt:lpstr>يَا مَنْ اخْرَجَ يُونُسَ مِنْ بَطْنِ ٱلْحُوتِ</vt:lpstr>
      <vt:lpstr>يَا مَنْ فَلَقَ ٱلْبَحْرَ لِبَنِي إِسْرَائِيلَ</vt:lpstr>
      <vt:lpstr>فَا نْجَاهُمْ وَجَعَلَ فِرْعَوْنَ وَجُنُودَهُ مِنَ ٱلْمُغْرَقِينَ</vt:lpstr>
      <vt:lpstr>يَا مَنْ ارْسَلَ ٱلرِّيَاحَ مُبَشِّرَاتٍ بَيْنَ يَدَيْ رَحْمَتِهِ</vt:lpstr>
      <vt:lpstr>يَا مَنْ لَمْ يَعْجَلْ عَلٰى مَنْ عَصَاهُ مِنْ خَلْقِهِ</vt:lpstr>
      <vt:lpstr>يَا مَنِ ٱسْتَنْقَذَ ٱلسَّحَرَةَ مِنْ بَعْدِ طُولِ ٱلْجُحُودِ</vt:lpstr>
      <vt:lpstr>وَقَدْ غَدَوْٱ فِي نِعْمَتِهِ</vt:lpstr>
      <vt:lpstr>يَاكُلُونَ رِزْقَهُ وَيَعْبُدُونَ غَيْرَهُ</vt:lpstr>
      <vt:lpstr>وَقَدْ حَادُّوهُ وَنَادُّوهُ</vt:lpstr>
      <vt:lpstr>وَكَذَّبُوٱ رُسُلَهُ</vt:lpstr>
      <vt:lpstr>يَا اللَّهُ يَا اللَّهُ يَا بَدِيءُ</vt:lpstr>
      <vt:lpstr>يَا بَدِيعاً لاَ نِدَّ لَكَ</vt:lpstr>
      <vt:lpstr>يَا دَائِماً لاَ نَفَادَ لَكَ</vt:lpstr>
      <vt:lpstr>يَا حَيّاً حِينَ لاَ حَيُّ</vt:lpstr>
      <vt:lpstr>يَا مُحْيِيَ ٱلْمَوْتٰى</vt:lpstr>
      <vt:lpstr>يَا مَنْ هُوَ قَائِمٌ عَلٰى كُلِّ نَفْسٍ بِمَا كَسَبَتْ</vt:lpstr>
      <vt:lpstr>يَا مَنْ قَلَّ لَهُ شُكْرِي فَلَمْ يَحْرِمْنِي</vt:lpstr>
      <vt:lpstr>وَعَظُمَتْ خَطِيئَتِي فَلَمْ يَفْضَحْنِي</vt:lpstr>
      <vt:lpstr>وَرَآنِي عَلٰى ٱلْمَعَاصِي فَلَمْ يَشْهَرْنِي</vt:lpstr>
      <vt:lpstr>يَا مَنْ حَفِظَنِي فِي صِغَرِي</vt:lpstr>
      <vt:lpstr>يَا مَنْ رَزَقَنِي فِي كِبَرِي</vt:lpstr>
      <vt:lpstr>يَا مَنْ ايَادِيهِ عِنْدِي لاَ تُحْصٰى</vt:lpstr>
      <vt:lpstr>وَنِعَمُهُ لاَ تُجَازٰى</vt:lpstr>
      <vt:lpstr>يَا مَنْ عَارَضَنِي بِٱلْخَيْرِ وَٱلإِحْسَانِ</vt:lpstr>
      <vt:lpstr>وَعَارَضْتُهُ بِٱلإِسَاءَةِ وَٱلْعِصْيَانِ</vt:lpstr>
      <vt:lpstr>يَا مَنْ هَدَانِي لِلإِيمَانِ</vt:lpstr>
      <vt:lpstr>مِنْ قَبْلِ انْ اعْرِفَ شُكْرَ ٱلأمْتِنَانِ</vt:lpstr>
      <vt:lpstr>يَا مَنْ دَعَوْتُهُ مَرِيضاً فَشَفَانِي</vt:lpstr>
      <vt:lpstr>وَعُرْيَاناً فَكَسَانِي</vt:lpstr>
      <vt:lpstr>وَجَائِعاً فَاشْبَعَنِي</vt:lpstr>
      <vt:lpstr>وَعَطْشَاناً فَارْوَانِي</vt:lpstr>
      <vt:lpstr>وَذَلِيلاً فَاعَزَّنِي</vt:lpstr>
      <vt:lpstr>وَجَاهِلاً فَعَرَّفَنِي</vt:lpstr>
      <vt:lpstr>وَوَحِيداً فَكَثَّرَنِي</vt:lpstr>
      <vt:lpstr>وَغَائِباً فَرَدَّنِي</vt:lpstr>
      <vt:lpstr>وَمُقِلاًّ فَا غْنَانِي</vt:lpstr>
      <vt:lpstr>وَمُنْتَصِراً فَنَصَرَنِي</vt:lpstr>
      <vt:lpstr>وَغَنِيّاً فَلَمْ يَسْلُبْنِي</vt:lpstr>
      <vt:lpstr>وَأمْسَكْتُ عَنْ جَمِيعِ ذٰلِكَ فَٱ بْتَدَانِي</vt:lpstr>
      <vt:lpstr>فَلَكَ ٱلْحَمْدُ وَٱلشُّكْرُ</vt:lpstr>
      <vt:lpstr>يَا مَنْ اقَالَ عَثْرَتِي</vt:lpstr>
      <vt:lpstr>وَنَفَّسَ كُرْبَتِي</vt:lpstr>
      <vt:lpstr>وَاجَابَ دَعْوَتِي</vt:lpstr>
      <vt:lpstr>وَسَتَرَ عَوْرَتِي</vt:lpstr>
      <vt:lpstr>وَغَفَرَ ذُنُوبِي</vt:lpstr>
      <vt:lpstr>وَبَلَّغَنِي طَلِبَتِي</vt:lpstr>
      <vt:lpstr>وَنَصَرَنِي عَلٰى عَدُوِّي</vt:lpstr>
      <vt:lpstr>وَإِنْ اعُدَّ نِعَمَكَ وَمِنَنَكَ</vt:lpstr>
      <vt:lpstr>وَكَرَائِمَ مِنَحِكَ لاَ احْصِيهَا</vt:lpstr>
      <vt:lpstr>يَا مَوْلاَيَ أنْتَ ٱلَّذِي مَنَنْتَ</vt:lpstr>
      <vt:lpstr>أنْتَ ٱلَّذِي انْعَمْتَ</vt:lpstr>
      <vt:lpstr>أنْتَ ٱلَّذِي احْسَنْتَ</vt:lpstr>
      <vt:lpstr>أنْتَ ٱلَّذِي اجْمَلْتَ</vt:lpstr>
      <vt:lpstr>أنْتَ ٱلَّذِي افْضَلْتَ</vt:lpstr>
      <vt:lpstr>أنْتَ ٱلَّذِي اكْمَلْتَ</vt:lpstr>
      <vt:lpstr>أنْتَ ٱلَّذِي رَزَقْتَ</vt:lpstr>
      <vt:lpstr>أنْتَ ٱلَّذِي وَفَّقْتَ</vt:lpstr>
      <vt:lpstr>أنْتَ ٱلَّذِي اعْطَيْتَ</vt:lpstr>
      <vt:lpstr>أنْتَ ٱلَّذِي اغْنَيْتَ</vt:lpstr>
      <vt:lpstr>أنْتَ ٱلَّذِي اقْنَيْتَ</vt:lpstr>
      <vt:lpstr>أنْتَ ٱلَّذِي آوَيْتَ</vt:lpstr>
      <vt:lpstr>أنْتَ ٱلَّذِي كَفَيْتَ</vt:lpstr>
      <vt:lpstr>أنْتَ ٱلَّذِي هَدَيْتَ</vt:lpstr>
      <vt:lpstr>أنْتَ ٱلَّذِي عَصَمْتَ</vt:lpstr>
      <vt:lpstr>أنْتَ ٱلَّذِي سَتَرْتَ</vt:lpstr>
      <vt:lpstr>أنْتَ ٱلَّذِي غَفَرْتَ</vt:lpstr>
      <vt:lpstr>أنْتَ ٱلَّذِي اقَلْتَ</vt:lpstr>
      <vt:lpstr>أنْتَ ٱلَّذِي مَكَّنْتَ</vt:lpstr>
      <vt:lpstr>أنْتَ ٱلَّذِي اعْزَزْتَ</vt:lpstr>
      <vt:lpstr>أنْتَ ٱلَّذِي اعَنْتَ</vt:lpstr>
      <vt:lpstr>أنْتَ ٱلَّذِي عَضَدْتَ</vt:lpstr>
      <vt:lpstr>أنْتَ ٱلَّذِي ايَّدْتَ</vt:lpstr>
      <vt:lpstr>أنْتَ ٱلَّذِي نَصَرْتَ</vt:lpstr>
      <vt:lpstr>أنْتَ ٱلَّذِي شَفَيْتَ</vt:lpstr>
      <vt:lpstr>أنْتَ ٱلَّذِي عَافَيْتَ</vt:lpstr>
      <vt:lpstr>أنْتَ ٱلَّذِي اكْرَمْتَ</vt:lpstr>
      <vt:lpstr>تَبَارَكْتَ وَتَعَالَيْتَ</vt:lpstr>
      <vt:lpstr>فَلَكَ ٱلْحَمْدُ دَائِماً</vt:lpstr>
      <vt:lpstr>وَلَكَ ٱلشُّكْرُ وَاصِباً ابَداً</vt:lpstr>
      <vt:lpstr>ثُمَّ انَا يَا إِلٰهِيَ ٱلْمُعْتَرِفُ بِذُنُوبِي</vt:lpstr>
      <vt:lpstr>فَٱغْفِرْ هَا لِي</vt:lpstr>
      <vt:lpstr>انَا ٱلَّذِي اسَاتُ</vt:lpstr>
      <vt:lpstr>انَا ٱلَّذِي اخْطَاتُ</vt:lpstr>
      <vt:lpstr>انَا ٱلَّذِي هَمَمْتُ</vt:lpstr>
      <vt:lpstr>انَا ٱلَّذِي جَهِلْتُ</vt:lpstr>
      <vt:lpstr>انَا ٱلَّذِي غَفَلْتُ</vt:lpstr>
      <vt:lpstr>انَا ٱلَّذِي سَهَوْتُ</vt:lpstr>
      <vt:lpstr>انَا ٱلَّذِي ٱعْتَمَدْتُ</vt:lpstr>
      <vt:lpstr>انَا ٱلَّذِي تَعَمَّدْتُ</vt:lpstr>
      <vt:lpstr>انَا ٱلَّذِي وَعَدْتُ</vt:lpstr>
      <vt:lpstr>وَانَا ٱلَّذِي اخْلَفْتُ</vt:lpstr>
      <vt:lpstr>انَا ٱلَّذِي نَكَثْتُ</vt:lpstr>
      <vt:lpstr>انَا ٱلَّذِي اقْرَرْتُ</vt:lpstr>
      <vt:lpstr>انَا ٱلَّذِي ٱعْتَرَفْتُ بِنِعْمَتِكَ عَلَيَّ</vt:lpstr>
      <vt:lpstr>وَعِنْدِي وَابُوءُ بِذُنُوبِي فَٱغْفِرْهَا لِي</vt:lpstr>
      <vt:lpstr>يَا مَنْ لاَ تَضُرُّهُ ذُنُوبُ عِبَادِهِ</vt:lpstr>
      <vt:lpstr>وَهُوَ ٱلْغَنِيُّ عَنْ طَاعَتِهِمْ</vt:lpstr>
      <vt:lpstr>وَٱلْمُوَفِّقُ مَنْ عَمِلَ صَالِحاً مِنْهُمْ</vt:lpstr>
      <vt:lpstr>بِمَعُونَتِهِ وَرَحْمَتِهِ</vt:lpstr>
      <vt:lpstr>فَلَكَ ٱلْحَمْدُ إِلٰهِي وَسَيِّدِي</vt:lpstr>
      <vt:lpstr>إِلٰهِي امَرْتَنِي فَعَصَيْتُكَ</vt:lpstr>
      <vt:lpstr>وَنَهَيْتَنِي فَٱرْتَكَبْتُ نَهْيَكَ</vt:lpstr>
      <vt:lpstr>فَاصْبَحْتُ لاَ ذَا بَرَاءَةٍ لِي فَاعْتَذِرُ</vt:lpstr>
      <vt:lpstr>وَلاَ ذَا قُوَّةٍ فَأنْتَصِرُ</vt:lpstr>
      <vt:lpstr>فَبِايِّ شَيْء اسْتَقْبِلُكَ يَا مَوْلايَ</vt:lpstr>
      <vt:lpstr>ابِسَمْعِي أمْ بِبَصَرِي</vt:lpstr>
      <vt:lpstr>أمْ بِلِسَانِي أمْ بِيَدِي أمْ بِرِجْلِي</vt:lpstr>
      <vt:lpstr>الَيْسَ كُلُّهَا نِعَمَكَ عِنْدِي</vt:lpstr>
      <vt:lpstr>وَبِكُلِّهَا عَصَيْتُكَ يَا مَوْلاَيَ</vt:lpstr>
      <vt:lpstr>فَلَكَ ٱلْحُجَّةُ وَٱلسَّبِيلُ عَلَيَّ</vt:lpstr>
      <vt:lpstr>يَا مَنْ سَتَرَنِي مِنَ ٱلآبَاءِ وَٱلامَّهَاتِ انْ يَزْجُرُونِي</vt:lpstr>
      <vt:lpstr>وَمِنَ ٱلْعَشَائِرِ وَٱلإِخْوَانِ انْ يُعَيِّرُونِي</vt:lpstr>
      <vt:lpstr>وَمِنَ ٱلسَّلاَطِينِ انْ يُعَاقِبُونِي</vt:lpstr>
      <vt:lpstr>وَلَوِ ٱطَّلَعُوٱ يَا مَوْلاَيَ</vt:lpstr>
      <vt:lpstr>عَلٰى مَا ٱطَّلَعْتَ عَلَيْهِ مِنِّي</vt:lpstr>
      <vt:lpstr>إِذاً مَا انْظَرُونِي</vt:lpstr>
      <vt:lpstr>وَلَرَفَضُونِي وَقَطَعُونِي</vt:lpstr>
      <vt:lpstr>فَهَا انَا ذَا يَا إِلٰهِي</vt:lpstr>
      <vt:lpstr>بَيْنَ يَدَيْكَ يَا سَيِّدِي</vt:lpstr>
      <vt:lpstr>خَاضِعٌ ذَلِيلٌ</vt:lpstr>
      <vt:lpstr>حَصِيرٌ حَقِيرٌ</vt:lpstr>
      <vt:lpstr>لاَ ذُو بَرَاءَةٍ فَاعْتَذِرُ</vt:lpstr>
      <vt:lpstr>وَلاَ ذُو قُوَّةٍ فَأنْتَصِرُ</vt:lpstr>
      <vt:lpstr>وَلاَ حُجَّةٍ فَاحْتَجُّ بِهَا</vt:lpstr>
      <vt:lpstr>وَلاَ قَائِلٌ لَمْ اجْتَرِحْ وَلَمْ اعْمَلْ سُوءاً</vt:lpstr>
      <vt:lpstr>وَمَا عَسَىٰ ٱلْجُحُودُ وَلَوْ جَحَدْتُ يَا مَوْلاَيَ يَنْفَعُنِي</vt:lpstr>
      <vt:lpstr>كَيْفَ وَانَّىٰ ذٰلِكَ</vt:lpstr>
      <vt:lpstr>وَجَوَارِحِي كُلُّهَا شَاهِدَةٌ عَلَيَّ بِمَا قَدْ عَمِلْتُ</vt:lpstr>
      <vt:lpstr>وَعَلِمْتُ يَقِيناً غَيْرَ ذِي شَكٍّ</vt:lpstr>
      <vt:lpstr>انَّكَ سَائِلِي مِنْ عَظَائِمِ ٱلامُورِ</vt:lpstr>
      <vt:lpstr>وَانَّكَ ٱلْحَكَمُ ٱلْعَدْلُ الَّذِي لاَ تَجُورُ</vt:lpstr>
      <vt:lpstr>وَعَدْلُكَ مُهْلِكِي</vt:lpstr>
      <vt:lpstr>وَمِنْ كُلِّ عَدْلِكَ مَهْرَبِي</vt:lpstr>
      <vt:lpstr>فَإِنْ تُعَذِّبْنِي يَا إِلٰهِي</vt:lpstr>
      <vt:lpstr>فَبِذُنُوبِي بَعْدَ حُجَّتِكَ عَلَيَّ</vt:lpstr>
      <vt:lpstr>وَإِنْ تَعْفُ عَنِّي</vt:lpstr>
      <vt:lpstr>فَبِحِلْمِكَ وَجُودِكَ وَكَرَمِكَ</vt:lpstr>
      <vt:lpstr>لاَ إِلٰهَ إِلاَّ أنْتَ سُبْحَانَكَ</vt:lpstr>
      <vt:lpstr>إِنِّي كُنْتُ مِنَ ٱلظَّالِمِينَ</vt:lpstr>
      <vt:lpstr>لاَ إِلٰهَ إِلاَّ أنْتَ سُبْحَانَكَ</vt:lpstr>
      <vt:lpstr>إِنِّي كُنْتُ مِنَ ٱلْمُسْتَغْفِرِينَ</vt:lpstr>
      <vt:lpstr>لاَ إِلٰهَ إِلاَّ أنْتَ سُبْحَانَكَ</vt:lpstr>
      <vt:lpstr>إِنِّي كُنْتُ مِنَ ٱلْمُوَحِّدِينَ</vt:lpstr>
      <vt:lpstr>لاَ إِلٰهَ إِلاَّ أنْتَ سُبْحَانَكَ</vt:lpstr>
      <vt:lpstr>إِنِّي كُنْتُ مِنَ ٱلْخَائِفِينَ</vt:lpstr>
      <vt:lpstr>لاَ إِلٰهَ إِلاَّ أنْتَ سُبْحَانَكَ</vt:lpstr>
      <vt:lpstr>إِنِّي كُنْتُ مِنَ ٱلْوَجِلِينَ</vt:lpstr>
      <vt:lpstr>لاَ إِلٰهَ إِلاَّ أنْتَ سُبْحَانَكَ</vt:lpstr>
      <vt:lpstr>إِنِّي كُنْتُ مِنَ ٱلرَّاجِينَ</vt:lpstr>
      <vt:lpstr>لاَ إِلٰهَ إِلاَّ أنْتَ سُبْحَانَكَ</vt:lpstr>
      <vt:lpstr>إِنِّي كُنْتُ مِنَ ٱلرَّاغِبِينَ</vt:lpstr>
      <vt:lpstr>لاَ إِلٰهَ إِلاَّ أنْتَ سُبْحَانَكَ</vt:lpstr>
      <vt:lpstr>إِنِّي كُنْتُ مِنَ ٱلْمُهَلِّلِينَ</vt:lpstr>
      <vt:lpstr>لاَ إِلٰهَ إِلاَّ أنْتَ سُبْحَانَكَ</vt:lpstr>
      <vt:lpstr>إِنِّي كُنْتُ مِنَ ٱلسَّائِلِينَ</vt:lpstr>
      <vt:lpstr>لاَ إِلٰهَ إِلاَّ أنْتَ سُبْحَانَكَ</vt:lpstr>
      <vt:lpstr>إِنِّي كُنْتُ مِنَ ٱلْمُسَبِّحِينَ</vt:lpstr>
      <vt:lpstr>لاَ إِلٰهَ إِلاَّ أنْتَ سُبْحَانَكَ</vt:lpstr>
      <vt:lpstr>إِنِّي كُنْتُ مِنَ ٱلْمُكَبِّرِينَ</vt:lpstr>
      <vt:lpstr>لاَ إِلٰهَ إِلاَّ أنْتَ سُبْحَانَكَ</vt:lpstr>
      <vt:lpstr>رَبِّي وَرَبُّ آبَائِيَ ٱلاوَّلِينَ</vt:lpstr>
      <vt:lpstr>اللَّهُمَّ هٰذَا ثَنَائِي عَلَيْكَ مُمَجِّداً</vt:lpstr>
      <vt:lpstr>وَإِخْلاصِي لِذِكْرِكَ مُوَحِّداً</vt:lpstr>
      <vt:lpstr>وَإِقْرَارِي بِآلاَئِكَ مُعَدِّداً</vt:lpstr>
      <vt:lpstr>وَإِنْ كُنْتُ مُقِرّاً انِّي لَمْ احْصِهَا</vt:lpstr>
      <vt:lpstr>لِكَثْرَتِهَا وَسُبُوغِهَا</vt:lpstr>
      <vt:lpstr>وَتَظَاهُرِهَا وَتَقَادُمِهَا إِلٰى حَادِثٍ مَا</vt:lpstr>
      <vt:lpstr>لَمْ تَزَلْ تَتَعَهَّدُنِي بِهِ مَعَهَا</vt:lpstr>
      <vt:lpstr>مُنْذُ خَلَقْتَنِي وَبَرَاتَنِي</vt:lpstr>
      <vt:lpstr>مِنْ اوَّلِ ٱلْعُمْرِ</vt:lpstr>
      <vt:lpstr>مِنَ ٱلإِغْنَاءِ مِنَ ٱلْفَقْرِ</vt:lpstr>
      <vt:lpstr>وَكَشْفِ ٱلضُّرِّ</vt:lpstr>
      <vt:lpstr>وَتَسْبِيبِ ٱلْيُسْرِ</vt:lpstr>
      <vt:lpstr>وَدَفْعِ ٱلْعُسْرِ</vt:lpstr>
      <vt:lpstr>وَتَفْرِيجِ ٱلْكَرْبِ</vt:lpstr>
      <vt:lpstr>وَٱلْعَافِيَةِ فِي ٱلْبَدَنِ</vt:lpstr>
      <vt:lpstr>وَٱلسَّلاَمَةِ فِي ٱلدِّينِ</vt:lpstr>
      <vt:lpstr>وَلَوْ رَفَدَنِي عَلٰى قَدْرِ ذِكْرِ نِعْمَتِكَ جَمِيعُ ٱلْعَالَمِينَ</vt:lpstr>
      <vt:lpstr>مِنَ ٱلاوَّلِينَ وَٱلآخِرِينَ</vt:lpstr>
      <vt:lpstr>مَا قَدَرْتُ وَلاَ هُمْ عَلٰى ذٰلِكَ</vt:lpstr>
      <vt:lpstr>تَقَدَّسْتَ وَتَعَالَيْتَ</vt:lpstr>
      <vt:lpstr>مِنْ رَبٍّ كَرِيمٍ عَظِيمٍ رَحِيمٍ</vt:lpstr>
      <vt:lpstr>لاَ تُحْصَىٰ آلاَؤُكَ</vt:lpstr>
      <vt:lpstr>وَلاَ يُبْلَغُ ثَنَاؤُكَ</vt:lpstr>
      <vt:lpstr>وَلاَ تُكَافَىٰ نَعْمَاؤُكَ</vt:lpstr>
      <vt:lpstr>صَلِّ عَلٰى مُحَمَّدٍ وَآلِ مُحَمَّدٍ</vt:lpstr>
      <vt:lpstr>وَاتْمِمْ عَلَيْنَا نِعَمَكَ</vt:lpstr>
      <vt:lpstr>وَاسْعِدْنَا بِطَاعَتِكَ</vt:lpstr>
      <vt:lpstr>سُبْحَانَكَ لاَ إِلٰهَ إِلاَّ أنْتَ</vt:lpstr>
      <vt:lpstr>اللَّهُمَّ إِنَّكَ تُجِيبُ ٱلْمُضْطَرَّ</vt:lpstr>
      <vt:lpstr>وَتَكْشِفُ ٱلسُّوءَ</vt:lpstr>
      <vt:lpstr>وَتُغِيثُ ٱلْمَكْرُوبَ</vt:lpstr>
      <vt:lpstr>وَتَشْفِي ٱلسَّقِيمَ</vt:lpstr>
      <vt:lpstr>وَتُغْنِي ٱلْفَقِيرَ</vt:lpstr>
      <vt:lpstr>وَتَجْبُرُ ٱلْكَسِيرَ</vt:lpstr>
      <vt:lpstr>وَتَرْحَمُ ٱلصَّغِيرَ</vt:lpstr>
      <vt:lpstr>وَتُعِينُ ٱلْكَبِيرَ</vt:lpstr>
      <vt:lpstr>وَلَيْسَ دُونَكَ ظَهِيرٌ</vt:lpstr>
      <vt:lpstr>وَلاَ فَوْقَكَ قَدِيرٌ</vt:lpstr>
      <vt:lpstr>وَأنْتَ ٱلْعَلِيُّ ٱلْكَبِيرُ</vt:lpstr>
      <vt:lpstr>يَا مُطْلِقَ ٱلْمُكَبَّلِ ٱلاسِيرِ</vt:lpstr>
      <vt:lpstr>يَا رَازِقَ ٱلطِّفْلِ ٱلصَّغِيرِ</vt:lpstr>
      <vt:lpstr>يَا عِصْمَةَ ٱلْخَائِفِ ٱلْمُسْتَجِيرِ</vt:lpstr>
      <vt:lpstr>يَا مَنْ لاَ شَرِيكَ لَهُ وَلاَ وَزِيرَ</vt:lpstr>
      <vt:lpstr>صَلِّ عَلٰى مُحَمَّدٍ وَآلِ مُحَمَّدٍ</vt:lpstr>
      <vt:lpstr>وَاعْطِنِي فِي هٰذِهِ ٱلْعَشِيَّةِ</vt:lpstr>
      <vt:lpstr>افْضَلَ مَا اعْطَيْتَ وَانَلْتَ</vt:lpstr>
      <vt:lpstr>احَداً مِنْ عِبَادِكَ</vt:lpstr>
      <vt:lpstr>مِنْ نِعْمَةٍ تُولِيهَا</vt:lpstr>
      <vt:lpstr>وَآلاَءٍ تُجَدِّدُهَا</vt:lpstr>
      <vt:lpstr>وَبَلِيَّةٍ تَصْرِفُهَا</vt:lpstr>
      <vt:lpstr>وَكُرْبَةٍ تَكْشِفُهَا</vt:lpstr>
      <vt:lpstr>وَدَعْوَةٍ تَسْمَعُهَا</vt:lpstr>
      <vt:lpstr>وَحَسَنَةٍ تَتَقَبَّلُهَا</vt:lpstr>
      <vt:lpstr>وَسَيِّئَةٍ تَتَغَمَّدُهَا</vt:lpstr>
      <vt:lpstr>إِنَّكَ لَطِيفٌ بِمَا تَشَاءُ خَبِيرٌ</vt:lpstr>
      <vt:lpstr>وَعَلٰى كُلِّ شَيْء قَدِيرٌ</vt:lpstr>
      <vt:lpstr>اللَّهُمَّ إِنَّكَ اقْرَبُ مَنْ دُعِيَ</vt:lpstr>
      <vt:lpstr>وَاسْرَعُ مَنْ اجَابَ</vt:lpstr>
      <vt:lpstr>وَاكْرَمُ مَنْ عَفَا</vt:lpstr>
      <vt:lpstr>وَاوْسَعُ مَنْ اعْطَىٰ</vt:lpstr>
      <vt:lpstr>وَاسْمَعُ مَنْ سُئِلَ</vt:lpstr>
      <vt:lpstr>يَا رَحْمٰنَ ٱلدُّنْيَا وَٱلآخِرَةِ وَرَحِيمَهُمَا</vt:lpstr>
      <vt:lpstr>لَيْسَ كَمِثْلِكَ مَسْؤُولٌ</vt:lpstr>
      <vt:lpstr>وَلاَ سِوَاكَ مَامُولٌ</vt:lpstr>
      <vt:lpstr>دَعَوْتُكَ فَاجَبْتَنِي</vt:lpstr>
      <vt:lpstr>وَسَالْتُكَ فَاعْطَيْتَنِي</vt:lpstr>
      <vt:lpstr>وَرَغِبْتُ إِلَيْكَ فَرَحِمْتَنِي</vt:lpstr>
      <vt:lpstr>وَوَثِقْتُ بِكَ فَنَجَّيْتَنِي</vt:lpstr>
      <vt:lpstr>وَفَزِعْتُ إِلَيْكَ فَكَفَيْتَنِي</vt:lpstr>
      <vt:lpstr>اللَّهُمَّ فَصَلِّ عَلٰى مُحَمَّدٍ</vt:lpstr>
      <vt:lpstr>عَبْدِكَ وَرَسُولِكَ وَنَبِيِّكَ</vt:lpstr>
      <vt:lpstr>وَعَلٰى آلِهِ ٱلطَّيِّبِينَ ٱلطَّاهِرِينَ اجْمَعِينَ</vt:lpstr>
      <vt:lpstr>وَتَمِّمْ لَنَا نَعْمَاءَكَ</vt:lpstr>
      <vt:lpstr>وَهَنِّئْنَا عَطَاءَكَ</vt:lpstr>
      <vt:lpstr>وَٱكْتُبْنَا لَكَ شَاكِرِينَ</vt:lpstr>
      <vt:lpstr>وَلآِلاَئِكَ ذَاكِرِينَ</vt:lpstr>
      <vt:lpstr>آمِينَ آمِينَ رَبَّ ٱلْعَالَمِينَ</vt:lpstr>
      <vt:lpstr>اللَّهُمَّ يَا مَنْ مَلَكَ فَقَدَرَ</vt:lpstr>
      <vt:lpstr>وَقَدَرَ فَقَهَرَ</vt:lpstr>
      <vt:lpstr>وَعُصِيَ فَسَتَرَ</vt:lpstr>
      <vt:lpstr>وَٱسْتُغْفِرَ فَغَفَرَ</vt:lpstr>
      <vt:lpstr>يَا غَايَةَ ٱلطَّالِبِينَ ٱلرَّاغِبِينَ</vt:lpstr>
      <vt:lpstr>وَمُنْتَهَىٰ امَلِ ٱلرَّاجِينَ</vt:lpstr>
      <vt:lpstr>يَا مَنْ احَاطَ بِكُلِّ شَيْء عِلْماً</vt:lpstr>
      <vt:lpstr>وَوَسِعَ ٱلْمُسْتَقِيلِينَ رَافَةً وَرَحْمَةً وَحِلْماً</vt:lpstr>
      <vt:lpstr>اللَّهُمَّ إِنَّا نَتَوَجَّهُ إِلَيْكَ فِي هٰذِهِ ٱلْعَشِيَّةِ</vt:lpstr>
      <vt:lpstr>ٱلَّتِي شَرَّفْتَهَا وَعَظَّمْتَهَا</vt:lpstr>
      <vt:lpstr>بِمُحَمَّدٍ نَبِيِّكَ وَرَسُولِكَ</vt:lpstr>
      <vt:lpstr>وَخِيَرَتِكَ مِنْ خَلْقِكَ</vt:lpstr>
      <vt:lpstr>وَامِينِكَ عَلٰى وَحْيِكَ</vt:lpstr>
      <vt:lpstr>ٱلْبَشِيرِ ٱلنَّذِيرِ</vt:lpstr>
      <vt:lpstr>ٱلسِّرَاجِ ٱلْمُنِيرِ</vt:lpstr>
      <vt:lpstr>ٱلَّذِي انْعَمْتَ بِهِ عَلٰى ٱلْمُسْلِمِينَ</vt:lpstr>
      <vt:lpstr>وَجَعَلْتَهُ رَحْمَةً لِلْعَالَمِينَ</vt:lpstr>
      <vt:lpstr>اللَّهُمَّ فَصَلِّ عَلٰى مُحَمَّدٍ وَآلِ مُحَمَّدٍ</vt:lpstr>
      <vt:lpstr>كَمَا مُحَمَّدٌ اهْلٌ لِذٰلِكَ مِنْكَ يَا عَظِيمُ</vt:lpstr>
      <vt:lpstr>فَصَلِّ عَلَيْهِ وَعَلٰى آلِهِ</vt:lpstr>
      <vt:lpstr>ٱلْمُنْتَجَبِينَ ٱلطَّيِّبِينَ ٱلطَّاهِرِينَ اجْمَعِينَ</vt:lpstr>
      <vt:lpstr>وَتَغَمَّدْنَا بِعَفْوِكَ عَنَّا</vt:lpstr>
      <vt:lpstr>فَإِلَيْكَ عَجَّتِ ٱلاصْوَاتُ بِصُنُوفِ ٱللُّغَاتِ</vt:lpstr>
      <vt:lpstr>فَٱجْعَلْ لَنَا ٱللَّهُمَّ فِي هٰذِهِ ٱلْعَشِيَّةِ</vt:lpstr>
      <vt:lpstr>نَصِيباً مِنْ كُلِّ خَيْرٍ تَقْسِمُهُ بَيْنَ عِبَادِكَ</vt:lpstr>
      <vt:lpstr>وَنُورٍ تَهْدِي بِهِ</vt:lpstr>
      <vt:lpstr>وَرَحْمَةٍ تَنْشُرُهَا</vt:lpstr>
      <vt:lpstr>وَبَرَكَةٍ تُنْزِلُهَا</vt:lpstr>
      <vt:lpstr>وَعَافِيَةٍ تُجَلِّلُهَا</vt:lpstr>
      <vt:lpstr>وَرِزْقٍ تَبْسُطُهُ</vt:lpstr>
      <vt:lpstr>يَا ارْحَمَ ٱلرَّاحِمِينَ</vt:lpstr>
      <vt:lpstr>اللَّهُمَّ اقْلِبْنَا فِي هٰذَا ٱلْوَقْتِ</vt:lpstr>
      <vt:lpstr>مُنْجِحِينَ مُفْلِحِينَ</vt:lpstr>
      <vt:lpstr>مَبْرُورِينَ غَانِمِينَ</vt:lpstr>
      <vt:lpstr>وَلاَ تَجْعَلْنَا مِنَ ٱلْقَانِطِينَ</vt:lpstr>
      <vt:lpstr>وَلاَ تُخْلِنَا مِنْ رَحْمَتِكَ</vt:lpstr>
      <vt:lpstr>وَلاَ تَحْرِمْنَا مَا نُؤَمِّلُهُ مِنْ فَضْلِكَ</vt:lpstr>
      <vt:lpstr>وَلاَ تَجْعَلْنَا مِنْ رَحْمَتِكَ مَحْرُومِينَ</vt:lpstr>
      <vt:lpstr>وَلاَ لِفَضْلِ مَا نُؤَمِّلُهُ مِنْ عَطَائِكَ قَانِطِينَ</vt:lpstr>
      <vt:lpstr>وَلاَ تَرُدَّنَا خَائِبِينَ</vt:lpstr>
      <vt:lpstr>وَلاَ مِنْ بَابِكَ مَطْرُودِينَ</vt:lpstr>
      <vt:lpstr>يَا اجْوَدَ ٱلاجْوَدِينَ</vt:lpstr>
      <vt:lpstr>وَاكْرَمَ ٱلاكْرَمِينَ</vt:lpstr>
      <vt:lpstr>إِلَيْكَ اقْبَلْنَا مُوقِنِينَ</vt:lpstr>
      <vt:lpstr>وَلِبَيْتِكَ ٱلْحَرَامِ آمِّينَ قَاصِدِينَ</vt:lpstr>
      <vt:lpstr>فَاعِنَّا عَلٰى مَنَاسِكِنَا</vt:lpstr>
      <vt:lpstr>وَاكْمِلْ لَنَا حَجَّنَا</vt:lpstr>
      <vt:lpstr>وَٱعْفُ عَنَّا وَعَافِنَا</vt:lpstr>
      <vt:lpstr>فَقَدْ مَدَدْنَا إِلَيْكَ ايْدِيَنَا</vt:lpstr>
      <vt:lpstr>فَهِيَ بِذِلَّةِ ٱلاِﹾعْتِرَافِ مَوْسُومَةٌ</vt:lpstr>
      <vt:lpstr>اللَّهُمَّ فَاعْطِنَا فِي هٰذِهِ ٱلْعَشِيَّةِ مَا سَالْنَاكَ</vt:lpstr>
      <vt:lpstr>وَٱكْفِنَا مَا ٱسْتَكْفَيْنَاكَ</vt:lpstr>
      <vt:lpstr>فَلاَ كَافِيَ لَنَا سِوَاكَ</vt:lpstr>
      <vt:lpstr>وَلاَ رَبَّ لَنَا غَيْرُكَ</vt:lpstr>
      <vt:lpstr>نَافِذٌ فِينَا حُكْمُكَ</vt:lpstr>
      <vt:lpstr>مُحِيطٌ بِنَا عِلْمُكَ</vt:lpstr>
      <vt:lpstr>عَدْلٌ فِينَا قَضَاؤُكَ</vt:lpstr>
      <vt:lpstr>إِقْضِ لَنَا ٱلْخَيْرَ</vt:lpstr>
      <vt:lpstr>وَٱجْعَلْنَا مِنْ اهْلِ ٱلْخَيْرِ</vt:lpstr>
      <vt:lpstr>اللَّهُمَّ اوْجِبْ لَنَا بِجُودِكَ عَظِيمَ ٱلاجْرِ</vt:lpstr>
      <vt:lpstr>وَكَرِيمَ ٱلذُّخْرِ</vt:lpstr>
      <vt:lpstr>وَدَوَامَ ٱلْيُسْرِ</vt:lpstr>
      <vt:lpstr>وَٱغْفِرْ لَنَا ذُنُوبَنَا اجْمَعِينَ</vt:lpstr>
      <vt:lpstr>وَلاَ تُهْلِكْنَا مَعَ ٱلْهَالِكِينَ</vt:lpstr>
      <vt:lpstr>وَلاَ تَصْرِفْ عَنَّا رَافَتَكَ وَرَحْمَتَكَ</vt:lpstr>
      <vt:lpstr>يَا ارْحَمَ ٱلرَّاحِمِينَ</vt:lpstr>
      <vt:lpstr>اللَّهُمَّ ٱجْعَلْنَا فِي هٰذَا ٱلْوَقْتِ  مِمَّنْ سَالَكَ فَاعْطَيْتَهُ</vt:lpstr>
      <vt:lpstr>وَشَكَرَكَ فَزِدْتَهُ</vt:lpstr>
      <vt:lpstr>وَثَابَ إِلَيْكَ فَقَبِلْتَهُ</vt:lpstr>
      <vt:lpstr>وَتَنَصَّلَ إِلَيْكَ مِنْ ذُنُوبِهِ كُلِّهَا فَغَفَرْتَهَا لَهُ</vt:lpstr>
      <vt:lpstr>يَا ذَا ٱلْجَلاَلِ وَٱلاِكْرَامِ</vt:lpstr>
      <vt:lpstr>اللَّهُمَّ وَنَقِّنَا وَسَدِّدْنَا</vt:lpstr>
      <vt:lpstr>وَٱقْبَلْ تَضَرُّعَنَا</vt:lpstr>
      <vt:lpstr>يَا خَيْرَ مَنْ سُئِلَ</vt:lpstr>
      <vt:lpstr>وَيَا ارْحَمَ مَنِ ٱسْتُرْحِمَ</vt:lpstr>
      <vt:lpstr>يَا مَنْ لاَ يَخْفَىٰ عَلَيْهِ إِغْمَاضُ ٱلْجُفُونِ</vt:lpstr>
      <vt:lpstr>وَلاَ لَحْظُ ٱلْعُيُونِ</vt:lpstr>
      <vt:lpstr>وَلاَ مَا ٱسْتَقَرَّ فِي ٱلْمَكْنُونِ</vt:lpstr>
      <vt:lpstr>وَلاَ مَا ٱنْطَوَتْ عَلَيْهِ مُضْمَرَاتُ ٱلْقُلُوبِ</vt:lpstr>
      <vt:lpstr>الاَ كُلُّ ذٰلِكَ قَدْ احْصَاهُ عِلْمُكَ</vt:lpstr>
      <vt:lpstr>وَوَسِعَهُ حِلْمُكَ</vt:lpstr>
      <vt:lpstr>سُبْحَانَكَ وَتَعَالَيْتَ عَمَّا يَقُولُ ٱلظَّالِمُونَ</vt:lpstr>
      <vt:lpstr>عُلُوّاً كَبِيراً</vt:lpstr>
      <vt:lpstr>تُسَبِّحُ لَكَ ٱلسَّمَاوَاتُ ٱلسَّبْعُ</vt:lpstr>
      <vt:lpstr>وَٱلارَضُونَ وَمَنْ فِيهِنَّ</vt:lpstr>
      <vt:lpstr>وَإِنْ مِنْ شَيْء إِلاَّ يُسَبِّحُ بِحَمْدِكَ</vt:lpstr>
      <vt:lpstr>فَلَكَ ٱلْحَمْدُ وَٱلْمَجْدُ</vt:lpstr>
      <vt:lpstr>وَعُلُوُّ ٱلْجَدِّ</vt:lpstr>
      <vt:lpstr>يَا ذَا ٱلْجَلاَلِ وَٱلاِكْرَامِ</vt:lpstr>
      <vt:lpstr>وَٱلْفَضْلِ وَٱلاِنْعَامِ</vt:lpstr>
      <vt:lpstr>وَٱلايَادِي ٱلْجِسَامِ</vt:lpstr>
      <vt:lpstr>وَأنْتَ ٱلْجَوَادُ ٱلْكَرِيمُ</vt:lpstr>
      <vt:lpstr>ٱلرَّؤُوفُ ٱلرَّحِيمُ</vt:lpstr>
      <vt:lpstr>اللَّهُمَّ اوْسِعْ عَلَيَّ مِنْ رِزْقِكَ ٱلْحَلاَلِ</vt:lpstr>
      <vt:lpstr>وَعَافِنِي فِي بَدَنِي وَدِينِي</vt:lpstr>
      <vt:lpstr>وَآمِنْ خَوْفِي</vt:lpstr>
      <vt:lpstr>وَاعْتِقْ رَقَبَتِي مِنَ ٱلنَّارِ</vt:lpstr>
      <vt:lpstr>اللَّهُمَّ لاَ تَمْكُرْ بِي</vt:lpstr>
      <vt:lpstr>وَلاَ تَسْتَدْرِجْنِي</vt:lpstr>
      <vt:lpstr>وَلاَ تَخْدَعْنِي</vt:lpstr>
      <vt:lpstr>وَٱدْرَا عَنِّي شَرَّ فَسَقَةِ ٱلْجِنِّ وَٱلإِنْسِ</vt:lpstr>
      <vt:lpstr>یَا ٲَسْمَعَ السَّامِعِینَ یَا ٲَبْصَرَ النَّاظِرِینَ</vt:lpstr>
      <vt:lpstr>وَیَا ٲَسْرَعَ الْحاسِبِینَ وَیَا ٲَرحَمَ الرَّاحِمِینَ</vt:lpstr>
      <vt:lpstr>وصَلِّ عَلَی مُحَمَّدٍ وَآلِ مُحَمَّدٍ</vt:lpstr>
      <vt:lpstr>السَّادَۃِ الْمَیامِینِ</vt:lpstr>
      <vt:lpstr>وَٲَسْٲَ لُكَ اَللّٰھُمَّ حاجَتِیَ الَّتِی </vt:lpstr>
      <vt:lpstr> إنْ ٲَعْطَیْتَنِیھا لَمْ یَضُرَّنِی مَا مَنَعْتَنِی </vt:lpstr>
      <vt:lpstr> وَإنْ مَنَعْتَنِیھا لَمْ یَنْفَعْنِی مَا ٲَعْطَیْتَنِی </vt:lpstr>
      <vt:lpstr>أَسْأَلُكَ فَكَاكَ رَقَبَتِي مِنَ ٱلنَّارِ</vt:lpstr>
      <vt:lpstr>لاَ إلہَ إلاَّ أنْتَ وَحْدَكَ لا شَرِیكَ لَكَ</vt:lpstr>
      <vt:lpstr>لَكَ ٱلْمُلْكُ وَلَكَ ٱلْحَمْدُ</vt:lpstr>
      <vt:lpstr>وَأنْتَ عَلٰى كُلِّ شَيْء قَدِيرٌ</vt:lpstr>
      <vt:lpstr>یَا رَبِّ یَا رَبِّ </vt:lpstr>
      <vt:lpstr>إِلٰهِي انَا ٱلْفَقِيرُ فِي غِنَايَ</vt:lpstr>
      <vt:lpstr>فَكَيْفَ لا اكُونُ فَقِيراً فِي فَقْرِي</vt:lpstr>
      <vt:lpstr>إِلٰهِي انَا ٱلْجَاهِلُ فِي عِلْمِي</vt:lpstr>
      <vt:lpstr>فَكَيْفَ لاَ اكُونُ جَهُولاً فِي جَهْلِي</vt:lpstr>
      <vt:lpstr>إِلٰهِي إِنَّ ٱخْتِلاَفَ تَدْبِيرِكَ  وَسُرْعَةَ طَوَاءِ مَقَادِيرِكَ</vt:lpstr>
      <vt:lpstr>مَنَعَا عِبَادَكَ ٱلْعَارِفِينَ بِكَ عَنِ ٱلسُّكُونِ إِلٰى عَطَاءٍ</vt:lpstr>
      <vt:lpstr>وَٱلْيَاسِ مِنْكَ فِي بَلاَءٍ</vt:lpstr>
      <vt:lpstr>إِلٰهِي مِنِّي مَا يَلِيقُ بِلُؤْمِي</vt:lpstr>
      <vt:lpstr>وَمِنْكَ مَا يَلِيقُ بِكَرَمِكَ</vt:lpstr>
      <vt:lpstr>إِلٰهِي وَصَفْتَ نَفْسَكَ بِٱللُّطْفِ وَٱلرَّافَةِ لِي قَبْلَ وُجُودِ ضَعْفِي</vt:lpstr>
      <vt:lpstr>افَتَمْنَعُنِي مِنْهُمَا بَعْدَ وُجُودِ ضَعْفِي</vt:lpstr>
      <vt:lpstr>إِلٰهِي إِنْ ظَهَرَتِ ٱلْمَحَاسِنُ مِنِّي</vt:lpstr>
      <vt:lpstr>فَبِفَضْلِكَ وَلَكَ ٱلْمِنَّةُ عَلَيَّ</vt:lpstr>
      <vt:lpstr>وَإِنْ ظَهَرَتِ ٱلْمَسَاوِئُ مِنِّي</vt:lpstr>
      <vt:lpstr>فَبِعَدْلِكَ وَلَكَ ٱلْحُجَّةُ عَلَيَّ</vt:lpstr>
      <vt:lpstr>إِلٰهِي كَيْفَ تَكِلُنِي وَقَدْ تَكَفَّلْتَ لِي</vt:lpstr>
      <vt:lpstr>وَكَيْفَ اضَامُ وَأنْتَ ٱلنَّاصِرُ لِي</vt:lpstr>
      <vt:lpstr>أمْ كَيْفَ اخِيبُ وَأنْتَ ٱلْحَفِيُّ بِي</vt:lpstr>
      <vt:lpstr>هَا انَا اتَوَسَّلُ إِلَيْكَ بِفَقْرِي إِلَيْكَ</vt:lpstr>
      <vt:lpstr>وَكَيْفَ اتَوَسَّلُ إِلَيْكَ</vt:lpstr>
      <vt:lpstr>بِمَا هُوَ مَحَالٌ انْ يَصِلَ إِلَيْكَ</vt:lpstr>
      <vt:lpstr>أمْ كَيْفَ اشْكُو إِلَيْكَ حَالِي</vt:lpstr>
      <vt:lpstr>وَهُوَ لاَ يَخْفَىٰ عَلَيْكَ</vt:lpstr>
      <vt:lpstr>أمْ كَيْفَ اتَرْجِمُ بِمَقَالِي</vt:lpstr>
      <vt:lpstr>وَهُوَ مِنْكَ بَرَزٌ إِلَيْكَ</vt:lpstr>
      <vt:lpstr>أمْ كَيْفَ تُخَيِّبُ آمَالِي</vt:lpstr>
      <vt:lpstr>وَهِيَ قَدْ وَفَدَتْ إِلَيْكَ</vt:lpstr>
      <vt:lpstr>أمْ كَيْفَ لاَ تُحْسِنُ احْوَالِي</vt:lpstr>
      <vt:lpstr>وَبِكَ قَامَتْ</vt:lpstr>
      <vt:lpstr>إِلٰهِي مَا الْطَفَكَ بِي</vt:lpstr>
      <vt:lpstr>مَعَ عَظِيمِ جَهْلِي</vt:lpstr>
      <vt:lpstr>وَمَا ارْحَمَكَ بِي</vt:lpstr>
      <vt:lpstr>مَعَ قَبِيحِ فِعْلِي</vt:lpstr>
      <vt:lpstr>إِلٰهِي مَا اقْرَبَكَ مِنِّي</vt:lpstr>
      <vt:lpstr>وَابْعَدَنِي عَنْكَ</vt:lpstr>
      <vt:lpstr>وَمَا ارْافَكَ بِي</vt:lpstr>
      <vt:lpstr>فَمَا ٱلَّذِي يَحْجُبُنِي عَنْكَ</vt:lpstr>
      <vt:lpstr>إِلٰهِي عَلِمْتُ بِٱخْتِلاَفِ ٱلآثَارِ</vt:lpstr>
      <vt:lpstr>وَتَنَقُّلاَتِ ٱلاطْوَارِ</vt:lpstr>
      <vt:lpstr>انَّ مُرَادَكَ مِنِّي انْ تَتَعَرَّفَ إِلَيَّ فِي كُلِّ شَيْءٍ</vt:lpstr>
      <vt:lpstr>حَتّٰى لا اجْهَلَكَ فِي شَيْءٍ</vt:lpstr>
      <vt:lpstr>إِلٰهِي كُلَّمَا اخْرَسَنِي لُؤْمِي</vt:lpstr>
      <vt:lpstr>انْطَقَنِي كَرَمُكَ</vt:lpstr>
      <vt:lpstr>وَكُلَّمَا آيَسَتْنِي اوْصَافِي</vt:lpstr>
      <vt:lpstr>اطْمَعَتْنِي مِنَنُكَ</vt:lpstr>
      <vt:lpstr>إِلٰهِي مَنْ كَانَتْ مَحَاسِنُهُ مَسَاوِئَ</vt:lpstr>
      <vt:lpstr>فَكَيْفَ لاَ تَكُونُ مَسَاوئُهُ مَسَاوِئَ</vt:lpstr>
      <vt:lpstr>وَمَنْ كَانَتْ حَقَائِقُهُ دَعَاوِيَ</vt:lpstr>
      <vt:lpstr>فَكَيْفَ لاَ تَكُونُ دَعَاوَاهُ دَعَاوِيَ</vt:lpstr>
      <vt:lpstr>إِلٰهِي حُكْمُكَ ٱلنَّافِذُ وَمَشِيئَتُكَ ٱلْقَاهِرَةُ</vt:lpstr>
      <vt:lpstr>لَمْ يَتْرُكَا لِذِي مَقَالٍ مَقَالاً</vt:lpstr>
      <vt:lpstr>وَلاَ لِذِي حَالٍ حَالاً</vt:lpstr>
      <vt:lpstr>إِلٰهِي كَمْ مِنْ طَاعَةٍ بَنَيْتُهَا وَحَالَةٍ شَيَّدْتُهَا</vt:lpstr>
      <vt:lpstr>هَدَمَ ٱعْتِمَادِي عَلَيْهَا عَدْلُكَ</vt:lpstr>
      <vt:lpstr>بَلْ اقَالَنِي مِنْهَا فَضْلُكَ</vt:lpstr>
      <vt:lpstr>إِلٰهِي إِنَّكَ تَعْلَمُ</vt:lpstr>
      <vt:lpstr>انِّي وَإِنْ لَمْ تَدُمِ ٱلطَّاعَةُ مِنِّي فِعْلاً جَزْماً</vt:lpstr>
      <vt:lpstr>فَقَدْ دَامَتْ مَحَبَّةً وَعَزْماً</vt:lpstr>
      <vt:lpstr>إِلٰهِي كَيْفَ اعْزِمُ وَأنْتَ ٱلْقَاهِرُ</vt:lpstr>
      <vt:lpstr>وَكَيْفَ لاَ اعْزِمُ وَأنْتَ ٱلآمِرُ</vt:lpstr>
      <vt:lpstr>إِلٰهِي تَرَدُّدِي فِي ٱلآثَارِ</vt:lpstr>
      <vt:lpstr>يُوجِبُ بُعْدَ ٱلْمَزَارِ</vt:lpstr>
      <vt:lpstr>فَٱجْمَعْنِي عَلَيْكَ بِخِدْمَةٍ تُوصِلُنِي إِلَيْكَ</vt:lpstr>
      <vt:lpstr>كَيْفَ يُسْتَدَلُّ عَلَيْكَ بِمَا هُوَ فِي وُجُودِهِ مُفْتَقِرٌ إِلَيْكَ</vt:lpstr>
      <vt:lpstr>ايَكُونُ لِغَيْرِكَ مِنَ ٱلظُّهُورِ مَا لَيْسَ لَكَ</vt:lpstr>
      <vt:lpstr>حَتّٰى يَكُونَ هُوَ ٱلْمُظْهِرَ لَكَ</vt:lpstr>
      <vt:lpstr>مَتَىٰ غِبْتَ حَتّٰى تَحْتَاجَ إِلٰى دَلِيلٍ يَدُلُّ عَلَيْكَ</vt:lpstr>
      <vt:lpstr>وَمَتَىٰ بَعُدْتَ حَتّٰى تَكُونَ ٱلآثَارُ هِيَ ٱلَّتِي تُوصِلُ إِلَيْكَ</vt:lpstr>
      <vt:lpstr>عَمِيَتْ عَيْنٌ لاَ تَرَاكَ عَلَيْهَا رَقِيباً</vt:lpstr>
      <vt:lpstr>وَخَسِرَتْ صَفْقَةُ عَبْدٍ لَمْ تَجْعَلْ لَهُ مِنْ حُبِّكَ نَصِيباً</vt:lpstr>
      <vt:lpstr>إِلٰهِي امَرْتَ بِٱلرُّجُوعِ إِلٰى ٱلآثَارِ</vt:lpstr>
      <vt:lpstr>فَٱرْجِعْنِي إِلَيْكَ بِكِسْوَةِ ٱلانْوَارِ</vt:lpstr>
      <vt:lpstr>وَهِدَايَةِ ٱلاِﹾسْتِبْصَارِ</vt:lpstr>
      <vt:lpstr>حَتّٰى ارْجِعَ إِلَيْكَ مِنْهَا كَمَا دَخَلْتُ إِلَيْكَ مِنْهَا</vt:lpstr>
      <vt:lpstr>مَصُونَ ٱلسِّرِّ عَنِ ٱلنَّظَرِ إِلَيْهَا</vt:lpstr>
      <vt:lpstr>وَمَرْفُوعَ ٱلْهِمَّةِ عَنِ ٱلاِﹾعْتِمَادِ عَلَيْهَا</vt:lpstr>
      <vt:lpstr>إِنَّكَ عَلٰى كُلِّ شَيْء قَدِيرٌ</vt:lpstr>
      <vt:lpstr>إِلٰهِي هٰذَا ذُلِّي ظَاهِرٌ بَيْنَ يَدَيْكَ</vt:lpstr>
      <vt:lpstr>وَهٰذَا حَالِي لاَ يَخْفَىٰ عَلَيْكَ</vt:lpstr>
      <vt:lpstr>مِنْكَ اطْلُبُ ٱلْوُصُولَ إِلَيْكَ</vt:lpstr>
      <vt:lpstr>وَبِكَ اسْتَدِلَّ عَلَيْكَ</vt:lpstr>
      <vt:lpstr>فَٱهْدِنِي بِنُورِكَ إِلَيْكَ</vt:lpstr>
      <vt:lpstr>وَاقِمْنِي بِصِدْقِ ٱلْعُبُودِيَّةِ بَيْنَ يَدَيْكَ</vt:lpstr>
      <vt:lpstr>إِلٰهِي عَلِّمْنِي مِنْ عِلْمِكَ ٱلْمَخْزُونِ</vt:lpstr>
      <vt:lpstr>وَصُنِّي بِسِتْرِكَ ٱلْمَصُونِ</vt:lpstr>
      <vt:lpstr>إِلٰهِي حَقِّقْنِي بِحَقَائِقِ اهْلِ ٱلْقُرْبِ</vt:lpstr>
      <vt:lpstr>وَٱسْلُكْ بِي مَسْلَكَ اهْلِ ٱلْجَذْبِ</vt:lpstr>
      <vt:lpstr>إِلٰهِي اغْنِنِي بِتَدْبِيرِكَ لِي عَنْ تَدْبِيرِي</vt:lpstr>
      <vt:lpstr>وَبِٱخْتِيَارِكَ عَنِ ٱخْتِيَارِي</vt:lpstr>
      <vt:lpstr>وَاوْقِفْنِي عَلٰى مَرَاكِزِ ٱضْطِرَارِي</vt:lpstr>
      <vt:lpstr>إِلٰهِي اخْرِجْنِي مِنْ ذُلِّ نَفْسِي</vt:lpstr>
      <vt:lpstr>وَطَهِّرْنِي مِنْ شَكِّي وَشِرْكِي</vt:lpstr>
      <vt:lpstr>قَبْلَ حُلُولِ رَمْسِي</vt:lpstr>
      <vt:lpstr>بِكَ أنْتَصِرُ فَٱنْصُرْنِي</vt:lpstr>
      <vt:lpstr>وَعَلَيْكَ اتَوَكَّلُ فَلاَ تَكِلْنِي</vt:lpstr>
      <vt:lpstr>وَإِيَّاكَ اسْالُ فَلاَ تُخَيِّبْنِي</vt:lpstr>
      <vt:lpstr>وَفِي فَضْلِكَ ارْغَبُ فَلاَ تَحْرِمْنِي</vt:lpstr>
      <vt:lpstr>وَبِجَنَابِكَ أنْتَسِبُ فَلاَ تُبْعِدْنِي</vt:lpstr>
      <vt:lpstr>وَبِبَابِكَ اقِفُ فَلاَ تَطْرُدْنِي</vt:lpstr>
      <vt:lpstr>إِلٰهِي تَقَدَّسَ رِضَاكَ انْ يَكُونَ لَهُ عِلَّةٌ مِنْكَ</vt:lpstr>
      <vt:lpstr>فَكَيْفَ يَكُونُ لَهُ عِلَّةٌ مِنِّي</vt:lpstr>
      <vt:lpstr>إِلٰهِي أنْتَ ٱلْغَنِيُّ بِذَاتِكَ انْ يَصِلَ إِلَيْكَ ٱلنَّفْعُ مِنْكَ</vt:lpstr>
      <vt:lpstr>فَكَيْفَ لاَ تَكُونُ غَنِيّاً عَنِّي</vt:lpstr>
      <vt:lpstr>إِلٰهِي إِنَّ ٱلْقَضَاءَ وَٱلْقَدَرَ يُمَنِّينِي</vt:lpstr>
      <vt:lpstr>وَإِنَّ ٱلْهَوَىٰ بِوَثَائِقِ ٱلشَّهْوَةِ اسَرَنِي</vt:lpstr>
      <vt:lpstr>فَكُنْ أنْتَ ٱلنَّصِيرَ لِي</vt:lpstr>
      <vt:lpstr>حَتّٰى تَنْصُرَنِي وَتُبَصِّرَنِي</vt:lpstr>
      <vt:lpstr>وَاغْنِنِي بِفَضْلِكَ</vt:lpstr>
      <vt:lpstr>حَتّٰى اسْتَغْنِيَ بِكَ عَنْ طَلَبِي</vt:lpstr>
      <vt:lpstr>أنْتَ ٱلَّذِي اشْرَقْتَ ٱلأنْوَارَ فِي قُلُوبِ أوْلِيَائِكَ</vt:lpstr>
      <vt:lpstr>حَتّٰى عَرَفُوكَ وَوَحَّدُوكَ</vt:lpstr>
      <vt:lpstr>وَأنْتَ ٱلَّذِي ازَلْتَ ٱلأغْيَارَ عَنْ قُلُوبِ أحِبَّائِكَ</vt:lpstr>
      <vt:lpstr>حَتّٰى لَمْ يُحِبُّوٱ سِوَاكَ</vt:lpstr>
      <vt:lpstr>وَلَمْ يَلْجَاوٱ إِلٰى غَيْرِكَ</vt:lpstr>
      <vt:lpstr>أنْتَ ٱلْمُؤْنِسُ لَهُمْ</vt:lpstr>
      <vt:lpstr>حَيْثُ اوْحَشَتْهُمُ ٱلْعَوَالِمُ</vt:lpstr>
      <vt:lpstr>وَأنْتَ ٱلَّذِي هَدَيْتَهُمْ</vt:lpstr>
      <vt:lpstr>حَيْثُ ٱسْتَبَانَتْ لَهُمُ ٱلْمَعَالِمُ</vt:lpstr>
      <vt:lpstr>مَاذَا وَجَدَ مَنْ فَقَدَكَ</vt:lpstr>
      <vt:lpstr>وَمَا ٱلَّذِي فَقَدَ مَنْ وَجَدَكَ</vt:lpstr>
      <vt:lpstr>لَقَدْ خَابَ مَنْ رَضِيَ دُونَكَ بَدَلاً</vt:lpstr>
      <vt:lpstr>وَلَقَدْ خَسِرَ مَنْ بَغَىٰ عَنْكَ مُتَحَوِّلاً</vt:lpstr>
      <vt:lpstr>كَيْفَ يُرْجَىٰ سِوَاكَ</vt:lpstr>
      <vt:lpstr>وَأنْتَ مَا قَطَعْتَ ٱلإِحْسَانَ</vt:lpstr>
      <vt:lpstr>وَكَيْفَ يُطْلَبُ مِنْ غَيْرِكَ</vt:lpstr>
      <vt:lpstr>وَأنْتَ مَا بَدَّلْتَ عَادَةَ ٱلاِﹾمْتِنَانِ</vt:lpstr>
      <vt:lpstr>يَا مَنْ اذَاقَ احِبَّاءَهُ حَلاَوَةَ ٱلْمُؤَانَسَةِ</vt:lpstr>
      <vt:lpstr>فَقَامُوٱ بَيْنَ يَدَيْهِ مُتَمَلِّقِينَ</vt:lpstr>
      <vt:lpstr>وَيَا مَنْ الْبَسَ اوْلِيَاءَهُ مَلاَبِسَ هَيْبَتِهِ</vt:lpstr>
      <vt:lpstr>فَقَامُوٱ بَيْنَ يَدَيْهِ مُسْتَغْفِرِينَ</vt:lpstr>
      <vt:lpstr>أنْتَ ٱلذَّاكِرُ قَبْلَ ٱلذَّاكِرِينَ</vt:lpstr>
      <vt:lpstr>وَأنْتَ ٱلْبَادِئُ بِٱلإِحْسَانِ قَبْلَ تَوَجُّهِ ٱلْعَابِدِينَ</vt:lpstr>
      <vt:lpstr>وَأنْتَ ٱلْجَوَادُ بِٱلْعَطَاءِ قَبْلَ طَلَبِ ٱلطَّالِبِينَ</vt:lpstr>
      <vt:lpstr>وَأنْتَ ٱلْوَهَّابُ ثُمَّ لِمَا وَهَبْتَ لَنَا مِنَ ٱلْمُسْتَقْرِضِينَ</vt:lpstr>
      <vt:lpstr>إِلٰهِي ٱطْلُبْنِي بِرَحْمَتِكَ حَتّٰى اصِلَ إِلَيْكَ</vt:lpstr>
      <vt:lpstr>وَٱجْذِبْنِي بِمَنِّكَ حَتّٰى اقْبِلَ عَلَيْكَ</vt:lpstr>
      <vt:lpstr>إِلٰهِي إِنَّ رَجَائِي لاَ يَنْقَطِعُ عَنْكَ وَإِنْ عَصَيْتُكَ</vt:lpstr>
      <vt:lpstr>كَمَا انَّ خَوفِي لاَ يُزَايِلُنِي وَإِنْ اطَعْتُكَ</vt:lpstr>
      <vt:lpstr>فَقَدْ دَفَعَتْنِيَ ٱلْعَوَالِمُ إِلَيْكَ</vt:lpstr>
      <vt:lpstr>وَقَدْ اوْقَعَنِي عِلْمِي بِكَرَمِكَ عَلَيْكَ</vt:lpstr>
      <vt:lpstr>إِلٰهِي كَيْفَ اخِيبُ وَأنْتَ امَلِي</vt:lpstr>
      <vt:lpstr>أمْ كَيْفَ اهَانُ وَعَلَيْكَ مُتَّكَلِي</vt:lpstr>
      <vt:lpstr>إِلٰهِي كَيْفَ اسْتَعِزُّ وَفِي ٱلذِّلَّةِ ارْكَزْتَنِي</vt:lpstr>
      <vt:lpstr>أمْ كَيْفَ لاَ اسْتَعِزُّ وَإِلَيْكَ نَسَبْتَنِي</vt:lpstr>
      <vt:lpstr>إِلٰهِي كَيْفَ لاَ افْتَقِرُ وَأنْتَ ٱلَّذِي فِي ٱلْفُقَرَاءِ اقَمْتَنِي</vt:lpstr>
      <vt:lpstr>أمْ كَيْفَ افْتَقِرُ وَأنْتَ ٱلَّذِي بِجُودِكَ اغْنَيْتَنِي</vt:lpstr>
      <vt:lpstr>وَأنْتَ ٱلَّذِي لاَ إِلٰهَ غَيْرُكَ</vt:lpstr>
      <vt:lpstr>تَعَرَّفْتَ لِكُلِّ شَيْء فَمَا جَهِلَكَ شَيْءٌ</vt:lpstr>
      <vt:lpstr>وَأنْتَ ٱلَّذِي تَعَرَّفْتَ إِلَيَّ فِي كُلِّ شَيْءٍ</vt:lpstr>
      <vt:lpstr>فَرَايْتُكَ ظَاهِراً فِي كُلِّ شَيْءٍ</vt:lpstr>
      <vt:lpstr>وَأنْتَ ٱلظَّاهِرُ لِكُلِّ شَيْءٍ</vt:lpstr>
      <vt:lpstr>يَا مَنِ ٱسْتَوٰى بِرَحْمَانِيَّتِهِ</vt:lpstr>
      <vt:lpstr>فَصَارَ ٱلْعَرْشُ غَيْباً فِي ذَاتِهِ</vt:lpstr>
      <vt:lpstr>مَحَقْتَ ٱلآثَارَ بِٱلآثَارِ</vt:lpstr>
      <vt:lpstr>وَمَحَوْتَ ٱلأغْيَارَ بِمُحِيطَاتِ أفْلاَكِ ٱلأنْوَارِ</vt:lpstr>
      <vt:lpstr>يَا مَنِ ٱحْتَجَبَ فِي سُرَادِقَاتِ عَرْشِهِ</vt:lpstr>
      <vt:lpstr>عَنْ انْ تُدْرِكَهُ ٱلأبْصَارُ</vt:lpstr>
      <vt:lpstr>يَا مَنْ تَجَلّٰى بِكَمَالِ بَهَائِهِ</vt:lpstr>
      <vt:lpstr>فَتَحَقَّقَتْ عَظَمَتُهُ مِنَ ٱلْإِسْتِوَاءِ</vt:lpstr>
      <vt:lpstr>كَيْفَ تَخْفَىٰ وَأنْتَ ٱلظَّاهِرُ</vt:lpstr>
      <vt:lpstr>أمْ كَيْفَ تَغِيبُ وَأنْتَ ٱلرَّقِيبُ ٱلْحَاضِرُ</vt:lpstr>
      <vt:lpstr>إِنَّكَ عَلٰى كُلِّ شَيْءٍ قَدِيرٌ</vt:lpstr>
      <vt:lpstr>وَٱلْحَمْدُ لِلَّهِ وَحْدَهُ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2024-06-22T08:54:05Z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