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4"/>
  </p:notesMasterIdLst>
  <p:sldIdLst>
    <p:sldId id="5554" r:id="rId2"/>
    <p:sldId id="5555" r:id="rId3"/>
    <p:sldId id="5556" r:id="rId4"/>
    <p:sldId id="4536" r:id="rId5"/>
    <p:sldId id="4538" r:id="rId6"/>
    <p:sldId id="4539" r:id="rId7"/>
    <p:sldId id="4540" r:id="rId8"/>
    <p:sldId id="4541" r:id="rId9"/>
    <p:sldId id="4542" r:id="rId10"/>
    <p:sldId id="4543" r:id="rId11"/>
    <p:sldId id="4544" r:id="rId12"/>
    <p:sldId id="4545" r:id="rId13"/>
    <p:sldId id="4546" r:id="rId14"/>
    <p:sldId id="4547" r:id="rId15"/>
    <p:sldId id="4548" r:id="rId16"/>
    <p:sldId id="4549" r:id="rId17"/>
    <p:sldId id="4550" r:id="rId18"/>
    <p:sldId id="4551" r:id="rId19"/>
    <p:sldId id="4552" r:id="rId20"/>
    <p:sldId id="4553" r:id="rId21"/>
    <p:sldId id="4554" r:id="rId22"/>
    <p:sldId id="4555" r:id="rId23"/>
    <p:sldId id="4556" r:id="rId24"/>
    <p:sldId id="4557" r:id="rId25"/>
    <p:sldId id="4558" r:id="rId26"/>
    <p:sldId id="4559" r:id="rId27"/>
    <p:sldId id="4560" r:id="rId28"/>
    <p:sldId id="4561" r:id="rId29"/>
    <p:sldId id="4562" r:id="rId30"/>
    <p:sldId id="4563" r:id="rId31"/>
    <p:sldId id="4564" r:id="rId32"/>
    <p:sldId id="4565" r:id="rId33"/>
    <p:sldId id="4566" r:id="rId34"/>
    <p:sldId id="4567" r:id="rId35"/>
    <p:sldId id="4568" r:id="rId36"/>
    <p:sldId id="4569" r:id="rId37"/>
    <p:sldId id="4570" r:id="rId38"/>
    <p:sldId id="4571" r:id="rId39"/>
    <p:sldId id="4572" r:id="rId40"/>
    <p:sldId id="4573" r:id="rId41"/>
    <p:sldId id="4574" r:id="rId42"/>
    <p:sldId id="4575" r:id="rId43"/>
    <p:sldId id="4576" r:id="rId44"/>
    <p:sldId id="4577" r:id="rId45"/>
    <p:sldId id="4578" r:id="rId46"/>
    <p:sldId id="4579" r:id="rId47"/>
    <p:sldId id="4580" r:id="rId48"/>
    <p:sldId id="4581" r:id="rId49"/>
    <p:sldId id="4582" r:id="rId50"/>
    <p:sldId id="4583" r:id="rId51"/>
    <p:sldId id="4584" r:id="rId52"/>
    <p:sldId id="4585" r:id="rId53"/>
    <p:sldId id="4586" r:id="rId54"/>
    <p:sldId id="4587" r:id="rId55"/>
    <p:sldId id="4588" r:id="rId56"/>
    <p:sldId id="4589" r:id="rId57"/>
    <p:sldId id="4590" r:id="rId58"/>
    <p:sldId id="4591" r:id="rId59"/>
    <p:sldId id="4592" r:id="rId60"/>
    <p:sldId id="4593" r:id="rId61"/>
    <p:sldId id="4594" r:id="rId62"/>
    <p:sldId id="4595" r:id="rId63"/>
    <p:sldId id="4596" r:id="rId64"/>
    <p:sldId id="4597" r:id="rId65"/>
    <p:sldId id="4598" r:id="rId66"/>
    <p:sldId id="4599" r:id="rId67"/>
    <p:sldId id="4600" r:id="rId68"/>
    <p:sldId id="4601" r:id="rId69"/>
    <p:sldId id="4602" r:id="rId70"/>
    <p:sldId id="4603" r:id="rId71"/>
    <p:sldId id="4604" r:id="rId72"/>
    <p:sldId id="4605" r:id="rId73"/>
    <p:sldId id="4606" r:id="rId74"/>
    <p:sldId id="4607" r:id="rId75"/>
    <p:sldId id="4608" r:id="rId76"/>
    <p:sldId id="4609" r:id="rId77"/>
    <p:sldId id="4610" r:id="rId78"/>
    <p:sldId id="4611" r:id="rId79"/>
    <p:sldId id="4612" r:id="rId80"/>
    <p:sldId id="4613" r:id="rId81"/>
    <p:sldId id="4614" r:id="rId82"/>
    <p:sldId id="4615" r:id="rId83"/>
    <p:sldId id="4616" r:id="rId84"/>
    <p:sldId id="4617" r:id="rId85"/>
    <p:sldId id="4618" r:id="rId86"/>
    <p:sldId id="4619" r:id="rId87"/>
    <p:sldId id="4623" r:id="rId88"/>
    <p:sldId id="4624" r:id="rId89"/>
    <p:sldId id="4625" r:id="rId90"/>
    <p:sldId id="4626" r:id="rId91"/>
    <p:sldId id="4627" r:id="rId92"/>
    <p:sldId id="4628" r:id="rId93"/>
    <p:sldId id="4629" r:id="rId94"/>
    <p:sldId id="4630" r:id="rId95"/>
    <p:sldId id="4631" r:id="rId96"/>
    <p:sldId id="4632" r:id="rId97"/>
    <p:sldId id="4633" r:id="rId98"/>
    <p:sldId id="4634" r:id="rId99"/>
    <p:sldId id="4635" r:id="rId100"/>
    <p:sldId id="4636" r:id="rId101"/>
    <p:sldId id="4637" r:id="rId102"/>
    <p:sldId id="4638" r:id="rId103"/>
    <p:sldId id="4639" r:id="rId104"/>
    <p:sldId id="4640" r:id="rId105"/>
    <p:sldId id="4641" r:id="rId106"/>
    <p:sldId id="4642" r:id="rId107"/>
    <p:sldId id="4643" r:id="rId108"/>
    <p:sldId id="4644" r:id="rId109"/>
    <p:sldId id="4645" r:id="rId110"/>
    <p:sldId id="4646" r:id="rId111"/>
    <p:sldId id="4647" r:id="rId112"/>
    <p:sldId id="4648" r:id="rId113"/>
    <p:sldId id="4739" r:id="rId114"/>
    <p:sldId id="4649" r:id="rId115"/>
    <p:sldId id="4650" r:id="rId116"/>
    <p:sldId id="4651" r:id="rId117"/>
    <p:sldId id="4652" r:id="rId118"/>
    <p:sldId id="4653" r:id="rId119"/>
    <p:sldId id="4654" r:id="rId120"/>
    <p:sldId id="4655" r:id="rId121"/>
    <p:sldId id="4656" r:id="rId122"/>
    <p:sldId id="4657" r:id="rId123"/>
    <p:sldId id="4658" r:id="rId124"/>
    <p:sldId id="4659" r:id="rId125"/>
    <p:sldId id="4660" r:id="rId126"/>
    <p:sldId id="4661" r:id="rId127"/>
    <p:sldId id="4662" r:id="rId128"/>
    <p:sldId id="5559" r:id="rId129"/>
    <p:sldId id="4740" r:id="rId130"/>
    <p:sldId id="4663" r:id="rId131"/>
    <p:sldId id="4664" r:id="rId132"/>
    <p:sldId id="4665" r:id="rId133"/>
    <p:sldId id="4666" r:id="rId134"/>
    <p:sldId id="4667" r:id="rId135"/>
    <p:sldId id="4668" r:id="rId136"/>
    <p:sldId id="4669" r:id="rId137"/>
    <p:sldId id="4670" r:id="rId138"/>
    <p:sldId id="4671" r:id="rId139"/>
    <p:sldId id="4672" r:id="rId140"/>
    <p:sldId id="4673" r:id="rId141"/>
    <p:sldId id="4674" r:id="rId142"/>
    <p:sldId id="4675" r:id="rId143"/>
    <p:sldId id="4676" r:id="rId144"/>
    <p:sldId id="4677" r:id="rId145"/>
    <p:sldId id="5560" r:id="rId146"/>
    <p:sldId id="4741" r:id="rId147"/>
    <p:sldId id="4678" r:id="rId148"/>
    <p:sldId id="4679" r:id="rId149"/>
    <p:sldId id="4680" r:id="rId150"/>
    <p:sldId id="4681" r:id="rId151"/>
    <p:sldId id="4682" r:id="rId152"/>
    <p:sldId id="4683" r:id="rId153"/>
    <p:sldId id="4684" r:id="rId154"/>
    <p:sldId id="4685" r:id="rId155"/>
    <p:sldId id="4686" r:id="rId156"/>
    <p:sldId id="4687" r:id="rId157"/>
    <p:sldId id="4688" r:id="rId158"/>
    <p:sldId id="4689" r:id="rId159"/>
    <p:sldId id="4690" r:id="rId160"/>
    <p:sldId id="4691" r:id="rId161"/>
    <p:sldId id="4692" r:id="rId162"/>
    <p:sldId id="4693" r:id="rId163"/>
    <p:sldId id="4694" r:id="rId164"/>
    <p:sldId id="5561" r:id="rId165"/>
    <p:sldId id="4742" r:id="rId166"/>
    <p:sldId id="4696" r:id="rId167"/>
    <p:sldId id="4697" r:id="rId168"/>
    <p:sldId id="4698" r:id="rId169"/>
    <p:sldId id="4699" r:id="rId170"/>
    <p:sldId id="4700" r:id="rId171"/>
    <p:sldId id="4701" r:id="rId172"/>
    <p:sldId id="4702" r:id="rId173"/>
    <p:sldId id="4703" r:id="rId174"/>
    <p:sldId id="4704" r:id="rId175"/>
    <p:sldId id="4705" r:id="rId176"/>
    <p:sldId id="4706" r:id="rId177"/>
    <p:sldId id="4707" r:id="rId178"/>
    <p:sldId id="4708" r:id="rId179"/>
    <p:sldId id="4709" r:id="rId180"/>
    <p:sldId id="4710" r:id="rId181"/>
    <p:sldId id="4711" r:id="rId182"/>
    <p:sldId id="4712" r:id="rId183"/>
    <p:sldId id="4713" r:id="rId184"/>
    <p:sldId id="4714" r:id="rId185"/>
    <p:sldId id="4743" r:id="rId186"/>
    <p:sldId id="4715" r:id="rId187"/>
    <p:sldId id="4716" r:id="rId188"/>
    <p:sldId id="4717" r:id="rId189"/>
    <p:sldId id="4718" r:id="rId190"/>
    <p:sldId id="4719" r:id="rId191"/>
    <p:sldId id="4720" r:id="rId192"/>
    <p:sldId id="4721" r:id="rId193"/>
    <p:sldId id="4722" r:id="rId194"/>
    <p:sldId id="4723" r:id="rId195"/>
    <p:sldId id="4724" r:id="rId196"/>
    <p:sldId id="4725" r:id="rId197"/>
    <p:sldId id="4726" r:id="rId198"/>
    <p:sldId id="4727" r:id="rId199"/>
    <p:sldId id="4728" r:id="rId200"/>
    <p:sldId id="4729" r:id="rId201"/>
    <p:sldId id="5515" r:id="rId202"/>
    <p:sldId id="5524" r:id="rId203"/>
  </p:sldIdLst>
  <p:sldSz cx="12192000" cy="6858000"/>
  <p:notesSz cx="6400800" cy="8686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0066"/>
    <a:srgbClr val="000099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47" autoAdjust="0"/>
  </p:normalViewPr>
  <p:slideViewPr>
    <p:cSldViewPr showGuides="1">
      <p:cViewPr varScale="1">
        <p:scale>
          <a:sx n="85" d="100"/>
          <a:sy n="85" d="100"/>
        </p:scale>
        <p:origin x="490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8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viewProps" Target="view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theme" Target="theme/theme1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2585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A989B-A53A-4C3C-A14F-2A571887B906}" type="datetimeFigureOut">
              <a:rPr lang="en-CA" smtClean="0"/>
              <a:t>2024-06-22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95313" y="1085850"/>
            <a:ext cx="5210175" cy="2932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39763" y="4179888"/>
            <a:ext cx="5121275" cy="34210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1825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25850" y="8251825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1B5F9-A7C9-4023-89FA-DAC41DE427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5139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537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433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3417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222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548680"/>
            <a:ext cx="10972800" cy="5760639"/>
          </a:xfrm>
        </p:spPr>
        <p:txBody>
          <a:bodyPr anchor="ctr"/>
          <a:lstStyle>
            <a:lvl1pPr marL="0" indent="0" algn="ctr" rtl="1">
              <a:lnSpc>
                <a:spcPct val="130000"/>
              </a:lnSpc>
              <a:spcBef>
                <a:spcPts val="0"/>
              </a:spcBef>
              <a:buNone/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  <a:lvl2pPr marL="457200" indent="0" algn="ctr" rtl="1">
              <a:buNone/>
              <a:defRPr>
                <a:latin typeface="_PDMS_Saleem_QuranFont" panose="02010000000000000000" pitchFamily="2" charset="-78"/>
                <a:cs typeface="_PDMS_Saleem_QuranFont" panose="02010000000000000000" pitchFamily="2" charset="-78"/>
              </a:defRPr>
            </a:lvl2pPr>
            <a:lvl3pPr marL="914400" indent="0" algn="ctr" rtl="1">
              <a:buNone/>
              <a:defRPr>
                <a:latin typeface="_PDMS_Saleem_QuranFont" panose="02010000000000000000" pitchFamily="2" charset="-78"/>
                <a:cs typeface="_PDMS_Saleem_QuranFont" panose="02010000000000000000" pitchFamily="2" charset="-78"/>
              </a:defRPr>
            </a:lvl3pPr>
            <a:lvl4pPr marL="1371600" indent="0" algn="ctr" rtl="1">
              <a:buNone/>
              <a:defRPr>
                <a:latin typeface="_PDMS_Saleem_QuranFont" panose="02010000000000000000" pitchFamily="2" charset="-78"/>
                <a:cs typeface="_PDMS_Saleem_QuranFont" panose="02010000000000000000" pitchFamily="2" charset="-78"/>
              </a:defRPr>
            </a:lvl4pPr>
            <a:lvl5pPr marL="1828800" indent="0" algn="ctr" rtl="1">
              <a:buNone/>
              <a:defRPr>
                <a:latin typeface="_PDMS_Saleem_QuranFont" panose="02010000000000000000" pitchFamily="2" charset="-78"/>
                <a:cs typeface="_PDMS_Saleem_QuranFont" panose="02010000000000000000" pitchFamily="2" charset="-78"/>
              </a:defRPr>
            </a:lvl5pPr>
          </a:lstStyle>
          <a:p>
            <a:pPr lvl="0"/>
            <a:r>
              <a:rPr lang="en-US" dirty="0"/>
              <a:t>Click to edit `Master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545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540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880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5712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32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768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10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106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855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856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326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147792" y="2492896"/>
            <a:ext cx="83599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زيارة الإمام الحسين عليه السلام يوم عرفة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382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لَقَدْ جَاءَتْ رُسُلُ رَبِّنَا </a:t>
            </a:r>
            <a:r>
              <a:rPr lang="ar-SA" dirty="0" err="1"/>
              <a:t>بِٱلْحَقِّ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messengers of our Lord have indeed come with the truth.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لَقَدْ عَظُمَتِ </a:t>
            </a:r>
            <a:r>
              <a:rPr lang="ar-SA" dirty="0" err="1"/>
              <a:t>ٱلرَّزِيَّةُ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unbearable is the misfortune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وَجَلَّتِ </a:t>
            </a:r>
            <a:r>
              <a:rPr lang="ar-SA" dirty="0" err="1"/>
              <a:t>ٱلْمُصِيبَةُ</a:t>
            </a:r>
            <a:r>
              <a:rPr lang="ar-SA" dirty="0"/>
              <a:t> بِكَ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so horrendous is the calamity of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عَلَيْنَا وَعَلٰى جَمِيعِ اهْلِ </a:t>
            </a:r>
            <a:r>
              <a:rPr lang="ar-SA" dirty="0" err="1"/>
              <a:t>ٱلسَّمَاوَاتِ</a:t>
            </a:r>
            <a:r>
              <a:rPr lang="ar-SA" dirty="0"/>
              <a:t> </a:t>
            </a:r>
            <a:r>
              <a:rPr lang="ar-SA" dirty="0" err="1"/>
              <a:t>وَٱلارْضِ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us and for all the inhabitants of the heavens and the earth.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فَلَعَنَ </a:t>
            </a:r>
            <a:r>
              <a:rPr lang="ar-SA" dirty="0" err="1"/>
              <a:t>ٱللَّهُ</a:t>
            </a:r>
            <a:r>
              <a:rPr lang="ar-SA" dirty="0"/>
              <a:t> امَّةً اسْرَجَتْ وَالْجَمَتْ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Allah remove the blessings from the people who put saddles and reins on their animals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وَتَهَيَّاتْ</a:t>
            </a:r>
            <a:r>
              <a:rPr lang="ar-SA" dirty="0"/>
              <a:t> لِقِتَالِكَ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readied themselves for fighting against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يَا مَوْلاَيَ يَا ابَا عَبْدِ </a:t>
            </a:r>
            <a:r>
              <a:rPr lang="ar-SA" dirty="0" err="1"/>
              <a:t>ٱللَّهِ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pl-PL" dirty="0"/>
              <a:t>O my master! O Abu-`Abdullah!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قَصَدْتُ حَرَمَكَ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directed to your sanctuary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وَاتَيْتُ مَشْهَدَكَ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have come to your shrine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اسْالُ </a:t>
            </a:r>
            <a:r>
              <a:rPr lang="ar-SA" dirty="0" err="1"/>
              <a:t>ٱللَّهَ</a:t>
            </a:r>
            <a:r>
              <a:rPr lang="ar-SA" dirty="0"/>
              <a:t> </a:t>
            </a:r>
            <a:r>
              <a:rPr lang="ar-SA" dirty="0" err="1"/>
              <a:t>بِٱلشَّانِ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لَكَ عِنْدَهُ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asking Almighty Allah in the name of the standing that you enjoy with Him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وَبِٱلْمَحَلِّ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لَكَ لَدَيْهِ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 the name of the position that you occupy with him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السَّلاَمُ عَلٰى رَسُولِ </a:t>
            </a:r>
            <a:r>
              <a:rPr lang="ar-SA" dirty="0" err="1"/>
              <a:t>ٱللَّهِ</a:t>
            </a:r>
            <a:r>
              <a:rPr lang="ar-SA" dirty="0"/>
              <a:t> صَلَّى </a:t>
            </a:r>
            <a:r>
              <a:rPr lang="ar-SA" dirty="0" err="1"/>
              <a:t>ٱللَّهُ</a:t>
            </a:r>
            <a:r>
              <a:rPr lang="ar-SA" dirty="0"/>
              <a:t> عَلَيْهِ </a:t>
            </a:r>
            <a:r>
              <a:rPr lang="ar-SA" dirty="0" err="1"/>
              <a:t>وَآلِهِ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the Messenger of Allah, peace of Allah be upon him and his Household.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انْ يُصَلِّيَ عَلٰى مُحَمَّدٍ وَآلِ مُحَمَّدٍ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send blessings upon Muhammad and the Household of Muhammad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وَانْ يَجْعَلَنِي مَعَكُمْ فِي </a:t>
            </a:r>
            <a:r>
              <a:rPr lang="ar-SA" dirty="0" err="1"/>
              <a:t>ٱلدُّنْيَا</a:t>
            </a:r>
            <a:r>
              <a:rPr lang="ar-SA" dirty="0"/>
              <a:t> </a:t>
            </a:r>
            <a:r>
              <a:rPr lang="ar-SA" dirty="0" err="1"/>
              <a:t>وَٱلآخِرَةِ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include me with your group in this world and in the Hereafter,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بِمَنِّهِ وَجُودِهِ وَكَرَمِهِ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out of His favor, magnanimity, and generosity.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 اَللَّهُمَّ إِنِّي صَلَّيْتُ وَرَكَعْتُ وَسَجَدْتُ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I have offered a prayer, genuflected, and prostrated myself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لَكَ وَحْدَكَ لاَ شَرِيكَ لَكَ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Your sake purely without setting any partner with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لاِنَّ </a:t>
            </a:r>
            <a:r>
              <a:rPr lang="ar-SA" dirty="0" err="1"/>
              <a:t>ٱلصَّلاَةَ</a:t>
            </a:r>
            <a:r>
              <a:rPr lang="ar-SA" dirty="0"/>
              <a:t> </a:t>
            </a:r>
            <a:r>
              <a:rPr lang="ar-SA" dirty="0" err="1"/>
              <a:t>وَٱلرُّكُوعَ</a:t>
            </a:r>
            <a:r>
              <a:rPr lang="ar-SA" dirty="0"/>
              <a:t> </a:t>
            </a:r>
            <a:r>
              <a:rPr lang="ar-SA" dirty="0" err="1"/>
              <a:t>وَٱلسُّجُودَ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since all prayers, genuflections, and prostrations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لاَ تَكُونُ إِلاَّ لَكَ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suit none except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لاِنَّكَ</a:t>
            </a:r>
            <a:r>
              <a:rPr lang="ar-SA" dirty="0"/>
              <a:t> انْتَ </a:t>
            </a:r>
            <a:r>
              <a:rPr lang="ar-SA" dirty="0" err="1"/>
              <a:t>ٱللَّهُ</a:t>
            </a:r>
            <a:r>
              <a:rPr lang="ar-SA" dirty="0"/>
              <a:t> لاَ </a:t>
            </a:r>
            <a:r>
              <a:rPr lang="ar-SA" dirty="0" err="1"/>
              <a:t>إِلٰهَ</a:t>
            </a:r>
            <a:r>
              <a:rPr lang="ar-SA" dirty="0"/>
              <a:t> إِلاَّ انْتَ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Because You are Allah; there in no god save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اَللَّهُمَّ صَلِّ عَلٰى مُحَمَّدٍ وَآلِ مُحَمَّدٍ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(please) send blessings upon Muhammad and the Household of Muhammad,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وَابْلِغْهُمْ عَنِّي افْضَلَ </a:t>
            </a:r>
            <a:r>
              <a:rPr lang="ar-SA" dirty="0" err="1"/>
              <a:t>ٱلتَّحِيَّةِ</a:t>
            </a:r>
            <a:r>
              <a:rPr lang="ar-SA" dirty="0"/>
              <a:t> </a:t>
            </a:r>
            <a:r>
              <a:rPr lang="ar-SA" dirty="0" err="1"/>
              <a:t>وَٱلسَّلاَمِ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convey to them my best greetings and compliments,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السَّلاَمُ عَلٰى امِيرِ </a:t>
            </a:r>
            <a:r>
              <a:rPr lang="ar-SA" dirty="0" err="1"/>
              <a:t>ٱلْمُؤْمِنِينَ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the Commander of the Faithful.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وَٱرْدُدْ</a:t>
            </a:r>
            <a:r>
              <a:rPr lang="ar-SA" dirty="0"/>
              <a:t> عَلَيَّ مِنْهُمُ </a:t>
            </a:r>
            <a:r>
              <a:rPr lang="ar-SA" dirty="0" err="1"/>
              <a:t>ٱلتَّحِيَّةَ</a:t>
            </a:r>
            <a:r>
              <a:rPr lang="ar-SA" dirty="0"/>
              <a:t> </a:t>
            </a:r>
            <a:r>
              <a:rPr lang="ar-SA" dirty="0" err="1"/>
              <a:t>وَٱلسَّلاَمَ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convey to me their replies to my greetings and compliments.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اَللَّهُمَّ وَهَاتَانِ </a:t>
            </a:r>
            <a:r>
              <a:rPr lang="ar-SA" dirty="0" err="1"/>
              <a:t>ٱلرَّكْعَتَانِ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these two units of prayer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هَدِيَّةٌ مِنِّي إِلٰى مَوْلاَيَ وَسَيِّدِي وَإِمَامِي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are present from me to my master, chief, and leader,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ٱلْحُسَيْنِ</a:t>
            </a:r>
            <a:r>
              <a:rPr lang="ar-SA" dirty="0"/>
              <a:t> بْنِ عَلِيٍّ عَلَيْهِمَا </a:t>
            </a:r>
            <a:r>
              <a:rPr lang="ar-SA" dirty="0" err="1"/>
              <a:t>ٱلسَّلاَمُ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al-</a:t>
            </a:r>
            <a:r>
              <a:rPr lang="en-US" dirty="0" err="1"/>
              <a:t>Husayn</a:t>
            </a:r>
            <a:r>
              <a:rPr lang="en-US" dirty="0"/>
              <a:t> the son of `Ali, peace be upon both of them.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اَللَّهُمَّ صَلِّ عَلٰى مُحَمَّدٍ وَآلِ مُحَمَّدٍ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send blessings upon Muhammad and the Household of Muhammad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وَتَقَبَّلْ ذٰلِكَ مِنِّي </a:t>
            </a:r>
            <a:r>
              <a:rPr lang="ar-SA" dirty="0" err="1"/>
              <a:t>وَٱجْزِنِي</a:t>
            </a:r>
            <a:r>
              <a:rPr lang="ar-SA" dirty="0"/>
              <a:t> عَلٰى ذٰلِكَ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accept that from me and reward me for 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افْضَلَ امَلِي وَرَجَائِي فِيكَ وَفِي وَلِيِّكَ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best rewarding that I anticipate and hope from You and from Your saint.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يَا ارْحَمَ </a:t>
            </a:r>
            <a:r>
              <a:rPr lang="ar-SA" dirty="0" err="1"/>
              <a:t>ٱلرَّاحِمِينَ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most merciful of all those who show mercy!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920440" y="2492896"/>
            <a:ext cx="6814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زيارة على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kumimoji="0" lang="ur-PK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ابن </a:t>
            </a: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حسين عليه السلام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D8D09094-6618-AD91-CE3B-C149A8EA4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35178E1-935B-6127-E07C-6DD248ED35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6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بْنَ رَسُولِ </a:t>
            </a:r>
            <a:r>
              <a:rPr lang="ar-SA" dirty="0" err="1"/>
              <a:t>ٱللَّهِ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son of Allah’s Messenger.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السَّلاَمُ عَلٰى فَاطِمَةَ </a:t>
            </a:r>
            <a:r>
              <a:rPr lang="ar-SA" dirty="0" err="1"/>
              <a:t>ٱلزَّهْرَاءِ</a:t>
            </a:r>
            <a:r>
              <a:rPr lang="ar-SA" dirty="0"/>
              <a:t> سَيِّدَةِ نِسَاءِ </a:t>
            </a:r>
            <a:r>
              <a:rPr lang="ar-SA" dirty="0" err="1"/>
              <a:t>ٱلْعَالَمِينَ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Fatimah the luminous and the doyenne of all women of the world.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بْنَ نَبِيِّ </a:t>
            </a:r>
            <a:r>
              <a:rPr lang="ar-SA" dirty="0" err="1"/>
              <a:t>ٱللَّهِ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son of Allah’s Prophet.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بْنَ امِيرِ </a:t>
            </a:r>
            <a:r>
              <a:rPr lang="ar-SA" dirty="0" err="1"/>
              <a:t>ٱلْمُؤْمِنِينَ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son of the Commander of the Faithful.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بْنَ </a:t>
            </a:r>
            <a:r>
              <a:rPr lang="ar-SA" dirty="0" err="1"/>
              <a:t>ٱلْحُسَيْنِ</a:t>
            </a:r>
            <a:r>
              <a:rPr lang="ar-SA" dirty="0"/>
              <a:t> </a:t>
            </a:r>
            <a:r>
              <a:rPr lang="ar-SA" dirty="0" err="1"/>
              <a:t>ٱلشَّهِيدِ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son of al-</a:t>
            </a:r>
            <a:r>
              <a:rPr lang="en-US" dirty="0" err="1"/>
              <a:t>Husayn</a:t>
            </a:r>
            <a:r>
              <a:rPr lang="en-US" dirty="0"/>
              <a:t> the martyr.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ايُّهَا </a:t>
            </a:r>
            <a:r>
              <a:rPr lang="ar-SA" dirty="0" err="1"/>
              <a:t>ٱلشَّهِيدُ</a:t>
            </a:r>
            <a:r>
              <a:rPr lang="ar-SA" dirty="0"/>
              <a:t> </a:t>
            </a:r>
            <a:r>
              <a:rPr lang="ar-SA" dirty="0" err="1"/>
              <a:t>ٱبْنُ</a:t>
            </a:r>
            <a:r>
              <a:rPr lang="ar-SA" dirty="0"/>
              <a:t> </a:t>
            </a:r>
            <a:r>
              <a:rPr lang="ar-SA" dirty="0" err="1"/>
              <a:t>ٱلشَّهِيدِ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martyr and son of the martyr.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ايُّهَا </a:t>
            </a:r>
            <a:r>
              <a:rPr lang="ar-SA" dirty="0" err="1"/>
              <a:t>ٱلْمَظْلُومُ</a:t>
            </a:r>
            <a:r>
              <a:rPr lang="ar-SA" dirty="0"/>
              <a:t> </a:t>
            </a:r>
            <a:r>
              <a:rPr lang="ar-SA" dirty="0" err="1"/>
              <a:t>وَٱبْنُ</a:t>
            </a:r>
            <a:r>
              <a:rPr lang="ar-SA" dirty="0"/>
              <a:t> </a:t>
            </a:r>
            <a:r>
              <a:rPr lang="ar-SA" dirty="0" err="1"/>
              <a:t>ٱلْمَظْلُومِ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persecuted and son of the persecuted.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لَعَنَ </a:t>
            </a:r>
            <a:r>
              <a:rPr lang="ar-SA" dirty="0" err="1"/>
              <a:t>ٱللَّهُ</a:t>
            </a:r>
            <a:r>
              <a:rPr lang="ar-SA" dirty="0"/>
              <a:t> امَّةً قَتَلَتْكَ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Allah remove the blessings from the people who slew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وَلَعَنَ </a:t>
            </a:r>
            <a:r>
              <a:rPr lang="ar-SA" dirty="0" err="1"/>
              <a:t>ٱللَّهُ</a:t>
            </a:r>
            <a:r>
              <a:rPr lang="ar-SA" dirty="0"/>
              <a:t> امَّةً ظَلَمَتْكَ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Allah remove the blessings from the people who wronged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وَلَعَنَ </a:t>
            </a:r>
            <a:r>
              <a:rPr lang="ar-SA" dirty="0" err="1"/>
              <a:t>ٱللَّهُ</a:t>
            </a:r>
            <a:r>
              <a:rPr lang="ar-SA" dirty="0"/>
              <a:t> امَّةً سَمِعَتْ </a:t>
            </a:r>
            <a:r>
              <a:rPr lang="ar-SA" dirty="0" err="1"/>
              <a:t>بِذٰلِكَ</a:t>
            </a:r>
            <a:r>
              <a:rPr lang="ar-SA" dirty="0"/>
              <a:t> فَرَضَيِتْ بِهِ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Allah remove the blessings from the people who were informed of that and they approved it.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مَوْلاَيَ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my master.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وَلِيَّ </a:t>
            </a:r>
            <a:r>
              <a:rPr lang="ar-SA" dirty="0" err="1"/>
              <a:t>ٱللَّهِ</a:t>
            </a:r>
            <a:r>
              <a:rPr lang="ar-SA" dirty="0"/>
              <a:t> </a:t>
            </a:r>
            <a:r>
              <a:rPr lang="ar-SA" dirty="0" err="1"/>
              <a:t>وَٱبْنَ</a:t>
            </a:r>
            <a:r>
              <a:rPr lang="ar-SA" dirty="0"/>
              <a:t> وَلِيِّهِ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Allah’s friend and son of His friend.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السَّلاَمُ عَلٰى </a:t>
            </a:r>
            <a:r>
              <a:rPr lang="ar-SA" dirty="0" err="1"/>
              <a:t>ٱلْحَسَنِ</a:t>
            </a:r>
            <a:r>
              <a:rPr lang="ar-SA" dirty="0"/>
              <a:t> </a:t>
            </a:r>
            <a:r>
              <a:rPr lang="ar-SA" dirty="0" err="1"/>
              <a:t>وَٱلْحُسَيْنِ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al-</a:t>
            </a:r>
            <a:r>
              <a:rPr lang="en-US" dirty="0" err="1"/>
              <a:t>Hasan</a:t>
            </a:r>
            <a:r>
              <a:rPr lang="en-US" dirty="0"/>
              <a:t> and al-</a:t>
            </a:r>
            <a:r>
              <a:rPr lang="en-US" dirty="0" err="1"/>
              <a:t>Husayn</a:t>
            </a:r>
            <a:r>
              <a:rPr 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لَقَدْ عَظُمَتِ </a:t>
            </a:r>
            <a:r>
              <a:rPr lang="ar-SA" dirty="0" err="1"/>
              <a:t>ٱلْمُصيبَةُ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Unbearable is the misfortune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وَجَلَّتِ </a:t>
            </a:r>
            <a:r>
              <a:rPr lang="ar-SA" dirty="0" err="1"/>
              <a:t>ٱلرَّزِيَّةُ</a:t>
            </a:r>
            <a:r>
              <a:rPr lang="ar-SA" dirty="0"/>
              <a:t> بِكَ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so horrendous is the calamity of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عَلَيْنَا وَعَلٰى جَمِيعِ </a:t>
            </a:r>
            <a:r>
              <a:rPr lang="ar-SA" dirty="0" err="1"/>
              <a:t>ٱلْمُؤْمِنِينَ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us and for all faithful believers.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فَلَعَنَ </a:t>
            </a:r>
            <a:r>
              <a:rPr lang="ar-SA" dirty="0" err="1"/>
              <a:t>ٱللَّهُ</a:t>
            </a:r>
            <a:r>
              <a:rPr lang="ar-SA" dirty="0"/>
              <a:t> امَّةً قَتَلَتْكَ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Allah remove the blessings from the people who slew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وَابْرَا إِلٰى </a:t>
            </a:r>
            <a:r>
              <a:rPr lang="ar-SA" dirty="0" err="1"/>
              <a:t>ٱللَّهِ</a:t>
            </a:r>
            <a:r>
              <a:rPr lang="ar-SA" dirty="0"/>
              <a:t> وَإِلَيْكَ مِنْهُمْ فِي </a:t>
            </a:r>
            <a:r>
              <a:rPr lang="ar-SA" dirty="0" err="1"/>
              <a:t>ٱلدُّنْيَا</a:t>
            </a:r>
            <a:r>
              <a:rPr lang="ar-SA" dirty="0"/>
              <a:t> </a:t>
            </a:r>
            <a:r>
              <a:rPr lang="ar-SA" dirty="0" err="1"/>
              <a:t>وَٱلآخِرَةِ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release myself in the presence of Allah and you from these people in this world and in the Hereafter.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486573" y="2492896"/>
            <a:ext cx="3682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زيارة</a:t>
            </a:r>
            <a:r>
              <a:rPr kumimoji="0" lang="ar-SA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سائر شهداء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141B1F41-CCE3-5B4E-CC3D-F30F8929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20A5126-C41E-CFF7-83FD-81EC7F4FC7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158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عَلَيْكُمْ يَا اوْلِيَاءَ </a:t>
            </a:r>
            <a:r>
              <a:rPr lang="ar-SA" dirty="0" err="1"/>
              <a:t>ٱللَّهِ</a:t>
            </a:r>
            <a:r>
              <a:rPr lang="ar-SA" dirty="0"/>
              <a:t> وَاحِبَّاءَهُ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Allah’s friends and beloved by him.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عَلَيْكُمْ يَا اصْفِيَاءَ </a:t>
            </a:r>
            <a:r>
              <a:rPr lang="ar-SA" dirty="0" err="1"/>
              <a:t>ٱللَّهِ</a:t>
            </a:r>
            <a:r>
              <a:rPr lang="ar-SA" dirty="0"/>
              <a:t> </a:t>
            </a:r>
            <a:r>
              <a:rPr lang="ar-SA" dirty="0" err="1"/>
              <a:t>وَاوِدَّاءَهُ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choices of Allah and His favorites.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عَلَيْكُمْ يَا انْصَارَ دِينِ </a:t>
            </a:r>
            <a:r>
              <a:rPr lang="ar-SA" dirty="0" err="1"/>
              <a:t>ٱللَّهِ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supporters of Allah’s Religion,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وَانْصَارَ نَبِيِّهِ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supporters of His Prophet,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السَّلاَمُ عَلٰى عَلِيِّ بْنِ </a:t>
            </a:r>
            <a:r>
              <a:rPr lang="ar-SA" dirty="0" err="1"/>
              <a:t>ٱلْحُسَيْنِ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`Ali the son of al-</a:t>
            </a:r>
            <a:r>
              <a:rPr lang="en-US" dirty="0" err="1"/>
              <a:t>Husayn</a:t>
            </a:r>
            <a:r>
              <a:rPr 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وَانْصَارَ امِيرِ </a:t>
            </a:r>
            <a:r>
              <a:rPr lang="ar-SA" dirty="0" err="1"/>
              <a:t>ٱلْمُؤْمِنِينَ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supporters of the Commander of the Faithful,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وَانْصَارَ فَاطِمَةَ سَيِّدَةِ نِسَاءِ </a:t>
            </a:r>
            <a:r>
              <a:rPr lang="ar-SA" dirty="0" err="1"/>
              <a:t>ٱلْعَالَمِينَ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supporters of Fatimah the doyenne of the women of the world.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عَلَيْكُمْ يَا انْصَارَ ابِي مُحَمَّدٍ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supporters of Abu-Muhammad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ٱلْحَسَنِ</a:t>
            </a:r>
            <a:r>
              <a:rPr lang="ar-SA" dirty="0"/>
              <a:t> </a:t>
            </a:r>
            <a:r>
              <a:rPr lang="ar-SA" dirty="0" err="1"/>
              <a:t>ٱلْوَلِيِّ</a:t>
            </a:r>
            <a:r>
              <a:rPr lang="ar-SA" dirty="0"/>
              <a:t> </a:t>
            </a:r>
            <a:r>
              <a:rPr lang="ar-SA" dirty="0" err="1"/>
              <a:t>ٱلنَّاصِحِ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al-</a:t>
            </a:r>
            <a:r>
              <a:rPr lang="en-US" dirty="0" err="1"/>
              <a:t>Hasan</a:t>
            </a:r>
            <a:r>
              <a:rPr lang="en-US" dirty="0"/>
              <a:t> the sincere saint.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عَلَيْكُمْ يَا انْصَارَ ابِي عَبْدِ </a:t>
            </a:r>
            <a:r>
              <a:rPr lang="ar-SA" dirty="0" err="1"/>
              <a:t>ٱللَّهِ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supporters of Abu-`Abdullah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ٱلْحُسَيْنِ</a:t>
            </a:r>
            <a:r>
              <a:rPr lang="ar-SA" dirty="0"/>
              <a:t> </a:t>
            </a:r>
            <a:r>
              <a:rPr lang="ar-SA" dirty="0" err="1"/>
              <a:t>ٱلشَّهِيدِ</a:t>
            </a:r>
            <a:r>
              <a:rPr lang="ar-SA" dirty="0"/>
              <a:t> </a:t>
            </a:r>
            <a:r>
              <a:rPr lang="ar-SA" dirty="0" err="1"/>
              <a:t>ٱلْمَظْلُومِ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al-</a:t>
            </a:r>
            <a:r>
              <a:rPr lang="en-US" dirty="0" err="1"/>
              <a:t>Husayn</a:t>
            </a:r>
            <a:r>
              <a:rPr lang="en-US" dirty="0"/>
              <a:t> the wronged martyr.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صَلَوَاتُ </a:t>
            </a:r>
            <a:r>
              <a:rPr lang="ar-SA" dirty="0" err="1"/>
              <a:t>ٱللَّهِ</a:t>
            </a:r>
            <a:r>
              <a:rPr lang="ar-SA" dirty="0"/>
              <a:t> عَلَيْهِمْ اجْمَعِينَ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Blessings of Allah be upon them all.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بِابِي انْتُمْ وَامِّي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my father and mother be your ransoms.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طِبْتُمْ وَطَابَتِ </a:t>
            </a:r>
            <a:r>
              <a:rPr lang="ar-SA" dirty="0" err="1"/>
              <a:t>ٱلارْضُ</a:t>
            </a:r>
            <a:r>
              <a:rPr lang="ar-SA" dirty="0"/>
              <a:t> </a:t>
            </a:r>
            <a:r>
              <a:rPr lang="ar-SA" dirty="0" err="1"/>
              <a:t>ٱلَّتِي</a:t>
            </a:r>
            <a:r>
              <a:rPr lang="ar-SA" dirty="0"/>
              <a:t> فِيهَا دُفِنْتُمْ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Pure are you, and pure is the soil in which you were buried.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وَفُزْتُمْ </a:t>
            </a:r>
            <a:r>
              <a:rPr lang="ar-SA" dirty="0" err="1"/>
              <a:t>وَٱللَّهِ</a:t>
            </a:r>
            <a:r>
              <a:rPr lang="ar-SA" dirty="0"/>
              <a:t> فَوْزاً عَظِيماً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And, by Allah, great is your triumph.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السَّلاَمُ عَلٰى مُحَمَّدِ بْنِ عَلِيٍّ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Muhammad the son of `Ali.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يَا لَيْتَنِي كُنْتُ مَعَكُمْ </a:t>
            </a:r>
            <a:r>
              <a:rPr lang="ar-SA" dirty="0" err="1"/>
              <a:t>فَافُوزَ</a:t>
            </a:r>
            <a:r>
              <a:rPr lang="ar-SA" dirty="0"/>
              <a:t> مَعَكُمْ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wish I were with you so that I would have won with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فِي </a:t>
            </a:r>
            <a:r>
              <a:rPr lang="ar-SA" dirty="0" err="1"/>
              <a:t>ٱلْجِنَانِ</a:t>
            </a:r>
            <a:r>
              <a:rPr lang="ar-SA" dirty="0"/>
              <a:t> مَعَ </a:t>
            </a:r>
            <a:r>
              <a:rPr lang="ar-SA" dirty="0" err="1"/>
              <a:t>ٱلشُّهَدَاءِ</a:t>
            </a:r>
            <a:r>
              <a:rPr lang="ar-SA" dirty="0"/>
              <a:t> </a:t>
            </a:r>
            <a:r>
              <a:rPr lang="ar-SA" dirty="0" err="1"/>
              <a:t>وَٱلصَّالِحينَ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gardens of Paradise with the martyrs and the righteous.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وَحَسُنَ </a:t>
            </a:r>
            <a:r>
              <a:rPr lang="ar-SA" dirty="0" err="1"/>
              <a:t>اولٰئِكَ</a:t>
            </a:r>
            <a:r>
              <a:rPr lang="ar-SA" dirty="0"/>
              <a:t> رَفِيقاً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Excellent is the companionship of these.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وَٱلسَّلاَمُ</a:t>
            </a:r>
            <a:r>
              <a:rPr lang="ar-SA" dirty="0"/>
              <a:t> عَلَيْكُمْ وَرَحْمَةُ </a:t>
            </a:r>
            <a:r>
              <a:rPr lang="ar-SA" dirty="0" err="1"/>
              <a:t>ٱللَّهِ</a:t>
            </a:r>
            <a:r>
              <a:rPr lang="ar-SA" dirty="0"/>
              <a:t> وَبَرَكَاتُهُ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and Allah’s mercy and blessings be upon you all.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818649" y="2492896"/>
            <a:ext cx="7018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زيارة أبا الفضل عباس عليه السلام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5A818000-D327-C050-78EC-1FA2405B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4518CBC-8576-C650-4E92-5F3FE8235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716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يا ابَا </a:t>
            </a:r>
            <a:r>
              <a:rPr lang="ar-SA" dirty="0" err="1"/>
              <a:t>ٱلْفَضْلِ</a:t>
            </a:r>
            <a:r>
              <a:rPr lang="en-US" dirty="0"/>
              <a:t> </a:t>
            </a:r>
            <a:r>
              <a:rPr lang="ar-SA" dirty="0" err="1"/>
              <a:t>ٱلْعَبَّاسُ</a:t>
            </a:r>
            <a:r>
              <a:rPr lang="ar-SA" dirty="0"/>
              <a:t> بْنُ امِيرِ </a:t>
            </a:r>
            <a:r>
              <a:rPr lang="ar-SA" dirty="0" err="1"/>
              <a:t>ٱلْمُؤْمِنِينَ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</a:t>
            </a:r>
            <a:r>
              <a:rPr lang="en-US" dirty="0" err="1"/>
              <a:t>Abu'l-Fadl</a:t>
            </a:r>
            <a:r>
              <a:rPr lang="en-US" dirty="0"/>
              <a:t> al-Abbas son of the Commander of the Faithful.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بْنَ سَيِّدِ </a:t>
            </a:r>
            <a:r>
              <a:rPr lang="ar-SA" dirty="0" err="1"/>
              <a:t>ٱلْوَصِيِّينَ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son of the chief of the Prophets’ successors.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بْنَ اوَّلِ </a:t>
            </a:r>
            <a:r>
              <a:rPr lang="ar-SA" dirty="0" err="1"/>
              <a:t>ٱلْقَوْمِ</a:t>
            </a:r>
            <a:r>
              <a:rPr lang="ar-SA" dirty="0"/>
              <a:t> إِسْلاَماً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son of the foremost in accepting Islam,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وَاقْدَمِهِمْ إِيـمَاناً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leading in having faith in it,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وَاقْوَمِهِمْ بِدِينِ </a:t>
            </a:r>
            <a:r>
              <a:rPr lang="ar-SA" dirty="0" err="1"/>
              <a:t>ٱللَّهِ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most perfect in carrying out the laws of Allah’s religion,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السَّلاَمُ عَلٰى جَعْفَرِ بْنِ مُحَمَّدٍ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</a:t>
            </a:r>
            <a:r>
              <a:rPr lang="en-US" dirty="0" err="1"/>
              <a:t>Ja`far</a:t>
            </a:r>
            <a:r>
              <a:rPr lang="en-US" dirty="0"/>
              <a:t> the son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وَاحْوَطِهِمْ</a:t>
            </a:r>
            <a:r>
              <a:rPr lang="ar-SA" dirty="0"/>
              <a:t> عَلٰى </a:t>
            </a:r>
            <a:r>
              <a:rPr lang="ar-SA" dirty="0" err="1"/>
              <a:t>ٱلإِسْلاَمِ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most careful for Islam.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اشْهَدُ لَقَدْ نَصَحْتَ لِلَّهِ وَلِرَسُولِهِ </a:t>
            </a:r>
            <a:r>
              <a:rPr lang="ar-SA" dirty="0" err="1"/>
              <a:t>وَلاِخِيكَ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bear witness that you have acted sincerely for the sake of Allah, His Messenger, and your brother.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فَنِعْمَ </a:t>
            </a:r>
            <a:r>
              <a:rPr lang="ar-SA" dirty="0" err="1"/>
              <a:t>ٱلاخُ</a:t>
            </a:r>
            <a:r>
              <a:rPr lang="ar-SA" dirty="0"/>
              <a:t> </a:t>
            </a:r>
            <a:r>
              <a:rPr lang="ar-SA" dirty="0" err="1"/>
              <a:t>ٱلْمُوَاسِي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how excellent sacrificing brother you are!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فَلَعَنَ </a:t>
            </a:r>
            <a:r>
              <a:rPr lang="ar-SA" dirty="0" err="1"/>
              <a:t>ٱللَّهُ</a:t>
            </a:r>
            <a:r>
              <a:rPr lang="ar-SA" dirty="0"/>
              <a:t> امَّةً قَتَلَتْكَ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Allah remove the blessings from the people who slew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وَلَعَنَ </a:t>
            </a:r>
            <a:r>
              <a:rPr lang="ar-SA" dirty="0" err="1"/>
              <a:t>ٱللَّهُ</a:t>
            </a:r>
            <a:r>
              <a:rPr lang="ar-SA" dirty="0"/>
              <a:t> امَّةً ظَلَمَتْكَ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Allah remove the blessings from the people who wronged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وَلَعَنَ </a:t>
            </a:r>
            <a:r>
              <a:rPr lang="ar-SA" dirty="0" err="1"/>
              <a:t>ٱللَّهُ</a:t>
            </a:r>
            <a:r>
              <a:rPr lang="ar-SA" dirty="0"/>
              <a:t> امَّةً </a:t>
            </a:r>
            <a:r>
              <a:rPr lang="ar-SA" dirty="0" err="1"/>
              <a:t>ٱسْتَحَلَّتْ</a:t>
            </a:r>
            <a:r>
              <a:rPr lang="ar-SA" dirty="0"/>
              <a:t> مِنْكَ </a:t>
            </a:r>
            <a:r>
              <a:rPr lang="ar-SA" dirty="0" err="1"/>
              <a:t>ٱلْمَحَارِمَ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Allah remove the blessings from the people who violated your sanctities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وَٱنْتَهَكَتْ</a:t>
            </a:r>
            <a:r>
              <a:rPr lang="ar-SA" dirty="0"/>
              <a:t> فِي قَتْلِكَ حُرْمَةَ </a:t>
            </a:r>
            <a:r>
              <a:rPr lang="ar-SA" dirty="0" err="1"/>
              <a:t>ٱلإِسْلاَمِ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infringed the holiness of Islam when they killed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فَنِعْمَ </a:t>
            </a:r>
            <a:r>
              <a:rPr lang="ar-SA" dirty="0" err="1"/>
              <a:t>ٱلاخُ</a:t>
            </a:r>
            <a:r>
              <a:rPr lang="ar-SA" dirty="0"/>
              <a:t> </a:t>
            </a:r>
            <a:r>
              <a:rPr lang="ar-SA" dirty="0" err="1"/>
              <a:t>ٱلصَّابِرُ</a:t>
            </a:r>
            <a:r>
              <a:rPr lang="ar-SA" dirty="0"/>
              <a:t> </a:t>
            </a:r>
            <a:r>
              <a:rPr lang="ar-SA" dirty="0" err="1"/>
              <a:t>ٱلْمُجَاهِدُ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Most excellent steadfast, striver brother,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ٱلْمُحَامِي</a:t>
            </a:r>
            <a:r>
              <a:rPr lang="ar-SA" dirty="0"/>
              <a:t> </a:t>
            </a:r>
            <a:r>
              <a:rPr lang="ar-SA" dirty="0" err="1"/>
              <a:t>ٱلنَّاصِرُ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defender, supporter,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وَٱلاخُ</a:t>
            </a:r>
            <a:r>
              <a:rPr lang="ar-SA" dirty="0"/>
              <a:t> </a:t>
            </a:r>
            <a:r>
              <a:rPr lang="ar-SA" dirty="0" err="1"/>
              <a:t>ٱلدَّافِعُ</a:t>
            </a:r>
            <a:r>
              <a:rPr lang="ar-SA" dirty="0"/>
              <a:t> عَنْ اخِيهِ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one who stood up for his brother,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pPr rtl="1"/>
            <a:r>
              <a:rPr lang="ar-SA" dirty="0"/>
              <a:t>السَّلاَمُ عَلٰى مُوسَى بْنِ جَعْفَرٍ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Musa the son of </a:t>
            </a:r>
            <a:r>
              <a:rPr lang="en-US" dirty="0" err="1"/>
              <a:t>Ja`far</a:t>
            </a:r>
            <a:r>
              <a:rPr 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ٱلْمُجِيبُ</a:t>
            </a:r>
            <a:r>
              <a:rPr lang="ar-SA" dirty="0"/>
              <a:t> إِلٰى طَاعَةِ رَبِّهِ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one who responded to the obedience to his Lord,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ٱلرَّاغِبُ</a:t>
            </a:r>
            <a:r>
              <a:rPr lang="ar-SA" dirty="0"/>
              <a:t> فِيمَا زَهِدَ فيهِ غَيْرُهُ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one who desired for what others deemed unworthy;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مِنَ </a:t>
            </a:r>
            <a:r>
              <a:rPr lang="ar-SA" dirty="0" err="1"/>
              <a:t>ٱلثَّوَابِ</a:t>
            </a:r>
            <a:r>
              <a:rPr lang="ar-SA" dirty="0"/>
              <a:t> </a:t>
            </a:r>
            <a:r>
              <a:rPr lang="ar-SA" dirty="0" err="1"/>
              <a:t>ٱلْجَزِيلِ</a:t>
            </a:r>
            <a:r>
              <a:rPr lang="ar-SA" dirty="0"/>
              <a:t> </a:t>
            </a:r>
            <a:r>
              <a:rPr lang="ar-SA" dirty="0" err="1"/>
              <a:t>وَٱلثَّنَاءِ</a:t>
            </a:r>
            <a:r>
              <a:rPr lang="ar-SA" dirty="0"/>
              <a:t> </a:t>
            </a:r>
            <a:r>
              <a:rPr lang="ar-SA" dirty="0" err="1"/>
              <a:t>ٱلْجَمِيلِ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namely, the abundant reward and the excellent praise you are.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وَالْحَقَكَ </a:t>
            </a:r>
            <a:r>
              <a:rPr lang="ar-SA" dirty="0" err="1"/>
              <a:t>ٱللَّهُ</a:t>
            </a:r>
            <a:r>
              <a:rPr lang="ar-SA" dirty="0"/>
              <a:t> بِدَرَجَةِ آبَائِكَ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Allah attach you to the rank of your ancestors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فِي دَارِ </a:t>
            </a:r>
            <a:r>
              <a:rPr lang="ar-SA" dirty="0" err="1"/>
              <a:t>ٱلنَّعِيمِ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Abode of Bliss.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اَللَّهُمَّ لَكَ تَعَرَّضْتُ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I am presenting myself before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وَلِزِيَارَةِ اوْلِيائِكَ قَصَدْتُ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intending to visit your intimate servants,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رَغْبَةً فِي ثَوَابِكَ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I desire for gaining Your reward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وَرَجَاءً لِمَغْفِرَتِكَ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hope for Your forgiveness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وَجَزِيلِ إِحْسَانِكَ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abundant benevolence.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السَّلاَمُ عَلٰى عَلِيِّ بْنِ مُوسَىٰ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`Ali the son of Musa.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فَاسْالُكَ</a:t>
            </a:r>
            <a:r>
              <a:rPr lang="ar-SA" dirty="0"/>
              <a:t> انْ تُصَلِّيَ عَلٰى مُحَمَّدٍ وَآلِ مُحَمَّدٍ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I beseech You to send blessings upon Muhammad and the Household of Muhammad,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وَانْ تَجْعَلَ رِزْقِي بِهِمْ دَارّاً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and, (I beseech You) in their names, to make my sustenance unstoppable,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وَعَيْشِي بِهِمْ قارّاً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life peaceful,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وَزِيَارَتِي بِهِمْ مَقْبُولَةً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pilgrimage admissible,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وَحَيَاتِي بِهِمْ طَيِّبَةً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life serene,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وَذَنْبِي بِهِمْ مَغْفُوراً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sins forgiven.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وَٱقْلِبْنِي</a:t>
            </a:r>
            <a:r>
              <a:rPr lang="ar-SA" dirty="0"/>
              <a:t> بِهِمْ مُفْلِحاً مُنْجِحاً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(I beseech You to) make me return from them with success and prosperity,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مُسْتَجَاباً دُعَائِي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having my prayers granted,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بِافْضَلِ</a:t>
            </a:r>
            <a:r>
              <a:rPr lang="ar-SA" dirty="0"/>
              <a:t> مَا يَنْقَلِبُ بِهِ احَدٌ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with the best things with which any one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مِنْ زُوَّارِهِ </a:t>
            </a:r>
            <a:r>
              <a:rPr lang="ar-SA" dirty="0" err="1"/>
              <a:t>وَٱلْقَاصِدِينَ</a:t>
            </a:r>
            <a:r>
              <a:rPr lang="ar-SA" dirty="0"/>
              <a:t> إِلَيْهِ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of his visitors and comers may return;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Allah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63611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السَّلاَمُ عَلٰى مُحَمَّدِ بْنِ عَلِيٍّ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Muhammad the son of `Ali.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بِرَحْمَتِـكَ يَا ارْحَمَ </a:t>
            </a:r>
            <a:r>
              <a:rPr lang="ar-SA" dirty="0" err="1"/>
              <a:t>ٱلرَّاحِمينَ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name of Your mercy, O most merciful of all those who show mercy.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Allah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236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693987"/>
            <a:ext cx="10363200" cy="1470025"/>
          </a:xfr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Please recite a </a:t>
            </a:r>
            <a:br>
              <a:rPr lang="en-US" altLang="en-US" dirty="0"/>
            </a:br>
            <a:r>
              <a:rPr lang="en-US" altLang="en-US" dirty="0"/>
              <a:t>Surah </a:t>
            </a:r>
            <a:r>
              <a:rPr lang="en-CA" altLang="en-US" dirty="0"/>
              <a:t>a</a:t>
            </a:r>
            <a:r>
              <a:rPr lang="en-US" altLang="en-US" dirty="0"/>
              <a:t>l-</a:t>
            </a:r>
            <a:r>
              <a:rPr lang="en-US" altLang="en-US" dirty="0" err="1"/>
              <a:t>Fatiha</a:t>
            </a:r>
            <a:br>
              <a:rPr lang="en-US" altLang="en-US" dirty="0"/>
            </a:br>
            <a:r>
              <a:rPr lang="en-US" altLang="en-US" dirty="0"/>
              <a:t>for</a:t>
            </a:r>
            <a:br>
              <a:rPr lang="en-US" altLang="en-US" dirty="0"/>
            </a:br>
            <a:r>
              <a:rPr lang="en-US" altLang="en-US" dirty="0"/>
              <a:t>all </a:t>
            </a:r>
            <a:r>
              <a:rPr lang="en-US" altLang="en-US" dirty="0" err="1"/>
              <a:t>marhumeen</a:t>
            </a:r>
            <a:br>
              <a:rPr lang="en-US" altLang="en-US" dirty="0"/>
            </a:br>
            <a:endParaRPr lang="en-GB" altLang="en-US" dirty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Kindly recite Surah Al-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Fātiḥa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for 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Marhumeen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66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السَّلاَمُ عَلٰى عَلِيِّ بْنِ مُحَمَّدٍ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`Ali the son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السَّلاَمُ عَلٰى </a:t>
            </a:r>
            <a:r>
              <a:rPr lang="ar-SA" dirty="0" err="1"/>
              <a:t>ٱلْحَسَنِ</a:t>
            </a:r>
            <a:r>
              <a:rPr lang="ar-SA" dirty="0"/>
              <a:t> بْنِ عَلِيٍّ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al-</a:t>
            </a:r>
            <a:r>
              <a:rPr lang="en-US" dirty="0" err="1"/>
              <a:t>Hasan</a:t>
            </a:r>
            <a:r>
              <a:rPr lang="en-US" dirty="0"/>
              <a:t> the son of `Ali.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السَّلاَمُ عَلٰى </a:t>
            </a:r>
            <a:r>
              <a:rPr lang="ar-SA" dirty="0" err="1"/>
              <a:t>ٱلْخَلَفِ</a:t>
            </a:r>
            <a:r>
              <a:rPr lang="ar-SA" dirty="0"/>
              <a:t> </a:t>
            </a:r>
            <a:r>
              <a:rPr lang="ar-SA" dirty="0" err="1"/>
              <a:t>ٱلصَّالِحِ</a:t>
            </a:r>
            <a:r>
              <a:rPr lang="ar-SA" dirty="0"/>
              <a:t> </a:t>
            </a:r>
            <a:r>
              <a:rPr lang="ar-SA" dirty="0" err="1"/>
              <a:t>ٱلْمُنْتَظَرِ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the virtuous Successor and Awaited.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السَّلاَمُ عَلَيْكَ يَا ابَا عَبْدِ </a:t>
            </a:r>
            <a:r>
              <a:rPr lang="ar-SA" dirty="0" err="1"/>
              <a:t>ٱللَّهِ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Abu-`Abdullah.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السَّلاَمُ عَلَيْكَ يَا بْنَ رَسُولِ </a:t>
            </a:r>
            <a:r>
              <a:rPr lang="ar-SA" dirty="0" err="1"/>
              <a:t>ٱللَّهِ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son of Allah’s Messenger.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عَبْدُكَ </a:t>
            </a:r>
            <a:r>
              <a:rPr lang="ar-SA" dirty="0" err="1"/>
              <a:t>وَٱبْنُ</a:t>
            </a:r>
            <a:r>
              <a:rPr lang="ar-SA" dirty="0"/>
              <a:t> عَبْدِكَ </a:t>
            </a:r>
            <a:r>
              <a:rPr lang="ar-SA" dirty="0" err="1"/>
              <a:t>وَٱبْنُ</a:t>
            </a:r>
            <a:r>
              <a:rPr lang="ar-SA" dirty="0"/>
              <a:t> امَتِكَ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I—the servant of you and the son of your servant and your bondwoman,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ٱلْمُوَالِي</a:t>
            </a:r>
            <a:r>
              <a:rPr lang="ar-SA" dirty="0"/>
              <a:t> لِوَلِيِّكَ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who is loyal to those who are loyal to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ٱلْمُعَادِي</a:t>
            </a:r>
            <a:r>
              <a:rPr lang="ar-SA" dirty="0"/>
              <a:t> لِعَدُوِّكَ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enemy of those who are your enemies—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ٱسْتَجَارَ</a:t>
            </a:r>
            <a:r>
              <a:rPr lang="ar-SA" dirty="0"/>
              <a:t> بِمَشْهَدِكَ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am seeking the shelter of your shrine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Name of Allah, </a:t>
            </a:r>
          </a:p>
          <a:p>
            <a:r>
              <a:rPr lang="en-US" dirty="0"/>
              <a:t>the All-beneficent, the All-merciful. </a:t>
            </a:r>
          </a:p>
        </p:txBody>
      </p:sp>
    </p:spTree>
    <p:extLst>
      <p:ext uri="{BB962C8B-B14F-4D97-AF65-F5344CB8AC3E}">
        <p14:creationId xmlns:p14="http://schemas.microsoft.com/office/powerpoint/2010/main" val="386481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وَتَقَرَّبَ إِلٰى </a:t>
            </a:r>
            <a:r>
              <a:rPr lang="ar-SA" dirty="0" err="1"/>
              <a:t>ٱللَّهِ</a:t>
            </a:r>
            <a:r>
              <a:rPr lang="ar-SA" dirty="0"/>
              <a:t> بِقَصْدِكَ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seeking nearness to Allah through directing to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الْحَمْدُ لِلَّهِ </a:t>
            </a:r>
            <a:r>
              <a:rPr lang="ar-SA" dirty="0" err="1"/>
              <a:t>ٱلَّذِي</a:t>
            </a:r>
            <a:r>
              <a:rPr lang="ar-SA" dirty="0"/>
              <a:t> هَدَانِي لِوِلايَتِكَ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Allah Who guided me to be loyal to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وَخَصَّنِي بِزِيَارَتِكَ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Who conferred upon me with my visiting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وَسَهَّلَ لِي قَصْدَكَ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 made easy for me to direct to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وَارِثَ آدَمَ صَفْوَةِ </a:t>
            </a:r>
            <a:r>
              <a:rPr lang="ar-SA" dirty="0" err="1"/>
              <a:t>ٱللَّهِ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inheritor of Adam the chosen by Allah.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وَارِثَ نُوحٍ نَبِيِّ </a:t>
            </a:r>
            <a:r>
              <a:rPr lang="ar-SA" dirty="0" err="1"/>
              <a:t>ٱللَّهِ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inheritor of Noah the prophet of Allah.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وَارِثَ إِبْرَاهِيمَ خَلِيلِ </a:t>
            </a:r>
            <a:r>
              <a:rPr lang="ar-SA" dirty="0" err="1"/>
              <a:t>ٱللَّهِ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inheritor of Abraham the friend of Allah.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pPr rtl="1"/>
            <a:r>
              <a:rPr lang="ar-SA" dirty="0"/>
              <a:t>اَلسَّلاَمُ عَلَيْكَ يَا وَارِثَ مُوسٰى كَلِيمِ </a:t>
            </a:r>
            <a:r>
              <a:rPr lang="ar-SA" dirty="0" err="1"/>
              <a:t>ٱللَّهِ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inheritor of Moses the spoken by Allah.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pPr rtl="1"/>
            <a:r>
              <a:rPr lang="ar-SA" dirty="0"/>
              <a:t>اَلسَّلاَمُ عَلَيْكَ يَا وَارِثَ عِيسٰى رُوحِ </a:t>
            </a:r>
            <a:r>
              <a:rPr lang="ar-SA" dirty="0" err="1"/>
              <a:t>ٱللَّهِ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inheritor of Jesus the spirit of Allah.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وَارِثَ مُحَمَّدٍ حَبِيبِ </a:t>
            </a:r>
            <a:r>
              <a:rPr lang="ar-SA" dirty="0" err="1"/>
              <a:t>ٱللَّهِ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inheritor of Muhammad the most beloved by Allah.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اللَّهُ اكْبَرُ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Allah is the Most Great.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وَارِثَ امِيرِ </a:t>
            </a:r>
            <a:r>
              <a:rPr lang="ar-SA" dirty="0" err="1"/>
              <a:t>ٱلْمُؤْمِنِينَ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inheritor of the Commander of the Faithful.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وَارِثَ فَاطِمَةَ </a:t>
            </a:r>
            <a:r>
              <a:rPr lang="ar-SA" dirty="0" err="1"/>
              <a:t>ٱلزَّهْرَاءِ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inheritor of Fatimah the luminous.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pPr rtl="1"/>
            <a:r>
              <a:rPr lang="ar-SA" dirty="0"/>
              <a:t>اَلسَّلاَمُ عَلَيكَ يَا بْنَ محَمَّدٍ </a:t>
            </a:r>
            <a:r>
              <a:rPr lang="ar-SA" dirty="0" err="1"/>
              <a:t>ٱلْمُصْطَفٰى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son of Muhammad the well-chosen prophet.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pPr rtl="1"/>
            <a:r>
              <a:rPr lang="ar-SA" dirty="0"/>
              <a:t>اَلسَّلاَمُ عَلَيْكَ يَا بْنَ عَلِيٍّ </a:t>
            </a:r>
            <a:r>
              <a:rPr lang="ar-SA" dirty="0" err="1"/>
              <a:t>ٱلْمُرْتَضٰى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son of `Ali the well-pleased.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عَلَيكَ يَا بْنَ فَاطِمَةَ </a:t>
            </a:r>
            <a:r>
              <a:rPr lang="ar-SA" dirty="0" err="1"/>
              <a:t>ٱلزَّهْرَاءِ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son of Fatimah the luminous.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pPr rtl="1"/>
            <a:r>
              <a:rPr lang="ar-SA" dirty="0"/>
              <a:t>اَلسَّلاَمُ عَلَيْكَ يَا بْنَ خَدِيـجَةَ </a:t>
            </a:r>
            <a:r>
              <a:rPr lang="ar-SA" dirty="0" err="1"/>
              <a:t>ٱلْكُبْرٰى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son of </a:t>
            </a:r>
            <a:r>
              <a:rPr lang="en-US" dirty="0" err="1"/>
              <a:t>Khadijah</a:t>
            </a:r>
            <a:r>
              <a:rPr lang="en-US" dirty="0"/>
              <a:t> the grand lady.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ثَارَ </a:t>
            </a:r>
            <a:r>
              <a:rPr lang="ar-SA" dirty="0" err="1"/>
              <a:t>ٱللَّهِ</a:t>
            </a:r>
            <a:r>
              <a:rPr lang="ar-SA" dirty="0"/>
              <a:t> </a:t>
            </a:r>
            <a:r>
              <a:rPr lang="ar-SA" dirty="0" err="1"/>
              <a:t>وَٱبْنَ</a:t>
            </a:r>
            <a:r>
              <a:rPr lang="ar-SA" dirty="0"/>
              <a:t> </a:t>
            </a:r>
            <a:r>
              <a:rPr lang="ar-SA" dirty="0" err="1"/>
              <a:t>ثَارِهِ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vengeance of Allah and son of His vengeance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وَٱلْوِتْرَ</a:t>
            </a:r>
            <a:r>
              <a:rPr lang="ar-SA" dirty="0"/>
              <a:t> </a:t>
            </a:r>
            <a:r>
              <a:rPr lang="ar-SA" dirty="0" err="1"/>
              <a:t>ٱلْمَوْتوُرَ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</a:t>
            </a:r>
            <a:r>
              <a:rPr lang="en-US" dirty="0" err="1"/>
              <a:t>unavenged</a:t>
            </a:r>
            <a:r>
              <a:rPr lang="en-US" dirty="0"/>
              <a:t> sanctity.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اشْهَدُ انَّكَ قَدْ اقَمْتَ </a:t>
            </a:r>
            <a:r>
              <a:rPr lang="ar-SA" dirty="0" err="1"/>
              <a:t>ٱلصَّلاَةَ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bear witness that you performed the prayers,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وَآتَيْتَ </a:t>
            </a:r>
            <a:r>
              <a:rPr lang="ar-SA" dirty="0" err="1"/>
              <a:t>ٱلزَّكَاةَ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defrayed the poor-rates,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اللَّهُ اكْبَرُ كَبِيراً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Allah is the Most Great of all.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وَامَرْتَ </a:t>
            </a:r>
            <a:r>
              <a:rPr lang="ar-SA" dirty="0" err="1"/>
              <a:t>بِٱلْمَعْرُوفِ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enjoined the right,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وَنَهَيْتَ عَنِ </a:t>
            </a:r>
            <a:r>
              <a:rPr lang="ar-SA" dirty="0" err="1"/>
              <a:t>ٱلْمُنْكَرِ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forbade the wrong,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pPr rtl="1"/>
            <a:r>
              <a:rPr lang="ar-SA" dirty="0"/>
              <a:t>وَاطَعْتَ </a:t>
            </a:r>
            <a:r>
              <a:rPr lang="ar-SA" dirty="0" err="1"/>
              <a:t>ٱللَّهَ</a:t>
            </a:r>
            <a:r>
              <a:rPr lang="ar-SA" dirty="0"/>
              <a:t> حَتّٰى اتَاكَ </a:t>
            </a:r>
            <a:r>
              <a:rPr lang="ar-SA" dirty="0" err="1"/>
              <a:t>ٱلْيَقِينُ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obeyed Allah until death came upon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فَلَعَنَ </a:t>
            </a:r>
            <a:r>
              <a:rPr lang="ar-SA" dirty="0" err="1"/>
              <a:t>ٱللَّهُ</a:t>
            </a:r>
            <a:r>
              <a:rPr lang="ar-SA" dirty="0"/>
              <a:t> امَّةً قَتَلَتْكَ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Allah remove the blessings from the people who slew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وَلَعَنَ </a:t>
            </a:r>
            <a:r>
              <a:rPr lang="ar-SA" dirty="0" err="1"/>
              <a:t>ٱللَّهُ</a:t>
            </a:r>
            <a:r>
              <a:rPr lang="ar-SA" dirty="0"/>
              <a:t> امَّةً ظَلَمَتْكَ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Allah remove the blessings from the people who wronged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وَلَعَنَ </a:t>
            </a:r>
            <a:r>
              <a:rPr lang="ar-SA" dirty="0" err="1"/>
              <a:t>ٱللَّهُ</a:t>
            </a:r>
            <a:r>
              <a:rPr lang="ar-SA" dirty="0"/>
              <a:t> امَّةً سَمِعَتْ </a:t>
            </a:r>
            <a:r>
              <a:rPr lang="ar-SA" dirty="0" err="1"/>
              <a:t>بِذٰلِكَ</a:t>
            </a:r>
            <a:r>
              <a:rPr lang="ar-SA" dirty="0"/>
              <a:t> فَرَضِيَتْ بِهِ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Allah remove the blessings from the people who were informed about that but they approved it.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يَا مَوْلاَيَ يَا ابَا عَبْدِ </a:t>
            </a:r>
            <a:r>
              <a:rPr lang="ar-SA" dirty="0" err="1"/>
              <a:t>ٱللَّهِ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pl-PL" dirty="0"/>
              <a:t>O my master! O Abu-`Abdullah!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اشْهِدُ </a:t>
            </a:r>
            <a:r>
              <a:rPr lang="ar-SA" dirty="0" err="1"/>
              <a:t>ٱللَّهَ</a:t>
            </a:r>
            <a:r>
              <a:rPr lang="ar-SA" dirty="0"/>
              <a:t> وَمَلاَئِكَتَهُ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call Allah, His angels,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وَانْبِيَائَهُ وَرُسُلَهُ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His Prophets, and His Messengers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pPr rtl="1"/>
            <a:r>
              <a:rPr lang="ar-SA" dirty="0"/>
              <a:t>أنِّي بِكُمْ مُؤْمِنٌ وَبِإِيَابِكُمْ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witness that I believe in you and in your Return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وَٱلْحَمْدُ</a:t>
            </a:r>
            <a:r>
              <a:rPr lang="ar-SA" dirty="0"/>
              <a:t> لِلَّهِ كَثِيراً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Allah very much.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مُوقِنٌ </a:t>
            </a:r>
            <a:r>
              <a:rPr lang="ar-SA" dirty="0" err="1"/>
              <a:t>بِشَرَايِعِ</a:t>
            </a:r>
            <a:r>
              <a:rPr lang="ar-SA" dirty="0"/>
              <a:t> دِينِي وَخَوَاتِيمِ عَمَلِي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have faith in the laws of my religion and in the sealing deeds of mine,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وَمُنْقَلَبِي إِلٰى رَبِّي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 my final return to my Lord.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فَصَلَوَاتُ </a:t>
            </a:r>
            <a:r>
              <a:rPr lang="ar-SA" dirty="0" err="1"/>
              <a:t>ٱللَّهِ</a:t>
            </a:r>
            <a:r>
              <a:rPr lang="ar-SA" dirty="0"/>
              <a:t> عَلَيْكُمْ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Allah’s blessings be upon you all,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pPr rtl="1"/>
            <a:r>
              <a:rPr lang="ar-SA" dirty="0"/>
              <a:t>وَعَلٰى أرْوَاحِكُمْ وَعَلٰى أجْسَادِكُمْ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upon your souls, upon your bodies,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وَعَلٰى شَاهِدِكُمْ وَعَلٰى غَائِبِكُمْ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upon the present and the absent (of your group),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وَظَاهِرِكُمْ وَبَاطِنِكُمْ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upon the manifest and the hidden (of your affairs).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بْنَ خَاتَمِ </a:t>
            </a:r>
            <a:r>
              <a:rPr lang="ar-SA" dirty="0" err="1"/>
              <a:t>ٱلنَّبِيِّينَ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son of the Seal of Prophets,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وَٱبْنَ</a:t>
            </a:r>
            <a:r>
              <a:rPr lang="ar-SA" dirty="0"/>
              <a:t> سَيِّدِ </a:t>
            </a:r>
            <a:r>
              <a:rPr lang="ar-SA" dirty="0" err="1"/>
              <a:t>ٱلْوَصِيِّينَ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son of the chief of the Prophets’ successors,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وَٱبْنَ</a:t>
            </a:r>
            <a:r>
              <a:rPr lang="ar-SA" dirty="0"/>
              <a:t> إِمَامِ </a:t>
            </a:r>
            <a:r>
              <a:rPr lang="ar-SA" dirty="0" err="1"/>
              <a:t>ٱلْمُتَّقِينَ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son of the leader of the pious,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وَٱبْنَ</a:t>
            </a:r>
            <a:r>
              <a:rPr lang="ar-SA" dirty="0"/>
              <a:t> قَائِدِ </a:t>
            </a:r>
            <a:r>
              <a:rPr lang="ar-SA" dirty="0" err="1"/>
              <a:t>ٱلْغُرِّ</a:t>
            </a:r>
            <a:r>
              <a:rPr lang="ar-SA" dirty="0"/>
              <a:t> </a:t>
            </a:r>
            <a:r>
              <a:rPr lang="ar-SA" dirty="0" err="1"/>
              <a:t>ٱلْمُحَجَّلِينَ</a:t>
            </a:r>
            <a:r>
              <a:rPr lang="ar-SA" dirty="0"/>
              <a:t> إِلٰى جَنَّاتِ </a:t>
            </a:r>
            <a:r>
              <a:rPr lang="ar-SA" dirty="0" err="1"/>
              <a:t>ٱلنَّعِيمِ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son of the white-forehead, marked believers.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وَسُبْحَانَ </a:t>
            </a:r>
            <a:r>
              <a:rPr lang="ar-SA" dirty="0" err="1"/>
              <a:t>ٱللَّهِ</a:t>
            </a:r>
            <a:r>
              <a:rPr lang="ar-SA" dirty="0"/>
              <a:t> بُكْرَةً وَاصِيلاً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Glory be to Allah in mornings and evenings.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وَكَيْفَ لاَ تَكُونُ </a:t>
            </a:r>
            <a:r>
              <a:rPr lang="ar-SA" dirty="0" err="1"/>
              <a:t>كَذٰلِكَ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that you be anything other than this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وَانْتَ بَابُ </a:t>
            </a:r>
            <a:r>
              <a:rPr lang="ar-SA" dirty="0" err="1"/>
              <a:t>ٱلْهُدَىٰ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while you are the door to the true guidance,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وَإِمَامُ </a:t>
            </a:r>
            <a:r>
              <a:rPr lang="ar-SA" dirty="0" err="1"/>
              <a:t>ٱلتُّقَىٰ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guide to piety,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وَٱلْعُرْوَةُ</a:t>
            </a:r>
            <a:r>
              <a:rPr lang="ar-SA" dirty="0"/>
              <a:t> </a:t>
            </a:r>
            <a:r>
              <a:rPr lang="ar-SA" dirty="0" err="1"/>
              <a:t>ٱلْوُثْقَىٰ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firmest handle,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وَٱلْحُجَّةُ</a:t>
            </a:r>
            <a:r>
              <a:rPr lang="ar-SA" dirty="0"/>
              <a:t> عَلٰى اهْلِ </a:t>
            </a:r>
            <a:r>
              <a:rPr lang="ar-SA" dirty="0" err="1"/>
              <a:t>ٱلدُّنْيَا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argument against the inhabitants of this world,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وَخَامِسُ اصْحَابِ </a:t>
            </a:r>
            <a:r>
              <a:rPr lang="ar-SA" dirty="0" err="1"/>
              <a:t>ٱلْكِسَاءِ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fifth of the People of the Cloak.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غَذَّتْكَ</a:t>
            </a:r>
            <a:r>
              <a:rPr lang="ar-SA" dirty="0"/>
              <a:t> يَدُ </a:t>
            </a:r>
            <a:r>
              <a:rPr lang="ar-SA" dirty="0" err="1"/>
              <a:t>ٱلرَّحْمَةِ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were nourished by the hand of mercy,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وَرَضَعْتَ مِنْ ثَدْيِ </a:t>
            </a:r>
            <a:r>
              <a:rPr lang="ar-SA" dirty="0" err="1"/>
              <a:t>ٱلإِيـمَانِ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breast-fed by the bosom of faith,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وَرُبِّيتَ فِي حِجْرِ </a:t>
            </a:r>
            <a:r>
              <a:rPr lang="ar-SA" dirty="0" err="1"/>
              <a:t>ٱلإِسْلاَمِ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brought up in the lap of Islam.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فَٱلنَّفْسُ</a:t>
            </a:r>
            <a:r>
              <a:rPr lang="ar-SA" dirty="0"/>
              <a:t> غَيْرُ رَاضِيَةٍ بِفِرَاقِكَ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my soul is definitely displeased by the way you left this world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وَٱلْحَمْدُ</a:t>
            </a:r>
            <a:r>
              <a:rPr lang="ar-SA" dirty="0"/>
              <a:t> لِلَّهِ </a:t>
            </a:r>
            <a:r>
              <a:rPr lang="ar-SA" dirty="0" err="1"/>
              <a:t>ٱلَّذِي</a:t>
            </a:r>
            <a:r>
              <a:rPr lang="ar-SA" dirty="0"/>
              <a:t> هَدَانَا </a:t>
            </a:r>
            <a:r>
              <a:rPr lang="ar-SA" dirty="0" err="1"/>
              <a:t>لِهٰذَا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Allah Who has guided us to this.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وَلاَ شَاكَّةٍ فِي حَيَاتِكَ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it has no doubt that you are alive.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صَلَوَاتُ </a:t>
            </a:r>
            <a:r>
              <a:rPr lang="ar-SA" dirty="0" err="1"/>
              <a:t>ٱللَّهِ</a:t>
            </a:r>
            <a:r>
              <a:rPr lang="ar-SA" dirty="0"/>
              <a:t> عَلَيْكَ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Allah’s blessings be upon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وَعَلٰى آبَائِكَ وَابْنَائِكَ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ascendants, and your descendants.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صَرِيعَ </a:t>
            </a:r>
            <a:r>
              <a:rPr lang="ar-SA" dirty="0" err="1"/>
              <a:t>ٱلْعَبْرَةِ</a:t>
            </a:r>
            <a:r>
              <a:rPr lang="ar-SA" dirty="0"/>
              <a:t> </a:t>
            </a:r>
            <a:r>
              <a:rPr lang="ar-SA" dirty="0" err="1"/>
              <a:t>ٱلسَّاكِبَةِ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object of the pouring tears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وَقَرِينَ </a:t>
            </a:r>
            <a:r>
              <a:rPr lang="ar-SA" dirty="0" err="1"/>
              <a:t>ٱلْمُصِيبَةِ</a:t>
            </a:r>
            <a:r>
              <a:rPr lang="ar-SA" dirty="0"/>
              <a:t> </a:t>
            </a:r>
            <a:r>
              <a:rPr lang="ar-SA" dirty="0" err="1"/>
              <a:t>ٱلرَّاتِبَةِ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match of the astounding misfortune.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لَعَنَ </a:t>
            </a:r>
            <a:r>
              <a:rPr lang="ar-SA" dirty="0" err="1"/>
              <a:t>ٱللَّهُ</a:t>
            </a:r>
            <a:r>
              <a:rPr lang="ar-SA" dirty="0"/>
              <a:t> امَّةً </a:t>
            </a:r>
            <a:r>
              <a:rPr lang="ar-SA" dirty="0" err="1"/>
              <a:t>ٱسْتَحَلَّتْ</a:t>
            </a:r>
            <a:r>
              <a:rPr lang="ar-SA" dirty="0"/>
              <a:t> مِنْكَ </a:t>
            </a:r>
            <a:r>
              <a:rPr lang="ar-SA" dirty="0" err="1"/>
              <a:t>ٱلْمَحَارِمَ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Allah remove the blessings from the people who violated your sanctities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وَٱنْتَهَكَتْ</a:t>
            </a:r>
            <a:r>
              <a:rPr lang="ar-SA" dirty="0"/>
              <a:t> فِيكَ حُرمَةَ </a:t>
            </a:r>
            <a:r>
              <a:rPr lang="ar-SA" dirty="0" err="1"/>
              <a:t>ٱلإِسْلاَمِ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infringed the holiness of Islam.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فَقُتِلْتَ صَلَّى </a:t>
            </a:r>
            <a:r>
              <a:rPr lang="ar-SA" dirty="0" err="1"/>
              <a:t>ٱللَّهُ</a:t>
            </a:r>
            <a:r>
              <a:rPr lang="ar-SA" dirty="0"/>
              <a:t> عَلَيْكَ مَقْهُوراً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you—may Allah’s blessings be upon you—were killed overwhelmed,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وَاصْبَحَ رَسُولُ </a:t>
            </a:r>
            <a:r>
              <a:rPr lang="ar-SA" dirty="0" err="1"/>
              <a:t>ٱللَّهِ</a:t>
            </a:r>
            <a:r>
              <a:rPr lang="ar-SA" dirty="0"/>
              <a:t> صَلَّى </a:t>
            </a:r>
            <a:r>
              <a:rPr lang="ar-SA" dirty="0" err="1"/>
              <a:t>ٱللَّهُ</a:t>
            </a:r>
            <a:r>
              <a:rPr lang="ar-SA" dirty="0"/>
              <a:t> عَلَيْهِ </a:t>
            </a:r>
            <a:r>
              <a:rPr lang="ar-SA" dirty="0" err="1"/>
              <a:t>وَآلِهِ</a:t>
            </a:r>
            <a:r>
              <a:rPr lang="ar-SA" dirty="0"/>
              <a:t> بِكَ مَوْتُوراً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Messenger of Allah, Allah’s blessings be upon him and his Household, became cut off because of loss of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وَاصْبَحَ كِتَابُ </a:t>
            </a:r>
            <a:r>
              <a:rPr lang="ar-SA" dirty="0" err="1"/>
              <a:t>ٱللَّهِ</a:t>
            </a:r>
            <a:r>
              <a:rPr lang="ar-SA" dirty="0"/>
              <a:t> بِفَقْدِكَ مَهْجُوراً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Book of Allah became deserted due to losing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وَمَا كُنَّا لِنَهْتَدِيَ لَوْلاَ انْ هَدَانَا </a:t>
            </a:r>
            <a:r>
              <a:rPr lang="ar-SA" dirty="0" err="1"/>
              <a:t>ٱللَّهُ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We would not have been guided if Allah had not guided us.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وَعَلٰى جَدِّكَ وَابِيكَ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your grandfather, your father,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وَامِّكَ وَاخِيكَ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mother, your brother,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وَعَلٰى </a:t>
            </a:r>
            <a:r>
              <a:rPr lang="ar-SA" dirty="0" err="1"/>
              <a:t>ٱلائِمَّةِ</a:t>
            </a:r>
            <a:r>
              <a:rPr lang="ar-SA" dirty="0"/>
              <a:t> مِنْ بَنِيكَ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Imams from your descendants,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وَعَلٰى </a:t>
            </a:r>
            <a:r>
              <a:rPr lang="ar-SA" dirty="0" err="1"/>
              <a:t>ٱلْمُسْتَشْهَدِينَ</a:t>
            </a:r>
            <a:r>
              <a:rPr lang="ar-SA" dirty="0"/>
              <a:t> مَعَكَ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those who were martyred with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وَعَلٰى </a:t>
            </a:r>
            <a:r>
              <a:rPr lang="ar-SA" dirty="0" err="1"/>
              <a:t>ٱلْمَلاَئِكَةِ</a:t>
            </a:r>
            <a:r>
              <a:rPr lang="ar-SA" dirty="0"/>
              <a:t> </a:t>
            </a:r>
            <a:r>
              <a:rPr lang="ar-SA" dirty="0" err="1"/>
              <a:t>ٱلْحَافِّينَ</a:t>
            </a:r>
            <a:r>
              <a:rPr lang="ar-SA" dirty="0"/>
              <a:t> بِقَبْرِكَ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angels who are surrounding your tomb,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وَٱلشَّاهِدِينَ</a:t>
            </a:r>
            <a:r>
              <a:rPr lang="ar-SA" dirty="0"/>
              <a:t> لِزُوَّارِكَ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witnessing for your visitors,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ٱلْمُؤْمِنِينَ</a:t>
            </a:r>
            <a:r>
              <a:rPr lang="ar-SA" dirty="0"/>
              <a:t> </a:t>
            </a:r>
            <a:r>
              <a:rPr lang="ar-SA" dirty="0" err="1"/>
              <a:t>بِٱلْقَبُولِ</a:t>
            </a:r>
            <a:r>
              <a:rPr lang="ar-SA" dirty="0"/>
              <a:t> عَلٰى دُعَاءِ شِيعَتِكَ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praying for the acceptance of the prayers of your adherents.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وَٱلسَّلاَمُ</a:t>
            </a:r>
            <a:r>
              <a:rPr lang="ar-SA" dirty="0"/>
              <a:t> عَلَيْكَ وَرَحْمَةُ </a:t>
            </a:r>
            <a:r>
              <a:rPr lang="ar-SA" dirty="0" err="1"/>
              <a:t>ٱللَّهِ</a:t>
            </a:r>
            <a:r>
              <a:rPr lang="ar-SA" dirty="0"/>
              <a:t> وَبَرَكَاتُهُ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and Allah’s mercy and blessings be upon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بِابِي انْتَ وَامِّي يَا بْنَ رَسُولِ </a:t>
            </a:r>
            <a:r>
              <a:rPr lang="ar-SA" dirty="0" err="1"/>
              <a:t>ٱللَّهِ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my father and mother be ransoms for you, O son of Allah’s Messenger.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بِابِي انْتَ وَامِّي يَا ابَا عَبْدِ </a:t>
            </a:r>
            <a:r>
              <a:rPr lang="ar-SA" dirty="0" err="1"/>
              <a:t>ٱللَّهِ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my father and mother be ransoms for you, O Abu-`Abdullah.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11696</TotalTime>
  <Words>3337</Words>
  <PresentationFormat>Widescreen</PresentationFormat>
  <Paragraphs>436</Paragraphs>
  <Slides>202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202</vt:i4>
      </vt:variant>
    </vt:vector>
  </HeadingPairs>
  <TitlesOfParts>
    <vt:vector size="210" baseType="lpstr">
      <vt:lpstr>_PDMS_Saleem_QuranFont</vt:lpstr>
      <vt:lpstr>Abbas</vt:lpstr>
      <vt:lpstr>Aptos</vt:lpstr>
      <vt:lpstr>Arabic Typesetting</vt:lpstr>
      <vt:lpstr>Arial</vt:lpstr>
      <vt:lpstr>Calibri Light</vt:lpstr>
      <vt:lpstr>Trebuchet MS</vt:lpstr>
      <vt:lpstr>1_Default Design</vt:lpstr>
      <vt:lpstr>PowerPoint Presentation</vt:lpstr>
      <vt:lpstr>اَللّٰهُمَّ صَلِّ عَلٰى مُحَمَّدٍ وَآلِ مُحَمَّدٍ</vt:lpstr>
      <vt:lpstr>بِسْمِ اللَّهِ الرَّحْمٰنِ الرَّحِيمِ</vt:lpstr>
      <vt:lpstr>اللَّهُ اكْبَرُ</vt:lpstr>
      <vt:lpstr>اللَّهُ اكْبَرُ كَبِيراً</vt:lpstr>
      <vt:lpstr>وَٱلْحَمْدُ لِلَّهِ كَثِيراً</vt:lpstr>
      <vt:lpstr>وَسُبْحَانَ ٱللَّهِ بُكْرَةً وَاصِيلاً</vt:lpstr>
      <vt:lpstr>وَٱلْحَمْدُ لِلَّهِ ٱلَّذِي هَدَانَا لِهٰذَا</vt:lpstr>
      <vt:lpstr>وَمَا كُنَّا لِنَهْتَدِيَ لَوْلاَ انْ هَدَانَا ٱللَّهُ</vt:lpstr>
      <vt:lpstr>لَقَدْ جَاءَتْ رُسُلُ رَبِّنَا بِٱلْحَقِّ</vt:lpstr>
      <vt:lpstr>السَّلاَمُ عَلٰى رَسُولِ ٱللَّهِ صَلَّى ٱللَّهُ عَلَيْهِ وَآلِهِ</vt:lpstr>
      <vt:lpstr>السَّلاَمُ عَلٰى امِيرِ ٱلْمُؤْمِنِينَ</vt:lpstr>
      <vt:lpstr>السَّلاَمُ عَلٰى فَاطِمَةَ ٱلزَّهْرَاءِ سَيِّدَةِ نِسَاءِ ٱلْعَالَمِينَ</vt:lpstr>
      <vt:lpstr>السَّلاَمُ عَلٰى ٱلْحَسَنِ وَٱلْحُسَيْنِ</vt:lpstr>
      <vt:lpstr>السَّلاَمُ عَلٰى عَلِيِّ بْنِ ٱلْحُسَيْنِ</vt:lpstr>
      <vt:lpstr>السَّلاَمُ عَلٰى مُحَمَّدِ بْنِ عَلِيٍّ</vt:lpstr>
      <vt:lpstr>السَّلاَمُ عَلٰى جَعْفَرِ بْنِ مُحَمَّدٍ</vt:lpstr>
      <vt:lpstr>السَّلاَمُ عَلٰى مُوسَى بْنِ جَعْفَرٍ</vt:lpstr>
      <vt:lpstr>السَّلاَمُ عَلٰى عَلِيِّ بْنِ مُوسَىٰ</vt:lpstr>
      <vt:lpstr>السَّلاَمُ عَلٰى مُحَمَّدِ بْنِ عَلِيٍّ</vt:lpstr>
      <vt:lpstr>السَّلاَمُ عَلٰى عَلِيِّ بْنِ مُحَمَّدٍ</vt:lpstr>
      <vt:lpstr>السَّلاَمُ عَلٰى ٱلْحَسَنِ بْنِ عَلِيٍّ</vt:lpstr>
      <vt:lpstr>السَّلاَمُ عَلٰى ٱلْخَلَفِ ٱلصَّالِحِ ٱلْمُنْتَظَرِ</vt:lpstr>
      <vt:lpstr>السَّلاَمُ عَلَيْكَ يَا ابَا عَبْدِ ٱللَّهِ</vt:lpstr>
      <vt:lpstr>السَّلاَمُ عَلَيْكَ يَا بْنَ رَسُولِ ٱللَّهِ</vt:lpstr>
      <vt:lpstr>عَبْدُكَ وَٱبْنُ عَبْدِكَ وَٱبْنُ امَتِكَ</vt:lpstr>
      <vt:lpstr>ٱلْمُوَالِي لِوَلِيِّكَ</vt:lpstr>
      <vt:lpstr>ٱلْمُعَادِي لِعَدُوِّكَ</vt:lpstr>
      <vt:lpstr>ٱسْتَجَارَ بِمَشْهَدِكَ</vt:lpstr>
      <vt:lpstr>وَتَقَرَّبَ إِلٰى ٱللَّهِ بِقَصْدِكَ</vt:lpstr>
      <vt:lpstr>الْحَمْدُ لِلَّهِ ٱلَّذِي هَدَانِي لِوِلايَتِكَ</vt:lpstr>
      <vt:lpstr>وَخَصَّنِي بِزِيَارَتِكَ</vt:lpstr>
      <vt:lpstr>وَسَهَّلَ لِي قَصْدَكَ</vt:lpstr>
      <vt:lpstr>اَلسَّلاَمُ عَلَيْكَ يَا وَارِثَ آدَمَ صَفْوَةِ ٱللَّهِ</vt:lpstr>
      <vt:lpstr>اَلسَّلاَمُ عَلَيْكَ يَا وَارِثَ نُوحٍ نَبِيِّ ٱللَّهِ</vt:lpstr>
      <vt:lpstr>اَلسَّلاَمُ عَلَيْكَ يَا وَارِثَ إِبْرَاهِيمَ خَلِيلِ ٱللَّهِ</vt:lpstr>
      <vt:lpstr>اَلسَّلاَمُ عَلَيْكَ يَا وَارِثَ مُوسٰى كَلِيمِ ٱللَّهِ</vt:lpstr>
      <vt:lpstr>اَلسَّلاَمُ عَلَيْكَ يَا وَارِثَ عِيسٰى رُوحِ ٱللَّهِ</vt:lpstr>
      <vt:lpstr>اَلسَّلاَمُ عَلَيْكَ يَا وَارِثَ مُحَمَّدٍ حَبِيبِ ٱللَّهِ</vt:lpstr>
      <vt:lpstr>اَلسَّلاَمُ عَلَيْكَ يَا وَارِثَ امِيرِ ٱلْمُؤْمِنِينَ</vt:lpstr>
      <vt:lpstr>اَلسَّلاَمُ عَلَيْكَ يَا وَارِثَ فَاطِمَةَ ٱلزَّهْرَاءِ</vt:lpstr>
      <vt:lpstr>اَلسَّلاَمُ عَلَيكَ يَا بْنَ محَمَّدٍ ٱلْمُصْطَفٰى</vt:lpstr>
      <vt:lpstr>اَلسَّلاَمُ عَلَيْكَ يَا بْنَ عَلِيٍّ ٱلْمُرْتَضٰى</vt:lpstr>
      <vt:lpstr>اَلسَّلاَمُ عَلَيكَ يَا بْنَ فَاطِمَةَ ٱلزَّهْرَاءِ</vt:lpstr>
      <vt:lpstr>اَلسَّلاَمُ عَلَيْكَ يَا بْنَ خَدِيـجَةَ ٱلْكُبْرٰى</vt:lpstr>
      <vt:lpstr>اَلسَّلاَمُ عَلَيْكَ يَا ثَارَ ٱللَّهِ وَٱبْنَ ثَارِهِ</vt:lpstr>
      <vt:lpstr>وَٱلْوِتْرَ ٱلْمَوْتوُرَ</vt:lpstr>
      <vt:lpstr>اشْهَدُ انَّكَ قَدْ اقَمْتَ ٱلصَّلاَةَ</vt:lpstr>
      <vt:lpstr>وَآتَيْتَ ٱلزَّكَاةَ</vt:lpstr>
      <vt:lpstr>وَامَرْتَ بِٱلْمَعْرُوفِ</vt:lpstr>
      <vt:lpstr>وَنَهَيْتَ عَنِ ٱلْمُنْكَرِ</vt:lpstr>
      <vt:lpstr>وَاطَعْتَ ٱللَّهَ حَتّٰى اتَاكَ ٱلْيَقِينُ</vt:lpstr>
      <vt:lpstr>فَلَعَنَ ٱللَّهُ امَّةً قَتَلَتْكَ</vt:lpstr>
      <vt:lpstr>وَلَعَنَ ٱللَّهُ امَّةً ظَلَمَتْكَ</vt:lpstr>
      <vt:lpstr>وَلَعَنَ ٱللَّهُ امَّةً سَمِعَتْ بِذٰلِكَ فَرَضِيَتْ بِهِ</vt:lpstr>
      <vt:lpstr>يَا مَوْلاَيَ يَا ابَا عَبْدِ ٱللَّهِ</vt:lpstr>
      <vt:lpstr>اشْهِدُ ٱللَّهَ وَمَلاَئِكَتَهُ</vt:lpstr>
      <vt:lpstr>وَانْبِيَائَهُ وَرُسُلَهُ</vt:lpstr>
      <vt:lpstr>أنِّي بِكُمْ مُؤْمِنٌ وَبِإِيَابِكُمْ</vt:lpstr>
      <vt:lpstr>مُوقِنٌ بِشَرَايِعِ دِينِي وَخَوَاتِيمِ عَمَلِي</vt:lpstr>
      <vt:lpstr>وَمُنْقَلَبِي إِلٰى رَبِّي</vt:lpstr>
      <vt:lpstr>فَصَلَوَاتُ ٱللَّهِ عَلَيْكُمْ</vt:lpstr>
      <vt:lpstr>وَعَلٰى أرْوَاحِكُمْ وَعَلٰى أجْسَادِكُمْ</vt:lpstr>
      <vt:lpstr>وَعَلٰى شَاهِدِكُمْ وَعَلٰى غَائِبِكُمْ</vt:lpstr>
      <vt:lpstr>وَظَاهِرِكُمْ وَبَاطِنِكُمْ</vt:lpstr>
      <vt:lpstr>اَلسَّلاَمُ عَلَيْكَ يَا بْنَ خَاتَمِ ٱلنَّبِيِّينَ</vt:lpstr>
      <vt:lpstr>وَٱبْنَ سَيِّدِ ٱلْوَصِيِّينَ</vt:lpstr>
      <vt:lpstr>وَٱبْنَ إِمَامِ ٱلْمُتَّقِينَ</vt:lpstr>
      <vt:lpstr>وَٱبْنَ قَائِدِ ٱلْغُرِّ ٱلْمُحَجَّلِينَ إِلٰى جَنَّاتِ ٱلنَّعِيمِ</vt:lpstr>
      <vt:lpstr>وَكَيْفَ لاَ تَكُونُ كَذٰلِكَ</vt:lpstr>
      <vt:lpstr>وَانْتَ بَابُ ٱلْهُدَىٰ</vt:lpstr>
      <vt:lpstr>وَإِمَامُ ٱلتُّقَىٰ</vt:lpstr>
      <vt:lpstr>وَٱلْعُرْوَةُ ٱلْوُثْقَىٰ</vt:lpstr>
      <vt:lpstr>وَٱلْحُجَّةُ عَلٰى اهْلِ ٱلدُّنْيَا</vt:lpstr>
      <vt:lpstr>وَخَامِسُ اصْحَابِ ٱلْكِسَاءِ</vt:lpstr>
      <vt:lpstr>غَذَّتْكَ يَدُ ٱلرَّحْمَةِ</vt:lpstr>
      <vt:lpstr>وَرَضَعْتَ مِنْ ثَدْيِ ٱلإِيـمَانِ</vt:lpstr>
      <vt:lpstr>وَرُبِّيتَ فِي حِجْرِ ٱلإِسْلاَمِ</vt:lpstr>
      <vt:lpstr>فَٱلنَّفْسُ غَيْرُ رَاضِيَةٍ بِفِرَاقِكَ</vt:lpstr>
      <vt:lpstr>وَلاَ شَاكَّةٍ فِي حَيَاتِكَ</vt:lpstr>
      <vt:lpstr>صَلَوَاتُ ٱللَّهِ عَلَيْكَ</vt:lpstr>
      <vt:lpstr>وَعَلٰى آبَائِكَ وَابْنَائِكَ</vt:lpstr>
      <vt:lpstr>اَلسَّلاَمُ عَلَيْكَ يَا صَرِيعَ ٱلْعَبْرَةِ ٱلسَّاكِبَةِ</vt:lpstr>
      <vt:lpstr>وَقَرِينَ ٱلْمُصِيبَةِ ٱلرَّاتِبَةِ</vt:lpstr>
      <vt:lpstr>لَعَنَ ٱللَّهُ امَّةً ٱسْتَحَلَّتْ مِنْكَ ٱلْمَحَارِمَ</vt:lpstr>
      <vt:lpstr>وَٱنْتَهَكَتْ فِيكَ حُرمَةَ ٱلإِسْلاَمِ</vt:lpstr>
      <vt:lpstr>فَقُتِلْتَ صَلَّى ٱللَّهُ عَلَيْكَ مَقْهُوراً</vt:lpstr>
      <vt:lpstr>وَاصْبَحَ رَسُولُ ٱللَّهِ صَلَّى ٱللَّهُ عَلَيْهِ وَآلِهِ بِكَ مَوْتُوراً</vt:lpstr>
      <vt:lpstr>وَاصْبَحَ كِتَابُ ٱللَّهِ بِفَقْدِكَ مَهْجُوراً</vt:lpstr>
      <vt:lpstr>اَلسَّلاَمُ عَلَيْكَ وَعَلٰى جَدِّكَ وَابِيكَ</vt:lpstr>
      <vt:lpstr>وَامِّكَ وَاخِيكَ</vt:lpstr>
      <vt:lpstr>وَعَلٰى ٱلائِمَّةِ مِنْ بَنِيكَ</vt:lpstr>
      <vt:lpstr>وَعَلٰى ٱلْمُسْتَشْهَدِينَ مَعَكَ</vt:lpstr>
      <vt:lpstr>وَعَلٰى ٱلْمَلاَئِكَةِ ٱلْحَافِّينَ بِقَبْرِكَ</vt:lpstr>
      <vt:lpstr>وَٱلشَّاهِدِينَ لِزُوَّارِكَ</vt:lpstr>
      <vt:lpstr>ٱلْمُؤْمِنِينَ بِٱلْقَبُولِ عَلٰى دُعَاءِ شِيعَتِكَ</vt:lpstr>
      <vt:lpstr>وَٱلسَّلاَمُ عَلَيْكَ وَرَحْمَةُ ٱللَّهِ وَبَرَكَاتُهُ</vt:lpstr>
      <vt:lpstr>بِابِي انْتَ وَامِّي يَا بْنَ رَسُولِ ٱللَّهِ</vt:lpstr>
      <vt:lpstr>بِابِي انْتَ وَامِّي يَا ابَا عَبْدِ ٱللَّهِ</vt:lpstr>
      <vt:lpstr>لَقَدْ عَظُمَتِ ٱلرَّزِيَّةُ</vt:lpstr>
      <vt:lpstr>وَجَلَّتِ ٱلْمُصِيبَةُ بِكَ</vt:lpstr>
      <vt:lpstr>عَلَيْنَا وَعَلٰى جَمِيعِ اهْلِ ٱلسَّمَاوَاتِ وَٱلارْضِ</vt:lpstr>
      <vt:lpstr>فَلَعَنَ ٱللَّهُ امَّةً اسْرَجَتْ وَالْجَمَتْ</vt:lpstr>
      <vt:lpstr>وَتَهَيَّاتْ لِقِتَالِكَ</vt:lpstr>
      <vt:lpstr>يَا مَوْلاَيَ يَا ابَا عَبْدِ ٱللَّهِ</vt:lpstr>
      <vt:lpstr>قَصَدْتُ حَرَمَكَ</vt:lpstr>
      <vt:lpstr>وَاتَيْتُ مَشْهَدَكَ</vt:lpstr>
      <vt:lpstr>اسْالُ ٱللَّهَ بِٱلشَّانِ ٱلَّذِي لَكَ عِنْدَهُ</vt:lpstr>
      <vt:lpstr>وَبِٱلْمَحَلِّ ٱلَّذِي لَكَ لَدَيْهِ</vt:lpstr>
      <vt:lpstr>انْ يُصَلِّيَ عَلٰى مُحَمَّدٍ وَآلِ مُحَمَّدٍ</vt:lpstr>
      <vt:lpstr>وَانْ يَجْعَلَنِي مَعَكُمْ فِي ٱلدُّنْيَا وَٱلآخِرَةِ</vt:lpstr>
      <vt:lpstr>بِمَنِّهِ وَجُودِهِ وَكَرَمِهِ</vt:lpstr>
      <vt:lpstr> اَللَّهُمَّ إِنِّي صَلَّيْتُ وَرَكَعْتُ وَسَجَدْتُ</vt:lpstr>
      <vt:lpstr>لَكَ وَحْدَكَ لاَ شَرِيكَ لَكَ</vt:lpstr>
      <vt:lpstr>لاِنَّ ٱلصَّلاَةَ وَٱلرُّكُوعَ وَٱلسُّجُودَ</vt:lpstr>
      <vt:lpstr>لاَ تَكُونُ إِلاَّ لَكَ</vt:lpstr>
      <vt:lpstr>لاِنَّكَ انْتَ ٱللَّهُ لاَ إِلٰهَ إِلاَّ انْتَ</vt:lpstr>
      <vt:lpstr>اَللَّهُمَّ صَلِّ عَلٰى مُحَمَّدٍ وَآلِ مُحَمَّدٍ</vt:lpstr>
      <vt:lpstr>وَابْلِغْهُمْ عَنِّي افْضَلَ ٱلتَّحِيَّةِ وَٱلسَّلاَمِ</vt:lpstr>
      <vt:lpstr>وَٱرْدُدْ عَلَيَّ مِنْهُمُ ٱلتَّحِيَّةَ وَٱلسَّلاَمَ</vt:lpstr>
      <vt:lpstr>اَللَّهُمَّ وَهَاتَانِ ٱلرَّكْعَتَانِ</vt:lpstr>
      <vt:lpstr>هَدِيَّةٌ مِنِّي إِلٰى مَوْلاَيَ وَسَيِّدِي وَإِمَامِي</vt:lpstr>
      <vt:lpstr>ٱلْحُسَيْنِ بْنِ عَلِيٍّ عَلَيْهِمَا ٱلسَّلاَمُ</vt:lpstr>
      <vt:lpstr>اَللَّهُمَّ صَلِّ عَلٰى مُحَمَّدٍ وَآلِ مُحَمَّدٍ</vt:lpstr>
      <vt:lpstr>وَتَقَبَّلْ ذٰلِكَ مِنِّي وَٱجْزِنِي عَلٰى ذٰلِكَ</vt:lpstr>
      <vt:lpstr>افْضَلَ امَلِي وَرَجَائِي فِيكَ وَفِي وَلِيِّكَ</vt:lpstr>
      <vt:lpstr>يَا ارْحَمَ ٱلرَّاحِمِينَ</vt:lpstr>
      <vt:lpstr>PowerPoint Presentation</vt:lpstr>
      <vt:lpstr>اَلسَّلاَمُ عَلَيْكَ يَا بْنَ رَسُولِ ٱللَّهِ</vt:lpstr>
      <vt:lpstr>اَلسَّلاَمُ عَلَيْكَ يَا بْنَ نَبِيِّ ٱللَّهِ</vt:lpstr>
      <vt:lpstr>اَلسَّلاَمُ عَلَيْكَ يَا بْنَ امِيرِ ٱلْمُؤْمِنِينَ</vt:lpstr>
      <vt:lpstr>اَلسَّلاَمُ عَلَيْكَ يَا بْنَ ٱلْحُسَيْنِ ٱلشَّهِيدِ</vt:lpstr>
      <vt:lpstr>اَلسَّلاَمُ عَلَيْكَ ايُّهَا ٱلشَّهِيدُ ٱبْنُ ٱلشَّهِيدِ</vt:lpstr>
      <vt:lpstr>اَلسَّلاَمُ عَلَيْكَ ايُّهَا ٱلْمَظْلُومُ وَٱبْنُ ٱلْمَظْلُومِ</vt:lpstr>
      <vt:lpstr>لَعَنَ ٱللَّهُ امَّةً قَتَلَتْكَ</vt:lpstr>
      <vt:lpstr>وَلَعَنَ ٱللَّهُ امَّةً ظَلَمَتْكَ</vt:lpstr>
      <vt:lpstr>وَلَعَنَ ٱللَّهُ امَّةً سَمِعَتْ بِذٰلِكَ فَرَضَيِتْ بِهِ</vt:lpstr>
      <vt:lpstr>اَلسَّلاَمُ عَلَيْكَ يَا مَوْلاَيَ</vt:lpstr>
      <vt:lpstr>اَلسَّلاَمُ عَلَيْكَ يَا وَلِيَّ ٱللَّهِ وَٱبْنَ وَلِيِّهِ</vt:lpstr>
      <vt:lpstr>لَقَدْ عَظُمَتِ ٱلْمُصيبَةُ</vt:lpstr>
      <vt:lpstr>وَجَلَّتِ ٱلرَّزِيَّةُ بِكَ</vt:lpstr>
      <vt:lpstr>عَلَيْنَا وَعَلٰى جَمِيعِ ٱلْمُؤْمِنِينَ</vt:lpstr>
      <vt:lpstr>فَلَعَنَ ٱللَّهُ امَّةً قَتَلَتْكَ</vt:lpstr>
      <vt:lpstr>وَابْرَا إِلٰى ٱللَّهِ وَإِلَيْكَ مِنْهُمْ فِي ٱلدُّنْيَا وَٱلآخِرَةِ</vt:lpstr>
      <vt:lpstr>PowerPoint Presentation</vt:lpstr>
      <vt:lpstr>اَلسَّلاَمُ عَلَيْكُمْ يَا اوْلِيَاءَ ٱللَّهِ وَاحِبَّاءَهُ</vt:lpstr>
      <vt:lpstr>اَلسَّلاَمُ عَلَيْكُمْ يَا اصْفِيَاءَ ٱللَّهِ وَاوِدَّاءَهُ</vt:lpstr>
      <vt:lpstr>اَلسَّلاَمُ عَلَيْكُمْ يَا انْصَارَ دِينِ ٱللَّهِ</vt:lpstr>
      <vt:lpstr>وَانْصَارَ نَبِيِّهِ</vt:lpstr>
      <vt:lpstr>وَانْصَارَ امِيرِ ٱلْمُؤْمِنِينَ</vt:lpstr>
      <vt:lpstr>وَانْصَارَ فَاطِمَةَ سَيِّدَةِ نِسَاءِ ٱلْعَالَمِينَ</vt:lpstr>
      <vt:lpstr>اَلسَّلاَمُ عَلَيْكُمْ يَا انْصَارَ ابِي مُحَمَّدٍ</vt:lpstr>
      <vt:lpstr>ٱلْحَسَنِ ٱلْوَلِيِّ ٱلنَّاصِحِ</vt:lpstr>
      <vt:lpstr>اَلسَّلاَمُ عَلَيْكُمْ يَا انْصَارَ ابِي عَبْدِ ٱللَّهِ</vt:lpstr>
      <vt:lpstr>ٱلْحُسَيْنِ ٱلشَّهِيدِ ٱلْمَظْلُومِ</vt:lpstr>
      <vt:lpstr>صَلَوَاتُ ٱللَّهِ عَلَيْهِمْ اجْمَعِينَ</vt:lpstr>
      <vt:lpstr>بِابِي انْتُمْ وَامِّي</vt:lpstr>
      <vt:lpstr>طِبْتُمْ وَطَابَتِ ٱلارْضُ ٱلَّتِي فِيهَا دُفِنْتُمْ</vt:lpstr>
      <vt:lpstr>وَفُزْتُمْ وَٱللَّهِ فَوْزاً عَظِيماً</vt:lpstr>
      <vt:lpstr>يَا لَيْتَنِي كُنْتُ مَعَكُمْ فَافُوزَ مَعَكُمْ</vt:lpstr>
      <vt:lpstr>فِي ٱلْجِنَانِ مَعَ ٱلشُّهَدَاءِ وَٱلصَّالِحينَ</vt:lpstr>
      <vt:lpstr>وَحَسُنَ اولٰئِكَ رَفِيقاً</vt:lpstr>
      <vt:lpstr>وَٱلسَّلاَمُ عَلَيْكُمْ وَرَحْمَةُ ٱللَّهِ وَبَرَكَاتُهُ</vt:lpstr>
      <vt:lpstr>PowerPoint Presentation</vt:lpstr>
      <vt:lpstr>اَلسَّلاَمُ عَلَيْكَ يا ابَا ٱلْفَضْلِ ٱلْعَبَّاسُ بْنُ امِيرِ ٱلْمُؤْمِنِينَ</vt:lpstr>
      <vt:lpstr>اَلسَّلاَمُ عَلَيْكَ يَا بْنَ سَيِّدِ ٱلْوَصِيِّينَ</vt:lpstr>
      <vt:lpstr>اَلسَّلاَمُ عَلَيْكَ يَا بْنَ اوَّلِ ٱلْقَوْمِ إِسْلاَماً</vt:lpstr>
      <vt:lpstr>وَاقْدَمِهِمْ إِيـمَاناً</vt:lpstr>
      <vt:lpstr>وَاقْوَمِهِمْ بِدِينِ ٱللَّهِ</vt:lpstr>
      <vt:lpstr>وَاحْوَطِهِمْ عَلٰى ٱلإِسْلاَمِ</vt:lpstr>
      <vt:lpstr>اشْهَدُ لَقَدْ نَصَحْتَ لِلَّهِ وَلِرَسُولِهِ وَلاِخِيكَ</vt:lpstr>
      <vt:lpstr>فَنِعْمَ ٱلاخُ ٱلْمُوَاسِي</vt:lpstr>
      <vt:lpstr>فَلَعَنَ ٱللَّهُ امَّةً قَتَلَتْكَ</vt:lpstr>
      <vt:lpstr>وَلَعَنَ ٱللَّهُ امَّةً ظَلَمَتْكَ</vt:lpstr>
      <vt:lpstr>وَلَعَنَ ٱللَّهُ امَّةً ٱسْتَحَلَّتْ مِنْكَ ٱلْمَحَارِمَ</vt:lpstr>
      <vt:lpstr>وَٱنْتَهَكَتْ فِي قَتْلِكَ حُرْمَةَ ٱلإِسْلاَمِ</vt:lpstr>
      <vt:lpstr>فَنِعْمَ ٱلاخُ ٱلصَّابِرُ ٱلْمُجَاهِدُ</vt:lpstr>
      <vt:lpstr>ٱلْمُحَامِي ٱلنَّاصِرُ</vt:lpstr>
      <vt:lpstr>وَٱلاخُ ٱلدَّافِعُ عَنْ اخِيهِ</vt:lpstr>
      <vt:lpstr>ٱلْمُجِيبُ إِلٰى طَاعَةِ رَبِّهِ</vt:lpstr>
      <vt:lpstr>ٱلرَّاغِبُ فِيمَا زَهِدَ فيهِ غَيْرُهُ</vt:lpstr>
      <vt:lpstr>مِنَ ٱلثَّوَابِ ٱلْجَزِيلِ وَٱلثَّنَاءِ ٱلْجَمِيلِ</vt:lpstr>
      <vt:lpstr>وَالْحَقَكَ ٱللَّهُ بِدَرَجَةِ آبَائِكَ</vt:lpstr>
      <vt:lpstr>فِي دَارِ ٱلنَّعِيمِ</vt:lpstr>
      <vt:lpstr>اَللَّهُمَّ لَكَ تَعَرَّضْتُ</vt:lpstr>
      <vt:lpstr>وَلِزِيَارَةِ اوْلِيائِكَ قَصَدْتُ</vt:lpstr>
      <vt:lpstr>رَغْبَةً فِي ثَوَابِكَ</vt:lpstr>
      <vt:lpstr>وَرَجَاءً لِمَغْفِرَتِكَ</vt:lpstr>
      <vt:lpstr>وَجَزِيلِ إِحْسَانِكَ</vt:lpstr>
      <vt:lpstr>فَاسْالُكَ انْ تُصَلِّيَ عَلٰى مُحَمَّدٍ وَآلِ مُحَمَّدٍ</vt:lpstr>
      <vt:lpstr>وَانْ تَجْعَلَ رِزْقِي بِهِمْ دَارّاً</vt:lpstr>
      <vt:lpstr>وَعَيْشِي بِهِمْ قارّاً</vt:lpstr>
      <vt:lpstr>وَزِيَارَتِي بِهِمْ مَقْبُولَةً</vt:lpstr>
      <vt:lpstr>وَحَيَاتِي بِهِمْ طَيِّبَةً</vt:lpstr>
      <vt:lpstr>وَذَنْبِي بِهِمْ مَغْفُوراً</vt:lpstr>
      <vt:lpstr>وَٱقْلِبْنِي بِهِمْ مُفْلِحاً مُنْجِحاً</vt:lpstr>
      <vt:lpstr>مُسْتَجَاباً دُعَائِي</vt:lpstr>
      <vt:lpstr>بِافْضَلِ مَا يَنْقَلِبُ بِهِ احَدٌ</vt:lpstr>
      <vt:lpstr>مِنْ زُوَّارِهِ وَٱلْقَاصِدِينَ إِلَيْهِ</vt:lpstr>
      <vt:lpstr>بِرَحْمَتِـكَ يَا ارْحَمَ ٱلرَّاحِمينَ</vt:lpstr>
      <vt:lpstr>أَللّٰهُمَّ صَلِّ عَلٰى مُحَمَّدٍ وَآلِ مُحَمَّدٍ</vt:lpstr>
      <vt:lpstr>Please recite a  Surah al-Fatiha for all marhumeen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1601-01-01T00:00:00Z</cp:lastPrinted>
  <dcterms:created xsi:type="dcterms:W3CDTF">1601-01-01T00:00:00Z</dcterms:created>
  <dcterms:modified xsi:type="dcterms:W3CDTF">2024-06-22T08:45:05Z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