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5435" r:id="rId2"/>
    <p:sldId id="5216" r:id="rId3"/>
    <p:sldId id="1715" r:id="rId4"/>
    <p:sldId id="5436" r:id="rId5"/>
    <p:sldId id="5437" r:id="rId6"/>
    <p:sldId id="5438" r:id="rId7"/>
    <p:sldId id="5439" r:id="rId8"/>
    <p:sldId id="5440" r:id="rId9"/>
    <p:sldId id="5441" r:id="rId10"/>
    <p:sldId id="5442" r:id="rId11"/>
    <p:sldId id="5443" r:id="rId12"/>
    <p:sldId id="5444" r:id="rId13"/>
    <p:sldId id="5445" r:id="rId14"/>
    <p:sldId id="5446" r:id="rId15"/>
    <p:sldId id="5447" r:id="rId16"/>
    <p:sldId id="5448" r:id="rId17"/>
    <p:sldId id="5449" r:id="rId18"/>
    <p:sldId id="5450" r:id="rId19"/>
    <p:sldId id="5451" r:id="rId20"/>
    <p:sldId id="5452" r:id="rId21"/>
    <p:sldId id="5453" r:id="rId22"/>
    <p:sldId id="5454" r:id="rId23"/>
    <p:sldId id="5455" r:id="rId24"/>
    <p:sldId id="5456" r:id="rId25"/>
    <p:sldId id="5457" r:id="rId26"/>
    <p:sldId id="5458" r:id="rId27"/>
    <p:sldId id="5459" r:id="rId28"/>
    <p:sldId id="5460" r:id="rId29"/>
    <p:sldId id="5461" r:id="rId30"/>
    <p:sldId id="5462" r:id="rId31"/>
    <p:sldId id="5463" r:id="rId32"/>
    <p:sldId id="5465" r:id="rId33"/>
    <p:sldId id="5466" r:id="rId34"/>
    <p:sldId id="5467" r:id="rId35"/>
    <p:sldId id="5468" r:id="rId36"/>
    <p:sldId id="5469" r:id="rId37"/>
    <p:sldId id="5470" r:id="rId38"/>
    <p:sldId id="5471" r:id="rId39"/>
    <p:sldId id="5472" r:id="rId40"/>
    <p:sldId id="5473" r:id="rId41"/>
    <p:sldId id="5474" r:id="rId42"/>
    <p:sldId id="5475" r:id="rId43"/>
    <p:sldId id="5476" r:id="rId44"/>
    <p:sldId id="5477" r:id="rId45"/>
    <p:sldId id="5478" r:id="rId46"/>
    <p:sldId id="5479" r:id="rId47"/>
    <p:sldId id="5480" r:id="rId48"/>
    <p:sldId id="5481" r:id="rId49"/>
    <p:sldId id="5482" r:id="rId50"/>
    <p:sldId id="5483" r:id="rId51"/>
    <p:sldId id="5484" r:id="rId52"/>
    <p:sldId id="5485" r:id="rId53"/>
    <p:sldId id="5486" r:id="rId54"/>
    <p:sldId id="5487" r:id="rId55"/>
    <p:sldId id="5488" r:id="rId56"/>
    <p:sldId id="5489" r:id="rId57"/>
    <p:sldId id="5490" r:id="rId58"/>
    <p:sldId id="5491" r:id="rId59"/>
    <p:sldId id="5492" r:id="rId60"/>
    <p:sldId id="5493" r:id="rId61"/>
    <p:sldId id="5506" r:id="rId62"/>
    <p:sldId id="5494" r:id="rId63"/>
    <p:sldId id="5495" r:id="rId64"/>
    <p:sldId id="5496" r:id="rId65"/>
    <p:sldId id="5497" r:id="rId66"/>
    <p:sldId id="5498" r:id="rId67"/>
    <p:sldId id="5499" r:id="rId68"/>
    <p:sldId id="5500" r:id="rId69"/>
    <p:sldId id="5501" r:id="rId70"/>
    <p:sldId id="5502" r:id="rId71"/>
    <p:sldId id="5503" r:id="rId72"/>
    <p:sldId id="5504" r:id="rId73"/>
    <p:sldId id="5505" r:id="rId74"/>
    <p:sldId id="5507" r:id="rId75"/>
    <p:sldId id="5508" r:id="rId76"/>
    <p:sldId id="5509" r:id="rId77"/>
    <p:sldId id="5554" r:id="rId78"/>
    <p:sldId id="5510" r:id="rId79"/>
    <p:sldId id="5511" r:id="rId80"/>
    <p:sldId id="5512" r:id="rId81"/>
    <p:sldId id="5513" r:id="rId82"/>
    <p:sldId id="5514" r:id="rId83"/>
    <p:sldId id="5515" r:id="rId84"/>
    <p:sldId id="5516" r:id="rId85"/>
    <p:sldId id="5517" r:id="rId86"/>
    <p:sldId id="5518" r:id="rId87"/>
    <p:sldId id="5519" r:id="rId88"/>
    <p:sldId id="5520" r:id="rId89"/>
    <p:sldId id="5521" r:id="rId90"/>
    <p:sldId id="5522" r:id="rId91"/>
    <p:sldId id="5555" r:id="rId92"/>
    <p:sldId id="5523" r:id="rId93"/>
    <p:sldId id="5524" r:id="rId94"/>
    <p:sldId id="5525" r:id="rId95"/>
    <p:sldId id="5526" r:id="rId96"/>
    <p:sldId id="5527" r:id="rId97"/>
    <p:sldId id="5528" r:id="rId98"/>
    <p:sldId id="5529" r:id="rId99"/>
    <p:sldId id="5556" r:id="rId100"/>
    <p:sldId id="377" r:id="rId101"/>
    <p:sldId id="1350" r:id="rId102"/>
  </p:sldIdLst>
  <p:sldSz cx="12192000" cy="6858000"/>
  <p:notesSz cx="6858000" cy="9144000"/>
  <p:embeddedFontLst>
    <p:embeddedFont>
      <p:font typeface="Abbas" panose="02000000000000000000" pitchFamily="2" charset="-78"/>
      <p:regular r:id="rId103"/>
    </p:embeddedFont>
    <p:embeddedFont>
      <p:font typeface="Arabic Typesetting" panose="03020402040406030203" pitchFamily="66" charset="-78"/>
      <p:regular r:id="rId104"/>
    </p:embeddedFont>
    <p:embeddedFont>
      <p:font typeface="Trebuchet MS" panose="020B0603020202020204" pitchFamily="34" charset="0"/>
      <p:regular r:id="rId105"/>
      <p:bold r:id="rId106"/>
      <p:italic r:id="rId107"/>
      <p:boldItalic r:id="rId10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0C8EF5-BD61-4FDD-A084-D6EA7C9C3764}">
          <p14:sldIdLst>
            <p14:sldId id="5435"/>
          </p14:sldIdLst>
        </p14:section>
        <p14:section name="al-Imam al-Husayn" id="{F99B426D-A7AA-43CA-B935-B2DCBB37DF73}">
          <p14:sldIdLst>
            <p14:sldId id="5216"/>
            <p14:sldId id="1715"/>
            <p14:sldId id="5436"/>
            <p14:sldId id="5437"/>
            <p14:sldId id="5438"/>
            <p14:sldId id="5439"/>
            <p14:sldId id="5440"/>
            <p14:sldId id="5441"/>
            <p14:sldId id="5442"/>
            <p14:sldId id="5443"/>
            <p14:sldId id="5444"/>
            <p14:sldId id="5445"/>
            <p14:sldId id="5446"/>
            <p14:sldId id="5447"/>
            <p14:sldId id="5448"/>
            <p14:sldId id="5449"/>
            <p14:sldId id="5450"/>
            <p14:sldId id="5451"/>
            <p14:sldId id="5452"/>
            <p14:sldId id="5453"/>
            <p14:sldId id="5454"/>
            <p14:sldId id="5455"/>
            <p14:sldId id="5456"/>
            <p14:sldId id="5457"/>
            <p14:sldId id="5458"/>
            <p14:sldId id="5459"/>
            <p14:sldId id="5460"/>
            <p14:sldId id="5461"/>
            <p14:sldId id="5462"/>
            <p14:sldId id="5463"/>
            <p14:sldId id="5465"/>
            <p14:sldId id="5466"/>
            <p14:sldId id="5467"/>
            <p14:sldId id="5468"/>
            <p14:sldId id="5469"/>
            <p14:sldId id="5470"/>
            <p14:sldId id="5471"/>
            <p14:sldId id="5472"/>
            <p14:sldId id="5473"/>
            <p14:sldId id="5474"/>
            <p14:sldId id="5475"/>
            <p14:sldId id="5476"/>
            <p14:sldId id="5477"/>
            <p14:sldId id="5478"/>
            <p14:sldId id="5479"/>
            <p14:sldId id="5480"/>
            <p14:sldId id="5481"/>
            <p14:sldId id="5482"/>
            <p14:sldId id="5483"/>
            <p14:sldId id="5484"/>
            <p14:sldId id="5485"/>
            <p14:sldId id="5486"/>
            <p14:sldId id="5487"/>
            <p14:sldId id="5488"/>
            <p14:sldId id="5489"/>
            <p14:sldId id="5490"/>
            <p14:sldId id="5491"/>
            <p14:sldId id="5492"/>
            <p14:sldId id="5493"/>
          </p14:sldIdLst>
        </p14:section>
        <p14:section name="Ali al-Akbar" id="{3D1D6C9C-6ACE-4296-9D91-704A06A29A73}">
          <p14:sldIdLst>
            <p14:sldId id="5506"/>
            <p14:sldId id="5494"/>
            <p14:sldId id="5495"/>
            <p14:sldId id="5496"/>
            <p14:sldId id="5497"/>
            <p14:sldId id="5498"/>
            <p14:sldId id="5499"/>
            <p14:sldId id="5500"/>
            <p14:sldId id="5501"/>
            <p14:sldId id="5502"/>
            <p14:sldId id="5503"/>
            <p14:sldId id="5504"/>
            <p14:sldId id="5505"/>
            <p14:sldId id="5507"/>
            <p14:sldId id="5508"/>
            <p14:sldId id="5509"/>
          </p14:sldIdLst>
        </p14:section>
        <p14:section name="Shuhada" id="{BD8B761A-9D7D-4F63-A143-52227A3865FE}">
          <p14:sldIdLst>
            <p14:sldId id="5554"/>
            <p14:sldId id="5510"/>
            <p14:sldId id="5511"/>
            <p14:sldId id="5512"/>
            <p14:sldId id="5513"/>
            <p14:sldId id="5514"/>
            <p14:sldId id="5515"/>
            <p14:sldId id="5516"/>
            <p14:sldId id="5517"/>
            <p14:sldId id="5518"/>
            <p14:sldId id="5519"/>
            <p14:sldId id="5520"/>
            <p14:sldId id="5521"/>
            <p14:sldId id="5522"/>
          </p14:sldIdLst>
        </p14:section>
        <p14:section name="Abal Fadhl 'Abbas" id="{8932BB6F-0F0D-4327-94B6-2F381F640777}">
          <p14:sldIdLst>
            <p14:sldId id="5555"/>
            <p14:sldId id="5523"/>
            <p14:sldId id="5524"/>
            <p14:sldId id="5525"/>
            <p14:sldId id="5526"/>
            <p14:sldId id="5527"/>
            <p14:sldId id="5528"/>
            <p14:sldId id="5529"/>
            <p14:sldId id="5556"/>
            <p14:sldId id="377"/>
            <p14:sldId id="1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6ED"/>
    <a:srgbClr val="DEF9FA"/>
    <a:srgbClr val="1EBCBF"/>
    <a:srgbClr val="1EBCBD"/>
    <a:srgbClr val="E5E5E5"/>
    <a:srgbClr val="EBE1C7"/>
    <a:srgbClr val="7F472E"/>
    <a:srgbClr val="127274"/>
    <a:srgbClr val="364FA1"/>
    <a:srgbClr val="BC8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6247" autoAdjust="0"/>
  </p:normalViewPr>
  <p:slideViewPr>
    <p:cSldViewPr showGuides="1">
      <p:cViewPr varScale="1">
        <p:scale>
          <a:sx n="111" d="100"/>
          <a:sy n="111" d="100"/>
        </p:scale>
        <p:origin x="642" y="96"/>
      </p:cViewPr>
      <p:guideLst>
        <p:guide orient="horz" pos="2160"/>
        <p:guide pos="3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font" Target="fonts/font5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.fntdata"/><Relationship Id="rId108" Type="http://schemas.openxmlformats.org/officeDocument/2006/relationships/font" Target="fonts/font6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053382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96902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25923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02615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750463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18749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71884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37397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02715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4119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41290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380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rtl="1"/>
            <a:r>
              <a:rPr lang="ar-EG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بسم الله الرحمن الرحيم</a:t>
            </a:r>
            <a:r>
              <a:rPr lang="en-CA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         	   </a:t>
            </a:r>
            <a:r>
              <a:rPr lang="ar-EG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اللهم عجل لوليك الفرج</a:t>
            </a:r>
            <a:endParaRPr lang="en-CA" sz="1600" dirty="0">
              <a:solidFill>
                <a:srgbClr val="127274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129378" y="2492896"/>
            <a:ext cx="2396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ar-IQ" sz="72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زيارة</a:t>
            </a:r>
            <a:r>
              <a:rPr lang="en-US" sz="72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</a:t>
            </a:r>
            <a:r>
              <a:rPr lang="ar-IQ" sz="72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وارث</a:t>
            </a:r>
            <a:endParaRPr lang="en-CA" sz="7200" dirty="0">
              <a:solidFill>
                <a:srgbClr val="00206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spcAft>
                <a:spcPts val="1200"/>
              </a:spcAft>
            </a:pPr>
            <a:r>
              <a:rPr lang="ur-PK" sz="24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lang="en-CA" sz="2400" dirty="0">
              <a:solidFill>
                <a:srgbClr val="127274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  <a:p>
            <a:pPr algn="ctr">
              <a:lnSpc>
                <a:spcPct val="114000"/>
              </a:lnSpc>
            </a:pPr>
            <a:r>
              <a:rPr lang="ur-PK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lang="en-US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lang="en-US" sz="1400" i="1" dirty="0" err="1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lang="en-US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algn="ctr">
              <a:lnSpc>
                <a:spcPct val="114000"/>
              </a:lnSpc>
            </a:pPr>
            <a:r>
              <a:rPr lang="en-US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algn="ctr">
              <a:lnSpc>
                <a:spcPct val="114000"/>
              </a:lnSpc>
            </a:pPr>
            <a:r>
              <a:rPr lang="en-US" sz="1200" i="1" dirty="0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lang="en-US" sz="1200" i="1" dirty="0" err="1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lang="en-US" sz="1200" i="1" dirty="0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lang="en-CA" sz="1200" i="1" dirty="0">
              <a:solidFill>
                <a:srgbClr val="127274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r-PK" sz="1400" dirty="0">
                <a:solidFill>
                  <a:srgbClr val="7F472E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lang="en-CA" sz="1400" dirty="0">
              <a:solidFill>
                <a:srgbClr val="7F472E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en-US" sz="1100" i="1" dirty="0">
                <a:solidFill>
                  <a:srgbClr val="7F472E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lang="en-CA" sz="1100" i="1" dirty="0">
              <a:solidFill>
                <a:srgbClr val="7F472E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وَارِثَ أَمِيرِ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ٱلْمُؤْمِنِينَ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عَلَيْهِ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ٱلسَّلاَمُ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inheritor of the Commander of the Faithful, peace be upon him.</a:t>
            </a:r>
          </a:p>
        </p:txBody>
      </p:sp>
    </p:spTree>
    <p:extLst>
      <p:ext uri="{BB962C8B-B14F-4D97-AF65-F5344CB8AC3E}">
        <p14:creationId xmlns:p14="http://schemas.microsoft.com/office/powerpoint/2010/main" val="32003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135188" y="2274838"/>
            <a:ext cx="79216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It is recommended to recite two </a:t>
            </a:r>
            <a:r>
              <a:rPr lang="en-US" altLang="en-US" sz="48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rakaah</a:t>
            </a: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Salah as Hadiya Ziyarah.</a:t>
            </a:r>
            <a:endParaRPr lang="en-GB" altLang="en-US" sz="4800" dirty="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43306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ٱبْنَ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مُحَمَّدٍ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ٱلْمُصْطَفٰى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son of Muhammad the well-chosen Prophet.</a:t>
            </a:r>
          </a:p>
        </p:txBody>
      </p:sp>
    </p:spTree>
    <p:extLst>
      <p:ext uri="{BB962C8B-B14F-4D97-AF65-F5344CB8AC3E}">
        <p14:creationId xmlns:p14="http://schemas.microsoft.com/office/powerpoint/2010/main" val="284806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ٱبْنَ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عَلِيٍّ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ٱلْمُرْتَضٰى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son of `Ali the well-pleased.</a:t>
            </a:r>
          </a:p>
        </p:txBody>
      </p:sp>
    </p:spTree>
    <p:extLst>
      <p:ext uri="{BB962C8B-B14F-4D97-AF65-F5344CB8AC3E}">
        <p14:creationId xmlns:p14="http://schemas.microsoft.com/office/powerpoint/2010/main" val="189999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ٱبْنَ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فَاطِمَةَ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ٱلزَّهْرَاءِ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son of Fatimah the luminous lady.</a:t>
            </a:r>
          </a:p>
        </p:txBody>
      </p:sp>
    </p:spTree>
    <p:extLst>
      <p:ext uri="{BB962C8B-B14F-4D97-AF65-F5344CB8AC3E}">
        <p14:creationId xmlns:p14="http://schemas.microsoft.com/office/powerpoint/2010/main" val="41032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ٱبْن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خَدِيـجَةَ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ٱلْكُبْرٰى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son of Khadijah the grand lady.</a:t>
            </a:r>
          </a:p>
        </p:txBody>
      </p:sp>
    </p:spTree>
    <p:extLst>
      <p:ext uri="{BB962C8B-B14F-4D97-AF65-F5344CB8AC3E}">
        <p14:creationId xmlns:p14="http://schemas.microsoft.com/office/powerpoint/2010/main" val="256778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ثَارَ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وَٱبْنَ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ثَارِهِ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vengeance of Allah, son of His vengeance,</a:t>
            </a:r>
          </a:p>
        </p:txBody>
      </p:sp>
    </p:spTree>
    <p:extLst>
      <p:ext uri="{BB962C8B-B14F-4D97-AF65-F5344CB8AC3E}">
        <p14:creationId xmlns:p14="http://schemas.microsoft.com/office/powerpoint/2010/main" val="14940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وَٱلْوِتْرَ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ٱلْمَوْتُورَ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the unavenged so far.</a:t>
            </a:r>
          </a:p>
        </p:txBody>
      </p:sp>
    </p:spTree>
    <p:extLst>
      <p:ext uri="{BB962C8B-B14F-4D97-AF65-F5344CB8AC3E}">
        <p14:creationId xmlns:p14="http://schemas.microsoft.com/office/powerpoint/2010/main" val="108126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أَشْهَدُ أَنَّكَ قَدْ أَقَمْتَ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ٱلصَّلاَةَ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I bear witness that you performed the prayers,</a:t>
            </a:r>
          </a:p>
        </p:txBody>
      </p:sp>
    </p:spTree>
    <p:extLst>
      <p:ext uri="{BB962C8B-B14F-4D97-AF65-F5344CB8AC3E}">
        <p14:creationId xmlns:p14="http://schemas.microsoft.com/office/powerpoint/2010/main" val="97683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وَآتَيْتَ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ٱلزَّكَاةَ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defrayed the poor-rate,</a:t>
            </a:r>
          </a:p>
        </p:txBody>
      </p:sp>
    </p:spTree>
    <p:extLst>
      <p:ext uri="{BB962C8B-B14F-4D97-AF65-F5344CB8AC3E}">
        <p14:creationId xmlns:p14="http://schemas.microsoft.com/office/powerpoint/2010/main" val="18667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وَأَمَرْتَ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بِٱلْمَعْرُوفِ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، وَنَهَيْتَ عَنِ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ٱلْمُنْكَرِ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enjoined the right,</a:t>
            </a:r>
            <a:r>
              <a:rPr lang="ar-SA" altLang="en-US" b="1" dirty="0">
                <a:ea typeface="MS Mincho" charset="-128"/>
              </a:rPr>
              <a:t> </a:t>
            </a:r>
            <a:r>
              <a:rPr lang="en-CA" altLang="en-US" b="1" dirty="0">
                <a:ea typeface="MS Mincho" charset="-128"/>
              </a:rPr>
              <a:t>forbade the wrong,</a:t>
            </a:r>
            <a:endParaRPr lang="en-US" altLang="en-US" b="1" dirty="0">
              <a:ea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836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EC544-DD31-3863-42CE-4D0FE043B250}"/>
              </a:ext>
            </a:extLst>
          </p:cNvPr>
          <p:cNvSpPr txBox="1"/>
          <p:nvPr/>
        </p:nvSpPr>
        <p:spPr>
          <a:xfrm>
            <a:off x="1989450" y="2276872"/>
            <a:ext cx="8355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Ziyarah of Imam al-</a:t>
            </a:r>
            <a:r>
              <a:rPr lang="en-US" sz="4800" kern="12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Husayn</a:t>
            </a: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(A</a:t>
            </a:r>
            <a:r>
              <a:rPr 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)</a:t>
            </a:r>
            <a:endParaRPr lang="en-US" altLang="en-US" sz="36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23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وَأَطَعْتَ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وَرَسُولَهُ حَتّٰى أَتَاكَ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ٱلْيَقِينُ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obeyed Allah and His Messenger until death came upon you.</a:t>
            </a:r>
          </a:p>
        </p:txBody>
      </p:sp>
    </p:spTree>
    <p:extLst>
      <p:ext uri="{BB962C8B-B14F-4D97-AF65-F5344CB8AC3E}">
        <p14:creationId xmlns:p14="http://schemas.microsoft.com/office/powerpoint/2010/main" val="875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فَلَعَنَ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أُمَّةً قَتَلَتْكَ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So, may Allah curse the people who slew you.</a:t>
            </a:r>
          </a:p>
        </p:txBody>
      </p:sp>
    </p:spTree>
    <p:extLst>
      <p:ext uri="{BB962C8B-B14F-4D97-AF65-F5344CB8AC3E}">
        <p14:creationId xmlns:p14="http://schemas.microsoft.com/office/powerpoint/2010/main" val="247188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وَلَعَنَ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أُمَّةً ظَلَمَتْكَ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May Allah curse the people who persecuted you.</a:t>
            </a:r>
          </a:p>
        </p:txBody>
      </p:sp>
    </p:spTree>
    <p:extLst>
      <p:ext uri="{BB962C8B-B14F-4D97-AF65-F5344CB8AC3E}">
        <p14:creationId xmlns:p14="http://schemas.microsoft.com/office/powerpoint/2010/main" val="273615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وَلَعَنَ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أُمَّةً سَمِعَتْ بِذٰلِكَ فَرَضِيَتْ بِهِ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May Allah curse the people who were pleased when they had heard of that.</a:t>
            </a:r>
          </a:p>
        </p:txBody>
      </p:sp>
    </p:spTree>
    <p:extLst>
      <p:ext uri="{BB962C8B-B14F-4D97-AF65-F5344CB8AC3E}">
        <p14:creationId xmlns:p14="http://schemas.microsoft.com/office/powerpoint/2010/main" val="21334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يَا مَوْلاَيَ يَا أَبَا عَبْدِ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l-PL" altLang="en-US" b="1" dirty="0">
                <a:ea typeface="MS Mincho" charset="-128"/>
              </a:rPr>
              <a:t>O my Master, O Abu-`Abdullah!</a:t>
            </a:r>
            <a:endParaRPr lang="en-US" altLang="en-US" b="1" dirty="0">
              <a:ea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201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أَشْهَدُ أَنَّكَ كُنْتَ نُوراً فِي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ٱلأَصْلاَبِ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ٱلشَّامِخَةِ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I bear witness that you were light in the sublime loins</a:t>
            </a:r>
          </a:p>
        </p:txBody>
      </p:sp>
    </p:spTree>
    <p:extLst>
      <p:ext uri="{BB962C8B-B14F-4D97-AF65-F5344CB8AC3E}">
        <p14:creationId xmlns:p14="http://schemas.microsoft.com/office/powerpoint/2010/main" val="46246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وَٱلأَرْحَامِ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ٱلْمُطَهَّرَةِ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purified wombs;</a:t>
            </a:r>
          </a:p>
        </p:txBody>
      </p:sp>
    </p:spTree>
    <p:extLst>
      <p:ext uri="{BB962C8B-B14F-4D97-AF65-F5344CB8AC3E}">
        <p14:creationId xmlns:p14="http://schemas.microsoft.com/office/powerpoint/2010/main" val="2569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لَمْ تُنَجِّسْكَ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ٱلْجَاهِلِيَّةُ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بِأَنْجَاسِهَا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the impurities of the Ignorance Era could not object you to filth</a:t>
            </a:r>
          </a:p>
        </p:txBody>
      </p:sp>
    </p:spTree>
    <p:extLst>
      <p:ext uri="{BB962C8B-B14F-4D97-AF65-F5344CB8AC3E}">
        <p14:creationId xmlns:p14="http://schemas.microsoft.com/office/powerpoint/2010/main" val="117132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وَلَمْ تُلْبِسْكَ مِنْ مُدْلَهِمَّاتِ ثِيَابِهَا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nor could it dress you its murky clothes.</a:t>
            </a:r>
          </a:p>
        </p:txBody>
      </p:sp>
    </p:spTree>
    <p:extLst>
      <p:ext uri="{BB962C8B-B14F-4D97-AF65-F5344CB8AC3E}">
        <p14:creationId xmlns:p14="http://schemas.microsoft.com/office/powerpoint/2010/main" val="418780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وَأَشْهَدُ أَنَّكَ مِنْ دَعَائِمِ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ٱلدِّينِ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I also bear witness that you are one of the mainstays of the religion</a:t>
            </a:r>
          </a:p>
        </p:txBody>
      </p:sp>
    </p:spTree>
    <p:extLst>
      <p:ext uri="{BB962C8B-B14F-4D97-AF65-F5344CB8AC3E}">
        <p14:creationId xmlns:p14="http://schemas.microsoft.com/office/powerpoint/2010/main" val="305478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4826" y="1443306"/>
            <a:ext cx="85693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668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O </a:t>
            </a:r>
            <a:r>
              <a:rPr lang="en-US" altLang="en-US" b="1" dirty="0" err="1">
                <a:ea typeface="MS Mincho" charset="-128"/>
              </a:rPr>
              <a:t>Alláh</a:t>
            </a:r>
            <a:r>
              <a:rPr lang="en-US" altLang="en-US" b="1" dirty="0">
                <a:ea typeface="MS Mincho" charset="-128"/>
              </a:rPr>
              <a:t> bless Muhammad 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وَأَرْكَانِ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ٱلْمُؤْمِنِينَ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the supports of the faithful believers.</a:t>
            </a:r>
          </a:p>
        </p:txBody>
      </p:sp>
    </p:spTree>
    <p:extLst>
      <p:ext uri="{BB962C8B-B14F-4D97-AF65-F5344CB8AC3E}">
        <p14:creationId xmlns:p14="http://schemas.microsoft.com/office/powerpoint/2010/main" val="326032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وَأَشْهَدُ أَنَّكَ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ٱلإِمَامُ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ٱلْبَرُّ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ٱلتَّقِيُّ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I also bear witness that you are the God-fearing, pious,</a:t>
            </a:r>
          </a:p>
        </p:txBody>
      </p:sp>
    </p:spTree>
    <p:extLst>
      <p:ext uri="{BB962C8B-B14F-4D97-AF65-F5344CB8AC3E}">
        <p14:creationId xmlns:p14="http://schemas.microsoft.com/office/powerpoint/2010/main" val="192908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ٱلرَّضِيُّ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ٱلزَّكِيُّ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ٱلْهَادِي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ٱلْمَهْدِيُّ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pleased, immaculate, guide, and well-guided Imam.</a:t>
            </a:r>
          </a:p>
        </p:txBody>
      </p:sp>
    </p:spTree>
    <p:extLst>
      <p:ext uri="{BB962C8B-B14F-4D97-AF65-F5344CB8AC3E}">
        <p14:creationId xmlns:p14="http://schemas.microsoft.com/office/powerpoint/2010/main" val="409312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وَأَشْهَدُ أَنَّ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ٱلأَئِمَّةَ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مِنْ وُلْدِكَ كَلِمَةُ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ٱلتَّقْوٰى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(I bear witness) that the Imams from your progeny are the spokesmen of piety,</a:t>
            </a:r>
          </a:p>
        </p:txBody>
      </p:sp>
    </p:spTree>
    <p:extLst>
      <p:ext uri="{BB962C8B-B14F-4D97-AF65-F5344CB8AC3E}">
        <p14:creationId xmlns:p14="http://schemas.microsoft.com/office/powerpoint/2010/main" val="63346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وَأَعْلاَمُ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ٱلْهُدٰى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the signs of guidance,</a:t>
            </a:r>
          </a:p>
        </p:txBody>
      </p:sp>
    </p:spTree>
    <p:extLst>
      <p:ext uri="{BB962C8B-B14F-4D97-AF65-F5344CB8AC3E}">
        <p14:creationId xmlns:p14="http://schemas.microsoft.com/office/powerpoint/2010/main" val="47157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وَٱلْعُروَةُ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ٱلْوُثْقٰى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the firmest handle (of Islam),</a:t>
            </a:r>
          </a:p>
        </p:txBody>
      </p:sp>
    </p:spTree>
    <p:extLst>
      <p:ext uri="{BB962C8B-B14F-4D97-AF65-F5344CB8AC3E}">
        <p14:creationId xmlns:p14="http://schemas.microsoft.com/office/powerpoint/2010/main" val="405175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وَٱلْحُجَّةُ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عَلٰى أَهْلِ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ٱلدُّنْيَا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the decisive Argument against the inhabitants of the world.</a:t>
            </a:r>
          </a:p>
        </p:txBody>
      </p:sp>
    </p:spTree>
    <p:extLst>
      <p:ext uri="{BB962C8B-B14F-4D97-AF65-F5344CB8AC3E}">
        <p14:creationId xmlns:p14="http://schemas.microsoft.com/office/powerpoint/2010/main" val="37490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وَأُشْهِدُ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وَمَلاَئِكَتَهُ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I call Allah, His angels,</a:t>
            </a:r>
          </a:p>
        </p:txBody>
      </p:sp>
    </p:spTree>
    <p:extLst>
      <p:ext uri="{BB962C8B-B14F-4D97-AF65-F5344CB8AC3E}">
        <p14:creationId xmlns:p14="http://schemas.microsoft.com/office/powerpoint/2010/main" val="407253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وَأَنْبِيَاءَهُ وَرُسُلَهُ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His Prophets, and His Messenger</a:t>
            </a:r>
          </a:p>
        </p:txBody>
      </p:sp>
    </p:spTree>
    <p:extLst>
      <p:ext uri="{BB962C8B-B14F-4D97-AF65-F5344CB8AC3E}">
        <p14:creationId xmlns:p14="http://schemas.microsoft.com/office/powerpoint/2010/main" val="24366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أَنِّي بِكُمْ مُؤْمِنٌ وَبِـإِيَابِكُمْ مُوقِنٌ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to witness for me that I believe in you all and in your Return,</a:t>
            </a:r>
          </a:p>
        </p:txBody>
      </p:sp>
    </p:spTree>
    <p:extLst>
      <p:ext uri="{BB962C8B-B14F-4D97-AF65-F5344CB8AC3E}">
        <p14:creationId xmlns:p14="http://schemas.microsoft.com/office/powerpoint/2010/main" val="114109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4826" y="1443306"/>
            <a:ext cx="85693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وَارِثَ آدَمَ صَفْوَةِ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ar-SA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668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inheritor of Adam the choice of Allah.</a:t>
            </a:r>
          </a:p>
        </p:txBody>
      </p:sp>
    </p:spTree>
    <p:extLst>
      <p:ext uri="{BB962C8B-B14F-4D97-AF65-F5344CB8AC3E}">
        <p14:creationId xmlns:p14="http://schemas.microsoft.com/office/powerpoint/2010/main" val="93826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بِشَرَائِعِ دِينِي وَخَوَاتِيمِ عَمَلي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I have full confidence in the laws of my religion and in the seals of my deeds,</a:t>
            </a:r>
          </a:p>
        </p:txBody>
      </p:sp>
    </p:spTree>
    <p:extLst>
      <p:ext uri="{BB962C8B-B14F-4D97-AF65-F5344CB8AC3E}">
        <p14:creationId xmlns:p14="http://schemas.microsoft.com/office/powerpoint/2010/main" val="76674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وَقَلْبِي لِقَلْبِكُمْ سِلْمٌ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my heart is at peace with you all,</a:t>
            </a:r>
          </a:p>
        </p:txBody>
      </p:sp>
    </p:spTree>
    <p:extLst>
      <p:ext uri="{BB962C8B-B14F-4D97-AF65-F5344CB8AC3E}">
        <p14:creationId xmlns:p14="http://schemas.microsoft.com/office/powerpoint/2010/main" val="188940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وَأَمْرِي لأَمْرِكُمْ مُتَّبِعٌ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all my affairs are based on your commands.</a:t>
            </a:r>
          </a:p>
        </p:txBody>
      </p:sp>
    </p:spTree>
    <p:extLst>
      <p:ext uri="{BB962C8B-B14F-4D97-AF65-F5344CB8AC3E}">
        <p14:creationId xmlns:p14="http://schemas.microsoft.com/office/powerpoint/2010/main" val="202296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صَلَوَاتُ اللَّهِ عَلَيْكُمْ وَعَلٰى أَرْوَاحِكُمْ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May Allah’s benedictions be on your souls,</a:t>
            </a:r>
          </a:p>
        </p:txBody>
      </p:sp>
    </p:spTree>
    <p:extLst>
      <p:ext uri="{BB962C8B-B14F-4D97-AF65-F5344CB8AC3E}">
        <p14:creationId xmlns:p14="http://schemas.microsoft.com/office/powerpoint/2010/main" val="37038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وَعَلٰى أَجْسَادِكُمْ وَعَلٰى أَجْسَامِكُمْ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your bodies, your forms,</a:t>
            </a:r>
          </a:p>
        </p:txBody>
      </p:sp>
    </p:spTree>
    <p:extLst>
      <p:ext uri="{BB962C8B-B14F-4D97-AF65-F5344CB8AC3E}">
        <p14:creationId xmlns:p14="http://schemas.microsoft.com/office/powerpoint/2010/main" val="12207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وَعَلٰى شَاهِدِكُمْ وَعَلٰى غَائِبِكُمْ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the present and the absent from you,</a:t>
            </a:r>
          </a:p>
        </p:txBody>
      </p:sp>
    </p:spTree>
    <p:extLst>
      <p:ext uri="{BB962C8B-B14F-4D97-AF65-F5344CB8AC3E}">
        <p14:creationId xmlns:p14="http://schemas.microsoft.com/office/powerpoint/2010/main" val="360613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وَعَلٰى ظَاهِرِكُمْ وَعَلٰى بَاطِنِكُمْ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the apparent and the invisible from you.</a:t>
            </a:r>
          </a:p>
        </p:txBody>
      </p:sp>
    </p:spTree>
    <p:extLst>
      <p:ext uri="{BB962C8B-B14F-4D97-AF65-F5344CB8AC3E}">
        <p14:creationId xmlns:p14="http://schemas.microsoft.com/office/powerpoint/2010/main" val="70766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بِأَبِي أَنْتَ وَأُمِّي يَا بْنَ رَسُولِ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My father and mother be sacrificed for you, O son of the Messenger of Allah!</a:t>
            </a:r>
          </a:p>
        </p:txBody>
      </p:sp>
    </p:spTree>
    <p:extLst>
      <p:ext uri="{BB962C8B-B14F-4D97-AF65-F5344CB8AC3E}">
        <p14:creationId xmlns:p14="http://schemas.microsoft.com/office/powerpoint/2010/main" val="26395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بِأَبِي أَنْتَ وَأُمِّي يَا أَبَا عَبْدِ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My father and mother be sacrificed for you, O Abu `Abdullah!</a:t>
            </a:r>
          </a:p>
        </p:txBody>
      </p:sp>
    </p:spTree>
    <p:extLst>
      <p:ext uri="{BB962C8B-B14F-4D97-AF65-F5344CB8AC3E}">
        <p14:creationId xmlns:p14="http://schemas.microsoft.com/office/powerpoint/2010/main" val="343589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لَقَدْ عَظُمَتِ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ٱلرَّزِيَّةُ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Extremely terrible was the calamity</a:t>
            </a:r>
          </a:p>
        </p:txBody>
      </p:sp>
    </p:spTree>
    <p:extLst>
      <p:ext uri="{BB962C8B-B14F-4D97-AF65-F5344CB8AC3E}">
        <p14:creationId xmlns:p14="http://schemas.microsoft.com/office/powerpoint/2010/main" val="12339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4826" y="1443306"/>
            <a:ext cx="85693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وَارِثَ نُوحٍ نَبِيِّ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ar-SA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668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inheritor of Noah the prophet of Allah.</a:t>
            </a:r>
          </a:p>
        </p:txBody>
      </p:sp>
    </p:spTree>
    <p:extLst>
      <p:ext uri="{BB962C8B-B14F-4D97-AF65-F5344CB8AC3E}">
        <p14:creationId xmlns:p14="http://schemas.microsoft.com/office/powerpoint/2010/main" val="146904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وَجَلَّتِ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ٱلْمُصيبَةُ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بِكَ عَلَيْنَا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astounding is the misfortune that you suffered upon us</a:t>
            </a:r>
          </a:p>
        </p:txBody>
      </p:sp>
    </p:spTree>
    <p:extLst>
      <p:ext uri="{BB962C8B-B14F-4D97-AF65-F5344CB8AC3E}">
        <p14:creationId xmlns:p14="http://schemas.microsoft.com/office/powerpoint/2010/main" val="33921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وَعَلٰى جَمِيعِ أَهْلِ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ٱلسَّمَاوَاتِ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وَٱلأَرْضِ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upon all the inhabitants of the heavens and the earth.</a:t>
            </a:r>
          </a:p>
        </p:txBody>
      </p:sp>
    </p:spTree>
    <p:extLst>
      <p:ext uri="{BB962C8B-B14F-4D97-AF65-F5344CB8AC3E}">
        <p14:creationId xmlns:p14="http://schemas.microsoft.com/office/powerpoint/2010/main" val="370905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فَلَعَنَ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أُمَّةً أَسْرَجَتْ وَأَلْجَمَتْ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Therefore, Allah may curse the people who saddled up, gave rein to their horses,</a:t>
            </a:r>
          </a:p>
        </p:txBody>
      </p:sp>
    </p:spTree>
    <p:extLst>
      <p:ext uri="{BB962C8B-B14F-4D97-AF65-F5344CB8AC3E}">
        <p14:creationId xmlns:p14="http://schemas.microsoft.com/office/powerpoint/2010/main" val="394849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وَتَهَيَّأَتْ لِقِتَالِكَ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prepared themselves to kill you.</a:t>
            </a:r>
          </a:p>
        </p:txBody>
      </p:sp>
    </p:spTree>
    <p:extLst>
      <p:ext uri="{BB962C8B-B14F-4D97-AF65-F5344CB8AC3E}">
        <p14:creationId xmlns:p14="http://schemas.microsoft.com/office/powerpoint/2010/main" val="50083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يَا مَوْلاَيَ يَا أَبَا عَبْدِ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l-PL" altLang="en-US" b="1" dirty="0">
                <a:ea typeface="MS Mincho" charset="-128"/>
              </a:rPr>
              <a:t>O my Master, O Abu `Abdullah!</a:t>
            </a:r>
            <a:endParaRPr lang="en-US" altLang="en-US" b="1" dirty="0">
              <a:ea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5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قَصَدْتُ حَرَمَكَ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I moved towards your sanctuary</a:t>
            </a:r>
          </a:p>
        </p:txBody>
      </p:sp>
    </p:spTree>
    <p:extLst>
      <p:ext uri="{BB962C8B-B14F-4D97-AF65-F5344CB8AC3E}">
        <p14:creationId xmlns:p14="http://schemas.microsoft.com/office/powerpoint/2010/main" val="291641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وَأَتَيْتُ إِلٰى مَشْهَدِكَ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came to your shrine</a:t>
            </a:r>
          </a:p>
        </p:txBody>
      </p:sp>
    </p:spTree>
    <p:extLst>
      <p:ext uri="{BB962C8B-B14F-4D97-AF65-F5344CB8AC3E}">
        <p14:creationId xmlns:p14="http://schemas.microsoft.com/office/powerpoint/2010/main" val="3386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أَسْأَلُ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بِٱلشَّأْنِ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ٱلَّذِي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لَكَ عِنْدَهُ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beseeching Allah in the name of the standing that you enjoy with Him</a:t>
            </a:r>
          </a:p>
        </p:txBody>
      </p:sp>
    </p:spTree>
    <p:extLst>
      <p:ext uri="{BB962C8B-B14F-4D97-AF65-F5344CB8AC3E}">
        <p14:creationId xmlns:p14="http://schemas.microsoft.com/office/powerpoint/2010/main" val="359663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وَبِٱلْمَحَلِّ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ٱلَّذِي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لَكَ لَدَيْهِ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the position that you occupy with Him</a:t>
            </a:r>
          </a:p>
        </p:txBody>
      </p:sp>
    </p:spTree>
    <p:extLst>
      <p:ext uri="{BB962C8B-B14F-4D97-AF65-F5344CB8AC3E}">
        <p14:creationId xmlns:p14="http://schemas.microsoft.com/office/powerpoint/2010/main" val="311321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أَنْ يُصَلِّيَ عَلٰى مُحَمَّدٍ وَآلِ مُحَمَّدٍ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to send blessings on Muhammad and on the Household of Muhammad</a:t>
            </a:r>
          </a:p>
        </p:txBody>
      </p:sp>
    </p:spTree>
    <p:extLst>
      <p:ext uri="{BB962C8B-B14F-4D97-AF65-F5344CB8AC3E}">
        <p14:creationId xmlns:p14="http://schemas.microsoft.com/office/powerpoint/2010/main" val="48576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7488" y="1443306"/>
            <a:ext cx="92897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وَارِثَ إِبْرَاهِيمَ خَلِيلِ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668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inheritor of Abraham the intimate friend of Allah.</a:t>
            </a:r>
          </a:p>
        </p:txBody>
      </p:sp>
    </p:spTree>
    <p:extLst>
      <p:ext uri="{BB962C8B-B14F-4D97-AF65-F5344CB8AC3E}">
        <p14:creationId xmlns:p14="http://schemas.microsoft.com/office/powerpoint/2010/main" val="32029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وَأَنْ يَجْعَلَنِي مَعَكُمْ فِي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ٱلدُّنْيَا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وَٱلآخِرَةِ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to keep me with you in this world and in the Hereafter.</a:t>
            </a:r>
          </a:p>
        </p:txBody>
      </p:sp>
    </p:spTree>
    <p:extLst>
      <p:ext uri="{BB962C8B-B14F-4D97-AF65-F5344CB8AC3E}">
        <p14:creationId xmlns:p14="http://schemas.microsoft.com/office/powerpoint/2010/main" val="15003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EC544-DD31-3863-42CE-4D0FE043B250}"/>
              </a:ext>
            </a:extLst>
          </p:cNvPr>
          <p:cNvSpPr txBox="1"/>
          <p:nvPr/>
        </p:nvSpPr>
        <p:spPr>
          <a:xfrm>
            <a:off x="1989450" y="2276872"/>
            <a:ext cx="8355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Ziyarah of Ali ibn al-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Husayn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(A)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5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ٱبْن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رَسُولِ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son of the Messenger of Allah.</a:t>
            </a:r>
          </a:p>
        </p:txBody>
      </p:sp>
    </p:spTree>
    <p:extLst>
      <p:ext uri="{BB962C8B-B14F-4D97-AF65-F5344CB8AC3E}">
        <p14:creationId xmlns:p14="http://schemas.microsoft.com/office/powerpoint/2010/main" val="186379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ٱبْن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نَبِيِّ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son of the Prophet of Allah.</a:t>
            </a:r>
          </a:p>
        </p:txBody>
      </p:sp>
    </p:spTree>
    <p:extLst>
      <p:ext uri="{BB962C8B-B14F-4D97-AF65-F5344CB8AC3E}">
        <p14:creationId xmlns:p14="http://schemas.microsoft.com/office/powerpoint/2010/main" val="69501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ٱبْن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أَمِيرِ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ٱلْمُؤْمِنِينَ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son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103193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ٱبْن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ٱلْحُسَيْنِ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ٱلشَّهِيدِ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son of al-</a:t>
            </a:r>
            <a:r>
              <a:rPr lang="en-US" altLang="en-US" b="1" dirty="0" err="1">
                <a:ea typeface="MS Mincho" charset="-128"/>
              </a:rPr>
              <a:t>Husayn</a:t>
            </a:r>
            <a:r>
              <a:rPr lang="en-US" altLang="en-US" b="1" dirty="0">
                <a:ea typeface="MS Mincho" charset="-128"/>
              </a:rPr>
              <a:t> the martyr.</a:t>
            </a:r>
          </a:p>
        </p:txBody>
      </p:sp>
    </p:spTree>
    <p:extLst>
      <p:ext uri="{BB962C8B-B14F-4D97-AF65-F5344CB8AC3E}">
        <p14:creationId xmlns:p14="http://schemas.microsoft.com/office/powerpoint/2010/main" val="386118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أَيُّهَا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ٱلشَّهِيدُ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martyr.</a:t>
            </a:r>
          </a:p>
        </p:txBody>
      </p:sp>
    </p:spTree>
    <p:extLst>
      <p:ext uri="{BB962C8B-B14F-4D97-AF65-F5344CB8AC3E}">
        <p14:creationId xmlns:p14="http://schemas.microsoft.com/office/powerpoint/2010/main" val="231183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أَيُّهَا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ٱلْمَظْلُومُ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وَٱبْنُ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ٱلْمَظْلُومِ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wronged and harassed and the son of the wrong and harassed.</a:t>
            </a:r>
          </a:p>
        </p:txBody>
      </p:sp>
    </p:spTree>
    <p:extLst>
      <p:ext uri="{BB962C8B-B14F-4D97-AF65-F5344CB8AC3E}">
        <p14:creationId xmlns:p14="http://schemas.microsoft.com/office/powerpoint/2010/main" val="128434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لَعَنَ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أُمَّةً قَتَلَتْكَ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Curse of Allah be on those who killed you.</a:t>
            </a:r>
          </a:p>
        </p:txBody>
      </p:sp>
    </p:spTree>
    <p:extLst>
      <p:ext uri="{BB962C8B-B14F-4D97-AF65-F5344CB8AC3E}">
        <p14:creationId xmlns:p14="http://schemas.microsoft.com/office/powerpoint/2010/main" val="2426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وَلَعَنَ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أُمَّةً ظَلَمَتْكَ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Curse of Allah be on those who persecuted you.</a:t>
            </a:r>
          </a:p>
        </p:txBody>
      </p:sp>
    </p:spTree>
    <p:extLst>
      <p:ext uri="{BB962C8B-B14F-4D97-AF65-F5344CB8AC3E}">
        <p14:creationId xmlns:p14="http://schemas.microsoft.com/office/powerpoint/2010/main" val="235074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4826" y="1443306"/>
            <a:ext cx="85693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وَارِثَ مُوسٰى كَلِيمِ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668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inheritor of Moses the spoken by Allah.</a:t>
            </a:r>
          </a:p>
        </p:txBody>
      </p:sp>
    </p:spTree>
    <p:extLst>
      <p:ext uri="{BB962C8B-B14F-4D97-AF65-F5344CB8AC3E}">
        <p14:creationId xmlns:p14="http://schemas.microsoft.com/office/powerpoint/2010/main" val="290829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وَلَعَنَ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أُمَّةً سَمِعَتْ </a:t>
            </a:r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بِذٰلِكَ فَرَضِيَتْ 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Curse of Allah be on those who heard this even but rested satisfied.</a:t>
            </a:r>
          </a:p>
        </p:txBody>
      </p:sp>
    </p:spTree>
    <p:extLst>
      <p:ext uri="{BB962C8B-B14F-4D97-AF65-F5344CB8AC3E}">
        <p14:creationId xmlns:p14="http://schemas.microsoft.com/office/powerpoint/2010/main" val="149802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وَلِيَّ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وَٱبْنَ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وَلِيِّهِ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intimate servant of Allah and the son of His intimate servant.</a:t>
            </a:r>
          </a:p>
        </p:txBody>
      </p:sp>
    </p:spTree>
    <p:extLst>
      <p:ext uri="{BB962C8B-B14F-4D97-AF65-F5344CB8AC3E}">
        <p14:creationId xmlns:p14="http://schemas.microsoft.com/office/powerpoint/2010/main" val="317859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لَقَدْ عَظُمَتِ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ٱلْمُصيبَةُ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Extremely terrible was the calamity</a:t>
            </a:r>
          </a:p>
        </p:txBody>
      </p:sp>
    </p:spTree>
    <p:extLst>
      <p:ext uri="{BB962C8B-B14F-4D97-AF65-F5344CB8AC3E}">
        <p14:creationId xmlns:p14="http://schemas.microsoft.com/office/powerpoint/2010/main" val="157417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وَجَلَّتِ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ٱلرَّزِيَّةُ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بِكَ عَلَيْنَا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astounding is the misfortune that you suffered, upon us</a:t>
            </a:r>
          </a:p>
        </p:txBody>
      </p:sp>
    </p:spTree>
    <p:extLst>
      <p:ext uri="{BB962C8B-B14F-4D97-AF65-F5344CB8AC3E}">
        <p14:creationId xmlns:p14="http://schemas.microsoft.com/office/powerpoint/2010/main" val="290809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وَعَلٰى جَمِيعِ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ٱلْمُسْلِمينَ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upon all Muslims.</a:t>
            </a:r>
          </a:p>
        </p:txBody>
      </p:sp>
    </p:spTree>
    <p:extLst>
      <p:ext uri="{BB962C8B-B14F-4D97-AF65-F5344CB8AC3E}">
        <p14:creationId xmlns:p14="http://schemas.microsoft.com/office/powerpoint/2010/main" val="9693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فَلَعَنَ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أُمَّةً قَتَلَتْكَ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So, curse of Allah be on those who killed you</a:t>
            </a:r>
          </a:p>
        </p:txBody>
      </p:sp>
    </p:spTree>
    <p:extLst>
      <p:ext uri="{BB962C8B-B14F-4D97-AF65-F5344CB8AC3E}">
        <p14:creationId xmlns:p14="http://schemas.microsoft.com/office/powerpoint/2010/main" val="271624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وَأَبْرَأُ إِلٰى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وَإِلَيْكَ مِنْهُمْ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I disavow them in the presence of Allah and You.</a:t>
            </a:r>
          </a:p>
        </p:txBody>
      </p:sp>
    </p:spTree>
    <p:extLst>
      <p:ext uri="{BB962C8B-B14F-4D97-AF65-F5344CB8AC3E}">
        <p14:creationId xmlns:p14="http://schemas.microsoft.com/office/powerpoint/2010/main" val="18050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EC544-DD31-3863-42CE-4D0FE043B250}"/>
              </a:ext>
            </a:extLst>
          </p:cNvPr>
          <p:cNvSpPr txBox="1"/>
          <p:nvPr/>
        </p:nvSpPr>
        <p:spPr>
          <a:xfrm>
            <a:off x="1989450" y="2276872"/>
            <a:ext cx="8355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Ziyarah of all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Shuhada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عَلَيْكُمْ يَا أَوْلِيَاءَ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وَأَحِبَّائَهُ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all of you, O friends and dears of Allah.</a:t>
            </a:r>
          </a:p>
        </p:txBody>
      </p:sp>
    </p:spTree>
    <p:extLst>
      <p:ext uri="{BB962C8B-B14F-4D97-AF65-F5344CB8AC3E}">
        <p14:creationId xmlns:p14="http://schemas.microsoft.com/office/powerpoint/2010/main" val="351851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عَلَيْكُمْ يَا أَصْفِيَاءَ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وَأَوِدَّاءَهُ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all of you, O choice of Allah and sincerely attached to Him.</a:t>
            </a:r>
          </a:p>
        </p:txBody>
      </p:sp>
    </p:spTree>
    <p:extLst>
      <p:ext uri="{BB962C8B-B14F-4D97-AF65-F5344CB8AC3E}">
        <p14:creationId xmlns:p14="http://schemas.microsoft.com/office/powerpoint/2010/main" val="160332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4826" y="1443306"/>
            <a:ext cx="85693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وَارِثَ عِيسٰى رُوحِ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668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inheritor of Jesus the spirit of Allah.</a:t>
            </a:r>
          </a:p>
        </p:txBody>
      </p:sp>
    </p:spTree>
    <p:extLst>
      <p:ext uri="{BB962C8B-B14F-4D97-AF65-F5344CB8AC3E}">
        <p14:creationId xmlns:p14="http://schemas.microsoft.com/office/powerpoint/2010/main" val="126772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عَلَيْكُمْ يَا أَنْصَارَ دِينِ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all of you, O supporters of Allah’s religion.</a:t>
            </a:r>
          </a:p>
        </p:txBody>
      </p:sp>
    </p:spTree>
    <p:extLst>
      <p:ext uri="{BB962C8B-B14F-4D97-AF65-F5344CB8AC3E}">
        <p14:creationId xmlns:p14="http://schemas.microsoft.com/office/powerpoint/2010/main" val="263268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عَلَيْكُمْ يَا أَنْصَارَ رَسُولِ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all of you, O supporters of the Messenger of Allah.</a:t>
            </a:r>
          </a:p>
        </p:txBody>
      </p:sp>
    </p:spTree>
    <p:extLst>
      <p:ext uri="{BB962C8B-B14F-4D97-AF65-F5344CB8AC3E}">
        <p14:creationId xmlns:p14="http://schemas.microsoft.com/office/powerpoint/2010/main" val="39225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عَلَيْكُمْ يَا أَنْصَارَ أَمِيرِ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ٱلْمُؤْمِنِينَ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all of you, O supporters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317447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عَلَيْكُمْ يَا أَنْصَارَ فَاطِمَةَ سَيِّدَةِ نِسَاءِ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ٱلْعَالَمِينَ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all of you, O supporters of Fatimah the doyenne of the women of this world.</a:t>
            </a:r>
          </a:p>
        </p:txBody>
      </p:sp>
    </p:spTree>
    <p:extLst>
      <p:ext uri="{BB962C8B-B14F-4D97-AF65-F5344CB8AC3E}">
        <p14:creationId xmlns:p14="http://schemas.microsoft.com/office/powerpoint/2010/main" val="339660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عَلَيْكُمْ يَا أَنْصَارَ أَبِي مُحَمَّدٍ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all of you, O supporters of Abu Muhammad,</a:t>
            </a:r>
          </a:p>
        </p:txBody>
      </p:sp>
    </p:spTree>
    <p:extLst>
      <p:ext uri="{BB962C8B-B14F-4D97-AF65-F5344CB8AC3E}">
        <p14:creationId xmlns:p14="http://schemas.microsoft.com/office/powerpoint/2010/main" val="1929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ٱلْحَسَنِ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ٱبْنِ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عَلِيٍّ الْوَلِيِّ [الزَّكِيِ‏] النَّاصِحِ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al-Hasan the son of `Ali, the saintly and sincere.</a:t>
            </a:r>
          </a:p>
        </p:txBody>
      </p:sp>
    </p:spTree>
    <p:extLst>
      <p:ext uri="{BB962C8B-B14F-4D97-AF65-F5344CB8AC3E}">
        <p14:creationId xmlns:p14="http://schemas.microsoft.com/office/powerpoint/2010/main" val="246422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عَلَيْكُمْ يَا أَنْصَارَ أَبِي عَبْدِ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all of you, O supporters of Abu-`Abdullah.</a:t>
            </a:r>
          </a:p>
        </p:txBody>
      </p:sp>
    </p:spTree>
    <p:extLst>
      <p:ext uri="{BB962C8B-B14F-4D97-AF65-F5344CB8AC3E}">
        <p14:creationId xmlns:p14="http://schemas.microsoft.com/office/powerpoint/2010/main" val="41169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بِأَبِي أَنْتُمْ وَأُمِّي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My father and mother be sacrificed for you.</a:t>
            </a:r>
          </a:p>
        </p:txBody>
      </p:sp>
    </p:spTree>
    <p:extLst>
      <p:ext uri="{BB962C8B-B14F-4D97-AF65-F5344CB8AC3E}">
        <p14:creationId xmlns:p14="http://schemas.microsoft.com/office/powerpoint/2010/main" val="41428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طِبْتُمْ وَطَابَتِ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ٱلأَرْضُ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ٱلَّتِي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فِيهَا دُفِنْتُمْ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Verily, pure be you and pure be the soil in which you were buried.</a:t>
            </a:r>
          </a:p>
        </p:txBody>
      </p:sp>
    </p:spTree>
    <p:extLst>
      <p:ext uri="{BB962C8B-B14F-4D97-AF65-F5344CB8AC3E}">
        <p14:creationId xmlns:p14="http://schemas.microsoft.com/office/powerpoint/2010/main" val="426544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وَفُزْتُمْ فَوْزاً عَظيماً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You attained great success.</a:t>
            </a:r>
          </a:p>
        </p:txBody>
      </p:sp>
    </p:spTree>
    <p:extLst>
      <p:ext uri="{BB962C8B-B14F-4D97-AF65-F5344CB8AC3E}">
        <p14:creationId xmlns:p14="http://schemas.microsoft.com/office/powerpoint/2010/main" val="22217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8579" y="1484784"/>
            <a:ext cx="921771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وَارِثَ مُحَمَّدٍ حَبِيبِ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668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inheritor of Muhammad the most beloved by Allah.</a:t>
            </a:r>
          </a:p>
        </p:txBody>
      </p:sp>
    </p:spTree>
    <p:extLst>
      <p:ext uri="{BB962C8B-B14F-4D97-AF65-F5344CB8AC3E}">
        <p14:creationId xmlns:p14="http://schemas.microsoft.com/office/powerpoint/2010/main" val="45920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فَيَا لَيْتَنِي كُنْتُ مَعَكُمْ فَأَفُوزَ مَعَكُمْ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Would that I were with you so that I could also share the accomplishment with you.</a:t>
            </a:r>
          </a:p>
        </p:txBody>
      </p:sp>
    </p:spTree>
    <p:extLst>
      <p:ext uri="{BB962C8B-B14F-4D97-AF65-F5344CB8AC3E}">
        <p14:creationId xmlns:p14="http://schemas.microsoft.com/office/powerpoint/2010/main" val="30758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EC544-DD31-3863-42CE-4D0FE043B250}"/>
              </a:ext>
            </a:extLst>
          </p:cNvPr>
          <p:cNvSpPr txBox="1"/>
          <p:nvPr/>
        </p:nvSpPr>
        <p:spPr>
          <a:xfrm>
            <a:off x="1989450" y="2276872"/>
            <a:ext cx="8355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Ziyarah of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Abal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Fadhl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'Abbas (A)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0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ٱبْنَ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امِيرِ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ٱلْمُؤْمِنِينَ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son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7919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ايُّهَا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ٱلْعَبْدُ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ٱلصَّالِحُ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righteous servant (of Allah)</a:t>
            </a:r>
          </a:p>
        </p:txBody>
      </p:sp>
    </p:spTree>
    <p:extLst>
      <p:ext uri="{BB962C8B-B14F-4D97-AF65-F5344CB8AC3E}">
        <p14:creationId xmlns:p14="http://schemas.microsoft.com/office/powerpoint/2010/main" val="27945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ٱلْمُطِيعُ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لِلَّهِ وَلِرَسُولِهِ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obedient to Allah and to His Messenger.</a:t>
            </a:r>
          </a:p>
        </p:txBody>
      </p:sp>
    </p:spTree>
    <p:extLst>
      <p:ext uri="{BB962C8B-B14F-4D97-AF65-F5344CB8AC3E}">
        <p14:creationId xmlns:p14="http://schemas.microsoft.com/office/powerpoint/2010/main" val="259876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اشْهَدُ انَّكَ قَدْ جَاهَدْتَ وَنَصَحْتَ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I bear witness that you strove (in the way of Allah), acted sincerely,</a:t>
            </a:r>
          </a:p>
        </p:txBody>
      </p:sp>
    </p:spTree>
    <p:extLst>
      <p:ext uri="{BB962C8B-B14F-4D97-AF65-F5344CB8AC3E}">
        <p14:creationId xmlns:p14="http://schemas.microsoft.com/office/powerpoint/2010/main" val="8040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وَصَبَرْتَ حَتّٰى اتَاكَ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ٱلْيَقِينُ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tolerated (harm) until death came upon you.</a:t>
            </a:r>
          </a:p>
        </p:txBody>
      </p:sp>
    </p:spTree>
    <p:extLst>
      <p:ext uri="{BB962C8B-B14F-4D97-AF65-F5344CB8AC3E}">
        <p14:creationId xmlns:p14="http://schemas.microsoft.com/office/powerpoint/2010/main" val="6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لَعَنَ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ٱلظَّالِمِينَ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لَكُمْ مِنَ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ٱلاوَّلِينَ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وَٱلآخِرِينَ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May Allah curse those who wronged you from the past and the present generations</a:t>
            </a:r>
          </a:p>
        </p:txBody>
      </p:sp>
    </p:spTree>
    <p:extLst>
      <p:ext uri="{BB962C8B-B14F-4D97-AF65-F5344CB8AC3E}">
        <p14:creationId xmlns:p14="http://schemas.microsoft.com/office/powerpoint/2010/main" val="10348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وَالْحَقَهُمْ بِدَرْكِ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ٱلْجَحِيمِ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may He send them to the lowest layer of the blazing Hell.</a:t>
            </a:r>
          </a:p>
        </p:txBody>
      </p:sp>
    </p:spTree>
    <p:extLst>
      <p:ext uri="{BB962C8B-B14F-4D97-AF65-F5344CB8AC3E}">
        <p14:creationId xmlns:p14="http://schemas.microsoft.com/office/powerpoint/2010/main" val="258159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4826" y="1443306"/>
            <a:ext cx="85693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668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O </a:t>
            </a:r>
            <a:r>
              <a:rPr lang="en-US" altLang="en-US" b="1" dirty="0" err="1">
                <a:ea typeface="MS Mincho" charset="-128"/>
              </a:rPr>
              <a:t>Alláh</a:t>
            </a:r>
            <a:r>
              <a:rPr lang="en-US" altLang="en-US" b="1" dirty="0">
                <a:ea typeface="MS Mincho" charset="-128"/>
              </a:rPr>
              <a:t> bless Muhammad 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01605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1710</Words>
  <Application>Microsoft Office PowerPoint</Application>
  <PresentationFormat>Widescreen</PresentationFormat>
  <Paragraphs>204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8" baseType="lpstr">
      <vt:lpstr>Abbas</vt:lpstr>
      <vt:lpstr>MS Mincho</vt:lpstr>
      <vt:lpstr>Arabic Typesetting</vt:lpstr>
      <vt:lpstr>Trebuchet MS</vt:lpstr>
      <vt:lpstr>Arial</vt:lpstr>
      <vt:lpstr>Calibri Light</vt:lpstr>
      <vt:lpstr>Default Design</vt:lpstr>
      <vt:lpstr>PowerPoint Presentation</vt:lpstr>
      <vt:lpstr>PowerPoint Presentation</vt:lpstr>
      <vt:lpstr>اَللَّهُمَّ صَلِّ عَلٰى مُحَمَّدٍ وَآلِ مُحَمَّدٍ</vt:lpstr>
      <vt:lpstr>اَلسَّلاَمُ عَلَيْكَ يَا وَارِثَ آدَمَ صَفْوَةِ ٱللَّهِ</vt:lpstr>
      <vt:lpstr>اَلسَّلاَمُ عَلَيْكَ يَا وَارِثَ نُوحٍ نَبِيِّ ٱللَّهِ</vt:lpstr>
      <vt:lpstr>اَلسَّلاَمُ عَلَيْكَ يَا وَارِثَ إِبْرَاهِيمَ خَلِيلِ ٱللَّهِ</vt:lpstr>
      <vt:lpstr>اَلسَّلاَمُ عَلَيْكَ يَا وَارِثَ مُوسٰى كَلِيمِ ٱللَّهِ</vt:lpstr>
      <vt:lpstr>اَلسَّلاَمُ عَلَيْكَ يَا وَارِثَ عِيسٰى رُوحِ ٱللَّهِ</vt:lpstr>
      <vt:lpstr>اَلسَّلاَمُ عَلَيْكَ يَا وَارِثَ مُحَمَّدٍ حَبِيبِ ٱللَّهِ</vt:lpstr>
      <vt:lpstr>اَلسَّلاَمُ عَلَيْكَ يَا وَارِثَ أَمِيرِ ٱلْمُؤْمِنِينَ عَلَيْهِ ٱلسَّلاَمُ</vt:lpstr>
      <vt:lpstr>اَلسَّلاَمُ عَلَيْكَ يَا ٱبْنَ مُحَمَّدٍ ٱلْمُصْطَفٰى</vt:lpstr>
      <vt:lpstr>اَلسَّلاَمُ عَلَيْكَ يَا ٱبْنَ عَلِيٍّ ٱلْمُرْتَضٰى</vt:lpstr>
      <vt:lpstr>اَلسَّلاَمُ عَلَيْكَ يَا ٱبْنَ فَاطِمَةَ ٱلزَّهْرَاءِ</vt:lpstr>
      <vt:lpstr>اَلسَّلاَمُ عَلَيْكَ يَا ٱبْن خَدِيـجَةَ ٱلْكُبْرٰى</vt:lpstr>
      <vt:lpstr>اَلسَّلاَمُ عَلَيْكَ يَا ثَارَ ٱللَّهِ وَٱبْنَ ثَارِهِ</vt:lpstr>
      <vt:lpstr>وَٱلْوِتْرَ ٱلْمَوْتُورَ</vt:lpstr>
      <vt:lpstr>أَشْهَدُ أَنَّكَ قَدْ أَقَمْتَ ٱلصَّلاَةَ</vt:lpstr>
      <vt:lpstr>وَآتَيْتَ ٱلزَّكَاةَ </vt:lpstr>
      <vt:lpstr>وَأَمَرْتَ بِٱلْمَعْرُوفِ، وَنَهَيْتَ عَنِ ٱلْمُنْكَرِ</vt:lpstr>
      <vt:lpstr>وَأَطَعْتَ ٱللَّهَ وَرَسُولَهُ حَتّٰى أَتَاكَ ٱلْيَقِينُ</vt:lpstr>
      <vt:lpstr>فَلَعَنَ ٱللَّهُ أُمَّةً قَتَلَتْكَ</vt:lpstr>
      <vt:lpstr>وَلَعَنَ ٱللَّهُ أُمَّةً ظَلَمَتْكَ</vt:lpstr>
      <vt:lpstr>وَلَعَنَ ٱللَّهُ أُمَّةً سَمِعَتْ بِذٰلِكَ فَرَضِيَتْ بِهِ</vt:lpstr>
      <vt:lpstr>يَا مَوْلاَيَ يَا أَبَا عَبْدِ ٱللَّهِ</vt:lpstr>
      <vt:lpstr>أَشْهَدُ أَنَّكَ كُنْتَ نُوراً فِي ٱلأَصْلاَبِ ٱلشَّامِخَةِ</vt:lpstr>
      <vt:lpstr>وَٱلأَرْحَامِ ٱلْمُطَهَّرَةِ</vt:lpstr>
      <vt:lpstr>لَمْ تُنَجِّسْكَ ٱلْجَاهِلِيَّةُ بِأَنْجَاسِهَا</vt:lpstr>
      <vt:lpstr>وَلَمْ تُلْبِسْكَ مِنْ مُدْلَهِمَّاتِ ثِيَابِهَا</vt:lpstr>
      <vt:lpstr>وَأَشْهَدُ أَنَّكَ مِنْ دَعَائِمِ ٱلدِّينِ</vt:lpstr>
      <vt:lpstr>وَأَرْكَانِ ٱلْمُؤْمِنِينَ</vt:lpstr>
      <vt:lpstr>وَأَشْهَدُ أَنَّكَ ٱلإِمَامُ ٱلْبَرُّ ٱلتَّقِيُّ</vt:lpstr>
      <vt:lpstr>ٱلرَّضِيُّ ٱلزَّكِيُّ ٱلْهَادِي ٱلْمَهْدِيُّ</vt:lpstr>
      <vt:lpstr>وَأَشْهَدُ أَنَّ ٱلأَئِمَّةَ مِنْ وُلْدِكَ كَلِمَةُ ٱلتَّقْوٰى</vt:lpstr>
      <vt:lpstr>وَأَعْلاَمُ ٱلْهُدٰى</vt:lpstr>
      <vt:lpstr>وَٱلْعُروَةُ ٱلْوُثْقٰى</vt:lpstr>
      <vt:lpstr>وَٱلْحُجَّةُ عَلٰى أَهْلِ ٱلدُّنْيَا</vt:lpstr>
      <vt:lpstr>وَأُشْهِدُ ٱللَّهَ وَمَلاَئِكَتَهُ</vt:lpstr>
      <vt:lpstr>وَأَنْبِيَاءَهُ وَرُسُلَهُ</vt:lpstr>
      <vt:lpstr>أَنِّي بِكُمْ مُؤْمِنٌ وَبِـإِيَابِكُمْ مُوقِنٌ</vt:lpstr>
      <vt:lpstr>بِشَرَائِعِ دِينِي وَخَوَاتِيمِ عَمَلي</vt:lpstr>
      <vt:lpstr>وَقَلْبِي لِقَلْبِكُمْ سِلْمٌ</vt:lpstr>
      <vt:lpstr>وَأَمْرِي لأَمْرِكُمْ مُتَّبِعٌ</vt:lpstr>
      <vt:lpstr>صَلَوَاتُ اللَّهِ عَلَيْكُمْ وَعَلٰى أَرْوَاحِكُمْ</vt:lpstr>
      <vt:lpstr>وَعَلٰى أَجْسَادِكُمْ وَعَلٰى أَجْسَامِكُمْ</vt:lpstr>
      <vt:lpstr>وَعَلٰى شَاهِدِكُمْ وَعَلٰى غَائِبِكُمْ</vt:lpstr>
      <vt:lpstr>وَعَلٰى ظَاهِرِكُمْ وَعَلٰى بَاطِنِكُمْ</vt:lpstr>
      <vt:lpstr>بِأَبِي أَنْتَ وَأُمِّي يَا بْنَ رَسُولِ ٱللَّهِ</vt:lpstr>
      <vt:lpstr>بِأَبِي أَنْتَ وَأُمِّي يَا أَبَا عَبْدِ ٱللَّهِ</vt:lpstr>
      <vt:lpstr>لَقَدْ عَظُمَتِ ٱلرَّزِيَّةُ</vt:lpstr>
      <vt:lpstr>وَجَلَّتِ ٱلْمُصيبَةُ بِكَ عَلَيْنَا</vt:lpstr>
      <vt:lpstr>وَعَلٰى جَمِيعِ أَهْلِ ٱلسَّمَاوَاتِ وَٱلأَرْضِ</vt:lpstr>
      <vt:lpstr>فَلَعَنَ ٱللَّهُ أُمَّةً أَسْرَجَتْ وَأَلْجَمَتْ</vt:lpstr>
      <vt:lpstr>وَتَهَيَّأَتْ لِقِتَالِكَ</vt:lpstr>
      <vt:lpstr>يَا مَوْلاَيَ يَا أَبَا عَبْدِ ٱللَّهِ</vt:lpstr>
      <vt:lpstr>قَصَدْتُ حَرَمَكَ</vt:lpstr>
      <vt:lpstr>وَأَتَيْتُ إِلٰى مَشْهَدِكَ</vt:lpstr>
      <vt:lpstr>أَسْأَلُ ٱللَّهَ بِٱلشَّأْنِ ٱلَّذِي لَكَ عِنْدَهُ</vt:lpstr>
      <vt:lpstr>وَبِٱلْمَحَلِّ ٱلَّذِي لَكَ لَدَيْهِ</vt:lpstr>
      <vt:lpstr>أَنْ يُصَلِّيَ عَلٰى مُحَمَّدٍ وَآلِ مُحَمَّدٍ</vt:lpstr>
      <vt:lpstr>وَأَنْ يَجْعَلَنِي مَعَكُمْ فِي ٱلدُّنْيَا وَٱلآخِرَةِ</vt:lpstr>
      <vt:lpstr>PowerPoint Presentation</vt:lpstr>
      <vt:lpstr>اَلسَّلاَمُ عَلَيْكَ يَا ٱبْن رَسُولِ ٱللَّهِ</vt:lpstr>
      <vt:lpstr>اَلسَّلاَمُ عَلَيْكَ يَا ٱبْن نَبِيِّ ٱللَّهِ</vt:lpstr>
      <vt:lpstr>اَلسَّلاَمُ عَلَيْكَ يَا ٱبْن أَمِيرِ ٱلْمُؤْمِنِينَ</vt:lpstr>
      <vt:lpstr>اَلسَّلاَمُ عَلَيْكَ يَا ٱبْن ٱلْحُسَيْنِ ٱلشَّهِيدِ</vt:lpstr>
      <vt:lpstr>اَلسَّلاَمُ عَلَيْكَ أَيُّهَا ٱلشَّهِيدُ</vt:lpstr>
      <vt:lpstr>اَلسَّلاَمُ عَلَيْكَ أَيُّهَا ٱلْمَظْلُومُ وَٱبْنُ ٱلْمَظْلُومِ</vt:lpstr>
      <vt:lpstr>لَعَنَ ٱللَّهُ أُمَّةً قَتَلَتْكَ</vt:lpstr>
      <vt:lpstr>وَلَعَنَ ٱللَّهُ أُمَّةً ظَلَمَتْكَ</vt:lpstr>
      <vt:lpstr>وَلَعَنَ ٱللَّهُ أُمَّةً سَمِعَتْ بِذٰلِكَ فَرَضِيَتْ بِهِ</vt:lpstr>
      <vt:lpstr>اَلسَّلاَمُ عَلَيْكَ يَا وَلِيَّ ٱللَّهِ وَٱبْنَ وَلِيِّهِ</vt:lpstr>
      <vt:lpstr>لَقَدْ عَظُمَتِ ٱلْمُصيبَةُ</vt:lpstr>
      <vt:lpstr>وَجَلَّتِ ٱلرَّزِيَّةُ بِكَ عَلَيْنَا</vt:lpstr>
      <vt:lpstr>وَعَلٰى جَمِيعِ ٱلْمُسْلِمينَ</vt:lpstr>
      <vt:lpstr>فَلَعَنَ ٱللَّهُ أُمَّةً قَتَلَتْكَ</vt:lpstr>
      <vt:lpstr>وَأَبْرَأُ إِلٰى ٱللَّهِ وَإِلَيْكَ مِنْهُمْ</vt:lpstr>
      <vt:lpstr>PowerPoint Presentation</vt:lpstr>
      <vt:lpstr>اَلسَّلاَمُ عَلَيْكُمْ يَا أَوْلِيَاءَ ٱللَّهِ وَأَحِبَّائَهُ</vt:lpstr>
      <vt:lpstr>اَلسَّلاَمُ عَلَيْكُمْ يَا أَصْفِيَاءَ ٱللَّهِ وَأَوِدَّاءَهُ</vt:lpstr>
      <vt:lpstr>اَلسَّلاَمُ عَلَيْكُمْ يَا أَنْصَارَ دِينِ ٱللَّهِ</vt:lpstr>
      <vt:lpstr>اَلسَّلاَمُ عَلَيْكُمْ يَا أَنْصَارَ رَسُولِ ٱللَّهِ</vt:lpstr>
      <vt:lpstr>اَلسَّلاَمُ عَلَيْكُمْ يَا أَنْصَارَ أَمِيرِ ٱلْمُؤْمِنِينَ</vt:lpstr>
      <vt:lpstr>اَلسَّلاَمُ عَلَيْكُمْ يَا أَنْصَارَ فَاطِمَةَ سَيِّدَةِ نِسَاءِ ٱلْعَالَمِينَ</vt:lpstr>
      <vt:lpstr>اَلسَّلاَمُ عَلَيْكُمْ يَا أَنْصَارَ أَبِي مُحَمَّدٍ</vt:lpstr>
      <vt:lpstr>ٱلْحَسَنِ ٱبْنِ عَلِيٍّ الْوَلِيِّ [الزَّكِيِ‏] النَّاصِحِ</vt:lpstr>
      <vt:lpstr>اَلسَّلاَمُ عَلَيْكُمْ يَا أَنْصَارَ أَبِي عَبْدِ ٱللَّهِ</vt:lpstr>
      <vt:lpstr>بِأَبِي أَنْتُمْ وَأُمِّي</vt:lpstr>
      <vt:lpstr>طِبْتُمْ وَطَابَتِ ٱلأَرْضُ ٱلَّتِي فِيهَا دُفِنْتُمْ</vt:lpstr>
      <vt:lpstr>وَفُزْتُمْ فَوْزاً عَظيماً</vt:lpstr>
      <vt:lpstr>فَيَا لَيْتَنِي كُنْتُ مَعَكُمْ فَأَفُوزَ مَعَكُمْ</vt:lpstr>
      <vt:lpstr>PowerPoint Presentation</vt:lpstr>
      <vt:lpstr>اَلسَّلاَمُ عَلَيْكَ يَا ٱبْنَ امِيرِ ٱلْمُؤْمِنِينَ</vt:lpstr>
      <vt:lpstr>اَلسَّلاَمُ عَلَيْكَ ايُّهَا ٱلْعَبْدُ ٱلصَّالِحُ</vt:lpstr>
      <vt:lpstr>ٱلْمُطِيعُ لِلَّهِ وَلِرَسُولِهِ</vt:lpstr>
      <vt:lpstr>اشْهَدُ انَّكَ قَدْ جَاهَدْتَ وَنَصَحْتَ</vt:lpstr>
      <vt:lpstr>وَصَبَرْتَ حَتّٰى اتَاكَ ٱلْيَقِينُ</vt:lpstr>
      <vt:lpstr>لَعَنَ ٱللَّهُ ٱلظَّالِمِينَ لَكُمْ مِنَ ٱلاوَّلِينَ وَٱلآخِرِينَ</vt:lpstr>
      <vt:lpstr>وَالْحَقَهُمْ بِدَرْكِ ٱلْجَحِيمِ</vt:lpstr>
      <vt:lpstr>اَللَّهُمَّ صَلِّ عَلٰى مُحَمَّدٍ وَآلِ مُحَمَّدٍ</vt:lpstr>
      <vt:lpstr>Please recite a  Surah al-Fatiha for all marhumeen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1</cp:revision>
  <dcterms:created xsi:type="dcterms:W3CDTF">2022-03-17T06:00:11Z</dcterms:created>
  <dcterms:modified xsi:type="dcterms:W3CDTF">2024-02-16T01:07:30Z</dcterms:modified>
</cp:coreProperties>
</file>