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90"/>
  </p:notesMasterIdLst>
  <p:sldIdLst>
    <p:sldId id="5442" r:id="rId2"/>
    <p:sldId id="5462" r:id="rId3"/>
    <p:sldId id="5463"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5440"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7" roundtripDataSignature="AMtx7mgIZbOWw9L6mHKAiFYRw3XXwlu9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6247" autoAdjust="0"/>
  </p:normalViewPr>
  <p:slideViewPr>
    <p:cSldViewPr snapToGrid="0">
      <p:cViewPr varScale="1">
        <p:scale>
          <a:sx n="56" d="100"/>
          <a:sy n="56" d="100"/>
        </p:scale>
        <p:origin x="3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9" name="Google Shape;649;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8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8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9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9740850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0938603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42361667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7570359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سورة يس</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لَقَدْ</a:t>
            </a:r>
            <a:r>
              <a:rPr lang="ar-IQ" dirty="0">
                <a:sym typeface="Arabic Typesetting"/>
              </a:rPr>
              <a:t> </a:t>
            </a:r>
            <a:r>
              <a:rPr lang="ar-IQ" dirty="0" err="1">
                <a:sym typeface="Arabic Typesetting"/>
              </a:rPr>
              <a:t>حَقَّ</a:t>
            </a:r>
            <a:r>
              <a:rPr lang="ar-IQ" dirty="0">
                <a:sym typeface="Arabic Typesetting"/>
              </a:rPr>
              <a:t> </a:t>
            </a:r>
            <a:r>
              <a:rPr lang="ar-IQ" dirty="0" err="1">
                <a:sym typeface="Arabic Typesetting"/>
              </a:rPr>
              <a:t>ٱلْقَوْلُ</a:t>
            </a:r>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أَكْثَرِهِمْ</a:t>
            </a:r>
            <a:r>
              <a:rPr lang="ar-IQ" dirty="0">
                <a:sym typeface="Arabic Typesetting"/>
              </a:rPr>
              <a:t> </a:t>
            </a:r>
            <a:r>
              <a:rPr lang="ar-IQ" dirty="0" err="1">
                <a:sym typeface="Arabic Typesetting"/>
              </a:rPr>
              <a:t>فَهُمْ</a:t>
            </a:r>
            <a:r>
              <a:rPr lang="ar-IQ" dirty="0">
                <a:sym typeface="Arabic Typesetting"/>
              </a:rPr>
              <a:t> </a:t>
            </a:r>
            <a:r>
              <a:rPr lang="ar-IQ" dirty="0" err="1">
                <a:sym typeface="Arabic Typesetting"/>
              </a:rPr>
              <a:t>لَا</a:t>
            </a:r>
            <a:r>
              <a:rPr lang="ar-IQ" dirty="0">
                <a:sym typeface="Arabic Typesetting"/>
              </a:rPr>
              <a:t> </a:t>
            </a:r>
            <a:r>
              <a:rPr lang="ar-IQ" dirty="0" err="1">
                <a:sym typeface="Arabic Typesetting"/>
              </a:rPr>
              <a:t>يُؤْمِنُونَ</a:t>
            </a:r>
            <a:r>
              <a:rPr lang="ar-IQ" dirty="0">
                <a:sym typeface="Arabic Typesetting"/>
              </a:rPr>
              <a:t> ﴿٧﴾</a:t>
            </a:r>
          </a:p>
        </p:txBody>
      </p:sp>
      <p:sp>
        <p:nvSpPr>
          <p:cNvPr id="169" name="Google Shape;169;p13"/>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 word has certainly become due against most of them, so they will not have faith.</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إِنَّا</a:t>
            </a:r>
            <a:r>
              <a:rPr lang="ar-IQ" dirty="0">
                <a:sym typeface="Arabic Typesetting"/>
              </a:rPr>
              <a:t> </a:t>
            </a:r>
            <a:r>
              <a:rPr lang="ar-IQ" dirty="0" err="1">
                <a:sym typeface="Arabic Typesetting"/>
              </a:rPr>
              <a:t>جَعَلْنَا</a:t>
            </a:r>
            <a:r>
              <a:rPr lang="ar-IQ" dirty="0">
                <a:sym typeface="Arabic Typesetting"/>
              </a:rPr>
              <a:t> </a:t>
            </a:r>
            <a:r>
              <a:rPr lang="ar-IQ" dirty="0" err="1">
                <a:sym typeface="Arabic Typesetting"/>
              </a:rPr>
              <a:t>فِىٓ</a:t>
            </a:r>
            <a:r>
              <a:rPr lang="ar-IQ" dirty="0">
                <a:sym typeface="Arabic Typesetting"/>
              </a:rPr>
              <a:t> </a:t>
            </a:r>
            <a:r>
              <a:rPr lang="ar-IQ" dirty="0" err="1">
                <a:sym typeface="Arabic Typesetting"/>
              </a:rPr>
              <a:t>أَعْنٰقِهِمْ</a:t>
            </a:r>
            <a:r>
              <a:rPr lang="ar-IQ" dirty="0">
                <a:sym typeface="Arabic Typesetting"/>
              </a:rPr>
              <a:t> </a:t>
            </a:r>
            <a:r>
              <a:rPr lang="ar-IQ" dirty="0" err="1">
                <a:sym typeface="Arabic Typesetting"/>
              </a:rPr>
              <a:t>أَغْلٰلًا</a:t>
            </a:r>
            <a:r>
              <a:rPr lang="ar-IQ" dirty="0">
                <a:sym typeface="Arabic Typesetting"/>
              </a:rPr>
              <a:t> </a:t>
            </a:r>
            <a:r>
              <a:rPr lang="ar-IQ" dirty="0" err="1">
                <a:sym typeface="Arabic Typesetting"/>
              </a:rPr>
              <a:t>فَهِىَ</a:t>
            </a:r>
            <a:r>
              <a:rPr lang="ar-IQ" dirty="0">
                <a:sym typeface="Arabic Typesetting"/>
              </a:rPr>
              <a:t> </a:t>
            </a:r>
            <a:r>
              <a:rPr lang="ar-IQ" dirty="0" err="1">
                <a:sym typeface="Arabic Typesetting"/>
              </a:rPr>
              <a:t>إِلَى</a:t>
            </a:r>
            <a:r>
              <a:rPr lang="ar-IQ" dirty="0">
                <a:sym typeface="Arabic Typesetting"/>
              </a:rPr>
              <a:t> </a:t>
            </a:r>
            <a:r>
              <a:rPr lang="ar-IQ" dirty="0" err="1">
                <a:sym typeface="Arabic Typesetting"/>
              </a:rPr>
              <a:t>ٱلْأَذْقَانِ</a:t>
            </a:r>
            <a:r>
              <a:rPr lang="ar-IQ" dirty="0">
                <a:sym typeface="Arabic Typesetting"/>
              </a:rPr>
              <a:t> </a:t>
            </a:r>
            <a:r>
              <a:rPr lang="ar-IQ" dirty="0" err="1">
                <a:sym typeface="Arabic Typesetting"/>
              </a:rPr>
              <a:t>فَهُم</a:t>
            </a:r>
            <a:r>
              <a:rPr lang="ar-IQ" dirty="0">
                <a:sym typeface="Arabic Typesetting"/>
              </a:rPr>
              <a:t> </a:t>
            </a:r>
            <a:r>
              <a:rPr lang="ar-IQ" dirty="0" err="1">
                <a:sym typeface="Arabic Typesetting"/>
              </a:rPr>
              <a:t>مُّقْمَحُونَ</a:t>
            </a:r>
            <a:r>
              <a:rPr lang="ar-IQ" dirty="0">
                <a:sym typeface="Arabic Typesetting"/>
              </a:rPr>
              <a:t> ﴿٨﴾</a:t>
            </a:r>
          </a:p>
        </p:txBody>
      </p:sp>
      <p:sp>
        <p:nvSpPr>
          <p:cNvPr id="176" name="Google Shape;176;p14"/>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Indeed We have put iron collars around their necks, which are up to the chins, so their heads are upturned.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5"/>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وَجَعَلْنَا</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بَيْنِ</a:t>
            </a:r>
            <a:r>
              <a:rPr lang="ar-IQ" dirty="0">
                <a:sym typeface="Arabic Typesetting"/>
              </a:rPr>
              <a:t> </a:t>
            </a:r>
            <a:r>
              <a:rPr lang="ar-IQ" dirty="0" err="1">
                <a:sym typeface="Arabic Typesetting"/>
              </a:rPr>
              <a:t>أَيْدِيهِمْ</a:t>
            </a:r>
            <a:r>
              <a:rPr lang="ar-IQ" dirty="0">
                <a:sym typeface="Arabic Typesetting"/>
              </a:rPr>
              <a:t> </a:t>
            </a:r>
            <a:r>
              <a:rPr lang="ar-IQ" dirty="0" err="1">
                <a:sym typeface="Arabic Typesetting"/>
              </a:rPr>
              <a:t>سَدًّا</a:t>
            </a:r>
            <a:r>
              <a:rPr lang="ar-IQ" dirty="0">
                <a:sym typeface="Arabic Typesetting"/>
              </a:rPr>
              <a:t> </a:t>
            </a:r>
            <a:r>
              <a:rPr lang="ar-IQ" dirty="0" err="1">
                <a:sym typeface="Arabic Typesetting"/>
              </a:rPr>
              <a:t>وَمِنْ</a:t>
            </a:r>
            <a:r>
              <a:rPr lang="ar-IQ" dirty="0">
                <a:sym typeface="Arabic Typesetting"/>
              </a:rPr>
              <a:t> </a:t>
            </a:r>
            <a:r>
              <a:rPr lang="ar-IQ" dirty="0" err="1">
                <a:sym typeface="Arabic Typesetting"/>
              </a:rPr>
              <a:t>خَلْفِهِمْ</a:t>
            </a:r>
            <a:r>
              <a:rPr lang="ar-IQ" dirty="0">
                <a:sym typeface="Arabic Typesetting"/>
              </a:rPr>
              <a:t> </a:t>
            </a:r>
            <a:r>
              <a:rPr lang="ar-IQ" dirty="0" err="1">
                <a:sym typeface="Arabic Typesetting"/>
              </a:rPr>
              <a:t>سَدًّا</a:t>
            </a:r>
            <a:r>
              <a:rPr lang="ar-IQ" dirty="0">
                <a:sym typeface="Arabic Typesetting"/>
              </a:rPr>
              <a:t> </a:t>
            </a:r>
            <a:r>
              <a:rPr lang="ar-IQ" dirty="0" err="1">
                <a:sym typeface="Arabic Typesetting"/>
              </a:rPr>
              <a:t>فَأَغْشَيْنٰهُمْ</a:t>
            </a:r>
            <a:r>
              <a:rPr lang="ar-IQ" dirty="0">
                <a:sym typeface="Arabic Typesetting"/>
              </a:rPr>
              <a:t> </a:t>
            </a:r>
            <a:r>
              <a:rPr lang="ar-IQ" dirty="0" err="1">
                <a:sym typeface="Arabic Typesetting"/>
              </a:rPr>
              <a:t>فَهُمْ</a:t>
            </a:r>
            <a:r>
              <a:rPr lang="ar-IQ" dirty="0">
                <a:sym typeface="Arabic Typesetting"/>
              </a:rPr>
              <a:t> </a:t>
            </a:r>
            <a:r>
              <a:rPr lang="ar-IQ" dirty="0" err="1">
                <a:sym typeface="Arabic Typesetting"/>
              </a:rPr>
              <a:t>لَا</a:t>
            </a:r>
            <a:r>
              <a:rPr lang="ar-IQ" dirty="0">
                <a:sym typeface="Arabic Typesetting"/>
              </a:rPr>
              <a:t> </a:t>
            </a:r>
            <a:r>
              <a:rPr lang="ar-IQ" dirty="0" err="1">
                <a:sym typeface="Arabic Typesetting"/>
              </a:rPr>
              <a:t>يُبْصِرُونَ</a:t>
            </a:r>
            <a:r>
              <a:rPr lang="ar-IQ" dirty="0">
                <a:sym typeface="Arabic Typesetting"/>
              </a:rPr>
              <a:t> ﴿٩﴾</a:t>
            </a:r>
          </a:p>
        </p:txBody>
      </p:sp>
      <p:sp>
        <p:nvSpPr>
          <p:cNvPr id="183" name="Google Shape;183;p15"/>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We have put a barrier before them and a barrier behind them, then We have blind-folded them, so they do not see.</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وَسَوَآءٌ عَلَيْهِمْ ءَأَنذَرْتَهُمْ أَمْ لَمْ تُنذِرْهُمْ لَا يُؤْمِنُونَ ﴿١٠﴾</a:t>
            </a:r>
          </a:p>
        </p:txBody>
      </p:sp>
      <p:sp>
        <p:nvSpPr>
          <p:cNvPr id="190" name="Google Shape;190;p16"/>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It is the same to them whether you warn them or do not warn them, they will not have faith.</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إِنَّمَا</a:t>
            </a:r>
            <a:r>
              <a:rPr lang="ar-IQ" dirty="0">
                <a:sym typeface="Arabic Typesetting"/>
              </a:rPr>
              <a:t> </a:t>
            </a:r>
            <a:r>
              <a:rPr lang="ar-IQ" dirty="0" err="1">
                <a:sym typeface="Arabic Typesetting"/>
              </a:rPr>
              <a:t>تُنذِرُ</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ٱتَّبَعَ</a:t>
            </a:r>
            <a:r>
              <a:rPr lang="ar-IQ" dirty="0">
                <a:sym typeface="Arabic Typesetting"/>
              </a:rPr>
              <a:t> </a:t>
            </a:r>
            <a:r>
              <a:rPr lang="ar-IQ" dirty="0" err="1">
                <a:sym typeface="Arabic Typesetting"/>
              </a:rPr>
              <a:t>ٱلذِّكْرَ</a:t>
            </a:r>
            <a:r>
              <a:rPr lang="ar-IQ" dirty="0">
                <a:sym typeface="Arabic Typesetting"/>
              </a:rPr>
              <a:t> </a:t>
            </a:r>
            <a:r>
              <a:rPr lang="ar-IQ" dirty="0" err="1">
                <a:sym typeface="Arabic Typesetting"/>
              </a:rPr>
              <a:t>وَخَشِىَ</a:t>
            </a:r>
            <a:r>
              <a:rPr lang="ar-IQ" dirty="0">
                <a:sym typeface="Arabic Typesetting"/>
              </a:rPr>
              <a:t> </a:t>
            </a:r>
            <a:r>
              <a:rPr lang="ar-IQ" dirty="0" err="1">
                <a:sym typeface="Arabic Typesetting"/>
              </a:rPr>
              <a:t>ٱلرَّحْمٰنَ</a:t>
            </a:r>
            <a:r>
              <a:rPr lang="ar-IQ" dirty="0">
                <a:sym typeface="Arabic Typesetting"/>
              </a:rPr>
              <a:t> </a:t>
            </a:r>
            <a:r>
              <a:rPr lang="ar-IQ" dirty="0" err="1">
                <a:sym typeface="Arabic Typesetting"/>
              </a:rPr>
              <a:t>بِٱلْغَيْبِۖ</a:t>
            </a:r>
            <a:r>
              <a:rPr lang="ar-IQ" dirty="0">
                <a:sym typeface="Arabic Typesetting"/>
              </a:rPr>
              <a:t> </a:t>
            </a:r>
            <a:r>
              <a:rPr lang="ar-IQ" dirty="0" err="1">
                <a:sym typeface="Arabic Typesetting"/>
              </a:rPr>
              <a:t>فَبَشِّرْهُ</a:t>
            </a:r>
            <a:r>
              <a:rPr lang="ar-IQ" dirty="0">
                <a:sym typeface="Arabic Typesetting"/>
              </a:rPr>
              <a:t> </a:t>
            </a:r>
            <a:r>
              <a:rPr lang="ar-IQ" dirty="0" err="1">
                <a:sym typeface="Arabic Typesetting"/>
              </a:rPr>
              <a:t>بِمَغْفِرَةٍ</a:t>
            </a:r>
            <a:r>
              <a:rPr lang="ar-IQ" dirty="0">
                <a:sym typeface="Arabic Typesetting"/>
              </a:rPr>
              <a:t> </a:t>
            </a:r>
            <a:r>
              <a:rPr lang="ar-IQ" dirty="0" err="1">
                <a:sym typeface="Arabic Typesetting"/>
              </a:rPr>
              <a:t>وَأَجْرٍ</a:t>
            </a:r>
            <a:r>
              <a:rPr lang="ar-IQ" dirty="0">
                <a:sym typeface="Arabic Typesetting"/>
              </a:rPr>
              <a:t> </a:t>
            </a:r>
            <a:r>
              <a:rPr lang="ar-IQ" dirty="0" err="1">
                <a:sym typeface="Arabic Typesetting"/>
              </a:rPr>
              <a:t>كَرِيمٍ</a:t>
            </a:r>
            <a:r>
              <a:rPr lang="ar-IQ" dirty="0">
                <a:sym typeface="Arabic Typesetting"/>
              </a:rPr>
              <a:t> ﴿١١﴾</a:t>
            </a:r>
          </a:p>
        </p:txBody>
      </p:sp>
      <p:sp>
        <p:nvSpPr>
          <p:cNvPr id="197" name="Google Shape;197;p17"/>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You can only warn someone who follows the Reminder and fears the All-beneficent in secret; so give him the good news of forgiveness and a noble reward.</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إِنَّا</a:t>
            </a:r>
            <a:r>
              <a:rPr lang="ar-IQ" dirty="0">
                <a:sym typeface="Arabic Typesetting"/>
              </a:rPr>
              <a:t> </a:t>
            </a:r>
            <a:r>
              <a:rPr lang="ar-IQ" dirty="0" err="1">
                <a:sym typeface="Arabic Typesetting"/>
              </a:rPr>
              <a:t>نَحْنُ</a:t>
            </a:r>
            <a:r>
              <a:rPr lang="ar-IQ" dirty="0">
                <a:sym typeface="Arabic Typesetting"/>
              </a:rPr>
              <a:t> </a:t>
            </a:r>
            <a:r>
              <a:rPr lang="ar-IQ" dirty="0" err="1">
                <a:sym typeface="Arabic Typesetting"/>
              </a:rPr>
              <a:t>نُحْىِ</a:t>
            </a:r>
            <a:r>
              <a:rPr lang="ar-IQ" dirty="0">
                <a:sym typeface="Arabic Typesetting"/>
              </a:rPr>
              <a:t> </a:t>
            </a:r>
            <a:r>
              <a:rPr lang="ar-IQ" dirty="0" err="1">
                <a:sym typeface="Arabic Typesetting"/>
              </a:rPr>
              <a:t>ٱلْمَوْتٰى</a:t>
            </a:r>
            <a:r>
              <a:rPr lang="ar-IQ" dirty="0">
                <a:sym typeface="Arabic Typesetting"/>
              </a:rPr>
              <a:t> </a:t>
            </a:r>
            <a:r>
              <a:rPr lang="ar-IQ" dirty="0" err="1">
                <a:sym typeface="Arabic Typesetting"/>
              </a:rPr>
              <a:t>وَنَكْتُبُ</a:t>
            </a:r>
            <a:r>
              <a:rPr lang="ar-IQ" dirty="0">
                <a:sym typeface="Arabic Typesetting"/>
              </a:rPr>
              <a:t> </a:t>
            </a:r>
            <a:r>
              <a:rPr lang="ar-IQ" dirty="0" err="1">
                <a:sym typeface="Arabic Typesetting"/>
              </a:rPr>
              <a:t>مَا</a:t>
            </a:r>
            <a:r>
              <a:rPr lang="ar-IQ" dirty="0">
                <a:sym typeface="Arabic Typesetting"/>
              </a:rPr>
              <a:t> </a:t>
            </a:r>
            <a:r>
              <a:rPr lang="ar-IQ" dirty="0" err="1">
                <a:sym typeface="Arabic Typesetting"/>
              </a:rPr>
              <a:t>قَدَّمُوا</a:t>
            </a:r>
            <a:r>
              <a:rPr lang="ar-IQ" dirty="0">
                <a:sym typeface="Arabic Typesetting"/>
              </a:rPr>
              <a:t>۟ </a:t>
            </a:r>
            <a:r>
              <a:rPr lang="ar-IQ" dirty="0" err="1">
                <a:sym typeface="Arabic Typesetting"/>
              </a:rPr>
              <a:t>وَءَاثٰرَهُمْۚ</a:t>
            </a:r>
            <a:r>
              <a:rPr lang="ar-IQ" dirty="0">
                <a:sym typeface="Arabic Typesetting"/>
              </a:rPr>
              <a:t> </a:t>
            </a:r>
            <a:r>
              <a:rPr lang="ar-IQ" dirty="0" err="1">
                <a:sym typeface="Arabic Typesetting"/>
              </a:rPr>
              <a:t>وَكُلَّ</a:t>
            </a:r>
            <a:r>
              <a:rPr lang="ar-IQ" dirty="0">
                <a:sym typeface="Arabic Typesetting"/>
              </a:rPr>
              <a:t> </a:t>
            </a:r>
            <a:r>
              <a:rPr lang="ar-IQ" dirty="0" err="1">
                <a:sym typeface="Arabic Typesetting"/>
              </a:rPr>
              <a:t>شَىْءٍ</a:t>
            </a:r>
            <a:r>
              <a:rPr lang="ar-IQ" dirty="0">
                <a:sym typeface="Arabic Typesetting"/>
              </a:rPr>
              <a:t> </a:t>
            </a:r>
            <a:r>
              <a:rPr lang="ar-IQ" dirty="0" err="1">
                <a:sym typeface="Arabic Typesetting"/>
              </a:rPr>
              <a:t>أَحْصَيْنٰهُ</a:t>
            </a:r>
            <a:r>
              <a:rPr lang="ar-IQ" dirty="0">
                <a:sym typeface="Arabic Typesetting"/>
              </a:rPr>
              <a:t> </a:t>
            </a:r>
            <a:r>
              <a:rPr lang="ar-IQ" dirty="0" err="1">
                <a:sym typeface="Arabic Typesetting"/>
              </a:rPr>
              <a:t>فِىٓ</a:t>
            </a:r>
            <a:r>
              <a:rPr lang="ar-IQ" dirty="0">
                <a:sym typeface="Arabic Typesetting"/>
              </a:rPr>
              <a:t> </a:t>
            </a:r>
            <a:r>
              <a:rPr lang="ar-IQ" dirty="0" err="1">
                <a:sym typeface="Arabic Typesetting"/>
              </a:rPr>
              <a:t>إِمَامٍ</a:t>
            </a:r>
            <a:r>
              <a:rPr lang="ar-IQ" dirty="0">
                <a:sym typeface="Arabic Typesetting"/>
              </a:rPr>
              <a:t> </a:t>
            </a:r>
            <a:r>
              <a:rPr lang="ar-IQ" dirty="0" err="1">
                <a:sym typeface="Arabic Typesetting"/>
              </a:rPr>
              <a:t>مُّبِينٍ</a:t>
            </a:r>
            <a:r>
              <a:rPr lang="ar-IQ" dirty="0">
                <a:sym typeface="Arabic Typesetting"/>
              </a:rPr>
              <a:t> ﴿١٢﴾</a:t>
            </a:r>
          </a:p>
        </p:txBody>
      </p:sp>
      <p:sp>
        <p:nvSpPr>
          <p:cNvPr id="204" name="Google Shape;204;p18"/>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Indeed it is We who revive the dead and write what they have sent ahead and their effects [which they left behind], and We have figured everything in a manifest Imam.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وَٱضْرِبْ</a:t>
            </a:r>
            <a:r>
              <a:rPr lang="ar-IQ" dirty="0">
                <a:sym typeface="Arabic Typesetting"/>
              </a:rPr>
              <a:t> </a:t>
            </a:r>
            <a:r>
              <a:rPr lang="ar-IQ" dirty="0" err="1">
                <a:sym typeface="Arabic Typesetting"/>
              </a:rPr>
              <a:t>لَهُم</a:t>
            </a:r>
            <a:r>
              <a:rPr lang="ar-IQ" dirty="0">
                <a:sym typeface="Arabic Typesetting"/>
              </a:rPr>
              <a:t> </a:t>
            </a:r>
            <a:r>
              <a:rPr lang="ar-IQ" dirty="0" err="1">
                <a:sym typeface="Arabic Typesetting"/>
              </a:rPr>
              <a:t>مَّثَلًا</a:t>
            </a:r>
            <a:r>
              <a:rPr lang="ar-IQ" dirty="0">
                <a:sym typeface="Arabic Typesetting"/>
              </a:rPr>
              <a:t> </a:t>
            </a:r>
            <a:r>
              <a:rPr lang="ar-IQ" dirty="0" err="1">
                <a:sym typeface="Arabic Typesetting"/>
              </a:rPr>
              <a:t>أَصْحٰبَ</a:t>
            </a:r>
            <a:r>
              <a:rPr lang="ar-IQ" dirty="0">
                <a:sym typeface="Arabic Typesetting"/>
              </a:rPr>
              <a:t> </a:t>
            </a:r>
            <a:r>
              <a:rPr lang="ar-IQ" dirty="0" err="1">
                <a:sym typeface="Arabic Typesetting"/>
              </a:rPr>
              <a:t>ٱلْقَرْيَةِ</a:t>
            </a:r>
            <a:r>
              <a:rPr lang="ar-IQ" dirty="0">
                <a:sym typeface="Arabic Typesetting"/>
              </a:rPr>
              <a:t> </a:t>
            </a:r>
            <a:r>
              <a:rPr lang="ar-IQ" dirty="0" err="1">
                <a:sym typeface="Arabic Typesetting"/>
              </a:rPr>
              <a:t>إِذْ</a:t>
            </a:r>
            <a:r>
              <a:rPr lang="ar-IQ" dirty="0">
                <a:sym typeface="Arabic Typesetting"/>
              </a:rPr>
              <a:t> </a:t>
            </a:r>
            <a:r>
              <a:rPr lang="ar-IQ" dirty="0" err="1">
                <a:sym typeface="Arabic Typesetting"/>
              </a:rPr>
              <a:t>جَآءَهَا</a:t>
            </a:r>
            <a:r>
              <a:rPr lang="ar-IQ" dirty="0">
                <a:sym typeface="Arabic Typesetting"/>
              </a:rPr>
              <a:t> </a:t>
            </a:r>
            <a:r>
              <a:rPr lang="ar-IQ" dirty="0" err="1">
                <a:sym typeface="Arabic Typesetting"/>
              </a:rPr>
              <a:t>ٱلْمُرْسَلُونَ</a:t>
            </a:r>
            <a:r>
              <a:rPr lang="ar-IQ" dirty="0">
                <a:sym typeface="Arabic Typesetting"/>
              </a:rPr>
              <a:t> ﴿١٣﴾ </a:t>
            </a:r>
          </a:p>
        </p:txBody>
      </p:sp>
      <p:sp>
        <p:nvSpPr>
          <p:cNvPr id="211" name="Google Shape;211;p19"/>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Cite for them the example of the inhabitants of the town when the apostles came to it.</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إِذْ</a:t>
            </a:r>
            <a:r>
              <a:rPr lang="ar-IQ" dirty="0">
                <a:sym typeface="Arabic Typesetting"/>
              </a:rPr>
              <a:t> </a:t>
            </a:r>
            <a:r>
              <a:rPr lang="ar-IQ" dirty="0" err="1">
                <a:sym typeface="Arabic Typesetting"/>
              </a:rPr>
              <a:t>أَرْسَلْنَآ</a:t>
            </a:r>
            <a:r>
              <a:rPr lang="ar-IQ" dirty="0">
                <a:sym typeface="Arabic Typesetting"/>
              </a:rPr>
              <a:t> </a:t>
            </a:r>
            <a:r>
              <a:rPr lang="ar-IQ" dirty="0" err="1">
                <a:sym typeface="Arabic Typesetting"/>
              </a:rPr>
              <a:t>إِلَيْهِمُ</a:t>
            </a:r>
            <a:r>
              <a:rPr lang="ar-IQ" dirty="0">
                <a:sym typeface="Arabic Typesetting"/>
              </a:rPr>
              <a:t> </a:t>
            </a:r>
            <a:r>
              <a:rPr lang="ar-IQ" dirty="0" err="1">
                <a:sym typeface="Arabic Typesetting"/>
              </a:rPr>
              <a:t>ٱثْنَيْنِ</a:t>
            </a:r>
            <a:r>
              <a:rPr lang="ar-IQ" dirty="0">
                <a:sym typeface="Arabic Typesetting"/>
              </a:rPr>
              <a:t> </a:t>
            </a:r>
            <a:r>
              <a:rPr lang="ar-IQ" dirty="0" err="1">
                <a:sym typeface="Arabic Typesetting"/>
              </a:rPr>
              <a:t>فَكَذَّبُوهُمَا</a:t>
            </a:r>
            <a:r>
              <a:rPr lang="ar-IQ" dirty="0">
                <a:sym typeface="Arabic Typesetting"/>
              </a:rPr>
              <a:t> </a:t>
            </a:r>
            <a:r>
              <a:rPr lang="ar-IQ" dirty="0" err="1">
                <a:sym typeface="Arabic Typesetting"/>
              </a:rPr>
              <a:t>فَعَزَّزْنَا</a:t>
            </a:r>
            <a:r>
              <a:rPr lang="ar-IQ" dirty="0">
                <a:sym typeface="Arabic Typesetting"/>
              </a:rPr>
              <a:t> </a:t>
            </a:r>
            <a:r>
              <a:rPr lang="ar-IQ" dirty="0" err="1">
                <a:sym typeface="Arabic Typesetting"/>
              </a:rPr>
              <a:t>بِثَالِثٍ</a:t>
            </a:r>
            <a:r>
              <a:rPr lang="ar-IQ" dirty="0">
                <a:sym typeface="Arabic Typesetting"/>
              </a:rPr>
              <a:t> </a:t>
            </a:r>
            <a:r>
              <a:rPr lang="ar-IQ" dirty="0" err="1">
                <a:sym typeface="Arabic Typesetting"/>
              </a:rPr>
              <a:t>فَقَالُوٓا</a:t>
            </a:r>
            <a:r>
              <a:rPr lang="ar-IQ" dirty="0">
                <a:sym typeface="Arabic Typesetting"/>
              </a:rPr>
              <a:t>۟ </a:t>
            </a:r>
            <a:r>
              <a:rPr lang="ar-IQ" dirty="0" err="1">
                <a:sym typeface="Arabic Typesetting"/>
              </a:rPr>
              <a:t>إِنَّآ</a:t>
            </a:r>
            <a:r>
              <a:rPr lang="ar-IQ" dirty="0">
                <a:sym typeface="Arabic Typesetting"/>
              </a:rPr>
              <a:t> </a:t>
            </a:r>
            <a:r>
              <a:rPr lang="ar-IQ" dirty="0" err="1">
                <a:sym typeface="Arabic Typesetting"/>
              </a:rPr>
              <a:t>إِلَيْكُم</a:t>
            </a:r>
            <a:r>
              <a:rPr lang="ar-IQ" dirty="0">
                <a:sym typeface="Arabic Typesetting"/>
              </a:rPr>
              <a:t> </a:t>
            </a:r>
            <a:r>
              <a:rPr lang="ar-IQ" dirty="0" err="1">
                <a:sym typeface="Arabic Typesetting"/>
              </a:rPr>
              <a:t>مُّرْسَلُونَ</a:t>
            </a:r>
            <a:r>
              <a:rPr lang="ar-IQ" dirty="0">
                <a:sym typeface="Arabic Typesetting"/>
              </a:rPr>
              <a:t> ﴿١٤﴾</a:t>
            </a:r>
          </a:p>
        </p:txBody>
      </p:sp>
      <p:sp>
        <p:nvSpPr>
          <p:cNvPr id="218" name="Google Shape;218;p20"/>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dirty="0">
                <a:sym typeface="Calibri"/>
              </a:rPr>
              <a:t>When We sent to them two [apostles], they impugned both of them. Then We reinforced them with a third, and they said, ‘We have indeed been sent to you.’</a:t>
            </a:r>
            <a:endParaRPr lang="en-US" dirty="0"/>
          </a:p>
          <a:p>
            <a:pPr lvl="0"/>
            <a:endParaRPr lang="en-US" dirty="0">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قَالُوا</a:t>
            </a:r>
            <a:r>
              <a:rPr lang="ar-IQ" dirty="0">
                <a:sym typeface="Arabic Typesetting"/>
              </a:rPr>
              <a:t>۟ </a:t>
            </a:r>
            <a:r>
              <a:rPr lang="ar-IQ" dirty="0" err="1">
                <a:sym typeface="Arabic Typesetting"/>
              </a:rPr>
              <a:t>مَآ</a:t>
            </a:r>
            <a:r>
              <a:rPr lang="ar-IQ" dirty="0">
                <a:sym typeface="Arabic Typesetting"/>
              </a:rPr>
              <a:t> </a:t>
            </a:r>
            <a:r>
              <a:rPr lang="ar-IQ" dirty="0" err="1">
                <a:sym typeface="Arabic Typesetting"/>
              </a:rPr>
              <a:t>أَنتُمْ</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بَشَرٌ</a:t>
            </a:r>
            <a:r>
              <a:rPr lang="ar-IQ" dirty="0">
                <a:sym typeface="Arabic Typesetting"/>
              </a:rPr>
              <a:t> </a:t>
            </a:r>
            <a:r>
              <a:rPr lang="ar-IQ" dirty="0" err="1">
                <a:sym typeface="Arabic Typesetting"/>
              </a:rPr>
              <a:t>مِّثْلُنَا</a:t>
            </a:r>
            <a:r>
              <a:rPr lang="ar-IQ" dirty="0">
                <a:sym typeface="Arabic Typesetting"/>
              </a:rPr>
              <a:t> </a:t>
            </a:r>
            <a:r>
              <a:rPr lang="ar-IQ" dirty="0" err="1">
                <a:sym typeface="Arabic Typesetting"/>
              </a:rPr>
              <a:t>وَمَآ</a:t>
            </a:r>
            <a:r>
              <a:rPr lang="ar-IQ" dirty="0">
                <a:sym typeface="Arabic Typesetting"/>
              </a:rPr>
              <a:t> </a:t>
            </a:r>
            <a:r>
              <a:rPr lang="ar-IQ" dirty="0" err="1">
                <a:sym typeface="Arabic Typesetting"/>
              </a:rPr>
              <a:t>أَنزَلَ</a:t>
            </a:r>
            <a:r>
              <a:rPr lang="ar-IQ" dirty="0">
                <a:sym typeface="Arabic Typesetting"/>
              </a:rPr>
              <a:t> </a:t>
            </a:r>
            <a:r>
              <a:rPr lang="ar-IQ" dirty="0" err="1">
                <a:sym typeface="Arabic Typesetting"/>
              </a:rPr>
              <a:t>ٱلرَّحْمٰنُ</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شَىْءٍ</a:t>
            </a:r>
            <a:r>
              <a:rPr lang="ar-IQ" dirty="0">
                <a:sym typeface="Arabic Typesetting"/>
              </a:rPr>
              <a:t> </a:t>
            </a:r>
            <a:r>
              <a:rPr lang="ar-IQ" dirty="0" err="1">
                <a:sym typeface="Arabic Typesetting"/>
              </a:rPr>
              <a:t>إِنْ</a:t>
            </a:r>
            <a:r>
              <a:rPr lang="ar-IQ" dirty="0">
                <a:sym typeface="Arabic Typesetting"/>
              </a:rPr>
              <a:t> </a:t>
            </a:r>
            <a:r>
              <a:rPr lang="ar-IQ" dirty="0" err="1">
                <a:sym typeface="Arabic Typesetting"/>
              </a:rPr>
              <a:t>أَنتُمْ</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تَكْذِبُونَ</a:t>
            </a:r>
            <a:r>
              <a:rPr lang="ar-IQ" dirty="0">
                <a:sym typeface="Arabic Typesetting"/>
              </a:rPr>
              <a:t> ﴿١٥﴾</a:t>
            </a:r>
          </a:p>
        </p:txBody>
      </p:sp>
      <p:sp>
        <p:nvSpPr>
          <p:cNvPr id="225" name="Google Shape;225;p21"/>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They said, ‘You are nothing but humans like us, and the All-beneficent has not sent down anything, and you are only lying.’</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2"/>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قَالُوا۟ رَبُّنَا يَعْلَمُ إِنَّآ إِلَيْكُمْ لَمُرْسَلُونَ ﴿١٦﴾</a:t>
            </a:r>
          </a:p>
        </p:txBody>
      </p:sp>
      <p:sp>
        <p:nvSpPr>
          <p:cNvPr id="232" name="Google Shape;232;p22"/>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They said, ‘Our Lord knows that we have indeed been sent to you,</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3573451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وَمَا</a:t>
            </a:r>
            <a:r>
              <a:rPr lang="ar-IQ" dirty="0">
                <a:sym typeface="Arabic Typesetting"/>
              </a:rPr>
              <a:t> </a:t>
            </a:r>
            <a:r>
              <a:rPr lang="ar-IQ" dirty="0" err="1">
                <a:sym typeface="Arabic Typesetting"/>
              </a:rPr>
              <a:t>عَلَيْنَآ</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ٱلْبَلٰغُ</a:t>
            </a:r>
            <a:r>
              <a:rPr lang="ar-IQ" dirty="0">
                <a:sym typeface="Arabic Typesetting"/>
              </a:rPr>
              <a:t> </a:t>
            </a:r>
            <a:r>
              <a:rPr lang="ar-IQ" dirty="0" err="1">
                <a:sym typeface="Arabic Typesetting"/>
              </a:rPr>
              <a:t>ٱلْمُبِينُ</a:t>
            </a:r>
            <a:r>
              <a:rPr lang="ar-IQ" dirty="0">
                <a:sym typeface="Arabic Typesetting"/>
              </a:rPr>
              <a:t> ﴿١٧﴾</a:t>
            </a:r>
          </a:p>
        </p:txBody>
      </p:sp>
      <p:sp>
        <p:nvSpPr>
          <p:cNvPr id="239" name="Google Shape;239;p23"/>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our duty is only to communicate in clear terms.’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قَالُوٓا</a:t>
            </a:r>
            <a:r>
              <a:rPr lang="ar-IQ" dirty="0">
                <a:sym typeface="Arabic Typesetting"/>
              </a:rPr>
              <a:t>۟ </a:t>
            </a:r>
            <a:r>
              <a:rPr lang="ar-IQ" dirty="0" err="1">
                <a:sym typeface="Arabic Typesetting"/>
              </a:rPr>
              <a:t>إِنَّا</a:t>
            </a:r>
            <a:r>
              <a:rPr lang="ar-IQ" dirty="0">
                <a:sym typeface="Arabic Typesetting"/>
              </a:rPr>
              <a:t> </a:t>
            </a:r>
            <a:r>
              <a:rPr lang="ar-IQ" dirty="0" err="1">
                <a:sym typeface="Arabic Typesetting"/>
              </a:rPr>
              <a:t>تَطَيَّرْنَا</a:t>
            </a:r>
            <a:r>
              <a:rPr lang="ar-IQ" dirty="0">
                <a:sym typeface="Arabic Typesetting"/>
              </a:rPr>
              <a:t> </a:t>
            </a:r>
            <a:r>
              <a:rPr lang="ar-IQ" dirty="0" err="1">
                <a:sym typeface="Arabic Typesetting"/>
              </a:rPr>
              <a:t>بِكُمْۖ</a:t>
            </a:r>
            <a:r>
              <a:rPr lang="ar-IQ" dirty="0">
                <a:sym typeface="Arabic Typesetting"/>
              </a:rPr>
              <a:t> </a:t>
            </a:r>
            <a:r>
              <a:rPr lang="ar-IQ" dirty="0" err="1">
                <a:sym typeface="Arabic Typesetting"/>
              </a:rPr>
              <a:t>لَئِن</a:t>
            </a:r>
            <a:r>
              <a:rPr lang="ar-IQ" dirty="0">
                <a:sym typeface="Arabic Typesetting"/>
              </a:rPr>
              <a:t> </a:t>
            </a:r>
            <a:r>
              <a:rPr lang="ar-IQ" dirty="0" err="1">
                <a:sym typeface="Arabic Typesetting"/>
              </a:rPr>
              <a:t>لَّمْ</a:t>
            </a:r>
            <a:r>
              <a:rPr lang="ar-IQ" dirty="0">
                <a:sym typeface="Arabic Typesetting"/>
              </a:rPr>
              <a:t> </a:t>
            </a:r>
            <a:r>
              <a:rPr lang="ar-IQ" dirty="0" err="1">
                <a:sym typeface="Arabic Typesetting"/>
              </a:rPr>
              <a:t>تَنتَهُوا</a:t>
            </a:r>
            <a:r>
              <a:rPr lang="ar-IQ" dirty="0">
                <a:sym typeface="Arabic Typesetting"/>
              </a:rPr>
              <a:t>۟ </a:t>
            </a:r>
            <a:r>
              <a:rPr lang="ar-IQ" dirty="0" err="1">
                <a:sym typeface="Arabic Typesetting"/>
              </a:rPr>
              <a:t>لَنَرْجُمَنَّكُمْ</a:t>
            </a:r>
            <a:r>
              <a:rPr lang="ar-IQ" dirty="0">
                <a:sym typeface="Arabic Typesetting"/>
              </a:rPr>
              <a:t> </a:t>
            </a:r>
            <a:r>
              <a:rPr lang="ar-IQ" dirty="0" err="1">
                <a:sym typeface="Arabic Typesetting"/>
              </a:rPr>
              <a:t>وَلَيَمَسَّنَّكُم</a:t>
            </a:r>
            <a:r>
              <a:rPr lang="ar-IQ" dirty="0">
                <a:sym typeface="Arabic Typesetting"/>
              </a:rPr>
              <a:t> </a:t>
            </a:r>
            <a:r>
              <a:rPr lang="ar-IQ" dirty="0" err="1">
                <a:sym typeface="Arabic Typesetting"/>
              </a:rPr>
              <a:t>مِّنَّا</a:t>
            </a:r>
            <a:r>
              <a:rPr lang="ar-IQ" dirty="0">
                <a:sym typeface="Arabic Typesetting"/>
              </a:rPr>
              <a:t> </a:t>
            </a:r>
            <a:r>
              <a:rPr lang="ar-IQ" dirty="0" err="1">
                <a:sym typeface="Arabic Typesetting"/>
              </a:rPr>
              <a:t>عَذَابٌ</a:t>
            </a:r>
            <a:r>
              <a:rPr lang="ar-IQ" dirty="0">
                <a:sym typeface="Arabic Typesetting"/>
              </a:rPr>
              <a:t> </a:t>
            </a:r>
            <a:r>
              <a:rPr lang="ar-IQ" dirty="0" err="1">
                <a:sym typeface="Arabic Typesetting"/>
              </a:rPr>
              <a:t>أَلِيمٌ</a:t>
            </a:r>
            <a:r>
              <a:rPr lang="ar-IQ" dirty="0">
                <a:sym typeface="Arabic Typesetting"/>
              </a:rPr>
              <a:t> ﴿١٨﴾</a:t>
            </a:r>
          </a:p>
        </p:txBody>
      </p:sp>
      <p:sp>
        <p:nvSpPr>
          <p:cNvPr id="246" name="Google Shape;246;p24"/>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They said, ‘Indeed we take you for a bad omen. If you do not relinquish we will stone you, and surely a painful punishment will visit you from us.’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قَالُوا</a:t>
            </a:r>
            <a:r>
              <a:rPr lang="ar-IQ" dirty="0">
                <a:sym typeface="Arabic Typesetting"/>
              </a:rPr>
              <a:t>۟ </a:t>
            </a:r>
            <a:r>
              <a:rPr lang="ar-IQ" dirty="0" err="1">
                <a:sym typeface="Arabic Typesetting"/>
              </a:rPr>
              <a:t>طٰٓئِرُكُم</a:t>
            </a:r>
            <a:r>
              <a:rPr lang="ar-IQ" dirty="0">
                <a:sym typeface="Arabic Typesetting"/>
              </a:rPr>
              <a:t> </a:t>
            </a:r>
            <a:r>
              <a:rPr lang="ar-IQ" dirty="0" err="1">
                <a:sym typeface="Arabic Typesetting"/>
              </a:rPr>
              <a:t>مَّعَكُمْۚ</a:t>
            </a:r>
            <a:r>
              <a:rPr lang="ar-IQ" dirty="0">
                <a:sym typeface="Arabic Typesetting"/>
              </a:rPr>
              <a:t> </a:t>
            </a:r>
            <a:r>
              <a:rPr lang="ar-IQ" dirty="0" err="1">
                <a:sym typeface="Arabic Typesetting"/>
              </a:rPr>
              <a:t>أَئِن</a:t>
            </a:r>
            <a:r>
              <a:rPr lang="ar-IQ" dirty="0">
                <a:sym typeface="Arabic Typesetting"/>
              </a:rPr>
              <a:t> </a:t>
            </a:r>
            <a:r>
              <a:rPr lang="ar-IQ" dirty="0" err="1">
                <a:sym typeface="Arabic Typesetting"/>
              </a:rPr>
              <a:t>ذُكِّرْتُمۚ</a:t>
            </a:r>
            <a:r>
              <a:rPr lang="ar-IQ" dirty="0">
                <a:sym typeface="Arabic Typesetting"/>
              </a:rPr>
              <a:t> </a:t>
            </a:r>
            <a:r>
              <a:rPr lang="ar-IQ" dirty="0" err="1">
                <a:sym typeface="Arabic Typesetting"/>
              </a:rPr>
              <a:t>بَلْ</a:t>
            </a:r>
            <a:r>
              <a:rPr lang="ar-IQ" dirty="0">
                <a:sym typeface="Arabic Typesetting"/>
              </a:rPr>
              <a:t> </a:t>
            </a:r>
            <a:r>
              <a:rPr lang="ar-IQ" dirty="0" err="1">
                <a:sym typeface="Arabic Typesetting"/>
              </a:rPr>
              <a:t>أَنتُمْ</a:t>
            </a:r>
            <a:r>
              <a:rPr lang="ar-IQ" dirty="0">
                <a:sym typeface="Arabic Typesetting"/>
              </a:rPr>
              <a:t> </a:t>
            </a:r>
            <a:r>
              <a:rPr lang="ar-IQ" dirty="0" err="1">
                <a:sym typeface="Arabic Typesetting"/>
              </a:rPr>
              <a:t>قَوْمٌ</a:t>
            </a:r>
            <a:r>
              <a:rPr lang="ar-IQ" dirty="0">
                <a:sym typeface="Arabic Typesetting"/>
              </a:rPr>
              <a:t> </a:t>
            </a:r>
            <a:r>
              <a:rPr lang="ar-IQ" dirty="0" err="1">
                <a:sym typeface="Arabic Typesetting"/>
              </a:rPr>
              <a:t>مُّسْرِفُونَ</a:t>
            </a:r>
            <a:r>
              <a:rPr lang="ar-IQ" dirty="0">
                <a:sym typeface="Arabic Typesetting"/>
              </a:rPr>
              <a:t> ﴿١٩﴾</a:t>
            </a:r>
          </a:p>
        </p:txBody>
      </p:sp>
      <p:sp>
        <p:nvSpPr>
          <p:cNvPr id="253" name="Google Shape;253;p25"/>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They said, ‘Your bad omens attend you. What! If you are admonished … . Rather you are a profligate lot.’</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وَجَآءَ</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أَقْصَا</a:t>
            </a:r>
            <a:r>
              <a:rPr lang="ar-IQ" dirty="0">
                <a:sym typeface="Arabic Typesetting"/>
              </a:rPr>
              <a:t> </a:t>
            </a:r>
            <a:r>
              <a:rPr lang="ar-IQ" dirty="0" err="1">
                <a:sym typeface="Arabic Typesetting"/>
              </a:rPr>
              <a:t>ٱلْمَدِينَةِ</a:t>
            </a:r>
            <a:r>
              <a:rPr lang="ar-IQ" dirty="0">
                <a:sym typeface="Arabic Typesetting"/>
              </a:rPr>
              <a:t> </a:t>
            </a:r>
            <a:r>
              <a:rPr lang="ar-IQ" dirty="0" err="1">
                <a:sym typeface="Arabic Typesetting"/>
              </a:rPr>
              <a:t>رَجُلٌ</a:t>
            </a:r>
            <a:r>
              <a:rPr lang="ar-IQ" dirty="0">
                <a:sym typeface="Arabic Typesetting"/>
              </a:rPr>
              <a:t> </a:t>
            </a:r>
            <a:r>
              <a:rPr lang="ar-IQ" dirty="0" err="1">
                <a:sym typeface="Arabic Typesetting"/>
              </a:rPr>
              <a:t>يَسْعٰى</a:t>
            </a:r>
            <a:r>
              <a:rPr lang="ar-IQ" dirty="0">
                <a:sym typeface="Arabic Typesetting"/>
              </a:rPr>
              <a:t> </a:t>
            </a:r>
            <a:r>
              <a:rPr lang="ar-IQ" dirty="0" err="1">
                <a:sym typeface="Arabic Typesetting"/>
              </a:rPr>
              <a:t>قَالَ</a:t>
            </a:r>
            <a:r>
              <a:rPr lang="ar-IQ" dirty="0">
                <a:sym typeface="Arabic Typesetting"/>
              </a:rPr>
              <a:t> </a:t>
            </a:r>
            <a:r>
              <a:rPr lang="ar-IQ" dirty="0" err="1">
                <a:sym typeface="Arabic Typesetting"/>
              </a:rPr>
              <a:t>يٰقَوْمِ</a:t>
            </a:r>
            <a:r>
              <a:rPr lang="ar-IQ" dirty="0">
                <a:sym typeface="Arabic Typesetting"/>
              </a:rPr>
              <a:t> </a:t>
            </a:r>
            <a:r>
              <a:rPr lang="ar-IQ" dirty="0" err="1">
                <a:sym typeface="Arabic Typesetting"/>
              </a:rPr>
              <a:t>ٱتَّبِعُوا</a:t>
            </a:r>
            <a:r>
              <a:rPr lang="ar-IQ" dirty="0">
                <a:sym typeface="Arabic Typesetting"/>
              </a:rPr>
              <a:t>۟ </a:t>
            </a:r>
            <a:r>
              <a:rPr lang="ar-IQ" dirty="0" err="1">
                <a:sym typeface="Arabic Typesetting"/>
              </a:rPr>
              <a:t>ٱلْمُرْسَلِينَ</a:t>
            </a:r>
            <a:r>
              <a:rPr lang="ar-IQ" dirty="0">
                <a:sym typeface="Arabic Typesetting"/>
              </a:rPr>
              <a:t> ﴿٢٠﴾</a:t>
            </a:r>
          </a:p>
        </p:txBody>
      </p:sp>
      <p:sp>
        <p:nvSpPr>
          <p:cNvPr id="260" name="Google Shape;260;p26"/>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There came a man from the city outskirts, hurrying. He said, ‘O my people! Follow the apostles!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ٱتَّبِعُوا۟ مَن لَّا يَسْـَٔلُكُمْ أَجْرًا وَهُم مُّهْتَدُونَ ﴿٢١﴾</a:t>
            </a:r>
          </a:p>
        </p:txBody>
      </p:sp>
      <p:sp>
        <p:nvSpPr>
          <p:cNvPr id="267" name="Google Shape;267;p27"/>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Follow them who do not ask you any reward and they are rightly guided.</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وَمَا لِىَ لَآ أَعْبُدُ ٱلَّذِى فَطَرَنِى وَإِلَيْهِ تُرْجَعُونَ ﴿٢٢﴾</a:t>
            </a:r>
          </a:p>
        </p:txBody>
      </p:sp>
      <p:sp>
        <p:nvSpPr>
          <p:cNvPr id="274" name="Google Shape;274;p28"/>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Why should I not worship Him who has originated me, and to whom you shall be brought back?</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ءَأَتَّخِذُ</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دُونِهِۦٓ</a:t>
            </a:r>
            <a:r>
              <a:rPr lang="ar-IQ" dirty="0">
                <a:sym typeface="Arabic Typesetting"/>
              </a:rPr>
              <a:t> </a:t>
            </a:r>
            <a:r>
              <a:rPr lang="ar-IQ" dirty="0" err="1">
                <a:sym typeface="Arabic Typesetting"/>
              </a:rPr>
              <a:t>ءَالِهَةً</a:t>
            </a:r>
            <a:r>
              <a:rPr lang="ar-IQ" dirty="0">
                <a:sym typeface="Arabic Typesetting"/>
              </a:rPr>
              <a:t> </a:t>
            </a:r>
            <a:r>
              <a:rPr lang="ar-IQ" dirty="0" err="1">
                <a:sym typeface="Arabic Typesetting"/>
              </a:rPr>
              <a:t>إِن</a:t>
            </a:r>
            <a:r>
              <a:rPr lang="ar-IQ" dirty="0">
                <a:sym typeface="Arabic Typesetting"/>
              </a:rPr>
              <a:t> </a:t>
            </a:r>
            <a:r>
              <a:rPr lang="ar-IQ" dirty="0" err="1">
                <a:sym typeface="Arabic Typesetting"/>
              </a:rPr>
              <a:t>يُرِدْنِ</a:t>
            </a:r>
            <a:r>
              <a:rPr lang="ar-IQ" dirty="0">
                <a:sym typeface="Arabic Typesetting"/>
              </a:rPr>
              <a:t> </a:t>
            </a:r>
            <a:r>
              <a:rPr lang="ar-IQ" dirty="0" err="1">
                <a:sym typeface="Arabic Typesetting"/>
              </a:rPr>
              <a:t>ٱلرَّحْمٰنُ</a:t>
            </a:r>
            <a:r>
              <a:rPr lang="ar-IQ" dirty="0">
                <a:sym typeface="Arabic Typesetting"/>
              </a:rPr>
              <a:t> </a:t>
            </a:r>
            <a:r>
              <a:rPr lang="ar-IQ" dirty="0" err="1">
                <a:sym typeface="Arabic Typesetting"/>
              </a:rPr>
              <a:t>بِضُرٍّ</a:t>
            </a:r>
            <a:r>
              <a:rPr lang="ar-IQ" dirty="0">
                <a:sym typeface="Arabic Typesetting"/>
              </a:rPr>
              <a:t> </a:t>
            </a:r>
            <a:r>
              <a:rPr lang="ar-IQ" dirty="0" err="1">
                <a:sym typeface="Arabic Typesetting"/>
              </a:rPr>
              <a:t>لَّا</a:t>
            </a:r>
            <a:r>
              <a:rPr lang="ar-IQ" dirty="0">
                <a:sym typeface="Arabic Typesetting"/>
              </a:rPr>
              <a:t> </a:t>
            </a:r>
            <a:r>
              <a:rPr lang="ar-IQ" dirty="0" err="1">
                <a:sym typeface="Arabic Typesetting"/>
              </a:rPr>
              <a:t>تُغْنِ</a:t>
            </a:r>
            <a:r>
              <a:rPr lang="ar-IQ" dirty="0">
                <a:sym typeface="Arabic Typesetting"/>
              </a:rPr>
              <a:t> </a:t>
            </a:r>
            <a:r>
              <a:rPr lang="ar-IQ" dirty="0" err="1">
                <a:sym typeface="Arabic Typesetting"/>
              </a:rPr>
              <a:t>عَنِّى</a:t>
            </a:r>
            <a:r>
              <a:rPr lang="ar-IQ" dirty="0">
                <a:sym typeface="Arabic Typesetting"/>
              </a:rPr>
              <a:t> </a:t>
            </a:r>
            <a:r>
              <a:rPr lang="ar-IQ" dirty="0" err="1">
                <a:sym typeface="Arabic Typesetting"/>
              </a:rPr>
              <a:t>شَفٰعَتُهُمْ</a:t>
            </a:r>
            <a:r>
              <a:rPr lang="ar-IQ" dirty="0">
                <a:sym typeface="Arabic Typesetting"/>
              </a:rPr>
              <a:t> </a:t>
            </a:r>
            <a:r>
              <a:rPr lang="ar-IQ" dirty="0" err="1">
                <a:sym typeface="Arabic Typesetting"/>
              </a:rPr>
              <a:t>شَيْـًٔا</a:t>
            </a:r>
            <a:r>
              <a:rPr lang="ar-IQ" dirty="0">
                <a:sym typeface="Arabic Typesetting"/>
              </a:rPr>
              <a:t> </a:t>
            </a:r>
            <a:r>
              <a:rPr lang="ar-IQ" dirty="0" err="1">
                <a:sym typeface="Arabic Typesetting"/>
              </a:rPr>
              <a:t>وَلَا</a:t>
            </a:r>
            <a:r>
              <a:rPr lang="ar-IQ" dirty="0">
                <a:sym typeface="Arabic Typesetting"/>
              </a:rPr>
              <a:t> </a:t>
            </a:r>
            <a:r>
              <a:rPr lang="ar-IQ" dirty="0" err="1">
                <a:sym typeface="Arabic Typesetting"/>
              </a:rPr>
              <a:t>يُنقِذُونِ</a:t>
            </a:r>
            <a:r>
              <a:rPr lang="ar-IQ" dirty="0">
                <a:sym typeface="Arabic Typesetting"/>
              </a:rPr>
              <a:t> ﴿٢٣﴾</a:t>
            </a:r>
          </a:p>
        </p:txBody>
      </p:sp>
      <p:sp>
        <p:nvSpPr>
          <p:cNvPr id="281" name="Google Shape;281;p29"/>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Shall I take gods besides Him? If the All-beneficent desired to cause me any distress their intercession will not avail me in any way, nor will they rescue me.</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إِنِّىٓ</a:t>
            </a:r>
            <a:r>
              <a:rPr lang="ar-IQ" dirty="0">
                <a:sym typeface="Arabic Typesetting"/>
              </a:rPr>
              <a:t> </a:t>
            </a:r>
            <a:r>
              <a:rPr lang="ar-IQ" dirty="0" err="1">
                <a:sym typeface="Arabic Typesetting"/>
              </a:rPr>
              <a:t>إِذًا</a:t>
            </a:r>
            <a:r>
              <a:rPr lang="ar-IQ" dirty="0">
                <a:sym typeface="Arabic Typesetting"/>
              </a:rPr>
              <a:t> </a:t>
            </a:r>
            <a:r>
              <a:rPr lang="ar-IQ" dirty="0" err="1">
                <a:sym typeface="Arabic Typesetting"/>
              </a:rPr>
              <a:t>لَّفِى</a:t>
            </a:r>
            <a:r>
              <a:rPr lang="ar-IQ" dirty="0">
                <a:sym typeface="Arabic Typesetting"/>
              </a:rPr>
              <a:t> </a:t>
            </a:r>
            <a:r>
              <a:rPr lang="ar-IQ" dirty="0" err="1">
                <a:sym typeface="Arabic Typesetting"/>
              </a:rPr>
              <a:t>ضَلٰلٍ</a:t>
            </a:r>
            <a:r>
              <a:rPr lang="ar-IQ" dirty="0">
                <a:sym typeface="Arabic Typesetting"/>
              </a:rPr>
              <a:t> </a:t>
            </a:r>
            <a:r>
              <a:rPr lang="ar-IQ" dirty="0" err="1">
                <a:sym typeface="Arabic Typesetting"/>
              </a:rPr>
              <a:t>مُّبِينٍ</a:t>
            </a:r>
            <a:r>
              <a:rPr lang="ar-IQ" dirty="0">
                <a:sym typeface="Arabic Typesetting"/>
              </a:rPr>
              <a:t> ﴿٢٤﴾</a:t>
            </a:r>
          </a:p>
        </p:txBody>
      </p:sp>
      <p:sp>
        <p:nvSpPr>
          <p:cNvPr id="288" name="Google Shape;288;p30"/>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Indeed then I would be in manifest error.</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إِنِّىٓ ءَامَنتُ بِرَبِّكُمْ فَٱسْمَعُونِ ﴿٢٥﴾ </a:t>
            </a:r>
          </a:p>
        </p:txBody>
      </p:sp>
      <p:sp>
        <p:nvSpPr>
          <p:cNvPr id="295" name="Google Shape;295;p31"/>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Indeed I have faith in your Lord, so listen to me.’</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2"/>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قِيلَ</a:t>
            </a:r>
            <a:r>
              <a:rPr lang="ar-IQ" dirty="0">
                <a:sym typeface="Arabic Typesetting"/>
              </a:rPr>
              <a:t> </a:t>
            </a:r>
            <a:r>
              <a:rPr lang="ar-IQ" dirty="0" err="1">
                <a:sym typeface="Arabic Typesetting"/>
              </a:rPr>
              <a:t>ٱدْخُلِ</a:t>
            </a:r>
            <a:r>
              <a:rPr lang="ar-IQ" dirty="0">
                <a:sym typeface="Arabic Typesetting"/>
              </a:rPr>
              <a:t> </a:t>
            </a:r>
            <a:r>
              <a:rPr lang="ar-IQ" dirty="0" err="1">
                <a:sym typeface="Arabic Typesetting"/>
              </a:rPr>
              <a:t>ٱلْجَنَّةَۖ</a:t>
            </a:r>
            <a:r>
              <a:rPr lang="ar-IQ" dirty="0">
                <a:sym typeface="Arabic Typesetting"/>
              </a:rPr>
              <a:t> </a:t>
            </a:r>
            <a:r>
              <a:rPr lang="ar-IQ" dirty="0" err="1">
                <a:sym typeface="Arabic Typesetting"/>
              </a:rPr>
              <a:t>قَالَ</a:t>
            </a:r>
            <a:r>
              <a:rPr lang="ar-IQ" dirty="0">
                <a:sym typeface="Arabic Typesetting"/>
              </a:rPr>
              <a:t> </a:t>
            </a:r>
            <a:r>
              <a:rPr lang="ar-IQ" dirty="0" err="1">
                <a:sym typeface="Arabic Typesetting"/>
              </a:rPr>
              <a:t>يٰلَيْتَ</a:t>
            </a:r>
            <a:r>
              <a:rPr lang="ar-IQ" dirty="0">
                <a:sym typeface="Arabic Typesetting"/>
              </a:rPr>
              <a:t> </a:t>
            </a:r>
            <a:r>
              <a:rPr lang="ar-IQ" dirty="0" err="1">
                <a:sym typeface="Arabic Typesetting"/>
              </a:rPr>
              <a:t>قَوْمِى</a:t>
            </a:r>
            <a:r>
              <a:rPr lang="ar-IQ" dirty="0">
                <a:sym typeface="Arabic Typesetting"/>
              </a:rPr>
              <a:t> </a:t>
            </a:r>
            <a:r>
              <a:rPr lang="ar-IQ" dirty="0" err="1">
                <a:sym typeface="Arabic Typesetting"/>
              </a:rPr>
              <a:t>يَعْلَمُونَ</a:t>
            </a:r>
            <a:r>
              <a:rPr lang="ar-IQ" dirty="0">
                <a:sym typeface="Arabic Typesetting"/>
              </a:rPr>
              <a:t> ﴿٢٦﴾</a:t>
            </a:r>
          </a:p>
        </p:txBody>
      </p:sp>
      <p:sp>
        <p:nvSpPr>
          <p:cNvPr id="302" name="Google Shape;302;p32"/>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He was told, ‘Enter paradise!’ He said, ‘Alas! Had my people only known</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Allah,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3"/>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بِمَا غَفَرَ لِى رَبِّى وَجَعَلَنِى مِنَ ٱلْمُكْرَمِينَ ﴿٢٧﴾</a:t>
            </a:r>
          </a:p>
        </p:txBody>
      </p:sp>
      <p:sp>
        <p:nvSpPr>
          <p:cNvPr id="309" name="Google Shape;309;p33"/>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for what my Lord forgave me and made me one of the honoured ones!’</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وَمَآ</a:t>
            </a:r>
            <a:r>
              <a:rPr lang="ar-IQ" dirty="0">
                <a:sym typeface="Arabic Typesetting"/>
              </a:rPr>
              <a:t> </a:t>
            </a:r>
            <a:r>
              <a:rPr lang="ar-IQ" dirty="0" err="1">
                <a:sym typeface="Arabic Typesetting"/>
              </a:rPr>
              <a:t>أَنزَلْنَا</a:t>
            </a:r>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قَوْمِهِۦ</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بَعْدِهِۦ</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جُندٍ</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ٱلسَّمَآءِ</a:t>
            </a:r>
            <a:r>
              <a:rPr lang="ar-IQ" dirty="0">
                <a:sym typeface="Arabic Typesetting"/>
              </a:rPr>
              <a:t> </a:t>
            </a:r>
            <a:r>
              <a:rPr lang="ar-IQ" dirty="0" err="1">
                <a:sym typeface="Arabic Typesetting"/>
              </a:rPr>
              <a:t>وَمَا</a:t>
            </a:r>
            <a:r>
              <a:rPr lang="ar-IQ" dirty="0">
                <a:sym typeface="Arabic Typesetting"/>
              </a:rPr>
              <a:t> </a:t>
            </a:r>
            <a:r>
              <a:rPr lang="ar-IQ" dirty="0" err="1">
                <a:sym typeface="Arabic Typesetting"/>
              </a:rPr>
              <a:t>كُنَّا</a:t>
            </a:r>
            <a:r>
              <a:rPr lang="ar-IQ" dirty="0">
                <a:sym typeface="Arabic Typesetting"/>
              </a:rPr>
              <a:t> </a:t>
            </a:r>
            <a:r>
              <a:rPr lang="ar-IQ" dirty="0" err="1">
                <a:sym typeface="Arabic Typesetting"/>
              </a:rPr>
              <a:t>مُنزِلِينَ</a:t>
            </a:r>
            <a:r>
              <a:rPr lang="ar-IQ" dirty="0">
                <a:sym typeface="Arabic Typesetting"/>
              </a:rPr>
              <a:t> ﴿٢٨﴾</a:t>
            </a:r>
          </a:p>
        </p:txBody>
      </p:sp>
      <p:sp>
        <p:nvSpPr>
          <p:cNvPr id="316" name="Google Shape;316;p34"/>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After him We did not send down on his people a host from the sky, nor We would have sent down.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إِن</a:t>
            </a:r>
            <a:r>
              <a:rPr lang="ar-IQ" dirty="0">
                <a:sym typeface="Arabic Typesetting"/>
              </a:rPr>
              <a:t> </a:t>
            </a:r>
            <a:r>
              <a:rPr lang="ar-IQ" dirty="0" err="1">
                <a:sym typeface="Arabic Typesetting"/>
              </a:rPr>
              <a:t>كَانَتْ</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صَيْحَةً</a:t>
            </a:r>
            <a:r>
              <a:rPr lang="ar-IQ" dirty="0">
                <a:sym typeface="Arabic Typesetting"/>
              </a:rPr>
              <a:t> </a:t>
            </a:r>
            <a:r>
              <a:rPr lang="ar-IQ" dirty="0" err="1">
                <a:sym typeface="Arabic Typesetting"/>
              </a:rPr>
              <a:t>وٰحِدَةً</a:t>
            </a:r>
            <a:r>
              <a:rPr lang="ar-IQ" dirty="0">
                <a:sym typeface="Arabic Typesetting"/>
              </a:rPr>
              <a:t> </a:t>
            </a:r>
            <a:r>
              <a:rPr lang="ar-IQ" dirty="0" err="1">
                <a:sym typeface="Arabic Typesetting"/>
              </a:rPr>
              <a:t>فَإِذَا</a:t>
            </a:r>
            <a:r>
              <a:rPr lang="ar-IQ" dirty="0">
                <a:sym typeface="Arabic Typesetting"/>
              </a:rPr>
              <a:t> </a:t>
            </a:r>
            <a:r>
              <a:rPr lang="ar-IQ" dirty="0" err="1">
                <a:sym typeface="Arabic Typesetting"/>
              </a:rPr>
              <a:t>هُمْ</a:t>
            </a:r>
            <a:r>
              <a:rPr lang="ar-IQ" dirty="0">
                <a:sym typeface="Arabic Typesetting"/>
              </a:rPr>
              <a:t> </a:t>
            </a:r>
            <a:r>
              <a:rPr lang="ar-IQ" dirty="0" err="1">
                <a:sym typeface="Arabic Typesetting"/>
              </a:rPr>
              <a:t>خٰمِدُونَ</a:t>
            </a:r>
            <a:r>
              <a:rPr lang="ar-IQ" dirty="0">
                <a:sym typeface="Arabic Typesetting"/>
              </a:rPr>
              <a:t> ﴿٢٩﴾</a:t>
            </a:r>
          </a:p>
        </p:txBody>
      </p:sp>
      <p:sp>
        <p:nvSpPr>
          <p:cNvPr id="323" name="Google Shape;323;p35"/>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It was but a single Cry, and, behold, they were stilled [like burnt ashes]!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يٰحَسْرَةً</a:t>
            </a:r>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ٱلْعِبَادِۚ</a:t>
            </a:r>
            <a:r>
              <a:rPr lang="ar-IQ" dirty="0">
                <a:sym typeface="Arabic Typesetting"/>
              </a:rPr>
              <a:t> </a:t>
            </a:r>
            <a:r>
              <a:rPr lang="ar-IQ" dirty="0" err="1">
                <a:sym typeface="Arabic Typesetting"/>
              </a:rPr>
              <a:t>مَا</a:t>
            </a:r>
            <a:r>
              <a:rPr lang="ar-IQ" dirty="0">
                <a:sym typeface="Arabic Typesetting"/>
              </a:rPr>
              <a:t> </a:t>
            </a:r>
            <a:r>
              <a:rPr lang="ar-IQ" dirty="0" err="1">
                <a:sym typeface="Arabic Typesetting"/>
              </a:rPr>
              <a:t>يَأْتِيهِم</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رَّسُولٍ</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كَانُوا</a:t>
            </a:r>
            <a:r>
              <a:rPr lang="ar-IQ" dirty="0">
                <a:sym typeface="Arabic Typesetting"/>
              </a:rPr>
              <a:t>۟ </a:t>
            </a:r>
            <a:r>
              <a:rPr lang="ar-IQ" dirty="0" err="1">
                <a:sym typeface="Arabic Typesetting"/>
              </a:rPr>
              <a:t>بِهِۦ</a:t>
            </a:r>
            <a:r>
              <a:rPr lang="ar-IQ" dirty="0">
                <a:sym typeface="Arabic Typesetting"/>
              </a:rPr>
              <a:t> </a:t>
            </a:r>
            <a:r>
              <a:rPr lang="ar-IQ" dirty="0" err="1">
                <a:sym typeface="Arabic Typesetting"/>
              </a:rPr>
              <a:t>يَسْتَهْزِءُونَ</a:t>
            </a:r>
            <a:r>
              <a:rPr lang="ar-IQ" dirty="0">
                <a:sym typeface="Arabic Typesetting"/>
              </a:rPr>
              <a:t> ﴿٣٠﴾</a:t>
            </a:r>
          </a:p>
        </p:txBody>
      </p:sp>
      <p:sp>
        <p:nvSpPr>
          <p:cNvPr id="330" name="Google Shape;330;p36"/>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How regrettable of the servants! There did not come to them any apostle but that they used to deride him.</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أَلَمْ يَرَوْا۟ كَمْ أَهْلَكْنَا قَبْلَهُم مِّنَ ٱلْقُرُونِ أَنَّهُمْ إِلَيْهِمْ لَا يَرْجِعُونَ ﴿٣١﴾</a:t>
            </a:r>
          </a:p>
        </p:txBody>
      </p:sp>
      <p:sp>
        <p:nvSpPr>
          <p:cNvPr id="337" name="Google Shape;337;p37"/>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Have they not regarded how many generations We have destroyed before them who will not come back to them?</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8"/>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وَإِن كُلٌّ لَّمَّا جَمِيعٌ لَّدَيْنَا مُحْضَرُونَ ﴿٣٢﴾ </a:t>
            </a:r>
          </a:p>
        </p:txBody>
      </p:sp>
      <p:sp>
        <p:nvSpPr>
          <p:cNvPr id="344" name="Google Shape;344;p38"/>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all of them will indeed be presented before Us.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وَءَايَةٌ</a:t>
            </a:r>
            <a:r>
              <a:rPr lang="ar-IQ" dirty="0">
                <a:sym typeface="Arabic Typesetting"/>
              </a:rPr>
              <a:t> </a:t>
            </a:r>
            <a:r>
              <a:rPr lang="ar-IQ" dirty="0" err="1">
                <a:sym typeface="Arabic Typesetting"/>
              </a:rPr>
              <a:t>لَّهُمُ</a:t>
            </a:r>
            <a:r>
              <a:rPr lang="ar-IQ" dirty="0">
                <a:sym typeface="Arabic Typesetting"/>
              </a:rPr>
              <a:t> </a:t>
            </a:r>
            <a:r>
              <a:rPr lang="ar-IQ" dirty="0" err="1">
                <a:sym typeface="Arabic Typesetting"/>
              </a:rPr>
              <a:t>ٱلْأَرْضُ</a:t>
            </a:r>
            <a:r>
              <a:rPr lang="ar-IQ" dirty="0">
                <a:sym typeface="Arabic Typesetting"/>
              </a:rPr>
              <a:t> </a:t>
            </a:r>
            <a:r>
              <a:rPr lang="ar-IQ" dirty="0" err="1">
                <a:sym typeface="Arabic Typesetting"/>
              </a:rPr>
              <a:t>ٱلْمَيْتَةُ</a:t>
            </a:r>
            <a:r>
              <a:rPr lang="ar-IQ" dirty="0">
                <a:sym typeface="Arabic Typesetting"/>
              </a:rPr>
              <a:t> </a:t>
            </a:r>
            <a:r>
              <a:rPr lang="ar-IQ" dirty="0" err="1">
                <a:sym typeface="Arabic Typesetting"/>
              </a:rPr>
              <a:t>أَحْيَيْنٰهَا</a:t>
            </a:r>
            <a:r>
              <a:rPr lang="ar-IQ" dirty="0">
                <a:sym typeface="Arabic Typesetting"/>
              </a:rPr>
              <a:t> </a:t>
            </a:r>
            <a:r>
              <a:rPr lang="ar-IQ" dirty="0" err="1">
                <a:sym typeface="Arabic Typesetting"/>
              </a:rPr>
              <a:t>وَأَخْرَجْنَا</a:t>
            </a:r>
            <a:r>
              <a:rPr lang="ar-IQ" dirty="0">
                <a:sym typeface="Arabic Typesetting"/>
              </a:rPr>
              <a:t> </a:t>
            </a:r>
            <a:r>
              <a:rPr lang="ar-IQ" dirty="0" err="1">
                <a:sym typeface="Arabic Typesetting"/>
              </a:rPr>
              <a:t>مِنْهَا</a:t>
            </a:r>
            <a:r>
              <a:rPr lang="ar-IQ" dirty="0">
                <a:sym typeface="Arabic Typesetting"/>
              </a:rPr>
              <a:t> </a:t>
            </a:r>
            <a:r>
              <a:rPr lang="ar-IQ" dirty="0" err="1">
                <a:sym typeface="Arabic Typesetting"/>
              </a:rPr>
              <a:t>حَبًّا</a:t>
            </a:r>
            <a:r>
              <a:rPr lang="ar-IQ" dirty="0">
                <a:sym typeface="Arabic Typesetting"/>
              </a:rPr>
              <a:t> </a:t>
            </a:r>
            <a:r>
              <a:rPr lang="ar-IQ" dirty="0" err="1">
                <a:sym typeface="Arabic Typesetting"/>
              </a:rPr>
              <a:t>فَمِنْهُ</a:t>
            </a:r>
            <a:r>
              <a:rPr lang="ar-IQ" dirty="0">
                <a:sym typeface="Arabic Typesetting"/>
              </a:rPr>
              <a:t> </a:t>
            </a:r>
            <a:r>
              <a:rPr lang="ar-IQ" dirty="0" err="1">
                <a:sym typeface="Arabic Typesetting"/>
              </a:rPr>
              <a:t>يَأْكُلُونَ</a:t>
            </a:r>
            <a:r>
              <a:rPr lang="ar-IQ" dirty="0">
                <a:sym typeface="Arabic Typesetting"/>
              </a:rPr>
              <a:t> ﴿٣٣﴾</a:t>
            </a:r>
          </a:p>
        </p:txBody>
      </p:sp>
      <p:sp>
        <p:nvSpPr>
          <p:cNvPr id="351" name="Google Shape;351;p39"/>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 sign for them is the dead earth, which We revive and out of it bring forth grain, so they eat of it.</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0"/>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وَجَعَلْنَا</a:t>
            </a:r>
            <a:r>
              <a:rPr lang="ar-IQ" dirty="0">
                <a:sym typeface="Arabic Typesetting"/>
              </a:rPr>
              <a:t> </a:t>
            </a:r>
            <a:r>
              <a:rPr lang="ar-IQ" dirty="0" err="1">
                <a:sym typeface="Arabic Typesetting"/>
              </a:rPr>
              <a:t>فِيهَا</a:t>
            </a:r>
            <a:r>
              <a:rPr lang="ar-IQ" dirty="0">
                <a:sym typeface="Arabic Typesetting"/>
              </a:rPr>
              <a:t> </a:t>
            </a:r>
            <a:r>
              <a:rPr lang="ar-IQ" dirty="0" err="1">
                <a:sym typeface="Arabic Typesetting"/>
              </a:rPr>
              <a:t>جَنّٰتٍ</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نَّخِيلٍ</a:t>
            </a:r>
            <a:r>
              <a:rPr lang="ar-IQ" dirty="0">
                <a:sym typeface="Arabic Typesetting"/>
              </a:rPr>
              <a:t> </a:t>
            </a:r>
            <a:r>
              <a:rPr lang="ar-IQ" dirty="0" err="1">
                <a:sym typeface="Arabic Typesetting"/>
              </a:rPr>
              <a:t>وَأَعْنٰبٍ</a:t>
            </a:r>
            <a:r>
              <a:rPr lang="ar-IQ" dirty="0">
                <a:sym typeface="Arabic Typesetting"/>
              </a:rPr>
              <a:t> </a:t>
            </a:r>
            <a:r>
              <a:rPr lang="ar-IQ" dirty="0" err="1">
                <a:sym typeface="Arabic Typesetting"/>
              </a:rPr>
              <a:t>وَفَجَّرْنَا</a:t>
            </a:r>
            <a:r>
              <a:rPr lang="ar-IQ" dirty="0">
                <a:sym typeface="Arabic Typesetting"/>
              </a:rPr>
              <a:t> </a:t>
            </a:r>
            <a:r>
              <a:rPr lang="ar-IQ" dirty="0" err="1">
                <a:sym typeface="Arabic Typesetting"/>
              </a:rPr>
              <a:t>فِيهَا</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ٱلْعُيُونِ</a:t>
            </a:r>
            <a:r>
              <a:rPr lang="ar-IQ" dirty="0">
                <a:sym typeface="Arabic Typesetting"/>
              </a:rPr>
              <a:t> ﴿٣٤﴾</a:t>
            </a:r>
          </a:p>
        </p:txBody>
      </p:sp>
      <p:sp>
        <p:nvSpPr>
          <p:cNvPr id="358" name="Google Shape;358;p40"/>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We make in it orchards of date palms and vines, and We cause springs to gush forth in it,</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1"/>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لِيَأْكُلُوا</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ثَمَرِهِۦ</a:t>
            </a:r>
            <a:r>
              <a:rPr lang="ar-IQ" dirty="0">
                <a:sym typeface="Arabic Typesetting"/>
              </a:rPr>
              <a:t> </a:t>
            </a:r>
            <a:r>
              <a:rPr lang="ar-IQ" dirty="0" err="1">
                <a:sym typeface="Arabic Typesetting"/>
              </a:rPr>
              <a:t>وَمَا</a:t>
            </a:r>
            <a:r>
              <a:rPr lang="ar-IQ" dirty="0">
                <a:sym typeface="Arabic Typesetting"/>
              </a:rPr>
              <a:t> </a:t>
            </a:r>
            <a:r>
              <a:rPr lang="ar-IQ" dirty="0" err="1">
                <a:sym typeface="Arabic Typesetting"/>
              </a:rPr>
              <a:t>عَمِلَتْهُ</a:t>
            </a:r>
            <a:r>
              <a:rPr lang="ar-IQ" dirty="0">
                <a:sym typeface="Arabic Typesetting"/>
              </a:rPr>
              <a:t> </a:t>
            </a:r>
            <a:r>
              <a:rPr lang="ar-IQ" dirty="0" err="1">
                <a:sym typeface="Arabic Typesetting"/>
              </a:rPr>
              <a:t>أَيْدِيهِمْۖ</a:t>
            </a:r>
            <a:r>
              <a:rPr lang="ar-IQ" dirty="0">
                <a:sym typeface="Arabic Typesetting"/>
              </a:rPr>
              <a:t> </a:t>
            </a:r>
            <a:r>
              <a:rPr lang="ar-IQ" dirty="0" err="1">
                <a:sym typeface="Arabic Typesetting"/>
              </a:rPr>
              <a:t>أَفَلَا</a:t>
            </a:r>
            <a:r>
              <a:rPr lang="ar-IQ" dirty="0">
                <a:sym typeface="Arabic Typesetting"/>
              </a:rPr>
              <a:t> </a:t>
            </a:r>
            <a:r>
              <a:rPr lang="ar-IQ" dirty="0" err="1">
                <a:sym typeface="Arabic Typesetting"/>
              </a:rPr>
              <a:t>يَشْكُرُونَ</a:t>
            </a:r>
            <a:r>
              <a:rPr lang="ar-IQ" dirty="0">
                <a:sym typeface="Arabic Typesetting"/>
              </a:rPr>
              <a:t> ﴿٣٥﴾</a:t>
            </a:r>
          </a:p>
        </p:txBody>
      </p:sp>
      <p:sp>
        <p:nvSpPr>
          <p:cNvPr id="365" name="Google Shape;365;p41"/>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so that they may eat of its fruit and what their hands have cultivated. Will they not then give thanks?</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2"/>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سُبْحٰنَ</a:t>
            </a:r>
            <a:r>
              <a:rPr lang="ar-IQ" dirty="0">
                <a:sym typeface="Arabic Typesetting"/>
              </a:rPr>
              <a:t> </a:t>
            </a:r>
            <a:r>
              <a:rPr lang="ar-IQ" dirty="0" err="1">
                <a:sym typeface="Arabic Typesetting"/>
              </a:rPr>
              <a:t>ٱلَّذِى</a:t>
            </a:r>
            <a:r>
              <a:rPr lang="ar-IQ" dirty="0">
                <a:sym typeface="Arabic Typesetting"/>
              </a:rPr>
              <a:t> </a:t>
            </a:r>
            <a:r>
              <a:rPr lang="ar-IQ" dirty="0" err="1">
                <a:sym typeface="Arabic Typesetting"/>
              </a:rPr>
              <a:t>خَلَقَ</a:t>
            </a:r>
            <a:r>
              <a:rPr lang="ar-IQ" dirty="0">
                <a:sym typeface="Arabic Typesetting"/>
              </a:rPr>
              <a:t> </a:t>
            </a:r>
            <a:r>
              <a:rPr lang="ar-IQ" dirty="0" err="1">
                <a:sym typeface="Arabic Typesetting"/>
              </a:rPr>
              <a:t>ٱلْأَزْوٰجَ</a:t>
            </a:r>
            <a:r>
              <a:rPr lang="ar-IQ" dirty="0">
                <a:sym typeface="Arabic Typesetting"/>
              </a:rPr>
              <a:t> </a:t>
            </a:r>
            <a:r>
              <a:rPr lang="ar-IQ" dirty="0" err="1">
                <a:sym typeface="Arabic Typesetting"/>
              </a:rPr>
              <a:t>كُلَّهَا</a:t>
            </a:r>
            <a:r>
              <a:rPr lang="ar-IQ" dirty="0">
                <a:sym typeface="Arabic Typesetting"/>
              </a:rPr>
              <a:t> </a:t>
            </a:r>
            <a:r>
              <a:rPr lang="ar-IQ" dirty="0" err="1">
                <a:sym typeface="Arabic Typesetting"/>
              </a:rPr>
              <a:t>مِمَّا</a:t>
            </a:r>
            <a:r>
              <a:rPr lang="ar-IQ" dirty="0">
                <a:sym typeface="Arabic Typesetting"/>
              </a:rPr>
              <a:t> </a:t>
            </a:r>
            <a:r>
              <a:rPr lang="ar-IQ" dirty="0" err="1">
                <a:sym typeface="Arabic Typesetting"/>
              </a:rPr>
              <a:t>تُنۢبِتُ</a:t>
            </a:r>
            <a:r>
              <a:rPr lang="ar-IQ" dirty="0">
                <a:sym typeface="Arabic Typesetting"/>
              </a:rPr>
              <a:t> </a:t>
            </a:r>
            <a:r>
              <a:rPr lang="ar-IQ" dirty="0" err="1">
                <a:sym typeface="Arabic Typesetting"/>
              </a:rPr>
              <a:t>ٱلْأَرْضُ</a:t>
            </a:r>
            <a:r>
              <a:rPr lang="ar-IQ" dirty="0">
                <a:sym typeface="Arabic Typesetting"/>
              </a:rPr>
              <a:t> </a:t>
            </a:r>
            <a:r>
              <a:rPr lang="ar-IQ" dirty="0" err="1">
                <a:sym typeface="Arabic Typesetting"/>
              </a:rPr>
              <a:t>وَمِنْ</a:t>
            </a:r>
            <a:r>
              <a:rPr lang="ar-IQ" dirty="0">
                <a:sym typeface="Arabic Typesetting"/>
              </a:rPr>
              <a:t> </a:t>
            </a:r>
            <a:r>
              <a:rPr lang="ar-IQ" dirty="0" err="1">
                <a:sym typeface="Arabic Typesetting"/>
              </a:rPr>
              <a:t>أَنفُسِهِمْ</a:t>
            </a:r>
            <a:r>
              <a:rPr lang="ar-IQ" dirty="0">
                <a:sym typeface="Arabic Typesetting"/>
              </a:rPr>
              <a:t> </a:t>
            </a:r>
            <a:r>
              <a:rPr lang="ar-IQ" dirty="0" err="1">
                <a:sym typeface="Arabic Typesetting"/>
              </a:rPr>
              <a:t>وَمِمَّا</a:t>
            </a:r>
            <a:r>
              <a:rPr lang="ar-IQ" dirty="0">
                <a:sym typeface="Arabic Typesetting"/>
              </a:rPr>
              <a:t> </a:t>
            </a:r>
            <a:r>
              <a:rPr lang="ar-IQ" dirty="0" err="1">
                <a:sym typeface="Arabic Typesetting"/>
              </a:rPr>
              <a:t>لَا</a:t>
            </a:r>
            <a:r>
              <a:rPr lang="ar-IQ" dirty="0">
                <a:sym typeface="Arabic Typesetting"/>
              </a:rPr>
              <a:t> </a:t>
            </a:r>
            <a:r>
              <a:rPr lang="ar-IQ" dirty="0" err="1">
                <a:sym typeface="Arabic Typesetting"/>
              </a:rPr>
              <a:t>يَعْلَمُونَ</a:t>
            </a:r>
            <a:r>
              <a:rPr lang="ar-IQ" dirty="0">
                <a:sym typeface="Arabic Typesetting"/>
              </a:rPr>
              <a:t> ﴿٣٦﴾</a:t>
            </a:r>
          </a:p>
        </p:txBody>
      </p:sp>
      <p:sp>
        <p:nvSpPr>
          <p:cNvPr id="372" name="Google Shape;372;p42"/>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Immaculate is He who has created all the kinds of what the earth grows, and of themselves, and of what they do not know.</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يسٓ ﴿١﴾</a:t>
            </a:r>
          </a:p>
        </p:txBody>
      </p:sp>
      <p:sp>
        <p:nvSpPr>
          <p:cNvPr id="127" name="Google Shape;127;p7"/>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Yā Sīn!</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3"/>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وَءَايَةٌ لَّهُمُ ٱلَّيْلُ نَسْلَخُ مِنْهُ ٱلنَّهَارَ فَإِذَا هُم مُّظْلِمُونَ ﴿٣٧﴾</a:t>
            </a:r>
          </a:p>
        </p:txBody>
      </p:sp>
      <p:sp>
        <p:nvSpPr>
          <p:cNvPr id="379" name="Google Shape;379;p43"/>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dirty="0">
                <a:sym typeface="Calibri"/>
              </a:rPr>
              <a:t>And a sign for them is the night, which We strip of daylight, and behold, they find themselves in the dark!</a:t>
            </a:r>
            <a:endParaRPr lang="en-US" dirty="0"/>
          </a:p>
          <a:p>
            <a:pPr lvl="0"/>
            <a:endParaRPr lang="en-US" dirty="0">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4"/>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وَٱلشَّمْسُ</a:t>
            </a:r>
            <a:r>
              <a:rPr lang="ar-IQ" dirty="0">
                <a:sym typeface="Arabic Typesetting"/>
              </a:rPr>
              <a:t> </a:t>
            </a:r>
            <a:r>
              <a:rPr lang="ar-IQ" dirty="0" err="1">
                <a:sym typeface="Arabic Typesetting"/>
              </a:rPr>
              <a:t>تَجْرِى</a:t>
            </a:r>
            <a:r>
              <a:rPr lang="ar-IQ" dirty="0">
                <a:sym typeface="Arabic Typesetting"/>
              </a:rPr>
              <a:t> </a:t>
            </a:r>
            <a:r>
              <a:rPr lang="ar-IQ" dirty="0" err="1">
                <a:sym typeface="Arabic Typesetting"/>
              </a:rPr>
              <a:t>لِمُسْتَقَرٍّ</a:t>
            </a:r>
            <a:r>
              <a:rPr lang="ar-IQ" dirty="0">
                <a:sym typeface="Arabic Typesetting"/>
              </a:rPr>
              <a:t> </a:t>
            </a:r>
            <a:r>
              <a:rPr lang="ar-IQ" dirty="0" err="1">
                <a:sym typeface="Arabic Typesetting"/>
              </a:rPr>
              <a:t>لَّهَاۚ</a:t>
            </a:r>
            <a:r>
              <a:rPr lang="ar-IQ" dirty="0">
                <a:sym typeface="Arabic Typesetting"/>
              </a:rPr>
              <a:t> </a:t>
            </a:r>
            <a:r>
              <a:rPr lang="ar-IQ" dirty="0" err="1">
                <a:sym typeface="Arabic Typesetting"/>
              </a:rPr>
              <a:t>ذَٰلِكَ</a:t>
            </a:r>
            <a:r>
              <a:rPr lang="ar-IQ" dirty="0">
                <a:sym typeface="Arabic Typesetting"/>
              </a:rPr>
              <a:t> </a:t>
            </a:r>
            <a:r>
              <a:rPr lang="ar-IQ" dirty="0" err="1">
                <a:sym typeface="Arabic Typesetting"/>
              </a:rPr>
              <a:t>تَقْدِيرُ</a:t>
            </a:r>
            <a:r>
              <a:rPr lang="ar-IQ" dirty="0">
                <a:sym typeface="Arabic Typesetting"/>
              </a:rPr>
              <a:t> </a:t>
            </a:r>
            <a:r>
              <a:rPr lang="ar-IQ" dirty="0" err="1">
                <a:sym typeface="Arabic Typesetting"/>
              </a:rPr>
              <a:t>ٱلْعَزِيزِ</a:t>
            </a:r>
            <a:r>
              <a:rPr lang="ar-IQ" dirty="0">
                <a:sym typeface="Arabic Typesetting"/>
              </a:rPr>
              <a:t> </a:t>
            </a:r>
            <a:r>
              <a:rPr lang="ar-IQ" dirty="0" err="1">
                <a:sym typeface="Arabic Typesetting"/>
              </a:rPr>
              <a:t>ٱلْعَلِيمِ</a:t>
            </a:r>
            <a:r>
              <a:rPr lang="ar-IQ" dirty="0">
                <a:sym typeface="Arabic Typesetting"/>
              </a:rPr>
              <a:t> ﴿٣٨﴾</a:t>
            </a:r>
          </a:p>
        </p:txBody>
      </p:sp>
      <p:sp>
        <p:nvSpPr>
          <p:cNvPr id="386" name="Google Shape;386;p44"/>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the sun runs on to its place of rest: That is the ordaining of the All-mighty, the All-knowing.</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5"/>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وَٱلْقَمَرَ</a:t>
            </a:r>
            <a:r>
              <a:rPr lang="ar-IQ" dirty="0">
                <a:sym typeface="Arabic Typesetting"/>
              </a:rPr>
              <a:t> </a:t>
            </a:r>
            <a:r>
              <a:rPr lang="ar-IQ" dirty="0" err="1">
                <a:sym typeface="Arabic Typesetting"/>
              </a:rPr>
              <a:t>قَدَّرْنٰهُ</a:t>
            </a:r>
            <a:r>
              <a:rPr lang="ar-IQ" dirty="0">
                <a:sym typeface="Arabic Typesetting"/>
              </a:rPr>
              <a:t> </a:t>
            </a:r>
            <a:r>
              <a:rPr lang="ar-IQ" dirty="0" err="1">
                <a:sym typeface="Arabic Typesetting"/>
              </a:rPr>
              <a:t>مَنَازِلَ</a:t>
            </a:r>
            <a:r>
              <a:rPr lang="ar-IQ" dirty="0">
                <a:sym typeface="Arabic Typesetting"/>
              </a:rPr>
              <a:t> </a:t>
            </a:r>
            <a:r>
              <a:rPr lang="ar-IQ" dirty="0" err="1">
                <a:sym typeface="Arabic Typesetting"/>
              </a:rPr>
              <a:t>حَتّٰى</a:t>
            </a:r>
            <a:r>
              <a:rPr lang="ar-IQ" dirty="0">
                <a:sym typeface="Arabic Typesetting"/>
              </a:rPr>
              <a:t> </a:t>
            </a:r>
            <a:r>
              <a:rPr lang="ar-IQ" dirty="0" err="1">
                <a:sym typeface="Arabic Typesetting"/>
              </a:rPr>
              <a:t>عَادَ</a:t>
            </a:r>
            <a:r>
              <a:rPr lang="ar-IQ" dirty="0">
                <a:sym typeface="Arabic Typesetting"/>
              </a:rPr>
              <a:t> </a:t>
            </a:r>
            <a:r>
              <a:rPr lang="ar-IQ" dirty="0" err="1">
                <a:sym typeface="Arabic Typesetting"/>
              </a:rPr>
              <a:t>كَٱلْعُرْجُونِ</a:t>
            </a:r>
            <a:r>
              <a:rPr lang="ar-IQ" dirty="0">
                <a:sym typeface="Arabic Typesetting"/>
              </a:rPr>
              <a:t> </a:t>
            </a:r>
            <a:r>
              <a:rPr lang="ar-IQ" dirty="0" err="1">
                <a:sym typeface="Arabic Typesetting"/>
              </a:rPr>
              <a:t>ٱلْقَدِيمِ</a:t>
            </a:r>
            <a:r>
              <a:rPr lang="ar-IQ" dirty="0">
                <a:sym typeface="Arabic Typesetting"/>
              </a:rPr>
              <a:t> ﴿٣٩﴾</a:t>
            </a:r>
          </a:p>
        </p:txBody>
      </p:sp>
      <p:sp>
        <p:nvSpPr>
          <p:cNvPr id="393" name="Google Shape;393;p45"/>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As for the moon, We have ordained its phases, until it becomes like an old palm leaf.</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6"/>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لَا</a:t>
            </a:r>
            <a:r>
              <a:rPr lang="ar-IQ" dirty="0">
                <a:sym typeface="Arabic Typesetting"/>
              </a:rPr>
              <a:t> </a:t>
            </a:r>
            <a:r>
              <a:rPr lang="ar-IQ" dirty="0" err="1">
                <a:sym typeface="Arabic Typesetting"/>
              </a:rPr>
              <a:t>ٱلشَّمْسُ</a:t>
            </a:r>
            <a:r>
              <a:rPr lang="ar-IQ" dirty="0">
                <a:sym typeface="Arabic Typesetting"/>
              </a:rPr>
              <a:t> </a:t>
            </a:r>
            <a:r>
              <a:rPr lang="ar-IQ" dirty="0" err="1">
                <a:sym typeface="Arabic Typesetting"/>
              </a:rPr>
              <a:t>يَنۢبَغِى</a:t>
            </a:r>
            <a:r>
              <a:rPr lang="ar-IQ" dirty="0">
                <a:sym typeface="Arabic Typesetting"/>
              </a:rPr>
              <a:t> </a:t>
            </a:r>
            <a:r>
              <a:rPr lang="ar-IQ" dirty="0" err="1">
                <a:sym typeface="Arabic Typesetting"/>
              </a:rPr>
              <a:t>لَهَآ</a:t>
            </a:r>
            <a:r>
              <a:rPr lang="ar-IQ" dirty="0">
                <a:sym typeface="Arabic Typesetting"/>
              </a:rPr>
              <a:t> </a:t>
            </a:r>
            <a:r>
              <a:rPr lang="ar-IQ" dirty="0" err="1">
                <a:sym typeface="Arabic Typesetting"/>
              </a:rPr>
              <a:t>أَن</a:t>
            </a:r>
            <a:r>
              <a:rPr lang="ar-IQ" dirty="0">
                <a:sym typeface="Arabic Typesetting"/>
              </a:rPr>
              <a:t> </a:t>
            </a:r>
            <a:r>
              <a:rPr lang="ar-IQ" dirty="0" err="1">
                <a:sym typeface="Arabic Typesetting"/>
              </a:rPr>
              <a:t>تُدْرِكَ</a:t>
            </a:r>
            <a:r>
              <a:rPr lang="ar-IQ" dirty="0">
                <a:sym typeface="Arabic Typesetting"/>
              </a:rPr>
              <a:t> </a:t>
            </a:r>
            <a:r>
              <a:rPr lang="ar-IQ" dirty="0" err="1">
                <a:sym typeface="Arabic Typesetting"/>
              </a:rPr>
              <a:t>ٱلْقَمَرَ</a:t>
            </a:r>
            <a:r>
              <a:rPr lang="ar-IQ" dirty="0">
                <a:sym typeface="Arabic Typesetting"/>
              </a:rPr>
              <a:t> </a:t>
            </a:r>
            <a:r>
              <a:rPr lang="ar-IQ" dirty="0" err="1">
                <a:sym typeface="Arabic Typesetting"/>
              </a:rPr>
              <a:t>وَلَا</a:t>
            </a:r>
            <a:r>
              <a:rPr lang="ar-IQ" dirty="0">
                <a:sym typeface="Arabic Typesetting"/>
              </a:rPr>
              <a:t> </a:t>
            </a:r>
            <a:r>
              <a:rPr lang="ar-IQ" dirty="0" err="1">
                <a:sym typeface="Arabic Typesetting"/>
              </a:rPr>
              <a:t>ٱلَّيْلُ</a:t>
            </a:r>
            <a:r>
              <a:rPr lang="ar-IQ" dirty="0">
                <a:sym typeface="Arabic Typesetting"/>
              </a:rPr>
              <a:t> </a:t>
            </a:r>
            <a:r>
              <a:rPr lang="ar-IQ" dirty="0" err="1">
                <a:sym typeface="Arabic Typesetting"/>
              </a:rPr>
              <a:t>سَابِقُ</a:t>
            </a:r>
            <a:r>
              <a:rPr lang="ar-IQ" dirty="0">
                <a:sym typeface="Arabic Typesetting"/>
              </a:rPr>
              <a:t> </a:t>
            </a:r>
            <a:r>
              <a:rPr lang="ar-IQ" dirty="0" err="1">
                <a:sym typeface="Arabic Typesetting"/>
              </a:rPr>
              <a:t>ٱلنَّهَارِۚ</a:t>
            </a:r>
            <a:r>
              <a:rPr lang="ar-IQ" dirty="0">
                <a:sym typeface="Arabic Typesetting"/>
              </a:rPr>
              <a:t> </a:t>
            </a:r>
            <a:r>
              <a:rPr lang="ar-IQ" dirty="0" err="1">
                <a:sym typeface="Arabic Typesetting"/>
              </a:rPr>
              <a:t>وَكُلٌّ</a:t>
            </a:r>
            <a:r>
              <a:rPr lang="ar-IQ" dirty="0">
                <a:sym typeface="Arabic Typesetting"/>
              </a:rPr>
              <a:t> </a:t>
            </a:r>
            <a:r>
              <a:rPr lang="ar-IQ" dirty="0" err="1">
                <a:sym typeface="Arabic Typesetting"/>
              </a:rPr>
              <a:t>فِى</a:t>
            </a:r>
            <a:r>
              <a:rPr lang="ar-IQ" dirty="0">
                <a:sym typeface="Arabic Typesetting"/>
              </a:rPr>
              <a:t> </a:t>
            </a:r>
            <a:r>
              <a:rPr lang="ar-IQ" dirty="0" err="1">
                <a:sym typeface="Arabic Typesetting"/>
              </a:rPr>
              <a:t>فَلَكٍ</a:t>
            </a:r>
            <a:r>
              <a:rPr lang="ar-IQ" dirty="0">
                <a:sym typeface="Arabic Typesetting"/>
              </a:rPr>
              <a:t> </a:t>
            </a:r>
            <a:r>
              <a:rPr lang="ar-IQ" dirty="0" err="1">
                <a:sym typeface="Arabic Typesetting"/>
              </a:rPr>
              <a:t>يَسْبَحُونَ</a:t>
            </a:r>
            <a:r>
              <a:rPr lang="ar-IQ" dirty="0">
                <a:sym typeface="Arabic Typesetting"/>
              </a:rPr>
              <a:t> ﴿٤٠﴾</a:t>
            </a:r>
          </a:p>
        </p:txBody>
      </p:sp>
      <p:sp>
        <p:nvSpPr>
          <p:cNvPr id="400" name="Google Shape;400;p46"/>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Neither it behooves the sun to overtake the moon, nor may the night outrun the day, and each swims in an orbit.</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7"/>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وَءَايَةٌ لَّهُمْ أَنَّا حَمَلْنَا ذُرِّيَّتَهُمْ فِى ٱلْفُلْكِ ٱلْمَشْحُونِ ﴿٤١﴾</a:t>
            </a:r>
          </a:p>
        </p:txBody>
      </p:sp>
      <p:sp>
        <p:nvSpPr>
          <p:cNvPr id="407" name="Google Shape;407;p47"/>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 sign for them is that We carried their progeny in the laden ship,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8"/>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وَخَلَقْنَا لَهُم مِّن مِّثْلِهِۦ مَا يَرْكَبُونَ ﴿٤٢﴾ </a:t>
            </a:r>
          </a:p>
        </p:txBody>
      </p:sp>
      <p:sp>
        <p:nvSpPr>
          <p:cNvPr id="414" name="Google Shape;414;p48"/>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We have created for them what is similar to it, which they ride.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9"/>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وَإِن نَّشَأْ نُغْرِقْهُمْ فَلَا صَرِيخَ لَهُمْ وَلَا هُمْ يُنقَذُونَ ﴿٤٣﴾ </a:t>
            </a:r>
          </a:p>
        </p:txBody>
      </p:sp>
      <p:sp>
        <p:nvSpPr>
          <p:cNvPr id="421" name="Google Shape;421;p49"/>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if We like We drown them, whereat they have no one to call for help, nor are they rescued</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0"/>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إِلَّا</a:t>
            </a:r>
            <a:r>
              <a:rPr lang="ar-IQ" dirty="0">
                <a:sym typeface="Arabic Typesetting"/>
              </a:rPr>
              <a:t> </a:t>
            </a:r>
            <a:r>
              <a:rPr lang="ar-IQ" dirty="0" err="1">
                <a:sym typeface="Arabic Typesetting"/>
              </a:rPr>
              <a:t>رَحْمَةً</a:t>
            </a:r>
            <a:r>
              <a:rPr lang="ar-IQ" dirty="0">
                <a:sym typeface="Arabic Typesetting"/>
              </a:rPr>
              <a:t> </a:t>
            </a:r>
            <a:r>
              <a:rPr lang="ar-IQ" dirty="0" err="1">
                <a:sym typeface="Arabic Typesetting"/>
              </a:rPr>
              <a:t>مِّنَّا</a:t>
            </a:r>
            <a:r>
              <a:rPr lang="ar-IQ" dirty="0">
                <a:sym typeface="Arabic Typesetting"/>
              </a:rPr>
              <a:t> </a:t>
            </a:r>
            <a:r>
              <a:rPr lang="ar-IQ" dirty="0" err="1">
                <a:sym typeface="Arabic Typesetting"/>
              </a:rPr>
              <a:t>وَمَتٰعًا</a:t>
            </a:r>
            <a:r>
              <a:rPr lang="ar-IQ" dirty="0">
                <a:sym typeface="Arabic Typesetting"/>
              </a:rPr>
              <a:t> </a:t>
            </a:r>
            <a:r>
              <a:rPr lang="ar-IQ" dirty="0" err="1">
                <a:sym typeface="Arabic Typesetting"/>
              </a:rPr>
              <a:t>إِلٰى</a:t>
            </a:r>
            <a:r>
              <a:rPr lang="ar-IQ" dirty="0">
                <a:sym typeface="Arabic Typesetting"/>
              </a:rPr>
              <a:t> </a:t>
            </a:r>
            <a:r>
              <a:rPr lang="ar-IQ" dirty="0" err="1">
                <a:sym typeface="Arabic Typesetting"/>
              </a:rPr>
              <a:t>حِينٍ</a:t>
            </a:r>
            <a:r>
              <a:rPr lang="ar-IQ" dirty="0">
                <a:sym typeface="Arabic Typesetting"/>
              </a:rPr>
              <a:t> ﴿٤٤﴾</a:t>
            </a:r>
          </a:p>
        </p:txBody>
      </p:sp>
      <p:sp>
        <p:nvSpPr>
          <p:cNvPr id="428" name="Google Shape;428;p50"/>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⎯except by a mercy from Us and for an enjoyment until some time.</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1"/>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وَإِذَا قِيلَ لَهُمُ ٱتَّقُوا۟ مَا بَيْنَ أَيْدِيكُمْ وَمَا خَلْفَكُمْ لَعَلَّكُمْ تُرْحَمُونَ ﴿٤٥﴾</a:t>
            </a:r>
          </a:p>
        </p:txBody>
      </p:sp>
      <p:sp>
        <p:nvSpPr>
          <p:cNvPr id="435" name="Google Shape;435;p51"/>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when they are told, ‘Beware of that which is before you and that which is behind you, so that you may receive [His]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2"/>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وَمَا</a:t>
            </a:r>
            <a:r>
              <a:rPr lang="ar-IQ" dirty="0">
                <a:sym typeface="Arabic Typesetting"/>
              </a:rPr>
              <a:t> </a:t>
            </a:r>
            <a:r>
              <a:rPr lang="ar-IQ" dirty="0" err="1">
                <a:sym typeface="Arabic Typesetting"/>
              </a:rPr>
              <a:t>تَأْتِيهِم</a:t>
            </a:r>
            <a:r>
              <a:rPr lang="ar-IQ" dirty="0">
                <a:sym typeface="Arabic Typesetting"/>
              </a:rPr>
              <a:t> </a:t>
            </a:r>
            <a:r>
              <a:rPr lang="ar-IQ" dirty="0" err="1">
                <a:sym typeface="Arabic Typesetting"/>
              </a:rPr>
              <a:t>مِّنْ</a:t>
            </a:r>
            <a:r>
              <a:rPr lang="ar-IQ" dirty="0">
                <a:sym typeface="Arabic Typesetting"/>
              </a:rPr>
              <a:t> أَ</a:t>
            </a:r>
            <a:r>
              <a:rPr lang="ar-IQ" dirty="0" err="1">
                <a:sym typeface="Arabic Typesetting"/>
              </a:rPr>
              <a:t>يَةٍ</a:t>
            </a:r>
            <a:r>
              <a:rPr lang="ar-IQ" dirty="0">
                <a:sym typeface="Arabic Typesetting"/>
              </a:rPr>
              <a:t> </a:t>
            </a:r>
            <a:r>
              <a:rPr lang="ar-IQ" dirty="0" err="1">
                <a:sym typeface="Arabic Typesetting"/>
              </a:rPr>
              <a:t>مِّنْ</a:t>
            </a:r>
            <a:r>
              <a:rPr lang="ar-IQ" dirty="0">
                <a:sym typeface="Arabic Typesetting"/>
              </a:rPr>
              <a:t> أَ</a:t>
            </a:r>
            <a:r>
              <a:rPr lang="ar-IQ" dirty="0" err="1">
                <a:sym typeface="Arabic Typesetting"/>
              </a:rPr>
              <a:t>يٰتِ</a:t>
            </a:r>
            <a:r>
              <a:rPr lang="ar-IQ" dirty="0">
                <a:sym typeface="Arabic Typesetting"/>
              </a:rPr>
              <a:t> </a:t>
            </a:r>
            <a:r>
              <a:rPr lang="ar-IQ" dirty="0" err="1">
                <a:sym typeface="Arabic Typesetting"/>
              </a:rPr>
              <a:t>رَبِّهِمْ</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كَانُوا</a:t>
            </a:r>
            <a:r>
              <a:rPr lang="ar-IQ" dirty="0">
                <a:sym typeface="Arabic Typesetting"/>
              </a:rPr>
              <a:t>۟ </a:t>
            </a:r>
            <a:r>
              <a:rPr lang="ar-IQ" dirty="0" err="1">
                <a:sym typeface="Arabic Typesetting"/>
              </a:rPr>
              <a:t>عَنْهَا</a:t>
            </a:r>
            <a:r>
              <a:rPr lang="ar-IQ" dirty="0">
                <a:sym typeface="Arabic Typesetting"/>
              </a:rPr>
              <a:t> </a:t>
            </a:r>
            <a:r>
              <a:rPr lang="ar-IQ" dirty="0" err="1">
                <a:sym typeface="Arabic Typesetting"/>
              </a:rPr>
              <a:t>مُعْرِضِينَ</a:t>
            </a:r>
            <a:r>
              <a:rPr lang="ar-IQ" dirty="0">
                <a:sym typeface="Arabic Typesetting"/>
              </a:rPr>
              <a:t> ﴿٤٦﴾</a:t>
            </a:r>
          </a:p>
        </p:txBody>
      </p:sp>
      <p:sp>
        <p:nvSpPr>
          <p:cNvPr id="442" name="Google Shape;442;p52"/>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There did not come to them any sign from among the signs of their Lord but that they used to disregard it.</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وَٱلْقُرْءَانِ ٱلْحَكِيمِ ﴿٢﴾</a:t>
            </a:r>
          </a:p>
        </p:txBody>
      </p:sp>
      <p:sp>
        <p:nvSpPr>
          <p:cNvPr id="134" name="Google Shape;134;p8"/>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By the Wise Qurʾān,</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3"/>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وَإِذَا</a:t>
            </a:r>
            <a:r>
              <a:rPr lang="ar-IQ" dirty="0">
                <a:sym typeface="Arabic Typesetting"/>
              </a:rPr>
              <a:t> </a:t>
            </a:r>
            <a:r>
              <a:rPr lang="ar-IQ" dirty="0" err="1">
                <a:sym typeface="Arabic Typesetting"/>
              </a:rPr>
              <a:t>قِيلَ</a:t>
            </a:r>
            <a:r>
              <a:rPr lang="ar-IQ" dirty="0">
                <a:sym typeface="Arabic Typesetting"/>
              </a:rPr>
              <a:t> </a:t>
            </a:r>
            <a:r>
              <a:rPr lang="ar-IQ" dirty="0" err="1">
                <a:sym typeface="Arabic Typesetting"/>
              </a:rPr>
              <a:t>لَهُمْ</a:t>
            </a:r>
            <a:r>
              <a:rPr lang="ar-IQ" dirty="0">
                <a:sym typeface="Arabic Typesetting"/>
              </a:rPr>
              <a:t> </a:t>
            </a:r>
            <a:r>
              <a:rPr lang="ar-IQ" dirty="0" err="1">
                <a:sym typeface="Arabic Typesetting"/>
              </a:rPr>
              <a:t>أَنفِقُوا</a:t>
            </a:r>
            <a:r>
              <a:rPr lang="ar-IQ" dirty="0">
                <a:sym typeface="Arabic Typesetting"/>
              </a:rPr>
              <a:t>۟ </a:t>
            </a:r>
            <a:r>
              <a:rPr lang="ar-IQ" dirty="0" err="1">
                <a:sym typeface="Arabic Typesetting"/>
              </a:rPr>
              <a:t>مِمَّا</a:t>
            </a:r>
            <a:r>
              <a:rPr lang="ar-IQ" dirty="0">
                <a:sym typeface="Arabic Typesetting"/>
              </a:rPr>
              <a:t> </a:t>
            </a:r>
            <a:r>
              <a:rPr lang="ar-IQ" dirty="0" err="1">
                <a:sym typeface="Arabic Typesetting"/>
              </a:rPr>
              <a:t>رَزَقَكُمُ</a:t>
            </a:r>
            <a:r>
              <a:rPr lang="ar-IQ" dirty="0">
                <a:sym typeface="Arabic Typesetting"/>
              </a:rPr>
              <a:t> </a:t>
            </a:r>
            <a:r>
              <a:rPr lang="ar-IQ" dirty="0" err="1">
                <a:sym typeface="Arabic Typesetting"/>
              </a:rPr>
              <a:t>ٱللَّـهُ</a:t>
            </a:r>
            <a:r>
              <a:rPr lang="ar-IQ" dirty="0">
                <a:sym typeface="Arabic Typesetting"/>
              </a:rPr>
              <a:t> </a:t>
            </a:r>
            <a:r>
              <a:rPr lang="ar-IQ" dirty="0" err="1">
                <a:sym typeface="Arabic Typesetting"/>
              </a:rPr>
              <a:t>قَالَ</a:t>
            </a:r>
            <a:r>
              <a:rPr lang="ar-IQ" dirty="0">
                <a:sym typeface="Arabic Typesetting"/>
              </a:rPr>
              <a:t> </a:t>
            </a:r>
            <a:r>
              <a:rPr lang="ar-IQ" dirty="0" err="1">
                <a:sym typeface="Arabic Typesetting"/>
              </a:rPr>
              <a:t>ٱلَّذِينَ</a:t>
            </a:r>
            <a:r>
              <a:rPr lang="ar-IQ" dirty="0">
                <a:sym typeface="Arabic Typesetting"/>
              </a:rPr>
              <a:t> </a:t>
            </a:r>
            <a:r>
              <a:rPr lang="ar-IQ" dirty="0" err="1">
                <a:sym typeface="Arabic Typesetting"/>
              </a:rPr>
              <a:t>كَفَرُوا</a:t>
            </a:r>
            <a:r>
              <a:rPr lang="ar-IQ" dirty="0">
                <a:sym typeface="Arabic Typesetting"/>
              </a:rPr>
              <a:t>۟ </a:t>
            </a:r>
            <a:r>
              <a:rPr lang="ar-IQ" dirty="0" err="1">
                <a:sym typeface="Arabic Typesetting"/>
              </a:rPr>
              <a:t>لِلَّذِينَ</a:t>
            </a:r>
            <a:r>
              <a:rPr lang="ar-IQ" dirty="0">
                <a:sym typeface="Arabic Typesetting"/>
              </a:rPr>
              <a:t> </a:t>
            </a:r>
            <a:r>
              <a:rPr lang="ar-IQ" dirty="0" err="1">
                <a:sym typeface="Arabic Typesetting"/>
              </a:rPr>
              <a:t>ءَامَنُوٓا</a:t>
            </a:r>
            <a:r>
              <a:rPr lang="ar-IQ" dirty="0">
                <a:sym typeface="Arabic Typesetting"/>
              </a:rPr>
              <a:t>۟ </a:t>
            </a:r>
            <a:r>
              <a:rPr lang="ar-IQ" dirty="0" err="1">
                <a:sym typeface="Arabic Typesetting"/>
              </a:rPr>
              <a:t>أَنُطْعِمُ</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لَّوْ</a:t>
            </a:r>
            <a:r>
              <a:rPr lang="ar-IQ" dirty="0">
                <a:sym typeface="Arabic Typesetting"/>
              </a:rPr>
              <a:t> </a:t>
            </a:r>
            <a:r>
              <a:rPr lang="ar-IQ" dirty="0" err="1">
                <a:sym typeface="Arabic Typesetting"/>
              </a:rPr>
              <a:t>يَشَآءُ</a:t>
            </a:r>
            <a:r>
              <a:rPr lang="ar-IQ" dirty="0">
                <a:sym typeface="Arabic Typesetting"/>
              </a:rPr>
              <a:t> </a:t>
            </a:r>
            <a:r>
              <a:rPr lang="ar-IQ" dirty="0" err="1">
                <a:sym typeface="Arabic Typesetting"/>
              </a:rPr>
              <a:t>ٱللَّـهُ</a:t>
            </a:r>
            <a:r>
              <a:rPr lang="ar-IQ" dirty="0">
                <a:sym typeface="Arabic Typesetting"/>
              </a:rPr>
              <a:t> </a:t>
            </a:r>
            <a:r>
              <a:rPr lang="ar-IQ" dirty="0" err="1">
                <a:sym typeface="Arabic Typesetting"/>
              </a:rPr>
              <a:t>أَطْعَمَهُۥٓ</a:t>
            </a:r>
            <a:r>
              <a:rPr lang="ar-IQ" dirty="0">
                <a:sym typeface="Arabic Typesetting"/>
              </a:rPr>
              <a:t> </a:t>
            </a:r>
            <a:r>
              <a:rPr lang="ar-IQ" dirty="0" err="1">
                <a:sym typeface="Arabic Typesetting"/>
              </a:rPr>
              <a:t>إِنْ</a:t>
            </a:r>
            <a:r>
              <a:rPr lang="ar-IQ" dirty="0">
                <a:sym typeface="Arabic Typesetting"/>
              </a:rPr>
              <a:t> </a:t>
            </a:r>
            <a:r>
              <a:rPr lang="ar-IQ" dirty="0" err="1">
                <a:sym typeface="Arabic Typesetting"/>
              </a:rPr>
              <a:t>أَنتُمْ</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فِى</a:t>
            </a:r>
            <a:r>
              <a:rPr lang="ar-IQ" dirty="0">
                <a:sym typeface="Arabic Typesetting"/>
              </a:rPr>
              <a:t> </a:t>
            </a:r>
            <a:r>
              <a:rPr lang="ar-IQ" dirty="0" err="1">
                <a:sym typeface="Arabic Typesetting"/>
              </a:rPr>
              <a:t>ضَلٰلٍ</a:t>
            </a:r>
            <a:r>
              <a:rPr lang="ar-IQ" dirty="0">
                <a:sym typeface="Arabic Typesetting"/>
              </a:rPr>
              <a:t> </a:t>
            </a:r>
            <a:r>
              <a:rPr lang="ar-IQ" dirty="0" err="1">
                <a:sym typeface="Arabic Typesetting"/>
              </a:rPr>
              <a:t>مُّبِينٍ</a:t>
            </a:r>
            <a:r>
              <a:rPr lang="ar-IQ" dirty="0">
                <a:sym typeface="Arabic Typesetting"/>
              </a:rPr>
              <a:t> ﴿٤٧﴾</a:t>
            </a:r>
          </a:p>
        </p:txBody>
      </p:sp>
      <p:sp>
        <p:nvSpPr>
          <p:cNvPr id="449" name="Google Shape;449;p53"/>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dirty="0">
                <a:sym typeface="Calibri"/>
              </a:rPr>
              <a:t>When they are told, ‘Spend out of what Allah has provided you,’ the faithless say to the faithful, ‘Shall we feed [someone] whom Allah would have fed, had He wished? You are only in manifest error.’</a:t>
            </a:r>
            <a:endParaRPr lang="en-US" dirty="0"/>
          </a:p>
          <a:p>
            <a:pPr lvl="0"/>
            <a:endParaRPr lang="en-US" dirty="0">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وَيَقُولُونَ</a:t>
            </a:r>
            <a:r>
              <a:rPr lang="ar-IQ" dirty="0">
                <a:sym typeface="Arabic Typesetting"/>
              </a:rPr>
              <a:t> </a:t>
            </a:r>
            <a:r>
              <a:rPr lang="ar-IQ" dirty="0" err="1">
                <a:sym typeface="Arabic Typesetting"/>
              </a:rPr>
              <a:t>مَتٰى</a:t>
            </a:r>
            <a:r>
              <a:rPr lang="ar-IQ" dirty="0">
                <a:sym typeface="Arabic Typesetting"/>
              </a:rPr>
              <a:t> </a:t>
            </a:r>
            <a:r>
              <a:rPr lang="ar-IQ" dirty="0" err="1">
                <a:sym typeface="Arabic Typesetting"/>
              </a:rPr>
              <a:t>هٰذَا</a:t>
            </a:r>
            <a:r>
              <a:rPr lang="ar-IQ" dirty="0">
                <a:sym typeface="Arabic Typesetting"/>
              </a:rPr>
              <a:t> </a:t>
            </a:r>
            <a:r>
              <a:rPr lang="ar-IQ" dirty="0" err="1">
                <a:sym typeface="Arabic Typesetting"/>
              </a:rPr>
              <a:t>ٱلْوَعْدُ</a:t>
            </a:r>
            <a:r>
              <a:rPr lang="ar-IQ" dirty="0">
                <a:sym typeface="Arabic Typesetting"/>
              </a:rPr>
              <a:t> </a:t>
            </a:r>
            <a:r>
              <a:rPr lang="ar-IQ" dirty="0" err="1">
                <a:sym typeface="Arabic Typesetting"/>
              </a:rPr>
              <a:t>إِن</a:t>
            </a:r>
            <a:r>
              <a:rPr lang="ar-IQ" dirty="0">
                <a:sym typeface="Arabic Typesetting"/>
              </a:rPr>
              <a:t> </a:t>
            </a:r>
            <a:r>
              <a:rPr lang="ar-IQ" dirty="0" err="1">
                <a:sym typeface="Arabic Typesetting"/>
              </a:rPr>
              <a:t>كُنتُمْ</a:t>
            </a:r>
            <a:r>
              <a:rPr lang="ar-IQ" dirty="0">
                <a:sym typeface="Arabic Typesetting"/>
              </a:rPr>
              <a:t> </a:t>
            </a:r>
            <a:r>
              <a:rPr lang="ar-IQ" dirty="0" err="1">
                <a:sym typeface="Arabic Typesetting"/>
              </a:rPr>
              <a:t>صَـٰدِقِينَ</a:t>
            </a:r>
            <a:r>
              <a:rPr lang="ar-IQ" dirty="0">
                <a:sym typeface="Arabic Typesetting"/>
              </a:rPr>
              <a:t> ﴿٤٨﴾</a:t>
            </a:r>
          </a:p>
        </p:txBody>
      </p:sp>
      <p:sp>
        <p:nvSpPr>
          <p:cNvPr id="456" name="Google Shape;456;p54"/>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they say, ‘When will this promise be fulfilled, should you be truthful?’</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5"/>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مَا</a:t>
            </a:r>
            <a:r>
              <a:rPr lang="ar-IQ" dirty="0">
                <a:sym typeface="Arabic Typesetting"/>
              </a:rPr>
              <a:t> </a:t>
            </a:r>
            <a:r>
              <a:rPr lang="ar-IQ" dirty="0" err="1">
                <a:sym typeface="Arabic Typesetting"/>
              </a:rPr>
              <a:t>يَنظُرُونَ</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صَيْحَةً</a:t>
            </a:r>
            <a:r>
              <a:rPr lang="ar-IQ" dirty="0">
                <a:sym typeface="Arabic Typesetting"/>
              </a:rPr>
              <a:t> </a:t>
            </a:r>
            <a:r>
              <a:rPr lang="ar-IQ" dirty="0" err="1">
                <a:sym typeface="Arabic Typesetting"/>
              </a:rPr>
              <a:t>وٰحِدَةً</a:t>
            </a:r>
            <a:r>
              <a:rPr lang="ar-IQ" dirty="0">
                <a:sym typeface="Arabic Typesetting"/>
              </a:rPr>
              <a:t> </a:t>
            </a:r>
            <a:r>
              <a:rPr lang="ar-IQ" dirty="0" err="1">
                <a:sym typeface="Arabic Typesetting"/>
              </a:rPr>
              <a:t>تَأْخُذُهُمْ</a:t>
            </a:r>
            <a:r>
              <a:rPr lang="ar-IQ" dirty="0">
                <a:sym typeface="Arabic Typesetting"/>
              </a:rPr>
              <a:t> </a:t>
            </a:r>
            <a:r>
              <a:rPr lang="ar-IQ" dirty="0" err="1">
                <a:sym typeface="Arabic Typesetting"/>
              </a:rPr>
              <a:t>وَهُمْ</a:t>
            </a:r>
            <a:r>
              <a:rPr lang="ar-IQ" dirty="0">
                <a:sym typeface="Arabic Typesetting"/>
              </a:rPr>
              <a:t> </a:t>
            </a:r>
            <a:r>
              <a:rPr lang="ar-IQ" dirty="0" err="1">
                <a:sym typeface="Arabic Typesetting"/>
              </a:rPr>
              <a:t>يَخِصِّمُونَ</a:t>
            </a:r>
            <a:r>
              <a:rPr lang="ar-IQ" dirty="0">
                <a:sym typeface="Arabic Typesetting"/>
              </a:rPr>
              <a:t> ﴿٤٩﴾</a:t>
            </a:r>
          </a:p>
        </p:txBody>
      </p:sp>
      <p:sp>
        <p:nvSpPr>
          <p:cNvPr id="463" name="Google Shape;463;p55"/>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They do not await but a single Cry that would seize them as they wrangle.</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6"/>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فَلَا</a:t>
            </a:r>
            <a:r>
              <a:rPr lang="ar-IQ" dirty="0">
                <a:sym typeface="Arabic Typesetting"/>
              </a:rPr>
              <a:t> </a:t>
            </a:r>
            <a:r>
              <a:rPr lang="ar-IQ" dirty="0" err="1">
                <a:sym typeface="Arabic Typesetting"/>
              </a:rPr>
              <a:t>يَسْتَطِيعُونَ</a:t>
            </a:r>
            <a:r>
              <a:rPr lang="ar-IQ" dirty="0">
                <a:sym typeface="Arabic Typesetting"/>
              </a:rPr>
              <a:t> </a:t>
            </a:r>
            <a:r>
              <a:rPr lang="ar-IQ" dirty="0" err="1">
                <a:sym typeface="Arabic Typesetting"/>
              </a:rPr>
              <a:t>تَوْصِيَةً</a:t>
            </a:r>
            <a:r>
              <a:rPr lang="ar-IQ" dirty="0">
                <a:sym typeface="Arabic Typesetting"/>
              </a:rPr>
              <a:t> </a:t>
            </a:r>
            <a:r>
              <a:rPr lang="ar-IQ" dirty="0" err="1">
                <a:sym typeface="Arabic Typesetting"/>
              </a:rPr>
              <a:t>وَلَآ</a:t>
            </a:r>
            <a:r>
              <a:rPr lang="ar-IQ" dirty="0">
                <a:sym typeface="Arabic Typesetting"/>
              </a:rPr>
              <a:t> </a:t>
            </a:r>
            <a:r>
              <a:rPr lang="ar-IQ" dirty="0" err="1">
                <a:sym typeface="Arabic Typesetting"/>
              </a:rPr>
              <a:t>إِلٰٓى</a:t>
            </a:r>
            <a:r>
              <a:rPr lang="ar-IQ" dirty="0">
                <a:sym typeface="Arabic Typesetting"/>
              </a:rPr>
              <a:t> </a:t>
            </a:r>
            <a:r>
              <a:rPr lang="ar-IQ" dirty="0" err="1">
                <a:sym typeface="Arabic Typesetting"/>
              </a:rPr>
              <a:t>أَهْلِهِمْ</a:t>
            </a:r>
            <a:r>
              <a:rPr lang="ar-IQ" dirty="0">
                <a:sym typeface="Arabic Typesetting"/>
              </a:rPr>
              <a:t> </a:t>
            </a:r>
            <a:r>
              <a:rPr lang="ar-IQ" dirty="0" err="1">
                <a:sym typeface="Arabic Typesetting"/>
              </a:rPr>
              <a:t>يَرْجِعُونَ</a:t>
            </a:r>
            <a:r>
              <a:rPr lang="ar-IQ" dirty="0">
                <a:sym typeface="Arabic Typesetting"/>
              </a:rPr>
              <a:t> ﴿٥٠﴾</a:t>
            </a:r>
          </a:p>
        </p:txBody>
      </p:sp>
      <p:sp>
        <p:nvSpPr>
          <p:cNvPr id="470" name="Google Shape;470;p56"/>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Then they will not be able to make any will, nor will they return to their folks.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7"/>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وَنُفِخَ</a:t>
            </a:r>
            <a:r>
              <a:rPr lang="ar-IQ" dirty="0">
                <a:sym typeface="Arabic Typesetting"/>
              </a:rPr>
              <a:t> </a:t>
            </a:r>
            <a:r>
              <a:rPr lang="ar-IQ" dirty="0" err="1">
                <a:sym typeface="Arabic Typesetting"/>
              </a:rPr>
              <a:t>فِى</a:t>
            </a:r>
            <a:r>
              <a:rPr lang="ar-IQ" dirty="0">
                <a:sym typeface="Arabic Typesetting"/>
              </a:rPr>
              <a:t> </a:t>
            </a:r>
            <a:r>
              <a:rPr lang="ar-IQ" dirty="0" err="1">
                <a:sym typeface="Arabic Typesetting"/>
              </a:rPr>
              <a:t>ٱلصُّورِ</a:t>
            </a:r>
            <a:r>
              <a:rPr lang="ar-IQ" dirty="0">
                <a:sym typeface="Arabic Typesetting"/>
              </a:rPr>
              <a:t> </a:t>
            </a:r>
            <a:r>
              <a:rPr lang="ar-IQ" dirty="0" err="1">
                <a:sym typeface="Arabic Typesetting"/>
              </a:rPr>
              <a:t>فَإِذَا</a:t>
            </a:r>
            <a:r>
              <a:rPr lang="ar-IQ" dirty="0">
                <a:sym typeface="Arabic Typesetting"/>
              </a:rPr>
              <a:t> </a:t>
            </a:r>
            <a:r>
              <a:rPr lang="ar-IQ" dirty="0" err="1">
                <a:sym typeface="Arabic Typesetting"/>
              </a:rPr>
              <a:t>هُم</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ٱلْأَجْدَاثِ</a:t>
            </a:r>
            <a:r>
              <a:rPr lang="ar-IQ" dirty="0">
                <a:sym typeface="Arabic Typesetting"/>
              </a:rPr>
              <a:t> </a:t>
            </a:r>
            <a:r>
              <a:rPr lang="ar-IQ" dirty="0" err="1">
                <a:sym typeface="Arabic Typesetting"/>
              </a:rPr>
              <a:t>إِلٰى</a:t>
            </a:r>
            <a:r>
              <a:rPr lang="ar-IQ" dirty="0">
                <a:sym typeface="Arabic Typesetting"/>
              </a:rPr>
              <a:t> </a:t>
            </a:r>
            <a:r>
              <a:rPr lang="ar-IQ" dirty="0" err="1">
                <a:sym typeface="Arabic Typesetting"/>
              </a:rPr>
              <a:t>رَبِّهِمْ</a:t>
            </a:r>
            <a:r>
              <a:rPr lang="ar-IQ" dirty="0">
                <a:sym typeface="Arabic Typesetting"/>
              </a:rPr>
              <a:t> </a:t>
            </a:r>
            <a:r>
              <a:rPr lang="ar-IQ" dirty="0" err="1">
                <a:sym typeface="Arabic Typesetting"/>
              </a:rPr>
              <a:t>يَنسِلُونَ</a:t>
            </a:r>
            <a:r>
              <a:rPr lang="ar-IQ" dirty="0">
                <a:sym typeface="Arabic Typesetting"/>
              </a:rPr>
              <a:t> ﴿٥١﴾</a:t>
            </a:r>
          </a:p>
        </p:txBody>
      </p:sp>
      <p:sp>
        <p:nvSpPr>
          <p:cNvPr id="477" name="Google Shape;477;p57"/>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when the Trumpet is blown, behold, there they will be, scrambling from their graves towards their Lord!</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8"/>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قَالُوا</a:t>
            </a:r>
            <a:r>
              <a:rPr lang="ar-IQ" dirty="0">
                <a:sym typeface="Arabic Typesetting"/>
              </a:rPr>
              <a:t>۟ </a:t>
            </a:r>
            <a:r>
              <a:rPr lang="ar-IQ" dirty="0" err="1">
                <a:sym typeface="Arabic Typesetting"/>
              </a:rPr>
              <a:t>يٰوَيْلَنَا</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بَعَثَنَا</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مَّرْقَدِنَاۜۗ</a:t>
            </a:r>
            <a:r>
              <a:rPr lang="ar-IQ" dirty="0">
                <a:sym typeface="Arabic Typesetting"/>
              </a:rPr>
              <a:t> </a:t>
            </a:r>
            <a:r>
              <a:rPr lang="ar-IQ" dirty="0" err="1">
                <a:sym typeface="Arabic Typesetting"/>
              </a:rPr>
              <a:t>هٰذَا</a:t>
            </a:r>
            <a:r>
              <a:rPr lang="ar-IQ" dirty="0">
                <a:sym typeface="Arabic Typesetting"/>
              </a:rPr>
              <a:t> </a:t>
            </a:r>
            <a:r>
              <a:rPr lang="ar-IQ" dirty="0" err="1">
                <a:sym typeface="Arabic Typesetting"/>
              </a:rPr>
              <a:t>مَا</a:t>
            </a:r>
            <a:r>
              <a:rPr lang="ar-IQ" dirty="0">
                <a:sym typeface="Arabic Typesetting"/>
              </a:rPr>
              <a:t> </a:t>
            </a:r>
            <a:r>
              <a:rPr lang="ar-IQ" dirty="0" err="1">
                <a:sym typeface="Arabic Typesetting"/>
              </a:rPr>
              <a:t>وَعَدَ</a:t>
            </a:r>
            <a:r>
              <a:rPr lang="ar-IQ" dirty="0">
                <a:sym typeface="Arabic Typesetting"/>
              </a:rPr>
              <a:t> </a:t>
            </a:r>
            <a:r>
              <a:rPr lang="ar-IQ" dirty="0" err="1">
                <a:sym typeface="Arabic Typesetting"/>
              </a:rPr>
              <a:t>ٱلرَّحْمٰنُ</a:t>
            </a:r>
            <a:r>
              <a:rPr lang="ar-IQ" dirty="0">
                <a:sym typeface="Arabic Typesetting"/>
              </a:rPr>
              <a:t> </a:t>
            </a:r>
            <a:r>
              <a:rPr lang="ar-IQ" dirty="0" err="1">
                <a:sym typeface="Arabic Typesetting"/>
              </a:rPr>
              <a:t>وَصَدَقَ</a:t>
            </a:r>
            <a:r>
              <a:rPr lang="ar-IQ" dirty="0">
                <a:sym typeface="Arabic Typesetting"/>
              </a:rPr>
              <a:t> </a:t>
            </a:r>
            <a:r>
              <a:rPr lang="ar-IQ" dirty="0" err="1">
                <a:sym typeface="Arabic Typesetting"/>
              </a:rPr>
              <a:t>ٱلْمُرْسَلُونَ</a:t>
            </a:r>
            <a:r>
              <a:rPr lang="ar-IQ" dirty="0">
                <a:sym typeface="Arabic Typesetting"/>
              </a:rPr>
              <a:t> ﴿٥٢﴾</a:t>
            </a:r>
          </a:p>
        </p:txBody>
      </p:sp>
      <p:sp>
        <p:nvSpPr>
          <p:cNvPr id="484" name="Google Shape;484;p58"/>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They will say, ‘Woe to us! Who raised us from our place of sleep?’ ‘This is what the All-beneficent had promised, and the apostles had spoken the truth!’</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9"/>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إِن</a:t>
            </a:r>
            <a:r>
              <a:rPr lang="ar-IQ" dirty="0">
                <a:sym typeface="Arabic Typesetting"/>
              </a:rPr>
              <a:t> </a:t>
            </a:r>
            <a:r>
              <a:rPr lang="ar-IQ" dirty="0" err="1">
                <a:sym typeface="Arabic Typesetting"/>
              </a:rPr>
              <a:t>كَانَتْ</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صَيْحَةً</a:t>
            </a:r>
            <a:r>
              <a:rPr lang="ar-IQ" dirty="0">
                <a:sym typeface="Arabic Typesetting"/>
              </a:rPr>
              <a:t> </a:t>
            </a:r>
            <a:r>
              <a:rPr lang="ar-IQ" dirty="0" err="1">
                <a:sym typeface="Arabic Typesetting"/>
              </a:rPr>
              <a:t>وٰحِدَةً</a:t>
            </a:r>
            <a:r>
              <a:rPr lang="ar-IQ" dirty="0">
                <a:sym typeface="Arabic Typesetting"/>
              </a:rPr>
              <a:t> </a:t>
            </a:r>
            <a:r>
              <a:rPr lang="ar-IQ" dirty="0" err="1">
                <a:sym typeface="Arabic Typesetting"/>
              </a:rPr>
              <a:t>فَإِذَا</a:t>
            </a:r>
            <a:r>
              <a:rPr lang="ar-IQ" dirty="0">
                <a:sym typeface="Arabic Typesetting"/>
              </a:rPr>
              <a:t> </a:t>
            </a:r>
            <a:r>
              <a:rPr lang="ar-IQ" dirty="0" err="1">
                <a:sym typeface="Arabic Typesetting"/>
              </a:rPr>
              <a:t>هُمْ</a:t>
            </a:r>
            <a:r>
              <a:rPr lang="ar-IQ" dirty="0">
                <a:sym typeface="Arabic Typesetting"/>
              </a:rPr>
              <a:t> </a:t>
            </a:r>
            <a:r>
              <a:rPr lang="ar-IQ" dirty="0" err="1">
                <a:sym typeface="Arabic Typesetting"/>
              </a:rPr>
              <a:t>جَمِيعٌ</a:t>
            </a:r>
            <a:r>
              <a:rPr lang="ar-IQ" dirty="0">
                <a:sym typeface="Arabic Typesetting"/>
              </a:rPr>
              <a:t> </a:t>
            </a:r>
            <a:r>
              <a:rPr lang="ar-IQ" dirty="0" err="1">
                <a:sym typeface="Arabic Typesetting"/>
              </a:rPr>
              <a:t>لَّدَيْنَا</a:t>
            </a:r>
            <a:r>
              <a:rPr lang="ar-IQ" dirty="0">
                <a:sym typeface="Arabic Typesetting"/>
              </a:rPr>
              <a:t> </a:t>
            </a:r>
            <a:r>
              <a:rPr lang="ar-IQ" dirty="0" err="1">
                <a:sym typeface="Arabic Typesetting"/>
              </a:rPr>
              <a:t>مُحْضَرُونَ</a:t>
            </a:r>
            <a:r>
              <a:rPr lang="ar-IQ" dirty="0">
                <a:sym typeface="Arabic Typesetting"/>
              </a:rPr>
              <a:t> ﴿٥٣﴾</a:t>
            </a:r>
          </a:p>
        </p:txBody>
      </p:sp>
      <p:sp>
        <p:nvSpPr>
          <p:cNvPr id="491" name="Google Shape;491;p59"/>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It will be but a single Cry, and, behold, they will all be presented before Us!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0"/>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فَٱلْيَوْمَ لَا تُظْلَمُ نَفْسٌ شَيْـًٔا وَلَا تُجْزَوْنَ إِلَّا مَا كُنتُمْ تَعْمَلُونَ ﴿٥٤﴾</a:t>
            </a:r>
          </a:p>
        </p:txBody>
      </p:sp>
      <p:sp>
        <p:nvSpPr>
          <p:cNvPr id="498" name="Google Shape;498;p60"/>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‘Today no soul will be wronged in the least, nor will you be requited except for what you used to do.’</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1"/>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إِنَّ</a:t>
            </a:r>
            <a:r>
              <a:rPr lang="ar-IQ" dirty="0">
                <a:sym typeface="Arabic Typesetting"/>
              </a:rPr>
              <a:t> </a:t>
            </a:r>
            <a:r>
              <a:rPr lang="ar-IQ" dirty="0" err="1">
                <a:sym typeface="Arabic Typesetting"/>
              </a:rPr>
              <a:t>أَصْحٰبَ</a:t>
            </a:r>
            <a:r>
              <a:rPr lang="ar-IQ" dirty="0">
                <a:sym typeface="Arabic Typesetting"/>
              </a:rPr>
              <a:t> </a:t>
            </a:r>
            <a:r>
              <a:rPr lang="ar-IQ" dirty="0" err="1">
                <a:sym typeface="Arabic Typesetting"/>
              </a:rPr>
              <a:t>ٱلْجَنَّةِ</a:t>
            </a:r>
            <a:r>
              <a:rPr lang="ar-IQ" dirty="0">
                <a:sym typeface="Arabic Typesetting"/>
              </a:rPr>
              <a:t> </a:t>
            </a:r>
            <a:r>
              <a:rPr lang="ar-IQ" dirty="0" err="1">
                <a:sym typeface="Arabic Typesetting"/>
              </a:rPr>
              <a:t>ٱلْيَوْمَ</a:t>
            </a:r>
            <a:r>
              <a:rPr lang="ar-IQ" dirty="0">
                <a:sym typeface="Arabic Typesetting"/>
              </a:rPr>
              <a:t> </a:t>
            </a:r>
            <a:r>
              <a:rPr lang="ar-IQ" dirty="0" err="1">
                <a:sym typeface="Arabic Typesetting"/>
              </a:rPr>
              <a:t>فِى</a:t>
            </a:r>
            <a:r>
              <a:rPr lang="ar-IQ" dirty="0">
                <a:sym typeface="Arabic Typesetting"/>
              </a:rPr>
              <a:t> </a:t>
            </a:r>
            <a:r>
              <a:rPr lang="ar-IQ" dirty="0" err="1">
                <a:sym typeface="Arabic Typesetting"/>
              </a:rPr>
              <a:t>شُغُلٍ</a:t>
            </a:r>
            <a:r>
              <a:rPr lang="ar-IQ" dirty="0">
                <a:sym typeface="Arabic Typesetting"/>
              </a:rPr>
              <a:t> </a:t>
            </a:r>
            <a:r>
              <a:rPr lang="ar-IQ" dirty="0" err="1">
                <a:sym typeface="Arabic Typesetting"/>
              </a:rPr>
              <a:t>فٰكِهُونَ</a:t>
            </a:r>
            <a:r>
              <a:rPr lang="ar-IQ" dirty="0">
                <a:sym typeface="Arabic Typesetting"/>
              </a:rPr>
              <a:t> ﴿٥٥﴾</a:t>
            </a:r>
          </a:p>
        </p:txBody>
      </p:sp>
      <p:sp>
        <p:nvSpPr>
          <p:cNvPr id="505" name="Google Shape;505;p61"/>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Indeed today the inhabitants of paradise rejoice in their engagements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هُمْ</a:t>
            </a:r>
            <a:r>
              <a:rPr lang="ar-IQ" dirty="0">
                <a:sym typeface="Arabic Typesetting"/>
              </a:rPr>
              <a:t> </a:t>
            </a:r>
            <a:r>
              <a:rPr lang="ar-IQ" dirty="0" err="1">
                <a:sym typeface="Arabic Typesetting"/>
              </a:rPr>
              <a:t>وَأَزْوٰجُهُمْ</a:t>
            </a:r>
            <a:r>
              <a:rPr lang="ar-IQ" dirty="0">
                <a:sym typeface="Arabic Typesetting"/>
              </a:rPr>
              <a:t> </a:t>
            </a:r>
            <a:r>
              <a:rPr lang="ar-IQ" dirty="0" err="1">
                <a:sym typeface="Arabic Typesetting"/>
              </a:rPr>
              <a:t>فِى</a:t>
            </a:r>
            <a:r>
              <a:rPr lang="ar-IQ" dirty="0">
                <a:sym typeface="Arabic Typesetting"/>
              </a:rPr>
              <a:t> </a:t>
            </a:r>
            <a:r>
              <a:rPr lang="ar-IQ" dirty="0" err="1">
                <a:sym typeface="Arabic Typesetting"/>
              </a:rPr>
              <a:t>ظِلٰلٍ</a:t>
            </a:r>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ٱلْأَرَآئِكِ</a:t>
            </a:r>
            <a:r>
              <a:rPr lang="ar-IQ" dirty="0">
                <a:sym typeface="Arabic Typesetting"/>
              </a:rPr>
              <a:t> </a:t>
            </a:r>
            <a:r>
              <a:rPr lang="ar-IQ" dirty="0" err="1">
                <a:sym typeface="Arabic Typesetting"/>
              </a:rPr>
              <a:t>مُتَّكِؤ</a:t>
            </a:r>
            <a:r>
              <a:rPr lang="ar-IQ" dirty="0">
                <a:sym typeface="Arabic Typesetting"/>
              </a:rPr>
              <a:t>ُ</a:t>
            </a:r>
            <a:r>
              <a:rPr lang="ar-IQ" dirty="0" err="1">
                <a:sym typeface="Arabic Typesetting"/>
              </a:rPr>
              <a:t>نَ</a:t>
            </a:r>
            <a:r>
              <a:rPr lang="ar-IQ" dirty="0">
                <a:sym typeface="Arabic Typesetting"/>
              </a:rPr>
              <a:t> ﴿٥٦﴾</a:t>
            </a:r>
          </a:p>
        </p:txBody>
      </p:sp>
      <p:sp>
        <p:nvSpPr>
          <p:cNvPr id="512" name="Google Shape;512;p62"/>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—they and their mates, reclining on couches in the shades.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إِنَّكَ لَمِنَ ٱلْمُرْسَلِينَ ﴿٣﴾</a:t>
            </a:r>
          </a:p>
        </p:txBody>
      </p:sp>
      <p:sp>
        <p:nvSpPr>
          <p:cNvPr id="141" name="Google Shape;141;p9"/>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you are indeed one of the apostles,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3"/>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لَهُمْ</a:t>
            </a:r>
            <a:r>
              <a:rPr lang="ar-IQ" dirty="0">
                <a:sym typeface="Arabic Typesetting"/>
              </a:rPr>
              <a:t> </a:t>
            </a:r>
            <a:r>
              <a:rPr lang="ar-IQ" dirty="0" err="1">
                <a:sym typeface="Arabic Typesetting"/>
              </a:rPr>
              <a:t>فِيهَا</a:t>
            </a:r>
            <a:r>
              <a:rPr lang="ar-IQ" dirty="0">
                <a:sym typeface="Arabic Typesetting"/>
              </a:rPr>
              <a:t> </a:t>
            </a:r>
            <a:r>
              <a:rPr lang="ar-IQ" dirty="0" err="1">
                <a:sym typeface="Arabic Typesetting"/>
              </a:rPr>
              <a:t>فٰكِهَةٌ</a:t>
            </a:r>
            <a:r>
              <a:rPr lang="ar-IQ" dirty="0">
                <a:sym typeface="Arabic Typesetting"/>
              </a:rPr>
              <a:t> </a:t>
            </a:r>
            <a:r>
              <a:rPr lang="ar-IQ" dirty="0" err="1">
                <a:sym typeface="Arabic Typesetting"/>
              </a:rPr>
              <a:t>وَلَهُم</a:t>
            </a:r>
            <a:r>
              <a:rPr lang="ar-IQ" dirty="0">
                <a:sym typeface="Arabic Typesetting"/>
              </a:rPr>
              <a:t> </a:t>
            </a:r>
            <a:r>
              <a:rPr lang="ar-IQ" dirty="0" err="1">
                <a:sym typeface="Arabic Typesetting"/>
              </a:rPr>
              <a:t>مَّا</a:t>
            </a:r>
            <a:r>
              <a:rPr lang="ar-IQ" dirty="0">
                <a:sym typeface="Arabic Typesetting"/>
              </a:rPr>
              <a:t> </a:t>
            </a:r>
            <a:r>
              <a:rPr lang="ar-IQ" dirty="0" err="1">
                <a:sym typeface="Arabic Typesetting"/>
              </a:rPr>
              <a:t>يَدَّعُونَ</a:t>
            </a:r>
            <a:r>
              <a:rPr lang="ar-IQ" dirty="0">
                <a:sym typeface="Arabic Typesetting"/>
              </a:rPr>
              <a:t> ﴿٥٧﴾</a:t>
            </a:r>
          </a:p>
        </p:txBody>
      </p:sp>
      <p:sp>
        <p:nvSpPr>
          <p:cNvPr id="519" name="Google Shape;519;p63"/>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There they have fruits and they have whatever they want.</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4"/>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سَلٰمٌ</a:t>
            </a:r>
            <a:r>
              <a:rPr lang="ar-IQ" dirty="0">
                <a:sym typeface="Arabic Typesetting"/>
              </a:rPr>
              <a:t> </a:t>
            </a:r>
            <a:r>
              <a:rPr lang="ar-IQ" dirty="0" err="1">
                <a:sym typeface="Arabic Typesetting"/>
              </a:rPr>
              <a:t>قَوْلًا</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رَّبٍّ</a:t>
            </a:r>
            <a:r>
              <a:rPr lang="ar-IQ" dirty="0">
                <a:sym typeface="Arabic Typesetting"/>
              </a:rPr>
              <a:t> </a:t>
            </a:r>
            <a:r>
              <a:rPr lang="ar-IQ" dirty="0" err="1">
                <a:sym typeface="Arabic Typesetting"/>
              </a:rPr>
              <a:t>رَّحِيمٍ</a:t>
            </a:r>
            <a:r>
              <a:rPr lang="ar-IQ" dirty="0">
                <a:sym typeface="Arabic Typesetting"/>
              </a:rPr>
              <a:t> ﴿٥٨﴾ </a:t>
            </a:r>
          </a:p>
        </p:txBody>
      </p:sp>
      <p:sp>
        <p:nvSpPr>
          <p:cNvPr id="526" name="Google Shape;526;p64"/>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‘Peace!’—a watchword from the all-merciful Lord.</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5"/>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وَٱمْتٰزُوا</a:t>
            </a:r>
            <a:r>
              <a:rPr lang="ar-IQ" dirty="0">
                <a:sym typeface="Arabic Typesetting"/>
              </a:rPr>
              <a:t>۟ </a:t>
            </a:r>
            <a:r>
              <a:rPr lang="ar-IQ" dirty="0" err="1">
                <a:sym typeface="Arabic Typesetting"/>
              </a:rPr>
              <a:t>ٱلْيَوْمَ</a:t>
            </a:r>
            <a:r>
              <a:rPr lang="ar-IQ" dirty="0">
                <a:sym typeface="Arabic Typesetting"/>
              </a:rPr>
              <a:t> </a:t>
            </a:r>
            <a:r>
              <a:rPr lang="ar-IQ" dirty="0" err="1">
                <a:sym typeface="Arabic Typesetting"/>
              </a:rPr>
              <a:t>أَيُّهَا</a:t>
            </a:r>
            <a:r>
              <a:rPr lang="ar-IQ" dirty="0">
                <a:sym typeface="Arabic Typesetting"/>
              </a:rPr>
              <a:t> </a:t>
            </a:r>
            <a:r>
              <a:rPr lang="ar-IQ" dirty="0" err="1">
                <a:sym typeface="Arabic Typesetting"/>
              </a:rPr>
              <a:t>ٱلْمُجْرِمُونَ</a:t>
            </a:r>
            <a:r>
              <a:rPr lang="ar-IQ" dirty="0">
                <a:sym typeface="Arabic Typesetting"/>
              </a:rPr>
              <a:t> ﴿٥٩﴾</a:t>
            </a:r>
          </a:p>
        </p:txBody>
      </p:sp>
      <p:sp>
        <p:nvSpPr>
          <p:cNvPr id="533" name="Google Shape;533;p65"/>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‘Get apart today, you guilty ones!’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6"/>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أَلَمْ</a:t>
            </a:r>
            <a:r>
              <a:rPr lang="ar-IQ" dirty="0">
                <a:sym typeface="Arabic Typesetting"/>
              </a:rPr>
              <a:t> </a:t>
            </a:r>
            <a:r>
              <a:rPr lang="ar-IQ" dirty="0" err="1">
                <a:sym typeface="Arabic Typesetting"/>
              </a:rPr>
              <a:t>أَعْهَدْ</a:t>
            </a:r>
            <a:r>
              <a:rPr lang="ar-IQ" dirty="0">
                <a:sym typeface="Arabic Typesetting"/>
              </a:rPr>
              <a:t> </a:t>
            </a:r>
            <a:r>
              <a:rPr lang="ar-IQ" dirty="0" err="1">
                <a:sym typeface="Arabic Typesetting"/>
              </a:rPr>
              <a:t>إِلَيْكُمْ</a:t>
            </a:r>
            <a:r>
              <a:rPr lang="ar-IQ" dirty="0">
                <a:sym typeface="Arabic Typesetting"/>
              </a:rPr>
              <a:t> </a:t>
            </a:r>
            <a:r>
              <a:rPr lang="ar-IQ" dirty="0" err="1">
                <a:sym typeface="Arabic Typesetting"/>
              </a:rPr>
              <a:t>يٰبَنِىٓ</a:t>
            </a:r>
            <a:r>
              <a:rPr lang="ar-IQ" dirty="0">
                <a:sym typeface="Arabic Typesetting"/>
              </a:rPr>
              <a:t> أ</a:t>
            </a:r>
            <a:r>
              <a:rPr lang="ar-IQ" dirty="0" err="1">
                <a:sym typeface="Arabic Typesetting"/>
              </a:rPr>
              <a:t>َدَمَ</a:t>
            </a:r>
            <a:r>
              <a:rPr lang="ar-IQ" dirty="0">
                <a:sym typeface="Arabic Typesetting"/>
              </a:rPr>
              <a:t> </a:t>
            </a:r>
            <a:r>
              <a:rPr lang="ar-IQ" dirty="0" err="1">
                <a:sym typeface="Arabic Typesetting"/>
              </a:rPr>
              <a:t>أَن</a:t>
            </a:r>
            <a:r>
              <a:rPr lang="ar-IQ" dirty="0">
                <a:sym typeface="Arabic Typesetting"/>
              </a:rPr>
              <a:t> </a:t>
            </a:r>
            <a:r>
              <a:rPr lang="ar-IQ" dirty="0" err="1">
                <a:sym typeface="Arabic Typesetting"/>
              </a:rPr>
              <a:t>لَّا</a:t>
            </a:r>
            <a:r>
              <a:rPr lang="ar-IQ" dirty="0">
                <a:sym typeface="Arabic Typesetting"/>
              </a:rPr>
              <a:t> </a:t>
            </a:r>
            <a:r>
              <a:rPr lang="ar-IQ" dirty="0" err="1">
                <a:sym typeface="Arabic Typesetting"/>
              </a:rPr>
              <a:t>تَعْبُدُوا</a:t>
            </a:r>
            <a:r>
              <a:rPr lang="ar-IQ" dirty="0">
                <a:sym typeface="Arabic Typesetting"/>
              </a:rPr>
              <a:t>۟ </a:t>
            </a:r>
            <a:r>
              <a:rPr lang="ar-IQ" dirty="0" err="1">
                <a:sym typeface="Arabic Typesetting"/>
              </a:rPr>
              <a:t>ٱلشَّيْطٰنَۖ</a:t>
            </a:r>
            <a:r>
              <a:rPr lang="ar-IQ" dirty="0">
                <a:sym typeface="Arabic Typesetting"/>
              </a:rPr>
              <a:t> </a:t>
            </a:r>
            <a:r>
              <a:rPr lang="ar-IQ" dirty="0" err="1">
                <a:sym typeface="Arabic Typesetting"/>
              </a:rPr>
              <a:t>إِنَّهُۥ</a:t>
            </a:r>
            <a:r>
              <a:rPr lang="ar-IQ" dirty="0">
                <a:sym typeface="Arabic Typesetting"/>
              </a:rPr>
              <a:t> </a:t>
            </a:r>
            <a:r>
              <a:rPr lang="ar-IQ" dirty="0" err="1">
                <a:sym typeface="Arabic Typesetting"/>
              </a:rPr>
              <a:t>لَكُمْ</a:t>
            </a:r>
            <a:r>
              <a:rPr lang="ar-IQ" dirty="0">
                <a:sym typeface="Arabic Typesetting"/>
              </a:rPr>
              <a:t> </a:t>
            </a:r>
            <a:r>
              <a:rPr lang="ar-IQ" dirty="0" err="1">
                <a:sym typeface="Arabic Typesetting"/>
              </a:rPr>
              <a:t>عَدُوٌّ</a:t>
            </a:r>
            <a:r>
              <a:rPr lang="ar-IQ" dirty="0">
                <a:sym typeface="Arabic Typesetting"/>
              </a:rPr>
              <a:t> </a:t>
            </a:r>
            <a:r>
              <a:rPr lang="ar-IQ" dirty="0" err="1">
                <a:sym typeface="Arabic Typesetting"/>
              </a:rPr>
              <a:t>مُّبِينٌ</a:t>
            </a:r>
            <a:r>
              <a:rPr lang="ar-IQ" dirty="0">
                <a:sym typeface="Arabic Typesetting"/>
              </a:rPr>
              <a:t> ﴿٦٠﴾</a:t>
            </a:r>
          </a:p>
        </p:txBody>
      </p:sp>
      <p:sp>
        <p:nvSpPr>
          <p:cNvPr id="540" name="Google Shape;540;p66"/>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‘Did I not exhort you, O children of Adam, saying, “Do not worship Satan. He is indeed your manifest enemy.</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7"/>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وَأَنِ</a:t>
            </a:r>
            <a:r>
              <a:rPr lang="ar-IQ" dirty="0">
                <a:sym typeface="Arabic Typesetting"/>
              </a:rPr>
              <a:t> </a:t>
            </a:r>
            <a:r>
              <a:rPr lang="ar-IQ" dirty="0" err="1">
                <a:sym typeface="Arabic Typesetting"/>
              </a:rPr>
              <a:t>ٱعْبُدُونِىۚ</a:t>
            </a:r>
            <a:r>
              <a:rPr lang="ar-IQ" dirty="0">
                <a:sym typeface="Arabic Typesetting"/>
              </a:rPr>
              <a:t> </a:t>
            </a:r>
            <a:r>
              <a:rPr lang="ar-IQ" dirty="0" err="1">
                <a:sym typeface="Arabic Typesetting"/>
              </a:rPr>
              <a:t>هٰذَا</a:t>
            </a:r>
            <a:r>
              <a:rPr lang="ar-IQ" dirty="0">
                <a:sym typeface="Arabic Typesetting"/>
              </a:rPr>
              <a:t> </a:t>
            </a:r>
            <a:r>
              <a:rPr lang="ar-IQ" dirty="0" err="1">
                <a:sym typeface="Arabic Typesetting"/>
              </a:rPr>
              <a:t>صِرٰطٌ</a:t>
            </a:r>
            <a:r>
              <a:rPr lang="ar-IQ" dirty="0">
                <a:sym typeface="Arabic Typesetting"/>
              </a:rPr>
              <a:t> </a:t>
            </a:r>
            <a:r>
              <a:rPr lang="ar-IQ" dirty="0" err="1">
                <a:sym typeface="Arabic Typesetting"/>
              </a:rPr>
              <a:t>مُّسْتَقِيمٌ</a:t>
            </a:r>
            <a:r>
              <a:rPr lang="ar-IQ" dirty="0">
                <a:sym typeface="Arabic Typesetting"/>
              </a:rPr>
              <a:t> ﴿٦١﴾</a:t>
            </a:r>
          </a:p>
        </p:txBody>
      </p:sp>
      <p:sp>
        <p:nvSpPr>
          <p:cNvPr id="547" name="Google Shape;547;p67"/>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Worship Me. That is a straight path”?</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8"/>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وَلَقَدْ</a:t>
            </a:r>
            <a:r>
              <a:rPr lang="ar-IQ" dirty="0">
                <a:sym typeface="Arabic Typesetting"/>
              </a:rPr>
              <a:t> </a:t>
            </a:r>
            <a:r>
              <a:rPr lang="ar-IQ" dirty="0" err="1">
                <a:sym typeface="Arabic Typesetting"/>
              </a:rPr>
              <a:t>أَضَلَّ</a:t>
            </a:r>
            <a:r>
              <a:rPr lang="ar-IQ" dirty="0">
                <a:sym typeface="Arabic Typesetting"/>
              </a:rPr>
              <a:t> </a:t>
            </a:r>
            <a:r>
              <a:rPr lang="ar-IQ" dirty="0" err="1">
                <a:sym typeface="Arabic Typesetting"/>
              </a:rPr>
              <a:t>مِنكُمْ</a:t>
            </a:r>
            <a:r>
              <a:rPr lang="ar-IQ" dirty="0">
                <a:sym typeface="Arabic Typesetting"/>
              </a:rPr>
              <a:t> </a:t>
            </a:r>
            <a:r>
              <a:rPr lang="ar-IQ" dirty="0" err="1">
                <a:sym typeface="Arabic Typesetting"/>
              </a:rPr>
              <a:t>جِبِلًّا</a:t>
            </a:r>
            <a:r>
              <a:rPr lang="ar-IQ" dirty="0">
                <a:sym typeface="Arabic Typesetting"/>
              </a:rPr>
              <a:t> </a:t>
            </a:r>
            <a:r>
              <a:rPr lang="ar-IQ" dirty="0" err="1">
                <a:sym typeface="Arabic Typesetting"/>
              </a:rPr>
              <a:t>كَثِيرًاۖ</a:t>
            </a:r>
            <a:r>
              <a:rPr lang="ar-IQ" dirty="0">
                <a:sym typeface="Arabic Typesetting"/>
              </a:rPr>
              <a:t> </a:t>
            </a:r>
            <a:r>
              <a:rPr lang="ar-IQ" dirty="0" err="1">
                <a:sym typeface="Arabic Typesetting"/>
              </a:rPr>
              <a:t>أَفَلَمْ</a:t>
            </a:r>
            <a:r>
              <a:rPr lang="ar-IQ" dirty="0">
                <a:sym typeface="Arabic Typesetting"/>
              </a:rPr>
              <a:t> </a:t>
            </a:r>
            <a:r>
              <a:rPr lang="ar-IQ" dirty="0" err="1">
                <a:sym typeface="Arabic Typesetting"/>
              </a:rPr>
              <a:t>تَكُونُوا</a:t>
            </a:r>
            <a:r>
              <a:rPr lang="ar-IQ" dirty="0">
                <a:sym typeface="Arabic Typesetting"/>
              </a:rPr>
              <a:t>۟ </a:t>
            </a:r>
            <a:r>
              <a:rPr lang="ar-IQ" dirty="0" err="1">
                <a:sym typeface="Arabic Typesetting"/>
              </a:rPr>
              <a:t>تَعْقِلُونَ</a:t>
            </a:r>
            <a:r>
              <a:rPr lang="ar-IQ" dirty="0">
                <a:sym typeface="Arabic Typesetting"/>
              </a:rPr>
              <a:t> ﴿٦٢﴾</a:t>
            </a:r>
          </a:p>
        </p:txBody>
      </p:sp>
      <p:sp>
        <p:nvSpPr>
          <p:cNvPr id="554" name="Google Shape;554;p68"/>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Certainly he has led astray many of your generations. Did you not use to apply reason?</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9"/>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هٰذِهِۦ</a:t>
            </a:r>
            <a:r>
              <a:rPr lang="ar-IQ" dirty="0">
                <a:sym typeface="Arabic Typesetting"/>
              </a:rPr>
              <a:t> </a:t>
            </a:r>
            <a:r>
              <a:rPr lang="ar-IQ" dirty="0" err="1">
                <a:sym typeface="Arabic Typesetting"/>
              </a:rPr>
              <a:t>جَهَنَّمُ</a:t>
            </a:r>
            <a:r>
              <a:rPr lang="ar-IQ" dirty="0">
                <a:sym typeface="Arabic Typesetting"/>
              </a:rPr>
              <a:t> </a:t>
            </a:r>
            <a:r>
              <a:rPr lang="ar-IQ" dirty="0" err="1">
                <a:sym typeface="Arabic Typesetting"/>
              </a:rPr>
              <a:t>ٱلَّتِى</a:t>
            </a:r>
            <a:r>
              <a:rPr lang="ar-IQ" dirty="0">
                <a:sym typeface="Arabic Typesetting"/>
              </a:rPr>
              <a:t> </a:t>
            </a:r>
            <a:r>
              <a:rPr lang="ar-IQ" dirty="0" err="1">
                <a:sym typeface="Arabic Typesetting"/>
              </a:rPr>
              <a:t>كُنتُمْ</a:t>
            </a:r>
            <a:r>
              <a:rPr lang="ar-IQ" dirty="0">
                <a:sym typeface="Arabic Typesetting"/>
              </a:rPr>
              <a:t> </a:t>
            </a:r>
            <a:r>
              <a:rPr lang="ar-IQ" dirty="0" err="1">
                <a:sym typeface="Arabic Typesetting"/>
              </a:rPr>
              <a:t>تُوعَدُونَ</a:t>
            </a:r>
            <a:r>
              <a:rPr lang="ar-IQ" dirty="0">
                <a:sym typeface="Arabic Typesetting"/>
              </a:rPr>
              <a:t> ﴿٦٣﴾</a:t>
            </a:r>
          </a:p>
        </p:txBody>
      </p:sp>
      <p:sp>
        <p:nvSpPr>
          <p:cNvPr id="561" name="Google Shape;561;p69"/>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This is the hell you had been promised!</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0"/>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ٱصْلَوْهَا ٱلْيَوْمَ بِمَا كُنتُمْ تَكْفُرُونَ ﴿٦٤﴾</a:t>
            </a:r>
          </a:p>
        </p:txBody>
      </p:sp>
      <p:sp>
        <p:nvSpPr>
          <p:cNvPr id="568" name="Google Shape;568;p70"/>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Enter it today, because of what you used to defy.</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1"/>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ٱلْيَوْمَ</a:t>
            </a:r>
            <a:r>
              <a:rPr lang="ar-IQ" dirty="0">
                <a:sym typeface="Arabic Typesetting"/>
              </a:rPr>
              <a:t> </a:t>
            </a:r>
            <a:r>
              <a:rPr lang="ar-IQ" dirty="0" err="1">
                <a:sym typeface="Arabic Typesetting"/>
              </a:rPr>
              <a:t>نَخْتِمُ</a:t>
            </a:r>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أَفْوٰهِهِمْ</a:t>
            </a:r>
            <a:r>
              <a:rPr lang="ar-IQ" dirty="0">
                <a:sym typeface="Arabic Typesetting"/>
              </a:rPr>
              <a:t> </a:t>
            </a:r>
            <a:r>
              <a:rPr lang="ar-IQ" dirty="0" err="1">
                <a:sym typeface="Arabic Typesetting"/>
              </a:rPr>
              <a:t>وَتُكَلِّمُنَآ</a:t>
            </a:r>
            <a:r>
              <a:rPr lang="ar-IQ" dirty="0">
                <a:sym typeface="Arabic Typesetting"/>
              </a:rPr>
              <a:t> </a:t>
            </a:r>
            <a:r>
              <a:rPr lang="ar-IQ" dirty="0" err="1">
                <a:sym typeface="Arabic Typesetting"/>
              </a:rPr>
              <a:t>أَيْدِيهِمْ</a:t>
            </a:r>
            <a:r>
              <a:rPr lang="ar-IQ" dirty="0">
                <a:sym typeface="Arabic Typesetting"/>
              </a:rPr>
              <a:t> </a:t>
            </a:r>
            <a:r>
              <a:rPr lang="ar-IQ" dirty="0" err="1">
                <a:sym typeface="Arabic Typesetting"/>
              </a:rPr>
              <a:t>وَتَشْهَدُ</a:t>
            </a:r>
            <a:r>
              <a:rPr lang="ar-IQ" dirty="0">
                <a:sym typeface="Arabic Typesetting"/>
              </a:rPr>
              <a:t> </a:t>
            </a:r>
            <a:r>
              <a:rPr lang="ar-IQ" dirty="0" err="1">
                <a:sym typeface="Arabic Typesetting"/>
              </a:rPr>
              <a:t>أَرْجُلُهُم</a:t>
            </a:r>
            <a:r>
              <a:rPr lang="ar-IQ" dirty="0">
                <a:sym typeface="Arabic Typesetting"/>
              </a:rPr>
              <a:t> </a:t>
            </a:r>
            <a:r>
              <a:rPr lang="ar-IQ" dirty="0" err="1">
                <a:sym typeface="Arabic Typesetting"/>
              </a:rPr>
              <a:t>بِمَا</a:t>
            </a:r>
            <a:r>
              <a:rPr lang="ar-IQ" dirty="0">
                <a:sym typeface="Arabic Typesetting"/>
              </a:rPr>
              <a:t> </a:t>
            </a:r>
            <a:r>
              <a:rPr lang="ar-IQ" dirty="0" err="1">
                <a:sym typeface="Arabic Typesetting"/>
              </a:rPr>
              <a:t>كَانُوا</a:t>
            </a:r>
            <a:r>
              <a:rPr lang="ar-IQ" dirty="0">
                <a:sym typeface="Arabic Typesetting"/>
              </a:rPr>
              <a:t>۟ </a:t>
            </a:r>
            <a:r>
              <a:rPr lang="ar-IQ" dirty="0" err="1">
                <a:sym typeface="Arabic Typesetting"/>
              </a:rPr>
              <a:t>يَكْسِبُونَ</a:t>
            </a:r>
            <a:r>
              <a:rPr lang="ar-IQ" dirty="0">
                <a:sym typeface="Arabic Typesetting"/>
              </a:rPr>
              <a:t> ﴿٦٥﴾ </a:t>
            </a:r>
          </a:p>
        </p:txBody>
      </p:sp>
      <p:sp>
        <p:nvSpPr>
          <p:cNvPr id="575" name="Google Shape;575;p71"/>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Today We shall seal their mouths, and their hands shall speak to Us, and their feet shall bear witness concerning what they used to earn.’</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2"/>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وَلَوْ</a:t>
            </a:r>
            <a:r>
              <a:rPr lang="ar-IQ" dirty="0">
                <a:sym typeface="Arabic Typesetting"/>
              </a:rPr>
              <a:t> </a:t>
            </a:r>
            <a:r>
              <a:rPr lang="ar-IQ" dirty="0" err="1">
                <a:sym typeface="Arabic Typesetting"/>
              </a:rPr>
              <a:t>نَشَآءُ</a:t>
            </a:r>
            <a:r>
              <a:rPr lang="ar-IQ" dirty="0">
                <a:sym typeface="Arabic Typesetting"/>
              </a:rPr>
              <a:t> </a:t>
            </a:r>
            <a:r>
              <a:rPr lang="ar-IQ" dirty="0" err="1">
                <a:sym typeface="Arabic Typesetting"/>
              </a:rPr>
              <a:t>لَطَمَسْنَا</a:t>
            </a:r>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أَعْيُنِهِمْ</a:t>
            </a:r>
            <a:r>
              <a:rPr lang="ar-IQ" dirty="0">
                <a:sym typeface="Arabic Typesetting"/>
              </a:rPr>
              <a:t> </a:t>
            </a:r>
            <a:r>
              <a:rPr lang="ar-IQ" dirty="0" err="1">
                <a:sym typeface="Arabic Typesetting"/>
              </a:rPr>
              <a:t>فَٱسْتَبَقُوا</a:t>
            </a:r>
            <a:r>
              <a:rPr lang="ar-IQ" dirty="0">
                <a:sym typeface="Arabic Typesetting"/>
              </a:rPr>
              <a:t>۟ </a:t>
            </a:r>
            <a:r>
              <a:rPr lang="ar-IQ" dirty="0" err="1">
                <a:sym typeface="Arabic Typesetting"/>
              </a:rPr>
              <a:t>ٱلصِّرٰطَ</a:t>
            </a:r>
            <a:r>
              <a:rPr lang="ar-IQ" dirty="0">
                <a:sym typeface="Arabic Typesetting"/>
              </a:rPr>
              <a:t> </a:t>
            </a:r>
            <a:r>
              <a:rPr lang="ar-IQ" dirty="0" err="1">
                <a:sym typeface="Arabic Typesetting"/>
              </a:rPr>
              <a:t>فَأَنّٰى</a:t>
            </a:r>
            <a:r>
              <a:rPr lang="ar-IQ" dirty="0">
                <a:sym typeface="Arabic Typesetting"/>
              </a:rPr>
              <a:t> </a:t>
            </a:r>
            <a:r>
              <a:rPr lang="ar-IQ" dirty="0" err="1">
                <a:sym typeface="Arabic Typesetting"/>
              </a:rPr>
              <a:t>يُبْصِرُونَ</a:t>
            </a:r>
            <a:r>
              <a:rPr lang="ar-IQ" dirty="0">
                <a:sym typeface="Arabic Typesetting"/>
              </a:rPr>
              <a:t> ﴿٦٦﴾</a:t>
            </a:r>
          </a:p>
        </p:txBody>
      </p:sp>
      <p:sp>
        <p:nvSpPr>
          <p:cNvPr id="582" name="Google Shape;582;p72"/>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Had We wished We would have blotted out their eyes: then, were they to advance towards the path, how would have they seen?</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صِرٰطٍ</a:t>
            </a:r>
            <a:r>
              <a:rPr lang="ar-IQ" dirty="0">
                <a:sym typeface="Arabic Typesetting"/>
              </a:rPr>
              <a:t> </a:t>
            </a:r>
            <a:r>
              <a:rPr lang="ar-IQ" dirty="0" err="1">
                <a:sym typeface="Arabic Typesetting"/>
              </a:rPr>
              <a:t>مُّسْتَقِيمٍ</a:t>
            </a:r>
            <a:r>
              <a:rPr lang="ar-IQ" dirty="0">
                <a:sym typeface="Arabic Typesetting"/>
              </a:rPr>
              <a:t> ﴿٤﴾</a:t>
            </a:r>
          </a:p>
        </p:txBody>
      </p:sp>
      <p:sp>
        <p:nvSpPr>
          <p:cNvPr id="148" name="Google Shape;148;p10"/>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on a straight path.</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3"/>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وَلَوْ</a:t>
            </a:r>
            <a:r>
              <a:rPr lang="ar-IQ" dirty="0">
                <a:sym typeface="Arabic Typesetting"/>
              </a:rPr>
              <a:t> </a:t>
            </a:r>
            <a:r>
              <a:rPr lang="ar-IQ" dirty="0" err="1">
                <a:sym typeface="Arabic Typesetting"/>
              </a:rPr>
              <a:t>نَشَآءُ</a:t>
            </a:r>
            <a:r>
              <a:rPr lang="ar-IQ" dirty="0">
                <a:sym typeface="Arabic Typesetting"/>
              </a:rPr>
              <a:t> </a:t>
            </a:r>
            <a:r>
              <a:rPr lang="ar-IQ" dirty="0" err="1">
                <a:sym typeface="Arabic Typesetting"/>
              </a:rPr>
              <a:t>لَمَسَخْنٰهُمْ</a:t>
            </a:r>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مَكَانَتِهِمْ</a:t>
            </a:r>
            <a:r>
              <a:rPr lang="ar-IQ" dirty="0">
                <a:sym typeface="Arabic Typesetting"/>
              </a:rPr>
              <a:t> </a:t>
            </a:r>
            <a:r>
              <a:rPr lang="ar-IQ" dirty="0" err="1">
                <a:sym typeface="Arabic Typesetting"/>
              </a:rPr>
              <a:t>فَمَا</a:t>
            </a:r>
            <a:r>
              <a:rPr lang="ar-IQ" dirty="0">
                <a:sym typeface="Arabic Typesetting"/>
              </a:rPr>
              <a:t> </a:t>
            </a:r>
            <a:r>
              <a:rPr lang="ar-IQ" dirty="0" err="1">
                <a:sym typeface="Arabic Typesetting"/>
              </a:rPr>
              <a:t>ٱسْتَطٰعُوا</a:t>
            </a:r>
            <a:r>
              <a:rPr lang="ar-IQ" dirty="0">
                <a:sym typeface="Arabic Typesetting"/>
              </a:rPr>
              <a:t>۟ </a:t>
            </a:r>
            <a:r>
              <a:rPr lang="ar-IQ" dirty="0" err="1">
                <a:sym typeface="Arabic Typesetting"/>
              </a:rPr>
              <a:t>مُضِيًّا</a:t>
            </a:r>
            <a:r>
              <a:rPr lang="ar-IQ" dirty="0">
                <a:sym typeface="Arabic Typesetting"/>
              </a:rPr>
              <a:t> </a:t>
            </a:r>
            <a:r>
              <a:rPr lang="ar-IQ" dirty="0" err="1">
                <a:sym typeface="Arabic Typesetting"/>
              </a:rPr>
              <a:t>وَلَا</a:t>
            </a:r>
            <a:r>
              <a:rPr lang="ar-IQ" dirty="0">
                <a:sym typeface="Arabic Typesetting"/>
              </a:rPr>
              <a:t> </a:t>
            </a:r>
            <a:r>
              <a:rPr lang="ar-IQ" dirty="0" err="1">
                <a:sym typeface="Arabic Typesetting"/>
              </a:rPr>
              <a:t>يَرْجِعُونَ</a:t>
            </a:r>
            <a:r>
              <a:rPr lang="ar-IQ" dirty="0">
                <a:sym typeface="Arabic Typesetting"/>
              </a:rPr>
              <a:t> ﴿٦٧﴾ </a:t>
            </a:r>
          </a:p>
        </p:txBody>
      </p:sp>
      <p:sp>
        <p:nvSpPr>
          <p:cNvPr id="589" name="Google Shape;589;p73"/>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had We wished We would have deformed them in their place; then they would have neither been able to go ahead nor to go back.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4"/>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وَمَن</a:t>
            </a:r>
            <a:r>
              <a:rPr lang="ar-IQ" dirty="0">
                <a:sym typeface="Arabic Typesetting"/>
              </a:rPr>
              <a:t> </a:t>
            </a:r>
            <a:r>
              <a:rPr lang="ar-IQ" dirty="0" err="1">
                <a:sym typeface="Arabic Typesetting"/>
              </a:rPr>
              <a:t>نُّعَمِّرْهُ</a:t>
            </a:r>
            <a:r>
              <a:rPr lang="ar-IQ" dirty="0">
                <a:sym typeface="Arabic Typesetting"/>
              </a:rPr>
              <a:t> </a:t>
            </a:r>
            <a:r>
              <a:rPr lang="ar-IQ" dirty="0" err="1">
                <a:sym typeface="Arabic Typesetting"/>
              </a:rPr>
              <a:t>نُنَكِّسْهُ</a:t>
            </a:r>
            <a:r>
              <a:rPr lang="ar-IQ" dirty="0">
                <a:sym typeface="Arabic Typesetting"/>
              </a:rPr>
              <a:t> </a:t>
            </a:r>
            <a:r>
              <a:rPr lang="ar-IQ" dirty="0" err="1">
                <a:sym typeface="Arabic Typesetting"/>
              </a:rPr>
              <a:t>فِى</a:t>
            </a:r>
            <a:r>
              <a:rPr lang="ar-IQ" dirty="0">
                <a:sym typeface="Arabic Typesetting"/>
              </a:rPr>
              <a:t> </a:t>
            </a:r>
            <a:r>
              <a:rPr lang="ar-IQ" dirty="0" err="1">
                <a:sym typeface="Arabic Typesetting"/>
              </a:rPr>
              <a:t>ٱلْخَلْقِۖ</a:t>
            </a:r>
            <a:r>
              <a:rPr lang="ar-IQ" dirty="0">
                <a:sym typeface="Arabic Typesetting"/>
              </a:rPr>
              <a:t> </a:t>
            </a:r>
            <a:r>
              <a:rPr lang="ar-IQ" dirty="0" err="1">
                <a:sym typeface="Arabic Typesetting"/>
              </a:rPr>
              <a:t>أَفَلَا</a:t>
            </a:r>
            <a:r>
              <a:rPr lang="ar-IQ" dirty="0">
                <a:sym typeface="Arabic Typesetting"/>
              </a:rPr>
              <a:t> </a:t>
            </a:r>
            <a:r>
              <a:rPr lang="ar-IQ" dirty="0" err="1">
                <a:sym typeface="Arabic Typesetting"/>
              </a:rPr>
              <a:t>يَعْقِلُونَ</a:t>
            </a:r>
            <a:r>
              <a:rPr lang="ar-IQ" dirty="0">
                <a:sym typeface="Arabic Typesetting"/>
              </a:rPr>
              <a:t> ﴿٦٨﴾</a:t>
            </a:r>
          </a:p>
        </p:txBody>
      </p:sp>
      <p:sp>
        <p:nvSpPr>
          <p:cNvPr id="596" name="Google Shape;596;p74"/>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whomever We give a long life, We cause him to regress in creation. Then will they not apply reason?</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75"/>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وَمَا</a:t>
            </a:r>
            <a:r>
              <a:rPr lang="ar-IQ" dirty="0">
                <a:sym typeface="Arabic Typesetting"/>
              </a:rPr>
              <a:t> </a:t>
            </a:r>
            <a:r>
              <a:rPr lang="ar-IQ" dirty="0" err="1">
                <a:sym typeface="Arabic Typesetting"/>
              </a:rPr>
              <a:t>عَلَّمْنٰهُ</a:t>
            </a:r>
            <a:r>
              <a:rPr lang="ar-IQ" dirty="0">
                <a:sym typeface="Arabic Typesetting"/>
              </a:rPr>
              <a:t> </a:t>
            </a:r>
            <a:r>
              <a:rPr lang="ar-IQ" dirty="0" err="1">
                <a:sym typeface="Arabic Typesetting"/>
              </a:rPr>
              <a:t>ٱلشِّعْرَ</a:t>
            </a:r>
            <a:r>
              <a:rPr lang="ar-IQ" dirty="0">
                <a:sym typeface="Arabic Typesetting"/>
              </a:rPr>
              <a:t> </a:t>
            </a:r>
            <a:r>
              <a:rPr lang="ar-IQ" dirty="0" err="1">
                <a:sym typeface="Arabic Typesetting"/>
              </a:rPr>
              <a:t>وَمَا</a:t>
            </a:r>
            <a:r>
              <a:rPr lang="ar-IQ" dirty="0">
                <a:sym typeface="Arabic Typesetting"/>
              </a:rPr>
              <a:t> </a:t>
            </a:r>
            <a:r>
              <a:rPr lang="ar-IQ" dirty="0" err="1">
                <a:sym typeface="Arabic Typesetting"/>
              </a:rPr>
              <a:t>يَنۢبَغِى</a:t>
            </a:r>
            <a:r>
              <a:rPr lang="ar-IQ" dirty="0">
                <a:sym typeface="Arabic Typesetting"/>
              </a:rPr>
              <a:t> </a:t>
            </a:r>
            <a:r>
              <a:rPr lang="ar-IQ" dirty="0" err="1">
                <a:sym typeface="Arabic Typesetting"/>
              </a:rPr>
              <a:t>لَهُۥٓۚ</a:t>
            </a:r>
            <a:r>
              <a:rPr lang="ar-IQ" dirty="0">
                <a:sym typeface="Arabic Typesetting"/>
              </a:rPr>
              <a:t> </a:t>
            </a:r>
            <a:r>
              <a:rPr lang="ar-IQ" dirty="0" err="1">
                <a:sym typeface="Arabic Typesetting"/>
              </a:rPr>
              <a:t>إِنْ</a:t>
            </a:r>
            <a:r>
              <a:rPr lang="ar-IQ" dirty="0">
                <a:sym typeface="Arabic Typesetting"/>
              </a:rPr>
              <a:t> </a:t>
            </a:r>
            <a:r>
              <a:rPr lang="ar-IQ" dirty="0" err="1">
                <a:sym typeface="Arabic Typesetting"/>
              </a:rPr>
              <a:t>هُوَ</a:t>
            </a:r>
            <a:r>
              <a:rPr lang="ar-IQ" dirty="0">
                <a:sym typeface="Arabic Typesetting"/>
              </a:rPr>
              <a:t> </a:t>
            </a:r>
            <a:r>
              <a:rPr lang="ar-IQ" dirty="0" err="1">
                <a:sym typeface="Arabic Typesetting"/>
              </a:rPr>
              <a:t>إِلَّا</a:t>
            </a:r>
            <a:r>
              <a:rPr lang="ar-IQ" dirty="0">
                <a:sym typeface="Arabic Typesetting"/>
              </a:rPr>
              <a:t> </a:t>
            </a:r>
            <a:r>
              <a:rPr lang="ar-IQ" dirty="0" err="1">
                <a:sym typeface="Arabic Typesetting"/>
              </a:rPr>
              <a:t>ذِكْرٌ</a:t>
            </a:r>
            <a:r>
              <a:rPr lang="ar-IQ" dirty="0">
                <a:sym typeface="Arabic Typesetting"/>
              </a:rPr>
              <a:t> </a:t>
            </a:r>
            <a:r>
              <a:rPr lang="ar-IQ" dirty="0" err="1">
                <a:sym typeface="Arabic Typesetting"/>
              </a:rPr>
              <a:t>وَقُرْ</a:t>
            </a:r>
            <a:r>
              <a:rPr lang="ar-IQ" dirty="0">
                <a:sym typeface="Arabic Typesetting"/>
              </a:rPr>
              <a:t>أَ</a:t>
            </a:r>
            <a:r>
              <a:rPr lang="ar-IQ" dirty="0" err="1">
                <a:sym typeface="Arabic Typesetting"/>
              </a:rPr>
              <a:t>نٌ</a:t>
            </a:r>
            <a:r>
              <a:rPr lang="ar-IQ" dirty="0">
                <a:sym typeface="Arabic Typesetting"/>
              </a:rPr>
              <a:t> </a:t>
            </a:r>
            <a:r>
              <a:rPr lang="ar-IQ" dirty="0" err="1">
                <a:sym typeface="Arabic Typesetting"/>
              </a:rPr>
              <a:t>مُّبِينٌ</a:t>
            </a:r>
            <a:r>
              <a:rPr lang="ar-IQ" dirty="0">
                <a:sym typeface="Arabic Typesetting"/>
              </a:rPr>
              <a:t> ﴿٦٩﴾ </a:t>
            </a:r>
          </a:p>
        </p:txBody>
      </p:sp>
      <p:sp>
        <p:nvSpPr>
          <p:cNvPr id="603" name="Google Shape;603;p75"/>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We did not teach him poetry, nor does it behoove him. This is just a reminder and a manifest Qurʾān,</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76"/>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لِّيُنذِرَ</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كَانَ</a:t>
            </a:r>
            <a:r>
              <a:rPr lang="ar-IQ" dirty="0">
                <a:sym typeface="Arabic Typesetting"/>
              </a:rPr>
              <a:t> </a:t>
            </a:r>
            <a:r>
              <a:rPr lang="ar-IQ" dirty="0" err="1">
                <a:sym typeface="Arabic Typesetting"/>
              </a:rPr>
              <a:t>حَيًّا</a:t>
            </a:r>
            <a:r>
              <a:rPr lang="ar-IQ" dirty="0">
                <a:sym typeface="Arabic Typesetting"/>
              </a:rPr>
              <a:t> </a:t>
            </a:r>
            <a:r>
              <a:rPr lang="ar-IQ" dirty="0" err="1">
                <a:sym typeface="Arabic Typesetting"/>
              </a:rPr>
              <a:t>وَيَحِقَّ</a:t>
            </a:r>
            <a:r>
              <a:rPr lang="ar-IQ" dirty="0">
                <a:sym typeface="Arabic Typesetting"/>
              </a:rPr>
              <a:t> </a:t>
            </a:r>
            <a:r>
              <a:rPr lang="ar-IQ" dirty="0" err="1">
                <a:sym typeface="Arabic Typesetting"/>
              </a:rPr>
              <a:t>ٱلْقَوْلُ</a:t>
            </a:r>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ٱلْكٰفِرِينَ</a:t>
            </a:r>
            <a:r>
              <a:rPr lang="ar-IQ" dirty="0">
                <a:sym typeface="Arabic Typesetting"/>
              </a:rPr>
              <a:t> ﴿٧٠﴾</a:t>
            </a:r>
          </a:p>
        </p:txBody>
      </p:sp>
      <p:sp>
        <p:nvSpPr>
          <p:cNvPr id="610" name="Google Shape;610;p76"/>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so that anyone who is alive may be warned, and that the word may come due against the faithless.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7"/>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أَوَلَمْ</a:t>
            </a:r>
            <a:r>
              <a:rPr lang="ar-IQ" dirty="0">
                <a:sym typeface="Arabic Typesetting"/>
              </a:rPr>
              <a:t> </a:t>
            </a:r>
            <a:r>
              <a:rPr lang="ar-IQ" dirty="0" err="1">
                <a:sym typeface="Arabic Typesetting"/>
              </a:rPr>
              <a:t>يَرَوْا</a:t>
            </a:r>
            <a:r>
              <a:rPr lang="ar-IQ" dirty="0">
                <a:sym typeface="Arabic Typesetting"/>
              </a:rPr>
              <a:t> </a:t>
            </a:r>
            <a:r>
              <a:rPr lang="ar-IQ" dirty="0" err="1">
                <a:sym typeface="Arabic Typesetting"/>
              </a:rPr>
              <a:t>أَنَّا</a:t>
            </a:r>
            <a:r>
              <a:rPr lang="ar-IQ" dirty="0">
                <a:sym typeface="Arabic Typesetting"/>
              </a:rPr>
              <a:t> </a:t>
            </a:r>
            <a:r>
              <a:rPr lang="ar-IQ" dirty="0" err="1">
                <a:sym typeface="Arabic Typesetting"/>
              </a:rPr>
              <a:t>خَلَقْنَا</a:t>
            </a:r>
            <a:r>
              <a:rPr lang="ar-IQ" dirty="0">
                <a:sym typeface="Arabic Typesetting"/>
              </a:rPr>
              <a:t> </a:t>
            </a:r>
            <a:r>
              <a:rPr lang="ar-IQ" dirty="0" err="1">
                <a:sym typeface="Arabic Typesetting"/>
              </a:rPr>
              <a:t>لَهُم</a:t>
            </a:r>
            <a:r>
              <a:rPr lang="ar-IQ" dirty="0">
                <a:sym typeface="Arabic Typesetting"/>
              </a:rPr>
              <a:t> </a:t>
            </a:r>
            <a:r>
              <a:rPr lang="ar-IQ" dirty="0" err="1">
                <a:sym typeface="Arabic Typesetting"/>
              </a:rPr>
              <a:t>مِّمَّا</a:t>
            </a:r>
            <a:r>
              <a:rPr lang="ar-IQ" dirty="0">
                <a:sym typeface="Arabic Typesetting"/>
              </a:rPr>
              <a:t> </a:t>
            </a:r>
            <a:r>
              <a:rPr lang="ar-IQ" dirty="0" err="1">
                <a:sym typeface="Arabic Typesetting"/>
              </a:rPr>
              <a:t>عَمِلَتْ</a:t>
            </a:r>
            <a:r>
              <a:rPr lang="ar-IQ" dirty="0">
                <a:sym typeface="Arabic Typesetting"/>
              </a:rPr>
              <a:t> </a:t>
            </a:r>
            <a:r>
              <a:rPr lang="ar-IQ" dirty="0" err="1">
                <a:sym typeface="Arabic Typesetting"/>
              </a:rPr>
              <a:t>أَيْدِينَآ</a:t>
            </a:r>
            <a:r>
              <a:rPr lang="ar-IQ" dirty="0">
                <a:sym typeface="Arabic Typesetting"/>
              </a:rPr>
              <a:t> </a:t>
            </a:r>
            <a:r>
              <a:rPr lang="ar-IQ" dirty="0" err="1">
                <a:sym typeface="Arabic Typesetting"/>
              </a:rPr>
              <a:t>أَنْعٰمًا</a:t>
            </a:r>
            <a:r>
              <a:rPr lang="ar-IQ" dirty="0">
                <a:sym typeface="Arabic Typesetting"/>
              </a:rPr>
              <a:t> </a:t>
            </a:r>
            <a:r>
              <a:rPr lang="ar-IQ" dirty="0" err="1">
                <a:sym typeface="Arabic Typesetting"/>
              </a:rPr>
              <a:t>فَهُمْ</a:t>
            </a:r>
            <a:r>
              <a:rPr lang="ar-IQ" dirty="0">
                <a:sym typeface="Arabic Typesetting"/>
              </a:rPr>
              <a:t> </a:t>
            </a:r>
            <a:r>
              <a:rPr lang="ar-IQ" dirty="0" err="1">
                <a:sym typeface="Arabic Typesetting"/>
              </a:rPr>
              <a:t>لَهَا</a:t>
            </a:r>
            <a:r>
              <a:rPr lang="ar-IQ" dirty="0">
                <a:sym typeface="Arabic Typesetting"/>
              </a:rPr>
              <a:t> </a:t>
            </a:r>
            <a:r>
              <a:rPr lang="ar-IQ" dirty="0" err="1">
                <a:sym typeface="Arabic Typesetting"/>
              </a:rPr>
              <a:t>مٰلِكُونَ</a:t>
            </a:r>
            <a:r>
              <a:rPr lang="ar-IQ" dirty="0">
                <a:sym typeface="Arabic Typesetting"/>
              </a:rPr>
              <a:t> ﴿٧١﴾</a:t>
            </a:r>
          </a:p>
        </p:txBody>
      </p:sp>
      <p:sp>
        <p:nvSpPr>
          <p:cNvPr id="617" name="Google Shape;617;p77"/>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Have they not seen that We have created for them —of what Our hands have worked— cattle, so they have become their masters?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8"/>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وَذَلَّلْنٰهَا</a:t>
            </a:r>
            <a:r>
              <a:rPr lang="ar-IQ" dirty="0">
                <a:sym typeface="Arabic Typesetting"/>
              </a:rPr>
              <a:t> </a:t>
            </a:r>
            <a:r>
              <a:rPr lang="ar-IQ" dirty="0" err="1">
                <a:sym typeface="Arabic Typesetting"/>
              </a:rPr>
              <a:t>لَهُمْ</a:t>
            </a:r>
            <a:r>
              <a:rPr lang="ar-IQ" dirty="0">
                <a:sym typeface="Arabic Typesetting"/>
              </a:rPr>
              <a:t> </a:t>
            </a:r>
            <a:r>
              <a:rPr lang="ar-IQ" dirty="0" err="1">
                <a:sym typeface="Arabic Typesetting"/>
              </a:rPr>
              <a:t>فَمِنْهَا</a:t>
            </a:r>
            <a:r>
              <a:rPr lang="ar-IQ" dirty="0">
                <a:sym typeface="Arabic Typesetting"/>
              </a:rPr>
              <a:t> </a:t>
            </a:r>
            <a:r>
              <a:rPr lang="ar-IQ" dirty="0" err="1">
                <a:sym typeface="Arabic Typesetting"/>
              </a:rPr>
              <a:t>رَكُوبُهُمْ</a:t>
            </a:r>
            <a:r>
              <a:rPr lang="ar-IQ" dirty="0">
                <a:sym typeface="Arabic Typesetting"/>
              </a:rPr>
              <a:t> </a:t>
            </a:r>
            <a:r>
              <a:rPr lang="ar-IQ" dirty="0" err="1">
                <a:sym typeface="Arabic Typesetting"/>
              </a:rPr>
              <a:t>وَمِنْهَا</a:t>
            </a:r>
            <a:r>
              <a:rPr lang="ar-IQ" dirty="0">
                <a:sym typeface="Arabic Typesetting"/>
              </a:rPr>
              <a:t> </a:t>
            </a:r>
            <a:r>
              <a:rPr lang="ar-IQ" dirty="0" err="1">
                <a:sym typeface="Arabic Typesetting"/>
              </a:rPr>
              <a:t>يَأْكُلُونَ</a:t>
            </a:r>
            <a:r>
              <a:rPr lang="ar-IQ" dirty="0">
                <a:sym typeface="Arabic Typesetting"/>
              </a:rPr>
              <a:t> ﴿٧٢﴾ </a:t>
            </a:r>
          </a:p>
        </p:txBody>
      </p:sp>
      <p:sp>
        <p:nvSpPr>
          <p:cNvPr id="624" name="Google Shape;624;p78"/>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And We made them tractable for them, so some of them make their mounts and some of them they eat.</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9"/>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err="1">
                <a:sym typeface="Arabic Typesetting"/>
              </a:rPr>
              <a:t>وَلَهُمْ</a:t>
            </a:r>
            <a:r>
              <a:rPr lang="ar-IQ" dirty="0">
                <a:sym typeface="Arabic Typesetting"/>
              </a:rPr>
              <a:t> </a:t>
            </a:r>
            <a:r>
              <a:rPr lang="ar-IQ" dirty="0" err="1">
                <a:sym typeface="Arabic Typesetting"/>
              </a:rPr>
              <a:t>فِيهَا</a:t>
            </a:r>
            <a:r>
              <a:rPr lang="ar-IQ" dirty="0">
                <a:sym typeface="Arabic Typesetting"/>
              </a:rPr>
              <a:t> </a:t>
            </a:r>
            <a:r>
              <a:rPr lang="ar-IQ" dirty="0" err="1">
                <a:sym typeface="Arabic Typesetting"/>
              </a:rPr>
              <a:t>مَنٰفِعُ</a:t>
            </a:r>
            <a:r>
              <a:rPr lang="ar-IQ" dirty="0">
                <a:sym typeface="Arabic Typesetting"/>
              </a:rPr>
              <a:t> </a:t>
            </a:r>
            <a:r>
              <a:rPr lang="ar-IQ" dirty="0" err="1">
                <a:sym typeface="Arabic Typesetting"/>
              </a:rPr>
              <a:t>وَمَشَارِبُۖ</a:t>
            </a:r>
            <a:r>
              <a:rPr lang="ar-IQ" dirty="0">
                <a:sym typeface="Arabic Typesetting"/>
              </a:rPr>
              <a:t> </a:t>
            </a:r>
            <a:r>
              <a:rPr lang="ar-IQ" dirty="0" err="1">
                <a:sym typeface="Arabic Typesetting"/>
              </a:rPr>
              <a:t>أَفَلَا</a:t>
            </a:r>
            <a:r>
              <a:rPr lang="ar-IQ" dirty="0">
                <a:sym typeface="Arabic Typesetting"/>
              </a:rPr>
              <a:t> </a:t>
            </a:r>
            <a:r>
              <a:rPr lang="ar-IQ" dirty="0" err="1">
                <a:sym typeface="Arabic Typesetting"/>
              </a:rPr>
              <a:t>يَشْكُرُونَ</a:t>
            </a:r>
            <a:r>
              <a:rPr lang="ar-IQ" dirty="0">
                <a:sym typeface="Arabic Typesetting"/>
              </a:rPr>
              <a:t> ﴿٧٣﴾</a:t>
            </a:r>
          </a:p>
        </p:txBody>
      </p:sp>
      <p:sp>
        <p:nvSpPr>
          <p:cNvPr id="631" name="Google Shape;631;p79"/>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There are other benefits for them therein, and drinks. Will they not then give thanks?</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0"/>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وَٱتَّخَذُوا</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دُونِ</a:t>
            </a:r>
            <a:r>
              <a:rPr lang="ar-IQ" dirty="0">
                <a:sym typeface="Arabic Typesetting"/>
              </a:rPr>
              <a:t> </a:t>
            </a:r>
            <a:r>
              <a:rPr lang="ar-IQ" dirty="0" err="1">
                <a:sym typeface="Arabic Typesetting"/>
              </a:rPr>
              <a:t>ٱللَّـهِ</a:t>
            </a:r>
            <a:r>
              <a:rPr lang="ar-IQ" dirty="0">
                <a:sym typeface="Arabic Typesetting"/>
              </a:rPr>
              <a:t> أَ</a:t>
            </a:r>
            <a:r>
              <a:rPr lang="ar-IQ" dirty="0" err="1">
                <a:sym typeface="Arabic Typesetting"/>
              </a:rPr>
              <a:t>لِهَةً</a:t>
            </a:r>
            <a:r>
              <a:rPr lang="ar-IQ" dirty="0">
                <a:sym typeface="Arabic Typesetting"/>
              </a:rPr>
              <a:t> </a:t>
            </a:r>
            <a:r>
              <a:rPr lang="ar-IQ" dirty="0" err="1">
                <a:sym typeface="Arabic Typesetting"/>
              </a:rPr>
              <a:t>لَّعَلَّهُمْ</a:t>
            </a:r>
            <a:r>
              <a:rPr lang="ar-IQ" dirty="0">
                <a:sym typeface="Arabic Typesetting"/>
              </a:rPr>
              <a:t> </a:t>
            </a:r>
            <a:r>
              <a:rPr lang="ar-IQ" dirty="0" err="1">
                <a:sym typeface="Arabic Typesetting"/>
              </a:rPr>
              <a:t>يُنصَرُونَ</a:t>
            </a:r>
            <a:r>
              <a:rPr lang="ar-IQ" dirty="0">
                <a:sym typeface="Arabic Typesetting"/>
              </a:rPr>
              <a:t> ﴿٧٤﴾</a:t>
            </a:r>
          </a:p>
        </p:txBody>
      </p:sp>
      <p:sp>
        <p:nvSpPr>
          <p:cNvPr id="638" name="Google Shape;638;p80"/>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They have taken gods besides Allah [hoping] that they might be helped.</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81"/>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لَا يَسْتَطِيعُونَ نَصْرَهُمْ وَهُمْ لَهُمْ جُندٌ مُّحْضَرُونَ ﴿٧٥﴾</a:t>
            </a:r>
          </a:p>
        </p:txBody>
      </p:sp>
      <p:sp>
        <p:nvSpPr>
          <p:cNvPr id="645" name="Google Shape;645;p81"/>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[Yet] they cannot help them, while they [themselves] are ready warriors for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2"/>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فَلَا</a:t>
            </a:r>
            <a:r>
              <a:rPr lang="ar-IQ" dirty="0">
                <a:sym typeface="Arabic Typesetting"/>
              </a:rPr>
              <a:t> </a:t>
            </a:r>
            <a:r>
              <a:rPr lang="ar-IQ" dirty="0" err="1">
                <a:sym typeface="Arabic Typesetting"/>
              </a:rPr>
              <a:t>يَحْزُنكَ</a:t>
            </a:r>
            <a:r>
              <a:rPr lang="ar-IQ" dirty="0">
                <a:sym typeface="Arabic Typesetting"/>
              </a:rPr>
              <a:t> </a:t>
            </a:r>
            <a:r>
              <a:rPr lang="ar-IQ" dirty="0" err="1">
                <a:sym typeface="Arabic Typesetting"/>
              </a:rPr>
              <a:t>قَوْلُهُمْۘ</a:t>
            </a:r>
            <a:r>
              <a:rPr lang="ar-IQ" dirty="0">
                <a:sym typeface="Arabic Typesetting"/>
              </a:rPr>
              <a:t> </a:t>
            </a:r>
            <a:r>
              <a:rPr lang="ar-IQ" dirty="0" err="1">
                <a:sym typeface="Arabic Typesetting"/>
              </a:rPr>
              <a:t>إِنَّا</a:t>
            </a:r>
            <a:r>
              <a:rPr lang="ar-IQ" dirty="0">
                <a:sym typeface="Arabic Typesetting"/>
              </a:rPr>
              <a:t> </a:t>
            </a:r>
            <a:r>
              <a:rPr lang="ar-IQ" dirty="0" err="1">
                <a:sym typeface="Arabic Typesetting"/>
              </a:rPr>
              <a:t>نَعْلَمُ</a:t>
            </a:r>
            <a:r>
              <a:rPr lang="ar-IQ" dirty="0">
                <a:sym typeface="Arabic Typesetting"/>
              </a:rPr>
              <a:t> </a:t>
            </a:r>
            <a:r>
              <a:rPr lang="ar-IQ" dirty="0" err="1">
                <a:sym typeface="Arabic Typesetting"/>
              </a:rPr>
              <a:t>مَا</a:t>
            </a:r>
            <a:r>
              <a:rPr lang="ar-IQ" dirty="0">
                <a:sym typeface="Arabic Typesetting"/>
              </a:rPr>
              <a:t> </a:t>
            </a:r>
            <a:r>
              <a:rPr lang="ar-IQ" dirty="0" err="1">
                <a:sym typeface="Arabic Typesetting"/>
              </a:rPr>
              <a:t>يُسِرُّونَ</a:t>
            </a:r>
            <a:r>
              <a:rPr lang="ar-IQ" dirty="0">
                <a:sym typeface="Arabic Typesetting"/>
              </a:rPr>
              <a:t> </a:t>
            </a:r>
            <a:r>
              <a:rPr lang="ar-IQ" dirty="0" err="1">
                <a:sym typeface="Arabic Typesetting"/>
              </a:rPr>
              <a:t>وَمَا</a:t>
            </a:r>
            <a:r>
              <a:rPr lang="ar-IQ" dirty="0">
                <a:sym typeface="Arabic Typesetting"/>
              </a:rPr>
              <a:t> </a:t>
            </a:r>
            <a:r>
              <a:rPr lang="ar-IQ" dirty="0" err="1">
                <a:sym typeface="Arabic Typesetting"/>
              </a:rPr>
              <a:t>يُعْلِنُونَ</a:t>
            </a:r>
            <a:r>
              <a:rPr lang="ar-IQ" dirty="0">
                <a:sym typeface="Arabic Typesetting"/>
              </a:rPr>
              <a:t> ﴿٧٦﴾</a:t>
            </a:r>
          </a:p>
        </p:txBody>
      </p:sp>
      <p:sp>
        <p:nvSpPr>
          <p:cNvPr id="652" name="Google Shape;652;p82"/>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So do not let their remarks grieve you. We indeed know whatever they hide and whatever they disclose.</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تَنزِيلَ ٱلْعَزِيزِ ٱلرَّحِيمِ ﴿٥﴾</a:t>
            </a:r>
          </a:p>
        </p:txBody>
      </p:sp>
      <p:sp>
        <p:nvSpPr>
          <p:cNvPr id="155" name="Google Shape;155;p11"/>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[It is a scripture] sent down gradually from the All-mighty, the All-merciful</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83"/>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أَوَلَمْ</a:t>
            </a:r>
            <a:r>
              <a:rPr lang="ar-IQ" dirty="0">
                <a:sym typeface="Arabic Typesetting"/>
              </a:rPr>
              <a:t> </a:t>
            </a:r>
            <a:r>
              <a:rPr lang="ar-IQ" dirty="0" err="1">
                <a:sym typeface="Arabic Typesetting"/>
              </a:rPr>
              <a:t>يَرَ</a:t>
            </a:r>
            <a:r>
              <a:rPr lang="ar-IQ" dirty="0">
                <a:sym typeface="Arabic Typesetting"/>
              </a:rPr>
              <a:t> </a:t>
            </a:r>
            <a:r>
              <a:rPr lang="ar-IQ" dirty="0" err="1">
                <a:sym typeface="Arabic Typesetting"/>
              </a:rPr>
              <a:t>ٱلْإِنسٰنُ</a:t>
            </a:r>
            <a:r>
              <a:rPr lang="ar-IQ" dirty="0">
                <a:sym typeface="Arabic Typesetting"/>
              </a:rPr>
              <a:t> </a:t>
            </a:r>
            <a:r>
              <a:rPr lang="ar-IQ" dirty="0" err="1">
                <a:sym typeface="Arabic Typesetting"/>
              </a:rPr>
              <a:t>أَنَّا</a:t>
            </a:r>
            <a:r>
              <a:rPr lang="ar-IQ" dirty="0">
                <a:sym typeface="Arabic Typesetting"/>
              </a:rPr>
              <a:t> </a:t>
            </a:r>
            <a:r>
              <a:rPr lang="ar-IQ" dirty="0" err="1">
                <a:sym typeface="Arabic Typesetting"/>
              </a:rPr>
              <a:t>خَلَقْنٰهُ</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نُّطْفَةٍ</a:t>
            </a:r>
            <a:r>
              <a:rPr lang="ar-IQ" dirty="0">
                <a:sym typeface="Arabic Typesetting"/>
              </a:rPr>
              <a:t> </a:t>
            </a:r>
            <a:r>
              <a:rPr lang="ar-IQ" dirty="0" err="1">
                <a:sym typeface="Arabic Typesetting"/>
              </a:rPr>
              <a:t>فَإِذَا</a:t>
            </a:r>
            <a:r>
              <a:rPr lang="ar-IQ" dirty="0">
                <a:sym typeface="Arabic Typesetting"/>
              </a:rPr>
              <a:t> </a:t>
            </a:r>
            <a:r>
              <a:rPr lang="ar-IQ" dirty="0" err="1">
                <a:sym typeface="Arabic Typesetting"/>
              </a:rPr>
              <a:t>هُوَ</a:t>
            </a:r>
            <a:r>
              <a:rPr lang="ar-IQ" dirty="0">
                <a:sym typeface="Arabic Typesetting"/>
              </a:rPr>
              <a:t> </a:t>
            </a:r>
            <a:r>
              <a:rPr lang="ar-IQ" dirty="0" err="1">
                <a:sym typeface="Arabic Typesetting"/>
              </a:rPr>
              <a:t>خَصِيمٌ</a:t>
            </a:r>
            <a:r>
              <a:rPr lang="ar-IQ" dirty="0">
                <a:sym typeface="Arabic Typesetting"/>
              </a:rPr>
              <a:t> </a:t>
            </a:r>
            <a:r>
              <a:rPr lang="ar-IQ" dirty="0" err="1">
                <a:sym typeface="Arabic Typesetting"/>
              </a:rPr>
              <a:t>مُّبِينٌ</a:t>
            </a:r>
            <a:r>
              <a:rPr lang="ar-IQ" dirty="0">
                <a:sym typeface="Arabic Typesetting"/>
              </a:rPr>
              <a:t> ﴿٧٧﴾</a:t>
            </a:r>
          </a:p>
        </p:txBody>
      </p:sp>
      <p:sp>
        <p:nvSpPr>
          <p:cNvPr id="659" name="Google Shape;659;p83"/>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Does not man see that We created him from a drop of [seminal] fluid, and, behold, he is an open contender!?</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84"/>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وَضَرَبَ</a:t>
            </a:r>
            <a:r>
              <a:rPr lang="ar-IQ" dirty="0">
                <a:sym typeface="Arabic Typesetting"/>
              </a:rPr>
              <a:t> </a:t>
            </a:r>
            <a:r>
              <a:rPr lang="ar-IQ" dirty="0" err="1">
                <a:sym typeface="Arabic Typesetting"/>
              </a:rPr>
              <a:t>لَنَا</a:t>
            </a:r>
            <a:r>
              <a:rPr lang="ar-IQ" dirty="0">
                <a:sym typeface="Arabic Typesetting"/>
              </a:rPr>
              <a:t> </a:t>
            </a:r>
            <a:r>
              <a:rPr lang="ar-IQ" dirty="0" err="1">
                <a:sym typeface="Arabic Typesetting"/>
              </a:rPr>
              <a:t>مَثَلًا</a:t>
            </a:r>
            <a:r>
              <a:rPr lang="ar-IQ" dirty="0">
                <a:sym typeface="Arabic Typesetting"/>
              </a:rPr>
              <a:t> </a:t>
            </a:r>
            <a:r>
              <a:rPr lang="ar-IQ" dirty="0" err="1">
                <a:sym typeface="Arabic Typesetting"/>
              </a:rPr>
              <a:t>وَنَسِىَ</a:t>
            </a:r>
            <a:r>
              <a:rPr lang="ar-IQ" dirty="0">
                <a:sym typeface="Arabic Typesetting"/>
              </a:rPr>
              <a:t> </a:t>
            </a:r>
            <a:r>
              <a:rPr lang="ar-IQ" dirty="0" err="1">
                <a:sym typeface="Arabic Typesetting"/>
              </a:rPr>
              <a:t>خَلْقَهُۥۖ</a:t>
            </a:r>
            <a:r>
              <a:rPr lang="ar-IQ" dirty="0">
                <a:sym typeface="Arabic Typesetting"/>
              </a:rPr>
              <a:t> </a:t>
            </a:r>
            <a:r>
              <a:rPr lang="ar-IQ" dirty="0" err="1">
                <a:sym typeface="Arabic Typesetting"/>
              </a:rPr>
              <a:t>قَالَ</a:t>
            </a:r>
            <a:r>
              <a:rPr lang="ar-IQ" dirty="0">
                <a:sym typeface="Arabic Typesetting"/>
              </a:rPr>
              <a:t> </a:t>
            </a:r>
            <a:r>
              <a:rPr lang="ar-IQ" dirty="0" err="1">
                <a:sym typeface="Arabic Typesetting"/>
              </a:rPr>
              <a:t>مَن</a:t>
            </a:r>
            <a:r>
              <a:rPr lang="ar-IQ" dirty="0">
                <a:sym typeface="Arabic Typesetting"/>
              </a:rPr>
              <a:t> </a:t>
            </a:r>
            <a:r>
              <a:rPr lang="ar-IQ" dirty="0" err="1">
                <a:sym typeface="Arabic Typesetting"/>
              </a:rPr>
              <a:t>يُحْىِ</a:t>
            </a:r>
            <a:r>
              <a:rPr lang="ar-IQ" dirty="0">
                <a:sym typeface="Arabic Typesetting"/>
              </a:rPr>
              <a:t> </a:t>
            </a:r>
            <a:r>
              <a:rPr lang="ar-IQ" dirty="0" err="1">
                <a:sym typeface="Arabic Typesetting"/>
              </a:rPr>
              <a:t>ٱلْعِظٰمَ</a:t>
            </a:r>
            <a:r>
              <a:rPr lang="ar-IQ" dirty="0">
                <a:sym typeface="Arabic Typesetting"/>
              </a:rPr>
              <a:t> </a:t>
            </a:r>
            <a:r>
              <a:rPr lang="ar-IQ" dirty="0" err="1">
                <a:sym typeface="Arabic Typesetting"/>
              </a:rPr>
              <a:t>وَهِىَ</a:t>
            </a:r>
            <a:r>
              <a:rPr lang="ar-IQ" dirty="0">
                <a:sym typeface="Arabic Typesetting"/>
              </a:rPr>
              <a:t> </a:t>
            </a:r>
            <a:r>
              <a:rPr lang="ar-IQ" dirty="0" err="1">
                <a:sym typeface="Arabic Typesetting"/>
              </a:rPr>
              <a:t>رَمِيمٌ</a:t>
            </a:r>
            <a:r>
              <a:rPr lang="ar-IQ" dirty="0">
                <a:sym typeface="Arabic Typesetting"/>
              </a:rPr>
              <a:t> ﴿٧٨﴾</a:t>
            </a:r>
          </a:p>
        </p:txBody>
      </p:sp>
      <p:sp>
        <p:nvSpPr>
          <p:cNvPr id="666" name="Google Shape;666;p84"/>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He draws comparisons for Us, and forgets his own creation. He says, ‘Who shall revive the bones when they have decayed?’</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85"/>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قُلْ</a:t>
            </a:r>
            <a:r>
              <a:rPr lang="ar-IQ" dirty="0">
                <a:sym typeface="Arabic Typesetting"/>
              </a:rPr>
              <a:t> </a:t>
            </a:r>
            <a:r>
              <a:rPr lang="ar-IQ" dirty="0" err="1">
                <a:sym typeface="Arabic Typesetting"/>
              </a:rPr>
              <a:t>يُحْيِيهَا</a:t>
            </a:r>
            <a:r>
              <a:rPr lang="ar-IQ" dirty="0">
                <a:sym typeface="Arabic Typesetting"/>
              </a:rPr>
              <a:t> </a:t>
            </a:r>
            <a:r>
              <a:rPr lang="ar-IQ" dirty="0" err="1">
                <a:sym typeface="Arabic Typesetting"/>
              </a:rPr>
              <a:t>ٱلَّذِىٓ</a:t>
            </a:r>
            <a:r>
              <a:rPr lang="ar-IQ" dirty="0">
                <a:sym typeface="Arabic Typesetting"/>
              </a:rPr>
              <a:t> </a:t>
            </a:r>
            <a:r>
              <a:rPr lang="ar-IQ" dirty="0" err="1">
                <a:sym typeface="Arabic Typesetting"/>
              </a:rPr>
              <a:t>أَنشَأَهَآ</a:t>
            </a:r>
            <a:r>
              <a:rPr lang="ar-IQ" dirty="0">
                <a:sym typeface="Arabic Typesetting"/>
              </a:rPr>
              <a:t> </a:t>
            </a:r>
            <a:r>
              <a:rPr lang="ar-IQ" dirty="0" err="1">
                <a:sym typeface="Arabic Typesetting"/>
              </a:rPr>
              <a:t>أَوَّلَ</a:t>
            </a:r>
            <a:r>
              <a:rPr lang="ar-IQ" dirty="0">
                <a:sym typeface="Arabic Typesetting"/>
              </a:rPr>
              <a:t> </a:t>
            </a:r>
            <a:r>
              <a:rPr lang="ar-IQ" dirty="0" err="1">
                <a:sym typeface="Arabic Typesetting"/>
              </a:rPr>
              <a:t>مَرَّةٍۖ</a:t>
            </a:r>
            <a:r>
              <a:rPr lang="ar-IQ" dirty="0">
                <a:sym typeface="Arabic Typesetting"/>
              </a:rPr>
              <a:t> </a:t>
            </a:r>
            <a:r>
              <a:rPr lang="ar-IQ" dirty="0" err="1">
                <a:sym typeface="Arabic Typesetting"/>
              </a:rPr>
              <a:t>وَهُوَ</a:t>
            </a:r>
            <a:r>
              <a:rPr lang="ar-IQ" dirty="0">
                <a:sym typeface="Arabic Typesetting"/>
              </a:rPr>
              <a:t> </a:t>
            </a:r>
            <a:r>
              <a:rPr lang="ar-IQ" dirty="0" err="1">
                <a:sym typeface="Arabic Typesetting"/>
              </a:rPr>
              <a:t>بِكُلِّ</a:t>
            </a:r>
            <a:r>
              <a:rPr lang="ar-IQ" dirty="0">
                <a:sym typeface="Arabic Typesetting"/>
              </a:rPr>
              <a:t> </a:t>
            </a:r>
            <a:r>
              <a:rPr lang="ar-IQ" dirty="0" err="1">
                <a:sym typeface="Arabic Typesetting"/>
              </a:rPr>
              <a:t>خَلْقٍ</a:t>
            </a:r>
            <a:r>
              <a:rPr lang="ar-IQ" dirty="0">
                <a:sym typeface="Arabic Typesetting"/>
              </a:rPr>
              <a:t> </a:t>
            </a:r>
            <a:r>
              <a:rPr lang="ar-IQ" dirty="0" err="1">
                <a:sym typeface="Arabic Typesetting"/>
              </a:rPr>
              <a:t>عَلِيمٌ</a:t>
            </a:r>
            <a:r>
              <a:rPr lang="ar-IQ" dirty="0">
                <a:sym typeface="Arabic Typesetting"/>
              </a:rPr>
              <a:t> ﴿٧٩﴾</a:t>
            </a:r>
          </a:p>
        </p:txBody>
      </p:sp>
      <p:sp>
        <p:nvSpPr>
          <p:cNvPr id="673" name="Google Shape;673;p85"/>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Say, ‘He will revive them who produced them the first time, and He has knowledge of all creation.</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6"/>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ٱلَّذِى جَعَلَ لَكُم مِّنَ ٱلشَّجَرِ ٱلْأَخْضَرِ نَارًا فَإِذَآ أَنتُم مِّنْهُ تُوقِدُونَ ﴿٨٠﴾</a:t>
            </a:r>
          </a:p>
        </p:txBody>
      </p:sp>
      <p:sp>
        <p:nvSpPr>
          <p:cNvPr id="680" name="Google Shape;680;p86"/>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—He, who made for you fire out of the green tree, and, behold, you light fire from it!</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87"/>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أَوَلَيْسَ</a:t>
            </a:r>
            <a:r>
              <a:rPr lang="ar-IQ" dirty="0">
                <a:sym typeface="Arabic Typesetting"/>
              </a:rPr>
              <a:t> </a:t>
            </a:r>
            <a:r>
              <a:rPr lang="ar-IQ" dirty="0" err="1">
                <a:sym typeface="Arabic Typesetting"/>
              </a:rPr>
              <a:t>ٱلَّذِى</a:t>
            </a:r>
            <a:r>
              <a:rPr lang="ar-IQ" dirty="0">
                <a:sym typeface="Arabic Typesetting"/>
              </a:rPr>
              <a:t> </a:t>
            </a:r>
            <a:r>
              <a:rPr lang="ar-IQ" dirty="0" err="1">
                <a:sym typeface="Arabic Typesetting"/>
              </a:rPr>
              <a:t>خَلَقَ</a:t>
            </a:r>
            <a:r>
              <a:rPr lang="ar-IQ" dirty="0">
                <a:sym typeface="Arabic Typesetting"/>
              </a:rPr>
              <a:t> </a:t>
            </a:r>
            <a:r>
              <a:rPr lang="ar-IQ" dirty="0" err="1">
                <a:sym typeface="Arabic Typesetting"/>
              </a:rPr>
              <a:t>ٱلسَّمٰوٰتِ</a:t>
            </a:r>
            <a:r>
              <a:rPr lang="ar-IQ" dirty="0">
                <a:sym typeface="Arabic Typesetting"/>
              </a:rPr>
              <a:t> </a:t>
            </a:r>
            <a:r>
              <a:rPr lang="ar-IQ" dirty="0" err="1">
                <a:sym typeface="Arabic Typesetting"/>
              </a:rPr>
              <a:t>وَٱلْأَرْضَ</a:t>
            </a:r>
            <a:r>
              <a:rPr lang="ar-IQ" dirty="0">
                <a:sym typeface="Arabic Typesetting"/>
              </a:rPr>
              <a:t> </a:t>
            </a:r>
            <a:r>
              <a:rPr lang="ar-IQ" dirty="0" err="1">
                <a:sym typeface="Arabic Typesetting"/>
              </a:rPr>
              <a:t>بِقٰدِرٍ</a:t>
            </a:r>
            <a:r>
              <a:rPr lang="ar-IQ" dirty="0">
                <a:sym typeface="Arabic Typesetting"/>
              </a:rPr>
              <a:t> </a:t>
            </a:r>
            <a:r>
              <a:rPr lang="ar-IQ" dirty="0" err="1">
                <a:sym typeface="Arabic Typesetting"/>
              </a:rPr>
              <a:t>عَلٰٓى</a:t>
            </a:r>
            <a:r>
              <a:rPr lang="ar-IQ" dirty="0">
                <a:sym typeface="Arabic Typesetting"/>
              </a:rPr>
              <a:t> </a:t>
            </a:r>
            <a:r>
              <a:rPr lang="ar-IQ" dirty="0" err="1">
                <a:sym typeface="Arabic Typesetting"/>
              </a:rPr>
              <a:t>أَن</a:t>
            </a:r>
            <a:r>
              <a:rPr lang="ar-IQ" dirty="0">
                <a:sym typeface="Arabic Typesetting"/>
              </a:rPr>
              <a:t> </a:t>
            </a:r>
            <a:r>
              <a:rPr lang="ar-IQ" dirty="0" err="1">
                <a:sym typeface="Arabic Typesetting"/>
              </a:rPr>
              <a:t>يَخْلُقَ</a:t>
            </a:r>
            <a:r>
              <a:rPr lang="ar-IQ" dirty="0">
                <a:sym typeface="Arabic Typesetting"/>
              </a:rPr>
              <a:t> </a:t>
            </a:r>
            <a:r>
              <a:rPr lang="ar-IQ" dirty="0" err="1">
                <a:sym typeface="Arabic Typesetting"/>
              </a:rPr>
              <a:t>مِثْلَهُمۚ</a:t>
            </a:r>
            <a:r>
              <a:rPr lang="ar-IQ" dirty="0">
                <a:sym typeface="Arabic Typesetting"/>
              </a:rPr>
              <a:t> </a:t>
            </a:r>
            <a:r>
              <a:rPr lang="ar-IQ" dirty="0" err="1">
                <a:sym typeface="Arabic Typesetting"/>
              </a:rPr>
              <a:t>بَلٰى</a:t>
            </a:r>
            <a:r>
              <a:rPr lang="ar-IQ" dirty="0">
                <a:sym typeface="Arabic Typesetting"/>
              </a:rPr>
              <a:t> </a:t>
            </a:r>
            <a:r>
              <a:rPr lang="ar-IQ" dirty="0" err="1">
                <a:sym typeface="Arabic Typesetting"/>
              </a:rPr>
              <a:t>وَهُوَ</a:t>
            </a:r>
            <a:r>
              <a:rPr lang="ar-IQ" dirty="0">
                <a:sym typeface="Arabic Typesetting"/>
              </a:rPr>
              <a:t> </a:t>
            </a:r>
            <a:r>
              <a:rPr lang="ar-IQ" dirty="0" err="1">
                <a:sym typeface="Arabic Typesetting"/>
              </a:rPr>
              <a:t>ٱلْخَلّٰقُ</a:t>
            </a:r>
            <a:r>
              <a:rPr lang="ar-IQ" dirty="0">
                <a:sym typeface="Arabic Typesetting"/>
              </a:rPr>
              <a:t> </a:t>
            </a:r>
            <a:r>
              <a:rPr lang="ar-IQ" dirty="0" err="1">
                <a:sym typeface="Arabic Typesetting"/>
              </a:rPr>
              <a:t>ٱلْعَلِيمُ</a:t>
            </a:r>
            <a:r>
              <a:rPr lang="ar-IQ" dirty="0">
                <a:sym typeface="Arabic Typesetting"/>
              </a:rPr>
              <a:t> ﴿٨١﴾</a:t>
            </a:r>
          </a:p>
        </p:txBody>
      </p:sp>
      <p:sp>
        <p:nvSpPr>
          <p:cNvPr id="687" name="Google Shape;687;p87"/>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Is not He who created the heavens and the earth able to create the like of them? Yes indeed! He is the All-creator, the All-knowing.</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88"/>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 إِنَّمَآ أَمْرُهُۥٓ إِذَآ أَرَادَ شَيْـًٔا أَن يَقُولَ لَهُۥ كُن فَيَكُونُ ﴿٨٢﴾</a:t>
            </a:r>
          </a:p>
        </p:txBody>
      </p:sp>
      <p:sp>
        <p:nvSpPr>
          <p:cNvPr id="694" name="Google Shape;694;p88"/>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All His command, when He wills something, is to say to it ‘Be,’ and it is.</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9"/>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فَسُبْحٰنَ</a:t>
            </a:r>
            <a:r>
              <a:rPr lang="ar-IQ" dirty="0">
                <a:sym typeface="Arabic Typesetting"/>
              </a:rPr>
              <a:t> </a:t>
            </a:r>
            <a:r>
              <a:rPr lang="ar-IQ" dirty="0" err="1">
                <a:sym typeface="Arabic Typesetting"/>
              </a:rPr>
              <a:t>ٱلَّذِى</a:t>
            </a:r>
            <a:r>
              <a:rPr lang="ar-IQ" dirty="0">
                <a:sym typeface="Arabic Typesetting"/>
              </a:rPr>
              <a:t> </a:t>
            </a:r>
            <a:r>
              <a:rPr lang="ar-IQ" dirty="0" err="1">
                <a:sym typeface="Arabic Typesetting"/>
              </a:rPr>
              <a:t>بِيَدِهِۦ</a:t>
            </a:r>
            <a:r>
              <a:rPr lang="ar-IQ" dirty="0">
                <a:sym typeface="Arabic Typesetting"/>
              </a:rPr>
              <a:t> </a:t>
            </a:r>
            <a:r>
              <a:rPr lang="ar-IQ" dirty="0" err="1">
                <a:sym typeface="Arabic Typesetting"/>
              </a:rPr>
              <a:t>مَلَكُوتُ</a:t>
            </a:r>
            <a:r>
              <a:rPr lang="ar-IQ" dirty="0">
                <a:sym typeface="Arabic Typesetting"/>
              </a:rPr>
              <a:t> </a:t>
            </a:r>
            <a:r>
              <a:rPr lang="ar-IQ" dirty="0" err="1">
                <a:sym typeface="Arabic Typesetting"/>
              </a:rPr>
              <a:t>كُلِّ</a:t>
            </a:r>
            <a:r>
              <a:rPr lang="ar-IQ" dirty="0">
                <a:sym typeface="Arabic Typesetting"/>
              </a:rPr>
              <a:t> </a:t>
            </a:r>
            <a:r>
              <a:rPr lang="ar-IQ" dirty="0" err="1">
                <a:sym typeface="Arabic Typesetting"/>
              </a:rPr>
              <a:t>شَىْءٍ</a:t>
            </a:r>
            <a:r>
              <a:rPr lang="ar-IQ" dirty="0">
                <a:sym typeface="Arabic Typesetting"/>
              </a:rPr>
              <a:t> </a:t>
            </a:r>
            <a:r>
              <a:rPr lang="ar-IQ" dirty="0" err="1">
                <a:sym typeface="Arabic Typesetting"/>
              </a:rPr>
              <a:t>وَإِلَيْهِ</a:t>
            </a:r>
            <a:r>
              <a:rPr lang="ar-IQ" dirty="0">
                <a:sym typeface="Arabic Typesetting"/>
              </a:rPr>
              <a:t> </a:t>
            </a:r>
            <a:r>
              <a:rPr lang="ar-IQ" dirty="0" err="1">
                <a:sym typeface="Arabic Typesetting"/>
              </a:rPr>
              <a:t>تُرْجَعُونَ</a:t>
            </a:r>
            <a:r>
              <a:rPr lang="ar-IQ" dirty="0">
                <a:sym typeface="Arabic Typesetting"/>
              </a:rPr>
              <a:t> ﴿٨٣﴾</a:t>
            </a:r>
          </a:p>
        </p:txBody>
      </p:sp>
      <p:sp>
        <p:nvSpPr>
          <p:cNvPr id="701" name="Google Shape;701;p89"/>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So immaculate is He in whose hand is the dominion of all things and to whom you shall be brought back.</a:t>
            </a:r>
            <a:endParaRPr lang="en-US"/>
          </a:p>
          <a:p>
            <a:pPr lvl="0"/>
            <a:endParaRPr lang="en-US">
              <a:sym typeface="Calibri"/>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90"/>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a:sym typeface="Arabic Typesetting"/>
              </a:rPr>
              <a:t>اَللَّهُمَّ صَلِّ عَلَى مُحَمَّدٍ وَ آلِ مُحَمَّد</a:t>
            </a:r>
          </a:p>
        </p:txBody>
      </p:sp>
      <p:sp>
        <p:nvSpPr>
          <p:cNvPr id="708" name="Google Shape;708;p90"/>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O Allah send Your blessings on Muhammad</a:t>
            </a:r>
            <a:endParaRPr lang="en-US"/>
          </a:p>
          <a:p>
            <a:pPr lvl="0"/>
            <a:r>
              <a:rPr lang="en-US">
                <a:sym typeface="Calibri"/>
              </a:rPr>
              <a:t>and the family of Muhammad.</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1384" y="538943"/>
            <a:ext cx="11089232" cy="5780114"/>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extLst>
      <p:ext uri="{BB962C8B-B14F-4D97-AF65-F5344CB8AC3E}">
        <p14:creationId xmlns:p14="http://schemas.microsoft.com/office/powerpoint/2010/main" val="32851165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0" y="1219199"/>
            <a:ext cx="12192000" cy="1143000"/>
          </a:xfrm>
          <a:noFill/>
          <a:ln>
            <a:noFill/>
          </a:ln>
        </p:spPr>
        <p:txBody>
          <a:bodyPr spcFirstLastPara="1" wrap="square" lIns="91425" tIns="45700" rIns="91425" bIns="45700" anchor="ctr" anchorCtr="0">
            <a:noAutofit/>
          </a:bodyPr>
          <a:lstStyle/>
          <a:p>
            <a:pPr lvl="0"/>
            <a:r>
              <a:rPr lang="ar-IQ" dirty="0">
                <a:sym typeface="Arabic Typesetting"/>
              </a:rPr>
              <a:t> </a:t>
            </a:r>
            <a:r>
              <a:rPr lang="ar-IQ" dirty="0" err="1">
                <a:sym typeface="Arabic Typesetting"/>
              </a:rPr>
              <a:t>لِتُنذِرَ</a:t>
            </a:r>
            <a:r>
              <a:rPr lang="ar-IQ" dirty="0">
                <a:sym typeface="Arabic Typesetting"/>
              </a:rPr>
              <a:t> </a:t>
            </a:r>
            <a:r>
              <a:rPr lang="ar-IQ" dirty="0" err="1">
                <a:sym typeface="Arabic Typesetting"/>
              </a:rPr>
              <a:t>قَوْمًا</a:t>
            </a:r>
            <a:r>
              <a:rPr lang="ar-IQ" dirty="0">
                <a:sym typeface="Arabic Typesetting"/>
              </a:rPr>
              <a:t> </a:t>
            </a:r>
            <a:r>
              <a:rPr lang="ar-IQ" dirty="0" err="1">
                <a:sym typeface="Arabic Typesetting"/>
              </a:rPr>
              <a:t>مَّآ</a:t>
            </a:r>
            <a:r>
              <a:rPr lang="ar-IQ" dirty="0">
                <a:sym typeface="Arabic Typesetting"/>
              </a:rPr>
              <a:t> </a:t>
            </a:r>
            <a:r>
              <a:rPr lang="ar-IQ" dirty="0" err="1">
                <a:sym typeface="Arabic Typesetting"/>
              </a:rPr>
              <a:t>أُنذِرَ</a:t>
            </a:r>
            <a:r>
              <a:rPr lang="ar-IQ" dirty="0">
                <a:sym typeface="Arabic Typesetting"/>
              </a:rPr>
              <a:t> </a:t>
            </a:r>
            <a:r>
              <a:rPr lang="ar-IQ" dirty="0" err="1">
                <a:sym typeface="Arabic Typesetting"/>
              </a:rPr>
              <a:t>أَبَآؤُهُمْ</a:t>
            </a:r>
            <a:r>
              <a:rPr lang="ar-IQ" dirty="0">
                <a:sym typeface="Arabic Typesetting"/>
              </a:rPr>
              <a:t> </a:t>
            </a:r>
            <a:r>
              <a:rPr lang="ar-IQ" dirty="0" err="1">
                <a:sym typeface="Arabic Typesetting"/>
              </a:rPr>
              <a:t>فَهُمْ</a:t>
            </a:r>
            <a:r>
              <a:rPr lang="ar-IQ" dirty="0">
                <a:sym typeface="Arabic Typesetting"/>
              </a:rPr>
              <a:t> </a:t>
            </a:r>
            <a:r>
              <a:rPr lang="ar-IQ" dirty="0" err="1">
                <a:sym typeface="Arabic Typesetting"/>
              </a:rPr>
              <a:t>غٰفِلُونَ</a:t>
            </a:r>
            <a:r>
              <a:rPr lang="ar-IQ" dirty="0">
                <a:sym typeface="Arabic Typesetting"/>
              </a:rPr>
              <a:t> ﴿٦﴾ </a:t>
            </a:r>
          </a:p>
        </p:txBody>
      </p:sp>
      <p:sp>
        <p:nvSpPr>
          <p:cNvPr id="162" name="Google Shape;162;p12"/>
          <p:cNvSpPr txBox="1">
            <a:spLocks noGrp="1"/>
          </p:cNvSpPr>
          <p:nvPr>
            <p:ph type="body" sz="quarter" idx="10"/>
          </p:nvPr>
        </p:nvSpPr>
        <p:spPr>
          <a:xfrm>
            <a:off x="2171700" y="4495801"/>
            <a:ext cx="7848600" cy="1905000"/>
          </a:xfrm>
          <a:noFill/>
          <a:ln>
            <a:noFill/>
          </a:ln>
        </p:spPr>
        <p:txBody>
          <a:bodyPr spcFirstLastPara="1" wrap="square" lIns="91425" tIns="45700" rIns="91425" bIns="45700" anchor="t" anchorCtr="0">
            <a:noAutofit/>
          </a:bodyPr>
          <a:lstStyle/>
          <a:p>
            <a:pPr lvl="0"/>
            <a:r>
              <a:rPr lang="en-US">
                <a:sym typeface="Calibri"/>
              </a:rPr>
              <a:t>that you may warn a people whose fathers were not warned, so they are oblivious.</a:t>
            </a:r>
            <a:endParaRPr 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2925</Words>
  <Application>Microsoft Office PowerPoint</Application>
  <PresentationFormat>Widescreen</PresentationFormat>
  <Paragraphs>182</Paragraphs>
  <Slides>88</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يسٓ ﴿١﴾</vt:lpstr>
      <vt:lpstr> وَٱلْقُرْءَانِ ٱلْحَكِيمِ ﴿٢﴾</vt:lpstr>
      <vt:lpstr> إِنَّكَ لَمِنَ ٱلْمُرْسَلِينَ ﴿٣﴾</vt:lpstr>
      <vt:lpstr> عَلٰى صِرٰطٍ مُّسْتَقِيمٍ ﴿٤﴾</vt:lpstr>
      <vt:lpstr> تَنزِيلَ ٱلْعَزِيزِ ٱلرَّحِيمِ ﴿٥﴾</vt:lpstr>
      <vt:lpstr> لِتُنذِرَ قَوْمًا مَّآ أُنذِرَ أَبَآؤُهُمْ فَهُمْ غٰفِلُونَ ﴿٦﴾ </vt:lpstr>
      <vt:lpstr>لَقَدْ حَقَّ ٱلْقَوْلُ عَلٰٓى أَكْثَرِهِمْ فَهُمْ لَا يُؤْمِنُونَ ﴿٧﴾</vt:lpstr>
      <vt:lpstr> إِنَّا جَعَلْنَا فِىٓ أَعْنٰقِهِمْ أَغْلٰلًا فَهِىَ إِلَى ٱلْأَذْقَانِ فَهُم مُّقْمَحُونَ ﴿٨﴾</vt:lpstr>
      <vt:lpstr> وَجَعَلْنَا مِنۢ بَيْنِ أَيْدِيهِمْ سَدًّا وَمِنْ خَلْفِهِمْ سَدًّا فَأَغْشَيْنٰهُمْ فَهُمْ لَا يُبْصِرُونَ ﴿٩﴾</vt:lpstr>
      <vt:lpstr> وَسَوَآءٌ عَلَيْهِمْ ءَأَنذَرْتَهُمْ أَمْ لَمْ تُنذِرْهُمْ لَا يُؤْمِنُونَ ﴿١٠﴾</vt:lpstr>
      <vt:lpstr> إِنَّمَا تُنذِرُ مَنِ ٱتَّبَعَ ٱلذِّكْرَ وَخَشِىَ ٱلرَّحْمٰنَ بِٱلْغَيْبِۖ فَبَشِّرْهُ بِمَغْفِرَةٍ وَأَجْرٍ كَرِيمٍ ﴿١١﴾</vt:lpstr>
      <vt:lpstr> إِنَّا نَحْنُ نُحْىِ ٱلْمَوْتٰى وَنَكْتُبُ مَا قَدَّمُوا۟ وَءَاثٰرَهُمْۚ وَكُلَّ شَىْءٍ أَحْصَيْنٰهُ فِىٓ إِمَامٍ مُّبِينٍ ﴿١٢﴾</vt:lpstr>
      <vt:lpstr>وَٱضْرِبْ لَهُم مَّثَلًا أَصْحٰبَ ٱلْقَرْيَةِ إِذْ جَآءَهَا ٱلْمُرْسَلُونَ ﴿١٣﴾ </vt:lpstr>
      <vt:lpstr>إِذْ أَرْسَلْنَآ إِلَيْهِمُ ٱثْنَيْنِ فَكَذَّبُوهُمَا فَعَزَّزْنَا بِثَالِثٍ فَقَالُوٓا۟ إِنَّآ إِلَيْكُم مُّرْسَلُونَ ﴿١٤﴾</vt:lpstr>
      <vt:lpstr> قَالُوا۟ مَآ أَنتُمْ إِلَّا بَشَرٌ مِّثْلُنَا وَمَآ أَنزَلَ ٱلرَّحْمٰنُ مِن شَىْءٍ إِنْ أَنتُمْ إِلَّا تَكْذِبُونَ ﴿١٥﴾</vt:lpstr>
      <vt:lpstr> قَالُوا۟ رَبُّنَا يَعْلَمُ إِنَّآ إِلَيْكُمْ لَمُرْسَلُونَ ﴿١٦﴾</vt:lpstr>
      <vt:lpstr> وَمَا عَلَيْنَآ إِلَّا ٱلْبَلٰغُ ٱلْمُبِينُ ﴿١٧﴾</vt:lpstr>
      <vt:lpstr> قَالُوٓا۟ إِنَّا تَطَيَّرْنَا بِكُمْۖ لَئِن لَّمْ تَنتَهُوا۟ لَنَرْجُمَنَّكُمْ وَلَيَمَسَّنَّكُم مِّنَّا عَذَابٌ أَلِيمٌ ﴿١٨﴾</vt:lpstr>
      <vt:lpstr> قَالُوا۟ طٰٓئِرُكُم مَّعَكُمْۚ أَئِن ذُكِّرْتُمۚ بَلْ أَنتُمْ قَوْمٌ مُّسْرِفُونَ ﴿١٩﴾</vt:lpstr>
      <vt:lpstr> وَجَآءَ مِنْ أَقْصَا ٱلْمَدِينَةِ رَجُلٌ يَسْعٰى قَالَ يٰقَوْمِ ٱتَّبِعُوا۟ ٱلْمُرْسَلِينَ ﴿٢٠﴾</vt:lpstr>
      <vt:lpstr> ٱتَّبِعُوا۟ مَن لَّا يَسْـَٔلُكُمْ أَجْرًا وَهُم مُّهْتَدُونَ ﴿٢١﴾</vt:lpstr>
      <vt:lpstr> وَمَا لِىَ لَآ أَعْبُدُ ٱلَّذِى فَطَرَنِى وَإِلَيْهِ تُرْجَعُونَ ﴿٢٢﴾</vt:lpstr>
      <vt:lpstr> ءَأَتَّخِذُ مِن دُونِهِۦٓ ءَالِهَةً إِن يُرِدْنِ ٱلرَّحْمٰنُ بِضُرٍّ لَّا تُغْنِ عَنِّى شَفٰعَتُهُمْ شَيْـًٔا وَلَا يُنقِذُونِ ﴿٢٣﴾</vt:lpstr>
      <vt:lpstr> إِنِّىٓ إِذًا لَّفِى ضَلٰلٍ مُّبِينٍ ﴿٢٤﴾</vt:lpstr>
      <vt:lpstr> إِنِّىٓ ءَامَنتُ بِرَبِّكُمْ فَٱسْمَعُونِ ﴿٢٥﴾ </vt:lpstr>
      <vt:lpstr>قِيلَ ٱدْخُلِ ٱلْجَنَّةَۖ قَالَ يٰلَيْتَ قَوْمِى يَعْلَمُونَ ﴿٢٦﴾</vt:lpstr>
      <vt:lpstr> بِمَا غَفَرَ لِى رَبِّى وَجَعَلَنِى مِنَ ٱلْمُكْرَمِينَ ﴿٢٧﴾</vt:lpstr>
      <vt:lpstr> وَمَآ أَنزَلْنَا عَلٰى قَوْمِهِۦ مِنۢ بَعْدِهِۦ مِن جُندٍ مِّنَ ٱلسَّمَآءِ وَمَا كُنَّا مُنزِلِينَ ﴿٢٨﴾</vt:lpstr>
      <vt:lpstr> إِن كَانَتْ إِلَّا صَيْحَةً وٰحِدَةً فَإِذَا هُمْ خٰمِدُونَ ﴿٢٩﴾</vt:lpstr>
      <vt:lpstr> يٰحَسْرَةً عَلَى ٱلْعِبَادِۚ مَا يَأْتِيهِم مِّن رَّسُولٍ إِلَّا كَانُوا۟ بِهِۦ يَسْتَهْزِءُونَ ﴿٣٠﴾</vt:lpstr>
      <vt:lpstr> أَلَمْ يَرَوْا۟ كَمْ أَهْلَكْنَا قَبْلَهُم مِّنَ ٱلْقُرُونِ أَنَّهُمْ إِلَيْهِمْ لَا يَرْجِعُونَ ﴿٣١﴾</vt:lpstr>
      <vt:lpstr> وَإِن كُلٌّ لَّمَّا جَمِيعٌ لَّدَيْنَا مُحْضَرُونَ ﴿٣٢﴾ </vt:lpstr>
      <vt:lpstr>وَءَايَةٌ لَّهُمُ ٱلْأَرْضُ ٱلْمَيْتَةُ أَحْيَيْنٰهَا وَأَخْرَجْنَا مِنْهَا حَبًّا فَمِنْهُ يَأْكُلُونَ ﴿٣٣﴾</vt:lpstr>
      <vt:lpstr> وَجَعَلْنَا فِيهَا جَنّٰتٍ مِّن نَّخِيلٍ وَأَعْنٰبٍ وَفَجَّرْنَا فِيهَا مِنَ ٱلْعُيُونِ ﴿٣٤﴾</vt:lpstr>
      <vt:lpstr> لِيَأْكُلُوا۟ مِن ثَمَرِهِۦ وَمَا عَمِلَتْهُ أَيْدِيهِمْۖ أَفَلَا يَشْكُرُونَ ﴿٣٥﴾</vt:lpstr>
      <vt:lpstr> سُبْحٰنَ ٱلَّذِى خَلَقَ ٱلْأَزْوٰجَ كُلَّهَا مِمَّا تُنۢبِتُ ٱلْأَرْضُ وَمِنْ أَنفُسِهِمْ وَمِمَّا لَا يَعْلَمُونَ ﴿٣٦﴾</vt:lpstr>
      <vt:lpstr> وَءَايَةٌ لَّهُمُ ٱلَّيْلُ نَسْلَخُ مِنْهُ ٱلنَّهَارَ فَإِذَا هُم مُّظْلِمُونَ ﴿٣٧﴾</vt:lpstr>
      <vt:lpstr> وَٱلشَّمْسُ تَجْرِى لِمُسْتَقَرٍّ لَّهَاۚ ذَٰلِكَ تَقْدِيرُ ٱلْعَزِيزِ ٱلْعَلِيمِ ﴿٣٨﴾</vt:lpstr>
      <vt:lpstr> وَٱلْقَمَرَ قَدَّرْنٰهُ مَنَازِلَ حَتّٰى عَادَ كَٱلْعُرْجُونِ ٱلْقَدِيمِ ﴿٣٩﴾</vt:lpstr>
      <vt:lpstr> لَا ٱلشَّمْسُ يَنۢبَغِى لَهَآ أَن تُدْرِكَ ٱلْقَمَرَ وَلَا ٱلَّيْلُ سَابِقُ ٱلنَّهَارِۚ وَكُلٌّ فِى فَلَكٍ يَسْبَحُونَ ﴿٤٠﴾</vt:lpstr>
      <vt:lpstr>وَءَايَةٌ لَّهُمْ أَنَّا حَمَلْنَا ذُرِّيَّتَهُمْ فِى ٱلْفُلْكِ ٱلْمَشْحُونِ ﴿٤١﴾</vt:lpstr>
      <vt:lpstr> وَخَلَقْنَا لَهُم مِّن مِّثْلِهِۦ مَا يَرْكَبُونَ ﴿٤٢﴾ </vt:lpstr>
      <vt:lpstr>وَإِن نَّشَأْ نُغْرِقْهُمْ فَلَا صَرِيخَ لَهُمْ وَلَا هُمْ يُنقَذُونَ ﴿٤٣﴾ </vt:lpstr>
      <vt:lpstr>إِلَّا رَحْمَةً مِّنَّا وَمَتٰعًا إِلٰى حِينٍ ﴿٤٤﴾</vt:lpstr>
      <vt:lpstr> وَإِذَا قِيلَ لَهُمُ ٱتَّقُوا۟ مَا بَيْنَ أَيْدِيكُمْ وَمَا خَلْفَكُمْ لَعَلَّكُمْ تُرْحَمُونَ ﴿٤٥﴾</vt:lpstr>
      <vt:lpstr> وَمَا تَأْتِيهِم مِّنْ أَيَةٍ مِّنْ أَيٰتِ رَبِّهِمْ إِلَّا كَانُوا۟ عَنْهَا مُعْرِضِينَ ﴿٤٦﴾</vt:lpstr>
      <vt:lpstr> وَإِذَا قِيلَ لَهُمْ أَنفِقُوا۟ مِمَّا رَزَقَكُمُ ٱللَّـهُ قَالَ ٱلَّذِينَ كَفَرُوا۟ لِلَّذِينَ ءَامَنُوٓا۟ أَنُطْعِمُ مَن لَّوْ يَشَآءُ ٱللَّـهُ أَطْعَمَهُۥٓ إِنْ أَنتُمْ إِلَّا فِى ضَلٰلٍ مُّبِينٍ ﴿٤٧﴾</vt:lpstr>
      <vt:lpstr> وَيَقُولُونَ مَتٰى هٰذَا ٱلْوَعْدُ إِن كُنتُمْ صَـٰدِقِينَ ﴿٤٨﴾</vt:lpstr>
      <vt:lpstr> مَا يَنظُرُونَ إِلَّا صَيْحَةً وٰحِدَةً تَأْخُذُهُمْ وَهُمْ يَخِصِّمُونَ ﴿٤٩﴾</vt:lpstr>
      <vt:lpstr> فَلَا يَسْتَطِيعُونَ تَوْصِيَةً وَلَآ إِلٰٓى أَهْلِهِمْ يَرْجِعُونَ ﴿٥٠﴾</vt:lpstr>
      <vt:lpstr> وَنُفِخَ فِى ٱلصُّورِ فَإِذَا هُم مِّنَ ٱلْأَجْدَاثِ إِلٰى رَبِّهِمْ يَنسِلُونَ ﴿٥١﴾</vt:lpstr>
      <vt:lpstr> قَالُوا۟ يٰوَيْلَنَا مَنۢ بَعَثَنَا مِن مَّرْقَدِنَاۜۗ هٰذَا مَا وَعَدَ ٱلرَّحْمٰنُ وَصَدَقَ ٱلْمُرْسَلُونَ ﴿٥٢﴾</vt:lpstr>
      <vt:lpstr> إِن كَانَتْ إِلَّا صَيْحَةً وٰحِدَةً فَإِذَا هُمْ جَمِيعٌ لَّدَيْنَا مُحْضَرُونَ ﴿٥٣﴾</vt:lpstr>
      <vt:lpstr> فَٱلْيَوْمَ لَا تُظْلَمُ نَفْسٌ شَيْـًٔا وَلَا تُجْزَوْنَ إِلَّا مَا كُنتُمْ تَعْمَلُونَ ﴿٥٤﴾</vt:lpstr>
      <vt:lpstr>إِنَّ أَصْحٰبَ ٱلْجَنَّةِ ٱلْيَوْمَ فِى شُغُلٍ فٰكِهُونَ ﴿٥٥﴾</vt:lpstr>
      <vt:lpstr> هُمْ وَأَزْوٰجُهُمْ فِى ظِلٰلٍ عَلَى ٱلْأَرَآئِكِ مُتَّكِؤُنَ ﴿٥٦﴾</vt:lpstr>
      <vt:lpstr> لَهُمْ فِيهَا فٰكِهَةٌ وَلَهُم مَّا يَدَّعُونَ ﴿٥٧﴾</vt:lpstr>
      <vt:lpstr> سَلٰمٌ قَوْلًا مِّن رَّبٍّ رَّحِيمٍ ﴿٥٨﴾ </vt:lpstr>
      <vt:lpstr>وَٱمْتٰزُوا۟ ٱلْيَوْمَ أَيُّهَا ٱلْمُجْرِمُونَ ﴿٥٩﴾</vt:lpstr>
      <vt:lpstr> أَلَمْ أَعْهَدْ إِلَيْكُمْ يٰبَنِىٓ أَدَمَ أَن لَّا تَعْبُدُوا۟ ٱلشَّيْطٰنَۖ إِنَّهُۥ لَكُمْ عَدُوٌّ مُّبِينٌ ﴿٦٠﴾</vt:lpstr>
      <vt:lpstr> وَأَنِ ٱعْبُدُونِىۚ هٰذَا صِرٰطٌ مُّسْتَقِيمٌ ﴿٦١﴾</vt:lpstr>
      <vt:lpstr> وَلَقَدْ أَضَلَّ مِنكُمْ جِبِلًّا كَثِيرًاۖ أَفَلَمْ تَكُونُوا۟ تَعْقِلُونَ ﴿٦٢﴾</vt:lpstr>
      <vt:lpstr> هٰذِهِۦ جَهَنَّمُ ٱلَّتِى كُنتُمْ تُوعَدُونَ ﴿٦٣﴾</vt:lpstr>
      <vt:lpstr> ٱصْلَوْهَا ٱلْيَوْمَ بِمَا كُنتُمْ تَكْفُرُونَ ﴿٦٤﴾</vt:lpstr>
      <vt:lpstr> ٱلْيَوْمَ نَخْتِمُ عَلٰٓى أَفْوٰهِهِمْ وَتُكَلِّمُنَآ أَيْدِيهِمْ وَتَشْهَدُ أَرْجُلُهُم بِمَا كَانُوا۟ يَكْسِبُونَ ﴿٦٥﴾ </vt:lpstr>
      <vt:lpstr>وَلَوْ نَشَآءُ لَطَمَسْنَا عَلٰٓى أَعْيُنِهِمْ فَٱسْتَبَقُوا۟ ٱلصِّرٰطَ فَأَنّٰى يُبْصِرُونَ ﴿٦٦﴾</vt:lpstr>
      <vt:lpstr> وَلَوْ نَشَآءُ لَمَسَخْنٰهُمْ عَلٰى مَكَانَتِهِمْ فَمَا ٱسْتَطٰعُوا۟ مُضِيًّا وَلَا يَرْجِعُونَ ﴿٦٧﴾ </vt:lpstr>
      <vt:lpstr>وَمَن نُّعَمِّرْهُ نُنَكِّسْهُ فِى ٱلْخَلْقِۖ أَفَلَا يَعْقِلُونَ ﴿٦٨﴾</vt:lpstr>
      <vt:lpstr> وَمَا عَلَّمْنٰهُ ٱلشِّعْرَ وَمَا يَنۢبَغِى لَهُۥٓۚ إِنْ هُوَ إِلَّا ذِكْرٌ وَقُرْأَنٌ مُّبِينٌ ﴿٦٩﴾ </vt:lpstr>
      <vt:lpstr>لِّيُنذِرَ مَن كَانَ حَيًّا وَيَحِقَّ ٱلْقَوْلُ عَلَى ٱلْكٰفِرِينَ ﴿٧٠﴾</vt:lpstr>
      <vt:lpstr>أَوَلَمْ يَرَوْا أَنَّا خَلَقْنَا لَهُم مِّمَّا عَمِلَتْ أَيْدِينَآ أَنْعٰمًا فَهُمْ لَهَا مٰلِكُونَ ﴿٧١﴾</vt:lpstr>
      <vt:lpstr> وَذَلَّلْنٰهَا لَهُمْ فَمِنْهَا رَكُوبُهُمْ وَمِنْهَا يَأْكُلُونَ ﴿٧٢﴾ </vt:lpstr>
      <vt:lpstr>وَلَهُمْ فِيهَا مَنٰفِعُ وَمَشَارِبُۖ أَفَلَا يَشْكُرُونَ ﴿٧٣﴾</vt:lpstr>
      <vt:lpstr> وَٱتَّخَذُوا۟ مِن دُونِ ٱللَّـهِ أَلِهَةً لَّعَلَّهُمْ يُنصَرُونَ ﴿٧٤﴾</vt:lpstr>
      <vt:lpstr> لَا يَسْتَطِيعُونَ نَصْرَهُمْ وَهُمْ لَهُمْ جُندٌ مُّحْضَرُونَ ﴿٧٥﴾</vt:lpstr>
      <vt:lpstr> فَلَا يَحْزُنكَ قَوْلُهُمْۘ إِنَّا نَعْلَمُ مَا يُسِرُّونَ وَمَا يُعْلِنُونَ ﴿٧٦﴾</vt:lpstr>
      <vt:lpstr> أَوَلَمْ يَرَ ٱلْإِنسٰنُ أَنَّا خَلَقْنٰهُ مِن نُّطْفَةٍ فَإِذَا هُوَ خَصِيمٌ مُّبِينٌ ﴿٧٧﴾</vt:lpstr>
      <vt:lpstr> وَضَرَبَ لَنَا مَثَلًا وَنَسِىَ خَلْقَهُۥۖ قَالَ مَن يُحْىِ ٱلْعِظٰمَ وَهِىَ رَمِيمٌ ﴿٧٨﴾</vt:lpstr>
      <vt:lpstr> قُلْ يُحْيِيهَا ٱلَّذِىٓ أَنشَأَهَآ أَوَّلَ مَرَّةٍۖ وَهُوَ بِكُلِّ خَلْقٍ عَلِيمٌ ﴿٧٩﴾</vt:lpstr>
      <vt:lpstr> ٱلَّذِى جَعَلَ لَكُم مِّنَ ٱلشَّجَرِ ٱلْأَخْضَرِ نَارًا فَإِذَآ أَنتُم مِّنْهُ تُوقِدُونَ ﴿٨٠﴾</vt:lpstr>
      <vt:lpstr> أَوَلَيْسَ ٱلَّذِى خَلَقَ ٱلسَّمٰوٰتِ وَٱلْأَرْضَ بِقٰدِرٍ عَلٰٓى أَن يَخْلُقَ مِثْلَهُمۚ بَلٰى وَهُوَ ٱلْخَلّٰقُ ٱلْعَلِيمُ ﴿٨١﴾</vt:lpstr>
      <vt:lpstr> إِنَّمَآ أَمْرُهُۥٓ إِذَآ أَرَادَ شَيْـًٔا أَن يَقُولَ لَهُۥ كُن فَيَكُونُ ﴿٨٢﴾</vt:lpstr>
      <vt:lpstr> فَسُبْحٰنَ ٱلَّذِى بِيَدِهِۦ مَلَكُوتُ كُلِّ شَىْءٍ وَإِلَيْهِ تُرْجَعُونَ ﴿٨٣﴾</vt:lpstr>
      <vt:lpstr>اَللَّهُمَّ صَلِّ عَلَى مُحَمَّدٍ وَ 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Muntazireen</cp:lastModifiedBy>
  <cp:revision>5</cp:revision>
  <dcterms:created xsi:type="dcterms:W3CDTF">2005-07-27T05:58:58Z</dcterms:created>
  <dcterms:modified xsi:type="dcterms:W3CDTF">2024-08-08T23:35:25Z</dcterms:modified>
</cp:coreProperties>
</file>