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78"/>
  </p:notesMasterIdLst>
  <p:sldIdLst>
    <p:sldId id="5444" r:id="rId2"/>
    <p:sldId id="5441" r:id="rId3"/>
    <p:sldId id="5042" r:id="rId4"/>
    <p:sldId id="1716" r:id="rId5"/>
    <p:sldId id="1718" r:id="rId6"/>
    <p:sldId id="1719" r:id="rId7"/>
    <p:sldId id="1720" r:id="rId8"/>
    <p:sldId id="1721" r:id="rId9"/>
    <p:sldId id="1722" r:id="rId10"/>
    <p:sldId id="1723" r:id="rId11"/>
    <p:sldId id="1724" r:id="rId12"/>
    <p:sldId id="1725" r:id="rId13"/>
    <p:sldId id="1726" r:id="rId14"/>
    <p:sldId id="1727" r:id="rId15"/>
    <p:sldId id="1728" r:id="rId16"/>
    <p:sldId id="1729" r:id="rId17"/>
    <p:sldId id="1730" r:id="rId18"/>
    <p:sldId id="1731" r:id="rId19"/>
    <p:sldId id="1732" r:id="rId20"/>
    <p:sldId id="1733" r:id="rId21"/>
    <p:sldId id="1734" r:id="rId22"/>
    <p:sldId id="1735" r:id="rId23"/>
    <p:sldId id="1736" r:id="rId24"/>
    <p:sldId id="1737" r:id="rId25"/>
    <p:sldId id="1738" r:id="rId26"/>
    <p:sldId id="1739" r:id="rId27"/>
    <p:sldId id="1740" r:id="rId28"/>
    <p:sldId id="1741" r:id="rId29"/>
    <p:sldId id="1742" r:id="rId30"/>
    <p:sldId id="1743" r:id="rId31"/>
    <p:sldId id="1744" r:id="rId32"/>
    <p:sldId id="1745" r:id="rId33"/>
    <p:sldId id="1746" r:id="rId34"/>
    <p:sldId id="1747" r:id="rId35"/>
    <p:sldId id="1748" r:id="rId36"/>
    <p:sldId id="1749" r:id="rId37"/>
    <p:sldId id="1750" r:id="rId38"/>
    <p:sldId id="1751" r:id="rId39"/>
    <p:sldId id="1752" r:id="rId40"/>
    <p:sldId id="1753" r:id="rId41"/>
    <p:sldId id="1754" r:id="rId42"/>
    <p:sldId id="1755" r:id="rId43"/>
    <p:sldId id="1756" r:id="rId44"/>
    <p:sldId id="1757" r:id="rId45"/>
    <p:sldId id="1758" r:id="rId46"/>
    <p:sldId id="1759" r:id="rId47"/>
    <p:sldId id="1760" r:id="rId48"/>
    <p:sldId id="1761" r:id="rId49"/>
    <p:sldId id="1762" r:id="rId50"/>
    <p:sldId id="1763" r:id="rId51"/>
    <p:sldId id="1764" r:id="rId52"/>
    <p:sldId id="1765" r:id="rId53"/>
    <p:sldId id="1766" r:id="rId54"/>
    <p:sldId id="1767" r:id="rId55"/>
    <p:sldId id="1768" r:id="rId56"/>
    <p:sldId id="1769" r:id="rId57"/>
    <p:sldId id="5442" r:id="rId58"/>
    <p:sldId id="1771" r:id="rId59"/>
    <p:sldId id="1772" r:id="rId60"/>
    <p:sldId id="1773" r:id="rId61"/>
    <p:sldId id="1774" r:id="rId62"/>
    <p:sldId id="1775" r:id="rId63"/>
    <p:sldId id="1776" r:id="rId64"/>
    <p:sldId id="1777" r:id="rId65"/>
    <p:sldId id="1778" r:id="rId66"/>
    <p:sldId id="1779" r:id="rId67"/>
    <p:sldId id="1780" r:id="rId68"/>
    <p:sldId id="1781" r:id="rId69"/>
    <p:sldId id="1782" r:id="rId70"/>
    <p:sldId id="1783" r:id="rId71"/>
    <p:sldId id="1784" r:id="rId72"/>
    <p:sldId id="1785" r:id="rId73"/>
    <p:sldId id="1786" r:id="rId74"/>
    <p:sldId id="1787" r:id="rId75"/>
    <p:sldId id="5443" r:id="rId76"/>
    <p:sldId id="377"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0021"/>
    <a:srgbClr val="CC6600"/>
    <a:srgbClr val="FF5050"/>
    <a:srgbClr val="CC0000"/>
    <a:srgbClr val="FFFF00"/>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howGuides="1">
      <p:cViewPr varScale="1">
        <p:scale>
          <a:sx n="56" d="100"/>
          <a:sy n="56" d="100"/>
        </p:scale>
        <p:origin x="66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806EED3-F84B-42AC-914A-0C29CB1303B7}" type="slidenum">
              <a:rPr lang="en-US" altLang="en-US"/>
              <a:pPr/>
              <a:t>‹#›</a:t>
            </a:fld>
            <a:endParaRPr lang="en-US" altLang="en-US"/>
          </a:p>
        </p:txBody>
      </p:sp>
    </p:spTree>
    <p:extLst>
      <p:ext uri="{BB962C8B-B14F-4D97-AF65-F5344CB8AC3E}">
        <p14:creationId xmlns:p14="http://schemas.microsoft.com/office/powerpoint/2010/main" val="3024942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5423761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059934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13805869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5156484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ChangeAspect="1"/>
          </p:cNvPicPr>
          <p:nvPr/>
        </p:nvPicPr>
        <p:blipFill rotWithShape="1">
          <a:blip r:embed="rId2"/>
          <a:srcRect l="10784" t="12799" r="27248" b="11727"/>
          <a:stretch/>
        </p:blipFill>
        <p:spPr>
          <a:xfrm>
            <a:off x="5162550" y="0"/>
            <a:ext cx="7029450" cy="6849289"/>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التعزية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116059" y="5507547"/>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إِنَّهُمْ</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يَرَوْنَهُ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بَعِيداً</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وَنَرَاهُ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58866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44096"/>
            <a:ext cx="12192000" cy="3293209"/>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a:t>
            </a:r>
            <a:br>
              <a:rPr lang="ar-SA" altLang="en-US" dirty="0"/>
            </a:br>
            <a:r>
              <a:rPr lang="ar-SA" altLang="en-US" dirty="0"/>
              <a:t>عَلِيٍّ أَمِيرِ </a:t>
            </a:r>
            <a:r>
              <a:rPr lang="ar-SA" altLang="en-US" dirty="0" err="1"/>
              <a:t>ٱلْمُؤْمِنينَ</a:t>
            </a:r>
            <a:r>
              <a:rPr lang="ar-SA" altLang="en-US" dirty="0"/>
              <a:t> وَلِيِّ اللّهِ</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t>
            </a:r>
            <a:r>
              <a:rPr lang="en-US" altLang="en-US" dirty="0" err="1"/>
              <a:t>Alī</a:t>
            </a:r>
            <a:r>
              <a:rPr lang="en-US" altLang="en-US" dirty="0"/>
              <a:t>, the Commander of the Believers and the intimate servant of Allah!</a:t>
            </a:r>
          </a:p>
        </p:txBody>
      </p:sp>
    </p:spTree>
    <p:extLst>
      <p:ext uri="{BB962C8B-B14F-4D97-AF65-F5344CB8AC3E}">
        <p14:creationId xmlns:p14="http://schemas.microsoft.com/office/powerpoint/2010/main" val="37203300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44096"/>
            <a:ext cx="12192000" cy="3293209"/>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a:t>
            </a:r>
            <a:r>
              <a:rPr lang="ar-SA" altLang="en-US" dirty="0" err="1"/>
              <a:t>ٱلْحَسَنِ</a:t>
            </a:r>
            <a:br>
              <a:rPr lang="ar-SA" altLang="en-US" dirty="0"/>
            </a:br>
            <a:r>
              <a:rPr lang="ar-SA" altLang="en-US" dirty="0" err="1"/>
              <a:t>ٱلشَّهيدِ</a:t>
            </a:r>
            <a:r>
              <a:rPr lang="ar-SA" altLang="en-US" dirty="0"/>
              <a:t> سِبْطِ رَسُولِ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al-Hasan, the martyr and grandson of Allah’s Messenger!</a:t>
            </a:r>
          </a:p>
        </p:txBody>
      </p:sp>
    </p:spTree>
    <p:extLst>
      <p:ext uri="{BB962C8B-B14F-4D97-AF65-F5344CB8AC3E}">
        <p14:creationId xmlns:p14="http://schemas.microsoft.com/office/powerpoint/2010/main" val="15641666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بْنَ رَسُولِ ٱللَّهِ</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son of Allah’s Messenger!</a:t>
            </a:r>
          </a:p>
        </p:txBody>
      </p:sp>
    </p:spTree>
    <p:extLst>
      <p:ext uri="{BB962C8B-B14F-4D97-AF65-F5344CB8AC3E}">
        <p14:creationId xmlns:p14="http://schemas.microsoft.com/office/powerpoint/2010/main" val="3595545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بْنَ ٱلْبَشِيرِ ٱلنَّذِيرِ</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son of the bringer of glad tidings and the warner</a:t>
            </a:r>
          </a:p>
        </p:txBody>
      </p:sp>
    </p:spTree>
    <p:extLst>
      <p:ext uri="{BB962C8B-B14F-4D97-AF65-F5344CB8AC3E}">
        <p14:creationId xmlns:p14="http://schemas.microsoft.com/office/powerpoint/2010/main" val="16948132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وَٱبْنَ سَيِّدِ ٱلْوَصِيِّينَ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son of the chief of the prophets’ successors!</a:t>
            </a:r>
          </a:p>
        </p:txBody>
      </p:sp>
    </p:spTree>
    <p:extLst>
      <p:ext uri="{BB962C8B-B14F-4D97-AF65-F5344CB8AC3E}">
        <p14:creationId xmlns:p14="http://schemas.microsoft.com/office/powerpoint/2010/main" val="401632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بْنَ فَاطِمَةَ سَيِّدَةِ نِسَاءِ ٱلْعَالَمِينَ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son of </a:t>
            </a:r>
            <a:r>
              <a:rPr lang="en-US" altLang="en-US" dirty="0" err="1"/>
              <a:t>Fāṭimah</a:t>
            </a:r>
            <a:r>
              <a:rPr lang="en-US" altLang="en-US" dirty="0"/>
              <a:t>, the doyenne of the women of the world!</a:t>
            </a:r>
          </a:p>
        </p:txBody>
      </p:sp>
    </p:spTree>
    <p:extLst>
      <p:ext uri="{BB962C8B-B14F-4D97-AF65-F5344CB8AC3E}">
        <p14:creationId xmlns:p14="http://schemas.microsoft.com/office/powerpoint/2010/main" val="26444088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أَبَا عَبْدِ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a:t>
            </a:r>
            <a:r>
              <a:rPr lang="en-US" altLang="en-US" dirty="0" err="1"/>
              <a:t>Abū</a:t>
            </a:r>
            <a:r>
              <a:rPr lang="en-US" altLang="en-US" dirty="0"/>
              <a:t>-`</a:t>
            </a:r>
            <a:r>
              <a:rPr lang="en-US" altLang="en-US" dirty="0" err="1"/>
              <a:t>Abdullāh</a:t>
            </a:r>
            <a:r>
              <a:rPr lang="en-US" altLang="en-US" dirty="0"/>
              <a:t>!</a:t>
            </a:r>
          </a:p>
        </p:txBody>
      </p:sp>
    </p:spTree>
    <p:extLst>
      <p:ext uri="{BB962C8B-B14F-4D97-AF65-F5344CB8AC3E}">
        <p14:creationId xmlns:p14="http://schemas.microsoft.com/office/powerpoint/2010/main" val="14637100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خِيَرَةَ ٱللَّهِ وَٱبْنَ خِيَرَتِهِ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select of Allah and the son of His select ones!</a:t>
            </a:r>
          </a:p>
        </p:txBody>
      </p:sp>
    </p:spTree>
    <p:extLst>
      <p:ext uri="{BB962C8B-B14F-4D97-AF65-F5344CB8AC3E}">
        <p14:creationId xmlns:p14="http://schemas.microsoft.com/office/powerpoint/2010/main" val="3254340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ثَارَ </a:t>
            </a:r>
            <a:r>
              <a:rPr lang="ar-SA" altLang="en-US" dirty="0" err="1"/>
              <a:t>ٱللَّهِ</a:t>
            </a:r>
            <a:r>
              <a:rPr lang="ar-SA" altLang="en-US" dirty="0"/>
              <a:t> </a:t>
            </a:r>
            <a:r>
              <a:rPr lang="ar-SA" altLang="en-US" dirty="0" err="1"/>
              <a:t>وَٱبْنَ</a:t>
            </a:r>
            <a:r>
              <a:rPr lang="ar-SA" altLang="en-US" dirty="0"/>
              <a:t> </a:t>
            </a:r>
            <a:r>
              <a:rPr lang="ar-SA" altLang="en-US" dirty="0" err="1"/>
              <a:t>ثَارِهِ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revenge of Allah and the son of His revenge!</a:t>
            </a:r>
          </a:p>
        </p:txBody>
      </p:sp>
    </p:spTree>
    <p:extLst>
      <p:ext uri="{BB962C8B-B14F-4D97-AF65-F5344CB8AC3E}">
        <p14:creationId xmlns:p14="http://schemas.microsoft.com/office/powerpoint/2010/main" val="20482175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أَيُّهَا </a:t>
            </a:r>
            <a:r>
              <a:rPr lang="ar-SA" altLang="en-US" dirty="0" err="1"/>
              <a:t>ٱلْوِتْرُ</a:t>
            </a:r>
            <a:r>
              <a:rPr lang="ar-SA" altLang="en-US" dirty="0"/>
              <a:t> </a:t>
            </a:r>
            <a:r>
              <a:rPr lang="ar-SA" altLang="en-US" dirty="0" err="1"/>
              <a:t>ٱلْمَوْتُورُ</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unique (in suffering tribulations) and the oppressed!</a:t>
            </a:r>
          </a:p>
        </p:txBody>
      </p:sp>
    </p:spTree>
    <p:extLst>
      <p:ext uri="{BB962C8B-B14F-4D97-AF65-F5344CB8AC3E}">
        <p14:creationId xmlns:p14="http://schemas.microsoft.com/office/powerpoint/2010/main" val="29611812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أَيُّهَا </a:t>
            </a:r>
            <a:r>
              <a:rPr lang="ar-SA" altLang="en-US" dirty="0" err="1"/>
              <a:t>ٱلإِمَامُ</a:t>
            </a:r>
            <a:r>
              <a:rPr lang="ar-SA" altLang="en-US" dirty="0"/>
              <a:t> </a:t>
            </a:r>
            <a:r>
              <a:rPr lang="ar-SA" altLang="en-US" dirty="0" err="1"/>
              <a:t>ٱلْهَادِي</a:t>
            </a:r>
            <a:r>
              <a:rPr lang="ar-SA" altLang="en-US" dirty="0"/>
              <a:t> </a:t>
            </a:r>
            <a:r>
              <a:rPr lang="ar-SA" altLang="en-US" dirty="0" err="1"/>
              <a:t>ٱلزَّكِيُّ</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guide, pure leader!</a:t>
            </a:r>
          </a:p>
        </p:txBody>
      </p:sp>
    </p:spTree>
    <p:extLst>
      <p:ext uri="{BB962C8B-B14F-4D97-AF65-F5344CB8AC3E}">
        <p14:creationId xmlns:p14="http://schemas.microsoft.com/office/powerpoint/2010/main" val="7835878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أَرْوَاحٍ حَلَّتْ بِفِنَائِكَ وَأَقَامَتْ فِي جِوَارِكَ</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on the souls of those who presented themselves in your camp, resided in your vicinity,</a:t>
            </a:r>
          </a:p>
        </p:txBody>
      </p:sp>
    </p:spTree>
    <p:extLst>
      <p:ext uri="{BB962C8B-B14F-4D97-AF65-F5344CB8AC3E}">
        <p14:creationId xmlns:p14="http://schemas.microsoft.com/office/powerpoint/2010/main" val="29444599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وَوَفَدَتْ مَعَ زُوَّارِكَ</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came with the visitors of you.</a:t>
            </a:r>
          </a:p>
        </p:txBody>
      </p:sp>
    </p:spTree>
    <p:extLst>
      <p:ext uri="{BB962C8B-B14F-4D97-AF65-F5344CB8AC3E}">
        <p14:creationId xmlns:p14="http://schemas.microsoft.com/office/powerpoint/2010/main" val="35893524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4"/>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مِنِّي مَا بَق</a:t>
            </a:r>
            <a:r>
              <a:rPr lang="ar-EG" altLang="en-US" dirty="0"/>
              <a:t>ِ</a:t>
            </a:r>
            <a:r>
              <a:rPr lang="ar-SA" altLang="en-US" dirty="0"/>
              <a:t>يتُ وَبَقِيَ ٱللَّيْلُ وَٱلنَّهَارُ</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(Incessant) peace be upon you, from me, as long as I am alive and as long as there are day and night.</a:t>
            </a:r>
          </a:p>
        </p:txBody>
      </p:sp>
    </p:spTree>
    <p:extLst>
      <p:ext uri="{BB962C8B-B14F-4D97-AF65-F5344CB8AC3E}">
        <p14:creationId xmlns:p14="http://schemas.microsoft.com/office/powerpoint/2010/main" val="35397916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فَلَقَدْ عَظُمَتْ بِكَ ٱلرَّزِيَّةُ</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Verily, astounding has been the calamity for us</a:t>
            </a:r>
          </a:p>
        </p:txBody>
      </p:sp>
    </p:spTree>
    <p:extLst>
      <p:ext uri="{BB962C8B-B14F-4D97-AF65-F5344CB8AC3E}">
        <p14:creationId xmlns:p14="http://schemas.microsoft.com/office/powerpoint/2010/main" val="36835912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وَجَلَّ ٱلْمُصَابُ فِي ٱلْمُؤْمِنِينَ وَٱلْمُسْلِمِينَ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unbearable has been the adversity for the believers, Muslims,</a:t>
            </a:r>
          </a:p>
        </p:txBody>
      </p:sp>
    </p:spTree>
    <p:extLst>
      <p:ext uri="{BB962C8B-B14F-4D97-AF65-F5344CB8AC3E}">
        <p14:creationId xmlns:p14="http://schemas.microsoft.com/office/powerpoint/2010/main" val="8547916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وَفِي أَهْلِ </a:t>
            </a:r>
            <a:r>
              <a:rPr lang="ar-SA" altLang="en-US" dirty="0" err="1"/>
              <a:t>ٱلسَّمَاوَاتِ</a:t>
            </a:r>
            <a:r>
              <a:rPr lang="ar-SA" altLang="en-US" dirty="0"/>
              <a:t> أَجْمَعِينَ</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for all the inhabitants of the heavens,</a:t>
            </a:r>
          </a:p>
        </p:txBody>
      </p:sp>
    </p:spTree>
    <p:extLst>
      <p:ext uri="{BB962C8B-B14F-4D97-AF65-F5344CB8AC3E}">
        <p14:creationId xmlns:p14="http://schemas.microsoft.com/office/powerpoint/2010/main" val="24843583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وَفِي سُكَّانِ </a:t>
            </a:r>
            <a:r>
              <a:rPr lang="ar-SA" altLang="en-US" dirty="0" err="1"/>
              <a:t>ٱلأَرَضِينَ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for the inhabitants of the layers of the earth.</a:t>
            </a:r>
          </a:p>
        </p:txBody>
      </p:sp>
    </p:spTree>
    <p:extLst>
      <p:ext uri="{BB962C8B-B14F-4D97-AF65-F5344CB8AC3E}">
        <p14:creationId xmlns:p14="http://schemas.microsoft.com/office/powerpoint/2010/main" val="1494572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فَإِنَّا لِلَّهِ وَإِنَّا إِلَيْهِ رَاجِعُونَ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So, we are Allah’s and verily unto Him we return.</a:t>
            </a:r>
          </a:p>
        </p:txBody>
      </p:sp>
    </p:spTree>
    <p:extLst>
      <p:ext uri="{BB962C8B-B14F-4D97-AF65-F5344CB8AC3E}">
        <p14:creationId xmlns:p14="http://schemas.microsoft.com/office/powerpoint/2010/main" val="21186448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وَصَلَوَاتُ ٱللَّهِ وَبَرَكَاتُهُ وَتَحِيَّاتُهُ عَلَيْكَ</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Allah’s peace, blessings, and benedictions be upon you,</a:t>
            </a:r>
          </a:p>
        </p:txBody>
      </p:sp>
    </p:spTree>
    <p:extLst>
      <p:ext uri="{BB962C8B-B14F-4D97-AF65-F5344CB8AC3E}">
        <p14:creationId xmlns:p14="http://schemas.microsoft.com/office/powerpoint/2010/main" val="14547929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آبَائِكَ </a:t>
            </a:r>
            <a:r>
              <a:rPr lang="ar-SA" altLang="en-US" dirty="0" err="1"/>
              <a:t>ٱلطَّاهِرِينَ</a:t>
            </a:r>
            <a:r>
              <a:rPr lang="ar-SA" altLang="en-US" dirty="0"/>
              <a:t> </a:t>
            </a:r>
            <a:r>
              <a:rPr lang="ar-SA" altLang="en-US" dirty="0" err="1"/>
              <a:t>ٱلطَّيِّبِينَ</a:t>
            </a:r>
            <a:r>
              <a:rPr lang="ar-SA" altLang="en-US" dirty="0"/>
              <a:t> </a:t>
            </a:r>
            <a:r>
              <a:rPr lang="ar-SA" altLang="en-US" dirty="0" err="1"/>
              <a:t>ٱلْمُنْتَجَبِينَ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upon your forefathers; the pure, the pious, and the elite,</a:t>
            </a:r>
          </a:p>
        </p:txBody>
      </p:sp>
    </p:spTree>
    <p:extLst>
      <p:ext uri="{BB962C8B-B14F-4D97-AF65-F5344CB8AC3E}">
        <p14:creationId xmlns:p14="http://schemas.microsoft.com/office/powerpoint/2010/main" val="15581628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ذَرَارِيهِمُ </a:t>
            </a:r>
            <a:r>
              <a:rPr lang="ar-SA" altLang="en-US" dirty="0" err="1"/>
              <a:t>ٱلْهُدَاةِ</a:t>
            </a:r>
            <a:r>
              <a:rPr lang="ar-SA" altLang="en-US" dirty="0"/>
              <a:t> </a:t>
            </a:r>
            <a:r>
              <a:rPr lang="ar-SA" altLang="en-US" dirty="0" err="1"/>
              <a:t>ٱلْمَهْدِيِّينَ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upon their offspring; the guides and well-guided.</a:t>
            </a:r>
          </a:p>
        </p:txBody>
      </p:sp>
    </p:spTree>
    <p:extLst>
      <p:ext uri="{BB962C8B-B14F-4D97-AF65-F5344CB8AC3E}">
        <p14:creationId xmlns:p14="http://schemas.microsoft.com/office/powerpoint/2010/main" val="32360197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مَوْلايَ وَعَلَيْهِمْ</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my master, upon them,</a:t>
            </a:r>
          </a:p>
        </p:txBody>
      </p:sp>
    </p:spTree>
    <p:extLst>
      <p:ext uri="{BB962C8B-B14F-4D97-AF65-F5344CB8AC3E}">
        <p14:creationId xmlns:p14="http://schemas.microsoft.com/office/powerpoint/2010/main" val="3094511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رُوحِكَ وَعَلٰى أَرْوَاحِهِمْ</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upon your soul, upon their souls,</a:t>
            </a:r>
          </a:p>
        </p:txBody>
      </p:sp>
    </p:spTree>
    <p:extLst>
      <p:ext uri="{BB962C8B-B14F-4D97-AF65-F5344CB8AC3E}">
        <p14:creationId xmlns:p14="http://schemas.microsoft.com/office/powerpoint/2010/main" val="1726056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تُرْبَتِكَ وَعَلٰى تُرْبَتِهِمْ</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upon the soil in which you are buried, and upon the soil in which they are buried.</a:t>
            </a:r>
          </a:p>
        </p:txBody>
      </p:sp>
    </p:spTree>
    <p:extLst>
      <p:ext uri="{BB962C8B-B14F-4D97-AF65-F5344CB8AC3E}">
        <p14:creationId xmlns:p14="http://schemas.microsoft.com/office/powerpoint/2010/main" val="231739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أَللّٰهُمَّ لَقِّهِمْ رَحْمَةً وَرِضْوَاناً</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Allah, (please do) shed over them mercy, pleasure (of You),</a:t>
            </a:r>
          </a:p>
        </p:txBody>
      </p:sp>
    </p:spTree>
    <p:extLst>
      <p:ext uri="{BB962C8B-B14F-4D97-AF65-F5344CB8AC3E}">
        <p14:creationId xmlns:p14="http://schemas.microsoft.com/office/powerpoint/2010/main" val="12626115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وَرَوْحاً وَرَيْحَاناً</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happiness, and bounty.</a:t>
            </a:r>
          </a:p>
        </p:txBody>
      </p:sp>
    </p:spTree>
    <p:extLst>
      <p:ext uri="{BB962C8B-B14F-4D97-AF65-F5344CB8AC3E}">
        <p14:creationId xmlns:p14="http://schemas.microsoft.com/office/powerpoint/2010/main" val="3365747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مَوْلاَيَ يَا أَبَا عَبْدِ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my master </a:t>
            </a:r>
            <a:r>
              <a:rPr lang="en-US" altLang="en-US" dirty="0" err="1"/>
              <a:t>Abū</a:t>
            </a:r>
            <a:r>
              <a:rPr lang="en-US" altLang="en-US" dirty="0"/>
              <a:t>-`</a:t>
            </a:r>
            <a:r>
              <a:rPr lang="en-US" altLang="en-US" dirty="0" err="1"/>
              <a:t>Abdullāh</a:t>
            </a:r>
            <a:r>
              <a:rPr lang="en-US" altLang="en-US" dirty="0"/>
              <a:t>;</a:t>
            </a:r>
          </a:p>
        </p:txBody>
      </p:sp>
    </p:spTree>
    <p:extLst>
      <p:ext uri="{BB962C8B-B14F-4D97-AF65-F5344CB8AC3E}">
        <p14:creationId xmlns:p14="http://schemas.microsoft.com/office/powerpoint/2010/main" val="8149143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يَا بْنَ خَاتَمِ ٱلنَّبِيِّينَ</a:t>
            </a:r>
            <a:r>
              <a:rPr lang="en-US" altLang="en-US"/>
              <a:t> </a:t>
            </a:r>
            <a:r>
              <a:rPr lang="ar-SA" altLang="en-US"/>
              <a:t>وَ</a:t>
            </a:r>
            <a:r>
              <a:rPr lang="en-US" altLang="en-US"/>
              <a:t> </a:t>
            </a:r>
            <a:r>
              <a:rPr lang="ar-SA" altLang="en-US"/>
              <a:t>يَابْنَ سَيِّدِ ٱلْوَصِيِّينَ</a:t>
            </a:r>
            <a:r>
              <a:rPr lang="en-US" altLang="en-US"/>
              <a:t> </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Son of the Seal of the Prophets, son of the Chief of the Prophets’ successors,</a:t>
            </a:r>
          </a:p>
        </p:txBody>
      </p:sp>
    </p:spTree>
    <p:extLst>
      <p:ext uri="{BB962C8B-B14F-4D97-AF65-F5344CB8AC3E}">
        <p14:creationId xmlns:p14="http://schemas.microsoft.com/office/powerpoint/2010/main" val="1203045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وَيَا بْنَ سَيِّدَةِ نِسَاءِ ٱلْعَالَمينَ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son of the doyenne of the women of the world.</a:t>
            </a:r>
          </a:p>
        </p:txBody>
      </p:sp>
    </p:spTree>
    <p:extLst>
      <p:ext uri="{BB962C8B-B14F-4D97-AF65-F5344CB8AC3E}">
        <p14:creationId xmlns:p14="http://schemas.microsoft.com/office/powerpoint/2010/main" val="2838139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4"/>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آدَمَ ص</a:t>
            </a:r>
            <a:r>
              <a:rPr lang="ar-EG" altLang="en-US" dirty="0"/>
              <a:t>َ</a:t>
            </a:r>
            <a:r>
              <a:rPr lang="ar-SA" altLang="en-US" dirty="0"/>
              <a:t>فْوَةِ 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Adam, the select of Allah!</a:t>
            </a:r>
          </a:p>
        </p:txBody>
      </p:sp>
    </p:spTree>
    <p:extLst>
      <p:ext uri="{BB962C8B-B14F-4D97-AF65-F5344CB8AC3E}">
        <p14:creationId xmlns:p14="http://schemas.microsoft.com/office/powerpoint/2010/main" val="11306517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شَهِيدُ يَا بْنَ ٱلشَّهِيدِ</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martyr, son of the martyr,</a:t>
            </a:r>
          </a:p>
        </p:txBody>
      </p:sp>
    </p:spTree>
    <p:extLst>
      <p:ext uri="{BB962C8B-B14F-4D97-AF65-F5344CB8AC3E}">
        <p14:creationId xmlns:p14="http://schemas.microsoft.com/office/powerpoint/2010/main" val="21706692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يَا أَخَا </a:t>
            </a:r>
            <a:r>
              <a:rPr lang="ar-SA" altLang="en-US" dirty="0" err="1"/>
              <a:t>ٱلشَّهيدِ</a:t>
            </a:r>
            <a:r>
              <a:rPr lang="ar-SA" altLang="en-US" dirty="0"/>
              <a:t> يَا أَبَا </a:t>
            </a:r>
            <a:r>
              <a:rPr lang="ar-SA" altLang="en-US" dirty="0" err="1"/>
              <a:t>ٱلشُّهَدَاءِ</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brother of the martyr, and father of the martyrs.</a:t>
            </a:r>
          </a:p>
        </p:txBody>
      </p:sp>
    </p:spTree>
    <p:extLst>
      <p:ext uri="{BB962C8B-B14F-4D97-AF65-F5344CB8AC3E}">
        <p14:creationId xmlns:p14="http://schemas.microsoft.com/office/powerpoint/2010/main" val="859554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أَللّٰهُمَّ بَلِّغْهُ عَنِّي فِي هٰذِهِ </a:t>
            </a:r>
            <a:r>
              <a:rPr lang="ar-SA" altLang="en-US" dirty="0" err="1"/>
              <a:t>ٱلسَّاعَةِ</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Allah, (please do) convey to him on behalf of me at this hour,</a:t>
            </a:r>
          </a:p>
        </p:txBody>
      </p:sp>
    </p:spTree>
    <p:extLst>
      <p:ext uri="{BB962C8B-B14F-4D97-AF65-F5344CB8AC3E}">
        <p14:creationId xmlns:p14="http://schemas.microsoft.com/office/powerpoint/2010/main" val="3400511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وَفِي هٰذَا ٱلْيَوْمِ</a:t>
            </a:r>
            <a:r>
              <a:rPr lang="en-US" altLang="en-US"/>
              <a:t> </a:t>
            </a:r>
            <a:r>
              <a:rPr lang="ar-SA" altLang="en-US"/>
              <a:t>وَفِي هٰذَا ٱلْوَقْتِ</a:t>
            </a:r>
            <a:r>
              <a:rPr lang="en-US" altLang="en-US"/>
              <a:t> </a:t>
            </a:r>
            <a:r>
              <a:rPr lang="ar-SA" altLang="en-US"/>
              <a:t>وَفِي كُلِّ وَقْتٍ</a:t>
            </a:r>
            <a:endParaRPr lang="ar-SA"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on this day, at this moment, and at all time</a:t>
            </a:r>
          </a:p>
        </p:txBody>
      </p:sp>
    </p:spTree>
    <p:extLst>
      <p:ext uri="{BB962C8B-B14F-4D97-AF65-F5344CB8AC3E}">
        <p14:creationId xmlns:p14="http://schemas.microsoft.com/office/powerpoint/2010/main" val="10972841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تَحِيَّةً كَثيرَةً وَسَلاماً</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abundant greetings and salutations.</a:t>
            </a:r>
          </a:p>
        </p:txBody>
      </p:sp>
    </p:spTree>
    <p:extLst>
      <p:ext uri="{BB962C8B-B14F-4D97-AF65-F5344CB8AC3E}">
        <p14:creationId xmlns:p14="http://schemas.microsoft.com/office/powerpoint/2010/main" val="28555641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سَلاَمُ ٱللَّهِ عَلَيْكِ وَرَحْمَةُ ٱللَّهِ وَبَرَكَاتُهُ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mercy, and blessings of Allah be upon you,</a:t>
            </a:r>
          </a:p>
        </p:txBody>
      </p:sp>
    </p:spTree>
    <p:extLst>
      <p:ext uri="{BB962C8B-B14F-4D97-AF65-F5344CB8AC3E}">
        <p14:creationId xmlns:p14="http://schemas.microsoft.com/office/powerpoint/2010/main" val="29083500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يَا بْنَ سَيِّدِ ٱلْعَالَمِينَ</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son of the master of the nations,</a:t>
            </a:r>
          </a:p>
        </p:txBody>
      </p:sp>
    </p:spTree>
    <p:extLst>
      <p:ext uri="{BB962C8B-B14F-4D97-AF65-F5344CB8AC3E}">
        <p14:creationId xmlns:p14="http://schemas.microsoft.com/office/powerpoint/2010/main" val="596331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ٱلْمُسْتَشْهَدِينَ مَعَكَ سَلاَماً مُ</a:t>
            </a:r>
            <a:r>
              <a:rPr lang="ar-EG" altLang="en-US" dirty="0"/>
              <a:t>ّ</a:t>
            </a:r>
            <a:r>
              <a:rPr lang="ar-SA" altLang="en-US" dirty="0"/>
              <a:t>تَّصِلاً</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upon those who were martyred with you by such incessant greetings</a:t>
            </a:r>
          </a:p>
        </p:txBody>
      </p:sp>
    </p:spTree>
    <p:extLst>
      <p:ext uri="{BB962C8B-B14F-4D97-AF65-F5344CB8AC3E}">
        <p14:creationId xmlns:p14="http://schemas.microsoft.com/office/powerpoint/2010/main" val="15219662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مَا ٱتَّصَلَ ٱللَّيْلُ وَٱلنَّهارُ</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that endure as long as there are day and night.</a:t>
            </a:r>
          </a:p>
        </p:txBody>
      </p:sp>
    </p:spTree>
    <p:extLst>
      <p:ext uri="{BB962C8B-B14F-4D97-AF65-F5344CB8AC3E}">
        <p14:creationId xmlns:p14="http://schemas.microsoft.com/office/powerpoint/2010/main" val="33567250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ٱلْحُسَيْنِ</a:t>
            </a:r>
            <a:r>
              <a:rPr lang="ar-SA" altLang="en-US" dirty="0"/>
              <a:t> بْنِ عَلِيٍّ </a:t>
            </a:r>
            <a:r>
              <a:rPr lang="ar-SA" altLang="en-US" dirty="0" err="1"/>
              <a:t>ٱلشَّهِيدِ</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al-Husayn, the son of `</a:t>
            </a:r>
            <a:r>
              <a:rPr lang="en-US" altLang="en-US" dirty="0" err="1"/>
              <a:t>Alī</a:t>
            </a:r>
            <a:r>
              <a:rPr lang="en-US" altLang="en-US" dirty="0"/>
              <a:t>, the martyr.</a:t>
            </a:r>
          </a:p>
        </p:txBody>
      </p:sp>
    </p:spTree>
    <p:extLst>
      <p:ext uri="{BB962C8B-B14F-4D97-AF65-F5344CB8AC3E}">
        <p14:creationId xmlns:p14="http://schemas.microsoft.com/office/powerpoint/2010/main" val="1328920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وَارِثَ نُوحٍ نَبِيِّ 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Noah, the prophet of Allah!</a:t>
            </a:r>
          </a:p>
        </p:txBody>
      </p:sp>
    </p:spTree>
    <p:extLst>
      <p:ext uri="{BB962C8B-B14F-4D97-AF65-F5344CB8AC3E}">
        <p14:creationId xmlns:p14="http://schemas.microsoft.com/office/powerpoint/2010/main" val="8569829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عَلِيِّ بْنِ </a:t>
            </a:r>
            <a:r>
              <a:rPr lang="ar-SA" altLang="en-US" dirty="0" err="1"/>
              <a:t>ٱلْحُسَيْنِ</a:t>
            </a:r>
            <a:r>
              <a:rPr lang="ar-SA" altLang="en-US" dirty="0"/>
              <a:t> </a:t>
            </a:r>
            <a:r>
              <a:rPr lang="ar-SA" altLang="en-US" dirty="0" err="1"/>
              <a:t>ٱلشَّهِيدِ</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t>
            </a:r>
            <a:r>
              <a:rPr lang="en-US" altLang="en-US" dirty="0" err="1"/>
              <a:t>Alī</a:t>
            </a:r>
            <a:r>
              <a:rPr lang="en-US" altLang="en-US" dirty="0"/>
              <a:t>, the son of al-Husayn, the martyr.</a:t>
            </a:r>
          </a:p>
        </p:txBody>
      </p:sp>
    </p:spTree>
    <p:extLst>
      <p:ext uri="{BB962C8B-B14F-4D97-AF65-F5344CB8AC3E}">
        <p14:creationId xmlns:p14="http://schemas.microsoft.com/office/powerpoint/2010/main" val="11494320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ٱلْعَبَّاسِ</a:t>
            </a:r>
            <a:r>
              <a:rPr lang="ar-SA" altLang="en-US" dirty="0"/>
              <a:t> بْنِ أَمِيرِ </a:t>
            </a:r>
            <a:r>
              <a:rPr lang="ar-SA" altLang="en-US" dirty="0" err="1"/>
              <a:t>ٱلْمُؤْمِنِينَ</a:t>
            </a:r>
            <a:r>
              <a:rPr lang="ar-SA" altLang="en-US" dirty="0"/>
              <a:t> </a:t>
            </a:r>
            <a:r>
              <a:rPr lang="ar-SA" altLang="en-US" dirty="0" err="1"/>
              <a:t>ٱلشَّهِيدِ</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a:t>
            </a:r>
            <a:r>
              <a:rPr lang="en-US" altLang="en-US" dirty="0" err="1"/>
              <a:t>Abbās</a:t>
            </a:r>
            <a:r>
              <a:rPr lang="en-US" altLang="en-US" dirty="0"/>
              <a:t>, the son of the Commander of the Believers, the martyr.</a:t>
            </a:r>
          </a:p>
        </p:txBody>
      </p:sp>
    </p:spTree>
    <p:extLst>
      <p:ext uri="{BB962C8B-B14F-4D97-AF65-F5344CB8AC3E}">
        <p14:creationId xmlns:p14="http://schemas.microsoft.com/office/powerpoint/2010/main" val="223681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أَمِيرِ </a:t>
            </a:r>
            <a:r>
              <a:rPr lang="ar-SA" altLang="en-US" dirty="0" err="1"/>
              <a:t>ٱلْمُؤْمِنِينَ</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the Commander of the Believers.</a:t>
            </a:r>
          </a:p>
        </p:txBody>
      </p:sp>
    </p:spTree>
    <p:extLst>
      <p:ext uri="{BB962C8B-B14F-4D97-AF65-F5344CB8AC3E}">
        <p14:creationId xmlns:p14="http://schemas.microsoft.com/office/powerpoint/2010/main" val="1595552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a:t>
            </a:r>
            <a:r>
              <a:rPr lang="ar-SA" altLang="en-US" dirty="0" err="1"/>
              <a:t>ٱلْحَسَنِ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al-Hasan.</a:t>
            </a:r>
          </a:p>
        </p:txBody>
      </p:sp>
    </p:spTree>
    <p:extLst>
      <p:ext uri="{BB962C8B-B14F-4D97-AF65-F5344CB8AC3E}">
        <p14:creationId xmlns:p14="http://schemas.microsoft.com/office/powerpoint/2010/main" val="19246553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al-</a:t>
            </a:r>
            <a:r>
              <a:rPr lang="en-US" altLang="en-US" dirty="0" err="1"/>
              <a:t>Husayn</a:t>
            </a:r>
            <a:r>
              <a:rPr lang="en-US" altLang="en-US" dirty="0"/>
              <a:t>.</a:t>
            </a:r>
          </a:p>
        </p:txBody>
      </p:sp>
    </p:spTree>
    <p:extLst>
      <p:ext uri="{BB962C8B-B14F-4D97-AF65-F5344CB8AC3E}">
        <p14:creationId xmlns:p14="http://schemas.microsoft.com/office/powerpoint/2010/main" val="15416475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جَعْفَرٍ وَعَقِيلٍ</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a:t>
            </a:r>
            <a:r>
              <a:rPr lang="en-US" altLang="en-US" dirty="0" err="1"/>
              <a:t>Ja`far</a:t>
            </a:r>
            <a:r>
              <a:rPr lang="en-US" altLang="en-US" dirty="0"/>
              <a:t> and `</a:t>
            </a:r>
            <a:r>
              <a:rPr lang="en-US" altLang="en-US" dirty="0" err="1"/>
              <a:t>Aqīl</a:t>
            </a:r>
            <a:r>
              <a:rPr lang="en-US" altLang="en-US" dirty="0"/>
              <a:t>.</a:t>
            </a:r>
          </a:p>
        </p:txBody>
      </p:sp>
    </p:spTree>
    <p:extLst>
      <p:ext uri="{BB962C8B-B14F-4D97-AF65-F5344CB8AC3E}">
        <p14:creationId xmlns:p14="http://schemas.microsoft.com/office/powerpoint/2010/main" val="7386590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كُلِّ مُسْتَشْهَدٍ مَعَهُمْ مِنَ </a:t>
            </a:r>
            <a:r>
              <a:rPr lang="ar-SA" altLang="en-US" dirty="0" err="1"/>
              <a:t>ٱلْمُؤْمِنِينَ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all the believers who were martyred with them.</a:t>
            </a:r>
          </a:p>
        </p:txBody>
      </p:sp>
    </p:spTree>
    <p:extLst>
      <p:ext uri="{BB962C8B-B14F-4D97-AF65-F5344CB8AC3E}">
        <p14:creationId xmlns:p14="http://schemas.microsoft.com/office/powerpoint/2010/main" val="2774009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658321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وَبَلِّغْهُمْ عَنِّي تَحِيَّةً كَثِيرَةً وَسَلاَماً</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convey to them abundant greetings and salutations on behalf of me.</a:t>
            </a:r>
          </a:p>
        </p:txBody>
      </p:sp>
    </p:spTree>
    <p:extLst>
      <p:ext uri="{BB962C8B-B14F-4D97-AF65-F5344CB8AC3E}">
        <p14:creationId xmlns:p14="http://schemas.microsoft.com/office/powerpoint/2010/main" val="14703051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رَسُولَ ٱللَّهِ</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Allah’s Messenger!</a:t>
            </a:r>
          </a:p>
        </p:txBody>
      </p:sp>
    </p:spTree>
    <p:extLst>
      <p:ext uri="{BB962C8B-B14F-4D97-AF65-F5344CB8AC3E}">
        <p14:creationId xmlns:p14="http://schemas.microsoft.com/office/powerpoint/2010/main" val="24457932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وَارِثَ إِبْرَاهيمَ خَليلِ 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Abraham, the intimate friend of Allah!</a:t>
            </a:r>
          </a:p>
        </p:txBody>
      </p:sp>
    </p:spTree>
    <p:extLst>
      <p:ext uri="{BB962C8B-B14F-4D97-AF65-F5344CB8AC3E}">
        <p14:creationId xmlns:p14="http://schemas.microsoft.com/office/powerpoint/2010/main" val="34511078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وَلَدِكَ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al-Husayn, your son.</a:t>
            </a:r>
          </a:p>
        </p:txBody>
      </p:sp>
    </p:spTree>
    <p:extLst>
      <p:ext uri="{BB962C8B-B14F-4D97-AF65-F5344CB8AC3E}">
        <p14:creationId xmlns:p14="http://schemas.microsoft.com/office/powerpoint/2010/main" val="18122292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فَاطِمَةُ</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a:t>
            </a:r>
            <a:r>
              <a:rPr lang="en-US" altLang="en-US" dirty="0" err="1"/>
              <a:t>Fāṭimah</a:t>
            </a:r>
            <a:r>
              <a:rPr lang="en-US" altLang="en-US" dirty="0"/>
              <a:t>!</a:t>
            </a:r>
          </a:p>
        </p:txBody>
      </p:sp>
    </p:spTree>
    <p:extLst>
      <p:ext uri="{BB962C8B-B14F-4D97-AF65-F5344CB8AC3E}">
        <p14:creationId xmlns:p14="http://schemas.microsoft.com/office/powerpoint/2010/main" val="22057157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وَلَدِكَ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0"/>
            <a:ext cx="7848600" cy="1668149"/>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t>
            </a:r>
          </a:p>
          <a:p>
            <a:r>
              <a:rPr lang="en-US" altLang="en-US" dirty="0"/>
              <a:t>al-Husayn, your son.</a:t>
            </a:r>
          </a:p>
        </p:txBody>
      </p:sp>
    </p:spTree>
    <p:extLst>
      <p:ext uri="{BB962C8B-B14F-4D97-AF65-F5344CB8AC3E}">
        <p14:creationId xmlns:p14="http://schemas.microsoft.com/office/powerpoint/2010/main" val="11770894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أَمِيرَ </a:t>
            </a:r>
            <a:r>
              <a:rPr lang="ar-SA" altLang="en-US" dirty="0" err="1"/>
              <a:t>ٱلْمُؤْمِنِينَ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Commander of the Believers!</a:t>
            </a:r>
          </a:p>
        </p:txBody>
      </p:sp>
    </p:spTree>
    <p:extLst>
      <p:ext uri="{BB962C8B-B14F-4D97-AF65-F5344CB8AC3E}">
        <p14:creationId xmlns:p14="http://schemas.microsoft.com/office/powerpoint/2010/main" val="38244811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وَلَدِكَ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0"/>
            <a:ext cx="7848600" cy="1668149"/>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t>
            </a:r>
          </a:p>
          <a:p>
            <a:r>
              <a:rPr lang="en-US" altLang="en-US" dirty="0"/>
              <a:t>al-Husayn, your son.</a:t>
            </a:r>
          </a:p>
        </p:txBody>
      </p:sp>
    </p:spTree>
    <p:extLst>
      <p:ext uri="{BB962C8B-B14F-4D97-AF65-F5344CB8AC3E}">
        <p14:creationId xmlns:p14="http://schemas.microsoft.com/office/powerpoint/2010/main" val="938750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أَبَا مُحَمَّدٍ </a:t>
            </a:r>
            <a:r>
              <a:rPr lang="ar-SA" altLang="en-US" dirty="0" err="1"/>
              <a:t>ٱلْحَسَنُ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a:t>
            </a:r>
            <a:r>
              <a:rPr lang="en-US" altLang="en-US" dirty="0" err="1"/>
              <a:t>Abū-Muḥammad</a:t>
            </a:r>
            <a:r>
              <a:rPr lang="en-US" altLang="en-US" dirty="0"/>
              <a:t> al-Hasan!</a:t>
            </a:r>
          </a:p>
        </p:txBody>
      </p:sp>
    </p:spTree>
    <p:extLst>
      <p:ext uri="{BB962C8B-B14F-4D97-AF65-F5344CB8AC3E}">
        <p14:creationId xmlns:p14="http://schemas.microsoft.com/office/powerpoint/2010/main" val="13071442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أَخِيكَ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al-Husayn, your brother</a:t>
            </a:r>
          </a:p>
        </p:txBody>
      </p:sp>
    </p:spTree>
    <p:extLst>
      <p:ext uri="{BB962C8B-B14F-4D97-AF65-F5344CB8AC3E}">
        <p14:creationId xmlns:p14="http://schemas.microsoft.com/office/powerpoint/2010/main" val="37517529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يَا مَوْلاَيَ يَا أَبَا عَبْدِ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my master, </a:t>
            </a:r>
            <a:r>
              <a:rPr lang="en-US" altLang="en-US" dirty="0" err="1"/>
              <a:t>Abū</a:t>
            </a:r>
            <a:r>
              <a:rPr lang="en-US" altLang="en-US" dirty="0"/>
              <a:t>-`</a:t>
            </a:r>
            <a:r>
              <a:rPr lang="en-US" altLang="en-US" dirty="0" err="1"/>
              <a:t>Abdullāh</a:t>
            </a:r>
            <a:r>
              <a:rPr lang="en-US" altLang="en-US" dirty="0"/>
              <a:t>!</a:t>
            </a:r>
          </a:p>
        </p:txBody>
      </p:sp>
    </p:spTree>
    <p:extLst>
      <p:ext uri="{BB962C8B-B14F-4D97-AF65-F5344CB8AC3E}">
        <p14:creationId xmlns:p14="http://schemas.microsoft.com/office/powerpoint/2010/main" val="8441433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أَنَا ضَيْفُ </a:t>
            </a:r>
            <a:r>
              <a:rPr lang="ar-SA" altLang="en-US" dirty="0" err="1"/>
              <a:t>ٱللَّهِ</a:t>
            </a:r>
            <a:r>
              <a:rPr lang="ar-SA" altLang="en-US" dirty="0"/>
              <a:t> وَضَيْفُكَ</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 am now Allah’s and your guest</a:t>
            </a:r>
          </a:p>
        </p:txBody>
      </p:sp>
    </p:spTree>
    <p:extLst>
      <p:ext uri="{BB962C8B-B14F-4D97-AF65-F5344CB8AC3E}">
        <p14:creationId xmlns:p14="http://schemas.microsoft.com/office/powerpoint/2010/main" val="15424117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وَجَارُ ٱللَّهِ وَجَارُكَ</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Allah’s and your neighbor!</a:t>
            </a:r>
          </a:p>
        </p:txBody>
      </p:sp>
    </p:spTree>
    <p:extLst>
      <p:ext uri="{BB962C8B-B14F-4D97-AF65-F5344CB8AC3E}">
        <p14:creationId xmlns:p14="http://schemas.microsoft.com/office/powerpoint/2010/main" val="21536544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مُوسٰى كَلِيمِ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Moses, who received direct communication from Allah!</a:t>
            </a:r>
          </a:p>
        </p:txBody>
      </p:sp>
    </p:spTree>
    <p:extLst>
      <p:ext uri="{BB962C8B-B14F-4D97-AF65-F5344CB8AC3E}">
        <p14:creationId xmlns:p14="http://schemas.microsoft.com/office/powerpoint/2010/main" val="17474107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4"/>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وَلِكُلِّ ضَيْفٍ وَجَارٍ قِر</a:t>
            </a:r>
            <a:r>
              <a:rPr lang="ar-EG" altLang="en-US" dirty="0"/>
              <a:t>ً</a:t>
            </a:r>
            <a:r>
              <a:rPr lang="ar-SA" altLang="en-US" dirty="0"/>
              <a:t>ى</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Each guest and neighbor must receive hospitality!</a:t>
            </a:r>
          </a:p>
        </p:txBody>
      </p:sp>
    </p:spTree>
    <p:extLst>
      <p:ext uri="{BB962C8B-B14F-4D97-AF65-F5344CB8AC3E}">
        <p14:creationId xmlns:p14="http://schemas.microsoft.com/office/powerpoint/2010/main" val="350769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وَقِرَايَ فِي هٰذَا ٱلْوَقْتِ</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My hospitality at this time</a:t>
            </a:r>
          </a:p>
        </p:txBody>
      </p:sp>
    </p:spTree>
    <p:extLst>
      <p:ext uri="{BB962C8B-B14F-4D97-AF65-F5344CB8AC3E}">
        <p14:creationId xmlns:p14="http://schemas.microsoft.com/office/powerpoint/2010/main" val="4067092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أَنْ تَسْأَلَ </a:t>
            </a:r>
            <a:r>
              <a:rPr lang="ar-SA" altLang="en-US" dirty="0" err="1"/>
              <a:t>ٱللَّهَ</a:t>
            </a:r>
            <a:r>
              <a:rPr lang="ar-SA" altLang="en-US" dirty="0"/>
              <a:t> سُبْحَانَهُ وَتَعَالٰى</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is that you may beseech Almighty Allah</a:t>
            </a:r>
          </a:p>
        </p:txBody>
      </p:sp>
    </p:spTree>
    <p:extLst>
      <p:ext uri="{BB962C8B-B14F-4D97-AF65-F5344CB8AC3E}">
        <p14:creationId xmlns:p14="http://schemas.microsoft.com/office/powerpoint/2010/main" val="1727164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أَنْ يَرْزُقَنِي فَكَاكَ رَقَبَتِي مِنَ </a:t>
            </a:r>
            <a:r>
              <a:rPr lang="ar-SA" altLang="en-US" dirty="0" err="1"/>
              <a:t>ٱلنَّارِ</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to release me from Hellfire.</a:t>
            </a:r>
          </a:p>
        </p:txBody>
      </p:sp>
    </p:spTree>
    <p:extLst>
      <p:ext uri="{BB962C8B-B14F-4D97-AF65-F5344CB8AC3E}">
        <p14:creationId xmlns:p14="http://schemas.microsoft.com/office/powerpoint/2010/main" val="24932660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إِنَّهُ سَمِيعُ ٱلدُّعَاءِ قَرِيبٌ مُجِيبٌ</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Verily, He is Hearer of prayers, Nigh, and Responsive.</a:t>
            </a:r>
          </a:p>
        </p:txBody>
      </p:sp>
    </p:spTree>
    <p:extLst>
      <p:ext uri="{BB962C8B-B14F-4D97-AF65-F5344CB8AC3E}">
        <p14:creationId xmlns:p14="http://schemas.microsoft.com/office/powerpoint/2010/main" val="2220382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1730461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p:cNvSpPr>
            <a:spLocks noGrp="1" noChangeArrowheads="1"/>
          </p:cNvSpPr>
          <p:nvPr>
            <p:ph type="title"/>
          </p:nvPr>
        </p:nvSpPr>
        <p:spPr>
          <a:xfrm>
            <a:off x="551384" y="538943"/>
            <a:ext cx="11089232" cy="5780114"/>
          </a:xfrm>
        </p:spPr>
        <p:txBody>
          <a:bodyPr/>
          <a:lstStyle/>
          <a:p>
            <a:r>
              <a:rPr lang="en-US" altLang="en-US" dirty="0"/>
              <a:t>Please recite a </a:t>
            </a:r>
            <a:br>
              <a:rPr lang="en-US" altLang="en-US" dirty="0"/>
            </a:br>
            <a:r>
              <a:rPr lang="en-US" altLang="en-US" dirty="0" err="1"/>
              <a:t>Sūrat</a:t>
            </a:r>
            <a:r>
              <a:rPr lang="en-US" altLang="en-US" dirty="0"/>
              <a:t> al-</a:t>
            </a:r>
            <a:r>
              <a:rPr lang="en-US" altLang="en-US" dirty="0" err="1"/>
              <a:t>Fātiḥah</a:t>
            </a:r>
            <a:br>
              <a:rPr lang="en-US" altLang="en-US" dirty="0"/>
            </a:br>
            <a:r>
              <a:rPr lang="en-US" altLang="en-US" dirty="0"/>
              <a:t>for all </a:t>
            </a:r>
            <a:r>
              <a:rPr lang="en-US" altLang="en-US" dirty="0" err="1"/>
              <a:t>marhumeen</a:t>
            </a:r>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عِيسٰى رُوحِ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Jesus, the Spirit of Allah!</a:t>
            </a:r>
          </a:p>
        </p:txBody>
      </p:sp>
    </p:spTree>
    <p:extLst>
      <p:ext uri="{BB962C8B-B14F-4D97-AF65-F5344CB8AC3E}">
        <p14:creationId xmlns:p14="http://schemas.microsoft.com/office/powerpoint/2010/main" val="27610398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وَارِثَ مُحَمَّدٍ حَبِيبِ 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t>
            </a:r>
            <a:r>
              <a:rPr lang="en-US" altLang="en-US" dirty="0" err="1"/>
              <a:t>Muḥammad</a:t>
            </a:r>
            <a:r>
              <a:rPr lang="en-US" altLang="en-US" dirty="0"/>
              <a:t>, the most beloved by Allah!</a:t>
            </a:r>
          </a:p>
        </p:txBody>
      </p:sp>
    </p:spTree>
    <p:extLst>
      <p:ext uri="{BB962C8B-B14F-4D97-AF65-F5344CB8AC3E}">
        <p14:creationId xmlns:p14="http://schemas.microsoft.com/office/powerpoint/2010/main" val="3444265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TotalTime>
  <Words>1522</Words>
  <Application>Microsoft Office PowerPoint</Application>
  <PresentationFormat>Widescreen</PresentationFormat>
  <Paragraphs>161</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Abbas</vt:lpstr>
      <vt:lpstr>Arabic Typesetting</vt:lpstr>
      <vt:lpstr>Arial</vt:lpstr>
      <vt:lpstr>Calibri</vt:lpstr>
      <vt:lpstr>Calibri Light</vt:lpstr>
      <vt:lpstr>Times New Roman</vt:lpstr>
      <vt:lpstr>AZ Duas</vt:lpstr>
      <vt:lpstr>PowerPoint Presentation</vt:lpstr>
      <vt:lpstr>أَللّٰهُمَّ صَلِّ عَلٰى مُحَمَّدٍ وَآلِ مُحَمَّدٍ</vt:lpstr>
      <vt:lpstr>بِسْمِ اللّٰهِ الرَّحْمٰنِ الرَّحِيمِ</vt:lpstr>
      <vt:lpstr>اَلسَّلاَمُ عَلَيْكَ يَا وَارِثَ آدَمَ صَفْوَةِ ٱللَّهِ</vt:lpstr>
      <vt:lpstr>اَلسَّلاَمُ عَلَيْكَ يَا وَارِثَ نُوحٍ نَبِيِّ ٱللَّهِ</vt:lpstr>
      <vt:lpstr>اَلسَّلاَمُ عَلَيْكَ يَا وَارِثَ إِبْرَاهيمَ خَليلِ ٱللَّهِ</vt:lpstr>
      <vt:lpstr>اَلسَّلاَمُ عَلَيْكَ يَا وَارِثَ مُوسٰى كَلِيمِ ٱللَّهِ</vt:lpstr>
      <vt:lpstr>اَلسَّلاَمُ عَلَيْكَ يَا وَارِثَ عِيسٰى رُوحِ ٱللَّهِ</vt:lpstr>
      <vt:lpstr>اَلسَّلاَمُ عَلَيْكَ يَا وَارِثَ مُحَمَّدٍ حَبِيبِ ٱللَّهِ</vt:lpstr>
      <vt:lpstr>اَلسَّلاَمُ عَلَيْكَ يَا وَارِثَ عَلِيٍّ أَمِيرِ ٱلْمُؤْمِنينَ وَلِيِّ اللّهِ</vt:lpstr>
      <vt:lpstr>اَلسَّلاَمُ عَلَيْكَ يَا وَارِثَ ٱلْحَسَنِ ٱلشَّهيدِ سِبْطِ رَسُولِ ٱللَّهِ</vt:lpstr>
      <vt:lpstr>اَلسَّلاَمُ عَلَيْكَ يَا بْنَ رَسُولِ ٱللَّهِ</vt:lpstr>
      <vt:lpstr>اَلسَّلاَمُ عَلَيْكَ يَا بْنَ ٱلْبَشِيرِ ٱلنَّذِيرِ</vt:lpstr>
      <vt:lpstr>وَٱبْنَ سَيِّدِ ٱلْوَصِيِّينَ</vt:lpstr>
      <vt:lpstr>اَلسَّلاَمُ عَلَيْكَ يَا بْنَ فَاطِمَةَ سَيِّدَةِ نِسَاءِ ٱلْعَالَمِينَ</vt:lpstr>
      <vt:lpstr>اَلسَّلاَمُ عَلَيْكَ يَا أَبَا عَبْدِ ٱللَّهِ</vt:lpstr>
      <vt:lpstr>اَلسَّلاَمُ عَلَيْكَ يا خِيَرَةَ ٱللَّهِ وَٱبْنَ خِيَرَتِهِ</vt:lpstr>
      <vt:lpstr>اَلسَّلاَمُ عَلَيْكَ يا ثَارَ ٱللَّهِ وَٱبْنَ ثَارِهِ</vt:lpstr>
      <vt:lpstr>اَلسَّلاَمُ عَلَيْكَ أَيُّهَا ٱلْوِتْرُ ٱلْمَوْتُورُ</vt:lpstr>
      <vt:lpstr>اَلسَّلاَمُ عَلَيْكَ أَيُّهَا ٱلإِمَامُ ٱلْهَادِي ٱلزَّكِيُّ</vt:lpstr>
      <vt:lpstr>وَعَلٰى أَرْوَاحٍ حَلَّتْ بِفِنَائِكَ وَأَقَامَتْ فِي جِوَارِكَ</vt:lpstr>
      <vt:lpstr>وَوَفَدَتْ مَعَ زُوَّارِكَ</vt:lpstr>
      <vt:lpstr>اَلسَّلاَمُ عَلَيْكَ مِنِّي مَا بَقِيتُ وَبَقِيَ ٱللَّيْلُ وَٱلنَّهَارُ</vt:lpstr>
      <vt:lpstr>فَلَقَدْ عَظُمَتْ بِكَ ٱلرَّزِيَّةُ</vt:lpstr>
      <vt:lpstr>وَجَلَّ ٱلْمُصَابُ فِي ٱلْمُؤْمِنِينَ وَٱلْمُسْلِمِينَ</vt:lpstr>
      <vt:lpstr>وَفِي أَهْلِ ٱلسَّمَاوَاتِ أَجْمَعِينَ</vt:lpstr>
      <vt:lpstr>وَفِي سُكَّانِ ٱلأَرَضِينَ</vt:lpstr>
      <vt:lpstr>فَإِنَّا لِلَّهِ وَإِنَّا إِلَيْهِ رَاجِعُونَ</vt:lpstr>
      <vt:lpstr>وَصَلَوَاتُ ٱللَّهِ وَبَرَكَاتُهُ وَتَحِيَّاتُهُ عَلَيْكَ</vt:lpstr>
      <vt:lpstr>وَعَلٰى آبَائِكَ ٱلطَّاهِرِينَ ٱلطَّيِّبِينَ ٱلْمُنْتَجَبِينَ</vt:lpstr>
      <vt:lpstr>وَعَلٰى ذَرَارِيهِمُ ٱلْهُدَاةِ ٱلْمَهْدِيِّينَ</vt:lpstr>
      <vt:lpstr>اَلسَّلاَمُ عَلَيْكَ يَا مَوْلايَ وَعَلَيْهِمْ</vt:lpstr>
      <vt:lpstr>وَعَلٰى رُوحِكَ وَعَلٰى أَرْوَاحِهِمْ</vt:lpstr>
      <vt:lpstr>وَعَلٰى تُرْبَتِكَ وَعَلٰى تُرْبَتِهِمْ</vt:lpstr>
      <vt:lpstr>أَللّٰهُمَّ لَقِّهِمْ رَحْمَةً وَرِضْوَاناً</vt:lpstr>
      <vt:lpstr>وَرَوْحاً وَرَيْحَاناً</vt:lpstr>
      <vt:lpstr>اَلسَّلاَمُ عَلَيْكَ يَا مَوْلاَيَ يَا أَبَا عَبْدِ ٱللَّهِ</vt:lpstr>
      <vt:lpstr>يَا بْنَ خَاتَمِ ٱلنَّبِيِّينَ وَ يَابْنَ سَيِّدِ ٱلْوَصِيِّينَ </vt:lpstr>
      <vt:lpstr>وَيَا بْنَ سَيِّدَةِ نِسَاءِ ٱلْعَالَمينَ</vt:lpstr>
      <vt:lpstr>اَلسَّلاَمُ عَلَيْكَ يَا شَهِيدُ يَا بْنَ ٱلشَّهِيدِ</vt:lpstr>
      <vt:lpstr>يَا أَخَا ٱلشَّهيدِ يَا أَبَا ٱلشُّهَدَاءِ</vt:lpstr>
      <vt:lpstr>أَللّٰهُمَّ بَلِّغْهُ عَنِّي فِي هٰذِهِ ٱلسَّاعَةِ</vt:lpstr>
      <vt:lpstr>وَفِي هٰذَا ٱلْيَوْمِ وَفِي هٰذَا ٱلْوَقْتِ وَفِي كُلِّ وَقْتٍ</vt:lpstr>
      <vt:lpstr>تَحِيَّةً كَثيرَةً وَسَلاماً</vt:lpstr>
      <vt:lpstr>سَلاَمُ ٱللَّهِ عَلَيْكِ وَرَحْمَةُ ٱللَّهِ وَبَرَكَاتُهُ</vt:lpstr>
      <vt:lpstr>يَا بْنَ سَيِّدِ ٱلْعَالَمِينَ</vt:lpstr>
      <vt:lpstr>وَعَلَى ٱلْمُسْتَشْهَدِينَ مَعَكَ سَلاَماً مُّتَّصِلاً</vt:lpstr>
      <vt:lpstr>مَا ٱتَّصَلَ ٱللَّيْلُ وَٱلنَّهارُ</vt:lpstr>
      <vt:lpstr>اَلسَّلاَمُ عَلَى ٱلْحُسَيْنِ بْنِ عَلِيٍّ ٱلشَّهِيدِ</vt:lpstr>
      <vt:lpstr>اَلسَّلاَمُ عَلٰى عَلِيِّ بْنِ ٱلْحُسَيْنِ ٱلشَّهِيدِ</vt:lpstr>
      <vt:lpstr>اَلسَّلاَمُ عَلَى ٱلْعَبَّاسِ بْنِ أَمِيرِ ٱلْمُؤْمِنِينَ ٱلشَّهِيدِ</vt:lpstr>
      <vt:lpstr>السَّلاَمُ عَلَى ٱلشُّهَداءِ مِنْ وُلْدِ أَمِيرِ ٱلْمُؤْمِنِينَ</vt:lpstr>
      <vt:lpstr>اَلسَّلاَمُ عَلَى ٱلشُّهَداءِ مِنْ وُلْدِ ٱلْحَسَنِ</vt:lpstr>
      <vt:lpstr>اَلسَّلاَمُ عَلَى ٱلشُّهَداءِ مِنْ وُلْدِ ٱلْحُسَيْنِ</vt:lpstr>
      <vt:lpstr>السَّلامُ عَلَى ٱلشُّهَداءِ مِنْ وُلْدِ جَعْفَرٍ وَعَقِيلٍ</vt:lpstr>
      <vt:lpstr>اَلسَّلاَمُ عَلٰى كُلِّ مُسْتَشْهَدٍ مَعَهُمْ مِنَ ٱلْمُؤْمِنِينَ</vt:lpstr>
      <vt:lpstr>أَللّٰهُمَّ صَلِّ عَلٰى مُحَمَّدٍ وَآلِ مُحَمَّدٍ</vt:lpstr>
      <vt:lpstr>وَبَلِّغْهُمْ عَنِّي تَحِيَّةً كَثِيرَةً وَسَلاَماً</vt:lpstr>
      <vt:lpstr>اَلسَّلاَمُ عَلَيْكَ يا رَسُولَ ٱللَّهِ</vt:lpstr>
      <vt:lpstr>أَحْسَنَ ٱللّٰهُ لَكَ ٱلْعَزَاءَ فِي وَلَدِكَ ٱلْحُسَيْنِ</vt:lpstr>
      <vt:lpstr>اَلسَّلاَمُ عَلَيْكِ يَا فَاطِمَةُ</vt:lpstr>
      <vt:lpstr>أَحْسَنَ ٱللّٰهُ لَكِ ٱلْعَزَاءَ فِي وَلَدِكَ ٱلْحُسَيْنِ</vt:lpstr>
      <vt:lpstr>اَلسَّلاَمُ عَلَيْكَ يَا أَمِيرَ ٱلْمُؤْمِنِينَ</vt:lpstr>
      <vt:lpstr>أَحْسَنَ ٱللّٰهُ لَكَ ٱلْعَزَاءَ فِي وَلَدِكَ ٱلْحُسَيْنِ</vt:lpstr>
      <vt:lpstr>اَلسَّلاَمُ عَلَيْكَ يَا أَبَا مُحَمَّدٍ ٱلْحَسَنُ</vt:lpstr>
      <vt:lpstr>أَحْسَنَ ٱللّٰهُ لَكَ ٱلْعَزَاءَ فِي أَخِيكَ ٱلْحُسَيْنِ</vt:lpstr>
      <vt:lpstr>يَا مَوْلاَيَ يَا أَبَا عَبْدِ ٱللَّهِ</vt:lpstr>
      <vt:lpstr>أَنَا ضَيْفُ ٱللَّهِ وَضَيْفُكَ</vt:lpstr>
      <vt:lpstr>وَجَارُ ٱللَّهِ وَجَارُكَ</vt:lpstr>
      <vt:lpstr>وَلِكُلِّ ضَيْفٍ وَجَارٍ قِرًى</vt:lpstr>
      <vt:lpstr>وَقِرَايَ فِي هٰذَا ٱلْوَقْتِ</vt:lpstr>
      <vt:lpstr>أَنْ تَسْأَلَ ٱللَّهَ سُبْحَانَهُ وَتَعَالٰى</vt:lpstr>
      <vt:lpstr>أَنْ يَرْزُقَنِي فَكَاكَ رَقَبَتِي مِنَ ٱلنَّارِ</vt:lpstr>
      <vt:lpstr>إِنَّهُ سَمِيعُ ٱلدُّعَاءِ قَرِيبٌ مُجِيبٌ</vt:lpstr>
      <vt:lpstr>أَللّٰهُمَّ صَلِّ عَلٰى مُحَمَّدٍ وَآلِ مُحَمَّدٍ</vt:lpstr>
      <vt:lpstr>Please recite a  Sūrat al-Fātiḥah for all marhumeen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Muntazireen</cp:lastModifiedBy>
  <cp:revision>1</cp:revision>
  <dcterms:created xsi:type="dcterms:W3CDTF">2000-04-10T17:49:06Z</dcterms:created>
  <dcterms:modified xsi:type="dcterms:W3CDTF">2024-07-16T19:14:12Z</dcterms:modified>
</cp:coreProperties>
</file>