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8" r:id="rId2"/>
  </p:sldMasterIdLst>
  <p:sldIdLst>
    <p:sldId id="5512" r:id="rId3"/>
    <p:sldId id="5527" r:id="rId4"/>
    <p:sldId id="5529" r:id="rId5"/>
    <p:sldId id="3897" r:id="rId6"/>
    <p:sldId id="3898" r:id="rId7"/>
    <p:sldId id="3899" r:id="rId8"/>
    <p:sldId id="3900" r:id="rId9"/>
    <p:sldId id="3901" r:id="rId10"/>
    <p:sldId id="3902" r:id="rId11"/>
    <p:sldId id="3903" r:id="rId12"/>
    <p:sldId id="3904" r:id="rId13"/>
    <p:sldId id="3905" r:id="rId14"/>
    <p:sldId id="3906" r:id="rId15"/>
    <p:sldId id="3907" r:id="rId16"/>
    <p:sldId id="3908" r:id="rId17"/>
    <p:sldId id="3909" r:id="rId18"/>
    <p:sldId id="3910" r:id="rId19"/>
    <p:sldId id="3911" r:id="rId20"/>
    <p:sldId id="3912" r:id="rId21"/>
    <p:sldId id="3913" r:id="rId22"/>
    <p:sldId id="3914" r:id="rId23"/>
    <p:sldId id="3915" r:id="rId24"/>
    <p:sldId id="3916" r:id="rId25"/>
    <p:sldId id="3917" r:id="rId26"/>
    <p:sldId id="3918" r:id="rId27"/>
    <p:sldId id="3919" r:id="rId28"/>
    <p:sldId id="3920" r:id="rId29"/>
    <p:sldId id="3921" r:id="rId30"/>
    <p:sldId id="3922" r:id="rId31"/>
    <p:sldId id="3923" r:id="rId32"/>
    <p:sldId id="3924" r:id="rId33"/>
    <p:sldId id="3925" r:id="rId34"/>
    <p:sldId id="552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347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850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74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600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92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35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029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95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709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572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55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872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98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6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603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65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9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061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77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159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596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06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728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04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274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635652" y="2492896"/>
            <a:ext cx="338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رَبّ لَيْلَةِ القَدْرِ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1B499-44F1-2B75-B9E9-60441B8C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بَارِئُ يَا مُصَوّرُ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9D01FA-458E-DD4B-754D-42C1F4B15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Maker, O the Fashioner,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78B4F-DE18-7A7B-264F-96794A60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حَنَّانُ يَا مَنَّانُ،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D27F9B-6602-57B8-A567-D6EA6B0B8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All-tender, O the All-favorer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DADD3F-8DD0-7EE6-1FC8-338B20EF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اللّهُ يَا رَحْمَانُ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4CB753-301D-874E-10BA-91FC959B6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O the All-beneficent,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47B70-4E06-AF52-A8FA-6CD95D23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اللّهُ يَا قَيّومُ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42EE50-F64C-E8FD-01D6-CC60914E0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O the Self-Subsisting,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6502F8-636E-B2D3-50D8-B8AE3ED0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اللّهُ يَا بَدِيعُ،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01D001-D843-7EC9-1637-9BD549C13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O the wonderful Originator,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8F509-48A1-813D-5490-6A930D0C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اللّهُ يَا اللّهُ يَا اللّهُ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9D9583-66D7-5A28-9773-EF1388A16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O Allah; O Allah; O Allah;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3BBC7-8D87-BD00-CD48-622DC005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لَكَ الأَسْمَاءُ الحُسْنَى،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77EE1D-F7C9-19C8-FC5F-E0DE7CF54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the Most Excellent Names,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2431CA-21A8-8BC2-5CDF-4517766B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وَالأَمْثَالُ العُلْيَا،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306C6A-84BD-BE92-6D4E-B197535E2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elevated examples,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63C970-0D53-38B6-5CB6-310393AB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وَالكِبْرِيَاءُ وَالآلاءُ،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317673-2066-1A57-6265-ACEFCFB76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greatness and bounties.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8E498-EE4E-06ED-F4DE-D2589668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أَسْأَلُكَ أَنْ تُصَلّيَ عَلَى مُحَمّدٍ وَآلِ مُحَمّدٍ،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293C48-5EDC-7AFB-4482-F6AC2E3360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beseech You to bless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E04F35-7FF9-4148-E91B-B807C965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وَأَنْ تَجْعَلَ اسْمِي فِي هذِهِ اللّيْلَةِ فِي السّعَدَاءِ،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4BEE6-3074-C70A-A9DD-B5D445C2C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include my name with the list of the happiest ones,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9DCB1-06CE-A00A-3570-99818DC5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وَرُوحِي مَعَ الشّهَدَاءِ،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A47132-96FD-F10F-BB15-A19190D12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add my soul to the martyrs,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3AE9C-EB4D-52B5-7FA4-DBE545FB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وَإِحْسَانِي فِي عِلّيّينَ،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51D2BF-3500-2809-3D29-6E759CCD41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record my good deeds in the most exalted rank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FA90F6-D243-25AB-2727-701D89B3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وَإِسَاءَتِي مَغْفُورَةً،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AE7D33-719B-2084-96E5-87CB7216D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decide my offense to be forgiven,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8AD89-0C51-33DA-437E-669BDEBD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وَأَنْ تَهَبَ لِي يَقِيناً تُبَاشِرُ بِهِ قَلْبِي،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85E6FA-A19E-0D1B-6278-AC1559D88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grant me certitude that fills in my heart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0F7475-4B6C-4D68-8A7B-1D9C4ED5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وَإِيمَاناً يُذْهِبُ الشّكّ عَنّي،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070268-59A2-B09A-83D2-6B2E7D8EE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 faith which drives doubt away from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38ACA-1CB0-4E74-82BE-2F3183BF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وَتُرْضِيَنِي بِمَا قَسَمْتَ لِي،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4BE760-DB33-F2FB-CD3D-3E56139B9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make me feel satisfied with that which You decide for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FC2A2-1EA5-8B6C-C555-0BEA3CF6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وَآتِنَا فِي الدّنْيَا حَسَنَةً،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DC39CB-F7EB-997C-06DB-E76F17D974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(please) grant us reward in this world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0FF96-D1DC-777B-CD6F-B5F8BC92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وَفِي الآخِرَةِ حَسَنَةً،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CE1205-88A9-3DBA-2574-B2F0D3BDF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reward in the Hereafter,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87EA5-3B70-9A78-A31F-34FF534C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وَقِنَا عَذَابَ النَّارِ الحَرِيقِ،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2DD125-8DF6-6159-845A-606613D496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the torment of the burning Fire,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A388C-6280-7F7A-44D6-3B1EF2E5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altLang="en-US" dirty="0"/>
              <a:t>بِسْمِ اللهِ الرَّحْمنِ الرَّحِيمِ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843F82-5FCA-DBAB-A48D-955555A89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 the Beneficent, the Merciful.</a:t>
            </a:r>
          </a:p>
        </p:txBody>
      </p:sp>
    </p:spTree>
    <p:extLst>
      <p:ext uri="{BB962C8B-B14F-4D97-AF65-F5344CB8AC3E}">
        <p14:creationId xmlns:p14="http://schemas.microsoft.com/office/powerpoint/2010/main" val="367109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AFC12A-4230-FC7A-A813-7058F445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وَارْزُقْنِي فِيهَا ذِكْرَكَ وَشُكْرَكَ وَالرّغْبَةَ إِلَيْكَ،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C08AAC-D17B-867D-9402-108D5D71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(also) confer upon us at this night Your mentioning, thanking You, and desiring for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DA51C-CA0F-86AD-5D0A-4F5D902F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وَالإِنَابَةَ وَالتّوْفِيقَ لِمَا وَفّقْتَ لَهُ مُحَمّداً وَآلَ مُحَمّدٍ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3FD605-CE74-14FF-15A4-10B039DAC5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turning to You, and success to that to which You led Muhammad and the Household of Muhammad,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1AFC0A-10A2-4F76-2E10-F9A745F2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 عَلَيْهِ وَعَلَيْهِمُ السّلامُ.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C5DA83-E176-2641-40F7-07490D2061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him and them.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26581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A388C-6280-7F7A-44D6-3B1EF2E5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يَا رَبّ لَيْلَةِ القَدْرِ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843F82-5FCA-DBAB-A48D-955555A89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Grand Night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DCA09-CF24-792B-59CE-BD4BA467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وَجَاعِلَهَا خَيْراً مِنْ أَلْفِ شَهْرٍ،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D36E67-BA0D-97D2-420E-5BE825563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Who decided it to be better than one thousand months;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48DD4-AFB1-DFDD-9FA6-BD2D09B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وَرَبّ اللّيْلِ وَالنّهَارِ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C07B65-DB67-F605-1846-7AB8FEDD0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night and day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9D9E1-28DB-8B28-53DA-06A74B0B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وَالجِبَالِ وَالبِحَارِ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499E30-6AAE-EBC5-A5A8-814B9115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mountains and oceans,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97C25-F28D-F4E2-3D1E-CCBF0AA6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وَالظّلَمِ وَالأَنْوَارِ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09BB3A-C595-303E-7066-EA2E46FE5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darkness and light,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9E181-C743-EE65-B10E-F708D3F1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SA" dirty="0"/>
              <a:t>وَالأَرْضِ وَالسّمَاءِ،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61B101-DD94-C5F7-FF82-029273A61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earth and the heavens.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551</Words>
  <Application>Microsoft Office PowerPoint</Application>
  <PresentationFormat>Widescreen</PresentationFormat>
  <Paragraphs>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Abbas</vt:lpstr>
      <vt:lpstr>Arabic Typesetting</vt:lpstr>
      <vt:lpstr>Arial</vt:lpstr>
      <vt:lpstr>Calibri Light</vt:lpstr>
      <vt:lpstr>1_Default Design</vt:lpstr>
      <vt:lpstr>2_Default Design</vt:lpstr>
      <vt:lpstr>PowerPoint Presentation</vt:lpstr>
      <vt:lpstr>أَللّٰهُمَّ صَلِّ عَلٰى مُحَمَّدٍ وَآلِ مُحَمَّدٍ</vt:lpstr>
      <vt:lpstr>بِسْمِ اللهِ الرَّحْمنِ الرَّحِيمِ</vt:lpstr>
      <vt:lpstr>يَا رَبّ لَيْلَةِ القَدْرِ</vt:lpstr>
      <vt:lpstr>وَجَاعِلَهَا خَيْراً مِنْ أَلْفِ شَهْرٍ،</vt:lpstr>
      <vt:lpstr>وَرَبّ اللّيْلِ وَالنّهَارِ</vt:lpstr>
      <vt:lpstr>وَالجِبَالِ وَالبِحَارِ</vt:lpstr>
      <vt:lpstr>وَالظّلَمِ وَالأَنْوَارِ</vt:lpstr>
      <vt:lpstr>وَالأَرْضِ وَالسّمَاءِ،</vt:lpstr>
      <vt:lpstr>يَا بَارِئُ يَا مُصَوّرُ</vt:lpstr>
      <vt:lpstr>يَا حَنَّانُ يَا مَنَّانُ،</vt:lpstr>
      <vt:lpstr>يَا اللّهُ يَا رَحْمَانُ</vt:lpstr>
      <vt:lpstr>يَا اللّهُ يَا قَيّومُ</vt:lpstr>
      <vt:lpstr>يَا اللّهُ يَا بَدِيعُ،</vt:lpstr>
      <vt:lpstr>يَا اللّهُ يَا اللّهُ يَا اللّهُ </vt:lpstr>
      <vt:lpstr>لَكَ الأَسْمَاءُ الحُسْنَى،</vt:lpstr>
      <vt:lpstr>وَالأَمْثَالُ العُلْيَا،</vt:lpstr>
      <vt:lpstr>وَالكِبْرِيَاءُ وَالآلاءُ،</vt:lpstr>
      <vt:lpstr>أَسْأَلُكَ أَنْ تُصَلّيَ عَلَى مُحَمّدٍ وَآلِ مُحَمّدٍ،</vt:lpstr>
      <vt:lpstr>وَأَنْ تَجْعَلَ اسْمِي فِي هذِهِ اللّيْلَةِ فِي السّعَدَاءِ،</vt:lpstr>
      <vt:lpstr>وَرُوحِي مَعَ الشّهَدَاءِ،</vt:lpstr>
      <vt:lpstr>وَإِحْسَانِي فِي عِلّيّينَ،</vt:lpstr>
      <vt:lpstr>وَإِسَاءَتِي مَغْفُورَةً،</vt:lpstr>
      <vt:lpstr>وَأَنْ تَهَبَ لِي يَقِيناً تُبَاشِرُ بِهِ قَلْبِي،</vt:lpstr>
      <vt:lpstr>وَإِيمَاناً يُذْهِبُ الشّكّ عَنّي،</vt:lpstr>
      <vt:lpstr>وَتُرْضِيَنِي بِمَا قَسَمْتَ لِي،</vt:lpstr>
      <vt:lpstr>وَآتِنَا فِي الدّنْيَا حَسَنَةً،</vt:lpstr>
      <vt:lpstr>وَفِي الآخِرَةِ حَسَنَةً،</vt:lpstr>
      <vt:lpstr>وَقِنَا عَذَابَ النَّارِ الحَرِيقِ،</vt:lpstr>
      <vt:lpstr>وَارْزُقْنِي فِيهَا ذِكْرَكَ وَشُكْرَكَ وَالرّغْبَةَ إِلَيْكَ،</vt:lpstr>
      <vt:lpstr>وَالإِنَابَةَ وَالتّوْفِيقَ لِمَا وَفّقْتَ لَهُ مُحَمّداً وَآلَ مُحَمّدٍ</vt:lpstr>
      <vt:lpstr> عَلَيْهِ وَعَلَيْهِمُ السّلامُ.</vt:lpstr>
      <vt:lpstr>أَللّٰهُمَّ صَلِّ عَلٰى مُحَمَّدٍ وَآلِ مُحَمَّدٍ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Muntazireen</dc:creator>
  <cp:lastModifiedBy>Ghayur Haider</cp:lastModifiedBy>
  <cp:revision>6</cp:revision>
  <dcterms:created xsi:type="dcterms:W3CDTF">2024-02-15T00:52:16Z</dcterms:created>
  <dcterms:modified xsi:type="dcterms:W3CDTF">2024-04-25T13:52:24Z</dcterms:modified>
</cp:coreProperties>
</file>