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9"/>
  </p:notesMasterIdLst>
  <p:sldIdLst>
    <p:sldId id="5512" r:id="rId2"/>
    <p:sldId id="5542" r:id="rId3"/>
    <p:sldId id="5042" r:id="rId4"/>
    <p:sldId id="3417" r:id="rId5"/>
    <p:sldId id="3638" r:id="rId6"/>
    <p:sldId id="3639" r:id="rId7"/>
    <p:sldId id="3640" r:id="rId8"/>
    <p:sldId id="3641" r:id="rId9"/>
    <p:sldId id="3642" r:id="rId10"/>
    <p:sldId id="3643" r:id="rId11"/>
    <p:sldId id="3644" r:id="rId12"/>
    <p:sldId id="3645" r:id="rId13"/>
    <p:sldId id="3646" r:id="rId14"/>
    <p:sldId id="3647" r:id="rId15"/>
    <p:sldId id="3648" r:id="rId16"/>
    <p:sldId id="3649" r:id="rId17"/>
    <p:sldId id="3650" r:id="rId18"/>
    <p:sldId id="3651" r:id="rId19"/>
    <p:sldId id="3652" r:id="rId20"/>
    <p:sldId id="3653" r:id="rId21"/>
    <p:sldId id="3654" r:id="rId22"/>
    <p:sldId id="3655" r:id="rId23"/>
    <p:sldId id="3656" r:id="rId24"/>
    <p:sldId id="3657" r:id="rId25"/>
    <p:sldId id="3658" r:id="rId26"/>
    <p:sldId id="3659" r:id="rId27"/>
    <p:sldId id="3660" r:id="rId28"/>
    <p:sldId id="3661" r:id="rId29"/>
    <p:sldId id="3662" r:id="rId30"/>
    <p:sldId id="3663" r:id="rId31"/>
    <p:sldId id="3664" r:id="rId32"/>
    <p:sldId id="3665" r:id="rId33"/>
    <p:sldId id="3666" r:id="rId34"/>
    <p:sldId id="3667" r:id="rId35"/>
    <p:sldId id="3668" r:id="rId36"/>
    <p:sldId id="3669" r:id="rId37"/>
    <p:sldId id="3670" r:id="rId38"/>
    <p:sldId id="3671" r:id="rId39"/>
    <p:sldId id="3672" r:id="rId40"/>
    <p:sldId id="3673" r:id="rId41"/>
    <p:sldId id="3674" r:id="rId42"/>
    <p:sldId id="3675" r:id="rId43"/>
    <p:sldId id="3676" r:id="rId44"/>
    <p:sldId id="3677" r:id="rId45"/>
    <p:sldId id="3678" r:id="rId46"/>
    <p:sldId id="3679" r:id="rId47"/>
    <p:sldId id="3680" r:id="rId48"/>
    <p:sldId id="3681" r:id="rId49"/>
    <p:sldId id="3682" r:id="rId50"/>
    <p:sldId id="3683" r:id="rId51"/>
    <p:sldId id="3684" r:id="rId52"/>
    <p:sldId id="3685" r:id="rId53"/>
    <p:sldId id="3686" r:id="rId54"/>
    <p:sldId id="3687" r:id="rId55"/>
    <p:sldId id="3688" r:id="rId56"/>
    <p:sldId id="3689" r:id="rId57"/>
    <p:sldId id="3690" r:id="rId58"/>
    <p:sldId id="3691" r:id="rId59"/>
    <p:sldId id="3692" r:id="rId60"/>
    <p:sldId id="3693" r:id="rId61"/>
    <p:sldId id="3694" r:id="rId62"/>
    <p:sldId id="3695" r:id="rId63"/>
    <p:sldId id="3696" r:id="rId64"/>
    <p:sldId id="3697" r:id="rId65"/>
    <p:sldId id="3698" r:id="rId66"/>
    <p:sldId id="3699" r:id="rId67"/>
    <p:sldId id="3700" r:id="rId68"/>
    <p:sldId id="3701" r:id="rId69"/>
    <p:sldId id="3702" r:id="rId70"/>
    <p:sldId id="3703" r:id="rId71"/>
    <p:sldId id="3704" r:id="rId72"/>
    <p:sldId id="3705" r:id="rId73"/>
    <p:sldId id="3706" r:id="rId74"/>
    <p:sldId id="3707" r:id="rId75"/>
    <p:sldId id="3708" r:id="rId76"/>
    <p:sldId id="3709" r:id="rId77"/>
    <p:sldId id="3710" r:id="rId78"/>
    <p:sldId id="3711" r:id="rId79"/>
    <p:sldId id="3712" r:id="rId80"/>
    <p:sldId id="3713" r:id="rId81"/>
    <p:sldId id="3714" r:id="rId82"/>
    <p:sldId id="3715" r:id="rId83"/>
    <p:sldId id="3716" r:id="rId84"/>
    <p:sldId id="3717" r:id="rId85"/>
    <p:sldId id="3718" r:id="rId86"/>
    <p:sldId id="3719" r:id="rId87"/>
    <p:sldId id="3720" r:id="rId88"/>
    <p:sldId id="3721" r:id="rId89"/>
    <p:sldId id="3722" r:id="rId90"/>
    <p:sldId id="3723" r:id="rId91"/>
    <p:sldId id="3724" r:id="rId92"/>
    <p:sldId id="3725" r:id="rId93"/>
    <p:sldId id="3726" r:id="rId94"/>
    <p:sldId id="3727" r:id="rId95"/>
    <p:sldId id="3728" r:id="rId96"/>
    <p:sldId id="3729" r:id="rId97"/>
    <p:sldId id="3730" r:id="rId98"/>
    <p:sldId id="3731" r:id="rId99"/>
    <p:sldId id="3732" r:id="rId100"/>
    <p:sldId id="3733" r:id="rId101"/>
    <p:sldId id="3734" r:id="rId102"/>
    <p:sldId id="3735" r:id="rId103"/>
    <p:sldId id="3736" r:id="rId104"/>
    <p:sldId id="3737" r:id="rId105"/>
    <p:sldId id="3738" r:id="rId106"/>
    <p:sldId id="3739" r:id="rId107"/>
    <p:sldId id="3740" r:id="rId108"/>
    <p:sldId id="3741" r:id="rId109"/>
    <p:sldId id="3742" r:id="rId110"/>
    <p:sldId id="3743" r:id="rId111"/>
    <p:sldId id="3744" r:id="rId112"/>
    <p:sldId id="3745" r:id="rId113"/>
    <p:sldId id="3746" r:id="rId114"/>
    <p:sldId id="3747" r:id="rId115"/>
    <p:sldId id="3748" r:id="rId116"/>
    <p:sldId id="3749" r:id="rId117"/>
    <p:sldId id="3750" r:id="rId118"/>
    <p:sldId id="3751" r:id="rId119"/>
    <p:sldId id="3752" r:id="rId120"/>
    <p:sldId id="3753" r:id="rId121"/>
    <p:sldId id="3754" r:id="rId122"/>
    <p:sldId id="3755" r:id="rId123"/>
    <p:sldId id="3756" r:id="rId124"/>
    <p:sldId id="3757" r:id="rId125"/>
    <p:sldId id="3758" r:id="rId126"/>
    <p:sldId id="3759" r:id="rId127"/>
    <p:sldId id="3760" r:id="rId128"/>
    <p:sldId id="3761" r:id="rId129"/>
    <p:sldId id="3762" r:id="rId130"/>
    <p:sldId id="3763" r:id="rId131"/>
    <p:sldId id="3764" r:id="rId132"/>
    <p:sldId id="3765" r:id="rId133"/>
    <p:sldId id="3766" r:id="rId134"/>
    <p:sldId id="3767" r:id="rId135"/>
    <p:sldId id="3768" r:id="rId136"/>
    <p:sldId id="3769" r:id="rId137"/>
    <p:sldId id="3770" r:id="rId138"/>
    <p:sldId id="3771" r:id="rId139"/>
    <p:sldId id="3772" r:id="rId140"/>
    <p:sldId id="3773" r:id="rId141"/>
    <p:sldId id="3774" r:id="rId142"/>
    <p:sldId id="3775" r:id="rId143"/>
    <p:sldId id="3776" r:id="rId144"/>
    <p:sldId id="3777" r:id="rId145"/>
    <p:sldId id="3778" r:id="rId146"/>
    <p:sldId id="3779" r:id="rId147"/>
    <p:sldId id="3780" r:id="rId148"/>
    <p:sldId id="3781" r:id="rId149"/>
    <p:sldId id="3782" r:id="rId150"/>
    <p:sldId id="3783" r:id="rId151"/>
    <p:sldId id="3784" r:id="rId152"/>
    <p:sldId id="3785" r:id="rId153"/>
    <p:sldId id="3786" r:id="rId154"/>
    <p:sldId id="3787" r:id="rId155"/>
    <p:sldId id="3788" r:id="rId156"/>
    <p:sldId id="3789" r:id="rId157"/>
    <p:sldId id="3790" r:id="rId158"/>
    <p:sldId id="3791" r:id="rId159"/>
    <p:sldId id="3792" r:id="rId160"/>
    <p:sldId id="3793" r:id="rId161"/>
    <p:sldId id="3794" r:id="rId162"/>
    <p:sldId id="3795" r:id="rId163"/>
    <p:sldId id="3796" r:id="rId164"/>
    <p:sldId id="3797" r:id="rId165"/>
    <p:sldId id="3798" r:id="rId166"/>
    <p:sldId id="3799" r:id="rId167"/>
    <p:sldId id="3800" r:id="rId168"/>
    <p:sldId id="3801" r:id="rId169"/>
    <p:sldId id="3802" r:id="rId170"/>
    <p:sldId id="3803" r:id="rId171"/>
    <p:sldId id="3804" r:id="rId172"/>
    <p:sldId id="3805" r:id="rId173"/>
    <p:sldId id="3806" r:id="rId174"/>
    <p:sldId id="3807" r:id="rId175"/>
    <p:sldId id="3808" r:id="rId176"/>
    <p:sldId id="3809" r:id="rId177"/>
    <p:sldId id="3810" r:id="rId178"/>
    <p:sldId id="3811" r:id="rId179"/>
    <p:sldId id="3812" r:id="rId180"/>
    <p:sldId id="3813" r:id="rId181"/>
    <p:sldId id="3814" r:id="rId182"/>
    <p:sldId id="3815" r:id="rId183"/>
    <p:sldId id="3816" r:id="rId184"/>
    <p:sldId id="3817" r:id="rId185"/>
    <p:sldId id="3818" r:id="rId186"/>
    <p:sldId id="3819" r:id="rId187"/>
    <p:sldId id="3820" r:id="rId188"/>
    <p:sldId id="3821" r:id="rId189"/>
    <p:sldId id="3822" r:id="rId190"/>
    <p:sldId id="3823" r:id="rId191"/>
    <p:sldId id="3824" r:id="rId192"/>
    <p:sldId id="3825" r:id="rId193"/>
    <p:sldId id="3826" r:id="rId194"/>
    <p:sldId id="3827" r:id="rId195"/>
    <p:sldId id="3828" r:id="rId196"/>
    <p:sldId id="3829" r:id="rId197"/>
    <p:sldId id="3830" r:id="rId198"/>
    <p:sldId id="3831" r:id="rId199"/>
    <p:sldId id="3832" r:id="rId200"/>
    <p:sldId id="3833" r:id="rId201"/>
    <p:sldId id="3834" r:id="rId202"/>
    <p:sldId id="3835" r:id="rId203"/>
    <p:sldId id="3836" r:id="rId204"/>
    <p:sldId id="3837" r:id="rId205"/>
    <p:sldId id="3838" r:id="rId206"/>
    <p:sldId id="3839" r:id="rId207"/>
    <p:sldId id="3840" r:id="rId208"/>
    <p:sldId id="3841" r:id="rId209"/>
    <p:sldId id="3842" r:id="rId210"/>
    <p:sldId id="3843" r:id="rId211"/>
    <p:sldId id="3844" r:id="rId212"/>
    <p:sldId id="3845" r:id="rId213"/>
    <p:sldId id="3846" r:id="rId214"/>
    <p:sldId id="3847" r:id="rId215"/>
    <p:sldId id="3848" r:id="rId216"/>
    <p:sldId id="3849" r:id="rId217"/>
    <p:sldId id="3850" r:id="rId218"/>
    <p:sldId id="3851" r:id="rId219"/>
    <p:sldId id="3852" r:id="rId220"/>
    <p:sldId id="3853" r:id="rId221"/>
    <p:sldId id="3854" r:id="rId222"/>
    <p:sldId id="3855" r:id="rId223"/>
    <p:sldId id="3856" r:id="rId224"/>
    <p:sldId id="3857" r:id="rId225"/>
    <p:sldId id="3858" r:id="rId226"/>
    <p:sldId id="3859" r:id="rId227"/>
    <p:sldId id="3860" r:id="rId228"/>
    <p:sldId id="3861" r:id="rId229"/>
    <p:sldId id="3862" r:id="rId230"/>
    <p:sldId id="3863" r:id="rId231"/>
    <p:sldId id="3864" r:id="rId232"/>
    <p:sldId id="3865" r:id="rId233"/>
    <p:sldId id="3866" r:id="rId234"/>
    <p:sldId id="3867" r:id="rId235"/>
    <p:sldId id="3868" r:id="rId236"/>
    <p:sldId id="3869" r:id="rId237"/>
    <p:sldId id="3870" r:id="rId238"/>
    <p:sldId id="3871" r:id="rId239"/>
    <p:sldId id="3872" r:id="rId240"/>
    <p:sldId id="3873" r:id="rId241"/>
    <p:sldId id="3874" r:id="rId242"/>
    <p:sldId id="3875" r:id="rId243"/>
    <p:sldId id="3876" r:id="rId244"/>
    <p:sldId id="3877" r:id="rId245"/>
    <p:sldId id="3878" r:id="rId246"/>
    <p:sldId id="3879" r:id="rId247"/>
    <p:sldId id="3880" r:id="rId248"/>
    <p:sldId id="3881" r:id="rId249"/>
    <p:sldId id="3882" r:id="rId250"/>
    <p:sldId id="3883" r:id="rId251"/>
    <p:sldId id="3884" r:id="rId252"/>
    <p:sldId id="3885" r:id="rId253"/>
    <p:sldId id="3886" r:id="rId254"/>
    <p:sldId id="3887" r:id="rId255"/>
    <p:sldId id="3888" r:id="rId256"/>
    <p:sldId id="3889" r:id="rId257"/>
    <p:sldId id="3890" r:id="rId258"/>
    <p:sldId id="3891" r:id="rId259"/>
    <p:sldId id="3892" r:id="rId260"/>
    <p:sldId id="3893" r:id="rId261"/>
    <p:sldId id="3894" r:id="rId262"/>
    <p:sldId id="3895" r:id="rId263"/>
    <p:sldId id="3896" r:id="rId264"/>
    <p:sldId id="3897" r:id="rId265"/>
    <p:sldId id="3898" r:id="rId266"/>
    <p:sldId id="3899" r:id="rId267"/>
    <p:sldId id="3900" r:id="rId268"/>
    <p:sldId id="3901" r:id="rId269"/>
    <p:sldId id="3902" r:id="rId270"/>
    <p:sldId id="3903" r:id="rId271"/>
    <p:sldId id="3904" r:id="rId272"/>
    <p:sldId id="3905" r:id="rId273"/>
    <p:sldId id="3906" r:id="rId274"/>
    <p:sldId id="3907" r:id="rId275"/>
    <p:sldId id="3908" r:id="rId276"/>
    <p:sldId id="3909" r:id="rId277"/>
    <p:sldId id="3910" r:id="rId278"/>
    <p:sldId id="3911" r:id="rId279"/>
    <p:sldId id="3912" r:id="rId280"/>
    <p:sldId id="3913" r:id="rId281"/>
    <p:sldId id="3914" r:id="rId282"/>
    <p:sldId id="3915" r:id="rId283"/>
    <p:sldId id="3916" r:id="rId284"/>
    <p:sldId id="3917" r:id="rId285"/>
    <p:sldId id="3918" r:id="rId286"/>
    <p:sldId id="3919" r:id="rId287"/>
    <p:sldId id="3920" r:id="rId288"/>
    <p:sldId id="3921" r:id="rId289"/>
    <p:sldId id="3922" r:id="rId290"/>
    <p:sldId id="3923" r:id="rId291"/>
    <p:sldId id="3924" r:id="rId292"/>
    <p:sldId id="3925" r:id="rId293"/>
    <p:sldId id="3926" r:id="rId294"/>
    <p:sldId id="3927" r:id="rId295"/>
    <p:sldId id="3928" r:id="rId296"/>
    <p:sldId id="3929" r:id="rId297"/>
    <p:sldId id="3930" r:id="rId298"/>
    <p:sldId id="3931" r:id="rId299"/>
    <p:sldId id="3932" r:id="rId300"/>
    <p:sldId id="3933" r:id="rId301"/>
    <p:sldId id="3934" r:id="rId302"/>
    <p:sldId id="3935" r:id="rId303"/>
    <p:sldId id="3936" r:id="rId304"/>
    <p:sldId id="3937" r:id="rId305"/>
    <p:sldId id="3938" r:id="rId306"/>
    <p:sldId id="3939" r:id="rId307"/>
    <p:sldId id="3940" r:id="rId308"/>
    <p:sldId id="3941" r:id="rId309"/>
    <p:sldId id="3942" r:id="rId310"/>
    <p:sldId id="3943" r:id="rId311"/>
    <p:sldId id="3944" r:id="rId312"/>
    <p:sldId id="3945" r:id="rId313"/>
    <p:sldId id="3946" r:id="rId314"/>
    <p:sldId id="3947" r:id="rId315"/>
    <p:sldId id="4244" r:id="rId316"/>
    <p:sldId id="3948" r:id="rId317"/>
    <p:sldId id="3949" r:id="rId318"/>
    <p:sldId id="3950" r:id="rId319"/>
    <p:sldId id="3951" r:id="rId320"/>
    <p:sldId id="3952" r:id="rId321"/>
    <p:sldId id="4245" r:id="rId322"/>
    <p:sldId id="3953" r:id="rId323"/>
    <p:sldId id="3954" r:id="rId324"/>
    <p:sldId id="3955" r:id="rId325"/>
    <p:sldId id="3956" r:id="rId326"/>
    <p:sldId id="3957" r:id="rId327"/>
    <p:sldId id="3958" r:id="rId328"/>
    <p:sldId id="3959" r:id="rId329"/>
    <p:sldId id="3960" r:id="rId330"/>
    <p:sldId id="3961" r:id="rId331"/>
    <p:sldId id="3962" r:id="rId332"/>
    <p:sldId id="3963" r:id="rId333"/>
    <p:sldId id="3964" r:id="rId334"/>
    <p:sldId id="3965" r:id="rId335"/>
    <p:sldId id="3966" r:id="rId336"/>
    <p:sldId id="3967" r:id="rId337"/>
    <p:sldId id="3968" r:id="rId338"/>
    <p:sldId id="3969" r:id="rId339"/>
    <p:sldId id="3970" r:id="rId340"/>
    <p:sldId id="3971" r:id="rId341"/>
    <p:sldId id="3972" r:id="rId342"/>
    <p:sldId id="3973" r:id="rId343"/>
    <p:sldId id="3974" r:id="rId344"/>
    <p:sldId id="3975" r:id="rId345"/>
    <p:sldId id="3976" r:id="rId346"/>
    <p:sldId id="3977" r:id="rId347"/>
    <p:sldId id="3978" r:id="rId348"/>
    <p:sldId id="3979" r:id="rId349"/>
    <p:sldId id="3980" r:id="rId350"/>
    <p:sldId id="3981" r:id="rId351"/>
    <p:sldId id="3982" r:id="rId352"/>
    <p:sldId id="3983" r:id="rId353"/>
    <p:sldId id="3984" r:id="rId354"/>
    <p:sldId id="3985" r:id="rId355"/>
    <p:sldId id="3986" r:id="rId356"/>
    <p:sldId id="3987" r:id="rId357"/>
    <p:sldId id="3988" r:id="rId358"/>
    <p:sldId id="3989" r:id="rId359"/>
    <p:sldId id="3990" r:id="rId360"/>
    <p:sldId id="3991" r:id="rId361"/>
    <p:sldId id="3992" r:id="rId362"/>
    <p:sldId id="3993" r:id="rId363"/>
    <p:sldId id="3994" r:id="rId364"/>
    <p:sldId id="3995" r:id="rId365"/>
    <p:sldId id="3996" r:id="rId366"/>
    <p:sldId id="3997" r:id="rId367"/>
    <p:sldId id="3998" r:id="rId368"/>
    <p:sldId id="3999" r:id="rId369"/>
    <p:sldId id="4000" r:id="rId370"/>
    <p:sldId id="4001" r:id="rId371"/>
    <p:sldId id="4002" r:id="rId372"/>
    <p:sldId id="4003" r:id="rId373"/>
    <p:sldId id="4004" r:id="rId374"/>
    <p:sldId id="4005" r:id="rId375"/>
    <p:sldId id="4006" r:id="rId376"/>
    <p:sldId id="4007" r:id="rId377"/>
    <p:sldId id="4008" r:id="rId378"/>
    <p:sldId id="4009" r:id="rId379"/>
    <p:sldId id="4010" r:id="rId380"/>
    <p:sldId id="4011" r:id="rId381"/>
    <p:sldId id="4012" r:id="rId382"/>
    <p:sldId id="4013" r:id="rId383"/>
    <p:sldId id="4014" r:id="rId384"/>
    <p:sldId id="4015" r:id="rId385"/>
    <p:sldId id="4016" r:id="rId386"/>
    <p:sldId id="4017" r:id="rId387"/>
    <p:sldId id="4018" r:id="rId388"/>
    <p:sldId id="4019" r:id="rId389"/>
    <p:sldId id="4020" r:id="rId390"/>
    <p:sldId id="4021" r:id="rId391"/>
    <p:sldId id="4022" r:id="rId392"/>
    <p:sldId id="4023" r:id="rId393"/>
    <p:sldId id="4024" r:id="rId394"/>
    <p:sldId id="4025" r:id="rId395"/>
    <p:sldId id="4026" r:id="rId396"/>
    <p:sldId id="4027" r:id="rId397"/>
    <p:sldId id="4028" r:id="rId398"/>
    <p:sldId id="4029" r:id="rId399"/>
    <p:sldId id="4030" r:id="rId400"/>
    <p:sldId id="4031" r:id="rId401"/>
    <p:sldId id="4032" r:id="rId402"/>
    <p:sldId id="4033" r:id="rId403"/>
    <p:sldId id="4034" r:id="rId404"/>
    <p:sldId id="4035" r:id="rId405"/>
    <p:sldId id="4036" r:id="rId406"/>
    <p:sldId id="4037" r:id="rId407"/>
    <p:sldId id="4038" r:id="rId408"/>
    <p:sldId id="4039" r:id="rId409"/>
    <p:sldId id="4040" r:id="rId410"/>
    <p:sldId id="4041" r:id="rId411"/>
    <p:sldId id="4042" r:id="rId412"/>
    <p:sldId id="4043" r:id="rId413"/>
    <p:sldId id="4044" r:id="rId414"/>
    <p:sldId id="4045" r:id="rId415"/>
    <p:sldId id="4046" r:id="rId416"/>
    <p:sldId id="4047" r:id="rId417"/>
    <p:sldId id="4048" r:id="rId418"/>
    <p:sldId id="4049" r:id="rId419"/>
    <p:sldId id="4050" r:id="rId420"/>
    <p:sldId id="4051" r:id="rId421"/>
    <p:sldId id="4052" r:id="rId422"/>
    <p:sldId id="4053" r:id="rId423"/>
    <p:sldId id="4054" r:id="rId424"/>
    <p:sldId id="4055" r:id="rId425"/>
    <p:sldId id="4056" r:id="rId426"/>
    <p:sldId id="4057" r:id="rId427"/>
    <p:sldId id="4246" r:id="rId428"/>
    <p:sldId id="4058" r:id="rId429"/>
    <p:sldId id="4059" r:id="rId430"/>
    <p:sldId id="4060" r:id="rId431"/>
    <p:sldId id="4061" r:id="rId432"/>
    <p:sldId id="4062" r:id="rId433"/>
    <p:sldId id="4063" r:id="rId434"/>
    <p:sldId id="4064" r:id="rId435"/>
    <p:sldId id="4065" r:id="rId436"/>
    <p:sldId id="4066" r:id="rId437"/>
    <p:sldId id="4067" r:id="rId438"/>
    <p:sldId id="4068" r:id="rId439"/>
    <p:sldId id="4069" r:id="rId440"/>
    <p:sldId id="4070" r:id="rId441"/>
    <p:sldId id="4071" r:id="rId442"/>
    <p:sldId id="4072" r:id="rId443"/>
    <p:sldId id="4073" r:id="rId444"/>
    <p:sldId id="4074" r:id="rId445"/>
    <p:sldId id="4075" r:id="rId446"/>
    <p:sldId id="4076" r:id="rId447"/>
    <p:sldId id="4077" r:id="rId448"/>
    <p:sldId id="4078" r:id="rId449"/>
    <p:sldId id="4079" r:id="rId450"/>
    <p:sldId id="4080" r:id="rId451"/>
    <p:sldId id="4081" r:id="rId452"/>
    <p:sldId id="4082" r:id="rId453"/>
    <p:sldId id="4083" r:id="rId454"/>
    <p:sldId id="4084" r:id="rId455"/>
    <p:sldId id="4085" r:id="rId456"/>
    <p:sldId id="4086" r:id="rId457"/>
    <p:sldId id="4087" r:id="rId458"/>
    <p:sldId id="4088" r:id="rId459"/>
    <p:sldId id="4089" r:id="rId460"/>
    <p:sldId id="4090" r:id="rId461"/>
    <p:sldId id="4091" r:id="rId462"/>
    <p:sldId id="4092" r:id="rId463"/>
    <p:sldId id="4093" r:id="rId464"/>
    <p:sldId id="4094" r:id="rId465"/>
    <p:sldId id="4243" r:id="rId466"/>
    <p:sldId id="4095" r:id="rId467"/>
    <p:sldId id="4096" r:id="rId468"/>
    <p:sldId id="4097" r:id="rId469"/>
    <p:sldId id="4098" r:id="rId470"/>
    <p:sldId id="4099" r:id="rId471"/>
    <p:sldId id="4100" r:id="rId472"/>
    <p:sldId id="4101" r:id="rId473"/>
    <p:sldId id="4102" r:id="rId474"/>
    <p:sldId id="4103" r:id="rId475"/>
    <p:sldId id="4104" r:id="rId476"/>
    <p:sldId id="4105" r:id="rId477"/>
    <p:sldId id="4106" r:id="rId478"/>
    <p:sldId id="4107" r:id="rId479"/>
    <p:sldId id="4108" r:id="rId480"/>
    <p:sldId id="4109" r:id="rId481"/>
    <p:sldId id="4110" r:id="rId482"/>
    <p:sldId id="4111" r:id="rId483"/>
    <p:sldId id="4112" r:id="rId484"/>
    <p:sldId id="4113" r:id="rId485"/>
    <p:sldId id="4114" r:id="rId486"/>
    <p:sldId id="4115" r:id="rId487"/>
    <p:sldId id="4116" r:id="rId488"/>
    <p:sldId id="4117" r:id="rId489"/>
    <p:sldId id="4118" r:id="rId490"/>
    <p:sldId id="4119" r:id="rId491"/>
    <p:sldId id="4120" r:id="rId492"/>
    <p:sldId id="4121" r:id="rId493"/>
    <p:sldId id="4122" r:id="rId494"/>
    <p:sldId id="4123" r:id="rId495"/>
    <p:sldId id="4124" r:id="rId496"/>
    <p:sldId id="4125" r:id="rId497"/>
    <p:sldId id="4126" r:id="rId498"/>
    <p:sldId id="4127" r:id="rId499"/>
    <p:sldId id="4128" r:id="rId500"/>
    <p:sldId id="4129" r:id="rId501"/>
    <p:sldId id="4130" r:id="rId502"/>
    <p:sldId id="4131" r:id="rId503"/>
    <p:sldId id="4132" r:id="rId504"/>
    <p:sldId id="4133" r:id="rId505"/>
    <p:sldId id="4134" r:id="rId506"/>
    <p:sldId id="4247" r:id="rId507"/>
    <p:sldId id="4135" r:id="rId508"/>
    <p:sldId id="4136" r:id="rId509"/>
    <p:sldId id="4137" r:id="rId510"/>
    <p:sldId id="4138" r:id="rId511"/>
    <p:sldId id="4139" r:id="rId512"/>
    <p:sldId id="4140" r:id="rId513"/>
    <p:sldId id="4141" r:id="rId514"/>
    <p:sldId id="4142" r:id="rId515"/>
    <p:sldId id="4143" r:id="rId516"/>
    <p:sldId id="4144" r:id="rId517"/>
    <p:sldId id="4145" r:id="rId518"/>
    <p:sldId id="4146" r:id="rId519"/>
    <p:sldId id="4147" r:id="rId520"/>
    <p:sldId id="4148" r:id="rId521"/>
    <p:sldId id="4149" r:id="rId522"/>
    <p:sldId id="4150" r:id="rId523"/>
    <p:sldId id="4151" r:id="rId524"/>
    <p:sldId id="4152" r:id="rId525"/>
    <p:sldId id="4153" r:id="rId526"/>
    <p:sldId id="4154" r:id="rId527"/>
    <p:sldId id="4155" r:id="rId528"/>
    <p:sldId id="4156" r:id="rId529"/>
    <p:sldId id="4157" r:id="rId530"/>
    <p:sldId id="4158" r:id="rId531"/>
    <p:sldId id="4159" r:id="rId532"/>
    <p:sldId id="4160" r:id="rId533"/>
    <p:sldId id="4161" r:id="rId534"/>
    <p:sldId id="4162" r:id="rId535"/>
    <p:sldId id="4163" r:id="rId536"/>
    <p:sldId id="4164" r:id="rId537"/>
    <p:sldId id="4165" r:id="rId538"/>
    <p:sldId id="4166" r:id="rId539"/>
    <p:sldId id="4167" r:id="rId540"/>
    <p:sldId id="4168" r:id="rId541"/>
    <p:sldId id="4169" r:id="rId542"/>
    <p:sldId id="4170" r:id="rId543"/>
    <p:sldId id="4171" r:id="rId544"/>
    <p:sldId id="4172" r:id="rId545"/>
    <p:sldId id="4173" r:id="rId546"/>
    <p:sldId id="4174" r:id="rId547"/>
    <p:sldId id="4175" r:id="rId548"/>
    <p:sldId id="4176" r:id="rId549"/>
    <p:sldId id="4177" r:id="rId550"/>
    <p:sldId id="4178" r:id="rId551"/>
    <p:sldId id="4179" r:id="rId552"/>
    <p:sldId id="4180" r:id="rId553"/>
    <p:sldId id="4181" r:id="rId554"/>
    <p:sldId id="4182" r:id="rId555"/>
    <p:sldId id="4183" r:id="rId556"/>
    <p:sldId id="4184" r:id="rId557"/>
    <p:sldId id="4185" r:id="rId558"/>
    <p:sldId id="4186" r:id="rId559"/>
    <p:sldId id="4187" r:id="rId560"/>
    <p:sldId id="4188" r:id="rId561"/>
    <p:sldId id="4189" r:id="rId562"/>
    <p:sldId id="4190" r:id="rId563"/>
    <p:sldId id="4191" r:id="rId564"/>
    <p:sldId id="4192" r:id="rId565"/>
    <p:sldId id="4193" r:id="rId566"/>
    <p:sldId id="4194" r:id="rId567"/>
    <p:sldId id="4195" r:id="rId568"/>
    <p:sldId id="4196" r:id="rId569"/>
    <p:sldId id="4197" r:id="rId570"/>
    <p:sldId id="4198" r:id="rId571"/>
    <p:sldId id="4199" r:id="rId572"/>
    <p:sldId id="4200" r:id="rId573"/>
    <p:sldId id="4201" r:id="rId574"/>
    <p:sldId id="4202" r:id="rId575"/>
    <p:sldId id="4203" r:id="rId576"/>
    <p:sldId id="4204" r:id="rId577"/>
    <p:sldId id="4205" r:id="rId578"/>
    <p:sldId id="4206" r:id="rId579"/>
    <p:sldId id="4207" r:id="rId580"/>
    <p:sldId id="4208" r:id="rId581"/>
    <p:sldId id="4209" r:id="rId582"/>
    <p:sldId id="4210" r:id="rId583"/>
    <p:sldId id="4211" r:id="rId584"/>
    <p:sldId id="4212" r:id="rId585"/>
    <p:sldId id="4213" r:id="rId586"/>
    <p:sldId id="4214" r:id="rId587"/>
    <p:sldId id="4215" r:id="rId588"/>
    <p:sldId id="4216" r:id="rId589"/>
    <p:sldId id="4217" r:id="rId590"/>
    <p:sldId id="4218" r:id="rId591"/>
    <p:sldId id="4219" r:id="rId592"/>
    <p:sldId id="4220" r:id="rId593"/>
    <p:sldId id="4221" r:id="rId594"/>
    <p:sldId id="4222" r:id="rId595"/>
    <p:sldId id="4223" r:id="rId596"/>
    <p:sldId id="4248" r:id="rId597"/>
    <p:sldId id="4224" r:id="rId598"/>
    <p:sldId id="4225" r:id="rId599"/>
    <p:sldId id="4226" r:id="rId600"/>
    <p:sldId id="4227" r:id="rId601"/>
    <p:sldId id="4228" r:id="rId602"/>
    <p:sldId id="4229" r:id="rId603"/>
    <p:sldId id="4230" r:id="rId604"/>
    <p:sldId id="4231" r:id="rId605"/>
    <p:sldId id="4232" r:id="rId606"/>
    <p:sldId id="4233" r:id="rId607"/>
    <p:sldId id="4234" r:id="rId608"/>
    <p:sldId id="4235" r:id="rId609"/>
    <p:sldId id="4236" r:id="rId610"/>
    <p:sldId id="4237" r:id="rId611"/>
    <p:sldId id="4238" r:id="rId612"/>
    <p:sldId id="4239" r:id="rId613"/>
    <p:sldId id="4240" r:id="rId614"/>
    <p:sldId id="4241" r:id="rId615"/>
    <p:sldId id="4242" r:id="rId616"/>
    <p:sldId id="5510" r:id="rId617"/>
    <p:sldId id="5524" r:id="rId6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presProps" Target="presProps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notesMaster" Target="notesMasters/notesMaster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tableStyles" Target="tableStyles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theme" Target="theme/theme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B1E6E-E831-4ABA-802E-1986D6D3D3EB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4C0EB-CFDB-4FF6-85CF-0A43C093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3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0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8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9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00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1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7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8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9058" y="2492896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أبي حمزة الثمالي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Lord… </a:t>
            </a:r>
          </a:p>
        </p:txBody>
      </p:sp>
      <p:sp>
        <p:nvSpPr>
          <p:cNvPr id="12297" name="Rectangle 1"/>
          <p:cNvSpPr>
            <a:spLocks noChangeArrowheads="1"/>
          </p:cNvSpPr>
          <p:nvPr/>
        </p:nvSpPr>
        <p:spPr bwMode="auto">
          <a:xfrm>
            <a:off x="2819400" y="407989"/>
            <a:ext cx="6629400" cy="369887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Trebuchet MS" pitchFamily="34" charset="0"/>
              </a:rPr>
              <a:t>Repeat this phrase as many times as possible in one breath: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تَسْتُرُ الذَّنْبَ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conceal the defects out of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وَتُؤَخِّرُ الْعُقُوبَةَ بِحِلْمِكَ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puts off punishment because of Your forbearance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حِلْمِكَ بَعْدَ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all praise be to You, for You act tolerably although You have full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وَعَلَى عَفْوِكَ بَعْدَ قُدْرَتِكَ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Your pardon even Though You have the absolute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وَيَحْمِلُنِي وَيُجَرِّئُنِي عَلَى مَعْصِيَتِكَ حِلْمُكَ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Your forbearance to me that gives me latitude and makes me dare to break Your laws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وَيَدْعُونِي إلَى قِلَّةِ الْحَيَاءِ سِتْرُكَ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concealing my faults that makes me act shamelessly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وَيُسْرِعُنِي إلَى التَوَثُّبِ عَلَى مَحَارِمِكَ مَعْرِفَتِي بِسَعَةِ رَحْمَتِكَ وَعَظِيمِ 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acquaintance with the broadness of Your mercy and the magnitude of Your pardon that make me hurry to violate that which You have deemed forbidden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حَلِيمُ يَا كَرِيمُ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Indulgent, O Compassionate,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حَيُّ يَا قَيُّومُ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Ever-living, O Eternal,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غَافِرَ الذَّنْبِ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Forgiver of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بِكَ عَرَفْتُكَ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 have I known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Accepter of repentance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matchless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قَدِيمَ الإحْسَانِ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been doing favors since eternity.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سِتْرُكَ الْجَمِيلُ؟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magnificent concealment (of one’s faults)?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عَفْوُكَ الْجَلِيلُ؟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irreversible pardon?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فَرَجُكَ الْقَرِيبُ؟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abrupt relief?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غِيَاثُكَ السَّرِيعُ؟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immediate aid?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رَحْمَتُكَ الْوَاسِعَةُ؟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boundless mercy?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عَطَايَاكَ الْفَاضِلَةُ؟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Overflowing gifts?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مَوَاهِبُكَ الْهَنِيئَةُ؟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pleasant endowments?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دَلَلْتَنِي عَلَيْكَ وَدَعَوْتَنِي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showed me the way to You and invited me to come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صَنَائِعُكَ السَّنِيَّةُ؟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beautiful benefits?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فَضْلُكَ الْعَظِيمُ؟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outstanding grace?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مَنُّكَ الْجَسِيمُ؟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giant bounties?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إحْسَانُكَ الْقَدِيمُ؟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eternal favors?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كَرَمُكَ يَا كَرِيمُ؟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generous liberality? O Generous Giver!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بِهِ وَبِمُحَمَّدٍ وَآلِ مُحَمَّدٍ </a:t>
            </a:r>
            <a:r>
              <a:rPr lang="ar-SA" dirty="0" err="1"/>
              <a:t>فَاسْتَنْقِذْنِي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Your name and in the name of Muhammad and the Family of Muhammad, save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فَخَلِّصْنِي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mercy, deliver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مُحْسِنُ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All-benevolent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مُنْعِمُ يَا مُفْضِلُ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All-gracious, O All-compassionate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وَلَوْلا أَنْتَ لَمْ أَدْرِ مَا أَنْتَ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been not You, I would have never known who You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لَسْتُ أَتَّكِلُ فِي النَّجَاةِ مِنْ عِقَابِكَ عَلَى أَعْمَالِنَا</a:t>
            </a:r>
            <a:br>
              <a:rPr lang="ar-IQ" dirty="0"/>
            </a:br>
            <a:r>
              <a:rPr lang="ar-SA" dirty="0"/>
              <a:t>بَلْ بِفَضْلِكَ عَلَيْنَا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my salvation from Your punishment, I do not rely upon my deeds rather I depend on Your liberal generosity to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</a:t>
            </a:r>
            <a:r>
              <a:rPr lang="ar-IQ" dirty="0"/>
              <a:t>ِ</a:t>
            </a:r>
            <a:r>
              <a:rPr lang="ar-SA" dirty="0"/>
              <a:t>أنَّكَ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verily the Lord of righteousness and the Lord of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تُبْدِئُ بِالإحْسَانِ نِعَماً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take the initiative in doing good out of Your graciousness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وَتَعْفُو عَنِ الذَّنْبِ كَرَماً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overlook the sins out of Your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فَمَا نَدْرِي مَا نَشْكُرُ؟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thus do not know which of Your graces we should thank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أَجَمِيلَ مَا تَنْشُرُ أَمْ قَبِيحَ مَا تَسْتُرُ؟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Should it be the handsome elegance that you spread over us, or our offensive deeds that you conceal?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عَظِيمَ مَا أَبْلَيْتَ وَأَوْلَيْتَ أَمْ كَثِيرَ مَا مِنْهُ نَجَّيْتَ وَعَافَيْتَ؟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should it be the fabulous favor that You grant and present, or the numerous misfortunes from which You have saved and relieved?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حَبِيبَ مَنْ تَحَبَّبَ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Beloved of those who endear themselves to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قُرَّةَ عَيْنِ مَنْ لاذَ بِكَ وَانْقَطَعَ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delight of the eyes of those who resort to Him and communicate Him incessantly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الْمُحْسِنُ وَنَحْنُ </a:t>
            </a:r>
            <a:r>
              <a:rPr lang="ar-SA" dirty="0" err="1"/>
              <a:t>الْمُسِيئُونَ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All-benevolent and we are the malevolent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أَدْعُوهُ فَيُجِيبُنِي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answer to me whenever I pray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فَتَجَاوَزْ يَا رَبِّ عَنْ قَبِيحِ مَا عِنْدَنَا بِجَمِيلِ 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overlook, O Lord, the offensive that we hold by means of the good that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وَأَيُّ جَهْلٍ يَا رَبِّ لا يَسَعُهُ جُودُكَ؟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definitely any foolishness that can be uncovered by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أَيُّ زَمَانٍ أَطْوَلُ مِنْ أَنَاتِكَ؟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period that may be longer than Your tolerance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أَعْمَالِنَا فِي جَنْبِ نِعَمِكَ؟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value remains for our deeds if compared to Your favors!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وَكَيْفَ نَسْتَكْثِرُ أَعْمَالاً نُقَابِلُ بِهَا كَرَمَكَ؟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we ever deem much any deeds if compared to Your generosity!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كَيْفَ يَضِيقُ عَلَى الْمُذْنِبِينَ مَا</a:t>
            </a:r>
            <a:br>
              <a:rPr lang="ar-IQ" dirty="0"/>
            </a:br>
            <a:r>
              <a:rPr lang="ar-SA" dirty="0"/>
              <a:t>وَسِعَهُمْ مِنْ رَحْمَتِكَ؟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how may Your broad mercy be narrow for the guilty?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وَاسِعَ الْمَغْفِرَةِ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Extensive Forgiver,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extends both hands with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يَا سَيِّدِي لَوْ </a:t>
            </a:r>
            <a:r>
              <a:rPr lang="ar-SA" dirty="0" err="1"/>
              <a:t>نَهَرْتَنِي</a:t>
            </a:r>
            <a:r>
              <a:rPr lang="ar-SA" dirty="0"/>
              <a:t> مَا بَرِحْتُ مِنْ بَابِكَ </a:t>
            </a:r>
            <a:br>
              <a:rPr lang="ar-IQ" dirty="0"/>
            </a:br>
            <a:r>
              <a:rPr lang="ar-SA" dirty="0"/>
              <a:t>وَلا كَفَفْتُ عَنْ تَمَلُّقِكَ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انْتَهَى إلَيَّ مِنَ الْمَعْرِفَةِ بِجُودِكَ وَكَرَمِكَ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بَطِيئاً حِينَ يَدْعُونِي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am slow whenever He invites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 أَنْتَ الْفَاعِلُ لِمَا تَشَاءُ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verily You do whatever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تُعَذِّبُ مَنْ </a:t>
            </a:r>
            <a:r>
              <a:rPr lang="ar-SA" dirty="0" err="1"/>
              <a:t>تَشَاءُبِمَا</a:t>
            </a:r>
            <a:r>
              <a:rPr lang="ar-SA" dirty="0"/>
              <a:t> تَشَاءُ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punish whomsoever You want however You want by whatever means You want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وَتَرْحَمُ مَنْ تَشَاءُ بِمَا تشَاءُ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mercy upon whomsoever You want however You want by whatever means You want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تُسْأَلُ عَنْ فِعْلِكَ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supposed to interrogate You for whatever You 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تُنَازَعُ فِي مُلْكِكَ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 can ever contend with You about Your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تُشَارَكُ فِي أَمْرِكَ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have a share in that which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تُضَادُّ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object to Your decisions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يَعْتَرِضُ عَلَيْكَ أَحَدٌ فِي تَدْبِيرِكَ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protest against that which You administer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لَكَ الْخَلْقُ وَالأَمْرُ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alone is creation and determination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تَبَارَكَ اللّهُ رَبُّ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</a:t>
            </a:r>
            <a:r>
              <a:rPr lang="en-US" dirty="0" err="1"/>
              <a:t>Allāh</a:t>
            </a:r>
            <a:r>
              <a:rPr lang="en-US" dirty="0"/>
              <a:t>,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أَسْأَلُهُ فَيُعْطِينِي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me whenever I ask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هذَا مَقَامُ مَنْ لاذَ بِكَ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this is the manner of him who seeks Your shelter,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وَاسْتَجَارَ بِكَرَمِكَ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resorts to Your liberality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وَأَلِفَ إحْسَانَكَ وَنِعَمَكَ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has been accustomed to be included with Your benevolence and graciousness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الْجَوَادُ الَّذِي لا يَضِيقُ عَفْوُكَ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certainly the All-munificent Whose amnesty never shrinks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 فَضْلُكَ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never reduces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تَقِلُّ 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mercy never diminishes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تَوَثَّقْنَا مِنْكَ بِالصَّفْحِ الْقَدِيمِ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full confidence in You on account of Your eternal habit of pardons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وَالْفَضْلِ الْعَظِيمِ وَالرَّحْمَةِ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boundless kindness and limitless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أَفَتُرَاكَ يَا رَبِّ تُخْلِفُ ظُنُونَنَا أَوْ تُخَيِّبُ آمَالَنَا؟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ever expectable, O Lord, that You may disappoint us or may act on the contrary of our expectations?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كَلاَّ يَا كَرِيمُ فَلَيْسَ هذَا ظَنُّنَا بِكَ وَلا هذَا فِيكَ طَمَعُنَا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No, never. O Compassionate! This is neither our idea about You nor our desire from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بَخِيلاً حِينَ </a:t>
            </a:r>
            <a:r>
              <a:rPr lang="ar-SA" dirty="0" err="1"/>
              <a:t>يَسْتَقْرِضُنِي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become close-fisted when He asks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إنَّ لَنَا فِيكَ أَمَلاً طَوِيلاً كَثِيراً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Lord: verily we have hope, big and large,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 لَنَا فِيكَ رَجَاءً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we have great expectation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عَصَيْنَاكَ وَنَحْنُ نَرْجُو أَنْ تَسْتُرَ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that we have disobeyed You, we still hope that You will cover our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وَدَعَوْنَاكَ وَنَحْنُ نَرْجُو أَنْ تَسْتَجِيبَ 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prayed You hoping that You will respond to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رَجَاءَنَا مَوْلانَا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give success to our hopes, O our Lord!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فَقَدْ عَلِمْنَا مَا نَسْتَوْجِبُ بِأَعْمَالِنَا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now know for sure that which we deserve in exchange of our deeds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وَلكِنْ عِلْمُكَ فِينَا وَعِلْمُنَا بِأَنَّكَ</a:t>
            </a:r>
            <a:br>
              <a:rPr lang="ar-IQ" dirty="0"/>
            </a:br>
            <a:r>
              <a:rPr lang="ar-SA" dirty="0"/>
              <a:t>لا تَصْرِفُنَا عَنْكَ حَثَّنَا عَلَى الرَّغْبَةِ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Your knowledge about us and our knowledge that You shall never let us down have urged us to desire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كُنَّا غَيْرَ مُسْتَوْجِبِينَ لِرَحْمَتِكَ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if we do not deserve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فَأَنْتَ أَهْلٌ أَنْ تَجُودَ عَلَيْنَا</a:t>
            </a:r>
            <a:br>
              <a:rPr lang="ar-IQ" dirty="0"/>
            </a:br>
            <a:r>
              <a:rPr lang="ar-SA" dirty="0"/>
              <a:t>وَعَلَى الْمُذْنِبِينَ بِفَضْلِ سَعَتِكَ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are the worthiest of conferring upon us and upon the guilty with the grace of Your broad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فَامْنُنْ عَلَيْنَا بِمَا أَنْتَ أَهْلُهُ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confer upon us with that of which You are worth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أُنَادِيهِ كُلَّمَا شِئْتُ لِحَاجَتِي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Whom I call whenever I need something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عَلَيْنَا فَإنَّا مُحْتَاجُونَ إلَى نَيْلِكَ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generously with us for we are in need from Your conferral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غَفَّارُ بِنُورِكَ اهْتَدَيْنَا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Oft-Forgiving, in Your light have we found the right path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وَبِفَضْلِكَ اسْتَغْنَيْنَا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due to Your favor have we dispensed with the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وَبِنِعْمَتِكَ أَصْبَحْنَا وَأَمْسَيْنَا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 have we experienced in mornings and evenings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ذُنُوبُنَا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Our sins are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نَسْتَغْفِرُكَ</a:t>
            </a:r>
            <a:r>
              <a:rPr lang="ar-SA" dirty="0"/>
              <a:t> اللّهُمَّ مِنْهَا وَنَتُوبُ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beseech You, O </a:t>
            </a:r>
            <a:r>
              <a:rPr lang="en-US" dirty="0" err="1"/>
              <a:t>Allāh</a:t>
            </a:r>
            <a:r>
              <a:rPr lang="en-US" dirty="0"/>
              <a:t>, to forgive them and we repent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تَتَحَبَّبُ إلَيْنَا بِالنِّعَمِ وَنُعَارِضُكَ بِالذُّنُوبِ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show affection to us through Your graces, we take ourselves away from You through our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خَيْرُكَ إلَيْنَا نَازِلٌ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good descend upon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وَشَرُّنَا إلَيْكَ صَاعِدٌ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our evildoing ascends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19199"/>
            <a:ext cx="115824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وَلَمْ يَزَلْ وَلا يَزَالُ مَلَكٌ كَرِيمٌ يَأْتِيكَ عَنَّا بِعَمَلٍ قَبِيحٍ فَلا يَمْنَعُكَ ذلِكَ مِنْ أَنْ تَحُوطَنَا بِنِعَمِكَ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a noble angel always carries to You our offensive deeds, this has never made you stop encompassing us with Your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وَأَخْلُو بِهِ حَيْثُ شِئْتُ لِسِرِّي بِغَيْرِ شَفِيعٍ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I secretly converse whenever I want without need for an intercessor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وتَتَفَضَّلَ عَلَيْنَا بِآلائِكَ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conferring upon us your elegances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فَسُبْحَانَكَ مَا أَحْلَمَكَ وَأَعْظَمَكَ</a:t>
            </a:r>
            <a:br>
              <a:rPr lang="ar-IQ" dirty="0"/>
            </a:br>
            <a:r>
              <a:rPr lang="ar-SA" dirty="0"/>
              <a:t>وَأَكْرَمَكَ مُبْدِئاً وَمُعِيداً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You! How Forbearing, Magnificent, and Generous You are at all times!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تَقَدَّسَتْ أَسْمَاؤُكَ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Sacred be Your Names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وَجَلَّ ثَنَاؤُكَ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Grand be Your praise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وَكَرُمَ صَنَائِعُكَ وَفِعَالُكَ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Munificent be Your deeds and 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إلهِي أَوْسَعُ فَضْلاً وَأَعْظَمُ حِلْماً مِنْ أَنْ</a:t>
            </a:r>
            <a:br>
              <a:rPr lang="ar-IQ" dirty="0"/>
            </a:br>
            <a:r>
              <a:rPr lang="ar-SA" dirty="0"/>
              <a:t>تُقَايِسَنِي بِفِعْلِي وَخَطِيئَتِي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O my God, are too expansive in graciousness and too great in forbearance to punish me for my evildoings and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فَالْعَفْوَ الْعَفْوَ </a:t>
            </a:r>
            <a:r>
              <a:rPr lang="ar-SA" dirty="0" err="1"/>
              <a:t>الْعَفْوَ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(Here I am asking for) Amnesty, (Here I am asking for) Amnesty, (Here I am asking for) Amnesty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سَيِّدِي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 O my Lord!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اشْغَلْنَا بِذِكْرِكَ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make us be engaged with mentioning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وَأَعِذْنَا</a:t>
            </a:r>
            <a:r>
              <a:rPr lang="ar-SA" dirty="0"/>
              <a:t> مِنْ سَخَطِكَ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Your wrath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فَيَقْضِي لِي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thus settles my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وَأَجِرْنَا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deliver us from Your torture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مِنْ مَوَاهِبِكَ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Your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وَأَنْعِمْ عَلَيْنَا مِنْ 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 upon us with Your grace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حَجَّ بَيْتِكَ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us the opportunity to go on pilgrimage to Your 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visit the tomb of Your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وَرَحْمَتُكَ وَمَغْفِرَتُكَ </a:t>
            </a:r>
            <a:r>
              <a:rPr lang="ar-SA" dirty="0" err="1"/>
              <a:t>وَرِضْوَانُكَ</a:t>
            </a:r>
            <a:r>
              <a:rPr lang="ar-SA" dirty="0"/>
              <a:t> عَلَيْهِ</a:t>
            </a:r>
            <a:br>
              <a:rPr lang="ar-IQ" dirty="0"/>
            </a:br>
            <a:r>
              <a:rPr lang="ar-SA" dirty="0"/>
              <a:t>وَعَلَى أَهْلِ بَيْتِهِ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blessings, mercy, forgiveness, and pleasure be upon him and his Household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قَرِيبٌ مُجِيبٌ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nigh and ready to 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عَمَلاً بِطَاعَتِكَ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bless us with acting upon the obedience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وَتَوَفَّنَا عَلَى مِلَّتِكَ وَسُنَّةِ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receive us following the rule of You and Your Prophet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لا أَدْعُو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other than Whom I never pray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لِي وَلِوَالِدَيَّ وَارْحَمْهُمَا كَمَا رَبَّيَانِي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me and my parents, and have mercy on them as they did care for me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اجْزِهِمَا بِالإحْسَانِ إحْسَاناً وَبِالسَّيِّئَاتِ غُفْرَاناً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Reward them generously for their good deeds and forgive their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لِلْمُؤْمِنِينَ وَالْمُؤْمِنَاتِ</a:t>
            </a:r>
            <a:br>
              <a:rPr lang="ar-IQ" dirty="0"/>
            </a:br>
            <a:r>
              <a:rPr lang="ar-SA" dirty="0"/>
              <a:t>الأَحْيَاءِ مِنْهُمْ وَالأَمْوَاتِ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the faithful men and women, be they alive or dead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وَتَابِعْ بَيْنَنَا وَبَيْنَهُمْ بِالْخَيْرَاتِ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us together in bliss and happiness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لِحَيِّنَا وَمَيِّتِنَا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our living and dead persons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وَشَاهِدِنَا وَغَائِبِنَا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present and absent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ذَكَرِنَا وَأُنْثَانَا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male and female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صَغِيرِنَا وَكَبِيرِنَا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infants and adults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حُرِّنَا وَمَمْلُوكِنَا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masters and slaves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كَذَبَ الْعَادِلُونَ بِاللّهِ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Liars are those who ascribe rivals to </a:t>
            </a:r>
            <a:r>
              <a:rPr lang="en-US" dirty="0" err="1"/>
              <a:t>Allāh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دَعَوْتُ غَيْرَهُ لَمْ يَسْتَجِبْ لِي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pray anyone else, he shall never be able to respond to my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وَضَلّ</a:t>
            </a:r>
            <a:r>
              <a:rPr lang="ar-IQ" dirty="0"/>
              <a:t>ُ</a:t>
            </a:r>
            <a:r>
              <a:rPr lang="ar-SA" dirty="0" err="1"/>
              <a:t>وا</a:t>
            </a:r>
            <a:r>
              <a:rPr lang="ar-SA" dirty="0"/>
              <a:t> ضَلالاً بَعِيداً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wandered far astray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وَخَسِرُوا خُسْرَاناً مُبِيناً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will have suffered a manifest loss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صَلِّ عَلَى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send blessings on Muhammad and the Family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لِي بِخَيْرٍ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life with decency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مَا أَهَمَّنِي مِنْ أَمْرِ دُنْيَايَ وَآخِرَتِي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overcome all that which aggrieves me in this world as well as the Hereafter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تُسَلِّطْ عَلَيَّ مَنْ لا يَرْحَمُنِي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him who does not have mercy upon me prevail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عَلَيَّ مِنْكَ وَاقِيَةً بَاقِيَةً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always keep on me an everlasting, protective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تَسْلُبْنِي صَالِحَ مَا أَنْعَمْتَ بِهِ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divest me of the well-mannered graces that You have conferred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وَارْزُقْنِي مِنْ فَضْلِكَ رِزْقاً وَاسِعاً حَلالاً طَيِّباً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me, out of Your grace, with lawfully gotten, delightful sustenance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احْرُسْنِي بِحَرَاسَتِكَ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keep me under Your alert surveillance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لا أَرْجُو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for other than Whom I do not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وَاحْفَظْنِي بِحِفْظِكَ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support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وَاكْلأْنِي</a:t>
            </a:r>
            <a:r>
              <a:rPr lang="ar-SA" dirty="0"/>
              <a:t> بِكَلاءَتِكَ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take care of me with Your comprehensive care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</a:t>
            </a:r>
            <a:br>
              <a:rPr lang="ar-IQ" dirty="0"/>
            </a:br>
            <a:r>
              <a:rPr lang="ar-SA" dirty="0"/>
              <a:t>فِي عَامِنَا هذَا وَفِي كُلِّ عَامٍ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to go on pilgrimage to Your Holy House in this year as well as all coming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 وَالأَئِمَّةِ عَلَيْهِمُ السَّلامُ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also grant me to go on pilgrimage to the tomb of Your Prophet and the Imams—peace be upon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تُخْلِنِي يَا رَبِّ مِنْ تِلْكَ الْمَشَاهِدِ الشَّرِيفَةِ</a:t>
            </a:r>
            <a:br>
              <a:rPr lang="ar-IQ" dirty="0"/>
            </a:br>
            <a:r>
              <a:rPr lang="ar-SA" dirty="0"/>
              <a:t>وَالْمَوَاقِفِ الْكَرِيمَةِ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me, O Lord, of such honorable scenes and noble situations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تُبْ عَلَيَّ حَتَّى لا أَعْصِيَكَ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my repentance so that I will not disobey you ever again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وَأَلْهِمْنِي الْخَيْرَ وَالْعَمَلَ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inspire me with goodness and good-doing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وَخَشْيَتَكَ بِاللَّيْلِ وَالنَّهَارِ مَا أَبْقَيْتَنِي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fearing You all over day and night so long as You keep me alive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كُلَّمَا قُلْتُ قَدْ تَهَيَّأْتُ </a:t>
            </a:r>
            <a:r>
              <a:rPr lang="ar-SA" dirty="0" err="1"/>
              <a:t>وَتَعَبَّأْتُ</a:t>
            </a:r>
            <a:br>
              <a:rPr lang="ar-IQ" dirty="0"/>
            </a:br>
            <a:r>
              <a:rPr lang="ar-SA" dirty="0"/>
              <a:t>وَقُمْتُ لِلصَّلاةِ بَيْنَ يَدَيْكَ وَنَاجَيْتُكَ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each time I decide to prepare myself for offering prayers before You and converse confidentially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رَجَوْتُ غَيْرَهُ لأخْلَفَ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hope for anyone else, he shall certainly disappoint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أَلْقَيْتَ عَلَيَّ نُعَاساً إذَا أَنَا صَلَّيْتُ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throw on me slumber whenever I stand for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وَسَلَبْتَنِي مُنَاجَاتَكَ إذَا أَنَا نَاجَيْتُ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You deprive me of conversing with You confidentially whenever I try 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مَالِي كُلَّمَا قُلْتُ قَدْ صَلُحَتْ سَرِيرَتِي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is the wrong with me? Whenever I feel that my inner self has become decent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وَقَرُبَ مِنْ مَجَالِسِ التَّوَّابِينَ مَجْلِسِي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my session has become similar to that of those who turn much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عَرَضَتْ لِي بَلِيَّةٌ أَزَالَتْ قَدَمِي</a:t>
            </a:r>
            <a:br>
              <a:rPr lang="ar-IQ" dirty="0"/>
            </a:br>
            <a:r>
              <a:rPr lang="ar-SA" dirty="0"/>
              <a:t>وَحَالَتْ بَيْنِي وَبَيْنَ خِدْمَتِكَ؟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misfortune would inflict me causing my feet to be shaken and standing against my showing servitude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لَعَلَّكَ عَنْ بَابِكَ طَرَدْتَنِي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perhaps You have pushed me away from Your door!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وَعَنْ خِدْمَتِكَ نَحَّيْتَنِي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dismissed me from Your service!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مُسْتَخِفّاً بِحَقِّكَ فَأَقْصَيْتَنِي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noticed that I belittled the duties that You have made incumbent upon me, and You thus set me aside!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مُعْرِضاً عَنْكَ</a:t>
            </a:r>
            <a:br>
              <a:rPr lang="ar-IQ" dirty="0"/>
            </a:br>
            <a:r>
              <a:rPr lang="ar-SA" dirty="0" err="1"/>
              <a:t>فَقَلَيْتَنِي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turning away from You and thus You have turned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وَجَدْتَنِي فِي مَقَامِ الْكَاذِبِينَ</a:t>
            </a:r>
            <a:br>
              <a:rPr lang="ar-IQ" dirty="0"/>
            </a:br>
            <a:r>
              <a:rPr lang="ar-SA" dirty="0"/>
              <a:t>فَرَفَضْتَنِي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in the manner of the liars and thus You have rejected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وَكَلَنِي إلَيْهِ فَأَكْرَمَنِي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accepted me to depend upon Him and, thus, bestowed favors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غَيْرَ شَاكِرٍ لِنَعْمَائِكَ</a:t>
            </a:r>
            <a:br>
              <a:rPr lang="ar-IQ" dirty="0"/>
            </a:br>
            <a:r>
              <a:rPr lang="ar-SA" dirty="0"/>
              <a:t>فَحَرَمْتَنِي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observed me showing no gratitude for Your graces and thus You have deprived me of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فَقَدْتَنِي مِنْ مَجَالِسِ الْعُلَمَاءِ</a:t>
            </a:r>
            <a:br>
              <a:rPr lang="ar-IQ" dirty="0"/>
            </a:br>
            <a:r>
              <a:rPr lang="ar-SA" dirty="0"/>
              <a:t>فَخَذَلْتَنِي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found me in the sessions of the scholars and thus You have let me down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فِي الْغَافِلِينَ فَمِنْ رَحْمَتِكَ</a:t>
            </a:r>
            <a:br>
              <a:rPr lang="ar-IQ" dirty="0"/>
            </a:br>
            <a:r>
              <a:rPr lang="ar-SA" dirty="0" err="1"/>
              <a:t>آيَسْتَنِي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among the inattentive ones and thus You have made me despair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آلِفَ مَجَالِسِ الْبَطَّالِينَ</a:t>
            </a:r>
            <a:br>
              <a:rPr lang="ar-IQ" dirty="0"/>
            </a:br>
            <a:r>
              <a:rPr lang="ar-SA" dirty="0"/>
              <a:t>فَبَيْنِي وَبَيْنَهُمْ </a:t>
            </a:r>
            <a:r>
              <a:rPr lang="ar-SA" dirty="0" err="1"/>
              <a:t>خَلَّيْتَنِي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fond of the sessions of the wrongdoers and thus You have referred me to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لَمْ تُحِبَّ أَنْ تَسْمَعَ دُعَائِي</a:t>
            </a:r>
            <a:br>
              <a:rPr lang="ar-IQ" dirty="0"/>
            </a:br>
            <a:r>
              <a:rPr lang="ar-SA" dirty="0"/>
              <a:t>فَبَاعَدْتَنِي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willed to hear my prayers and thus You have kept me away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بِجُرْمِي وَجَرِيرَتِي</a:t>
            </a:r>
            <a:br>
              <a:rPr lang="ar-IQ" dirty="0"/>
            </a:br>
            <a:r>
              <a:rPr lang="ar-SA" dirty="0" err="1"/>
              <a:t>كَافَيْتَنِي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punished me for my offenses and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بِقِلَّةِ حَيَائِي مِنْكَ</a:t>
            </a:r>
            <a:br>
              <a:rPr lang="ar-IQ" dirty="0"/>
            </a:br>
            <a:r>
              <a:rPr lang="ar-SA" dirty="0"/>
              <a:t>جَازَيْتَنِي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penalized me for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يَا رَبِّ</a:t>
            </a:r>
            <a:br>
              <a:rPr lang="ar-IQ" dirty="0"/>
            </a:br>
            <a:r>
              <a:rPr lang="ar-SA" dirty="0"/>
              <a:t>فَطَالَمَا عَفَوْتَ عَنِ الْمُذْنِبِينَ قَبْلِي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forgive me, O Lord, then You have occasionally forgiven the sinners like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لأنَّ كَرَمَكَ أَيْ رَبِّ يَجِلُّ عَنْ مُكَافَاةِ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Your compassion, O my Lord, is too great to be compared to the punishment of the negligent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عَائِذٌ بِفَضْلِكَ 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now seeking refuge with Your generosity and fleeing for You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يَكِلْنِي إلَى النَّاسِ فَيُهِينُونِي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has not left me to the people who will thus definitely humiliate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promise that You have taken as regard pardoning those who have good idea about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أَوْسَعُ فَضْلاً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are too expansive in favor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وَأَعْظَمُ حِلْماً مِنْ أَنْ تُقَايِسَنِي بِعَمَلِي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great in forbearance to punish me for my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أَنْ تَسْتَزِلَّنِي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chastise me for my sin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سَيِّدِي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Master! And what is my weight?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Excuse me out of Your favor, O my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to me charitably our of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 me with Your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off chiding me out of the liberality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الصَّغِيرُ الَّذِي رَبَّيْتَهُ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 am the little that You have brought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تَحَبَّبَ إلَيَّ وَهُوَ غَنِيٌّ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sought my friendship while He can dispense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الْجَاهِلُ الَّذِي عَلَّمْتَهُ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ignorant that You have taught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الضَّالُّ الَّذِي هَدَيْتَهُ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straying that You have guided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الْوَضِيعُ الَّذِي رَفَعْتَهُ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humble that You have given rise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الْخَائِفُ الَّذِي آمَنْتَهُ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afraid that You have given security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وَالْجَائِعُ الَّذِي أَشْبَعْتَهُ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hungry that You have satiated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وَالْعَطْشَانُ الَّذِي أَرْوَيْتَهُ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thirsty that You have watered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وَالْعَارِي الَّذِي كَسَوْتَهُ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naked that You have dressed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وَالْفَقِيرُ الَّذِي أَغْنَيْتَهُ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poor that You have given affluence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وَالضَّعِيفُ الَّذِي قَوَّيْتَهُ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weak that You have strengthened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وَالذَّلِيلُ الَّذِي أَعْزَزْتَهُ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lowly that You have given mighty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يَحْلُمُ عَنِّي حَتَّى كَأَنِّي لا ذَنْبَ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(All) praise be to </a:t>
            </a:r>
            <a:r>
              <a:rPr lang="en-US" dirty="0" err="1"/>
              <a:t>Allāh</a:t>
            </a:r>
            <a:r>
              <a:rPr lang="en-US" dirty="0"/>
              <a:t> (alone) Who showed Himself gentle and considerate towards me as if I have not sinned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وَالسَّقِيمُ الَّذِي </a:t>
            </a:r>
            <a:r>
              <a:rPr lang="ar-SA" dirty="0" err="1"/>
              <a:t>شَفَيْتَهُ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ill that You have cured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وَالسَّائِلُ الَّذِي أَعْطَيْتَهُ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beggar that You have donated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وَالْمُذْنِبُ الَّذِي سَتَرْتَهُ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sinner that You have covered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وَالْخَاطِئُ الَّذِي أَقَلْتَهُ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guilty that You have excused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الْقَلِيلُ الَّذِي كَثَّرْتَهُ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valueless that You have evaluated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وَالْمُسْتَضْعَفُ الَّذِي نَصَرْتَهُ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helpless that You have backed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الطَّرِيدُ الَّذِي آوَيْتَهُ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expelled that You have boarded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يَا رَبِّ الَّذِي لَمْ أَسْتَحْيِكَ فِي الْخَلاءِ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am, O my Lord, the one who has not felt ashamed of You in secrets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أُرَاقِبْكَ فِي الْمَلاءِ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one who has not considered Your watching over him in the public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صَاحِبُ الدَّوَاهِي الْعُظْمَى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committer of the grave transgressions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فَرَبِّي أَحْمَدُ شَيْءٍ عِنْدِي وَأَحَقُّ بِحَمْدِي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Accordingly, my Lord is the only One Whom I should thank and He is the worthiest of being thanked by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عَلَى سَيِّدِهِ اجْتَرأَ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challenged his Master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عَصَيْتُ جَبَّارَ السَّمَاءِ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disobeyed the All-great of the heavens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أَعْطَيْتُ عَلَى مَعَاصِي الْجَلِيلِ الرِّشَى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have given bribes violating the laws of the All-lofty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حِينَ بُشِّرْتُ بِهَا خَرَجْتُ إلَيْهَا أَسْعَى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has been delighted for committing such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أَمْهَلْتَنِي فَمَا </a:t>
            </a:r>
            <a:r>
              <a:rPr lang="ar-SA" dirty="0" err="1"/>
              <a:t>ارْعَوَيْتُ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who, although You have respited, has not cared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وَسَتَرْتَ عَلَيَّ فَمَا اسْتَحْيَيْتُ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whom, Although You have covered him, has not felt ashamed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وَعَمِلْتُ بِالْمَعَاصِي فَتَعَدَّيْتُ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committed so many acts of disobedience that he has violated (all terms)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وَأَسْقَطْتَنِي مِنْ عَيْنِكَ فَمَا بَالَيْتُ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who, although You have disregarded, has not minded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فَبِحِلْمِكَ أَمْهَلْتَنِي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out of Your forbearance have You given me respite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وَبِسِتْرِكَ سَتَرْتَنِي حَتَّى كَأَنَّكَ أَغْفَلْتَنِي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concealed (my faults) with Your untouchable concealment as if You have been unaware with my acts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أَجِدُ سُبُلَ الْمَطَالِبِ إلَيْكَ مُشْرَعَةً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, I find the courses to asking from You wide open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عُقُوبَاتِ الْمَعَاصِي جَنَّبْتَنِي</a:t>
            </a:r>
            <a:br>
              <a:rPr lang="ar-IQ" dirty="0"/>
            </a:br>
            <a:r>
              <a:rPr lang="ar-SA" dirty="0"/>
              <a:t>حَتَّى كَأَنَّكَ اسْتَحْيَيْتَنِي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applied to me the punishments of committing acts of disobedience (to You) as if You are ashamed to face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لَمْ أَعْصِكَ حِينَ عَصَيْتُكَ</a:t>
            </a:r>
            <a:br>
              <a:rPr lang="ar-IQ" dirty="0"/>
            </a:br>
            <a:r>
              <a:rPr lang="ar-SA" dirty="0"/>
              <a:t>وَأَنَا بِرُبُوبِيَّتِكَ جَاحِدٌ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As I disobeyed You, I have never denied Your Lordship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بِأَمْرِكَ مُسْتَخِفٌّ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belittled Your ordains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لِعُقُوبَتِكَ مُتَعَرِّضٌ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wished for exposing myself to Your chastisement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لِوَعِيدِكَ مُتَهَاوِنٌ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disparaged Your threat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لَكِنْ خَطِيئَةٌ عَرَضَتْ وَسَوَّلَتْ لِي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sins showed themselves desirable before me and my self commended to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وَغَلَبَنِي هَوَايَ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whim overwhelmed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وَأَعَانَنِي عَلَيْهَا شِقْوَتِي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impudence helped me accordingly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وَغَرَّنِي سِتْرُكَ </a:t>
            </a:r>
            <a:r>
              <a:rPr lang="ar-SA" dirty="0" err="1"/>
              <a:t>الْمُرْخَى</a:t>
            </a:r>
            <a:r>
              <a:rPr lang="ar-SA" dirty="0"/>
              <a:t> عَلَيَّ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deceived my Your covering that You have laid 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فَقَدْ عَصَيْتُكَ وَخَالَفْتُكَ بِجُهْدِي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have exerted efforts in violating Your orders and disobeying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وَمَنَاهِلَ الرَّجَاءِ لَدَيْكَ مُتْرَعَةً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springs to hoping for You overflowing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فَالآنَ مِنْ عَذَابِكَ مَنْ </a:t>
            </a:r>
            <a:r>
              <a:rPr lang="ar-SA" dirty="0" err="1"/>
              <a:t>يَسْتَنْقِذُنِي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Now, who can ever save me from Your chastisement?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أَيْدِي الْخُصَمَاءِ غَداً مَنْ يُخَلِّصُنِي؟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tomorrow, who can save me from the hands of my rivals?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مَنْ أَتَّصِلُ إنْ أَنْتَ قَطَعْتَ حَبْلَكَ عَنِّي؟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rope will I catch if You cut off the rope between You and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فَوَاسَوْأَتَا</a:t>
            </a:r>
            <a:r>
              <a:rPr lang="ar-SA" dirty="0"/>
              <a:t> عَلَى مَا أَحْصَى كِتَابُكَ مِنْ عَمَلِي الَّذِي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Shame on me for my evildoings that Your Book has recorded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لَوْلا مَا أَرْجُو مِنْ كَرَمِكَ وَسَعَةِ رَحْمَتِكَ</a:t>
            </a:r>
            <a:br>
              <a:rPr lang="ar-IQ" dirty="0"/>
            </a:br>
            <a:r>
              <a:rPr lang="ar-SA" dirty="0"/>
              <a:t>وَنَهْيِكَ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not been for Your generosity, the breadth of Your mercy, and Your warning me against being desperate—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عَنِ الْقُنُوطِ لَقَنَطْتُ عِنْدَمَا أَتَذَكَّرُهَا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matters that I hopefully depend on, I would have despaired whenever I remember my sins</a:t>
            </a:r>
          </a:p>
        </p:txBody>
      </p:sp>
    </p:spTree>
    <p:extLst>
      <p:ext uri="{BB962C8B-B14F-4D97-AF65-F5344CB8AC3E}">
        <p14:creationId xmlns:p14="http://schemas.microsoft.com/office/powerpoint/2010/main" val="25848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وَأَفْضَلَ مَنْ رَجَاهُ رَاجٍ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بِذِمَّةِ الإسْلامِ أَتَوَسَّلُ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by the liability of Islam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وَبِحُرْمَةِ الْقُرْآنِ أَعْتَمِدُ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You by the sanctity of the Qur’an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وَالإسْتِعَانَةَ</a:t>
            </a:r>
            <a:r>
              <a:rPr lang="ar-SA" dirty="0"/>
              <a:t> بِفَضْلِكَ لِمَنْ أَمَّلَكَ مُبَاحَةً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seeking the help of Your favor reachable for them who have hopefully looked forward to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وَبِحُبِّي النَّبِيَّ الأُمِّيَّ الْقُرَشِيَّ الْهَاشِمِيَّ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proximity to You by my love for the Prophet—the </a:t>
            </a:r>
            <a:r>
              <a:rPr lang="en-US" dirty="0" err="1"/>
              <a:t>Ummi</a:t>
            </a:r>
            <a:r>
              <a:rPr lang="en-US" dirty="0"/>
              <a:t> (inhabitant of Mecca), the </a:t>
            </a:r>
            <a:r>
              <a:rPr lang="en-US" dirty="0" err="1"/>
              <a:t>Qurayshite</a:t>
            </a:r>
            <a:r>
              <a:rPr lang="en-US" dirty="0"/>
              <a:t>, the </a:t>
            </a:r>
            <a:r>
              <a:rPr lang="en-US" dirty="0" err="1"/>
              <a:t>Hashimite</a:t>
            </a:r>
            <a:r>
              <a:rPr lang="en-US" dirty="0"/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الْعَرَبِيَّ التُّهَامِيَّ الْمَكِّيَّ الْمَدَنِيَّ أَرْجُو الزُّلْفَةَ لَدَيْكَ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Arab, the </a:t>
            </a:r>
            <a:r>
              <a:rPr lang="en-US" dirty="0" err="1"/>
              <a:t>Tuhamite</a:t>
            </a:r>
            <a:r>
              <a:rPr lang="en-US" dirty="0"/>
              <a:t>, the </a:t>
            </a:r>
            <a:r>
              <a:rPr lang="en-US" dirty="0" err="1"/>
              <a:t>Meccan</a:t>
            </a:r>
            <a:r>
              <a:rPr lang="en-US" dirty="0"/>
              <a:t>, and the </a:t>
            </a:r>
            <a:r>
              <a:rPr lang="en-US" dirty="0" err="1"/>
              <a:t>Madanite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تُوحِشْ </a:t>
            </a:r>
            <a:r>
              <a:rPr lang="ar-SA" dirty="0" err="1"/>
              <a:t>اسْتِينَاسَ</a:t>
            </a:r>
            <a:r>
              <a:rPr lang="ar-SA" dirty="0"/>
              <a:t> إيمَانِي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disturb my familiarity with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ثَوَابِي ثَوَابَ مَنْ عَبَدَ 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my reward the same as that given to those who serve one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قَوْماً آمَنُوا بِأَلْسِنَتِهِمْ لِيَحْقِنُوا بِهِ دِمَاءَهُمْ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Certainly, some people outwardly declared the faith so that they could prevent their blood from being shed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فَأَدْرَكُوا مَا أَمَّلُوا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they attained their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وَإنَّا آمَنَّا بِكَ بِأَلْسِنَتِنَا وَقُلُوبِنَا لِتَعْفُوَ عَنَّا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we have believed in You in heart and tongue so that You may excuse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فَأَدْرِكْنَا مَا أَمَّلْنَا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make us attain our goals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وَثَبِّتْ رَجَاءَكَ فِي صُدُورِنَا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firm our hoping for You in our hearts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تُزِغْ قُلُوبَنَا بَعْدَ إذْ هَدَيْتَنَا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not our hearts to deviate after You have guided us aright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وَأَبْوَابَ الدُّعَاءِ إلَيْكَ لِلصَّارِخِينَ مَفْتُوحَةً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doors of praying You vulnerable for them who cry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وَهَبْ لَنَا مِنْ لَدُنْكَ رَحْمَةً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from You mercy;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أَنْتَ الْوَهَّابُ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Surely, You are the most liberal Giver.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لَوِ </a:t>
            </a:r>
            <a:r>
              <a:rPr lang="ar-SA" dirty="0" err="1"/>
              <a:t>انْتَهَرْتَنِي</a:t>
            </a:r>
            <a:r>
              <a:rPr lang="ar-SA" dirty="0"/>
              <a:t> مَا بَرِحْتُ مِنْ بَابِكَ</a:t>
            </a:r>
            <a:br>
              <a:rPr lang="ar-IQ" dirty="0"/>
            </a:br>
            <a:r>
              <a:rPr lang="ar-SA" dirty="0"/>
              <a:t>وَلا كَفَفْتُ عَنْ تَمَلُّقِكَ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أُلْهِمَ قَلْبِي مِنَ الْمَعْرِفَةِ بِكَرَمِكَ وَسَعَةِ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إلَى مَنْ يَذْهَبُ الْعَبْدُ إلاّ إلَى مَوْلاهُ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may a servant go save to his Lord?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وَإلَى مَنْ يَلْتَجِئُ الْمَخْلُوقُ إلاّ إلَى خَالِقِهِ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may a mortal resort save to his Creator?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لَوْ </a:t>
            </a:r>
            <a:r>
              <a:rPr lang="ar-SA" dirty="0" err="1"/>
              <a:t>قَرَنْتَنِي</a:t>
            </a:r>
            <a:r>
              <a:rPr lang="ar-SA" dirty="0"/>
              <a:t> بِالأَصْفَادِ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even if You tie me with chains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وَمَنَعْتَنِي سَيْبَكَ مِنْ بَيْنِ الأَشْهَادِ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deprive me of the stream of Your bounties in the presence of people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وَدَلَلْتَ عَلَى فَضَائِحِي عُيُونَ الْعِبَادِ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divulge all my scandalous acts before the eyes of all Your servants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 بِي إلَى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order me to be entered Hell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وَأَعْلَمُ أَنَّكَ لِلرَّاجِين بِمَوْضِعِ إجَابَةٍ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know for sure that You give favorable reply to the petitioners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وَحُلْتَ بَيْنِي وَبَيْنَ الأَبْرَارِ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prevent me from communicating the Pious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 قَطَعْتُ رَجَائِي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(in spite of all that) I will never stop hoping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صَرَفْتُ تَأْمِيلِي لِلْعَفْوِ عَنْكَ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never stop expecting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خَرَجَ حُبُّكَ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love will never exit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لا أَنْسَى أَيَادِيَكَ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never forget Your graces that I enjoy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وَسِتْرَكَ عَلَيَّ فِي دَارِ الدُّنْيَا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having concealed my defects in the worldly abode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أَخْرِجْ حُبَّ الدُّنْيَا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(please) expel the love for the world out of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وَاجْمَعْ بَيْنِي وَبَيْنَ الْمُصْطَفَى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with the Chosen One and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خِيَرَتِكَ مِنْ خَلْقِكَ وَخَاتَمِ النَّبِيِّينَ</a:t>
            </a:r>
            <a:br>
              <a:rPr lang="ar-IQ" dirty="0"/>
            </a:br>
            <a:r>
              <a:rPr lang="ar-SA" dirty="0"/>
              <a:t>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choicest of Your creatures and the seal of the Prophets—Muhammad, 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وَانْقُلْنِي إلَى دَرَجَةِ التَّوْبَةِ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me to the rank of repentance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وَلِلْمَلْهُوفِينَ بِمَرْصَدِ إغَاثَةٍ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relentlessly succor the aggrieved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بِالْبُكَاءِ عَلَى نَفْسِي فَقَدْ أَفْنَيْتُ عُمْرِي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weep for myself after I have come upon the last of my 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نَزَلْتُ مَنْزِلَةَ </a:t>
            </a:r>
            <a:r>
              <a:rPr lang="ar-SA" dirty="0" err="1"/>
              <a:t>الآيِسِينَ</a:t>
            </a:r>
            <a:r>
              <a:rPr lang="ar-SA" dirty="0"/>
              <a:t> مِنْ خَيْرِي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Being in the manner of those who despair of any self-decency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فَمَنْ يَكُونُ أَسْوَأَ حَالاً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then worse than I 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إنْ أَنَا نُقِلْتُ عَلَى مِثْلِ حَالِي إلَى قَبْرٍ لَمْ أُمَهِّدْهُ لِرَقْدَتِي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will be taken to a grave that I have not paved for my long stay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أَفْرُشْهُ بِالْعَمَلِ الصَّالِحِ لِضَجْعَتِي؟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not furnished with righteous deed for my extended abode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لِي لا أَبْكِي وَلا أَدْرِي إلَى مَا يَكُونُ مَصِيرِي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Why should I not weep while I do not know what my destiny will be?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وَأَرَى نَفْسِي تُخَادِعُنِي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while I notice that my self is cheating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وَأَيَّامِي تُخَاتِلُنِي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days are deceiving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خَفَقَتْ عِنْدَ رَأْسِي أَجْنِحَةُ الْمَوْتِ؟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wings of death are fluttering over my head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فَمَا لِي لا أَبْكِي؟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why should I not weep?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219199"/>
            <a:ext cx="9906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ar-SA" dirty="0"/>
              <a:t>وَأَنَّ فِي اللَّهْفِ إلَى جُودِكَ وَالرِّضَا بِقَضَائِكَ عِوَضاً مِنْ مَنْعِ الْبَاخِلِينَ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to long for Your beneficence and to accept Your will and </a:t>
            </a:r>
            <a:r>
              <a:rPr lang="en-US" dirty="0" err="1"/>
              <a:t>judgement</a:t>
            </a:r>
            <a:r>
              <a:rPr lang="en-US" dirty="0"/>
              <a:t> are well compensation for that which the close-fisted misers deny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soul’s departing my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لِظُلْمَةِ قَبْرِي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darkness of my grave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لِضِيقِ لَحْدِي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narrowness of my vault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لِسُؤَالِ مُنْكَرٍ وَنَكِيرٍ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</a:t>
            </a:r>
            <a:r>
              <a:rPr lang="en-US" dirty="0" err="1"/>
              <a:t>Munkar</a:t>
            </a:r>
            <a:r>
              <a:rPr lang="en-US" dirty="0"/>
              <a:t> and </a:t>
            </a:r>
            <a:r>
              <a:rPr lang="en-US" dirty="0" err="1"/>
              <a:t>Nakeer</a:t>
            </a:r>
            <a:r>
              <a:rPr lang="en-US" dirty="0"/>
              <a:t> (the two angels interrogating in graves) being interrogating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لِخُرُوجِي مِنْ قَبْرِي عُرْيَاناً ذَلِيلاً حَامِلاً</a:t>
            </a:r>
            <a:br>
              <a:rPr lang="en-US" dirty="0"/>
            </a:br>
            <a:r>
              <a:rPr lang="ar-SA" dirty="0"/>
              <a:t>ثِقْلِي عَلَى ظَهْرِي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coming out of my grave (on the Resurrection Day) naked, humiliated, carrying my burdens on my back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أَنْظُرُ مَرَّةً عَنْ يَمِينِي وَأُخْرَى عَنْ شِمَالِي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Distributing my sights to my right and my left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إذِ الْخَلائِقُ فِي شَأْنٍ غَيْرِ شَأْنِي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Behold! The creatures will each be engaged with matters other than mine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”لِكُلِّ </a:t>
            </a:r>
            <a:r>
              <a:rPr lang="ar-SA" dirty="0" err="1"/>
              <a:t>ٱمْرِئٍ</a:t>
            </a:r>
            <a:r>
              <a:rPr lang="ar-SA" dirty="0"/>
              <a:t> مِنْهُمْ يَوْمَئِذٍ شَانٌ يُغْنِيهِ“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man that day will have concern enough to make him heedless of 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”وُجُوهٌ يَوْمَئِذٍ مُسْفِرَةٌ ضَاحِكَةٌ مُسْتَبْشِرَةٌ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Many faces on that day shall be bright, laughing, joyous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وَوُجُوهٌ يَوْمَئِذٍ عَلَيْهَا غَبَرَةٌ تَرْهَقُهَا قَتَرَةٌ“ وَذِلَّةٌ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many faces on that day, on them shall be dust. Darkness, and humiliation, shall cover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وَمَنْدُوحَةً عَمَّا فِي أَيْدِي الْمُسْتَأْثِرِينَ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alternative to that which is possessed by the stingy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مُعَوَّلِي وَمُعْتَمَدِي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I depend and rely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I put my hope and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I 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تُصِيبُ بِرَحْمَتِكَ مَنْ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direct Your mercy towards whomsoever You 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وَتَهْدِي بِكَرَامَتِكَ مَنْ تُحِبُّ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guide, out of Your honoring, whomsoever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مَا نَقّيْتَ مِنَ الشّرْكِ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for You have purified my heart from polytheism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الْحَمْدُ عَلَى بَسْطِ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praise be to You for You have made my tongue express utterly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أَفَبِلِسَانِي</a:t>
            </a:r>
            <a:r>
              <a:rPr lang="ar-SA" dirty="0"/>
              <a:t> هذَا الْكَالِّ أَشْكُرُكَ؟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praise You properly while my tongue is too short to do so?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بِغَايَةِ جُهْدِي فِي عَمَلِي أُرْضِيكَ؟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please You while the extent of my efforts is too short to do so?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لِسَانِي يَا رَبِّ فِي جَنْبِ شُكْرِكَ؟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extent can my tongue reach if compared to the limitless extent of thanking You?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وَأَنِّ الرَّاحِـلَ إلَيْكَ قَرِيبُ الْمَسَافَةِ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he who travels towards You will easily reach his destination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عَمَلِي فِي جَنْبِ نِعَمِكَ وَإحْسَانِكَ؟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amount can my efforts reach if compared to the limitless amount of Your graces and favors?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إنَّ جُودَكَ بَسَطَ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God! It is certainly Your benevolence that has given me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وَشُكْرَكَ قَبِلَ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thanks to You that have granted approval for my deeds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إلَيْكَ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For You do I desire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do I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تَأْمِيلِي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do I look forward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سَاقَنِي إلَيْكَ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my hope that has driven me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وَعَلَيْكَ يَا وَاحِدِي عَكَفَتْ هِمَّتِي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You, O Unique, do I direct my determination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وَفِيمَا عِنْدَكَ انْبَسَطَتْ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that which You have are my desires directed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خَالِصُ رَجَائِي وَخَوْفِي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 is the ultimate of my hope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وَأَنَّكَ لا تَحْتَجِبُ عَنْ خَلْقِكَ</a:t>
            </a:r>
            <a:br>
              <a:rPr lang="en-US" dirty="0"/>
            </a:br>
            <a:r>
              <a:rPr lang="ar-SA" dirty="0"/>
              <a:t>إلاّ أَنْ تَحْجُبَهُمُ الأَعْمَالُ دُونَكَ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do not conceal Yourself against Your creatures unless their evildoings stand between them and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أَنِسَتْ مَحَبَّتِي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become familiar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أَلْقَيْتُ بِيَدِي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have I submitted my hand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طَاعَتِكَ مَدَدْتُ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the rope of the obedience to You have I extended my fears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مَوْلايَ بِذِكْرِكَ عَاشَ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only through mentioning You have my heart lived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وَبِمُنَاجَاتِكَ بَرَّدْتُ أَلَمَ الْخَوْفِ عَنِّي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only through my confidential conversations with You have I cooled the pains of my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مَوْلايَ </a:t>
            </a:r>
            <a:r>
              <a:rPr lang="ar-SA" dirty="0" err="1"/>
              <a:t>وَيَا</a:t>
            </a:r>
            <a:r>
              <a:rPr lang="ar-SA" dirty="0"/>
              <a:t> مُؤَمَّلِي </a:t>
            </a:r>
            <a:r>
              <a:rPr lang="ar-SA" dirty="0" err="1"/>
              <a:t>وَيَا</a:t>
            </a:r>
            <a:r>
              <a:rPr lang="ar-SA" dirty="0"/>
              <a:t> مُنْتَهَى سُؤْلِي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Master; O my Trusty Patron; O the Ultimate Hope;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فَرِّقْ بَيْنِي وَبَيْنَ ذَنْبِيَ الْمَانِعِ لِي مِنْ لُزُومِ 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separate me from my transgressions which prevent me from adhering to the obedience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فَإنَّمَا أَسْأَلُكَ لِقَدِيمِ الرَّجَاءِ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only pray You on account of my eternal faith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وَعَظِيمِ الطَّمَعِ مِنْكَ الَّذِي أَوْجَبْتَهُ عَلَى نَفْسِكَ</a:t>
            </a:r>
            <a:br>
              <a:rPr lang="en-US" dirty="0"/>
            </a:br>
            <a:r>
              <a:rPr lang="ar-SA" dirty="0"/>
              <a:t>مِنَ الرَّأْفَةِ وَالرَّحْمَةِ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desire for Your mercy and kindness that You have made incumbent upon Yourself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فَالأَمْرُ لَكَ 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 whole affair is Yours alone, there is no partner with You at 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لا تُؤَدِّبْنِي بِعُقُوبَتِكَ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Do not discipline me by means of Your punishment</a:t>
            </a:r>
          </a:p>
        </p:txBody>
      </p:sp>
      <p:sp>
        <p:nvSpPr>
          <p:cNvPr id="6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la tu-addibni bi’uqubatik(a)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قَصَدْتُ إلَيْكَ بِطَلِبَتِي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thus turning to You carrying my appeals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وَالْخَلْقُ كُلُّهُمْ عِيَالُكَ وَفِي قَبْضَتِكَ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the creatures are dependent upon You and are in Your grip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وَكُلُّ شَيْءٍ خَاضِعٌ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are submissive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تَبَارَكْتَ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You,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ارْحَمْنِي إذَا انْقَطَعَتْ حُجَّتِي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have mercy on me when my argument is proven nil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وَكَلَّ عَنْ جَوَابِكَ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tongue can no longer find any answer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وَطَاشَ عِنْدَ سُؤَالِكَ إيَّايَ لُبِّي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mind scatters as soon as You begin to interrogate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عَظِيمَ رَجَائِي لا تُخَيِّبْنِي إذَا اشْتَدَّتْ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great hope, do not forsake me when my need terribly increases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لِجَهْلِي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reject me on account of my ignorance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تَمْنَعْنِي لِقِلَّةِ صَبْرِي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stop conferring upon me on account of my lack of patience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لِفَقْرِي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for I am poor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وَتَوَجَّهْتُ إلَيْكَ بِحَاجَتِي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directing towards You carrying my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لِضَعْفِي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upon me for I am weak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مُعْتَمَدِي وَمُعَوَّلِي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do I rely and lean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my hope and in You do I have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do I attach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وَبِفِنَائِكَ أَحُطُّ رَحْلِي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Your courtyard do I dwell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وَبِجُودِكَ أَقْصِدُ 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out of Your benevolence do I declare my request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وَبِكَرَمِكَ أَيْ رَبِّ أَسْتَفْتِحُ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Your generosity, O my Lord, do I begin my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وَلَدَيْكَ أَرْجُو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do I desire for meeting my needs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وَبِغِنَاكَ أَجْبُرُ عَيْلَتِي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wealth do I settle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وَتَحْتَ ظِلِّ عَفْوِكَ قِيَامِي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 the shade of Your pardon do I stand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وَجَعَلْتُ بِكَ اسْتِغَاثَتِي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the help of You alone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جُودِكَ وَكَرَمِكَ أَرْفَعُ بَصَرِي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Your benevolence and generosity do I raise my sight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مَعْرُوفِكَ أُدِيمُ نَظَرِي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persistently look for Your favors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تُحْرِقْنِي بِالنَّارِ وَأَنْتَ مَوْضِعُ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let the flames of the Fire consume me while You are my ultimate hope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تُسْكِنِّي الْهَاوِيَةَ فَإنَّكَ قُرَّةُ عَيْنِي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embed me in the deep black abyss while You are the delight of my eyes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لا تُكَذِّبْ ظَنِّي بِإحْسَانِكَ</a:t>
            </a:r>
            <a:br>
              <a:rPr lang="en-US" dirty="0"/>
            </a:br>
            <a:r>
              <a:rPr lang="ar-SA" dirty="0"/>
              <a:t>وَمَعْرُوفِكَ فَإنَّكَ ثِقَتِي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do not thwart my idea about Your grace and favors, for in You I trust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تَحْرِمْنِي ثَوَابَكَ فَإنَّكَ الْعَارِفُ بِفَقْرِي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 of Your rewards, for You best know my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كَانَ قَدْ دَنَا أَجَلِي وَلَمْ يُقَرِّبْنِي مِنْكَ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my death is drawing near while my deeds have not yet drawn me near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فَقَدْ جَعَلْتُ الإعْتِرَافَ إلَيْكَ بِذَنْبِي وَسَائِلَ عِلَلِي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let my confession of having committed sins be my means of justification</a:t>
            </a:r>
          </a:p>
        </p:txBody>
      </p:sp>
    </p:spTree>
    <p:extLst>
      <p:ext uri="{BB962C8B-B14F-4D97-AF65-F5344CB8AC3E}">
        <p14:creationId xmlns:p14="http://schemas.microsoft.com/office/powerpoint/2010/main" val="39625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عَفَوْتَ فَمَنْ أَوْلَى مِنْكَ بِالْعَفْوِ؟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forgive, then who is worthier than You in forgiveness?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فَمَنْ أَعْدَلُ مِنْكَ فِي الْحُكْمِ؟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punish, then who is fairer than You in judgment?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وَبِدُعَائِكَ تَوَسُّلِي مِنْ غَيْرِ اسْتِحْقَاقٍ لاسْتِمَاعِكَ مِنِّي</a:t>
            </a:r>
            <a:br>
              <a:rPr lang="en-US" dirty="0"/>
            </a:br>
            <a:r>
              <a:rPr lang="ar-SA" dirty="0"/>
              <a:t>وَلا </a:t>
            </a:r>
            <a:r>
              <a:rPr lang="ar-SA" dirty="0" err="1"/>
              <a:t>اسْتِيجَابٍ</a:t>
            </a:r>
            <a:r>
              <a:rPr lang="ar-SA" dirty="0"/>
              <a:t> لِعَفْوِكَ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begging You through my prayer although I do not deserve to be observed by You or to be pardoned by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ارْحَمْ فِي هذِهِ الدُّنْيَا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my misery in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وَعِنْدَ الْمَوْتِ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grief at the time of death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الْقَبْرِ وَحْدَتِي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loneliness in the grave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اللَّحْدِ وَحْشَتِي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lonesomeness in the underground 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نُشِرْتُ لِلْحِسَابِ بَيْنَ يَدَيْكَ ذُلَّ مَوْقِفِي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humiliating situation when I shall be resurrected for account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وَاغْفِرْ لِي مَا خَفِيَ عَلَى الآدَمِيِّينَ مِنْ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deeds that have been concealed from the other human beings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وَأَدِمْ لِي مَا بِهِ سَتَرْتَنِي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permanent for me that on account of which You have covered my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صَرِيعاً عَلَى الْفِرَاشِ تُقَلِّبُنِي أَيْدِي أَحِبَّتِي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me when I am thrown on the death bed turned over at the hands of my dear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وَتَفَضَّلْ عَلَيَّ مَمْدُوداً عَلَى الْمُغْتَسَلِ</a:t>
            </a:r>
            <a:br>
              <a:rPr lang="en-US" dirty="0"/>
            </a:br>
            <a:r>
              <a:rPr lang="ar-SA" dirty="0"/>
              <a:t>يُقَلِّبُنِي صَالِحُ جِيرَتِي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a favor to me when I am laid on the table of the dead bathroom turned over at the hands of my righteous neighbors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وَتَحَنَّنْ عَلَيَّ مَحْمُولاً قَدْ تَنَاوَلَ الأَقْرِبَاءُ</a:t>
            </a:r>
            <a:br>
              <a:rPr lang="en-US" dirty="0"/>
            </a:br>
            <a:r>
              <a:rPr lang="ar-SA" dirty="0"/>
              <a:t>أَطْرَافَ جِنَازَتِي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kindly to me when I am carried while my relatives hold the edges of my coffin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لِثِقَتِي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 I have full confidence in Your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عَلَيَّ مَنْقُولاً قَدْ نَزَلْتُ بِكَ وَحِيداً فِي حُفْرَتِي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generous with me when I am carried, alone, to my hole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 فِي ذَلِكَ الْبَيْتِ الْجَدِيدِ غُرْبَتِي</a:t>
            </a:r>
            <a:br>
              <a:rPr lang="en-US" dirty="0"/>
            </a:br>
            <a:r>
              <a:rPr lang="ar-SA" dirty="0"/>
              <a:t>حَتَّى لا أَسْتَأْنِسَ بِغَيْرِكَ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my loneliness in that (new) dwelling so that I will not feel at ease with anyone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إنْ وَكَلْتَنِي إلَى نَفْسِي هَلَكْتُ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if you leave me for myself, I will certainly perish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فَبِمَنْ أَسْتَغِيثُ إنْ لَمْ تُقِلْنِي عَثْرَتِي؟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to whom will I resort if you do not overlook my slips?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فَإلَى مَنْ أَفْزَعُ إنْ فَقَدْتُ عِنَايَتَكَ فِي 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run for help if I miss Your care for me in my stay (in grave)?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مَنْ أَلْتَجِئُ إنْ لَمْ تُنَفِّسْ كُرْبَتِي؟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refer if You do not relieve my grief?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مَنْ 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Who will be with me?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 يَرْحَمُنِي إنْ لَمْ تَرْحَمْنِي؟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will have mercy on me if You do not?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وَفَضْلَ مَنْ أُؤَمِّلُ إنْ عَدِمْتُ فَضْلَكَ يَوْمَ فَاقَتِي؟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will I expect if I miss Your favors on the day of my neediness?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مَنِ الْفِرَارُ مِنَ الذُّنُوبِ إذَا انْقَضَى أَجَلِي؟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flee from my sins when my deadline comes?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وَسُكُونِي إلَى صِدْقِ وَعْدِكَ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relied upon the truthfulness of Your promise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لا تُعَذِّبْنِي وَأَنَا أَرْجُوكَ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do not punish me while I please You hopefully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(please do) give success to my expectations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dispel my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كَثْرَةَ ذُنُوبِي لا أَرْجُو فِيهَا إلاّ عَفْوَكَ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my numerous sins, I hope for nothing other than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أَسْأَلُكَ مَا لا أَسْتَحِقُّ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I am asking You for things that I do not deserve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verily the Lord of righteousness and the Lord of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فَاغْفِرْ لِي وَأَلْبِسْنِي مِنْ نَظَرِكَ ثَوْباً يُغَطِّي عَلَيَّ التَّبِعَاتِ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forgive me and dress me, out of Your relief, a garment covering all my defects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وَتَغْفِرُهَا لِي وَلا أُطَالَبُ بِهَا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them for me so that I will not responsible for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ذُو مَنٍّ قَدِيمٍ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the Lord of eternal favoring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وَصَفْحٍ عَظِيمٍ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great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وَلَجَائِي</a:t>
            </a:r>
            <a:r>
              <a:rPr lang="ar-SA" dirty="0"/>
              <a:t> إلَى الإيمَانِ بِتَوْحِيدِكَ</a:t>
            </a:r>
            <a:br>
              <a:rPr lang="en-US" dirty="0"/>
            </a:br>
            <a:r>
              <a:rPr lang="ar-SA" dirty="0"/>
              <a:t> وَيَقِينِي بِمَعْرِفَتِكَ مِنِّي أَنْ لا رَبَّ لِي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shelter with my faith in Your Oneness and my certitude in the fact -which you know- that I have no Lord other than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وَتَجَاوُزٍ كَرِيمٍ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liberal exoneration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تُفِيضُ سَيْبَكَ عَلَى مَنْ لا يَسْأَلُكَ وَعَلَى الْجَاحِدِينَ بِرُبُوْبِيَّتِكَ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make Your flowing graces reach those who never pray You and those who deny Your Lordship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فَكَيْفَ سَيِّدِي بِمَنْ سَأَلَكَ وَأَيْقَنَ أَنَّ الْخَلْقَ لَكَ وَالأَمْرَ إلَيْكَ؟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Master, what should You do to those whom pray You and believe undoubtedly that You manage all creation and all affairs!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تَبَارَكْتَ وَتَعَالَيْتَ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by You and Exalted be You, O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عَبْدُكَ بِبَابِكَ أَقَامَتْهُ الْخَصَاصَةُ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I, Your servant standing at Your door owing to neediness, am knocking at it suppliantly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يَقْرَعُ بَابَ إحْسَانِكَ بِدُعَائِهِ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knocking at it suppliantly</a:t>
            </a:r>
          </a:p>
        </p:txBody>
      </p:sp>
    </p:spTree>
    <p:extLst>
      <p:ext uri="{BB962C8B-B14F-4D97-AF65-F5344CB8AC3E}">
        <p14:creationId xmlns:p14="http://schemas.microsoft.com/office/powerpoint/2010/main" val="30208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فَلا تُعْرِضْ بِوَجْهِكَ الْكَرِيمِ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turn Your generous Face away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وَاقْبَلْ مِنِّي مَا أَقُولُ فَقَدْ دَعَوْتُ بِهذَا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accept that which I utter, for I have prayed using this supplication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 وَأَنَا أَرْجُو أَنْ لا تَرُدَّنِي مَعْرِفَةً مِنِّي بِرَأْفَتِكَ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that You will not reject me since I have full awareness with Your kindness and mercifulness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لا يُحْفِيكَ سَائِلٌ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It is You Whom is never disturbed by any suppliant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إلهَ إلاَّ أَنْتَ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god save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يَنْقُصُكَ نَائِلٌ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kingdom is never decreased owing to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كَمَا تَقُولُ وَفَوْقَ مَا نَقُولُ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as exactly as You describe Yourself and is above all that which we say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صَبْراً جَمِيلاً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comely patience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وَفَرَجاً قَرِيباً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immediate relief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وَقَوْلاً صَادِقاً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truthful wording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وَأَجْراً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splendid reward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يَا رَبِّ مِنَ الْخَيْرِ كُلِّهِ مَا عَلِمْتُ مِنْهُ وَمَا لَمْ أَعْلَمْ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for all goodness, be it known by me or unknown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اللّهُمَّ مِنْ خَيْرِ مَا سَأَلَكَ مِنْهُ عِبَادُكَ الصَّالِحُونَ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</a:t>
            </a:r>
            <a:r>
              <a:rPr lang="en-US" dirty="0" err="1"/>
              <a:t>Allāh</a:t>
            </a:r>
            <a:r>
              <a:rPr lang="en-US" dirty="0"/>
              <a:t>, for the goodness that Your righteous servants have besought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 All-excellent One that is asked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وَأَجْوَدَ مَنْ أَعْطَى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All-benevolent of those who may give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Alone without having any partner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سُؤْلِي فِي نَفْسِي وَأَهْلِي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respond to my request as regards myself and my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وَوَالِدَيَّ وَوُلْدِي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parents and my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وَأَهْلِ حُزَانَتِي وَإخْوَانِي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comrades and my brothers-in-faith,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وَأَرْغِدْ عَيْشِي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bless my living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وَأَظْهِرْ مُرُوَّتِي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manifest my integrity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وَأَصْلِحْ جَمِيعَ أَحْوَالِي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(d) set aright all my affairs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مِمَّنْ أَطَلْتَ عُمْرَهُ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those whom You decide to live long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وَحَسَّنْتَ عَمَلَهُ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whose deeds are righteous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وَأَتْمَمْتَ عَلَيْهِ نِعْمَتَكَ وَرَضِيتَ عَنْهُ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for whom You have perfected Your favors and those with whom You are pleased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وَأَحْيَيْتَهُ حَيَاةً طَيِّبَةً فِي أَدْوَمِ السُّرُورِ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whom You have granted comfortable life with permanent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أَنْتَ الْقَائِلُ وَقَوْلُكَ حَقٌّ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It is You Who have said, and Your sayings are always 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وَأَسْبَغِ الْكَرَامَةِ وَأَتَمِّ الْعَيْشِ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reputable honor and perfect contentment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تَفْعَلُ مَا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do whatever You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يَفْعَلُ مَا يَشَاءُ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none else can ever do what one wills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خُصَّنِي مِنْكَ بِخَاصَّةِ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give me exclusively the grace of private mention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شَيْئاً مِمَّا أَتَقَرَّبُ بِهِ فِي آنَاءِ اللَّيْلِ وَأَطْرَافِ النَّهَارِ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any of the things by which I seek Your nearness in the hours of the night and the ends of the days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رِيَاءً وَلا سُمْعَةً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Take the form of ostentation or showing off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أَشَراً وَلا بَطَراً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pretension or insolence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لَكَ مِنَ الْخَاشِعِينَ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humble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السَّعَةَ فِي الرِّزْقِ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affluent means of livelihood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وَالأَمْنَ فِي الْوَطَنِ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security in my homeland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تَمْكُرْ بِي فِي حِيلَتِكَ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subject me to Your planned strategy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وَوَعْدُكَ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promise is always valid: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وَقُرَّةَ الْعَيْنِ فِي الأَهْلِ وَالْمَالِ وَالْوَلَدِ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delight in my family, property, and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وَالْمُقَامَ فِي نِعَمِكَ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permanence of Your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وَالصِّحَّةَ فِي الْجِسْمِ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healthy trunk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وَالْقُوَّةَ فِي الْبَدَنِ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strong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وَالسَّلامَةَ فِي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sound creed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وَاسْتَعْمِلْنِي بِطَاعَتِكَ وَطَاعَةِ رَسُولِكَ 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dedicate my affairs to the obedience to You and to Your Messenger, Muhammad—</a:t>
            </a:r>
            <a:r>
              <a:rPr lang="en-US" dirty="0" err="1"/>
              <a:t>Allāh’s</a:t>
            </a:r>
            <a:r>
              <a:rPr lang="en-US" dirty="0"/>
              <a:t> blessings be upon him and his Family—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أَبَداً مَا اسْتَعْمَرْتَنِي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give me life</a:t>
            </a:r>
          </a:p>
        </p:txBody>
      </p:sp>
    </p:spTree>
    <p:extLst>
      <p:ext uri="{BB962C8B-B14F-4D97-AF65-F5344CB8AC3E}">
        <p14:creationId xmlns:p14="http://schemas.microsoft.com/office/powerpoint/2010/main" val="2172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أَوْفَرِ عِبَادِكَ عِنْدَكَ نَصِيباً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rewarded servants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فِي كُلِّ خَيْرٍ أَنْزَلْتَهُ وَتُنْزِلُهُ فِي شَهْرِ رَمَضَانَ فِي لَيْلَةِ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each and every item of goodness that You have descended and You will descend during the month of Ramadan and in the Grand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أَنْتَ مُنْزِلُهُ فِي كُلِّ سَنَةٍ مِنْ رَحْمَةٍ تَنْشُرُهَا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all that which You decide to descend throughout the year, including mercy that You spread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”وَاسْأَلُوا اللَّهَ مِنْ فَضْلِهِ إِنَّ اللَّهَ كَانَ بِكُلِّ شَيْءٍ عَلِيماً.“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“Ask </a:t>
            </a:r>
            <a:r>
              <a:rPr lang="en-US" dirty="0" err="1"/>
              <a:t>Allāh</a:t>
            </a:r>
            <a:r>
              <a:rPr lang="en-US" dirty="0"/>
              <a:t> of His bounty. Verily </a:t>
            </a:r>
            <a:r>
              <a:rPr lang="en-US" dirty="0" err="1"/>
              <a:t>Allāh</a:t>
            </a:r>
            <a:r>
              <a:rPr lang="en-US" dirty="0"/>
              <a:t> is ever Merciful to you.”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وَعَافِيَةٍ تُلْبِسُهَا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health with which You adorn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وَبَلِيَّةٍ تَدْفَعُهَا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misfortune that You repel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وَحَسَنَاتٍ تَتَقَبَّلُهَا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deeds that You admit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وَسَيِّئَاتٍ تَتَجَاوَزُ عَنْهَا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 فِي عَامِنَا هذَا وَفِي كُلِّ عَامٍ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with the pilgrimage to Your Holy House in this year plus all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رِزْقاً وَاسِعاً مِنْ فَضْلِكَ الْوَاسِعِ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prosperous sustenance out of Your limitless bounty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وَاصْرِفْ عَنِّي يَا سَيِّدِي الأَسْوَاءَ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dismiss, O my Master, all evils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وَاقْضِ عَنِّي الدَّيْنَ وَالظُّلامَاتِ حَتَّى لا أَتَأَذَّى بِشَيْءٍ مِنْهُ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settle my debts as well as my evildoings so that I will be saved from their liabilities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وَخُذْ عَنِّي بِأَسْمَاعِ وَأَبْصَارِ أَعْدَائِي وَحُسَّادِي وَالْبَاغِينَ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hearings and sights of my enemies, those who envy me, and those who intend to oppress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وَانْصُرْنِي عَلَيْهِمْ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back me against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وَلَيْسَ مِنْ صِفَاتِكَ يَا سَيِّدِي</a:t>
            </a:r>
            <a:br>
              <a:rPr lang="en-US" dirty="0"/>
            </a:br>
            <a:r>
              <a:rPr lang="ar-SA" dirty="0"/>
              <a:t>أَنْ تَأْمُرَ بِالسُّؤَالِ وَتَمْنَعَ الْعَطِيَّةَ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not Your habit, O my Chief, that You instruct (us) to implore You and then You stop giving (us)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وَأَقِرَّ عَيْنِي وَفَرِّحْ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delight to my eye and joy to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مِنْ هَمِّي وَكَرْبِي فَرَجاً وَمَخْرَجاً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relief and exit against my grief and misery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مَنْ أَرَادَنِي بِسُوءٍ مِنْ جَمِيعِ خَلْقِكَ تَحْتَ قَدَمَيَّ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all those who intend evil to me, among all Your creatures, be under my feet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شَرَّ الشَّيْطَانِ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against the evil of Satan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وَشَرَّ 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evil of the ruling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وَسَيِّئَاتِ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consequences of my evildoings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وَطَهِّرْنِي مِنَ الذُّنُوبِ كُلِّهَا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all my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وَأَجِرْنِي مِنَ النَّارِ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Hellfire on account of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وَأَدْخِلْنِي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allow me to enter Paradise on account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وَزَوِّجْنِي مِنَ الْحُورِ الْعِينِ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marry me off the women of Paradise on account of Your grace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الْمَنَّانُ بِالْعَطِيَّاتِ عَلَى أَهْلِ مَمْلَكَتِكَ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All-benefactor Who confers upon the people of Your Kingdom with (innumerable) donations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وَأَلْحِقْنِي بِأَوْلِيَائِكَ الصَّالِحِينَ مُحَمَّدٍ </a:t>
            </a:r>
            <a:r>
              <a:rPr lang="ar-SA" dirty="0" err="1"/>
              <a:t>وَآلِهِ</a:t>
            </a:r>
            <a:r>
              <a:rPr lang="ar-SA" dirty="0"/>
              <a:t> الأَبْرَارِ الطَّيِّبِينَ الطَّاهِرِينَ الأَخْيَارِ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to Your righteous intimate servants—Muhammad and his Family, the purified, the immaculate, and the pious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عَلَيْهِمْ وَعَلَى أَجْسَادِهِمْ وَأَرْوَاحِهِمْ وَرَحْمَةُ اللّهِ وَبَرَكَاتُهُ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peace, mercy, and blessings be upon their bodies and souls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وَعِزَّتِكَ وَجَلالِكَ لَئِنْ طَالَبْتَنِي بِذُنُوبِي </a:t>
            </a:r>
            <a:r>
              <a:rPr lang="ar-SA" dirty="0" err="1"/>
              <a:t>لأُطَالِبَنَّكَ</a:t>
            </a:r>
            <a:r>
              <a:rPr lang="ar-SA" dirty="0"/>
              <a:t>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my Master; I swear by Your Mighty and Your Glory, if You will interrogate me for my sins, I will demand with Your pardon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طَالَبْتَنِي بِلُؤْمِي </a:t>
            </a:r>
            <a:r>
              <a:rPr lang="ar-SA" dirty="0" err="1"/>
              <a:t>لأُطَالِبَنَّكَ</a:t>
            </a:r>
            <a:r>
              <a:rPr lang="ar-SA" dirty="0"/>
              <a:t>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interrogate me for my meanness, I will demand with Your kindness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أَدْخَلْتَنِي النَّارَ لأُخْبِرَنَّ أَهْلَ النَّارِ بِحُبِّي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order me to be taken to Hellfire, I will tell all the inhabitants therein that I love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إنْ كُنْتَ لا تَغْفِرُ إلاّ لأوْلِيَائِكَ وَأَهْلِ طَاعَتِكَ فَإلَى مَنْ يَفْزَعُ الْمُذْنِبُونَ؟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Master; if you forgive only Your intimate servants and those who obey You, to whom then will the guilty resort?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كُنْتَ لا تُكْرِمُ إلاّ أَهْلَ الْوَفَاءِ بِكَ فَبِمَنْ يَسْتَغِيثُ </a:t>
            </a:r>
            <a:r>
              <a:rPr lang="ar-SA" dirty="0" err="1"/>
              <a:t>الْمُسِيئُونَ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honor none but those who act loyally to You, then whose shelter will the evildoers seek?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أَدْخَلْتَنِي النَّارَ فَفِي ذلِكَ سُرُورُ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decide to put me in Hellfire, this will definitely please Your enemies!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أَدْخَلْتَنِي الْجَنَّةَ فَفِي ذلِكَ سُرُورُ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if You decide Paradise for me, then this will certainly please Your Prophet!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وَاللّهِ أَعْلَمُ أَنَّ سُرُورَ نَبِيِّكَ أَحَبُّ إلَيْكَ مِنْ سُرُورِ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by </a:t>
            </a:r>
            <a:r>
              <a:rPr lang="en-US" dirty="0" err="1"/>
              <a:t>Allāh</a:t>
            </a:r>
            <a:r>
              <a:rPr lang="en-US" dirty="0"/>
              <a:t> I swear, know for sure that the pleasure of Your Prophet is more favorable for You than the pleasure of Your enemies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وَالْعَائِدُ عَلَيْهِمْ بِتَحَنُّنِ رَأْفَتِكَ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All-generous Who meets them with the kindness of Your compassion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أَنْ تَمْلأ قَلْبِي حُبّاً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filling up my heart with love for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وَخَشْيَةً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وَتَصْدِيقاً بِكِتَابِكَ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belief in Your Book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وَإيمَاناً 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faith in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وَفَرَقاً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terror from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وَشَوْقاً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eagerness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ذَا الْجَلالِ وَالإكْرَامِ حَبِّبْ إلَيَّ لِقَاءَكَ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Glory and Honor: (please do) make me love meeting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وَأَحْبِبْ لِقَائِي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love my meeting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فِي لِقَائِكَ الرَّاحَةَ وَالْفَرَجَ وَالْكَرَامَةَ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meeting You entail comfort, relief, and honoring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أَلْحِقْنِي بِصَالِحِ مَنْ مَضَى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join me with the righteous ones among the past generations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رَبَّيْتَنِي فِي نِعَمِكَ وَإحْسَانِكَ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brought me up amid Your bounties and favors when I was little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صَالِحِ مَنْ بَقِيَ وَخُذْ بِي سَبِيلَ الصَّالِحِينَ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righteous ones of this generation, and guide me to the path of the righteous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نَفْسِي بِمَا تُعِينُ بِهِ الصَّالِحِينَ عَلَى أَنْفُسِهِمْ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against myself in the same way as You help the righteous ones control themselves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عَمَلِي بِأَحْسَنِهِ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deed with the best of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ثَوَابِي مِنْهُ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decide Paradise as the reward of my deeds on account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صَالِحِ مَا أَعْطَيْتَنِي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manage the good things that You have endowed upon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وَثَبِّتْنِي يَا رَبِّ وَلا تَرُدَّنِي فِي سُوءٍ اسْتَنْقَذْتَنِي مِنْهُ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firm, O Lord, and do not make be return to evildoing after You have saved me from it, O the Lord of the worlds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لا أَجَلَ لَهُ دُونَ لِقَائِكَ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faith that does not stop until I meet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أَحْيِنِي مَا أَحْيَيْتَنِي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grant me life, (please do) connect me to that faith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إذَا تَوَفَّيْتَنِي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decide to grasp my soul, make me carry that faith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وَابْعَثْنِي إذَا بَعَثْتَنِي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resurrect me, make me carry it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وَنَوَّهْتَ بِاسْمِي كَبِيراً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mentioned me when I have grown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وَأَبْرِئْ قَلْبِي مِنَ الرِّيَاءِ وَالشَّكِّ وَالسُّمْعَةِ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my heart from showing off, suspicion, and pretension in the affairs of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حَتَّى يَكُونَ عَمَلِي خَالِصاً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deed will be purely intended for Your sake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بَصِيرَةً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discerning awareness in Your religion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وَفَهْماً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understanding of Your laws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وَفِقْهاً فِي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Your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وَكِفْلَيْنِ مِنْ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two folds of Your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وَوَرَعاً يَحْجُزُنِي عَنْ مَعَاصِيكَ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piety that impedes me from disobeying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وَبَيِّضْ وَجْهِي بِنُورِكَ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face glitter on account of Your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رَغْبَتِي فِيمَا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desire for nothing but that which You 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فِي سَبِيلِكَ وَعَلَى مِلَّةِ رَسُولِكَ</a:t>
            </a:r>
            <a:br>
              <a:rPr lang="en-US" dirty="0"/>
            </a:br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I die, make me die following Your Path and carrying the principles of Your Prophet—</a:t>
            </a:r>
            <a:r>
              <a:rPr lang="en-US" dirty="0" err="1"/>
              <a:t>Allāh’s</a:t>
            </a:r>
            <a:r>
              <a:rPr lang="en-US" dirty="0"/>
              <a:t> blessings be upon him and his Family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فَيَا مَنْ رَبَّانِي فِي الدُّنْيَا بِإحْسَانِهِ وَتَفَضُّلِهِ وَنِعَمِهِ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He Who brought me up in this world with His bounties, favors, and graces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أَعُوذُ بِكَ مِنَ الْكَسَلِ وَالْفَشَلِ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seek Your protection against laziness and failure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وَالْهَمِّ وَالْجُبْنِ وَالْبُخْلِ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grief, cowardice, and stinginess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وَالْغَفْلَةِ وَالْقَسْوَةِ وَالْمَسْكَنَةِ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inattentiveness, brutality, and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وَالْفَقْرِ وَالْفَاقَةِ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neediness and destitution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وَكُلِّ بَلِيَّةٍ وَالْفَوَاحِشِ مَا ظَهَرَ مِنْهَا وَمَا بَطَنَ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all misfortunes and all shameful deeds, whether open or secret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مِنْ نَفْسٍ لا تَقْنَعُ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Your protection against having unsatisfied 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وَبَطْنٍ لا يَشْبَعُ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insatiate stomach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وَقَلْبٍ لا يَخْشَعُ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fearless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وَدُعَاءٍ لا يُسْمَعُ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unanswered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وَعَمَلٍ لا يَنْفَعُ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futile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وَأَشَارَ لِي فِي الآخِرَةِ إلَى عَفْوِهِ وَكَرَمِهِ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in the Hereafter, will have referred to me with His amnesty and generosity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يَا رَبِّ عَلَى نَفْسِي وَدِينِي وَمَالِي</a:t>
            </a:r>
            <a:br>
              <a:rPr lang="en-US" dirty="0"/>
            </a:br>
            <a:r>
              <a:rPr lang="ar-SA" dirty="0"/>
              <a:t>وَعَلَى جَمِيعِ مَا رَزَقْتَنِي مِنَ الشَّيْطَانِ الرَّجِيمِ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You, O Lord, to guard myself, my religion, my properties, and all that which You have granted me against Satan, the accursed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السَّمِيعُ الْعَلِيمُ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the All-hearing, the All-knowing.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إنَّهُ لا يُجِيرُنِي مِنْكَ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definitely, none can ever save me against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أَجِدُ مِنْ دُونِكَ مُلْتَحَداً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can never find any shelter against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تَجْعَلْ نَفْسِي فِي شَيْءٍ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do not make anything that brings about Your punishment control over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بِهَلَكَةٍ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me lead myself to perdition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تَرُدَّنِي بِعَذَابٍ أَلِيمٍ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me deserve the painful chastisement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تَقَبَّلْ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from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وَأَعْلِ ذِكْرِي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reputation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وَارْفَعْ دَرَجَتِي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elevate my rank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مَعْرِفَتِي يَا مَوْلايَ دَلِيلِي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acquaintance with You, O my Lord, is the path taking me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وَحُطَّ وِزْرِي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exonerate my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تَذْكُرْنِي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to me with my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ثَوَابَ مَجْلِسِي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the reward of my 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مَنْطِقِي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utterance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دُعَائِي رِضَاكَ وَالْجَنَّةَ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prayer be Your pleasure and Paradise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وَأَعْطِنِي يَا رَبِّ جَمِيعَ مَا سَأَلْتُكَ وَزِدْنِي مِنْ فَضْلِكَ إنِّي إلَيْكَ رَاغِبٌ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my, O Lord, all that which I have asked for from You and grant me more favor, for I seek none but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</a:t>
            </a:r>
          </a:p>
        </p:txBody>
      </p:sp>
    </p:spTree>
    <p:extLst>
      <p:ext uri="{BB962C8B-B14F-4D97-AF65-F5344CB8AC3E}">
        <p14:creationId xmlns:p14="http://schemas.microsoft.com/office/powerpoint/2010/main" val="32781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إنَّكَ أَنْزَلْتَ فِي كِتَابِكَ أَنْ نَعْفُوَ عَمَّنْ ظَلَمَنَا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ordered us in Your book that we should overlook those who wrong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ظَلَمْنَا أَنْفُسَنَا فَاعْفُ عَنَّا فَإنَّكَ أَوْلَى بِذلِكَ مِنَّا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wronged ourselves; so, forgive us, for You are worthier of forgiveness than we 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أَنْ لا نَرُدَّ سَائِلاً عَنْ أَبْوَابِنَا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not to reject any beggar being on our doors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مِنْ أَيْنَ لِيَ الْخَيْرُ يَا رَبِّ وَلا يُوجَدُ إلاّ مِنْ عِنْدِكَ؟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attain welfare, O Lord, while it is not found anywhere save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وَحُبِّي لَكَ شَفِيعِي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love for You is the intermediary between You and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جِئْتُكَ سَائِلاً فَلا تَرُدَّنِي إلاّ بِقَضَاءِ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You; so, do not reject me; rather respond to my need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بِالإحْسَانِ إلَى مَا مَلَكَتْ أَيْمَانُنَا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to act nicely to those under our authorities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وَنَحْنُ أَرِقَّاؤُكَ فَأَعْتِقْ رِقَابَنَا مِنَ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are surely under Your authority; so, release us from Hellfire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مَفْزَعِي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Shelter whenever I am aggrieved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غَوْثِي عِنْدَ شِدَّتِي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Aid whenever hardships hit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إلَيْكَ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have I resorted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اسْتَغَثْتُ وَلُذْتُ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sought refuge and haven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أَلُوذُ بِسِوَاكَ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none save You shall I ever resort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أَطْلُبُ الْفَرَجَ إلاّ مِنْكَ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none save You shall I ever seek for relief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فَأَغِثْنِي وَفَرِّجْ عَنِّي يَا مَنْ يَقْبَلُ الْيَسِيرَ وَيَعْفُو عَنِ الْكَثِيرِ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aid me and relieve my hardship, O He Who accepts the little (deed) and overlooks the much (wrong)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وَاثِقٌ مِنْ دَلِيلِي بِدَلالَتِكَ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sure of the path to which You have lead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اقْبَلْ مِنِّي الْيَسِيرَ وَاعْفُ عَنِّي الْكَثِيرَ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Accept my little (deed) and overlook my much (wrong)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الرَّحِيمُ الْغَفُورُ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certainly the All-merciful, the All-forgiving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تُبَاشِرُ بِهِ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faith that covers my heart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وَيَقِيناً صَادِقاً حَتَّى أَعْلَمَ أَنَّهُ لَنْ يُصِيبَنِي إلاّ مَا كَتَبْتَ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honest conviction so that I will believe that none will inflict me save that which You have already known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وَرَضِّنِي مِنَ الْعَيْشِ بِمَا قَسَمْتَ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be satisfied with my livelihood that You have decided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most Merciful of all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وَسَاكِنٌ مِنْ شَفِيعِي إلَى شَفَاعَتِكَ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my intermediary’s success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سَيِّدِي بِلِسَانٍ قَدْ أَخْرَسَهُ ذَنْبُهُ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my Chief, with a tongue muted by its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رَبِّ أُنَاجِيكَ بِقَلْبٍ قَدْ </a:t>
            </a:r>
            <a:r>
              <a:rPr lang="ar-SA" dirty="0" err="1"/>
              <a:t>أَوْبَقَهُ</a:t>
            </a:r>
            <a:r>
              <a:rPr lang="ar-SA" dirty="0"/>
              <a:t> جُرْمُهُ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Lord! I confidentially speak to You with a heart degraded by its offenses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رَبِّ رَاهِباً رَاغِباً رَاجِياً خَائِفاً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with terror, desire, hope, and fear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إذَا رَأَيْتُ مَوْلايَ ذُنُوبِي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I think of my sins, O my Master, I panic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رَأَيْتُ كَرَمَكَ طَمِعْتُ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when I think of Your generosity, I feel desirous (for Your pardon)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فَخَيْرُ رَاحِمٍ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if You forgive me, You are already the best of those who show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فَغَيْرُ ظَالِمٍ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punish me, You are then not wronging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أَيْنَ لِيَ النَّجَاةُ وَلا تُسْتَطَاعُ إلاّ بِكَ؟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find redemption while it cannot be attained save through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حُجَّتِي يَا اللّهُ فِي جُرْأَتِي عَلَى مَسْأَلَتِكَ مَعَ إتْيَانِي</a:t>
            </a:r>
            <a:br>
              <a:rPr lang="en-US" dirty="0"/>
            </a:br>
            <a:r>
              <a:rPr lang="ar-SA" dirty="0"/>
              <a:t>مَا تَكْرَهُ جُودُكَ وَكَرَمُكَ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it is Your munificence and Your generosity, O </a:t>
            </a:r>
            <a:r>
              <a:rPr lang="en-US" dirty="0" err="1"/>
              <a:t>Allāh</a:t>
            </a:r>
            <a:r>
              <a:rPr lang="en-US" dirty="0"/>
              <a:t>, that gave me the courage to pray You despite that I have committed things that You dislike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وَعُدَّتِي فِي شِدَّتِي مَعَ قِلَّةِ حَيَائِي</a:t>
            </a:r>
            <a:br>
              <a:rPr lang="en-US" dirty="0"/>
            </a:br>
            <a:r>
              <a:rPr lang="ar-SA" dirty="0"/>
              <a:t>رَأْفَتُكَ وَرَحْمَتُكَ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kindness and mercy that I use as my means during misfortunes inflicting me despite my shamelessness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رَجَوْتُ أَنْ لا تَخِيبَ بَيْنَ ذَيْنِ وَذَيْنِ مُنْيَتِي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thus hope that my expectation will not be disappointed amid these two matters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make my hopes become real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وَاسْمَعْ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please do answer my prayers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وَأَفْضَلَ مَنْ رَجَاهُ رَاجٍ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عَظُمَ يَا سَيِّدِي أَمَلِي وَسَاءَ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expectation, O my Chief, has been great but my deed has been bad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فَأَعْطِنِي مِنْ عَفْوِكَ بِمِقْدَارِ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grant me Your pardon as much as my expectation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تُؤَاخِذْنِي </a:t>
            </a:r>
            <a:r>
              <a:rPr lang="ar-SA" dirty="0" err="1"/>
              <a:t>بِأَسْوَءِ</a:t>
            </a:r>
            <a:r>
              <a:rPr lang="ar-SA" dirty="0"/>
              <a:t>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punish me for the worst of my deed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الَّذِي أَحْسَنَ اسْتَغْنَى عَنْ عَوْنِكَ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he who has done righteous deeds can dispense with Your aid and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كَرَمَكَ يَجِلُّ عَنْ مُجَازَاةِ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Your generosity is too great to be compared to the penalty of the guilty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وَحِلْمَكَ يَكْبُرُ عَنْ مُكَافأَةِ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tolerance is too immense to be compared to the punishment of the negligent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يَا سَيِّدِي عَائِذٌ بِفَضْلِكَ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O my Chief, am seeking refuge with Your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fleeing from You towards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amnesty that You have promised to confer upon him who keeps good idea about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رَبِّ؟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Lord! And what importance do I have?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me a favor out of Your benevolence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charitable to me by means of pardoning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 رَبِّ 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Cover me with Your protective covering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overlook reproaching me out of the generosity of Your Face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219199"/>
            <a:ext cx="96012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الَّذِي أَسَاءَ وَاجْتَرَأَ عَلَيْكَ وَلَمْ يُرْضِكَ خَرَجَ عَنْ قُدْرَتِكَ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he who did evildoings, dare to challenge you and did not arrive at Your pleasure find an exit out of Your power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فَلَوِ اطَّلَعَ الْيَوْمَ عَلَى ذَنْبِي غَيْرُكَ مَا فَعَلْتُهُ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fact, if anyone other than You have watched me while committing these sins, I may not commit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خِفْتُ تَعْجِيلَ الْعُقُوبَةِ لاجْتَنَبْتُهُ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had I anticipated immediateness of punishment, I might have avoided doing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ل</a:t>
            </a:r>
            <a:r>
              <a:rPr lang="ar-IQ" dirty="0"/>
              <a:t>ِ</a:t>
            </a:r>
            <a:r>
              <a:rPr lang="ar-SA" dirty="0"/>
              <a:t>أنَّكَ أَهْوَنُ النَّاظِرِينَ إلَيَّ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this does not mean that You are the least important of those who watch over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وَأَخَفُّ الْمُطَّلِعِينَ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You are the least weighty of those who observe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</a:t>
            </a:r>
            <a:r>
              <a:rPr lang="ar-IQ" dirty="0"/>
              <a:t>ِ</a:t>
            </a:r>
            <a:r>
              <a:rPr lang="ar-SA" dirty="0"/>
              <a:t>أنَّكَ يَا رَبِّ خَيْرُ السَّاتِرِينَ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Rather, this is because You, O my Lord, are the best of those who cover up (one’s defects)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وَأَحْكَمُ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wisest of those who judge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وَأَكْرَمُ الأَكْرَمِينَ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generous of those who act generously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سَتَّارُ الْعُيُوبِ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concealer of defects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غَفَّارُ الذُّنُوبِ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Forgiver of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عَلاَّمُ الْغُيُوبِ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Knower of the unseen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16294</TotalTime>
  <Words>11049</Words>
  <Application>Microsoft Office PowerPoint</Application>
  <PresentationFormat>Widescreen</PresentationFormat>
  <Paragraphs>1247</Paragraphs>
  <Slides>617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617</vt:i4>
      </vt:variant>
    </vt:vector>
  </HeadingPairs>
  <TitlesOfParts>
    <vt:vector size="625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إلهِي لا تُؤَدِّبْنِي بِعُقُوبَتِكَ</vt:lpstr>
      <vt:lpstr>وَلا تَمْكُرْ بِي فِي حِيلَتِكَ</vt:lpstr>
      <vt:lpstr>مِنْ أَيْنَ لِيَ الْخَيْرُ يَا رَبِّ وَلا يُوجَدُ إلاّ مِنْ عِنْدِكَ؟</vt:lpstr>
      <vt:lpstr>وَمِنْ أَيْنَ لِيَ النَّجَاةُ وَلا تُسْتَطَاعُ إلاّ بِكَ؟</vt:lpstr>
      <vt:lpstr>لا الَّذِي أَحْسَنَ اسْتَغْنَى عَنْ عَوْنِكَ وَرَحْمَتِكَ</vt:lpstr>
      <vt:lpstr>وَلا الَّذِي أَسَاءَ وَاجْتَرَأَ عَلَيْكَ وَلَمْ يُرْضِكَ خَرَجَ عَنْ قُدْرَتِكَ </vt:lpstr>
      <vt:lpstr>يَا رَبِّ …</vt:lpstr>
      <vt:lpstr>بِكَ عَرَفْتُكَ</vt:lpstr>
      <vt:lpstr>وَأَنْتَ دَلَلْتَنِي عَلَيْكَ وَدَعَوْتَنِي إلَيْكَ</vt:lpstr>
      <vt:lpstr>وَلَوْلا أَنْتَ لَمْ أَدْرِ مَا أَنْتَ</vt:lpstr>
      <vt:lpstr>الْحَمْدُ لِلّهِ الَّذِي أَدْعُوهُ فَيُجِيبُنِي</vt:lpstr>
      <vt:lpstr>وَإنْ كُنْتُ بَطِيئاً حِينَ يَدْعُونِي</vt:lpstr>
      <vt:lpstr>وَالْحَمْدُ لِلّهِ الَّذِي أَسْأَلُهُ فَيُعْطِينِي</vt:lpstr>
      <vt:lpstr>وَإنْ كُنْتُ بَخِيلاً حِينَ يَسْتَقْرِضُنِي</vt:lpstr>
      <vt:lpstr>وَالْحَمْدُ لِلّهِ الَّذِي أُنَادِيهِ كُلَّمَا شِئْتُ لِحَاجَتِي </vt:lpstr>
      <vt:lpstr>وَأَخْلُو بِهِ حَيْثُ شِئْتُ لِسِرِّي بِغَيْرِ شَفِيعٍ</vt:lpstr>
      <vt:lpstr>فَيَقْضِي لِي حَاجَتِي</vt:lpstr>
      <vt:lpstr>الْحَمْدُ لِلّهِ الَّذِي لا أَدْعُو غَيْرَهُ </vt:lpstr>
      <vt:lpstr>وَلَوْ دَعَوْتُ غَيْرَهُ لَمْ يَسْتَجِبْ لِي دُعَائِي</vt:lpstr>
      <vt:lpstr>وَالْحَمْدُ لِلّهِ الَّذِي لا أَرْجُو غَيْرَهُ </vt:lpstr>
      <vt:lpstr>وَلَوْ رَجَوْتُ غَيْرَهُ لأخْلَفَ رَجَائِي</vt:lpstr>
      <vt:lpstr>وَالْحَمْدُ لِلّهِ الَّذِي وَكَلَنِي إلَيْهِ فَأَكْرَمَنِي </vt:lpstr>
      <vt:lpstr>وَلَمْ يَكِلْنِي إلَى النَّاسِ فَيُهِينُونِي</vt:lpstr>
      <vt:lpstr>وَالْحَمْدُ لِلّهِ الَّذِي تَحَبَّبَ إلَيَّ وَهُوَ غَنِيٌّ عَنِّي</vt:lpstr>
      <vt:lpstr>وَالْحَمْدُ لِلّهِ الَّذِي يَحْلُمُ عَنِّي حَتَّى كَأَنِّي لا ذَنْبَ لِي</vt:lpstr>
      <vt:lpstr> فَرَبِّي أَحْمَدُ شَيْءٍ عِنْدِي وَأَحَقُّ بِحَمْدِي</vt:lpstr>
      <vt:lpstr>اللّهُمَّ إنِّي أَجِدُ سُبُلَ الْمَطَالِبِ إلَيْكَ مُشْرَعَةً</vt:lpstr>
      <vt:lpstr>وَمَنَاهِلَ الرَّجَاءِ لَدَيْكَ مُتْرَعَةً</vt:lpstr>
      <vt:lpstr>وَالإسْتِعَانَةَ بِفَضْلِكَ لِمَنْ أَمَّلَكَ مُبَاحَةً</vt:lpstr>
      <vt:lpstr>وَأَبْوَابَ الدُّعَاءِ إلَيْكَ لِلصَّارِخِينَ مَفْتُوحَةً</vt:lpstr>
      <vt:lpstr>وَأَعْلَمُ أَنَّكَ لِلرَّاجِين بِمَوْضِعِ إجَابَةٍ</vt:lpstr>
      <vt:lpstr>وَلِلْمَلْهُوفِينَ بِمَرْصَدِ إغَاثَةٍ</vt:lpstr>
      <vt:lpstr>وَأَنَّ فِي اللَّهْفِ إلَى جُودِكَ وَالرِّضَا بِقَضَائِكَ عِوَضاً مِنْ مَنْعِ الْبَاخِلِينَ</vt:lpstr>
      <vt:lpstr>وَمَنْدُوحَةً عَمَّا فِي أَيْدِي الْمُسْتَأْثِرِينَ</vt:lpstr>
      <vt:lpstr>وَأَنِّ الرَّاحِـلَ إلَيْكَ قَرِيبُ الْمَسَافَةِ</vt:lpstr>
      <vt:lpstr>وَأَنَّكَ لا تَحْتَجِبُ عَنْ خَلْقِكَ إلاّ أَنْ تَحْجُبَهُمُ الأَعْمَالُ دُونَكَ</vt:lpstr>
      <vt:lpstr>وَقَدْ قَصَدْتُ إلَيْكَ بِطَلِبَتِي</vt:lpstr>
      <vt:lpstr>وَتَوَجَّهْتُ إلَيْكَ بِحَاجَتِي</vt:lpstr>
      <vt:lpstr>وَجَعَلْتُ بِكَ اسْتِغَاثَتِي</vt:lpstr>
      <vt:lpstr>وَبِدُعَائِكَ تَوَسُّلِي مِنْ غَيْرِ اسْتِحْقَاقٍ لاسْتِمَاعِكَ مِنِّي وَلا اسْتِيجَابٍ لِعَفْوِكَ عَنِّي</vt:lpstr>
      <vt:lpstr>بَلْ لِثِقَتِي بِكَرَمِكَ</vt:lpstr>
      <vt:lpstr>وَسُكُونِي إلَى صِدْقِ وَعْدِكَ</vt:lpstr>
      <vt:lpstr>وَلَجَائِي إلَى الإيمَانِ بِتَوْحِيدِكَ  وَيَقِينِي بِمَعْرِفَتِكَ مِنِّي أَنْ لا رَبَّ لِي غَيْرُكَ</vt:lpstr>
      <vt:lpstr>وَلا إلهَ إلاَّ أَنْتَ </vt:lpstr>
      <vt:lpstr>وَحْدَكَ لا شَرِيكَ لَكَ</vt:lpstr>
      <vt:lpstr>اللّهُمَّ أَنْتَ الْقَائِلُ وَقَوْلُكَ حَقٌّ</vt:lpstr>
      <vt:lpstr>وَوَعْدُكَ صِدْقٌ</vt:lpstr>
      <vt:lpstr>”وَاسْأَلُوا اللَّهَ مِنْ فَضْلِهِ إِنَّ اللَّهَ كَانَ بِكُلِّ شَيْءٍ عَلِيماً.“ </vt:lpstr>
      <vt:lpstr>وَلَيْسَ مِنْ صِفَاتِكَ يَا سَيِّدِي أَنْ تَأْمُرَ بِالسُّؤَالِ وَتَمْنَعَ الْعَطِيَّةَ </vt:lpstr>
      <vt:lpstr>وَأَنْتَ الْمَنَّانُ بِالْعَطِيَّاتِ عَلَى أَهْلِ مَمْلَكَتِكَ</vt:lpstr>
      <vt:lpstr>وَالْعَائِدُ عَلَيْهِمْ بِتَحَنُّنِ رَأْفَتِكَ</vt:lpstr>
      <vt:lpstr>إلهِي رَبَّيْتَنِي فِي نِعَمِكَ وَإحْسَانِكَ صَغِيراً</vt:lpstr>
      <vt:lpstr>وَنَوَّهْتَ بِاسْمِي كَبِيراً</vt:lpstr>
      <vt:lpstr> فَيَا مَنْ رَبَّانِي فِي الدُّنْيَا بِإحْسَانِهِ وَتَفَضُّلِهِ وَنِعَمِهِ</vt:lpstr>
      <vt:lpstr>وَأَشَارَ لِي فِي الآخِرَةِ إلَى عَفْوِهِ وَكَرَمِهِ </vt:lpstr>
      <vt:lpstr>مَعْرِفَتِي يَا مَوْلايَ دَلِيلِي عَلَيْكَ</vt:lpstr>
      <vt:lpstr>وَحُبِّي لَكَ شَفِيعِي إلَيْكَ</vt:lpstr>
      <vt:lpstr>وَأَنَا وَاثِقٌ مِنْ دَلِيلِي بِدَلالَتِكَ</vt:lpstr>
      <vt:lpstr>وَسَاكِنٌ مِنْ شَفِيعِي إلَى شَفَاعَتِكَ</vt:lpstr>
      <vt:lpstr>أَدْعُوكَ يَا سَيِّدِي بِلِسَانٍ قَدْ أَخْرَسَهُ ذَنْبُهُ</vt:lpstr>
      <vt:lpstr>رَبِّ أُنَاجِيكَ بِقَلْبٍ قَدْ أَوْبَقَهُ جُرْمُهُ</vt:lpstr>
      <vt:lpstr>أَدْعُوكَ يَا رَبِّ رَاهِباً رَاغِباً رَاجِياً خَائِفاً</vt:lpstr>
      <vt:lpstr>إذَا رَأَيْتُ مَوْلايَ ذُنُوبِي فَزِعْتُ</vt:lpstr>
      <vt:lpstr>وَإذَا رَأَيْتُ كَرَمَكَ طَمِعْتُ</vt:lpstr>
      <vt:lpstr>فَإنْ عَفَوْتَ فَخَيْرُ رَاحِمٍ</vt:lpstr>
      <vt:lpstr>وَإنْ عَذَّبْتَ فَغَيْرُ ظَالِمٍ </vt:lpstr>
      <vt:lpstr>حُجَّتِي يَا اللّهُ فِي جُرْأَتِي عَلَى مَسْأَلَتِكَ مَعَ إتْيَانِي مَا تَكْرَهُ جُودُكَ وَكَرَمُكَ</vt:lpstr>
      <vt:lpstr>وَعُدَّتِي فِي شِدَّتِي مَعَ قِلَّةِ حَيَائِي رَأْفَتُكَ وَرَحْمَتُكَ</vt:lpstr>
      <vt:lpstr>وَقَدْ رَجَوْتُ أَنْ لا تَخِيبَ بَيْنَ ذَيْنِ وَذَيْنِ مُنْيَتِي</vt:lpstr>
      <vt:lpstr>فَحَقِّقْ رَجَائِي</vt:lpstr>
      <vt:lpstr>وَاسْمَعْ دُعَائِي</vt:lpstr>
      <vt:lpstr>يَا خَيْرَ مَنْ دَعَاهُ دَاعٍ</vt:lpstr>
      <vt:lpstr>وَأَفْضَلَ مَنْ رَجَاهُ رَاجٍ </vt:lpstr>
      <vt:lpstr>عَظُمَ يَا سَيِّدِي أَمَلِي وَسَاءَ عَمَلِي</vt:lpstr>
      <vt:lpstr>فَأَعْطِنِي مِنْ عَفْوِكَ بِمِقْدَارِ أَمَلِي</vt:lpstr>
      <vt:lpstr>وَلا تُؤَاخِذْنِي بِأَسْوَءِ عَمَلِي</vt:lpstr>
      <vt:lpstr>فَإنَّ كَرَمَكَ يَجِلُّ عَنْ مُجَازَاةِ الْمُذْنِبِينَ</vt:lpstr>
      <vt:lpstr>وَحِلْمَكَ يَكْبُرُ عَنْ مُكَافأَةِ الْمُقَصِّرِينَ</vt:lpstr>
      <vt:lpstr>وَأَنَا يَا سَيِّدِي عَائِذٌ بِفَضْلِكَ </vt:lpstr>
      <vt:lpstr>هَارِبٌ مِنْكَ إلَيْكَ</vt:lpstr>
      <vt:lpstr>مُتَنَجِّزٌ مَا وَعَدْتَ مِنَ الصَّفْحِ عَمَّنْ أَحْسَنَ بِكَ ظَنّاً</vt:lpstr>
      <vt:lpstr>وَمَا أَنَا يَا رَبِّ؟ وَمَا خَطَرِي؟</vt:lpstr>
      <vt:lpstr>هَبْنِي بِفَضْلِكَ</vt:lpstr>
      <vt:lpstr>وَتَصَدَّقْ عَلَيَّ بِعَفْوِكَ</vt:lpstr>
      <vt:lpstr>أَيْ رَبِّ جَلِّلْنِي بِسِتْرِكَ</vt:lpstr>
      <vt:lpstr>وَاعْفُ عَنْ تَوْبِيخِي بِكَرَمِ وَجْهِكَ </vt:lpstr>
      <vt:lpstr>فَلَوِ اطَّلَعَ الْيَوْمَ عَلَى ذَنْبِي غَيْرُكَ مَا فَعَلْتُهُ</vt:lpstr>
      <vt:lpstr>وَلَوْ خِفْتُ تَعْجِيلَ الْعُقُوبَةِ لاجْتَنَبْتُهُ</vt:lpstr>
      <vt:lpstr>لا لِأنَّكَ أَهْوَنُ النَّاظِرِينَ إلَيَّ</vt:lpstr>
      <vt:lpstr>وَأَخَفُّ الْمُطَّلِعِينَ عَلَيَّ</vt:lpstr>
      <vt:lpstr>بَلْ لِأنَّكَ يَا رَبِّ خَيْرُ السَّاتِرِينَ</vt:lpstr>
      <vt:lpstr>وَأَحْكَمُ الْحَاكِمِينَ</vt:lpstr>
      <vt:lpstr>وَأَكْرَمُ الأَكْرَمِينَ </vt:lpstr>
      <vt:lpstr>سَتَّارُ الْعُيُوبِ </vt:lpstr>
      <vt:lpstr>غَفَّارُ الذُّنُوبِ </vt:lpstr>
      <vt:lpstr>عَلاَّمُ الْغُيُوبِ </vt:lpstr>
      <vt:lpstr>تَسْتُرُ الذَّنْبَ بِكَرَمِكَ</vt:lpstr>
      <vt:lpstr>وَتُؤَخِّرُ الْعُقُوبَةَ بِحِلْمِكَ</vt:lpstr>
      <vt:lpstr>فَلَكَ الْحَمْدُ عَلَى حِلْمِكَ بَعْدَ عِلْمِكَ</vt:lpstr>
      <vt:lpstr>وَعَلَى عَفْوِكَ بَعْدَ قُدْرَتِكَ</vt:lpstr>
      <vt:lpstr>وَيَحْمِلُنِي وَيُجَرِّئُنِي عَلَى مَعْصِيَتِكَ حِلْمُكَ عَنِّي</vt:lpstr>
      <vt:lpstr>وَيَدْعُونِي إلَى قِلَّةِ الْحَيَاءِ سِتْرُكَ عَلَيَّ</vt:lpstr>
      <vt:lpstr>وَيُسْرِعُنِي إلَى التَوَثُّبِ عَلَى مَحَارِمِكَ مَعْرِفَتِي بِسَعَةِ رَحْمَتِكَ وَعَظِيمِ عَفْوِكَ</vt:lpstr>
      <vt:lpstr>يَا حَلِيمُ يَا كَرِيمُ</vt:lpstr>
      <vt:lpstr>يَا حَيُّ يَا قَيُّومُ</vt:lpstr>
      <vt:lpstr>يَا غَافِرَ الذَّنْبِ</vt:lpstr>
      <vt:lpstr>يَا قَابِلَ التَّوْبِ</vt:lpstr>
      <vt:lpstr>يَا عَظِيمَ الْمَنِّ</vt:lpstr>
      <vt:lpstr>يَا قَدِيمَ الإحْسَانِ</vt:lpstr>
      <vt:lpstr>أَيْنَ سِتْرُكَ الْجَمِيلُ؟</vt:lpstr>
      <vt:lpstr>أَيْنَ عَفْوُكَ الْجَلِيلُ؟</vt:lpstr>
      <vt:lpstr>أَيْنَ فَرَجُكَ الْقَرِيبُ؟</vt:lpstr>
      <vt:lpstr>أَيْنَ غِيَاثُكَ السَّرِيعُ؟</vt:lpstr>
      <vt:lpstr>أَيْنَ رَحْمَتُكَ الْوَاسِعَةُ؟</vt:lpstr>
      <vt:lpstr>أَيْنَ عَطَايَاكَ الْفَاضِلَةُ؟</vt:lpstr>
      <vt:lpstr>أَيْنَ مَوَاهِبُكَ الْهَنِيئَةُ؟</vt:lpstr>
      <vt:lpstr>أَيْنَ صَنَائِعُكَ السَّنِيَّةُ؟</vt:lpstr>
      <vt:lpstr>أَيْنَ فَضْلُكَ الْعَظِيمُ؟</vt:lpstr>
      <vt:lpstr>أَيْنَ مَنُّكَ الْجَسِيمُ؟</vt:lpstr>
      <vt:lpstr>أَيْنَ إحْسَانُكَ الْقَدِيمُ؟</vt:lpstr>
      <vt:lpstr>أَيْنَ كَرَمُكَ يَا كَرِيمُ؟</vt:lpstr>
      <vt:lpstr>بِهِ وَبِمُحَمَّدٍ وَآلِ مُحَمَّدٍ فَاسْتَنْقِذْنِي</vt:lpstr>
      <vt:lpstr>وَبِرَحْمَتِكَ فَخَلِّصْنِي</vt:lpstr>
      <vt:lpstr>يَا مُحْسِنُ</vt:lpstr>
      <vt:lpstr>يَا مُجْمِلُ</vt:lpstr>
      <vt:lpstr>يَا مُنْعِمُ يَا مُفْضِلُ</vt:lpstr>
      <vt:lpstr>لَسْتُ أَتَّكِلُ فِي النَّجَاةِ مِنْ عِقَابِكَ عَلَى أَعْمَالِنَا بَلْ بِفَضْلِكَ عَلَيْنَا </vt:lpstr>
      <vt:lpstr>لِأنَّكَ أَهْلُ التَّقْوَى وَأَهْلُ الْمَغْفِرَةِ </vt:lpstr>
      <vt:lpstr>تُبْدِئُ بِالإحْسَانِ نِعَماً</vt:lpstr>
      <vt:lpstr>وَتَعْفُو عَنِ الذَّنْبِ كَرَماً</vt:lpstr>
      <vt:lpstr> فَمَا نَدْرِي مَا نَشْكُرُ؟</vt:lpstr>
      <vt:lpstr>أَجَمِيلَ مَا تَنْشُرُ أَمْ قَبِيحَ مَا تَسْتُرُ؟</vt:lpstr>
      <vt:lpstr>أَمْ عَظِيمَ مَا أَبْلَيْتَ وَأَوْلَيْتَ أَمْ كَثِيرَ مَا مِنْهُ نَجَّيْتَ وَعَافَيْتَ؟</vt:lpstr>
      <vt:lpstr>يَا حَبِيبَ مَنْ تَحَبَّبَ إلَيْكَ</vt:lpstr>
      <vt:lpstr>وَيَا قُرَّةَ عَيْنِ مَنْ لاذَ بِكَ وَانْقَطَعَ إلَيْكَ</vt:lpstr>
      <vt:lpstr>أَنْتَ الْمُحْسِنُ وَنَحْنُ الْمُسِيئُونَ</vt:lpstr>
      <vt:lpstr>فَتَجَاوَزْ يَا رَبِّ عَنْ قَبِيحِ مَا عِنْدَنَا بِجَمِيلِ مَا عِنْدَكَ</vt:lpstr>
      <vt:lpstr>وَأَيُّ جَهْلٍ يَا رَبِّ لا يَسَعُهُ جُودُكَ؟</vt:lpstr>
      <vt:lpstr>أَوْ أَيُّ زَمَانٍ أَطْوَلُ مِنْ أَنَاتِكَ؟</vt:lpstr>
      <vt:lpstr>وَمَا قَدْرُ أَعْمَالِنَا فِي جَنْبِ نِعَمِكَ؟</vt:lpstr>
      <vt:lpstr>وَكَيْفَ نَسْتَكْثِرُ أَعْمَالاً نُقَابِلُ بِهَا كَرَمَكَ؟ </vt:lpstr>
      <vt:lpstr>بَلْ كَيْفَ يَضِيقُ عَلَى الْمُذْنِبِينَ مَا وَسِعَهُمْ مِنْ رَحْمَتِكَ؟</vt:lpstr>
      <vt:lpstr>يَا وَاسِعَ الْمَغْفِرَةِ</vt:lpstr>
      <vt:lpstr>يَا بَاسِطَ الْيَدَيْنِ بِالرَّحْمَةِ</vt:lpstr>
      <vt:lpstr>فَوَعِزَّتِكَ يَا سَيِّدِي لَوْ نَهَرْتَنِي مَا بَرِحْتُ مِنْ بَابِكَ  وَلا كَفَفْتُ عَنْ تَمَلُّقِكَ </vt:lpstr>
      <vt:lpstr>لِمَا انْتَهَى إلَيَّ مِنَ الْمَعْرِفَةِ بِجُودِكَ وَكَرَمِكَ</vt:lpstr>
      <vt:lpstr>وَ أَنْتَ الْفَاعِلُ لِمَا تَشَاءُ </vt:lpstr>
      <vt:lpstr>تُعَذِّبُ مَنْ تَشَاءُبِمَا تَشَاءُ كَيْفَ تَشَاءُ</vt:lpstr>
      <vt:lpstr>وَتَرْحَمُ مَنْ تَشَاءُ بِمَا تشَاءُ كَيْفَ تَشَاءُ</vt:lpstr>
      <vt:lpstr>لا تُسْأَلُ عَنْ فِعْلِكَ</vt:lpstr>
      <vt:lpstr>وَلا تُنَازَعُ فِي مُلْكِكَ</vt:lpstr>
      <vt:lpstr>وَلا تُشَارَكُ فِي أَمْرِكَ</vt:lpstr>
      <vt:lpstr>وَلا تُضَادُّ فِي حُكْمِكَ</vt:lpstr>
      <vt:lpstr>وَلا يَعْتَرِضُ عَلَيْكَ أَحَدٌ فِي تَدْبِيرِكَ</vt:lpstr>
      <vt:lpstr> لَكَ الْخَلْقُ وَالأَمْرُ</vt:lpstr>
      <vt:lpstr>تَبَارَكَ اللّهُ رَبُّ الْعَالَمِينَ</vt:lpstr>
      <vt:lpstr>يَا رَبِّ هذَا مَقَامُ مَنْ لاذَ بِكَ </vt:lpstr>
      <vt:lpstr>وَاسْتَجَارَ بِكَرَمِكَ </vt:lpstr>
      <vt:lpstr>وَأَلِفَ إحْسَانَكَ وَنِعَمَكَ</vt:lpstr>
      <vt:lpstr>وَأَنْتَ الْجَوَادُ الَّذِي لا يَضِيقُ عَفْوُكَ</vt:lpstr>
      <vt:lpstr>وَلا يَنْقُصُ فَضْلُكَ</vt:lpstr>
      <vt:lpstr>وَلا تَقِلُّ رَحْمَتُكَ</vt:lpstr>
      <vt:lpstr>وَقَدْ تَوَثَّقْنَا مِنْكَ بِالصَّفْحِ الْقَدِيمِ</vt:lpstr>
      <vt:lpstr>وَالْفَضْلِ الْعَظِيمِ وَالرَّحْمَةِ الْوَاسِعَةِ</vt:lpstr>
      <vt:lpstr>أَفَتُرَاكَ يَا رَبِّ تُخْلِفُ ظُنُونَنَا أَوْ تُخَيِّبُ آمَالَنَا؟</vt:lpstr>
      <vt:lpstr>كَلاَّ يَا كَرِيمُ فَلَيْسَ هذَا ظَنُّنَا بِكَ وَلا هذَا فِيكَ طَمَعُنَا </vt:lpstr>
      <vt:lpstr>يَا رَبِّ إنَّ لَنَا فِيكَ أَمَلاً طَوِيلاً كَثِيراً</vt:lpstr>
      <vt:lpstr>إنَّ لَنَا فِيكَ رَجَاءً عَظِيماً</vt:lpstr>
      <vt:lpstr>عَصَيْنَاكَ وَنَحْنُ نَرْجُو أَنْ تَسْتُرَ عَلَيْنَا</vt:lpstr>
      <vt:lpstr>وَدَعَوْنَاكَ وَنَحْنُ نَرْجُو أَنْ تَسْتَجِيبَ لَنَا</vt:lpstr>
      <vt:lpstr>فَحَقِّقْ رَجَاءَنَا مَوْلانَا</vt:lpstr>
      <vt:lpstr> فَقَدْ عَلِمْنَا مَا نَسْتَوْجِبُ بِأَعْمَالِنَا </vt:lpstr>
      <vt:lpstr>وَلكِنْ عِلْمُكَ فِينَا وَعِلْمُنَا بِأَنَّكَ لا تَصْرِفُنَا عَنْكَ حَثَّنَا عَلَى الرَّغْبَةِ إلَيْكَ</vt:lpstr>
      <vt:lpstr>وَإنْ كُنَّا غَيْرَ مُسْتَوْجِبِينَ لِرَحْمَتِكَ </vt:lpstr>
      <vt:lpstr>فَأَنْتَ أَهْلٌ أَنْ تَجُودَ عَلَيْنَا وَعَلَى الْمُذْنِبِينَ بِفَضْلِ سَعَتِكَ</vt:lpstr>
      <vt:lpstr> فَامْنُنْ عَلَيْنَا بِمَا أَنْتَ أَهْلُهُ</vt:lpstr>
      <vt:lpstr>وَجُدْ عَلَيْنَا فَإنَّا مُحْتَاجُونَ إلَى نَيْلِكَ</vt:lpstr>
      <vt:lpstr>يَا غَفَّارُ بِنُورِكَ اهْتَدَيْنَا</vt:lpstr>
      <vt:lpstr>وَبِفَضْلِكَ اسْتَغْنَيْنَا</vt:lpstr>
      <vt:lpstr>وَبِنِعْمَتِكَ أَصْبَحْنَا وَأَمْسَيْنَا </vt:lpstr>
      <vt:lpstr>ذُنُوبُنَا بَيْنَ يَدَيْكَ</vt:lpstr>
      <vt:lpstr>نَسْتَغْفِرُكَ اللّهُمَّ مِنْهَا وَنَتُوبُ إلَيْكَ</vt:lpstr>
      <vt:lpstr>تَتَحَبَّبُ إلَيْنَا بِالنِّعَمِ وَنُعَارِضُكَ بِالذُّنُوبِ</vt:lpstr>
      <vt:lpstr> خَيْرُكَ إلَيْنَا نَازِلٌ</vt:lpstr>
      <vt:lpstr>وَشَرُّنَا إلَيْكَ صَاعِدٌ</vt:lpstr>
      <vt:lpstr>وَلَمْ يَزَلْ وَلا يَزَالُ مَلَكٌ كَرِيمٌ يَأْتِيكَ عَنَّا بِعَمَلٍ قَبِيحٍ فَلا يَمْنَعُكَ ذلِكَ مِنْ أَنْ تَحُوطَنَا بِنِعَمِكَ</vt:lpstr>
      <vt:lpstr>وتَتَفَضَّلَ عَلَيْنَا بِآلائِكَ </vt:lpstr>
      <vt:lpstr>فَسُبْحَانَكَ مَا أَحْلَمَكَ وَأَعْظَمَكَ وَأَكْرَمَكَ مُبْدِئاً وَمُعِيداً</vt:lpstr>
      <vt:lpstr>تَقَدَّسَتْ أَسْمَاؤُكَ</vt:lpstr>
      <vt:lpstr>وَجَلَّ ثَنَاؤُكَ</vt:lpstr>
      <vt:lpstr>وَكَرُمَ صَنَائِعُكَ وَفِعَالُكَ</vt:lpstr>
      <vt:lpstr>أَنْتَ إلهِي أَوْسَعُ فَضْلاً وَأَعْظَمُ حِلْماً مِنْ أَنْ تُقَايِسَنِي بِفِعْلِي وَخَطِيئَتِي</vt:lpstr>
      <vt:lpstr> فَالْعَفْوَ الْعَفْوَ الْعَفْوَ</vt:lpstr>
      <vt:lpstr>سَيِّدِي سَيِّدِي سَيِّدِي</vt:lpstr>
      <vt:lpstr>اللّهُمَّ اشْغَلْنَا بِذِكْرِكَ</vt:lpstr>
      <vt:lpstr>وَأَعِذْنَا مِنْ سَخَطِكَ</vt:lpstr>
      <vt:lpstr>وَأَجِرْنَا مِنْ عَذَابِكَ</vt:lpstr>
      <vt:lpstr>وَارْزُقْنَا مِنْ مَوَاهِبِكَ</vt:lpstr>
      <vt:lpstr>وَأَنْعِمْ عَلَيْنَا مِنْ فَضْلِكَ</vt:lpstr>
      <vt:lpstr>وَارْزُقْنَا حَجَّ بَيْتِكَ </vt:lpstr>
      <vt:lpstr>وَزِيَارَةَ قَبْرِ نَبِيِّكَ</vt:lpstr>
      <vt:lpstr>صَلَوَاتُكَ وَرَحْمَتُكَ وَمَغْفِرَتُكَ وَرِضْوَانُكَ عَلَيْهِ وَعَلَى أَهْلِ بَيْتِهِ</vt:lpstr>
      <vt:lpstr>إنَّكَ قَرِيبٌ مُجِيبٌ</vt:lpstr>
      <vt:lpstr>وَارْزُقْنَا عَمَلاً بِطَاعَتِكَ</vt:lpstr>
      <vt:lpstr>وَتَوَفَّنَا عَلَى مِلَّتِكَ وَسُنَّةِ نَبِيِّكَ</vt:lpstr>
      <vt:lpstr>صَلَّى اللهُ عَلَيْهِ وَعَلَى آلِهِ</vt:lpstr>
      <vt:lpstr>اللّهُمَّ اغْفِرْ لِي وَلِوَالِدَيَّ وَارْحَمْهُمَا كَمَا رَبَّيَانِي صَغِيراً</vt:lpstr>
      <vt:lpstr>اجْزِهِمَا بِالإحْسَانِ إحْسَاناً وَبِالسَّيِّئَاتِ غُفْرَاناً</vt:lpstr>
      <vt:lpstr>اللّهُمَّ اغْفِرْ لِلْمُؤْمِنِينَ وَالْمُؤْمِنَاتِ الأَحْيَاءِ مِنْهُمْ وَالأَمْوَاتِ </vt:lpstr>
      <vt:lpstr>وَتَابِعْ بَيْنَنَا وَبَيْنَهُمْ بِالْخَيْرَاتِ</vt:lpstr>
      <vt:lpstr>اللّهُمَّ اغْفِرْ لِحَيِّنَا وَمَيِّتِنَا</vt:lpstr>
      <vt:lpstr>وَشَاهِدِنَا وَغَائِبِنَا</vt:lpstr>
      <vt:lpstr>ذَكَرِنَا وَأُنْثَانَا </vt:lpstr>
      <vt:lpstr>صَغِيرِنَا وَكَبِيرِنَا </vt:lpstr>
      <vt:lpstr>حُرِّنَا وَمَمْلُوكِنَا </vt:lpstr>
      <vt:lpstr>كَذَبَ الْعَادِلُونَ بِاللّهِ</vt:lpstr>
      <vt:lpstr>وَضَلُّوا ضَلالاً بَعِيداً</vt:lpstr>
      <vt:lpstr>وَخَسِرُوا خُسْرَاناً مُبِيناً</vt:lpstr>
      <vt:lpstr>اللّهُمَّ صَلِّ عَلَى مُحَمَّدٍ وَآلِ مُحَمَّدٍ</vt:lpstr>
      <vt:lpstr>وَاخْتِمْ لِي بِخَيْرٍ</vt:lpstr>
      <vt:lpstr>وَاكْفِنِي مَا أَهَمَّنِي مِنْ أَمْرِ دُنْيَايَ وَآخِرَتِي</vt:lpstr>
      <vt:lpstr>وَلا تُسَلِّطْ عَلَيَّ مَنْ لا يَرْحَمُنِي</vt:lpstr>
      <vt:lpstr>وَاجْعَلْ عَلَيَّ مِنْكَ وَاقِيَةً بَاقِيَةً</vt:lpstr>
      <vt:lpstr>وَلا تَسْلُبْنِي صَالِحَ مَا أَنْعَمْتَ بِهِ عَلَيَّ</vt:lpstr>
      <vt:lpstr>وَارْزُقْنِي مِنْ فَضْلِكَ رِزْقاً وَاسِعاً حَلالاً طَيِّباً</vt:lpstr>
      <vt:lpstr>اللّهُمَّ احْرُسْنِي بِحَرَاسَتِكَ</vt:lpstr>
      <vt:lpstr>وَاحْفَظْنِي بِحِفْظِكَ</vt:lpstr>
      <vt:lpstr>وَاكْلأْنِي بِكَلاءَتِكَ</vt:lpstr>
      <vt:lpstr>وَارْزُقْنِي حَجَّ بَيْتِكَ الْحَرَامِ فِي عَامِنَا هذَا وَفِي كُلِّ عَامٍ </vt:lpstr>
      <vt:lpstr>وَزِيَارَةَ قَبْرِ نَبِيِّكَ وَالأَئِمَّةِ عَلَيْهِمُ السَّلامُ</vt:lpstr>
      <vt:lpstr>وَلا تُخْلِنِي يَا رَبِّ مِنْ تِلْكَ الْمَشَاهِدِ الشَّرِيفَةِ وَالْمَوَاقِفِ الْكَرِيمَةِ</vt:lpstr>
      <vt:lpstr>اللّهُمَّ تُبْ عَلَيَّ حَتَّى لا أَعْصِيَكَ</vt:lpstr>
      <vt:lpstr>وَأَلْهِمْنِي الْخَيْرَ وَالْعَمَلَ بِهِ</vt:lpstr>
      <vt:lpstr>وَخَشْيَتَكَ بِاللَّيْلِ وَالنَّهَارِ مَا أَبْقَيْتَنِي</vt:lpstr>
      <vt:lpstr>يَا رَبَّ الْعَالَمِينَ</vt:lpstr>
      <vt:lpstr>اللّهُمَّ إنِّي كُلَّمَا قُلْتُ قَدْ تَهَيَّأْتُ وَتَعَبَّأْتُ وَقُمْتُ لِلصَّلاةِ بَيْنَ يَدَيْكَ وَنَاجَيْتُكَ</vt:lpstr>
      <vt:lpstr> أَلْقَيْتَ عَلَيَّ نُعَاساً إذَا أَنَا صَلَّيْتُ</vt:lpstr>
      <vt:lpstr>وَسَلَبْتَنِي مُنَاجَاتَكَ إذَا أَنَا نَاجَيْتُ</vt:lpstr>
      <vt:lpstr>مَالِي كُلَّمَا قُلْتُ قَدْ صَلُحَتْ سَرِيرَتِي</vt:lpstr>
      <vt:lpstr>وَقَرُبَ مِنْ مَجَالِسِ التَّوَّابِينَ مَجْلِسِي </vt:lpstr>
      <vt:lpstr>عَرَضَتْ لِي بَلِيَّةٌ أَزَالَتْ قَدَمِي وَحَالَتْ بَيْنِي وَبَيْنَ خِدْمَتِكَ؟</vt:lpstr>
      <vt:lpstr>سَيِّدِي لَعَلَّكَ عَنْ بَابِكَ طَرَدْتَنِي</vt:lpstr>
      <vt:lpstr>وَعَنْ خِدْمَتِكَ نَحَّيْتَنِي</vt:lpstr>
      <vt:lpstr>أَوْ لَعَلَّكَ رَأَيْتَنِي مُسْتَخِفّاً بِحَقِّكَ فَأَقْصَيْتَنِي</vt:lpstr>
      <vt:lpstr>أَوْ لَعَلَّكَ رَأَيْتَنِي مُعْرِضاً عَنْكَ فَقَلَيْتَنِي</vt:lpstr>
      <vt:lpstr>أَوْ لَعَلَّكَ وَجَدْتَنِي فِي مَقَامِ الْكَاذِبِينَ فَرَفَضْتَنِي</vt:lpstr>
      <vt:lpstr>أَوْ لَعَلَّكَ رَأَيْتَنِي غَيْرَ شَاكِرٍ لِنَعْمَائِكَ فَحَرَمْتَنِي</vt:lpstr>
      <vt:lpstr>أَوْ لَعَلَّكَ فَقَدْتَنِي مِنْ مَجَالِسِ الْعُلَمَاءِ فَخَذَلْتَنِي</vt:lpstr>
      <vt:lpstr>أَوْ لَعَلَّكَ رَأَيْتَنِي فِي الْغَافِلِينَ فَمِنْ رَحْمَتِكَ آيَسْتَنِي</vt:lpstr>
      <vt:lpstr>أَوْ لَعَلَّكَ رَأَيْتَنِي آلِفَ مَجَالِسِ الْبَطَّالِينَ فَبَيْنِي وَبَيْنَهُمْ خَلَّيْتَنِي</vt:lpstr>
      <vt:lpstr>أَوْ لَعَلَّكَ لَمْ تُحِبَّ أَنْ تَسْمَعَ دُعَائِي فَبَاعَدْتَنِي</vt:lpstr>
      <vt:lpstr>أَوْ لَعَلَّكَ بِجُرْمِي وَجَرِيرَتِي كَافَيْتَنِي</vt:lpstr>
      <vt:lpstr>أَوْ لَعَلَّكَ بِقِلَّةِ حَيَائِي مِنْكَ جَازَيْتَنِي</vt:lpstr>
      <vt:lpstr>فَإنْ عَفَوْتَ يَا رَبِّ فَطَالَمَا عَفَوْتَ عَنِ الْمُذْنِبِينَ قَبْلِي </vt:lpstr>
      <vt:lpstr>لأنَّ كَرَمَكَ أَيْ رَبِّ يَجِلُّ عَنْ مُكَافَاةِ الْمُقَصِّرِينَ</vt:lpstr>
      <vt:lpstr>وَأَنَا عَائِذٌ بِفَضْلِكَ هَارِبٌ مِنْكَ إلَيْكَ</vt:lpstr>
      <vt:lpstr>مُتَنَجِّزٌ مَا وَعَدْتَ مِنَ الصَّفْحِ عَمَّنْ أَحْسَنَ بِكَ ظَنّاً</vt:lpstr>
      <vt:lpstr>إلهِي أَنْتَ أَوْسَعُ فَضْلاً</vt:lpstr>
      <vt:lpstr>وَأَعْظَمُ حِلْماً مِنْ أَنْ تُقَايِسَنِي بِعَمَلِي</vt:lpstr>
      <vt:lpstr>أَوْ أَنْ تَسْتَزِلَّنِي بِخَطِيئَتِي</vt:lpstr>
      <vt:lpstr>وَمَا أَنَا يَا سَيِّدِي وَمَا خَطَرِي؟</vt:lpstr>
      <vt:lpstr>هَبْنِي بِفَضْلِكَ سَيِّدِي</vt:lpstr>
      <vt:lpstr>وَتَصَدَّقْ عَلَيَّ بِعَفْوِكَ</vt:lpstr>
      <vt:lpstr>وَجَلِّلْنِي بِسِتْرِكَ</vt:lpstr>
      <vt:lpstr>وَاعْفُ عَنْ تَوْبِيخِي بِكَرَمِ وَجْهِكَ</vt:lpstr>
      <vt:lpstr>سَيِّدِي أَنَا الصَّغِيرُ الَّذِي رَبَّيْتَهُ</vt:lpstr>
      <vt:lpstr>وَأَنَا الْجَاهِلُ الَّذِي عَلَّمْتَهُ</vt:lpstr>
      <vt:lpstr>وَأَنَا الضَّالُّ الَّذِي هَدَيْتَهُ</vt:lpstr>
      <vt:lpstr>وَأَنَا الْوَضِيعُ الَّذِي رَفَعْتَهُ</vt:lpstr>
      <vt:lpstr>وَأَنَا الْخَائِفُ الَّذِي آمَنْتَهُ</vt:lpstr>
      <vt:lpstr>وَالْجَائِعُ الَّذِي أَشْبَعْتَهُ</vt:lpstr>
      <vt:lpstr>وَالْعَطْشَانُ الَّذِي أَرْوَيْتَهُ</vt:lpstr>
      <vt:lpstr>وَالْعَارِي الَّذِي كَسَوْتَهُ</vt:lpstr>
      <vt:lpstr>وَالْفَقِيرُ الَّذِي أَغْنَيْتَهُ</vt:lpstr>
      <vt:lpstr>وَالضَّعِيفُ الَّذِي قَوَّيْتَهُ</vt:lpstr>
      <vt:lpstr>وَالذَّلِيلُ الَّذِي أَعْزَزْتَهُ</vt:lpstr>
      <vt:lpstr>وَالسَّقِيمُ الَّذِي شَفَيْتَهُ</vt:lpstr>
      <vt:lpstr>وَالسَّائِلُ الَّذِي أَعْطَيْتَهُ</vt:lpstr>
      <vt:lpstr>وَالْمُذْنِبُ الَّذِي سَتَرْتَهُ</vt:lpstr>
      <vt:lpstr>وَالْخَاطِئُ الَّذِي أَقَلْتَهُ</vt:lpstr>
      <vt:lpstr>وَأَنَا الْقَلِيلُ الَّذِي كَثَّرْتَهُ</vt:lpstr>
      <vt:lpstr>وَالْمُسْتَضْعَفُ الَّذِي نَصَرْتَهُ</vt:lpstr>
      <vt:lpstr>وَأَنَا الطَّرِيدُ الَّذِي آوَيْتَهُ</vt:lpstr>
      <vt:lpstr>أَنَا يَا رَبِّ الَّذِي لَمْ أَسْتَحْيِكَ فِي الْخَلاءِ</vt:lpstr>
      <vt:lpstr>وَلَمْ أُرَاقِبْكَ فِي الْمَلاءِ</vt:lpstr>
      <vt:lpstr>أَنَا صَاحِبُ الدَّوَاهِي الْعُظْمَى</vt:lpstr>
      <vt:lpstr>أَنَا الَّذِي عَلَى سَيِّدِهِ اجْتَرأَ</vt:lpstr>
      <vt:lpstr>أَنَا الَّذِي عَصَيْتُ جَبَّارَ السَّمَاءِ</vt:lpstr>
      <vt:lpstr>أَنَا الَّذِي أَعْطَيْتُ عَلَى مَعَاصِي الْجَلِيلِ الرِّشَى</vt:lpstr>
      <vt:lpstr>أَنَا الَّذِي حِينَ بُشِّرْتُ بِهَا خَرَجْتُ إلَيْهَا أَسْعَى</vt:lpstr>
      <vt:lpstr>أَنَا الَّذِي أَمْهَلْتَنِي فَمَا ارْعَوَيْتُ</vt:lpstr>
      <vt:lpstr>وَسَتَرْتَ عَلَيَّ فَمَا اسْتَحْيَيْتُ</vt:lpstr>
      <vt:lpstr>وَعَمِلْتُ بِالْمَعَاصِي فَتَعَدَّيْتُ</vt:lpstr>
      <vt:lpstr>وَأَسْقَطْتَنِي مِنْ عَيْنِكَ فَمَا بَالَيْتُ </vt:lpstr>
      <vt:lpstr>فَبِحِلْمِكَ أَمْهَلْتَنِي</vt:lpstr>
      <vt:lpstr>وَبِسِتْرِكَ سَتَرْتَنِي حَتَّى كَأَنَّكَ أَغْفَلْتَنِي</vt:lpstr>
      <vt:lpstr>وَمِنْ عُقُوبَاتِ الْمَعَاصِي جَنَّبْتَنِي حَتَّى كَأَنَّكَ اسْتَحْيَيْتَنِي</vt:lpstr>
      <vt:lpstr>إلهِي لَمْ أَعْصِكَ حِينَ عَصَيْتُكَ وَأَنَا بِرُبُوبِيَّتِكَ جَاحِدٌ</vt:lpstr>
      <vt:lpstr>وَلا بِأَمْرِكَ مُسْتَخِفٌّ</vt:lpstr>
      <vt:lpstr>وَلا لِعُقُوبَتِكَ مُتَعَرِّضٌ</vt:lpstr>
      <vt:lpstr>وَلا لِوَعِيدِكَ مُتَهَاوِنٌ</vt:lpstr>
      <vt:lpstr>لَكِنْ خَطِيئَةٌ عَرَضَتْ وَسَوَّلَتْ لِي نَفْسِي</vt:lpstr>
      <vt:lpstr>وَغَلَبَنِي هَوَايَ</vt:lpstr>
      <vt:lpstr>وَأَعَانَنِي عَلَيْهَا شِقْوَتِي</vt:lpstr>
      <vt:lpstr>وَغَرَّنِي سِتْرُكَ الْمُرْخَى عَلَيَّ </vt:lpstr>
      <vt:lpstr>فَقَدْ عَصَيْتُكَ وَخَالَفْتُكَ بِجُهْدِي</vt:lpstr>
      <vt:lpstr>فَالآنَ مِنْ عَذَابِكَ مَنْ يَسْتَنْقِذُنِي؟</vt:lpstr>
      <vt:lpstr>وَمِنْ أَيْدِي الْخُصَمَاءِ غَداً مَنْ يُخَلِّصُنِي؟</vt:lpstr>
      <vt:lpstr>وَبِحَبْلِ مَنْ أَتَّصِلُ إنْ أَنْتَ قَطَعْتَ حَبْلَكَ عَنِّي؟</vt:lpstr>
      <vt:lpstr>فَوَاسَوْأَتَا عَلَى مَا أَحْصَى كِتَابُكَ مِنْ عَمَلِي الَّذِي</vt:lpstr>
      <vt:lpstr> لَوْلا مَا أَرْجُو مِنْ كَرَمِكَ وَسَعَةِ رَحْمَتِكَ وَنَهْيِكَ إيَّايَ</vt:lpstr>
      <vt:lpstr>عَنِ الْقُنُوطِ لَقَنَطْتُ عِنْدَمَا أَتَذَكَّرُهَا</vt:lpstr>
      <vt:lpstr>يَا خَيْرَ مَنْ دَعَاهُ دَاعٍ</vt:lpstr>
      <vt:lpstr>وَأَفْضَلَ مَنْ رَجَاهُ رَاجٍ</vt:lpstr>
      <vt:lpstr>اللّهُمَّ بِذِمَّةِ الإسْلامِ أَتَوَسَّلُ إلَيْكَ</vt:lpstr>
      <vt:lpstr>وَبِحُرْمَةِ الْقُرْآنِ أَعْتَمِدُ عَلَيْكَ</vt:lpstr>
      <vt:lpstr>وَبِحُبِّي النَّبِيَّ الأُمِّيَّ الْقُرَشِيَّ الْهَاشِمِيَّ</vt:lpstr>
      <vt:lpstr>الْعَرَبِيَّ التُّهَامِيَّ الْمَكِّيَّ الْمَدَنِيَّ أَرْجُو الزُّلْفَةَ لَدَيْكَ</vt:lpstr>
      <vt:lpstr>فَلا تُوحِشْ اسْتِينَاسَ إيمَانِي</vt:lpstr>
      <vt:lpstr>وَلا تَجْعَلْ ثَوَابِي ثَوَابَ مَنْ عَبَدَ سِوَاكَ</vt:lpstr>
      <vt:lpstr>فَإنَّ قَوْماً آمَنُوا بِأَلْسِنَتِهِمْ لِيَحْقِنُوا بِهِ دِمَاءَهُمْ</vt:lpstr>
      <vt:lpstr>فَأَدْرَكُوا مَا أَمَّلُوا</vt:lpstr>
      <vt:lpstr>وَإنَّا آمَنَّا بِكَ بِأَلْسِنَتِنَا وَقُلُوبِنَا لِتَعْفُوَ عَنَّا</vt:lpstr>
      <vt:lpstr>فَأَدْرِكْنَا مَا أَمَّلْنَا</vt:lpstr>
      <vt:lpstr>وَثَبِّتْ رَجَاءَكَ فِي صُدُورِنَا</vt:lpstr>
      <vt:lpstr>وَلا تُزِغْ قُلُوبَنَا بَعْدَ إذْ هَدَيْتَنَا</vt:lpstr>
      <vt:lpstr>وَهَبْ لَنَا مِنْ لَدُنْكَ رَحْمَةً</vt:lpstr>
      <vt:lpstr>إنَّكَ أَنْتَ الْوَهَّابُ</vt:lpstr>
      <vt:lpstr>فَوَعِزَّتِكَ لَوِ انْتَهَرْتَنِي مَا بَرِحْتُ مِنْ بَابِكَ وَلا كَفَفْتُ عَنْ تَمَلُّقِكَ</vt:lpstr>
      <vt:lpstr>لِمَا أُلْهِمَ قَلْبِي مِنَ الْمَعْرِفَةِ بِكَرَمِكَ وَسَعَةِ رَحْمَتِكَ</vt:lpstr>
      <vt:lpstr>إلَى مَنْ يَذْهَبُ الْعَبْدُ إلاّ إلَى مَوْلاهُ</vt:lpstr>
      <vt:lpstr>وَإلَى مَنْ يَلْتَجِئُ الْمَخْلُوقُ إلاّ إلَى خَالِقِهِ</vt:lpstr>
      <vt:lpstr>إلهِي لَوْ قَرَنْتَنِي بِالأَصْفَادِ</vt:lpstr>
      <vt:lpstr>وَمَنَعْتَنِي سَيْبَكَ مِنْ بَيْنِ الأَشْهَادِ</vt:lpstr>
      <vt:lpstr>وَدَلَلْتَ عَلَى فَضَائِحِي عُيُونَ الْعِبَادِ</vt:lpstr>
      <vt:lpstr>وَأَمَرْتَ بِي إلَى النَّارِ</vt:lpstr>
      <vt:lpstr>وَحُلْتَ بَيْنِي وَبَيْنَ الأَبْرَارِ</vt:lpstr>
      <vt:lpstr>مَا قَطَعْتُ رَجَائِي مِنْكَ</vt:lpstr>
      <vt:lpstr>وَمَا صَرَفْتُ تَأْمِيلِي لِلْعَفْوِ عَنْكَ</vt:lpstr>
      <vt:lpstr>وَلا خَرَجَ حُبُّكَ مِنْ قَلْبِي</vt:lpstr>
      <vt:lpstr>أَنَا لا أَنْسَى أَيَادِيَكَ عِنْدِي</vt:lpstr>
      <vt:lpstr>وَسِتْرَكَ عَلَيَّ فِي دَارِ الدُّنْيَا</vt:lpstr>
      <vt:lpstr>سَيِّدِي أَخْرِجْ حُبَّ الدُّنْيَا مِنْ قَلْبِي</vt:lpstr>
      <vt:lpstr>وَاجْمَعْ بَيْنِي وَبَيْنَ الْمُصْطَفَى وَآلِهِ</vt:lpstr>
      <vt:lpstr>خِيَرَتِكَ مِنْ خَلْقِكَ وَخَاتَمِ النَّبِيِّينَ مُحَمَّدٍ صَلَّى اللهُ عَلَيْهِ وَعَلَى آلِهِ</vt:lpstr>
      <vt:lpstr>وَانْقُلْنِي إلَى دَرَجَةِ التَّوْبَةِ إلَيْكَ</vt:lpstr>
      <vt:lpstr>وَأَعِنِّي بِالْبُكَاءِ عَلَى نَفْسِي فَقَدْ أَفْنَيْتُ عُمْرِي</vt:lpstr>
      <vt:lpstr>وَقَدْ نَزَلْتُ مَنْزِلَةَ الآيِسِينَ مِنْ خَيْرِي </vt:lpstr>
      <vt:lpstr>فَمَنْ يَكُونُ أَسْوَأَ حَالاً مِنِّي</vt:lpstr>
      <vt:lpstr>إنْ أَنَا نُقِلْتُ عَلَى مِثْلِ حَالِي إلَى قَبْرٍ لَمْ أُمَهِّدْهُ لِرَقْدَتِي</vt:lpstr>
      <vt:lpstr>وَلَمْ أَفْرُشْهُ بِالْعَمَلِ الصَّالِحِ لِضَجْعَتِي؟</vt:lpstr>
      <vt:lpstr>وَمَا لِي لا أَبْكِي وَلا أَدْرِي إلَى مَا يَكُونُ مَصِيرِي</vt:lpstr>
      <vt:lpstr>وَأَرَى نَفْسِي تُخَادِعُنِي</vt:lpstr>
      <vt:lpstr>وَأَيَّامِي تُخَاتِلُنِي</vt:lpstr>
      <vt:lpstr>وَقَدْ خَفَقَتْ عِنْدَ رَأْسِي أَجْنِحَةُ الْمَوْتِ؟</vt:lpstr>
      <vt:lpstr>فَمَا لِي لا أَبْكِي؟</vt:lpstr>
      <vt:lpstr>أَبْكِي لِخُرُوجِ نَفْسِي</vt:lpstr>
      <vt:lpstr>أَبْكِي لِظُلْمَةِ قَبْرِي</vt:lpstr>
      <vt:lpstr>أَبْكِي لِضِيقِ لَحْدِي</vt:lpstr>
      <vt:lpstr>أَبْكِي لِسُؤَالِ مُنْكَرٍ وَنَكِيرٍ إيَّايَ</vt:lpstr>
      <vt:lpstr>أَبْكِي لِخُرُوجِي مِنْ قَبْرِي عُرْيَاناً ذَلِيلاً حَامِلاً ثِقْلِي عَلَى ظَهْرِي</vt:lpstr>
      <vt:lpstr> أَنْظُرُ مَرَّةً عَنْ يَمِينِي وَأُخْرَى عَنْ شِمَالِي</vt:lpstr>
      <vt:lpstr>إذِ الْخَلائِقُ فِي شَأْنٍ غَيْرِ شَأْنِي</vt:lpstr>
      <vt:lpstr>”لِكُلِّ ٱمْرِئٍ مِنْهُمْ يَوْمَئِذٍ شَانٌ يُغْنِيهِ“</vt:lpstr>
      <vt:lpstr>”وُجُوهٌ يَوْمَئِذٍ مُسْفِرَةٌ ضَاحِكَةٌ مُسْتَبْشِرَةٌ</vt:lpstr>
      <vt:lpstr>وَوُجُوهٌ يَوْمَئِذٍ عَلَيْهَا غَبَرَةٌ تَرْهَقُهَا قَتَرَةٌ“ وَذِلَّةٌ</vt:lpstr>
      <vt:lpstr>سَيِّدِي عَلَيْكَ مُعَوَّلِي وَمُعْتَمَدِي</vt:lpstr>
      <vt:lpstr>وَرَجَائِي وَتَوَكُّلِي</vt:lpstr>
      <vt:lpstr>وَبِرَحْمَتِكَ تَعَلُّقِي </vt:lpstr>
      <vt:lpstr>تُصِيبُ بِرَحْمَتِكَ مَنْ تَشَاءُ</vt:lpstr>
      <vt:lpstr>وَتَهْدِي بِكَرَامَتِكَ مَنْ تُحِبُّ</vt:lpstr>
      <vt:lpstr>فَلَكَ الْحَمْدُ عَلَى مَا نَقّيْتَ مِنَ الشّرْكِ قَلْبِي</vt:lpstr>
      <vt:lpstr>وَلَكَ الْحَمْدُ عَلَى بَسْطِ لِسَانِي</vt:lpstr>
      <vt:lpstr>أَفَبِلِسَانِي هذَا الْكَالِّ أَشْكُرُكَ؟</vt:lpstr>
      <vt:lpstr>أَمْ بِغَايَةِ جُهْدِي فِي عَمَلِي أُرْضِيكَ؟</vt:lpstr>
      <vt:lpstr>وَمَا قَدْرُ لِسَانِي يَا رَبِّ فِي جَنْبِ شُكْرِكَ؟</vt:lpstr>
      <vt:lpstr>وَمَا قَدْرُ عَمَلِي فِي جَنْبِ نِعَمِكَ وَإحْسَانِكَ؟</vt:lpstr>
      <vt:lpstr>إلهِي إنَّ جُودَكَ بَسَطَ أَمَلِي</vt:lpstr>
      <vt:lpstr>وَشُكْرَكَ قَبِلَ عَمَلِي</vt:lpstr>
      <vt:lpstr>سَيِّدِي إلَيْكَ رَغْبَتِي</vt:lpstr>
      <vt:lpstr>وَإلَيْكَ رَهْبَتِي</vt:lpstr>
      <vt:lpstr>وَإلَيْكَ تَأْمِيلِي</vt:lpstr>
      <vt:lpstr>وَقَدْ سَاقَنِي إلَيْكَ أَمَلِي</vt:lpstr>
      <vt:lpstr>وَعَلَيْكَ يَا وَاحِدِي عَكَفَتْ هِمَّتِي</vt:lpstr>
      <vt:lpstr>وَفِيمَا عِنْدَكَ انْبَسَطَتْ رَغْبَتِي</vt:lpstr>
      <vt:lpstr>وَلَكَ خَالِصُ رَجَائِي وَخَوْفِي</vt:lpstr>
      <vt:lpstr>وَبِكَ أَنِسَتْ مَحَبَّتِي</vt:lpstr>
      <vt:lpstr>وَإلَيْكَ أَلْقَيْتُ بِيَدِي</vt:lpstr>
      <vt:lpstr>وَبِحَبْلِ طَاعَتِكَ مَدَدْتُ رَهْبَتِي</vt:lpstr>
      <vt:lpstr>يَا مَوْلايَ بِذِكْرِكَ عَاشَ قَلْبِي</vt:lpstr>
      <vt:lpstr>وَبِمُنَاجَاتِكَ بَرَّدْتُ أَلَمَ الْخَوْفِ عَنِّي </vt:lpstr>
      <vt:lpstr>فَيَا مَوْلايَ وَيَا مُؤَمَّلِي وَيَا مُنْتَهَى سُؤْلِي</vt:lpstr>
      <vt:lpstr>فَرِّقْ بَيْنِي وَبَيْنَ ذَنْبِيَ الْمَانِعِ لِي مِنْ لُزُومِ طَاعَتِكَ</vt:lpstr>
      <vt:lpstr>فَإنَّمَا أَسْأَلُكَ لِقَدِيمِ الرَّجَاءِ فِيكَ</vt:lpstr>
      <vt:lpstr>وَعَظِيمِ الطَّمَعِ مِنْكَ الَّذِي أَوْجَبْتَهُ عَلَى نَفْسِكَ مِنَ الرَّأْفَةِ وَالرَّحْمَةِ</vt:lpstr>
      <vt:lpstr>فَالأَمْرُ لَكَ وَحْدَكَ لا شَرِيكَ لَكَ</vt:lpstr>
      <vt:lpstr>وَالْخَلْقُ كُلُّهُمْ عِيَالُكَ وَفِي قَبْضَتِكَ</vt:lpstr>
      <vt:lpstr>وَكُلُّ شَيْءٍ خَاضِعٌ لَكَ</vt:lpstr>
      <vt:lpstr>تَبَارَكْتَ يَا رَبَّ الْعَالَمِينَ</vt:lpstr>
      <vt:lpstr>إلهِي ارْحَمْنِي إذَا انْقَطَعَتْ حُجَّتِي</vt:lpstr>
      <vt:lpstr>وَكَلَّ عَنْ جَوَابِكَ لِسَانِي</vt:lpstr>
      <vt:lpstr>وَطَاشَ عِنْدَ سُؤَالِكَ إيَّايَ لُبِّي </vt:lpstr>
      <vt:lpstr>فَيَا عَظِيمَ رَجَائِي لا تُخَيِّبْنِي إذَا اشْتَدَّتْ فَاقَتِي</vt:lpstr>
      <vt:lpstr>وَلا تَرُدَّنِي لِجَهْلِي</vt:lpstr>
      <vt:lpstr>وَلا تَمْنَعْنِي لِقِلَّةِ صَبْرِي</vt:lpstr>
      <vt:lpstr>أَعْطِنِي لِفَقْرِي</vt:lpstr>
      <vt:lpstr>وَارْحَمْنِي لِضَعْفِي</vt:lpstr>
      <vt:lpstr>سَيِّدِي عَلَيْكَ مُعْتَمَدِي وَمُعَوَّلِي</vt:lpstr>
      <vt:lpstr>وَرَجَائِي وَتَوَكُّلِي</vt:lpstr>
      <vt:lpstr>وَبِرَحْمَتِكَ تَعَلُّقِي</vt:lpstr>
      <vt:lpstr>وَبِفِنَائِكَ أَحُطُّ رَحْلِي</vt:lpstr>
      <vt:lpstr>وَبِجُودِكَ أَقْصِدُ طَلِبَتِي</vt:lpstr>
      <vt:lpstr>وَبِكَرَمِكَ أَيْ رَبِّ أَسْتَفْتِحُ دُعَائِي</vt:lpstr>
      <vt:lpstr>وَلَدَيْكَ أَرْجُو فَاقَتِي</vt:lpstr>
      <vt:lpstr>وَبِغِنَاكَ أَجْبُرُ عَيْلَتِي</vt:lpstr>
      <vt:lpstr>وَتَحْتَ ظِلِّ عَفْوِكَ قِيَامِي</vt:lpstr>
      <vt:lpstr>وَإلَى جُودِكَ وَكَرَمِكَ أَرْفَعُ بَصَرِي</vt:lpstr>
      <vt:lpstr>وَإلَى مَعْرُوفِكَ أُدِيمُ نَظَرِي</vt:lpstr>
      <vt:lpstr>فَلا تُحْرِقْنِي بِالنَّارِ وَأَنْتَ مَوْضِعُ أَمَلِي</vt:lpstr>
      <vt:lpstr>وَلا تُسْكِنِّي الْهَاوِيَةَ فَإنَّكَ قُرَّةُ عَيْنِي</vt:lpstr>
      <vt:lpstr>يَا سَيِّدِي لا تُكَذِّبْ ظَنِّي بِإحْسَانِكَ وَمَعْرُوفِكَ فَإنَّكَ ثِقَتِي</vt:lpstr>
      <vt:lpstr>وَلا تَحْرِمْنِي ثَوَابَكَ فَإنَّكَ الْعَارِفُ بِفَقْرِي</vt:lpstr>
      <vt:lpstr>إلهِي إنْ كَانَ قَدْ دَنَا أَجَلِي وَلَمْ يُقَرِّبْنِي مِنْكَ عَمَلِي</vt:lpstr>
      <vt:lpstr>فَقَدْ جَعَلْتُ الإعْتِرَافَ إلَيْكَ بِذَنْبِي وَسَائِلَ عِلَلِي</vt:lpstr>
      <vt:lpstr>إلهِي إنْ عَفَوْتَ فَمَنْ أَوْلَى مِنْكَ بِالْعَفْوِ؟</vt:lpstr>
      <vt:lpstr>وَإنْ عَذَّبْتَ فَمَنْ أَعْدَلُ مِنْكَ فِي الْحُكْمِ؟</vt:lpstr>
      <vt:lpstr>ارْحَمْ فِي هذِهِ الدُّنْيَا غُرْبَتِي</vt:lpstr>
      <vt:lpstr>وَعِنْدَ الْمَوْتِ كُرْبَتِي</vt:lpstr>
      <vt:lpstr>وَفِي الْقَبْرِ وَحْدَتِي</vt:lpstr>
      <vt:lpstr>وَفِي اللَّحْدِ وَحْشَتِي</vt:lpstr>
      <vt:lpstr>وَإذَا نُشِرْتُ لِلْحِسَابِ بَيْنَ يَدَيْكَ ذُلَّ مَوْقِفِي</vt:lpstr>
      <vt:lpstr>وَاغْفِرْ لِي مَا خَفِيَ عَلَى الآدَمِيِّينَ مِنْ عَمَلِي</vt:lpstr>
      <vt:lpstr>وَأَدِمْ لِي مَا بِهِ سَتَرْتَنِي</vt:lpstr>
      <vt:lpstr>وَارْحَمْنِي صَرِيعاً عَلَى الْفِرَاشِ تُقَلِّبُنِي أَيْدِي أَحِبَّتِي</vt:lpstr>
      <vt:lpstr>وَتَفَضَّلْ عَلَيَّ مَمْدُوداً عَلَى الْمُغْتَسَلِ يُقَلِّبُنِي صَالِحُ جِيرَتِي</vt:lpstr>
      <vt:lpstr>وَتَحَنَّنْ عَلَيَّ مَحْمُولاً قَدْ تَنَاوَلَ الأَقْرِبَاءُ أَطْرَافَ جِنَازَتِي</vt:lpstr>
      <vt:lpstr>وَجُدْ عَلَيَّ مَنْقُولاً قَدْ نَزَلْتُ بِكَ وَحِيداً فِي حُفْرَتِي</vt:lpstr>
      <vt:lpstr>وَارْحَمْ فِي ذَلِكَ الْبَيْتِ الْجَدِيدِ غُرْبَتِي حَتَّى لا أَسْتَأْنِسَ بِغَيْرِكَ</vt:lpstr>
      <vt:lpstr>يَا سَيِّدِي إنْ وَكَلْتَنِي إلَى نَفْسِي هَلَكْتُ</vt:lpstr>
      <vt:lpstr>سَيِّدِي فَبِمَنْ أَسْتَغِيثُ إنْ لَمْ تُقِلْنِي عَثْرَتِي؟</vt:lpstr>
      <vt:lpstr>فَإلَى مَنْ أَفْزَعُ إنْ فَقَدْتُ عِنَايَتَكَ فِي ضَجْعَتِي؟</vt:lpstr>
      <vt:lpstr>وَإلَى مَنْ أَلْتَجِئُ إنْ لَمْ تُنَفِّسْ كُرْبَتِي؟</vt:lpstr>
      <vt:lpstr>سَيِّدِي مَنْ لِي؟</vt:lpstr>
      <vt:lpstr>وَمَنْ يَرْحَمُنِي إنْ لَمْ تَرْحَمْنِي؟</vt:lpstr>
      <vt:lpstr>وَفَضْلَ مَنْ أُؤَمِّلُ إنْ عَدِمْتُ فَضْلَكَ يَوْمَ فَاقَتِي؟</vt:lpstr>
      <vt:lpstr>وَإلَى مَنِ الْفِرَارُ مِنَ الذُّنُوبِ إذَا انْقَضَى أَجَلِي؟</vt:lpstr>
      <vt:lpstr>سَيِّدِي لا تُعَذِّبْنِي وَأَنَا أَرْجُوكَ</vt:lpstr>
      <vt:lpstr>إلهِي حَقِّقْ رَجَائِي</vt:lpstr>
      <vt:lpstr>وَآمِنْ خَوْفِي</vt:lpstr>
      <vt:lpstr>فَإنَّ كَثْرَةَ ذُنُوبِي لا أَرْجُو فِيهَا إلاّ عَفْوَكَ</vt:lpstr>
      <vt:lpstr>سَيِّدِي أَنَا أَسْأَلُكَ مَا لا أَسْتَحِقُّ</vt:lpstr>
      <vt:lpstr>وَأَنْتَ أَهْلُ التَّقْوَى وَأَهْلُ الْمَغْفِرَةِ </vt:lpstr>
      <vt:lpstr>فَاغْفِرْ لِي وَأَلْبِسْنِي مِنْ نَظَرِكَ ثَوْباً يُغَطِّي عَلَيَّ التَّبِعَاتِ</vt:lpstr>
      <vt:lpstr>وَتَغْفِرُهَا لِي وَلا أُطَالَبُ بِهَا</vt:lpstr>
      <vt:lpstr>إنَّكَ ذُو مَنٍّ قَدِيمٍ</vt:lpstr>
      <vt:lpstr>وَصَفْحٍ عَظِيمٍ</vt:lpstr>
      <vt:lpstr>وَتَجَاوُزٍ كَرِيمٍ</vt:lpstr>
      <vt:lpstr>إلهِي أَنْتَ الَّذِي تُفِيضُ سَيْبَكَ عَلَى مَنْ لا يَسْأَلُكَ وَعَلَى الْجَاحِدِينَ بِرُبُوْبِيَّتِكَ</vt:lpstr>
      <vt:lpstr>فَكَيْفَ سَيِّدِي بِمَنْ سَأَلَكَ وَأَيْقَنَ أَنَّ الْخَلْقَ لَكَ وَالأَمْرَ إلَيْكَ؟</vt:lpstr>
      <vt:lpstr>تَبَارَكْتَ وَتَعَالَيْتَ يَا رَبَّ الْعَالَمِينَ</vt:lpstr>
      <vt:lpstr>سَيِّدِي عَبْدُكَ بِبَابِكَ أَقَامَتْهُ الْخَصَاصَةُ بَيْنَ يَدَيْكَ</vt:lpstr>
      <vt:lpstr>يَقْرَعُ بَابَ إحْسَانِكَ بِدُعَائِهِ</vt:lpstr>
      <vt:lpstr> فَلا تُعْرِضْ بِوَجْهِكَ الْكَرِيمِ عَنِّي</vt:lpstr>
      <vt:lpstr>وَاقْبَلْ مِنِّي مَا أَقُولُ فَقَدْ دَعَوْتُ بِهذَا الدُّعَاءِ</vt:lpstr>
      <vt:lpstr> وَأَنَا أَرْجُو أَنْ لا تَرُدَّنِي مَعْرِفَةً مِنِّي بِرَأْفَتِكَ وَرَحْمَتِكَ</vt:lpstr>
      <vt:lpstr>إلهِي أَنْتَ الَّذِي لا يُحْفِيكَ سَائِلٌ</vt:lpstr>
      <vt:lpstr>وَلا يَنْقُصُكَ نَائِلٌ</vt:lpstr>
      <vt:lpstr>أَنْتَ كَمَا تَقُولُ وَفَوْقَ مَا نَقُولُ</vt:lpstr>
      <vt:lpstr>اللّهُمَّ إنِّي أَسْأَلُكَ صَبْراً جَمِيلاً</vt:lpstr>
      <vt:lpstr>وَفَرَجاً قَرِيباً</vt:lpstr>
      <vt:lpstr>وَقَوْلاً صَادِقاً</vt:lpstr>
      <vt:lpstr>وَأَجْراً عَظِيماً</vt:lpstr>
      <vt:lpstr>أَسْأَلُكَ يَا رَبِّ مِنَ الْخَيْرِ كُلِّهِ مَا عَلِمْتُ مِنْهُ وَمَا لَمْ أَعْلَمْ</vt:lpstr>
      <vt:lpstr>أَسْأَلُكَ اللّهُمَّ مِنْ خَيْرِ مَا سَأَلَكَ مِنْهُ عِبَادُكَ الصَّالِحُونَ</vt:lpstr>
      <vt:lpstr>يَا خَيْرَ مَنْ سُئِلَ</vt:lpstr>
      <vt:lpstr>وَأَجْوَدَ مَنْ أَعْطَى</vt:lpstr>
      <vt:lpstr>أَعْطِنِي سُؤْلِي فِي نَفْسِي وَأَهْلِي</vt:lpstr>
      <vt:lpstr>وَوَالِدَيَّ وَوُلْدِي</vt:lpstr>
      <vt:lpstr>وَأَهْلِ حُزَانَتِي وَإخْوَانِي فِيكَ</vt:lpstr>
      <vt:lpstr>وَأَرْغِدْ عَيْشِي</vt:lpstr>
      <vt:lpstr>وَأَظْهِرْ مُرُوَّتِي</vt:lpstr>
      <vt:lpstr>وَأَصْلِحْ جَمِيعَ أَحْوَالِي</vt:lpstr>
      <vt:lpstr>وَاجْعَلْنِي مِمَّنْ أَطَلْتَ عُمْرَهُ</vt:lpstr>
      <vt:lpstr>وَحَسَّنْتَ عَمَلَهُ</vt:lpstr>
      <vt:lpstr>وَأَتْمَمْتَ عَلَيْهِ نِعْمَتَكَ وَرَضِيتَ عَنْهُ</vt:lpstr>
      <vt:lpstr>وَأَحْيَيْتَهُ حَيَاةً طَيِّبَةً فِي أَدْوَمِ السُّرُورِ</vt:lpstr>
      <vt:lpstr>وَأَسْبَغِ الْكَرَامَةِ وَأَتَمِّ الْعَيْشِ</vt:lpstr>
      <vt:lpstr>إنَّكَ تَفْعَلُ مَا تَشَاءُ</vt:lpstr>
      <vt:lpstr>وَلا يَفْعَلُ مَا يَشَاءُ غَيْرُكَ</vt:lpstr>
      <vt:lpstr>اللّهُمَّ خُصَّنِي مِنْكَ بِخَاصَّةِ ذِكْرِكَ</vt:lpstr>
      <vt:lpstr>وَلا تَجْعَلْ شَيْئاً مِمَّا أَتَقَرَّبُ بِهِ فِي آنَاءِ اللَّيْلِ وَأَطْرَافِ النَّهَارِ</vt:lpstr>
      <vt:lpstr>رِيَاءً وَلا سُمْعَةً</vt:lpstr>
      <vt:lpstr>وَلا أَشَراً وَلا بَطَراً</vt:lpstr>
      <vt:lpstr>وَاجْعَلْنِي لَكَ مِنَ الْخَاشِعِينَ</vt:lpstr>
      <vt:lpstr>اللّهُمَّ أَعْطِنِي السَّعَةَ فِي الرِّزْقِ</vt:lpstr>
      <vt:lpstr>وَالأَمْنَ فِي الْوَطَنِ</vt:lpstr>
      <vt:lpstr>وَقُرَّةَ الْعَيْنِ فِي الأَهْلِ وَالْمَالِ وَالْوَلَدِ</vt:lpstr>
      <vt:lpstr>وَالْمُقَامَ فِي نِعَمِكَ عِنْدِي</vt:lpstr>
      <vt:lpstr>وَالصِّحَّةَ فِي الْجِسْمِ</vt:lpstr>
      <vt:lpstr>وَالْقُوَّةَ فِي الْبَدَنِ</vt:lpstr>
      <vt:lpstr>وَالسَّلامَةَ فِي الدِّينِ</vt:lpstr>
      <vt:lpstr>وَاسْتَعْمِلْنِي بِطَاعَتِكَ وَطَاعَةِ رَسُولِكَ مُحَمَّدٍ صَلَّى اللهُ عَلَيْهِ وَعَلَى آلِهِ</vt:lpstr>
      <vt:lpstr>أَبَداً مَا اسْتَعْمَرْتَنِي</vt:lpstr>
      <vt:lpstr>وَاجْعَلْنِي مِنْ أَوْفَرِ عِبَادِكَ عِنْدَكَ نَصِيباً </vt:lpstr>
      <vt:lpstr>فِي كُلِّ خَيْرٍ أَنْزَلْتَهُ وَتُنْزِلُهُ فِي شَهْرِ رَمَضَانَ فِي لَيْلَةِ الْقَدْرِ </vt:lpstr>
      <vt:lpstr>وَمَا أَنْتَ مُنْزِلُهُ فِي كُلِّ سَنَةٍ مِنْ رَحْمَةٍ تَنْشُرُهَا</vt:lpstr>
      <vt:lpstr>وَعَافِيَةٍ تُلْبِسُهَا</vt:lpstr>
      <vt:lpstr>وَبَلِيَّةٍ تَدْفَعُهَا</vt:lpstr>
      <vt:lpstr>وَحَسَنَاتٍ تَتَقَبَّلُهَا</vt:lpstr>
      <vt:lpstr>وَسَيِّئَاتٍ تَتَجَاوَزُ عَنْهَا</vt:lpstr>
      <vt:lpstr>وَارْزُقْنِي حَجَّ بَيْتِكَ الْحَرَامِ فِي عَامِنَا هذَا وَفِي كُلِّ عَامٍ</vt:lpstr>
      <vt:lpstr>وَارْزُقْنِي رِزْقاً وَاسِعاً مِنْ فَضْلِكَ الْوَاسِعِ</vt:lpstr>
      <vt:lpstr>وَاصْرِفْ عَنِّي يَا سَيِّدِي الأَسْوَاءَ </vt:lpstr>
      <vt:lpstr>وَاقْضِ عَنِّي الدَّيْنَ وَالظُّلامَاتِ حَتَّى لا أَتَأَذَّى بِشَيْءٍ مِنْهُ</vt:lpstr>
      <vt:lpstr>وَخُذْ عَنِّي بِأَسْمَاعِ وَأَبْصَارِ أَعْدَائِي وَحُسَّادِي وَالْبَاغِينَ عَلَيَّ</vt:lpstr>
      <vt:lpstr>وَانْصُرْنِي عَلَيْهِمْ</vt:lpstr>
      <vt:lpstr>وَأَقِرَّ عَيْنِي وَفَرِّحْ قَلْبِي</vt:lpstr>
      <vt:lpstr>وَاجْعَلْ لِي مِنْ هَمِّي وَكَرْبِي فَرَجاً وَمَخْرَجاً</vt:lpstr>
      <vt:lpstr>وَاجْعَلْ مَنْ أَرَادَنِي بِسُوءٍ مِنْ جَمِيعِ خَلْقِكَ تَحْتَ قَدَمَيَّ</vt:lpstr>
      <vt:lpstr>وَاكْفِنِي شَرَّ الشَّيْطَانِ</vt:lpstr>
      <vt:lpstr>وَشَرَّ السُّلْطَانِ</vt:lpstr>
      <vt:lpstr>وَسَيِّئَاتِ عَمَلِي</vt:lpstr>
      <vt:lpstr>وَطَهِّرْنِي مِنَ الذُّنُوبِ كُلِّهَا</vt:lpstr>
      <vt:lpstr>وَأَجِرْنِي مِنَ النَّارِ بِعَفْوِكَ</vt:lpstr>
      <vt:lpstr>وَأَدْخِلْنِي الْجَنَّةَ بِرَحْمَتِكَ</vt:lpstr>
      <vt:lpstr>وَزَوِّجْنِي مِنَ الْحُورِ الْعِينِ بِفَضْلِكَ</vt:lpstr>
      <vt:lpstr>وَأَلْحِقْنِي بِأَوْلِيَائِكَ الصَّالِحِينَ مُحَمَّدٍ وَآلِهِ الأَبْرَارِ الطَّيِّبِينَ الطَّاهِرِينَ الأَخْيَارِ </vt:lpstr>
      <vt:lpstr>صَلَوَاتُكَ عَلَيْهِمْ وَعَلَى أَجْسَادِهِمْ وَأَرْوَاحِهِمْ وَرَحْمَةُ اللّهِ وَبَرَكَاتُهُ</vt:lpstr>
      <vt:lpstr>إلهِي وَسَيِّدِي وَعِزَّتِكَ وَجَلالِكَ لَئِنْ طَالَبْتَنِي بِذُنُوبِي لأُطَالِبَنَّكَ بِعَفْوِكَ</vt:lpstr>
      <vt:lpstr>وَلَئِنْ طَالَبْتَنِي بِلُؤْمِي لأُطَالِبَنَّكَ بِكَرَمِكَ</vt:lpstr>
      <vt:lpstr>وَلَئِنْ أَدْخَلْتَنِي النَّارَ لأُخْبِرَنَّ أَهْلَ النَّارِ بِحُبِّي لَكَ</vt:lpstr>
      <vt:lpstr>إلهِي وَسَيِّدِي إنْ كُنْتَ لا تَغْفِرُ إلاّ لأوْلِيَائِكَ وَأَهْلِ طَاعَتِكَ فَإلَى مَنْ يَفْزَعُ الْمُذْنِبُونَ؟</vt:lpstr>
      <vt:lpstr>وَإنْ كُنْتَ لا تُكْرِمُ إلاّ أَهْلَ الْوَفَاءِ بِكَ فَبِمَنْ يَسْتَغِيثُ الْمُسِيئُونَ؟</vt:lpstr>
      <vt:lpstr>إلهِي إنْ أَدْخَلْتَنِي النَّارَ فَفِي ذلِكَ سُرُورُ عَدُوِّكَ</vt:lpstr>
      <vt:lpstr>وَإنْ أَدْخَلْتَنِي الْجَنَّةَ فَفِي ذلِكَ سُرُورُ نَبِيِّكَ</vt:lpstr>
      <vt:lpstr>وَأَنَا وَاللّهِ أَعْلَمُ أَنَّ سُرُورَ نَبِيِّكَ أَحَبُّ إلَيْكَ مِنْ سُرُورِ عَدُوِّكَ</vt:lpstr>
      <vt:lpstr>اللّهُمَّ إنِّي أَسْأَلُكَ أَنْ تَمْلأ قَلْبِي حُبّاً لَكَ</vt:lpstr>
      <vt:lpstr>وَخَشْيَةً مِنْكَ</vt:lpstr>
      <vt:lpstr>وَتَصْدِيقاً بِكِتَابِكَ</vt:lpstr>
      <vt:lpstr>وَإيمَاناً بِكَ</vt:lpstr>
      <vt:lpstr>وَفَرَقاً مِنْكَ</vt:lpstr>
      <vt:lpstr>وَشَوْقاً إلَيْكَ</vt:lpstr>
      <vt:lpstr>يَا ذَا الْجَلالِ وَالإكْرَامِ حَبِّبْ إلَيَّ لِقَاءَكَ</vt:lpstr>
      <vt:lpstr>وَأَحْبِبْ لِقَائِي</vt:lpstr>
      <vt:lpstr>وَاجْعَلْ لِي فِي لِقَائِكَ الرَّاحَةَ وَالْفَرَجَ وَالْكَرَامَةَ</vt:lpstr>
      <vt:lpstr>اللّهُمَّ أَلْحِقْنِي بِصَالِحِ مَنْ مَضَى</vt:lpstr>
      <vt:lpstr>وَاجْعَلْنِي مِنْ صَالِحِ مَنْ بَقِيَ وَخُذْ بِي سَبِيلَ الصَّالِحِينَ</vt:lpstr>
      <vt:lpstr>وَأَعِنِّي عَلَى نَفْسِي بِمَا تُعِينُ بِهِ الصَّالِحِينَ عَلَى أَنْفُسِهِمْ</vt:lpstr>
      <vt:lpstr>وَاخْتِمْ عَمَلِي بِأَحْسَنِهِ</vt:lpstr>
      <vt:lpstr>وَاجْعَلْ ثَوَابِي مِنْهُ الْجَنَّةَ بِرَحْمَتِكَ</vt:lpstr>
      <vt:lpstr>وَأَعِنِّي عَلَى صَالِحِ مَا أَعْطَيْتَنِي</vt:lpstr>
      <vt:lpstr>وَثَبِّتْنِي يَا رَبِّ وَلا تَرُدَّنِي فِي سُوءٍ اسْتَنْقَذْتَنِي مِنْهُ يَا رَبَّ الْعَالَمِينَ</vt:lpstr>
      <vt:lpstr>اللّهُمَّ إنِّي أَسْأَلُكَ إيمَاناً لا أَجَلَ لَهُ دُونَ لِقَائِكَ</vt:lpstr>
      <vt:lpstr>أَحْيِنِي مَا أَحْيَيْتَنِي عَلَيْهِ</vt:lpstr>
      <vt:lpstr>وَتَوَفَّنِي إذَا تَوَفَّيْتَنِي عَلَيْهِ</vt:lpstr>
      <vt:lpstr>وَابْعَثْنِي إذَا بَعَثْتَنِي عَلَيْهِ</vt:lpstr>
      <vt:lpstr>وَأَبْرِئْ قَلْبِي مِنَ الرِّيَاءِ وَالشَّكِّ وَالسُّمْعَةِ فِي دِينِكَ</vt:lpstr>
      <vt:lpstr>حَتَّى يَكُونَ عَمَلِي خَالِصاً لَكَ</vt:lpstr>
      <vt:lpstr>اللّهُمَّ أَعْطِنِي بَصِيرَةً فِي دِينِكَ</vt:lpstr>
      <vt:lpstr>وَفَهْماً فِي حُكْمِكَ</vt:lpstr>
      <vt:lpstr>وَفِقْهاً فِي عِلْمِكَ</vt:lpstr>
      <vt:lpstr>وَكِفْلَيْنِ مِنْ رَحْمَتِكَ</vt:lpstr>
      <vt:lpstr>وَوَرَعاً يَحْجُزُنِي عَنْ مَعَاصِيكَ</vt:lpstr>
      <vt:lpstr>وَبَيِّضْ وَجْهِي بِنُورِكَ</vt:lpstr>
      <vt:lpstr>وَاجْعَلْ رَغْبَتِي فِيمَا عِنْدَكَ</vt:lpstr>
      <vt:lpstr>وَتَوَفَّنِي فِي سَبِيلِكَ وَعَلَى مِلَّةِ رَسُولِكَ صَلَّى اللهُ عَلَيْهِ وَعَلَى آلِهِ</vt:lpstr>
      <vt:lpstr>اللّهُمَّ إنِّي أَعُوذُ بِكَ مِنَ الْكَسَلِ وَالْفَشَلِ </vt:lpstr>
      <vt:lpstr>وَالْهَمِّ وَالْجُبْنِ وَالْبُخْلِ </vt:lpstr>
      <vt:lpstr>وَالْغَفْلَةِ وَالْقَسْوَةِ وَالْمَسْكَنَةِ </vt:lpstr>
      <vt:lpstr>وَالْفَقْرِ وَالْفَاقَةِ </vt:lpstr>
      <vt:lpstr>وَكُلِّ بَلِيَّةٍ وَالْفَوَاحِشِ مَا ظَهَرَ مِنْهَا وَمَا بَطَنَ</vt:lpstr>
      <vt:lpstr>وَأَعُوذُ بِكَ مِنْ نَفْسٍ لا تَقْنَعُ</vt:lpstr>
      <vt:lpstr>وَبَطْنٍ لا يَشْبَعُ</vt:lpstr>
      <vt:lpstr>وَقَلْبٍ لا يَخْشَعُ</vt:lpstr>
      <vt:lpstr>وَدُعَاءٍ لا يُسْمَعُ</vt:lpstr>
      <vt:lpstr>وَعَمَلٍ لا يَنْفَعُ</vt:lpstr>
      <vt:lpstr>وَأَعُوذُ بِكَ يَا رَبِّ عَلَى نَفْسِي وَدِينِي وَمَالِي وَعَلَى جَمِيعِ مَا رَزَقْتَنِي مِنَ الشَّيْطَانِ الرَّجِيمِ</vt:lpstr>
      <vt:lpstr>إنَّكَ أَنْتَ السَّمِيعُ الْعَلِيمُ</vt:lpstr>
      <vt:lpstr>اللّهُمَّ إنَّهُ لا يُجِيرُنِي مِنْكَ أَحَدٌ</vt:lpstr>
      <vt:lpstr>وَلا أَجِدُ مِنْ دُونِكَ مُلْتَحَداً</vt:lpstr>
      <vt:lpstr>فَلا تَجْعَلْ نَفْسِي فِي شَيْءٍ مِنْ عَذَابِكَ</vt:lpstr>
      <vt:lpstr>وَلا تَرُدَّنِي بِهَلَكَةٍ</vt:lpstr>
      <vt:lpstr>وَلا تَرُدَّنِي بِعَذَابٍ أَلِيمٍ</vt:lpstr>
      <vt:lpstr>اللّهُمَّ تَقَبَّلْ مِنِّي</vt:lpstr>
      <vt:lpstr>وَأَعْلِ ذِكْرِي</vt:lpstr>
      <vt:lpstr>وَارْفَعْ دَرَجَتِي</vt:lpstr>
      <vt:lpstr>وَحُطَّ وِزْرِي</vt:lpstr>
      <vt:lpstr>وَلا تَذْكُرْنِي بِخَطِيئَتِي</vt:lpstr>
      <vt:lpstr>وَاجْعَلْ ثَوَابَ مَجْلِسِي</vt:lpstr>
      <vt:lpstr>وَثَوَابَ مَنْطِقِي</vt:lpstr>
      <vt:lpstr>وَثَوَابَ دُعَائِي رِضَاكَ وَالْجَنَّةَ</vt:lpstr>
      <vt:lpstr>وَأَعْطِنِي يَا رَبِّ جَمِيعَ مَا سَأَلْتُكَ وَزِدْنِي مِنْ فَضْلِكَ إنِّي إلَيْكَ رَاغِبٌ</vt:lpstr>
      <vt:lpstr>يَا رَبَّ الْعَالَمِينَ</vt:lpstr>
      <vt:lpstr>اللّهُمَّ إنَّكَ أَنْزَلْتَ فِي كِتَابِكَ أَنْ نَعْفُوَ عَمَّنْ ظَلَمَنَا</vt:lpstr>
      <vt:lpstr>وَقَدْ ظَلَمْنَا أَنْفُسَنَا فَاعْفُ عَنَّا فَإنَّكَ أَوْلَى بِذلِكَ مِنَّا</vt:lpstr>
      <vt:lpstr>وَأَمَرْتَنَا أَنْ لا نَرُدَّ سَائِلاً عَنْ أَبْوَابِنَا </vt:lpstr>
      <vt:lpstr>وَقَدْ جِئْتُكَ سَائِلاً فَلا تَرُدَّنِي إلاّ بِقَضَاءِ حَاجَتِي</vt:lpstr>
      <vt:lpstr>وَأَمَرْتَنَا بِالإحْسَانِ إلَى مَا مَلَكَتْ أَيْمَانُنَا </vt:lpstr>
      <vt:lpstr>وَنَحْنُ أَرِقَّاؤُكَ فَأَعْتِقْ رِقَابَنَا مِنَ النَّارِ</vt:lpstr>
      <vt:lpstr>يَا مَفْزَعِي عِنْدَ كُرْبَتِي</vt:lpstr>
      <vt:lpstr>وَيَا غَوْثِي عِنْدَ شِدَّتِي</vt:lpstr>
      <vt:lpstr>إلَيْكَ فَزِعْتُ</vt:lpstr>
      <vt:lpstr>وَبِكَ اسْتَغَثْتُ وَلُذْتُ</vt:lpstr>
      <vt:lpstr>لا أَلُوذُ بِسِوَاكَ</vt:lpstr>
      <vt:lpstr>وَلا أَطْلُبُ الْفَرَجَ إلاّ مِنْكَ </vt:lpstr>
      <vt:lpstr>فَأَغِثْنِي وَفَرِّجْ عَنِّي يَا مَنْ يَقْبَلُ الْيَسِيرَ وَيَعْفُو عَنِ الْكَثِيرِ</vt:lpstr>
      <vt:lpstr>اقْبَلْ مِنِّي الْيَسِيرَ وَاعْفُ عَنِّي الْكَثِيرَ</vt:lpstr>
      <vt:lpstr>إنَّكَ أَنْتَ الرَّحِيمُ الْغَفُورُ</vt:lpstr>
      <vt:lpstr>اللّهُمَّ إنِّي أَسْأَلُكَ إيمَاناً تُبَاشِرُ بِهِ قَلْبِي</vt:lpstr>
      <vt:lpstr>وَيَقِيناً صَادِقاً حَتَّى أَعْلَمَ أَنَّهُ لَنْ يُصِيبَنِي إلاّ مَا كَتَبْتَ لِي</vt:lpstr>
      <vt:lpstr>وَرَضِّنِي مِنَ الْعَيْشِ بِمَا قَسَمْتَ لِي</vt:lpstr>
      <vt:lpstr>يَا أَرْحَمَ الرَّاحِمِينَ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24</cp:revision>
  <cp:lastPrinted>1601-01-01T00:00:00Z</cp:lastPrinted>
  <dcterms:created xsi:type="dcterms:W3CDTF">1601-01-01T00:00:00Z</dcterms:created>
  <dcterms:modified xsi:type="dcterms:W3CDTF">2024-05-24T00:56:27Z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