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7"/>
  </p:notesMasterIdLst>
  <p:sldIdLst>
    <p:sldId id="5512" r:id="rId2"/>
    <p:sldId id="5441" r:id="rId3"/>
    <p:sldId id="5042" r:id="rId4"/>
    <p:sldId id="5525" r:id="rId5"/>
    <p:sldId id="5526" r:id="rId6"/>
    <p:sldId id="5527" r:id="rId7"/>
    <p:sldId id="5528" r:id="rId8"/>
    <p:sldId id="5529" r:id="rId9"/>
    <p:sldId id="5530" r:id="rId10"/>
    <p:sldId id="5531" r:id="rId11"/>
    <p:sldId id="5532" r:id="rId12"/>
    <p:sldId id="5533" r:id="rId13"/>
    <p:sldId id="5534" r:id="rId14"/>
    <p:sldId id="5535" r:id="rId15"/>
    <p:sldId id="5536" r:id="rId16"/>
    <p:sldId id="5537" r:id="rId17"/>
    <p:sldId id="5538" r:id="rId18"/>
    <p:sldId id="5539" r:id="rId19"/>
    <p:sldId id="5540" r:id="rId20"/>
    <p:sldId id="5541" r:id="rId21"/>
    <p:sldId id="5542" r:id="rId22"/>
    <p:sldId id="5543" r:id="rId23"/>
    <p:sldId id="5544" r:id="rId24"/>
    <p:sldId id="5545" r:id="rId25"/>
    <p:sldId id="5546" r:id="rId26"/>
    <p:sldId id="5547" r:id="rId27"/>
    <p:sldId id="5548" r:id="rId28"/>
    <p:sldId id="5549" r:id="rId29"/>
    <p:sldId id="5550" r:id="rId30"/>
    <p:sldId id="5551" r:id="rId31"/>
    <p:sldId id="5552" r:id="rId32"/>
    <p:sldId id="5553" r:id="rId33"/>
    <p:sldId id="5554" r:id="rId34"/>
    <p:sldId id="5555" r:id="rId35"/>
    <p:sldId id="5556" r:id="rId36"/>
    <p:sldId id="5557" r:id="rId37"/>
    <p:sldId id="5558" r:id="rId38"/>
    <p:sldId id="5559" r:id="rId39"/>
    <p:sldId id="5560" r:id="rId40"/>
    <p:sldId id="5561" r:id="rId41"/>
    <p:sldId id="5562" r:id="rId42"/>
    <p:sldId id="5563" r:id="rId43"/>
    <p:sldId id="5564" r:id="rId44"/>
    <p:sldId id="5565" r:id="rId45"/>
    <p:sldId id="5566" r:id="rId46"/>
    <p:sldId id="5567" r:id="rId47"/>
    <p:sldId id="5568" r:id="rId48"/>
    <p:sldId id="5569" r:id="rId49"/>
    <p:sldId id="5570" r:id="rId50"/>
    <p:sldId id="5571" r:id="rId51"/>
    <p:sldId id="5572" r:id="rId52"/>
    <p:sldId id="5573" r:id="rId53"/>
    <p:sldId id="5574" r:id="rId54"/>
    <p:sldId id="5575" r:id="rId55"/>
    <p:sldId id="5576" r:id="rId56"/>
    <p:sldId id="5577" r:id="rId57"/>
    <p:sldId id="5578" r:id="rId58"/>
    <p:sldId id="5579" r:id="rId59"/>
    <p:sldId id="5580" r:id="rId60"/>
    <p:sldId id="5581" r:id="rId61"/>
    <p:sldId id="5582" r:id="rId62"/>
    <p:sldId id="5583" r:id="rId63"/>
    <p:sldId id="5584" r:id="rId64"/>
    <p:sldId id="5585" r:id="rId65"/>
    <p:sldId id="5586" r:id="rId66"/>
    <p:sldId id="5587" r:id="rId67"/>
    <p:sldId id="5588" r:id="rId68"/>
    <p:sldId id="5589" r:id="rId69"/>
    <p:sldId id="5590" r:id="rId70"/>
    <p:sldId id="5591" r:id="rId71"/>
    <p:sldId id="5592" r:id="rId72"/>
    <p:sldId id="5593" r:id="rId73"/>
    <p:sldId id="5594" r:id="rId74"/>
    <p:sldId id="5510" r:id="rId75"/>
    <p:sldId id="552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46395" y="2492896"/>
            <a:ext cx="2162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العهد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وَرَبَّ </a:t>
            </a:r>
            <a:r>
              <a:rPr lang="ar-SA" dirty="0" err="1"/>
              <a:t>ٱلْمَلاَئِكَةِ</a:t>
            </a:r>
            <a:r>
              <a:rPr lang="ar-SA" dirty="0"/>
              <a:t>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Lord of the Archangels,</a:t>
            </a:r>
          </a:p>
        </p:txBody>
      </p:sp>
    </p:spTree>
    <p:extLst>
      <p:ext uri="{BB962C8B-B14F-4D97-AF65-F5344CB8AC3E}">
        <p14:creationId xmlns:p14="http://schemas.microsoft.com/office/powerpoint/2010/main" val="20095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وَٱلأَنْبِيَاءِ</a:t>
            </a:r>
            <a:r>
              <a:rPr lang="ar-SA" dirty="0"/>
              <a:t> [وَ]</a:t>
            </a:r>
            <a:r>
              <a:rPr lang="ar-SA" dirty="0" err="1"/>
              <a:t>ٱلْمُرْسَلِينَ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Prophets, and the Messengers:</a:t>
            </a:r>
          </a:p>
        </p:txBody>
      </p:sp>
    </p:spTree>
    <p:extLst>
      <p:ext uri="{BB962C8B-B14F-4D97-AF65-F5344CB8AC3E}">
        <p14:creationId xmlns:p14="http://schemas.microsoft.com/office/powerpoint/2010/main" val="11959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إِنِّي أَسْأَلُكَ بِوَجْهِكَ [</a:t>
            </a:r>
            <a:r>
              <a:rPr lang="ar-SA" dirty="0" err="1"/>
              <a:t>بِٱسْمِكَ</a:t>
            </a:r>
            <a:r>
              <a:rPr lang="ar-SA" dirty="0"/>
              <a:t>] </a:t>
            </a:r>
            <a:r>
              <a:rPr lang="ar-SA" dirty="0" err="1"/>
              <a:t>ٱلْكَرِيمِ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I beseech You in Your Noble Name,</a:t>
            </a:r>
          </a:p>
        </p:txBody>
      </p:sp>
    </p:spTree>
    <p:extLst>
      <p:ext uri="{BB962C8B-B14F-4D97-AF65-F5344CB8AC3E}">
        <p14:creationId xmlns:p14="http://schemas.microsoft.com/office/powerpoint/2010/main" val="11385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وَبِنُورِ وَجْهِكَ </a:t>
            </a:r>
            <a:r>
              <a:rPr lang="ar-SA" dirty="0" err="1"/>
              <a:t>ٱلْمُنِيرِ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Light of Your Luminous Face</a:t>
            </a:r>
          </a:p>
        </p:txBody>
      </p:sp>
    </p:spTree>
    <p:extLst>
      <p:ext uri="{BB962C8B-B14F-4D97-AF65-F5344CB8AC3E}">
        <p14:creationId xmlns:p14="http://schemas.microsoft.com/office/powerpoint/2010/main" val="10125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وَمُلْكِكَ </a:t>
            </a:r>
            <a:r>
              <a:rPr lang="ar-SA" dirty="0" err="1"/>
              <a:t>ٱلْقَدِيمِ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Your Eternal Kingdom.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2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يَاحَيُّ</a:t>
            </a:r>
            <a:r>
              <a:rPr lang="ar-SA" dirty="0"/>
              <a:t> </a:t>
            </a:r>
            <a:r>
              <a:rPr lang="ar-SA" dirty="0" err="1"/>
              <a:t>يَاقَيُّومُ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O Ever-living! O Self-Subsistent!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أَسْأَلُكَ </a:t>
            </a:r>
            <a:r>
              <a:rPr lang="ar-SA" dirty="0" err="1"/>
              <a:t>بِٱسْمِكَ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أَشْرَقَتْ بِهِ </a:t>
            </a:r>
            <a:r>
              <a:rPr lang="ar-SA" dirty="0" err="1"/>
              <a:t>ٱلسَّمَاوَاتُ</a:t>
            </a:r>
            <a:r>
              <a:rPr lang="ar-SA" dirty="0"/>
              <a:t> </a:t>
            </a:r>
            <a:r>
              <a:rPr lang="ar-SA" dirty="0" err="1"/>
              <a:t>وَٱلْأَرَضُونَ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beseech You in the name of Your Name with which the heavens and the earth have lit up</a:t>
            </a:r>
          </a:p>
        </p:txBody>
      </p:sp>
    </p:spTree>
    <p:extLst>
      <p:ext uri="{BB962C8B-B14F-4D97-AF65-F5344CB8AC3E}">
        <p14:creationId xmlns:p14="http://schemas.microsoft.com/office/powerpoint/2010/main" val="5069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وَبِٱسْمِكَ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يَصْلَحُ بِهِ </a:t>
            </a:r>
            <a:r>
              <a:rPr lang="ar-SA" dirty="0" err="1"/>
              <a:t>ٱلْأَوَّلُونَ</a:t>
            </a:r>
            <a:r>
              <a:rPr lang="ar-SA" dirty="0"/>
              <a:t> </a:t>
            </a:r>
            <a:r>
              <a:rPr lang="ar-SA" dirty="0" err="1"/>
              <a:t>وَٱلْآخِرُونَ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in Your Name with which the past and the coming generations have become upright!</a:t>
            </a:r>
          </a:p>
        </p:txBody>
      </p:sp>
    </p:spTree>
    <p:extLst>
      <p:ext uri="{BB962C8B-B14F-4D97-AF65-F5344CB8AC3E}">
        <p14:creationId xmlns:p14="http://schemas.microsoft.com/office/powerpoint/2010/main" val="354930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يَاحَيّاً</a:t>
            </a:r>
            <a:r>
              <a:rPr lang="ar-SA" dirty="0"/>
              <a:t> قَبْلَ كُلِّ حَيٍّ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has been always alive before the existence of all living things!</a:t>
            </a:r>
          </a:p>
        </p:txBody>
      </p:sp>
    </p:spTree>
    <p:extLst>
      <p:ext uri="{BB962C8B-B14F-4D97-AF65-F5344CB8AC3E}">
        <p14:creationId xmlns:p14="http://schemas.microsoft.com/office/powerpoint/2010/main" val="23622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وَيَاحَيّاً</a:t>
            </a:r>
            <a:r>
              <a:rPr lang="ar-SA" dirty="0"/>
              <a:t> بَعْدَ كُلِّ حَيٍّ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shall be alive after the extinction of all living things!</a:t>
            </a:r>
          </a:p>
        </p:txBody>
      </p:sp>
    </p:spTree>
    <p:extLst>
      <p:ext uri="{BB962C8B-B14F-4D97-AF65-F5344CB8AC3E}">
        <p14:creationId xmlns:p14="http://schemas.microsoft.com/office/powerpoint/2010/main" val="10586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وَيَاحَيّاً</a:t>
            </a:r>
            <a:r>
              <a:rPr lang="ar-SA" dirty="0"/>
              <a:t> حِينَ لا حَيُّ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has been always alive even when there was nothing else alive!</a:t>
            </a:r>
          </a:p>
        </p:txBody>
      </p:sp>
    </p:spTree>
    <p:extLst>
      <p:ext uri="{BB962C8B-B14F-4D97-AF65-F5344CB8AC3E}">
        <p14:creationId xmlns:p14="http://schemas.microsoft.com/office/powerpoint/2010/main" val="13408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مُحْيِيَ </a:t>
            </a:r>
            <a:r>
              <a:rPr lang="ar-SA" dirty="0" err="1"/>
              <a:t>ٱلْمَوْتٰى</a:t>
            </a:r>
            <a:r>
              <a:rPr lang="ar-SA" dirty="0"/>
              <a:t> وَمُمِيتَ </a:t>
            </a:r>
            <a:r>
              <a:rPr lang="ar-SA" dirty="0" err="1"/>
              <a:t>ٱلْأَحْيَاءِ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revives the dead ones and causes the living ones to die!</a:t>
            </a:r>
          </a:p>
        </p:txBody>
      </p:sp>
    </p:spTree>
    <p:extLst>
      <p:ext uri="{BB962C8B-B14F-4D97-AF65-F5344CB8AC3E}">
        <p14:creationId xmlns:p14="http://schemas.microsoft.com/office/powerpoint/2010/main" val="14610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يَاحَيُّ</a:t>
            </a:r>
            <a:r>
              <a:rPr lang="ar-SA" dirty="0"/>
              <a:t> لا إِلٰهَ إِلاَّ أَنْتَ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Ever-living! There is no god save You.</a:t>
            </a:r>
          </a:p>
        </p:txBody>
      </p:sp>
    </p:spTree>
    <p:extLst>
      <p:ext uri="{BB962C8B-B14F-4D97-AF65-F5344CB8AC3E}">
        <p14:creationId xmlns:p14="http://schemas.microsoft.com/office/powerpoint/2010/main" val="17951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بَلِّغْ مَوْلاَنَا</a:t>
            </a:r>
            <a:br>
              <a:rPr lang="ar-SA" dirty="0"/>
            </a:br>
            <a:r>
              <a:rPr lang="ar-SA" dirty="0" err="1"/>
              <a:t>ٱلْإِمَامَ</a:t>
            </a:r>
            <a:r>
              <a:rPr lang="ar-SA" dirty="0"/>
              <a:t> </a:t>
            </a:r>
            <a:r>
              <a:rPr lang="ar-SA" dirty="0" err="1"/>
              <a:t>ٱلْهَادِيَ</a:t>
            </a:r>
            <a:r>
              <a:rPr lang="ar-SA" dirty="0"/>
              <a:t> </a:t>
            </a:r>
            <a:r>
              <a:rPr lang="ar-SA" dirty="0" err="1"/>
              <a:t>ٱلْمَهْدِيَّ</a:t>
            </a:r>
            <a:r>
              <a:rPr lang="ar-SA" dirty="0"/>
              <a:t> </a:t>
            </a:r>
            <a:r>
              <a:rPr lang="ar-SA" dirty="0" err="1"/>
              <a:t>ٱلْقَائِمَ</a:t>
            </a:r>
            <a:r>
              <a:rPr lang="ar-SA" dirty="0"/>
              <a:t> بِأَمْرِكَ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convey to our master Imam al-Mahdi, the guide who is to undertake Your orders,</a:t>
            </a:r>
          </a:p>
        </p:txBody>
      </p:sp>
    </p:spTree>
    <p:extLst>
      <p:ext uri="{BB962C8B-B14F-4D97-AF65-F5344CB8AC3E}">
        <p14:creationId xmlns:p14="http://schemas.microsoft.com/office/powerpoint/2010/main" val="10277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صَلَوَاتُ </a:t>
            </a:r>
            <a:r>
              <a:rPr lang="ar-SA" dirty="0" err="1"/>
              <a:t>ٱللّٰهِ</a:t>
            </a:r>
            <a:r>
              <a:rPr lang="ar-SA" dirty="0"/>
              <a:t> عَلَيْهِ وَعَلٰى آبَائِهِ </a:t>
            </a:r>
            <a:r>
              <a:rPr lang="ar-SA" dirty="0" err="1"/>
              <a:t>ٱلطَّاهِرِينَ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Allah’s blessings be upon him and upon his immaculate fathers,</a:t>
            </a:r>
          </a:p>
        </p:txBody>
      </p:sp>
    </p:spTree>
    <p:extLst>
      <p:ext uri="{BB962C8B-B14F-4D97-AF65-F5344CB8AC3E}">
        <p14:creationId xmlns:p14="http://schemas.microsoft.com/office/powerpoint/2010/main" val="6868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عَنْ جَمِيعِ </a:t>
            </a:r>
            <a:r>
              <a:rPr lang="ar-SA" dirty="0" err="1"/>
              <a:t>ٱلْمُؤْمِنِينَ</a:t>
            </a:r>
            <a:r>
              <a:rPr lang="ar-SA" dirty="0"/>
              <a:t> </a:t>
            </a:r>
            <a:r>
              <a:rPr lang="ar-SA" dirty="0" err="1"/>
              <a:t>وَٱلْمُؤْمِنَاتِ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behalf of all of the believing men and women</a:t>
            </a:r>
          </a:p>
        </p:txBody>
      </p:sp>
    </p:spTree>
    <p:extLst>
      <p:ext uri="{BB962C8B-B14F-4D97-AF65-F5344CB8AC3E}">
        <p14:creationId xmlns:p14="http://schemas.microsoft.com/office/powerpoint/2010/main" val="36786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مَشَارِقِ </a:t>
            </a:r>
            <a:r>
              <a:rPr lang="ar-SA" dirty="0" err="1"/>
              <a:t>ٱلْأَرْضِ</a:t>
            </a:r>
            <a:r>
              <a:rPr lang="ar-SA" dirty="0"/>
              <a:t> وَمَغَارِبِهَا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east and west of the earth</a:t>
            </a:r>
          </a:p>
        </p:txBody>
      </p:sp>
    </p:spTree>
    <p:extLst>
      <p:ext uri="{BB962C8B-B14F-4D97-AF65-F5344CB8AC3E}">
        <p14:creationId xmlns:p14="http://schemas.microsoft.com/office/powerpoint/2010/main" val="3022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سَهْلِهَا وَجَبَلِهَا</a:t>
            </a:r>
            <a:br>
              <a:rPr lang="ar-SA" dirty="0"/>
            </a:br>
            <a:r>
              <a:rPr lang="ar-SA" dirty="0"/>
              <a:t>وَبَرِّهَا وَبَحْرِهَا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in plains, mountains, lands, and seas,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وَعَنِّي وَعَنْ وَالِدَيَّ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on behalf of my parents</a:t>
            </a:r>
          </a:p>
        </p:txBody>
      </p:sp>
    </p:spTree>
    <p:extLst>
      <p:ext uri="{BB962C8B-B14F-4D97-AF65-F5344CB8AC3E}">
        <p14:creationId xmlns:p14="http://schemas.microsoft.com/office/powerpoint/2010/main" val="326616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ٱلصَّلَوَاتِ</a:t>
            </a:r>
            <a:r>
              <a:rPr lang="ar-SA" dirty="0"/>
              <a:t> زِنَةَ عَرْشِ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(convey to him) blessings that are as weighty as Allah’s Throne,</a:t>
            </a:r>
          </a:p>
        </p:txBody>
      </p:sp>
    </p:spTree>
    <p:extLst>
      <p:ext uri="{BB962C8B-B14F-4D97-AF65-F5344CB8AC3E}">
        <p14:creationId xmlns:p14="http://schemas.microsoft.com/office/powerpoint/2010/main" val="42353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وَمِدَادَ كَلِمَاتِهِ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much as the ink of His Words,</a:t>
            </a:r>
          </a:p>
        </p:txBody>
      </p:sp>
    </p:spTree>
    <p:extLst>
      <p:ext uri="{BB962C8B-B14F-4D97-AF65-F5344CB8AC3E}">
        <p14:creationId xmlns:p14="http://schemas.microsoft.com/office/powerpoint/2010/main" val="29333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أَحْصَاهُ عِلْمُهُ [كِتَابُهُ]</a:t>
            </a:r>
            <a:br>
              <a:rPr lang="ar-SA" dirty="0"/>
            </a:br>
            <a:r>
              <a:rPr lang="ar-SA" dirty="0"/>
              <a:t>وَأَحَاطَ بِهِ كِتَابُهُ [عِلْمُهُ]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as many as that which is counted by His knowledge and encompassed by His Book.</a:t>
            </a:r>
          </a:p>
        </p:txBody>
      </p:sp>
    </p:spTree>
    <p:extLst>
      <p:ext uri="{BB962C8B-B14F-4D97-AF65-F5344CB8AC3E}">
        <p14:creationId xmlns:p14="http://schemas.microsoft.com/office/powerpoint/2010/main" val="26502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إِنِّي أُجَدِّدُ لَهُ فِي صَبِيحَةِ يَوْمِي هٰذَا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I update to him in the beginning of this day</a:t>
            </a:r>
          </a:p>
        </p:txBody>
      </p:sp>
    </p:spTree>
    <p:extLst>
      <p:ext uri="{BB962C8B-B14F-4D97-AF65-F5344CB8AC3E}">
        <p14:creationId xmlns:p14="http://schemas.microsoft.com/office/powerpoint/2010/main" val="3144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عِشْتُ مِنْ أَيَّامِي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throughout the days of lifetime a pledge,</a:t>
            </a:r>
          </a:p>
        </p:txBody>
      </p:sp>
    </p:spTree>
    <p:extLst>
      <p:ext uri="{BB962C8B-B14F-4D97-AF65-F5344CB8AC3E}">
        <p14:creationId xmlns:p14="http://schemas.microsoft.com/office/powerpoint/2010/main" val="21217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عَهْداً وَعَقْداً وَبَيْعَةً لَهُ فِي عُنُقِي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covenant, and allegiance to which I commit myself</a:t>
            </a:r>
          </a:p>
        </p:txBody>
      </p:sp>
    </p:spTree>
    <p:extLst>
      <p:ext uri="{BB962C8B-B14F-4D97-AF65-F5344CB8AC3E}">
        <p14:creationId xmlns:p14="http://schemas.microsoft.com/office/powerpoint/2010/main" val="24208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ar-SA" dirty="0"/>
              <a:t>لا أَحُولُ عَنْهَا وَلا أَزُولُ أَبَداً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from which I neither convert nor change.</a:t>
            </a:r>
          </a:p>
        </p:txBody>
      </p:sp>
    </p:spTree>
    <p:extLst>
      <p:ext uri="{BB962C8B-B14F-4D97-AF65-F5344CB8AC3E}">
        <p14:creationId xmlns:p14="http://schemas.microsoft.com/office/powerpoint/2010/main" val="18467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</a:t>
            </a:r>
            <a:r>
              <a:rPr lang="ar-SA" dirty="0" err="1"/>
              <a:t>ٱجْعَلْنِي</a:t>
            </a:r>
            <a:r>
              <a:rPr lang="ar-SA" dirty="0"/>
              <a:t> مِنْ أَنْصَارِهِ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 do) make me of his supporters,</a:t>
            </a:r>
          </a:p>
        </p:txBody>
      </p:sp>
    </p:spTree>
    <p:extLst>
      <p:ext uri="{BB962C8B-B14F-4D97-AF65-F5344CB8AC3E}">
        <p14:creationId xmlns:p14="http://schemas.microsoft.com/office/powerpoint/2010/main" val="11314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وَأَعْوَانِهِ </a:t>
            </a:r>
            <a:r>
              <a:rPr lang="ar-SA" dirty="0" err="1"/>
              <a:t>وَٱلذَّابِّينَ</a:t>
            </a:r>
            <a:r>
              <a:rPr lang="ar-SA" dirty="0"/>
              <a:t> عَنْهُ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sponsors, defenders,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وَٱلْمُسَارِعِينَ</a:t>
            </a:r>
            <a:r>
              <a:rPr lang="ar-SA" dirty="0"/>
              <a:t> إِلَيْهِ فِي قَضَاءِ حَوَائِجِهِ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those who hurry in carrying out his instructions,</a:t>
            </a:r>
          </a:p>
        </p:txBody>
      </p:sp>
    </p:spTree>
    <p:extLst>
      <p:ext uri="{BB962C8B-B14F-4D97-AF65-F5344CB8AC3E}">
        <p14:creationId xmlns:p14="http://schemas.microsoft.com/office/powerpoint/2010/main" val="38161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[</a:t>
            </a:r>
            <a:r>
              <a:rPr lang="ar-SA" dirty="0" err="1"/>
              <a:t>وَٱلْمُمْتَثِلِينَ</a:t>
            </a:r>
            <a:r>
              <a:rPr lang="ar-SA" dirty="0"/>
              <a:t> لِأَوَامِرِهِ]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those who comply with his orders,</a:t>
            </a:r>
          </a:p>
        </p:txBody>
      </p:sp>
    </p:spTree>
    <p:extLst>
      <p:ext uri="{BB962C8B-B14F-4D97-AF65-F5344CB8AC3E}">
        <p14:creationId xmlns:p14="http://schemas.microsoft.com/office/powerpoint/2010/main" val="23892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رَبَّ </a:t>
            </a:r>
            <a:r>
              <a:rPr lang="ar-SA" dirty="0" err="1"/>
              <a:t>ٱلنُّورِ</a:t>
            </a:r>
            <a:r>
              <a:rPr lang="ar-SA" dirty="0"/>
              <a:t> </a:t>
            </a:r>
            <a:r>
              <a:rPr lang="ar-SA" dirty="0" err="1"/>
              <a:t>ٱلْعَظِيمِ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 the Lord of the Great Light,</a:t>
            </a:r>
          </a:p>
        </p:txBody>
      </p:sp>
    </p:spTree>
    <p:extLst>
      <p:ext uri="{BB962C8B-B14F-4D97-AF65-F5344CB8AC3E}">
        <p14:creationId xmlns:p14="http://schemas.microsoft.com/office/powerpoint/2010/main" val="24829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وَٱلْمُحَامِينَ</a:t>
            </a:r>
            <a:r>
              <a:rPr lang="ar-SA" dirty="0"/>
              <a:t> عَنْهُ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those who uphold him,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وَٱلسَّابِقِينَ</a:t>
            </a:r>
            <a:r>
              <a:rPr lang="ar-SA" dirty="0"/>
              <a:t> إِلٰى إِرَادَتِهِ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those who precede others to implementing his will,</a:t>
            </a:r>
          </a:p>
        </p:txBody>
      </p:sp>
    </p:spTree>
    <p:extLst>
      <p:ext uri="{BB962C8B-B14F-4D97-AF65-F5344CB8AC3E}">
        <p14:creationId xmlns:p14="http://schemas.microsoft.com/office/powerpoint/2010/main" val="224537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وَٱلْمُسْتَشْهَدِينَ</a:t>
            </a:r>
            <a:r>
              <a:rPr lang="ar-SA" dirty="0"/>
              <a:t> بَيْنَ يَدَيْهِ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those who will be martyred before him.</a:t>
            </a:r>
          </a:p>
        </p:txBody>
      </p:sp>
    </p:spTree>
    <p:extLst>
      <p:ext uri="{BB962C8B-B14F-4D97-AF65-F5344CB8AC3E}">
        <p14:creationId xmlns:p14="http://schemas.microsoft.com/office/powerpoint/2010/main" val="277337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إِنْ حَالَ بَيْنِي وَبَيْنَهُ </a:t>
            </a:r>
            <a:r>
              <a:rPr lang="ar-SA" dirty="0" err="1"/>
              <a:t>ٱلْمَوْتُ</a:t>
            </a:r>
            <a:br>
              <a:rPr lang="ar-SA" dirty="0"/>
            </a:br>
            <a:r>
              <a:rPr lang="ar-SA" dirty="0" err="1"/>
              <a:t>ٱلَّذِي</a:t>
            </a:r>
            <a:r>
              <a:rPr lang="ar-SA" dirty="0"/>
              <a:t> جَعَلْتَهُ عَلٰى عِبَادِكَ حَتْماً مَقْضِيّاً</a:t>
            </a:r>
            <a:endParaRPr lang="en-C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if death that You have made inevitably and certainly incumbent upon Your servants stands between me and him,</a:t>
            </a:r>
          </a:p>
        </p:txBody>
      </p:sp>
    </p:spTree>
    <p:extLst>
      <p:ext uri="{BB962C8B-B14F-4D97-AF65-F5344CB8AC3E}">
        <p14:creationId xmlns:p14="http://schemas.microsoft.com/office/powerpoint/2010/main" val="32069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فَأَخْرِجْنِي مِنْ قَبْرِي</a:t>
            </a:r>
            <a:br>
              <a:rPr lang="ar-SA" dirty="0"/>
            </a:br>
            <a:r>
              <a:rPr lang="ar-SA" dirty="0" err="1"/>
              <a:t>مُؤْتَزِرًا</a:t>
            </a:r>
            <a:r>
              <a:rPr lang="ar-SA" dirty="0"/>
              <a:t> كَفَنِي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(please do) take me out of my grave using my shroud as dress,</a:t>
            </a:r>
          </a:p>
        </p:txBody>
      </p:sp>
    </p:spTree>
    <p:extLst>
      <p:ext uri="{BB962C8B-B14F-4D97-AF65-F5344CB8AC3E}">
        <p14:creationId xmlns:p14="http://schemas.microsoft.com/office/powerpoint/2010/main" val="7166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شَاهِرًا سَيْفِي</a:t>
            </a:r>
            <a:br>
              <a:rPr lang="ar-SA" dirty="0"/>
            </a:br>
            <a:r>
              <a:rPr lang="ar-SA" dirty="0"/>
              <a:t>مُجَرِّدًا قَنَاتِي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unsheathing my sword,</a:t>
            </a:r>
          </a:p>
          <a:p>
            <a:r>
              <a:rPr lang="en-CA" dirty="0"/>
              <a:t>holding my lance in my hand,</a:t>
            </a:r>
          </a:p>
        </p:txBody>
      </p:sp>
    </p:spTree>
    <p:extLst>
      <p:ext uri="{BB962C8B-B14F-4D97-AF65-F5344CB8AC3E}">
        <p14:creationId xmlns:p14="http://schemas.microsoft.com/office/powerpoint/2010/main" val="16878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مُلَبِّياً دَعْوَةَ </a:t>
            </a:r>
            <a:r>
              <a:rPr lang="ar-SA" dirty="0" err="1"/>
              <a:t>ٱلدَّاعِي</a:t>
            </a:r>
            <a:r>
              <a:rPr lang="ar-SA" dirty="0"/>
              <a:t> فِي </a:t>
            </a:r>
            <a:r>
              <a:rPr lang="ar-SA" dirty="0" err="1"/>
              <a:t>ٱلْحَاضِرِ</a:t>
            </a:r>
            <a:r>
              <a:rPr lang="ar-SA" dirty="0"/>
              <a:t> </a:t>
            </a:r>
            <a:r>
              <a:rPr lang="ar-SA" dirty="0" err="1"/>
              <a:t>وَٱلْبَادِي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responding to the call of the Caller who shall announce (his advent) in urban areas and deserts.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أَرِنِي </a:t>
            </a:r>
            <a:r>
              <a:rPr lang="ar-SA" dirty="0" err="1"/>
              <a:t>ٱلطَّلْعَةَ</a:t>
            </a:r>
            <a:r>
              <a:rPr lang="ar-SA" dirty="0"/>
              <a:t> </a:t>
            </a:r>
            <a:r>
              <a:rPr lang="ar-SA" dirty="0" err="1"/>
              <a:t>ٱلرَّشِيدَةَ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 do) show me his magnificent mien</a:t>
            </a:r>
          </a:p>
        </p:txBody>
      </p:sp>
    </p:spTree>
    <p:extLst>
      <p:ext uri="{BB962C8B-B14F-4D97-AF65-F5344CB8AC3E}">
        <p14:creationId xmlns:p14="http://schemas.microsoft.com/office/powerpoint/2010/main" val="28314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وَٱلْغُرَّةَ</a:t>
            </a:r>
            <a:r>
              <a:rPr lang="ar-SA" dirty="0"/>
              <a:t> </a:t>
            </a:r>
            <a:r>
              <a:rPr lang="ar-SA" dirty="0" err="1"/>
              <a:t>ٱلْحَمِيدَةَ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his praiseworthy forehead,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وَٱكْحُلْ</a:t>
            </a:r>
            <a:r>
              <a:rPr lang="ar-SA" dirty="0"/>
              <a:t> نَاظِرِي بِنَظْرَةٍ مِنِّي إِلَيْهِ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delight my eyes by letting me have a look at him.</a:t>
            </a:r>
          </a:p>
        </p:txBody>
      </p:sp>
    </p:spTree>
    <p:extLst>
      <p:ext uri="{BB962C8B-B14F-4D97-AF65-F5344CB8AC3E}">
        <p14:creationId xmlns:p14="http://schemas.microsoft.com/office/powerpoint/2010/main" val="105964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وَرَبَّ </a:t>
            </a:r>
            <a:r>
              <a:rPr lang="ar-SA" dirty="0" err="1"/>
              <a:t>ٱلْكُرْسِيِّ</a:t>
            </a:r>
            <a:r>
              <a:rPr lang="ar-SA" dirty="0"/>
              <a:t> </a:t>
            </a:r>
            <a:r>
              <a:rPr lang="ar-SA" dirty="0" err="1"/>
              <a:t>ٱلرَّفِيعِ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Lord of the Elevated Throne,</a:t>
            </a:r>
          </a:p>
        </p:txBody>
      </p:sp>
    </p:spTree>
    <p:extLst>
      <p:ext uri="{BB962C8B-B14F-4D97-AF65-F5344CB8AC3E}">
        <p14:creationId xmlns:p14="http://schemas.microsoft.com/office/powerpoint/2010/main" val="187873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وَعَجِّلْ فَرَجَهُ</a:t>
            </a:r>
            <a:br>
              <a:rPr lang="en-CA" dirty="0"/>
            </a:br>
            <a:r>
              <a:rPr lang="ar-SA" dirty="0"/>
              <a:t>وَسَهِّلْ مَخْرَجَهُ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(please) expedite his relief,</a:t>
            </a:r>
          </a:p>
          <a:p>
            <a:r>
              <a:rPr lang="en-CA" dirty="0"/>
              <a:t>make his reappearance easy,</a:t>
            </a:r>
          </a:p>
        </p:txBody>
      </p:sp>
    </p:spTree>
    <p:extLst>
      <p:ext uri="{BB962C8B-B14F-4D97-AF65-F5344CB8AC3E}">
        <p14:creationId xmlns:p14="http://schemas.microsoft.com/office/powerpoint/2010/main" val="20856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وَأَوْسِعْ مَنْهَجَهُ</a:t>
            </a:r>
            <a:br>
              <a:rPr lang="en-CA" dirty="0"/>
            </a:br>
            <a:r>
              <a:rPr lang="ar-SA" dirty="0" err="1"/>
              <a:t>وَٱسْلُكْ</a:t>
            </a:r>
            <a:r>
              <a:rPr lang="ar-SA" dirty="0"/>
              <a:t> بِي مَحَجَّتَهُ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clear a spacious space for him,</a:t>
            </a:r>
          </a:p>
          <a:p>
            <a:r>
              <a:rPr lang="en-CA" dirty="0"/>
              <a:t>guide me to follow his course,</a:t>
            </a:r>
          </a:p>
        </p:txBody>
      </p:sp>
    </p:spTree>
    <p:extLst>
      <p:ext uri="{BB962C8B-B14F-4D97-AF65-F5344CB8AC3E}">
        <p14:creationId xmlns:p14="http://schemas.microsoft.com/office/powerpoint/2010/main" val="156954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وَأَنْفِذْ أَمْرَهُ</a:t>
            </a:r>
            <a:br>
              <a:rPr lang="en-CA" dirty="0"/>
            </a:br>
            <a:r>
              <a:rPr lang="ar-SA" dirty="0" err="1"/>
              <a:t>وَٱشْدُدْ</a:t>
            </a:r>
            <a:r>
              <a:rPr lang="ar-SA" dirty="0"/>
              <a:t> أَزْرَهُ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give success to his issues,</a:t>
            </a:r>
          </a:p>
          <a:p>
            <a:r>
              <a:rPr lang="en-CA" dirty="0"/>
              <a:t>and confirm his strength.</a:t>
            </a:r>
          </a:p>
        </p:txBody>
      </p:sp>
    </p:spTree>
    <p:extLst>
      <p:ext uri="{BB962C8B-B14F-4D97-AF65-F5344CB8AC3E}">
        <p14:creationId xmlns:p14="http://schemas.microsoft.com/office/powerpoint/2010/main" val="24095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وَٱعْمُرِ</a:t>
            </a:r>
            <a:r>
              <a:rPr lang="ar-SA" dirty="0"/>
              <a:t> </a:t>
            </a:r>
            <a:r>
              <a:rPr lang="ar-SA" dirty="0" err="1"/>
              <a:t>ٱللّٰهُمَّ</a:t>
            </a:r>
            <a:r>
              <a:rPr lang="ar-SA" dirty="0"/>
              <a:t> بِهِ بِلادَكَ</a:t>
            </a:r>
            <a:br>
              <a:rPr lang="en-CA" dirty="0"/>
            </a:br>
            <a:r>
              <a:rPr lang="ar-SA" dirty="0"/>
              <a:t>وَأَحْيِ بِهِ عِبَادَكَ</a:t>
            </a:r>
            <a:endParaRPr lang="en-C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O Allah, construct Your lands through him</a:t>
            </a:r>
          </a:p>
          <a:p>
            <a:r>
              <a:rPr lang="en-CA" dirty="0"/>
              <a:t>and refresh Your servants through him,</a:t>
            </a:r>
          </a:p>
        </p:txBody>
      </p:sp>
    </p:spTree>
    <p:extLst>
      <p:ext uri="{BB962C8B-B14F-4D97-AF65-F5344CB8AC3E}">
        <p14:creationId xmlns:p14="http://schemas.microsoft.com/office/powerpoint/2010/main" val="29808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فَإِنَّكَ قُلْتَ وَقَوْلُكَ </a:t>
            </a:r>
            <a:r>
              <a:rPr lang="ar-SA" dirty="0" err="1"/>
              <a:t>ٱلْحَقُّ</a:t>
            </a:r>
            <a:r>
              <a:rPr lang="ar-SA" dirty="0"/>
              <a:t>: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 have said, and true are Your words:</a:t>
            </a:r>
          </a:p>
        </p:txBody>
      </p:sp>
    </p:spTree>
    <p:extLst>
      <p:ext uri="{BB962C8B-B14F-4D97-AF65-F5344CB8AC3E}">
        <p14:creationId xmlns:p14="http://schemas.microsoft.com/office/powerpoint/2010/main" val="1171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ظَهَرَ </a:t>
            </a:r>
            <a:r>
              <a:rPr lang="ar-SA" dirty="0" err="1"/>
              <a:t>ٱلْفَسَادُ</a:t>
            </a:r>
            <a:r>
              <a:rPr lang="ar-SA" dirty="0"/>
              <a:t> فِي </a:t>
            </a:r>
            <a:r>
              <a:rPr lang="ar-SA" dirty="0" err="1"/>
              <a:t>ٱلْبَرِّ</a:t>
            </a:r>
            <a:r>
              <a:rPr lang="ar-SA" dirty="0"/>
              <a:t> </a:t>
            </a:r>
            <a:r>
              <a:rPr lang="ar-SA" dirty="0" err="1"/>
              <a:t>وَٱلْبَحْرِ</a:t>
            </a:r>
            <a:br>
              <a:rPr lang="en-CA" dirty="0"/>
            </a:br>
            <a:r>
              <a:rPr lang="ar-SA" dirty="0"/>
              <a:t>بِمَا كَسَبَتْ أَيْدِي </a:t>
            </a:r>
            <a:r>
              <a:rPr lang="ar-SA" dirty="0" err="1"/>
              <a:t>ٱلنَّاسِ</a:t>
            </a:r>
            <a:r>
              <a:rPr lang="ar-SA" dirty="0"/>
              <a:t>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“Corruption has appeared in the land and the sea on account of what the hands of men have wrought.”</a:t>
            </a:r>
          </a:p>
        </p:txBody>
      </p:sp>
    </p:spTree>
    <p:extLst>
      <p:ext uri="{BB962C8B-B14F-4D97-AF65-F5344CB8AC3E}">
        <p14:creationId xmlns:p14="http://schemas.microsoft.com/office/powerpoint/2010/main" val="21730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فَأَظْهِرِ </a:t>
            </a:r>
            <a:r>
              <a:rPr lang="ar-SA" dirty="0" err="1"/>
              <a:t>ٱللّٰهُمَّ</a:t>
            </a:r>
            <a:r>
              <a:rPr lang="ar-SA" dirty="0"/>
              <a:t> لَنَا وَلِيَّكَ</a:t>
            </a:r>
            <a:br>
              <a:rPr lang="ar-SA" dirty="0"/>
            </a:br>
            <a:r>
              <a:rPr lang="ar-SA" dirty="0" err="1"/>
              <a:t>وَٱبْنَ</a:t>
            </a:r>
            <a:r>
              <a:rPr lang="ar-SA" dirty="0"/>
              <a:t> بِنْتِ نَبِيِّكَ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O Allah, (please) show us Your vicegerent,</a:t>
            </a:r>
          </a:p>
          <a:p>
            <a:r>
              <a:rPr lang="en-CA" dirty="0"/>
              <a:t>the son </a:t>
            </a:r>
            <a:r>
              <a:rPr lang="en-US" dirty="0"/>
              <a:t>of the daughter of your Prophet</a:t>
            </a:r>
            <a:r>
              <a:rPr lang="en-CA" dirty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ٱلْمُسَمّٰى</a:t>
            </a:r>
            <a:r>
              <a:rPr lang="ar-SA" dirty="0"/>
              <a:t> </a:t>
            </a:r>
            <a:r>
              <a:rPr lang="ar-SA" dirty="0" err="1"/>
              <a:t>بِٱسْمِ</a:t>
            </a:r>
            <a:r>
              <a:rPr lang="ar-SA" dirty="0"/>
              <a:t> رَسُولِكَ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the namesake of Your Messenger,</a:t>
            </a:r>
          </a:p>
        </p:txBody>
      </p:sp>
    </p:spTree>
    <p:extLst>
      <p:ext uri="{BB962C8B-B14F-4D97-AF65-F5344CB8AC3E}">
        <p14:creationId xmlns:p14="http://schemas.microsoft.com/office/powerpoint/2010/main" val="274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لا يَظْفَرَ بِشَيْءٍ مِنَ </a:t>
            </a:r>
            <a:r>
              <a:rPr lang="ar-SA" dirty="0" err="1"/>
              <a:t>ٱلْبَاطِلِ</a:t>
            </a:r>
            <a:r>
              <a:rPr lang="ar-SA" dirty="0"/>
              <a:t> إِلاَّ مَزَّقَهُ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he shall tear up any wrong item that he will face</a:t>
            </a:r>
          </a:p>
        </p:txBody>
      </p:sp>
    </p:spTree>
    <p:extLst>
      <p:ext uri="{BB962C8B-B14F-4D97-AF65-F5344CB8AC3E}">
        <p14:creationId xmlns:p14="http://schemas.microsoft.com/office/powerpoint/2010/main" val="6916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وَيُحِقُّ </a:t>
            </a:r>
            <a:r>
              <a:rPr lang="ar-SA" dirty="0" err="1"/>
              <a:t>ٱلْحَقَّ</a:t>
            </a:r>
            <a:r>
              <a:rPr lang="ar-SA" dirty="0"/>
              <a:t> وَيُحَقِّقَهُ </a:t>
            </a:r>
            <a:r>
              <a:rPr lang="ar-SA" dirty="0" err="1"/>
              <a:t>وَٱجْعَلْهُ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shall confirm and approve of the truth.</a:t>
            </a:r>
          </a:p>
        </p:txBody>
      </p:sp>
    </p:spTree>
    <p:extLst>
      <p:ext uri="{BB962C8B-B14F-4D97-AF65-F5344CB8AC3E}">
        <p14:creationId xmlns:p14="http://schemas.microsoft.com/office/powerpoint/2010/main" val="41635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وَرَبَّ </a:t>
            </a:r>
            <a:r>
              <a:rPr lang="ar-SA" dirty="0" err="1"/>
              <a:t>ٱلْبَحْرِ</a:t>
            </a:r>
            <a:r>
              <a:rPr lang="ar-SA" dirty="0"/>
              <a:t> </a:t>
            </a:r>
            <a:r>
              <a:rPr lang="ar-SA" dirty="0" err="1"/>
              <a:t>ٱلْمَسْجُورِ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Lord of the swollen ocean,</a:t>
            </a:r>
          </a:p>
        </p:txBody>
      </p:sp>
    </p:spTree>
    <p:extLst>
      <p:ext uri="{BB962C8B-B14F-4D97-AF65-F5344CB8AC3E}">
        <p14:creationId xmlns:p14="http://schemas.microsoft.com/office/powerpoint/2010/main" val="3321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ٱللّٰهُمَّ</a:t>
            </a:r>
            <a:r>
              <a:rPr lang="ar-SA" dirty="0"/>
              <a:t> مَفْزَعاً لِمَظْلُومِ عِبَادِكَ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make him the shelter to whom Your wronged servants shall resort,</a:t>
            </a:r>
          </a:p>
        </p:txBody>
      </p:sp>
    </p:spTree>
    <p:extLst>
      <p:ext uri="{BB962C8B-B14F-4D97-AF65-F5344CB8AC3E}">
        <p14:creationId xmlns:p14="http://schemas.microsoft.com/office/powerpoint/2010/main" val="18010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وَنَاصِراً لِمَنْ لا يَجِدُ لَهُ نَاصِراً غَيْرَكَ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supporter of those who cannot find any supporter save You,</a:t>
            </a:r>
          </a:p>
        </p:txBody>
      </p:sp>
    </p:spTree>
    <p:extLst>
      <p:ext uri="{BB962C8B-B14F-4D97-AF65-F5344CB8AC3E}">
        <p14:creationId xmlns:p14="http://schemas.microsoft.com/office/powerpoint/2010/main" val="7718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وَمُجَدِّدًا لِمَا عُطِّلَ مِنْ أَحْكَامِ كِتَابِكَ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reviver of the laws of Your Book that have been suspended,</a:t>
            </a:r>
          </a:p>
        </p:txBody>
      </p:sp>
    </p:spTree>
    <p:extLst>
      <p:ext uri="{BB962C8B-B14F-4D97-AF65-F5344CB8AC3E}">
        <p14:creationId xmlns:p14="http://schemas.microsoft.com/office/powerpoint/2010/main" val="35550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وَمُشَيِّدًا لِمَا وَرَدَ مِنْ أَعْلامِ دِينِكَ وَسُنَنِ نَبِيِّكَ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constructor of all signs of Your religion and instructions of Your Messenger,</a:t>
            </a:r>
          </a:p>
        </p:txBody>
      </p:sp>
    </p:spTree>
    <p:extLst>
      <p:ext uri="{BB962C8B-B14F-4D97-AF65-F5344CB8AC3E}">
        <p14:creationId xmlns:p14="http://schemas.microsoft.com/office/powerpoint/2010/main" val="42514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وآلِهِ</a:t>
            </a:r>
            <a:r>
              <a:rPr lang="ar-SA" dirty="0"/>
              <a:t> </a:t>
            </a:r>
            <a:r>
              <a:rPr lang="ar-SA" dirty="0" err="1"/>
              <a:t>وَٱجْعَلْهُ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peace be upon him and his Household, that he will see.</a:t>
            </a:r>
          </a:p>
        </p:txBody>
      </p:sp>
    </p:spTree>
    <p:extLst>
      <p:ext uri="{BB962C8B-B14F-4D97-AF65-F5344CB8AC3E}">
        <p14:creationId xmlns:p14="http://schemas.microsoft.com/office/powerpoint/2010/main" val="21348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ٱللّٰهُمَّ</a:t>
            </a:r>
            <a:r>
              <a:rPr lang="ar-SA" dirty="0"/>
              <a:t> مِمَّنْ حَصَّنْتَهُ مِنْ بَأْسِ </a:t>
            </a:r>
            <a:r>
              <a:rPr lang="ar-SA" dirty="0" err="1"/>
              <a:t>ٱلْمُعْتَدِينَ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include him with those whom You protect from the domination of the aggressors.</a:t>
            </a:r>
          </a:p>
        </p:txBody>
      </p:sp>
    </p:spTree>
    <p:extLst>
      <p:ext uri="{BB962C8B-B14F-4D97-AF65-F5344CB8AC3E}">
        <p14:creationId xmlns:p14="http://schemas.microsoft.com/office/powerpoint/2010/main" val="28563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وَسُرَّ نَبِيَّكَ مُحَمَّدًا</a:t>
            </a:r>
            <a:br>
              <a:rPr lang="ar-SA" dirty="0"/>
            </a:br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delight Your Prophet Muhammad,</a:t>
            </a:r>
            <a:br>
              <a:rPr lang="en-US" dirty="0"/>
            </a:br>
            <a:r>
              <a:rPr lang="en-US" dirty="0"/>
              <a:t>peace be upon him and his Household,</a:t>
            </a:r>
          </a:p>
        </p:txBody>
      </p:sp>
    </p:spTree>
    <p:extLst>
      <p:ext uri="{BB962C8B-B14F-4D97-AF65-F5344CB8AC3E}">
        <p14:creationId xmlns:p14="http://schemas.microsoft.com/office/powerpoint/2010/main" val="37334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بِرُؤْيَتِهِ وَمَنْ تَبِعَهُ عَلٰى دَعْوَتِهِ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all those who followed him in his promulgation by making (us) see him,</a:t>
            </a:r>
          </a:p>
        </p:txBody>
      </p:sp>
    </p:spTree>
    <p:extLst>
      <p:ext uri="{BB962C8B-B14F-4D97-AF65-F5344CB8AC3E}">
        <p14:creationId xmlns:p14="http://schemas.microsoft.com/office/powerpoint/2010/main" val="42065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وَٱرْحَمِ</a:t>
            </a:r>
            <a:r>
              <a:rPr lang="ar-SA" dirty="0"/>
              <a:t> </a:t>
            </a:r>
            <a:r>
              <a:rPr lang="ar-SA" dirty="0" err="1"/>
              <a:t>ٱسْتِكَانَتَنَا</a:t>
            </a:r>
            <a:r>
              <a:rPr lang="ar-SA" dirty="0"/>
              <a:t> بَعْدَهُ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have mercy upon our humiliation after him.</a:t>
            </a:r>
          </a:p>
        </p:txBody>
      </p:sp>
    </p:spTree>
    <p:extLst>
      <p:ext uri="{BB962C8B-B14F-4D97-AF65-F5344CB8AC3E}">
        <p14:creationId xmlns:p14="http://schemas.microsoft.com/office/powerpoint/2010/main" val="34627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</a:t>
            </a:r>
            <a:r>
              <a:rPr lang="ar-SA" dirty="0" err="1"/>
              <a:t>ٱكْشِفْ</a:t>
            </a:r>
            <a:r>
              <a:rPr lang="ar-SA" dirty="0"/>
              <a:t> هٰذِهِ </a:t>
            </a:r>
            <a:r>
              <a:rPr lang="ar-SA" dirty="0" err="1"/>
              <a:t>ٱلْغُمَّةَ</a:t>
            </a:r>
            <a:r>
              <a:rPr lang="ar-SA" dirty="0"/>
              <a:t> عَنْ هٰذِهِ </a:t>
            </a:r>
            <a:r>
              <a:rPr lang="ar-SA" dirty="0" err="1"/>
              <a:t>ٱلْأُمَّةِ</a:t>
            </a:r>
            <a:r>
              <a:rPr lang="ar-SA" dirty="0"/>
              <a:t> بِحُضُورِهِ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relieve this community from the (current) grief through presenting him</a:t>
            </a:r>
          </a:p>
        </p:txBody>
      </p:sp>
    </p:spTree>
    <p:extLst>
      <p:ext uri="{BB962C8B-B14F-4D97-AF65-F5344CB8AC3E}">
        <p14:creationId xmlns:p14="http://schemas.microsoft.com/office/powerpoint/2010/main" val="31613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وَمُنْزِلَ </a:t>
            </a:r>
            <a:r>
              <a:rPr lang="ar-SA" dirty="0" err="1"/>
              <a:t>ٱلتَّوْرَاةِ</a:t>
            </a:r>
            <a:r>
              <a:rPr lang="ar-SA" dirty="0"/>
              <a:t> </a:t>
            </a:r>
            <a:r>
              <a:rPr lang="ar-SA" dirty="0" err="1"/>
              <a:t>وَٱلْإِنْجِيلِ</a:t>
            </a:r>
            <a:r>
              <a:rPr lang="ar-SA" dirty="0"/>
              <a:t> </a:t>
            </a:r>
            <a:r>
              <a:rPr lang="ar-SA" dirty="0" err="1"/>
              <a:t>وَٱلزَّبُورِ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Revealer of the Torah, the Gospel, and the Psalms,</a:t>
            </a:r>
          </a:p>
        </p:txBody>
      </p:sp>
    </p:spTree>
    <p:extLst>
      <p:ext uri="{BB962C8B-B14F-4D97-AF65-F5344CB8AC3E}">
        <p14:creationId xmlns:p14="http://schemas.microsoft.com/office/powerpoint/2010/main" val="22705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وَعَجِّلْ لَنَا ظُهُورَهُ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expedite his advent for us:</a:t>
            </a:r>
          </a:p>
        </p:txBody>
      </p:sp>
    </p:spTree>
    <p:extLst>
      <p:ext uri="{BB962C8B-B14F-4D97-AF65-F5344CB8AC3E}">
        <p14:creationId xmlns:p14="http://schemas.microsoft.com/office/powerpoint/2010/main" val="3952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إِنَّهُمْ يَرَوْنَهُ بَعِيدًا وَنَرَاهُ قَرِيباً.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“Surely, they think it to be far off, and We see it nigh.”</a:t>
            </a:r>
          </a:p>
        </p:txBody>
      </p:sp>
    </p:spTree>
    <p:extLst>
      <p:ext uri="{BB962C8B-B14F-4D97-AF65-F5344CB8AC3E}">
        <p14:creationId xmlns:p14="http://schemas.microsoft.com/office/powerpoint/2010/main" val="58828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بِرَحْمَتِكَ يَا أَرْحَمَ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[do all that] In the name of Your mercy; O most merciful of all those who show mercy.</a:t>
            </a:r>
          </a:p>
        </p:txBody>
      </p:sp>
    </p:spTree>
    <p:extLst>
      <p:ext uri="{BB962C8B-B14F-4D97-AF65-F5344CB8AC3E}">
        <p14:creationId xmlns:p14="http://schemas.microsoft.com/office/powerpoint/2010/main" val="40912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7400"/>
            <a:ext cx="12192000" cy="1143000"/>
          </a:xfrm>
        </p:spPr>
        <p:txBody>
          <a:bodyPr/>
          <a:lstStyle/>
          <a:p>
            <a:r>
              <a:rPr lang="ar-SA" dirty="0" err="1"/>
              <a:t>ٱلْعَجَلَ</a:t>
            </a:r>
            <a:r>
              <a:rPr lang="ar-SA" dirty="0"/>
              <a:t> </a:t>
            </a:r>
            <a:r>
              <a:rPr lang="ar-SA" dirty="0" err="1"/>
              <a:t>ٱلْعَجَلَ</a:t>
            </a:r>
            <a:r>
              <a:rPr lang="ar-SA" dirty="0"/>
              <a:t> </a:t>
            </a:r>
            <a:r>
              <a:rPr lang="ar-SA" dirty="0" err="1"/>
              <a:t>يَامَوْلايَ</a:t>
            </a:r>
            <a:r>
              <a:rPr lang="ar-SA" dirty="0"/>
              <a:t> يَا صَاحِبَ </a:t>
            </a:r>
            <a:r>
              <a:rPr lang="ar-SA" dirty="0" err="1"/>
              <a:t>ٱلزَّمَانِ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(We pray for Your) earliest advent, earliest advent, O Patron of the Age.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4D68E6F-A065-B74E-7954-DE5F114E6CA2}"/>
              </a:ext>
            </a:extLst>
          </p:cNvPr>
          <p:cNvSpPr txBox="1">
            <a:spLocks/>
          </p:cNvSpPr>
          <p:nvPr/>
        </p:nvSpPr>
        <p:spPr bwMode="auto">
          <a:xfrm>
            <a:off x="2171700" y="716711"/>
            <a:ext cx="784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9pPr>
          </a:lstStyle>
          <a:p>
            <a:r>
              <a:rPr lang="en-US" sz="2400" b="1" kern="0" dirty="0"/>
              <a:t>You may then slap your right thigh with your hand three times and, at each time, say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7319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وَرَبَّ </a:t>
            </a:r>
            <a:r>
              <a:rPr lang="ar-SA" dirty="0" err="1"/>
              <a:t>ٱلظِّلِّ</a:t>
            </a:r>
            <a:r>
              <a:rPr lang="ar-SA" dirty="0"/>
              <a:t> </a:t>
            </a:r>
            <a:r>
              <a:rPr lang="ar-SA" dirty="0" err="1"/>
              <a:t>وَٱلْحَرُورِ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Lord of shade and heat,</a:t>
            </a:r>
          </a:p>
        </p:txBody>
      </p:sp>
    </p:spTree>
    <p:extLst>
      <p:ext uri="{BB962C8B-B14F-4D97-AF65-F5344CB8AC3E}">
        <p14:creationId xmlns:p14="http://schemas.microsoft.com/office/powerpoint/2010/main" val="34920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وَمُنْزِلَ </a:t>
            </a:r>
            <a:r>
              <a:rPr lang="ar-SA" dirty="0" err="1"/>
              <a:t>ٱلْقُرْآنِ</a:t>
            </a:r>
            <a:r>
              <a:rPr lang="ar-SA" dirty="0"/>
              <a:t> [الْفُرْقَانِ] </a:t>
            </a:r>
            <a:r>
              <a:rPr lang="ar-SA" dirty="0" err="1"/>
              <a:t>ٱلْعَظِيمِ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Revealer of the Great Qur'an,</a:t>
            </a:r>
          </a:p>
        </p:txBody>
      </p:sp>
    </p:spTree>
    <p:extLst>
      <p:ext uri="{BB962C8B-B14F-4D97-AF65-F5344CB8AC3E}">
        <p14:creationId xmlns:p14="http://schemas.microsoft.com/office/powerpoint/2010/main" val="22027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17293</TotalTime>
  <Words>1419</Words>
  <Application>Microsoft Office PowerPoint</Application>
  <PresentationFormat>Widescreen</PresentationFormat>
  <Paragraphs>168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أَللّٰهُمَّ رَبَّ ٱلنُّورِ ٱلْعَظِيمِ</vt:lpstr>
      <vt:lpstr>وَرَبَّ ٱلْكُرْسِيِّ ٱلرَّفِيعِ</vt:lpstr>
      <vt:lpstr>وَرَبَّ ٱلْبَحْرِ ٱلْمَسْجُورِ</vt:lpstr>
      <vt:lpstr>وَمُنْزِلَ ٱلتَّوْرَاةِ وَٱلْإِنْجِيلِ وَٱلزَّبُورِ</vt:lpstr>
      <vt:lpstr>وَرَبَّ ٱلظِّلِّ وَٱلْحَرُورِ</vt:lpstr>
      <vt:lpstr>وَمُنْزِلَ ٱلْقُرْآنِ [الْفُرْقَانِ] ٱلْعَظِيمِ</vt:lpstr>
      <vt:lpstr>وَرَبَّ ٱلْمَلاَئِكَةِ ٱلْمُقَرَّبِينَ</vt:lpstr>
      <vt:lpstr>وَٱلأَنْبِيَاءِ [وَ]ٱلْمُرْسَلِينَ</vt:lpstr>
      <vt:lpstr>أَللّٰهُمَّ إِنِّي أَسْأَلُكَ بِوَجْهِكَ [بِٱسْمِكَ] ٱلْكَرِيمِ</vt:lpstr>
      <vt:lpstr>وَبِنُورِ وَجْهِكَ ٱلْمُنِيرِ</vt:lpstr>
      <vt:lpstr>وَمُلْكِكَ ٱلْقَدِيمِ</vt:lpstr>
      <vt:lpstr>يَاحَيُّ يَاقَيُّومُ</vt:lpstr>
      <vt:lpstr>أَسْأَلُكَ بِٱسْمِكَ ٱلَّذِي أَشْرَقَتْ بِهِ ٱلسَّمَاوَاتُ وَٱلْأَرَضُونَ</vt:lpstr>
      <vt:lpstr>وَبِٱسْمِكَ ٱلَّذِي يَصْلَحُ بِهِ ٱلْأَوَّلُونَ وَٱلْآخِرُونَ</vt:lpstr>
      <vt:lpstr>يَاحَيّاً قَبْلَ كُلِّ حَيٍّ</vt:lpstr>
      <vt:lpstr>وَيَاحَيّاً بَعْدَ كُلِّ حَيٍّ</vt:lpstr>
      <vt:lpstr>وَيَاحَيّاً حِينَ لا حَيُّ</vt:lpstr>
      <vt:lpstr>يَا مُحْيِيَ ٱلْمَوْتٰى وَمُمِيتَ ٱلْأَحْيَاءِ</vt:lpstr>
      <vt:lpstr>يَاحَيُّ لا إِلٰهَ إِلاَّ أَنْتَ</vt:lpstr>
      <vt:lpstr>أَللّٰهُمَّ بَلِّغْ مَوْلاَنَا ٱلْإِمَامَ ٱلْهَادِيَ ٱلْمَهْدِيَّ ٱلْقَائِمَ بِأَمْرِكَ</vt:lpstr>
      <vt:lpstr>صَلَوَاتُ ٱللّٰهِ عَلَيْهِ وَعَلٰى آبَائِهِ ٱلطَّاهِرِينَ</vt:lpstr>
      <vt:lpstr>عَنْ جَمِيعِ ٱلْمُؤْمِنِينَ وَٱلْمُؤْمِنَاتِ</vt:lpstr>
      <vt:lpstr>فِي مَشَارِقِ ٱلْأَرْضِ وَمَغَارِبِهَا</vt:lpstr>
      <vt:lpstr>سَهْلِهَا وَجَبَلِهَا وَبَرِّهَا وَبَحْرِهَا</vt:lpstr>
      <vt:lpstr>وَعَنِّي وَعَنْ وَالِدَيَّ</vt:lpstr>
      <vt:lpstr>مِنَ ٱلصَّلَوَاتِ زِنَةَ عَرْشِ ٱللّٰهِ</vt:lpstr>
      <vt:lpstr>وَمِدَادَ كَلِمَاتِهِ</vt:lpstr>
      <vt:lpstr>وَمَا أَحْصَاهُ عِلْمُهُ [كِتَابُهُ] وَأَحَاطَ بِهِ كِتَابُهُ [عِلْمُهُ]</vt:lpstr>
      <vt:lpstr>أَللّٰهُمَّ إِنِّي أُجَدِّدُ لَهُ فِي صَبِيحَةِ يَوْمِي هٰذَا</vt:lpstr>
      <vt:lpstr>وَمَا عِشْتُ مِنْ أَيَّامِي</vt:lpstr>
      <vt:lpstr>عَهْداً وَعَقْداً وَبَيْعَةً لَهُ فِي عُنُقِي</vt:lpstr>
      <vt:lpstr>لا أَحُولُ عَنْهَا وَلا أَزُولُ أَبَداً</vt:lpstr>
      <vt:lpstr>أَللّٰهُمَّ ٱجْعَلْنِي مِنْ أَنْصَارِهِ</vt:lpstr>
      <vt:lpstr>وَأَعْوَانِهِ وَٱلذَّابِّينَ عَنْهُ</vt:lpstr>
      <vt:lpstr>وَٱلْمُسَارِعِينَ إِلَيْهِ فِي قَضَاءِ حَوَائِجِهِ</vt:lpstr>
      <vt:lpstr>[وَٱلْمُمْتَثِلِينَ لِأَوَامِرِهِ]</vt:lpstr>
      <vt:lpstr>وَٱلْمُحَامِينَ عَنْهُ</vt:lpstr>
      <vt:lpstr>وَٱلسَّابِقِينَ إِلٰى إِرَادَتِهِ</vt:lpstr>
      <vt:lpstr>وَٱلْمُسْتَشْهَدِينَ بَيْنَ يَدَيْهِ</vt:lpstr>
      <vt:lpstr>أَللّٰهُمَّ إِنْ حَالَ بَيْنِي وَبَيْنَهُ ٱلْمَوْتُ ٱلَّذِي جَعَلْتَهُ عَلٰى عِبَادِكَ حَتْماً مَقْضِيّاً</vt:lpstr>
      <vt:lpstr>فَأَخْرِجْنِي مِنْ قَبْرِي مُؤْتَزِرًا كَفَنِي</vt:lpstr>
      <vt:lpstr>شَاهِرًا سَيْفِي مُجَرِّدًا قَنَاتِي</vt:lpstr>
      <vt:lpstr>مُلَبِّياً دَعْوَةَ ٱلدَّاعِي فِي ٱلْحَاضِرِ وَٱلْبَادِي</vt:lpstr>
      <vt:lpstr>أَللّٰهُمَّ أَرِنِي ٱلطَّلْعَةَ ٱلرَّشِيدَةَ</vt:lpstr>
      <vt:lpstr>وَٱلْغُرَّةَ ٱلْحَمِيدَةَ</vt:lpstr>
      <vt:lpstr>وَٱكْحُلْ نَاظِرِي بِنَظْرَةٍ مِنِّي إِلَيْهِ</vt:lpstr>
      <vt:lpstr>وَعَجِّلْ فَرَجَهُ وَسَهِّلْ مَخْرَجَهُ</vt:lpstr>
      <vt:lpstr>وَأَوْسِعْ مَنْهَجَهُ وَٱسْلُكْ بِي مَحَجَّتَهُ</vt:lpstr>
      <vt:lpstr>وَأَنْفِذْ أَمْرَهُ وَٱشْدُدْ أَزْرَهُ</vt:lpstr>
      <vt:lpstr>وَٱعْمُرِ ٱللّٰهُمَّ بِهِ بِلادَكَ وَأَحْيِ بِهِ عِبَادَكَ</vt:lpstr>
      <vt:lpstr>فَإِنَّكَ قُلْتَ وَقَوْلُكَ ٱلْحَقُّ:</vt:lpstr>
      <vt:lpstr>ظَهَرَ ٱلْفَسَادُ فِي ٱلْبَرِّ وَٱلْبَحْرِ بِمَا كَسَبَتْ أَيْدِي ٱلنَّاسِ.</vt:lpstr>
      <vt:lpstr>فَأَظْهِرِ ٱللّٰهُمَّ لَنَا وَلِيَّكَ وَٱبْنَ بِنْتِ نَبِيِّكَ</vt:lpstr>
      <vt:lpstr>ٱلْمُسَمّٰى بِٱسْمِ رَسُولِكَ</vt:lpstr>
      <vt:lpstr>حَتّٰى لا يَظْفَرَ بِشَيْءٍ مِنَ ٱلْبَاطِلِ إِلاَّ مَزَّقَهُ</vt:lpstr>
      <vt:lpstr>وَيُحِقُّ ٱلْحَقَّ وَيُحَقِّقَهُ وَٱجْعَلْهُ</vt:lpstr>
      <vt:lpstr>ٱللّٰهُمَّ مَفْزَعاً لِمَظْلُومِ عِبَادِكَ</vt:lpstr>
      <vt:lpstr>وَنَاصِراً لِمَنْ لا يَجِدُ لَهُ نَاصِراً غَيْرَكَ</vt:lpstr>
      <vt:lpstr>وَمُجَدِّدًا لِمَا عُطِّلَ مِنْ أَحْكَامِ كِتَابِكَ</vt:lpstr>
      <vt:lpstr>وَمُشَيِّدًا لِمَا وَرَدَ مِنْ أَعْلامِ دِينِكَ وَسُنَنِ نَبِيِّكَ</vt:lpstr>
      <vt:lpstr>صَلَّى ٱللّٰهُ عَلَيْهِ وآلِهِ وَٱجْعَلْهُ</vt:lpstr>
      <vt:lpstr>ٱللّٰهُمَّ مِمَّنْ حَصَّنْتَهُ مِنْ بَأْسِ ٱلْمُعْتَدِينَ</vt:lpstr>
      <vt:lpstr>أَللّٰهُمَّ وَسُرَّ نَبِيَّكَ مُحَمَّدًا صَلَّى ٱللّٰهُ عَلَيْهِ وآلِهِ</vt:lpstr>
      <vt:lpstr>بِرُؤْيَتِهِ وَمَنْ تَبِعَهُ عَلٰى دَعْوَتِهِ</vt:lpstr>
      <vt:lpstr>وَٱرْحَمِ ٱسْتِكَانَتَنَا بَعْدَهُ</vt:lpstr>
      <vt:lpstr>أَللّٰهُمَّ ٱكْشِفْ هٰذِهِ ٱلْغُمَّةَ عَنْ هٰذِهِ ٱلْأُمَّةِ بِحُضُورِهِ</vt:lpstr>
      <vt:lpstr>وَعَجِّلْ لَنَا ظُهُورَهُ</vt:lpstr>
      <vt:lpstr>إِنَّهُمْ يَرَوْنَهُ بَعِيدًا وَنَرَاهُ قَرِيباً.</vt:lpstr>
      <vt:lpstr>بِرَحْمَتِكَ يَا أَرْحَمَ ٱلرَّاحِمِينَ</vt:lpstr>
      <vt:lpstr>ٱلْعَجَلَ ٱلْعَجَلَ يَامَوْلايَ يَا صَاحِبَ ٱلزَّمَانِ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1601-01-01T00:00:00Z</cp:lastPrinted>
  <dcterms:created xsi:type="dcterms:W3CDTF">1601-01-01T00:00:00Z</dcterms:created>
  <dcterms:modified xsi:type="dcterms:W3CDTF">2024-05-24T00:56:37Z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