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0.xml" ContentType="application/vnd.openxmlformats-officedocument.presentationml.slide+xml"/>
  <Override PartName="/ppt/slides/slide231.xml" ContentType="application/vnd.openxmlformats-officedocument.presentationml.slide+xml"/>
  <Override PartName="/ppt/slides/slide232.xml" ContentType="application/vnd.openxmlformats-officedocument.presentationml.slide+xml"/>
  <Override PartName="/ppt/slides/slide233.xml" ContentType="application/vnd.openxmlformats-officedocument.presentationml.slide+xml"/>
  <Override PartName="/ppt/slides/slide234.xml" ContentType="application/vnd.openxmlformats-officedocument.presentationml.slide+xml"/>
  <Override PartName="/ppt/slides/slide235.xml" ContentType="application/vnd.openxmlformats-officedocument.presentationml.slide+xml"/>
  <Override PartName="/ppt/slides/slide236.xml" ContentType="application/vnd.openxmlformats-officedocument.presentationml.slide+xml"/>
  <Override PartName="/ppt/slides/slide237.xml" ContentType="application/vnd.openxmlformats-officedocument.presentationml.slide+xml"/>
  <Override PartName="/ppt/slides/slide238.xml" ContentType="application/vnd.openxmlformats-officedocument.presentationml.slide+xml"/>
  <Override PartName="/ppt/slides/slide239.xml" ContentType="application/vnd.openxmlformats-officedocument.presentationml.slide+xml"/>
  <Override PartName="/ppt/slides/slide240.xml" ContentType="application/vnd.openxmlformats-officedocument.presentationml.slide+xml"/>
  <Override PartName="/ppt/slides/slide241.xml" ContentType="application/vnd.openxmlformats-officedocument.presentationml.slide+xml"/>
  <Override PartName="/ppt/slides/slide242.xml" ContentType="application/vnd.openxmlformats-officedocument.presentationml.slide+xml"/>
  <Override PartName="/ppt/slides/slide243.xml" ContentType="application/vnd.openxmlformats-officedocument.presentationml.slide+xml"/>
  <Override PartName="/ppt/slides/slide244.xml" ContentType="application/vnd.openxmlformats-officedocument.presentationml.slide+xml"/>
  <Override PartName="/ppt/slides/slide245.xml" ContentType="application/vnd.openxmlformats-officedocument.presentationml.slide+xml"/>
  <Override PartName="/ppt/slides/slide246.xml" ContentType="application/vnd.openxmlformats-officedocument.presentationml.slide+xml"/>
  <Override PartName="/ppt/slides/slide247.xml" ContentType="application/vnd.openxmlformats-officedocument.presentationml.slide+xml"/>
  <Override PartName="/ppt/slides/slide248.xml" ContentType="application/vnd.openxmlformats-officedocument.presentationml.slide+xml"/>
  <Override PartName="/ppt/slides/slide249.xml" ContentType="application/vnd.openxmlformats-officedocument.presentationml.slide+xml"/>
  <Override PartName="/ppt/slides/slide250.xml" ContentType="application/vnd.openxmlformats-officedocument.presentationml.slide+xml"/>
  <Override PartName="/ppt/slides/slide251.xml" ContentType="application/vnd.openxmlformats-officedocument.presentationml.slide+xml"/>
  <Override PartName="/ppt/slides/slide252.xml" ContentType="application/vnd.openxmlformats-officedocument.presentationml.slide+xml"/>
  <Override PartName="/ppt/slides/slide253.xml" ContentType="application/vnd.openxmlformats-officedocument.presentationml.slide+xml"/>
  <Override PartName="/ppt/slides/slide254.xml" ContentType="application/vnd.openxmlformats-officedocument.presentationml.slide+xml"/>
  <Override PartName="/ppt/slides/slide255.xml" ContentType="application/vnd.openxmlformats-officedocument.presentationml.slide+xml"/>
  <Override PartName="/ppt/slides/slide256.xml" ContentType="application/vnd.openxmlformats-officedocument.presentationml.slide+xml"/>
  <Override PartName="/ppt/slides/slide257.xml" ContentType="application/vnd.openxmlformats-officedocument.presentationml.slide+xml"/>
  <Override PartName="/ppt/slides/slide258.xml" ContentType="application/vnd.openxmlformats-officedocument.presentationml.slide+xml"/>
  <Override PartName="/ppt/slides/slide259.xml" ContentType="application/vnd.openxmlformats-officedocument.presentationml.slide+xml"/>
  <Override PartName="/ppt/slides/slide260.xml" ContentType="application/vnd.openxmlformats-officedocument.presentationml.slide+xml"/>
  <Override PartName="/ppt/slides/slide261.xml" ContentType="application/vnd.openxmlformats-officedocument.presentationml.slide+xml"/>
  <Override PartName="/ppt/slides/slide262.xml" ContentType="application/vnd.openxmlformats-officedocument.presentationml.slide+xml"/>
  <Override PartName="/ppt/slides/slide263.xml" ContentType="application/vnd.openxmlformats-officedocument.presentationml.slide+xml"/>
  <Override PartName="/ppt/slides/slide264.xml" ContentType="application/vnd.openxmlformats-officedocument.presentationml.slide+xml"/>
  <Override PartName="/ppt/slides/slide265.xml" ContentType="application/vnd.openxmlformats-officedocument.presentationml.slide+xml"/>
  <Override PartName="/ppt/slides/slide266.xml" ContentType="application/vnd.openxmlformats-officedocument.presentationml.slide+xml"/>
  <Override PartName="/ppt/slides/slide267.xml" ContentType="application/vnd.openxmlformats-officedocument.presentationml.slide+xml"/>
  <Override PartName="/ppt/slides/slide268.xml" ContentType="application/vnd.openxmlformats-officedocument.presentationml.slide+xml"/>
  <Override PartName="/ppt/slides/slide269.xml" ContentType="application/vnd.openxmlformats-officedocument.presentationml.slide+xml"/>
  <Override PartName="/ppt/slides/slide270.xml" ContentType="application/vnd.openxmlformats-officedocument.presentationml.slide+xml"/>
  <Override PartName="/ppt/slides/slide271.xml" ContentType="application/vnd.openxmlformats-officedocument.presentationml.slide+xml"/>
  <Override PartName="/ppt/slides/slide272.xml" ContentType="application/vnd.openxmlformats-officedocument.presentationml.slide+xml"/>
  <Override PartName="/ppt/slides/slide273.xml" ContentType="application/vnd.openxmlformats-officedocument.presentationml.slide+xml"/>
  <Override PartName="/ppt/slides/slide274.xml" ContentType="application/vnd.openxmlformats-officedocument.presentationml.slide+xml"/>
  <Override PartName="/ppt/slides/slide275.xml" ContentType="application/vnd.openxmlformats-officedocument.presentationml.slide+xml"/>
  <Override PartName="/ppt/slides/slide276.xml" ContentType="application/vnd.openxmlformats-officedocument.presentationml.slide+xml"/>
  <Override PartName="/ppt/slides/slide277.xml" ContentType="application/vnd.openxmlformats-officedocument.presentationml.slide+xml"/>
  <Override PartName="/ppt/slides/slide278.xml" ContentType="application/vnd.openxmlformats-officedocument.presentationml.slide+xml"/>
  <Override PartName="/ppt/slides/slide279.xml" ContentType="application/vnd.openxmlformats-officedocument.presentationml.slide+xml"/>
  <Override PartName="/ppt/slides/slide280.xml" ContentType="application/vnd.openxmlformats-officedocument.presentationml.slide+xml"/>
  <Override PartName="/ppt/slides/slide281.xml" ContentType="application/vnd.openxmlformats-officedocument.presentationml.slide+xml"/>
  <Override PartName="/ppt/slides/slide282.xml" ContentType="application/vnd.openxmlformats-officedocument.presentationml.slide+xml"/>
  <Override PartName="/ppt/slides/slide283.xml" ContentType="application/vnd.openxmlformats-officedocument.presentationml.slide+xml"/>
  <Override PartName="/ppt/slides/slide284.xml" ContentType="application/vnd.openxmlformats-officedocument.presentationml.slide+xml"/>
  <Override PartName="/ppt/slides/slide285.xml" ContentType="application/vnd.openxmlformats-officedocument.presentationml.slide+xml"/>
  <Override PartName="/ppt/slides/slide286.xml" ContentType="application/vnd.openxmlformats-officedocument.presentationml.slide+xml"/>
  <Override PartName="/ppt/slides/slide287.xml" ContentType="application/vnd.openxmlformats-officedocument.presentationml.slide+xml"/>
  <Override PartName="/ppt/slides/slide288.xml" ContentType="application/vnd.openxmlformats-officedocument.presentationml.slide+xml"/>
  <Override PartName="/ppt/slides/slide289.xml" ContentType="application/vnd.openxmlformats-officedocument.presentationml.slide+xml"/>
  <Override PartName="/ppt/slides/slide290.xml" ContentType="application/vnd.openxmlformats-officedocument.presentationml.slide+xml"/>
  <Override PartName="/ppt/slides/slide291.xml" ContentType="application/vnd.openxmlformats-officedocument.presentationml.slide+xml"/>
  <Override PartName="/ppt/slides/slide292.xml" ContentType="application/vnd.openxmlformats-officedocument.presentationml.slide+xml"/>
  <Override PartName="/ppt/slides/slide293.xml" ContentType="application/vnd.openxmlformats-officedocument.presentationml.slide+xml"/>
  <Override PartName="/ppt/slides/slide294.xml" ContentType="application/vnd.openxmlformats-officedocument.presentationml.slide+xml"/>
  <Override PartName="/ppt/slides/slide295.xml" ContentType="application/vnd.openxmlformats-officedocument.presentationml.slide+xml"/>
  <Override PartName="/ppt/slides/slide296.xml" ContentType="application/vnd.openxmlformats-officedocument.presentationml.slide+xml"/>
  <Override PartName="/ppt/slides/slide297.xml" ContentType="application/vnd.openxmlformats-officedocument.presentationml.slide+xml"/>
  <Override PartName="/ppt/slides/slide298.xml" ContentType="application/vnd.openxmlformats-officedocument.presentationml.slide+xml"/>
  <Override PartName="/ppt/slides/slide299.xml" ContentType="application/vnd.openxmlformats-officedocument.presentationml.slide+xml"/>
  <Override PartName="/ppt/slides/slide300.xml" ContentType="application/vnd.openxmlformats-officedocument.presentationml.slide+xml"/>
  <Override PartName="/ppt/slides/slide301.xml" ContentType="application/vnd.openxmlformats-officedocument.presentationml.slide+xml"/>
  <Override PartName="/ppt/slides/slide302.xml" ContentType="application/vnd.openxmlformats-officedocument.presentationml.slide+xml"/>
  <Override PartName="/ppt/slides/slide303.xml" ContentType="application/vnd.openxmlformats-officedocument.presentationml.slide+xml"/>
  <Override PartName="/ppt/slides/slide304.xml" ContentType="application/vnd.openxmlformats-officedocument.presentationml.slide+xml"/>
  <Override PartName="/ppt/slides/slide305.xml" ContentType="application/vnd.openxmlformats-officedocument.presentationml.slide+xml"/>
  <Override PartName="/ppt/slides/slide306.xml" ContentType="application/vnd.openxmlformats-officedocument.presentationml.slide+xml"/>
  <Override PartName="/ppt/slides/slide307.xml" ContentType="application/vnd.openxmlformats-officedocument.presentationml.slide+xml"/>
  <Override PartName="/ppt/slides/slide308.xml" ContentType="application/vnd.openxmlformats-officedocument.presentationml.slide+xml"/>
  <Override PartName="/ppt/slides/slide309.xml" ContentType="application/vnd.openxmlformats-officedocument.presentationml.slide+xml"/>
  <Override PartName="/ppt/slides/slide310.xml" ContentType="application/vnd.openxmlformats-officedocument.presentationml.slide+xml"/>
  <Override PartName="/ppt/slides/slide311.xml" ContentType="application/vnd.openxmlformats-officedocument.presentationml.slide+xml"/>
  <Override PartName="/ppt/slides/slide312.xml" ContentType="application/vnd.openxmlformats-officedocument.presentationml.slide+xml"/>
  <Override PartName="/ppt/slides/slide313.xml" ContentType="application/vnd.openxmlformats-officedocument.presentationml.slide+xml"/>
  <Override PartName="/ppt/slides/slide314.xml" ContentType="application/vnd.openxmlformats-officedocument.presentationml.slide+xml"/>
  <Override PartName="/ppt/slides/slide315.xml" ContentType="application/vnd.openxmlformats-officedocument.presentationml.slide+xml"/>
  <Override PartName="/ppt/slides/slide316.xml" ContentType="application/vnd.openxmlformats-officedocument.presentationml.slide+xml"/>
  <Override PartName="/ppt/slides/slide317.xml" ContentType="application/vnd.openxmlformats-officedocument.presentationml.slide+xml"/>
  <Override PartName="/ppt/slides/slide318.xml" ContentType="application/vnd.openxmlformats-officedocument.presentationml.slide+xml"/>
  <Override PartName="/ppt/slides/slide319.xml" ContentType="application/vnd.openxmlformats-officedocument.presentationml.slide+xml"/>
  <Override PartName="/ppt/slides/slide320.xml" ContentType="application/vnd.openxmlformats-officedocument.presentationml.slide+xml"/>
  <Override PartName="/ppt/slides/slide321.xml" ContentType="application/vnd.openxmlformats-officedocument.presentationml.slide+xml"/>
  <Override PartName="/ppt/slides/slide322.xml" ContentType="application/vnd.openxmlformats-officedocument.presentationml.slide+xml"/>
  <Override PartName="/ppt/slides/slide323.xml" ContentType="application/vnd.openxmlformats-officedocument.presentationml.slide+xml"/>
  <Override PartName="/ppt/slides/slide324.xml" ContentType="application/vnd.openxmlformats-officedocument.presentationml.slide+xml"/>
  <Override PartName="/ppt/slides/slide325.xml" ContentType="application/vnd.openxmlformats-officedocument.presentationml.slide+xml"/>
  <Override PartName="/ppt/slides/slide326.xml" ContentType="application/vnd.openxmlformats-officedocument.presentationml.slide+xml"/>
  <Override PartName="/ppt/slides/slide327.xml" ContentType="application/vnd.openxmlformats-officedocument.presentationml.slide+xml"/>
  <Override PartName="/ppt/slides/slide328.xml" ContentType="application/vnd.openxmlformats-officedocument.presentationml.slide+xml"/>
  <Override PartName="/ppt/slides/slide329.xml" ContentType="application/vnd.openxmlformats-officedocument.presentationml.slide+xml"/>
  <Override PartName="/ppt/slides/slide330.xml" ContentType="application/vnd.openxmlformats-officedocument.presentationml.slide+xml"/>
  <Override PartName="/ppt/slides/slide331.xml" ContentType="application/vnd.openxmlformats-officedocument.presentationml.slide+xml"/>
  <Override PartName="/ppt/slides/slide332.xml" ContentType="application/vnd.openxmlformats-officedocument.presentationml.slide+xml"/>
  <Override PartName="/ppt/slides/slide333.xml" ContentType="application/vnd.openxmlformats-officedocument.presentationml.slide+xml"/>
  <Override PartName="/ppt/slides/slide334.xml" ContentType="application/vnd.openxmlformats-officedocument.presentationml.slide+xml"/>
  <Override PartName="/ppt/slides/slide335.xml" ContentType="application/vnd.openxmlformats-officedocument.presentationml.slide+xml"/>
  <Override PartName="/ppt/slides/slide336.xml" ContentType="application/vnd.openxmlformats-officedocument.presentationml.slide+xml"/>
  <Override PartName="/ppt/slides/slide337.xml" ContentType="application/vnd.openxmlformats-officedocument.presentationml.slide+xml"/>
  <Override PartName="/ppt/slides/slide338.xml" ContentType="application/vnd.openxmlformats-officedocument.presentationml.slide+xml"/>
  <Override PartName="/ppt/slides/slide339.xml" ContentType="application/vnd.openxmlformats-officedocument.presentationml.slide+xml"/>
  <Override PartName="/ppt/slides/slide340.xml" ContentType="application/vnd.openxmlformats-officedocument.presentationml.slide+xml"/>
  <Override PartName="/ppt/slides/slide341.xml" ContentType="application/vnd.openxmlformats-officedocument.presentationml.slide+xml"/>
  <Override PartName="/ppt/slides/slide342.xml" ContentType="application/vnd.openxmlformats-officedocument.presentationml.slide+xml"/>
  <Override PartName="/ppt/slides/slide343.xml" ContentType="application/vnd.openxmlformats-officedocument.presentationml.slide+xml"/>
  <Override PartName="/ppt/slides/slide344.xml" ContentType="application/vnd.openxmlformats-officedocument.presentationml.slide+xml"/>
  <Override PartName="/ppt/slides/slide345.xml" ContentType="application/vnd.openxmlformats-officedocument.presentationml.slide+xml"/>
  <Override PartName="/ppt/slides/slide346.xml" ContentType="application/vnd.openxmlformats-officedocument.presentationml.slide+xml"/>
  <Override PartName="/ppt/slides/slide347.xml" ContentType="application/vnd.openxmlformats-officedocument.presentationml.slide+xml"/>
  <Override PartName="/ppt/slides/slide348.xml" ContentType="application/vnd.openxmlformats-officedocument.presentationml.slide+xml"/>
  <Override PartName="/ppt/slides/slide349.xml" ContentType="application/vnd.openxmlformats-officedocument.presentationml.slide+xml"/>
  <Override PartName="/ppt/slides/slide350.xml" ContentType="application/vnd.openxmlformats-officedocument.presentationml.slide+xml"/>
  <Override PartName="/ppt/slides/slide351.xml" ContentType="application/vnd.openxmlformats-officedocument.presentationml.slide+xml"/>
  <Override PartName="/ppt/slides/slide352.xml" ContentType="application/vnd.openxmlformats-officedocument.presentationml.slide+xml"/>
  <Override PartName="/ppt/slides/slide353.xml" ContentType="application/vnd.openxmlformats-officedocument.presentationml.slide+xml"/>
  <Override PartName="/ppt/slides/slide354.xml" ContentType="application/vnd.openxmlformats-officedocument.presentationml.slide+xml"/>
  <Override PartName="/ppt/slides/slide355.xml" ContentType="application/vnd.openxmlformats-officedocument.presentationml.slide+xml"/>
  <Override PartName="/ppt/slides/slide356.xml" ContentType="application/vnd.openxmlformats-officedocument.presentationml.slide+xml"/>
  <Override PartName="/ppt/slides/slide357.xml" ContentType="application/vnd.openxmlformats-officedocument.presentationml.slide+xml"/>
  <Override PartName="/ppt/slides/slide358.xml" ContentType="application/vnd.openxmlformats-officedocument.presentationml.slide+xml"/>
  <Override PartName="/ppt/slides/slide359.xml" ContentType="application/vnd.openxmlformats-officedocument.presentationml.slide+xml"/>
  <Override PartName="/ppt/slides/slide360.xml" ContentType="application/vnd.openxmlformats-officedocument.presentationml.slide+xml"/>
  <Override PartName="/ppt/slides/slide361.xml" ContentType="application/vnd.openxmlformats-officedocument.presentationml.slide+xml"/>
  <Override PartName="/ppt/slides/slide362.xml" ContentType="application/vnd.openxmlformats-officedocument.presentationml.slide+xml"/>
  <Override PartName="/ppt/slides/slide363.xml" ContentType="application/vnd.openxmlformats-officedocument.presentationml.slide+xml"/>
  <Override PartName="/ppt/slides/slide364.xml" ContentType="application/vnd.openxmlformats-officedocument.presentationml.slide+xml"/>
  <Override PartName="/ppt/slides/slide365.xml" ContentType="application/vnd.openxmlformats-officedocument.presentationml.slide+xml"/>
  <Override PartName="/ppt/slides/slide366.xml" ContentType="application/vnd.openxmlformats-officedocument.presentationml.slide+xml"/>
  <Override PartName="/ppt/slides/slide367.xml" ContentType="application/vnd.openxmlformats-officedocument.presentationml.slide+xml"/>
  <Override PartName="/ppt/slides/slide368.xml" ContentType="application/vnd.openxmlformats-officedocument.presentationml.slide+xml"/>
  <Override PartName="/ppt/slides/slide369.xml" ContentType="application/vnd.openxmlformats-officedocument.presentationml.slide+xml"/>
  <Override PartName="/ppt/slides/slide370.xml" ContentType="application/vnd.openxmlformats-officedocument.presentationml.slide+xml"/>
  <Override PartName="/ppt/slides/slide371.xml" ContentType="application/vnd.openxmlformats-officedocument.presentationml.slide+xml"/>
  <Override PartName="/ppt/slides/slide372.xml" ContentType="application/vnd.openxmlformats-officedocument.presentationml.slide+xml"/>
  <Override PartName="/ppt/slides/slide373.xml" ContentType="application/vnd.openxmlformats-officedocument.presentationml.slide+xml"/>
  <Override PartName="/ppt/slides/slide374.xml" ContentType="application/vnd.openxmlformats-officedocument.presentationml.slide+xml"/>
  <Override PartName="/ppt/slides/slide375.xml" ContentType="application/vnd.openxmlformats-officedocument.presentationml.slide+xml"/>
  <Override PartName="/ppt/slides/slide376.xml" ContentType="application/vnd.openxmlformats-officedocument.presentationml.slide+xml"/>
  <Override PartName="/ppt/slides/slide377.xml" ContentType="application/vnd.openxmlformats-officedocument.presentationml.slide+xml"/>
  <Override PartName="/ppt/slides/slide378.xml" ContentType="application/vnd.openxmlformats-officedocument.presentationml.slide+xml"/>
  <Override PartName="/ppt/slides/slide379.xml" ContentType="application/vnd.openxmlformats-officedocument.presentationml.slide+xml"/>
  <Override PartName="/ppt/slides/slide380.xml" ContentType="application/vnd.openxmlformats-officedocument.presentationml.slide+xml"/>
  <Override PartName="/ppt/slides/slide381.xml" ContentType="application/vnd.openxmlformats-officedocument.presentationml.slide+xml"/>
  <Override PartName="/ppt/slides/slide382.xml" ContentType="application/vnd.openxmlformats-officedocument.presentationml.slide+xml"/>
  <Override PartName="/ppt/slides/slide383.xml" ContentType="application/vnd.openxmlformats-officedocument.presentationml.slide+xml"/>
  <Override PartName="/ppt/slides/slide384.xml" ContentType="application/vnd.openxmlformats-officedocument.presentationml.slide+xml"/>
  <Override PartName="/ppt/slides/slide385.xml" ContentType="application/vnd.openxmlformats-officedocument.presentationml.slide+xml"/>
  <Override PartName="/ppt/slides/slide386.xml" ContentType="application/vnd.openxmlformats-officedocument.presentationml.slide+xml"/>
  <Override PartName="/ppt/slides/slide387.xml" ContentType="application/vnd.openxmlformats-officedocument.presentationml.slide+xml"/>
  <Override PartName="/ppt/slides/slide388.xml" ContentType="application/vnd.openxmlformats-officedocument.presentationml.slide+xml"/>
  <Override PartName="/ppt/slides/slide389.xml" ContentType="application/vnd.openxmlformats-officedocument.presentationml.slide+xml"/>
  <Override PartName="/ppt/slides/slide390.xml" ContentType="application/vnd.openxmlformats-officedocument.presentationml.slide+xml"/>
  <Override PartName="/ppt/slides/slide391.xml" ContentType="application/vnd.openxmlformats-officedocument.presentationml.slide+xml"/>
  <Override PartName="/ppt/slides/slide392.xml" ContentType="application/vnd.openxmlformats-officedocument.presentationml.slide+xml"/>
  <Override PartName="/ppt/slides/slide393.xml" ContentType="application/vnd.openxmlformats-officedocument.presentationml.slide+xml"/>
  <Override PartName="/ppt/slides/slide394.xml" ContentType="application/vnd.openxmlformats-officedocument.presentationml.slide+xml"/>
  <Override PartName="/ppt/slides/slide395.xml" ContentType="application/vnd.openxmlformats-officedocument.presentationml.slide+xml"/>
  <Override PartName="/ppt/slides/slide396.xml" ContentType="application/vnd.openxmlformats-officedocument.presentationml.slide+xml"/>
  <Override PartName="/ppt/slides/slide397.xml" ContentType="application/vnd.openxmlformats-officedocument.presentationml.slide+xml"/>
  <Override PartName="/ppt/slides/slide398.xml" ContentType="application/vnd.openxmlformats-officedocument.presentationml.slide+xml"/>
  <Override PartName="/ppt/slides/slide399.xml" ContentType="application/vnd.openxmlformats-officedocument.presentationml.slide+xml"/>
  <Override PartName="/ppt/slides/slide400.xml" ContentType="application/vnd.openxmlformats-officedocument.presentationml.slide+xml"/>
  <Override PartName="/ppt/slides/slide401.xml" ContentType="application/vnd.openxmlformats-officedocument.presentationml.slide+xml"/>
  <Override PartName="/ppt/slides/slide402.xml" ContentType="application/vnd.openxmlformats-officedocument.presentationml.slide+xml"/>
  <Override PartName="/ppt/slides/slide403.xml" ContentType="application/vnd.openxmlformats-officedocument.presentationml.slide+xml"/>
  <Override PartName="/ppt/slides/slide404.xml" ContentType="application/vnd.openxmlformats-officedocument.presentationml.slide+xml"/>
  <Override PartName="/ppt/slides/slide405.xml" ContentType="application/vnd.openxmlformats-officedocument.presentationml.slide+xml"/>
  <Override PartName="/ppt/slides/slide406.xml" ContentType="application/vnd.openxmlformats-officedocument.presentationml.slide+xml"/>
  <Override PartName="/ppt/slides/slide407.xml" ContentType="application/vnd.openxmlformats-officedocument.presentationml.slide+xml"/>
  <Override PartName="/ppt/slides/slide408.xml" ContentType="application/vnd.openxmlformats-officedocument.presentationml.slide+xml"/>
  <Override PartName="/ppt/slides/slide409.xml" ContentType="application/vnd.openxmlformats-officedocument.presentationml.slide+xml"/>
  <Override PartName="/ppt/slides/slide410.xml" ContentType="application/vnd.openxmlformats-officedocument.presentationml.slide+xml"/>
  <Override PartName="/ppt/slides/slide411.xml" ContentType="application/vnd.openxmlformats-officedocument.presentationml.slide+xml"/>
  <Override PartName="/ppt/slides/slide412.xml" ContentType="application/vnd.openxmlformats-officedocument.presentationml.slide+xml"/>
  <Override PartName="/ppt/slides/slide413.xml" ContentType="application/vnd.openxmlformats-officedocument.presentationml.slide+xml"/>
  <Override PartName="/ppt/slides/slide414.xml" ContentType="application/vnd.openxmlformats-officedocument.presentationml.slide+xml"/>
  <Override PartName="/ppt/slides/slide415.xml" ContentType="application/vnd.openxmlformats-officedocument.presentationml.slide+xml"/>
  <Override PartName="/ppt/slides/slide416.xml" ContentType="application/vnd.openxmlformats-officedocument.presentationml.slide+xml"/>
  <Override PartName="/ppt/slides/slide417.xml" ContentType="application/vnd.openxmlformats-officedocument.presentationml.slide+xml"/>
  <Override PartName="/ppt/slides/slide418.xml" ContentType="application/vnd.openxmlformats-officedocument.presentationml.slide+xml"/>
  <Override PartName="/ppt/slides/slide419.xml" ContentType="application/vnd.openxmlformats-officedocument.presentationml.slide+xml"/>
  <Override PartName="/ppt/slides/slide420.xml" ContentType="application/vnd.openxmlformats-officedocument.presentationml.slide+xml"/>
  <Override PartName="/ppt/slides/slide421.xml" ContentType="application/vnd.openxmlformats-officedocument.presentationml.slide+xml"/>
  <Override PartName="/ppt/slides/slide422.xml" ContentType="application/vnd.openxmlformats-officedocument.presentationml.slide+xml"/>
  <Override PartName="/ppt/slides/slide423.xml" ContentType="application/vnd.openxmlformats-officedocument.presentationml.slide+xml"/>
  <Override PartName="/ppt/slides/slide424.xml" ContentType="application/vnd.openxmlformats-officedocument.presentationml.slide+xml"/>
  <Override PartName="/ppt/slides/slide425.xml" ContentType="application/vnd.openxmlformats-officedocument.presentationml.slide+xml"/>
  <Override PartName="/ppt/slides/slide426.xml" ContentType="application/vnd.openxmlformats-officedocument.presentationml.slide+xml"/>
  <Override PartName="/ppt/slides/slide427.xml" ContentType="application/vnd.openxmlformats-officedocument.presentationml.slide+xml"/>
  <Override PartName="/ppt/slides/slide428.xml" ContentType="application/vnd.openxmlformats-officedocument.presentationml.slide+xml"/>
  <Override PartName="/ppt/slides/slide429.xml" ContentType="application/vnd.openxmlformats-officedocument.presentationml.slide+xml"/>
  <Override PartName="/ppt/slides/slide430.xml" ContentType="application/vnd.openxmlformats-officedocument.presentationml.slide+xml"/>
  <Override PartName="/ppt/slides/slide431.xml" ContentType="application/vnd.openxmlformats-officedocument.presentationml.slide+xml"/>
  <Override PartName="/ppt/slides/slide432.xml" ContentType="application/vnd.openxmlformats-officedocument.presentationml.slide+xml"/>
  <Override PartName="/ppt/slides/slide433.xml" ContentType="application/vnd.openxmlformats-officedocument.presentationml.slide+xml"/>
  <Override PartName="/ppt/slides/slide434.xml" ContentType="application/vnd.openxmlformats-officedocument.presentationml.slide+xml"/>
  <Override PartName="/ppt/slides/slide435.xml" ContentType="application/vnd.openxmlformats-officedocument.presentationml.slide+xml"/>
  <Override PartName="/ppt/slides/slide436.xml" ContentType="application/vnd.openxmlformats-officedocument.presentationml.slide+xml"/>
  <Override PartName="/ppt/slides/slide437.xml" ContentType="application/vnd.openxmlformats-officedocument.presentationml.slide+xml"/>
  <Override PartName="/ppt/slides/slide438.xml" ContentType="application/vnd.openxmlformats-officedocument.presentationml.slide+xml"/>
  <Override PartName="/ppt/slides/slide439.xml" ContentType="application/vnd.openxmlformats-officedocument.presentationml.slide+xml"/>
  <Override PartName="/ppt/slides/slide440.xml" ContentType="application/vnd.openxmlformats-officedocument.presentationml.slide+xml"/>
  <Override PartName="/ppt/slides/slide441.xml" ContentType="application/vnd.openxmlformats-officedocument.presentationml.slide+xml"/>
  <Override PartName="/ppt/slides/slide442.xml" ContentType="application/vnd.openxmlformats-officedocument.presentationml.slide+xml"/>
  <Override PartName="/ppt/slides/slide443.xml" ContentType="application/vnd.openxmlformats-officedocument.presentationml.slide+xml"/>
  <Override PartName="/ppt/slides/slide444.xml" ContentType="application/vnd.openxmlformats-officedocument.presentationml.slide+xml"/>
  <Override PartName="/ppt/slides/slide445.xml" ContentType="application/vnd.openxmlformats-officedocument.presentationml.slide+xml"/>
  <Override PartName="/ppt/slides/slide446.xml" ContentType="application/vnd.openxmlformats-officedocument.presentationml.slide+xml"/>
  <Override PartName="/ppt/slides/slide447.xml" ContentType="application/vnd.openxmlformats-officedocument.presentationml.slide+xml"/>
  <Override PartName="/ppt/slides/slide448.xml" ContentType="application/vnd.openxmlformats-officedocument.presentationml.slide+xml"/>
  <Override PartName="/ppt/slides/slide449.xml" ContentType="application/vnd.openxmlformats-officedocument.presentationml.slide+xml"/>
  <Override PartName="/ppt/slides/slide450.xml" ContentType="application/vnd.openxmlformats-officedocument.presentationml.slide+xml"/>
  <Override PartName="/ppt/slides/slide451.xml" ContentType="application/vnd.openxmlformats-officedocument.presentationml.slide+xml"/>
  <Override PartName="/ppt/slides/slide452.xml" ContentType="application/vnd.openxmlformats-officedocument.presentationml.slide+xml"/>
  <Override PartName="/ppt/slides/slide453.xml" ContentType="application/vnd.openxmlformats-officedocument.presentationml.slide+xml"/>
  <Override PartName="/ppt/slides/slide454.xml" ContentType="application/vnd.openxmlformats-officedocument.presentationml.slide+xml"/>
  <Override PartName="/ppt/slides/slide455.xml" ContentType="application/vnd.openxmlformats-officedocument.presentationml.slide+xml"/>
  <Override PartName="/ppt/slides/slide456.xml" ContentType="application/vnd.openxmlformats-officedocument.presentationml.slide+xml"/>
  <Override PartName="/ppt/slides/slide457.xml" ContentType="application/vnd.openxmlformats-officedocument.presentationml.slide+xml"/>
  <Override PartName="/ppt/slides/slide458.xml" ContentType="application/vnd.openxmlformats-officedocument.presentationml.slide+xml"/>
  <Override PartName="/ppt/slides/slide459.xml" ContentType="application/vnd.openxmlformats-officedocument.presentationml.slide+xml"/>
  <Override PartName="/ppt/slides/slide460.xml" ContentType="application/vnd.openxmlformats-officedocument.presentationml.slide+xml"/>
  <Override PartName="/ppt/slides/slide461.xml" ContentType="application/vnd.openxmlformats-officedocument.presentationml.slide+xml"/>
  <Override PartName="/ppt/slides/slide462.xml" ContentType="application/vnd.openxmlformats-officedocument.presentationml.slide+xml"/>
  <Override PartName="/ppt/slides/slide463.xml" ContentType="application/vnd.openxmlformats-officedocument.presentationml.slide+xml"/>
  <Override PartName="/ppt/slides/slide464.xml" ContentType="application/vnd.openxmlformats-officedocument.presentationml.slide+xml"/>
  <Override PartName="/ppt/slides/slide465.xml" ContentType="application/vnd.openxmlformats-officedocument.presentationml.slide+xml"/>
  <Override PartName="/ppt/slides/slide466.xml" ContentType="application/vnd.openxmlformats-officedocument.presentationml.slide+xml"/>
  <Override PartName="/ppt/slides/slide467.xml" ContentType="application/vnd.openxmlformats-officedocument.presentationml.slide+xml"/>
  <Override PartName="/ppt/slides/slide468.xml" ContentType="application/vnd.openxmlformats-officedocument.presentationml.slide+xml"/>
  <Override PartName="/ppt/slides/slide469.xml" ContentType="application/vnd.openxmlformats-officedocument.presentationml.slide+xml"/>
  <Override PartName="/ppt/slides/slide470.xml" ContentType="application/vnd.openxmlformats-officedocument.presentationml.slide+xml"/>
  <Override PartName="/ppt/slides/slide471.xml" ContentType="application/vnd.openxmlformats-officedocument.presentationml.slide+xml"/>
  <Override PartName="/ppt/slides/slide472.xml" ContentType="application/vnd.openxmlformats-officedocument.presentationml.slide+xml"/>
  <Override PartName="/ppt/slides/slide473.xml" ContentType="application/vnd.openxmlformats-officedocument.presentationml.slide+xml"/>
  <Override PartName="/ppt/slides/slide474.xml" ContentType="application/vnd.openxmlformats-officedocument.presentationml.slide+xml"/>
  <Override PartName="/ppt/slides/slide475.xml" ContentType="application/vnd.openxmlformats-officedocument.presentationml.slide+xml"/>
  <Override PartName="/ppt/slides/slide476.xml" ContentType="application/vnd.openxmlformats-officedocument.presentationml.slide+xml"/>
  <Override PartName="/ppt/slides/slide477.xml" ContentType="application/vnd.openxmlformats-officedocument.presentationml.slide+xml"/>
  <Override PartName="/ppt/slides/slide478.xml" ContentType="application/vnd.openxmlformats-officedocument.presentationml.slide+xml"/>
  <Override PartName="/ppt/slides/slide479.xml" ContentType="application/vnd.openxmlformats-officedocument.presentationml.slide+xml"/>
  <Override PartName="/ppt/slides/slide480.xml" ContentType="application/vnd.openxmlformats-officedocument.presentationml.slide+xml"/>
  <Override PartName="/ppt/slides/slide481.xml" ContentType="application/vnd.openxmlformats-officedocument.presentationml.slide+xml"/>
  <Override PartName="/ppt/slides/slide482.xml" ContentType="application/vnd.openxmlformats-officedocument.presentationml.slide+xml"/>
  <Override PartName="/ppt/slides/slide483.xml" ContentType="application/vnd.openxmlformats-officedocument.presentationml.slide+xml"/>
  <Override PartName="/ppt/slides/slide484.xml" ContentType="application/vnd.openxmlformats-officedocument.presentationml.slide+xml"/>
  <Override PartName="/ppt/slides/slide485.xml" ContentType="application/vnd.openxmlformats-officedocument.presentationml.slide+xml"/>
  <Override PartName="/ppt/slides/slide486.xml" ContentType="application/vnd.openxmlformats-officedocument.presentationml.slide+xml"/>
  <Override PartName="/ppt/slides/slide487.xml" ContentType="application/vnd.openxmlformats-officedocument.presentationml.slide+xml"/>
  <Override PartName="/ppt/slides/slide488.xml" ContentType="application/vnd.openxmlformats-officedocument.presentationml.slide+xml"/>
  <Override PartName="/ppt/slides/slide489.xml" ContentType="application/vnd.openxmlformats-officedocument.presentationml.slide+xml"/>
  <Override PartName="/ppt/slides/slide490.xml" ContentType="application/vnd.openxmlformats-officedocument.presentationml.slide+xml"/>
  <Override PartName="/ppt/slides/slide491.xml" ContentType="application/vnd.openxmlformats-officedocument.presentationml.slide+xml"/>
  <Override PartName="/ppt/slides/slide492.xml" ContentType="application/vnd.openxmlformats-officedocument.presentationml.slide+xml"/>
  <Override PartName="/ppt/slides/slide493.xml" ContentType="application/vnd.openxmlformats-officedocument.presentationml.slide+xml"/>
  <Override PartName="/ppt/slides/slide494.xml" ContentType="application/vnd.openxmlformats-officedocument.presentationml.slide+xml"/>
  <Override PartName="/ppt/slides/slide495.xml" ContentType="application/vnd.openxmlformats-officedocument.presentationml.slide+xml"/>
  <Override PartName="/ppt/slides/slide496.xml" ContentType="application/vnd.openxmlformats-officedocument.presentationml.slide+xml"/>
  <Override PartName="/ppt/slides/slide497.xml" ContentType="application/vnd.openxmlformats-officedocument.presentationml.slide+xml"/>
  <Override PartName="/ppt/slides/slide498.xml" ContentType="application/vnd.openxmlformats-officedocument.presentationml.slide+xml"/>
  <Override PartName="/ppt/slides/slide499.xml" ContentType="application/vnd.openxmlformats-officedocument.presentationml.slide+xml"/>
  <Override PartName="/ppt/slides/slide500.xml" ContentType="application/vnd.openxmlformats-officedocument.presentationml.slide+xml"/>
  <Override PartName="/ppt/slides/slide501.xml" ContentType="application/vnd.openxmlformats-officedocument.presentationml.slide+xml"/>
  <Override PartName="/ppt/slides/slide502.xml" ContentType="application/vnd.openxmlformats-officedocument.presentationml.slide+xml"/>
  <Override PartName="/ppt/slides/slide503.xml" ContentType="application/vnd.openxmlformats-officedocument.presentationml.slide+xml"/>
  <Override PartName="/ppt/slides/slide504.xml" ContentType="application/vnd.openxmlformats-officedocument.presentationml.slide+xml"/>
  <Override PartName="/ppt/slides/slide505.xml" ContentType="application/vnd.openxmlformats-officedocument.presentationml.slide+xml"/>
  <Override PartName="/ppt/slides/slide506.xml" ContentType="application/vnd.openxmlformats-officedocument.presentationml.slide+xml"/>
  <Override PartName="/ppt/slides/slide507.xml" ContentType="application/vnd.openxmlformats-officedocument.presentationml.slide+xml"/>
  <Override PartName="/ppt/slides/slide508.xml" ContentType="application/vnd.openxmlformats-officedocument.presentationml.slide+xml"/>
  <Override PartName="/ppt/slides/slide509.xml" ContentType="application/vnd.openxmlformats-officedocument.presentationml.slide+xml"/>
  <Override PartName="/ppt/slides/slide510.xml" ContentType="application/vnd.openxmlformats-officedocument.presentationml.slide+xml"/>
  <Override PartName="/ppt/slides/slide511.xml" ContentType="application/vnd.openxmlformats-officedocument.presentationml.slide+xml"/>
  <Override PartName="/ppt/slides/slide512.xml" ContentType="application/vnd.openxmlformats-officedocument.presentationml.slide+xml"/>
  <Override PartName="/ppt/slides/slide513.xml" ContentType="application/vnd.openxmlformats-officedocument.presentationml.slide+xml"/>
  <Override PartName="/ppt/slides/slide514.xml" ContentType="application/vnd.openxmlformats-officedocument.presentationml.slide+xml"/>
  <Override PartName="/ppt/slides/slide515.xml" ContentType="application/vnd.openxmlformats-officedocument.presentationml.slide+xml"/>
  <Override PartName="/ppt/slides/slide516.xml" ContentType="application/vnd.openxmlformats-officedocument.presentationml.slide+xml"/>
  <Override PartName="/ppt/slides/slide517.xml" ContentType="application/vnd.openxmlformats-officedocument.presentationml.slide+xml"/>
  <Override PartName="/ppt/slides/slide518.xml" ContentType="application/vnd.openxmlformats-officedocument.presentationml.slide+xml"/>
  <Override PartName="/ppt/slides/slide519.xml" ContentType="application/vnd.openxmlformats-officedocument.presentationml.slide+xml"/>
  <Override PartName="/ppt/slides/slide520.xml" ContentType="application/vnd.openxmlformats-officedocument.presentationml.slide+xml"/>
  <Override PartName="/ppt/slides/slide521.xml" ContentType="application/vnd.openxmlformats-officedocument.presentationml.slide+xml"/>
  <Override PartName="/ppt/slides/slide522.xml" ContentType="application/vnd.openxmlformats-officedocument.presentationml.slide+xml"/>
  <Override PartName="/ppt/slides/slide523.xml" ContentType="application/vnd.openxmlformats-officedocument.presentationml.slide+xml"/>
  <Override PartName="/ppt/slides/slide524.xml" ContentType="application/vnd.openxmlformats-officedocument.presentationml.slide+xml"/>
  <Override PartName="/ppt/slides/slide525.xml" ContentType="application/vnd.openxmlformats-officedocument.presentationml.slide+xml"/>
  <Override PartName="/ppt/slides/slide526.xml" ContentType="application/vnd.openxmlformats-officedocument.presentationml.slide+xml"/>
  <Override PartName="/ppt/slides/slide527.xml" ContentType="application/vnd.openxmlformats-officedocument.presentationml.slide+xml"/>
  <Override PartName="/ppt/slides/slide528.xml" ContentType="application/vnd.openxmlformats-officedocument.presentationml.slide+xml"/>
  <Override PartName="/ppt/slides/slide529.xml" ContentType="application/vnd.openxmlformats-officedocument.presentationml.slide+xml"/>
  <Override PartName="/ppt/slides/slide530.xml" ContentType="application/vnd.openxmlformats-officedocument.presentationml.slide+xml"/>
  <Override PartName="/ppt/slides/slide531.xml" ContentType="application/vnd.openxmlformats-officedocument.presentationml.slide+xml"/>
  <Override PartName="/ppt/slides/slide532.xml" ContentType="application/vnd.openxmlformats-officedocument.presentationml.slide+xml"/>
  <Override PartName="/ppt/slides/slide533.xml" ContentType="application/vnd.openxmlformats-officedocument.presentationml.slide+xml"/>
  <Override PartName="/ppt/slides/slide534.xml" ContentType="application/vnd.openxmlformats-officedocument.presentationml.slide+xml"/>
  <Override PartName="/ppt/slides/slide535.xml" ContentType="application/vnd.openxmlformats-officedocument.presentationml.slide+xml"/>
  <Override PartName="/ppt/slides/slide536.xml" ContentType="application/vnd.openxmlformats-officedocument.presentationml.slide+xml"/>
  <Override PartName="/ppt/slides/slide537.xml" ContentType="application/vnd.openxmlformats-officedocument.presentationml.slide+xml"/>
  <Override PartName="/ppt/slides/slide538.xml" ContentType="application/vnd.openxmlformats-officedocument.presentationml.slide+xml"/>
  <Override PartName="/ppt/slides/slide539.xml" ContentType="application/vnd.openxmlformats-officedocument.presentationml.slide+xml"/>
  <Override PartName="/ppt/slides/slide540.xml" ContentType="application/vnd.openxmlformats-officedocument.presentationml.slide+xml"/>
  <Override PartName="/ppt/slides/slide541.xml" ContentType="application/vnd.openxmlformats-officedocument.presentationml.slide+xml"/>
  <Override PartName="/ppt/slides/slide542.xml" ContentType="application/vnd.openxmlformats-officedocument.presentationml.slide+xml"/>
  <Override PartName="/ppt/slides/slide543.xml" ContentType="application/vnd.openxmlformats-officedocument.presentationml.slide+xml"/>
  <Override PartName="/ppt/slides/slide544.xml" ContentType="application/vnd.openxmlformats-officedocument.presentationml.slide+xml"/>
  <Override PartName="/ppt/slides/slide545.xml" ContentType="application/vnd.openxmlformats-officedocument.presentationml.slide+xml"/>
  <Override PartName="/ppt/slides/slide546.xml" ContentType="application/vnd.openxmlformats-officedocument.presentationml.slide+xml"/>
  <Override PartName="/ppt/slides/slide547.xml" ContentType="application/vnd.openxmlformats-officedocument.presentationml.slide+xml"/>
  <Override PartName="/ppt/slides/slide548.xml" ContentType="application/vnd.openxmlformats-officedocument.presentationml.slide+xml"/>
  <Override PartName="/ppt/slides/slide549.xml" ContentType="application/vnd.openxmlformats-officedocument.presentationml.slide+xml"/>
  <Override PartName="/ppt/slides/slide550.xml" ContentType="application/vnd.openxmlformats-officedocument.presentationml.slide+xml"/>
  <Override PartName="/ppt/slides/slide551.xml" ContentType="application/vnd.openxmlformats-officedocument.presentationml.slide+xml"/>
  <Override PartName="/ppt/slides/slide552.xml" ContentType="application/vnd.openxmlformats-officedocument.presentationml.slide+xml"/>
  <Override PartName="/ppt/slides/slide553.xml" ContentType="application/vnd.openxmlformats-officedocument.presentationml.slide+xml"/>
  <Override PartName="/ppt/slides/slide554.xml" ContentType="application/vnd.openxmlformats-officedocument.presentationml.slide+xml"/>
  <Override PartName="/ppt/slides/slide555.xml" ContentType="application/vnd.openxmlformats-officedocument.presentationml.slide+xml"/>
  <Override PartName="/ppt/slides/slide556.xml" ContentType="application/vnd.openxmlformats-officedocument.presentationml.slide+xml"/>
  <Override PartName="/ppt/slides/slide557.xml" ContentType="application/vnd.openxmlformats-officedocument.presentationml.slide+xml"/>
  <Override PartName="/ppt/slides/slide558.xml" ContentType="application/vnd.openxmlformats-officedocument.presentationml.slide+xml"/>
  <Override PartName="/ppt/slides/slide559.xml" ContentType="application/vnd.openxmlformats-officedocument.presentationml.slide+xml"/>
  <Override PartName="/ppt/slides/slide560.xml" ContentType="application/vnd.openxmlformats-officedocument.presentationml.slide+xml"/>
  <Override PartName="/ppt/slides/slide561.xml" ContentType="application/vnd.openxmlformats-officedocument.presentationml.slide+xml"/>
  <Override PartName="/ppt/slides/slide5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</p:sldMasterIdLst>
  <p:notesMasterIdLst>
    <p:notesMasterId r:id="rId565"/>
  </p:notesMasterIdLst>
  <p:sldIdLst>
    <p:sldId id="5512" r:id="rId3"/>
    <p:sldId id="5044" r:id="rId4"/>
    <p:sldId id="5045" r:id="rId5"/>
    <p:sldId id="3417" r:id="rId6"/>
    <p:sldId id="3641" r:id="rId7"/>
    <p:sldId id="3642" r:id="rId8"/>
    <p:sldId id="3662" r:id="rId9"/>
    <p:sldId id="3643" r:id="rId10"/>
    <p:sldId id="3663" r:id="rId11"/>
    <p:sldId id="3664" r:id="rId12"/>
    <p:sldId id="3665" r:id="rId13"/>
    <p:sldId id="3666" r:id="rId14"/>
    <p:sldId id="5513" r:id="rId15"/>
    <p:sldId id="3668" r:id="rId16"/>
    <p:sldId id="3669" r:id="rId17"/>
    <p:sldId id="3670" r:id="rId18"/>
    <p:sldId id="3671" r:id="rId19"/>
    <p:sldId id="3672" r:id="rId20"/>
    <p:sldId id="5514" r:id="rId21"/>
    <p:sldId id="3673" r:id="rId22"/>
    <p:sldId id="3675" r:id="rId23"/>
    <p:sldId id="3676" r:id="rId24"/>
    <p:sldId id="3677" r:id="rId25"/>
    <p:sldId id="3678" r:id="rId26"/>
    <p:sldId id="5515" r:id="rId27"/>
    <p:sldId id="3679" r:id="rId28"/>
    <p:sldId id="3682" r:id="rId29"/>
    <p:sldId id="3683" r:id="rId30"/>
    <p:sldId id="5516" r:id="rId31"/>
    <p:sldId id="3685" r:id="rId32"/>
    <p:sldId id="3686" r:id="rId33"/>
    <p:sldId id="3687" r:id="rId34"/>
    <p:sldId id="3688" r:id="rId35"/>
    <p:sldId id="3689" r:id="rId36"/>
    <p:sldId id="5517" r:id="rId37"/>
    <p:sldId id="3691" r:id="rId38"/>
    <p:sldId id="3692" r:id="rId39"/>
    <p:sldId id="3693" r:id="rId40"/>
    <p:sldId id="3694" r:id="rId41"/>
    <p:sldId id="3695" r:id="rId42"/>
    <p:sldId id="5518" r:id="rId43"/>
    <p:sldId id="3697" r:id="rId44"/>
    <p:sldId id="3698" r:id="rId45"/>
    <p:sldId id="3699" r:id="rId46"/>
    <p:sldId id="3700" r:id="rId47"/>
    <p:sldId id="3701" r:id="rId48"/>
    <p:sldId id="5519" r:id="rId49"/>
    <p:sldId id="3703" r:id="rId50"/>
    <p:sldId id="3704" r:id="rId51"/>
    <p:sldId id="3705" r:id="rId52"/>
    <p:sldId id="5520" r:id="rId53"/>
    <p:sldId id="3707" r:id="rId54"/>
    <p:sldId id="3708" r:id="rId55"/>
    <p:sldId id="3709" r:id="rId56"/>
    <p:sldId id="3710" r:id="rId57"/>
    <p:sldId id="3711" r:id="rId58"/>
    <p:sldId id="5521" r:id="rId59"/>
    <p:sldId id="3713" r:id="rId60"/>
    <p:sldId id="3714" r:id="rId61"/>
    <p:sldId id="3715" r:id="rId62"/>
    <p:sldId id="3716" r:id="rId63"/>
    <p:sldId id="3717" r:id="rId64"/>
    <p:sldId id="5522" r:id="rId65"/>
    <p:sldId id="3719" r:id="rId66"/>
    <p:sldId id="3720" r:id="rId67"/>
    <p:sldId id="3721" r:id="rId68"/>
    <p:sldId id="3722" r:id="rId69"/>
    <p:sldId id="3723" r:id="rId70"/>
    <p:sldId id="5523" r:id="rId71"/>
    <p:sldId id="3725" r:id="rId72"/>
    <p:sldId id="3726" r:id="rId73"/>
    <p:sldId id="3727" r:id="rId74"/>
    <p:sldId id="5524" r:id="rId75"/>
    <p:sldId id="3729" r:id="rId76"/>
    <p:sldId id="3730" r:id="rId77"/>
    <p:sldId id="3731" r:id="rId78"/>
    <p:sldId id="3732" r:id="rId79"/>
    <p:sldId id="3733" r:id="rId80"/>
    <p:sldId id="5525" r:id="rId81"/>
    <p:sldId id="3735" r:id="rId82"/>
    <p:sldId id="3736" r:id="rId83"/>
    <p:sldId id="3737" r:id="rId84"/>
    <p:sldId id="3738" r:id="rId85"/>
    <p:sldId id="3739" r:id="rId86"/>
    <p:sldId id="5526" r:id="rId87"/>
    <p:sldId id="3741" r:id="rId88"/>
    <p:sldId id="3742" r:id="rId89"/>
    <p:sldId id="3743" r:id="rId90"/>
    <p:sldId id="3744" r:id="rId91"/>
    <p:sldId id="3745" r:id="rId92"/>
    <p:sldId id="5527" r:id="rId93"/>
    <p:sldId id="3747" r:id="rId94"/>
    <p:sldId id="3748" r:id="rId95"/>
    <p:sldId id="3749" r:id="rId96"/>
    <p:sldId id="5529" r:id="rId97"/>
    <p:sldId id="3751" r:id="rId98"/>
    <p:sldId id="3752" r:id="rId99"/>
    <p:sldId id="3753" r:id="rId100"/>
    <p:sldId id="3754" r:id="rId101"/>
    <p:sldId id="3755" r:id="rId102"/>
    <p:sldId id="5528" r:id="rId103"/>
    <p:sldId id="3757" r:id="rId104"/>
    <p:sldId id="3758" r:id="rId105"/>
    <p:sldId id="3759" r:id="rId106"/>
    <p:sldId id="3760" r:id="rId107"/>
    <p:sldId id="3761" r:id="rId108"/>
    <p:sldId id="5530" r:id="rId109"/>
    <p:sldId id="3763" r:id="rId110"/>
    <p:sldId id="3764" r:id="rId111"/>
    <p:sldId id="3765" r:id="rId112"/>
    <p:sldId id="3766" r:id="rId113"/>
    <p:sldId id="3767" r:id="rId114"/>
    <p:sldId id="5531" r:id="rId115"/>
    <p:sldId id="3769" r:id="rId116"/>
    <p:sldId id="3770" r:id="rId117"/>
    <p:sldId id="3771" r:id="rId118"/>
    <p:sldId id="5532" r:id="rId119"/>
    <p:sldId id="3773" r:id="rId120"/>
    <p:sldId id="3774" r:id="rId121"/>
    <p:sldId id="3775" r:id="rId122"/>
    <p:sldId id="3776" r:id="rId123"/>
    <p:sldId id="3777" r:id="rId124"/>
    <p:sldId id="5533" r:id="rId125"/>
    <p:sldId id="3779" r:id="rId126"/>
    <p:sldId id="3780" r:id="rId127"/>
    <p:sldId id="3781" r:id="rId128"/>
    <p:sldId id="3782" r:id="rId129"/>
    <p:sldId id="3783" r:id="rId130"/>
    <p:sldId id="5534" r:id="rId131"/>
    <p:sldId id="3785" r:id="rId132"/>
    <p:sldId id="3786" r:id="rId133"/>
    <p:sldId id="3787" r:id="rId134"/>
    <p:sldId id="3788" r:id="rId135"/>
    <p:sldId id="3789" r:id="rId136"/>
    <p:sldId id="5535" r:id="rId137"/>
    <p:sldId id="3791" r:id="rId138"/>
    <p:sldId id="3792" r:id="rId139"/>
    <p:sldId id="3793" r:id="rId140"/>
    <p:sldId id="5536" r:id="rId141"/>
    <p:sldId id="3795" r:id="rId142"/>
    <p:sldId id="3796" r:id="rId143"/>
    <p:sldId id="3797" r:id="rId144"/>
    <p:sldId id="3798" r:id="rId145"/>
    <p:sldId id="3799" r:id="rId146"/>
    <p:sldId id="5537" r:id="rId147"/>
    <p:sldId id="3813" r:id="rId148"/>
    <p:sldId id="3801" r:id="rId149"/>
    <p:sldId id="3802" r:id="rId150"/>
    <p:sldId id="3803" r:id="rId151"/>
    <p:sldId id="3804" r:id="rId152"/>
    <p:sldId id="5538" r:id="rId153"/>
    <p:sldId id="3815" r:id="rId154"/>
    <p:sldId id="3816" r:id="rId155"/>
    <p:sldId id="3817" r:id="rId156"/>
    <p:sldId id="3818" r:id="rId157"/>
    <p:sldId id="3819" r:id="rId158"/>
    <p:sldId id="5539" r:id="rId159"/>
    <p:sldId id="3821" r:id="rId160"/>
    <p:sldId id="3822" r:id="rId161"/>
    <p:sldId id="3823" r:id="rId162"/>
    <p:sldId id="5540" r:id="rId163"/>
    <p:sldId id="3825" r:id="rId164"/>
    <p:sldId id="3826" r:id="rId165"/>
    <p:sldId id="3827" r:id="rId166"/>
    <p:sldId id="3828" r:id="rId167"/>
    <p:sldId id="3829" r:id="rId168"/>
    <p:sldId id="5541" r:id="rId169"/>
    <p:sldId id="3831" r:id="rId170"/>
    <p:sldId id="3832" r:id="rId171"/>
    <p:sldId id="3833" r:id="rId172"/>
    <p:sldId id="3834" r:id="rId173"/>
    <p:sldId id="3835" r:id="rId174"/>
    <p:sldId id="5542" r:id="rId175"/>
    <p:sldId id="5612" r:id="rId176"/>
    <p:sldId id="3838" r:id="rId177"/>
    <p:sldId id="3839" r:id="rId178"/>
    <p:sldId id="5543" r:id="rId179"/>
    <p:sldId id="3841" r:id="rId180"/>
    <p:sldId id="3842" r:id="rId181"/>
    <p:sldId id="3843" r:id="rId182"/>
    <p:sldId id="3844" r:id="rId183"/>
    <p:sldId id="3845" r:id="rId184"/>
    <p:sldId id="5544" r:id="rId185"/>
    <p:sldId id="3847" r:id="rId186"/>
    <p:sldId id="3848" r:id="rId187"/>
    <p:sldId id="3849" r:id="rId188"/>
    <p:sldId id="3850" r:id="rId189"/>
    <p:sldId id="3851" r:id="rId190"/>
    <p:sldId id="5545" r:id="rId191"/>
    <p:sldId id="3853" r:id="rId192"/>
    <p:sldId id="3854" r:id="rId193"/>
    <p:sldId id="3855" r:id="rId194"/>
    <p:sldId id="3856" r:id="rId195"/>
    <p:sldId id="3857" r:id="rId196"/>
    <p:sldId id="5546" r:id="rId197"/>
    <p:sldId id="3859" r:id="rId198"/>
    <p:sldId id="3860" r:id="rId199"/>
    <p:sldId id="3861" r:id="rId200"/>
    <p:sldId id="5547" r:id="rId201"/>
    <p:sldId id="3863" r:id="rId202"/>
    <p:sldId id="3864" r:id="rId203"/>
    <p:sldId id="3865" r:id="rId204"/>
    <p:sldId id="3866" r:id="rId205"/>
    <p:sldId id="3867" r:id="rId206"/>
    <p:sldId id="5548" r:id="rId207"/>
    <p:sldId id="3869" r:id="rId208"/>
    <p:sldId id="3870" r:id="rId209"/>
    <p:sldId id="3871" r:id="rId210"/>
    <p:sldId id="3872" r:id="rId211"/>
    <p:sldId id="3873" r:id="rId212"/>
    <p:sldId id="5549" r:id="rId213"/>
    <p:sldId id="3875" r:id="rId214"/>
    <p:sldId id="3876" r:id="rId215"/>
    <p:sldId id="3877" r:id="rId216"/>
    <p:sldId id="3878" r:id="rId217"/>
    <p:sldId id="3879" r:id="rId218"/>
    <p:sldId id="5550" r:id="rId219"/>
    <p:sldId id="3881" r:id="rId220"/>
    <p:sldId id="3882" r:id="rId221"/>
    <p:sldId id="3883" r:id="rId222"/>
    <p:sldId id="5551" r:id="rId223"/>
    <p:sldId id="3885" r:id="rId224"/>
    <p:sldId id="3886" r:id="rId225"/>
    <p:sldId id="3887" r:id="rId226"/>
    <p:sldId id="3888" r:id="rId227"/>
    <p:sldId id="3889" r:id="rId228"/>
    <p:sldId id="5552" r:id="rId229"/>
    <p:sldId id="3891" r:id="rId230"/>
    <p:sldId id="3892" r:id="rId231"/>
    <p:sldId id="3893" r:id="rId232"/>
    <p:sldId id="3894" r:id="rId233"/>
    <p:sldId id="3895" r:id="rId234"/>
    <p:sldId id="5553" r:id="rId235"/>
    <p:sldId id="3897" r:id="rId236"/>
    <p:sldId id="3898" r:id="rId237"/>
    <p:sldId id="3899" r:id="rId238"/>
    <p:sldId id="3900" r:id="rId239"/>
    <p:sldId id="3901" r:id="rId240"/>
    <p:sldId id="5554" r:id="rId241"/>
    <p:sldId id="3903" r:id="rId242"/>
    <p:sldId id="3904" r:id="rId243"/>
    <p:sldId id="3905" r:id="rId244"/>
    <p:sldId id="5555" r:id="rId245"/>
    <p:sldId id="3907" r:id="rId246"/>
    <p:sldId id="3908" r:id="rId247"/>
    <p:sldId id="3909" r:id="rId248"/>
    <p:sldId id="3910" r:id="rId249"/>
    <p:sldId id="3911" r:id="rId250"/>
    <p:sldId id="5556" r:id="rId251"/>
    <p:sldId id="3913" r:id="rId252"/>
    <p:sldId id="3914" r:id="rId253"/>
    <p:sldId id="3915" r:id="rId254"/>
    <p:sldId id="3916" r:id="rId255"/>
    <p:sldId id="3917" r:id="rId256"/>
    <p:sldId id="5557" r:id="rId257"/>
    <p:sldId id="3919" r:id="rId258"/>
    <p:sldId id="3920" r:id="rId259"/>
    <p:sldId id="3921" r:id="rId260"/>
    <p:sldId id="3922" r:id="rId261"/>
    <p:sldId id="3923" r:id="rId262"/>
    <p:sldId id="5558" r:id="rId263"/>
    <p:sldId id="3925" r:id="rId264"/>
    <p:sldId id="3926" r:id="rId265"/>
    <p:sldId id="3927" r:id="rId266"/>
    <p:sldId id="3928" r:id="rId267"/>
    <p:sldId id="3929" r:id="rId268"/>
    <p:sldId id="5559" r:id="rId269"/>
    <p:sldId id="3931" r:id="rId270"/>
    <p:sldId id="3932" r:id="rId271"/>
    <p:sldId id="3933" r:id="rId272"/>
    <p:sldId id="5560" r:id="rId273"/>
    <p:sldId id="3935" r:id="rId274"/>
    <p:sldId id="3941" r:id="rId275"/>
    <p:sldId id="3942" r:id="rId276"/>
    <p:sldId id="3936" r:id="rId277"/>
    <p:sldId id="3937" r:id="rId278"/>
    <p:sldId id="3938" r:id="rId279"/>
    <p:sldId id="5561" r:id="rId280"/>
    <p:sldId id="3944" r:id="rId281"/>
    <p:sldId id="3945" r:id="rId282"/>
    <p:sldId id="3946" r:id="rId283"/>
    <p:sldId id="3947" r:id="rId284"/>
    <p:sldId id="3948" r:id="rId285"/>
    <p:sldId id="5562" r:id="rId286"/>
    <p:sldId id="3950" r:id="rId287"/>
    <p:sldId id="3951" r:id="rId288"/>
    <p:sldId id="3952" r:id="rId289"/>
    <p:sldId id="3953" r:id="rId290"/>
    <p:sldId id="3954" r:id="rId291"/>
    <p:sldId id="5563" r:id="rId292"/>
    <p:sldId id="3956" r:id="rId293"/>
    <p:sldId id="3957" r:id="rId294"/>
    <p:sldId id="3958" r:id="rId295"/>
    <p:sldId id="5564" r:id="rId296"/>
    <p:sldId id="3960" r:id="rId297"/>
    <p:sldId id="3961" r:id="rId298"/>
    <p:sldId id="3962" r:id="rId299"/>
    <p:sldId id="3963" r:id="rId300"/>
    <p:sldId id="3964" r:id="rId301"/>
    <p:sldId id="5565" r:id="rId302"/>
    <p:sldId id="3966" r:id="rId303"/>
    <p:sldId id="3967" r:id="rId304"/>
    <p:sldId id="3968" r:id="rId305"/>
    <p:sldId id="3969" r:id="rId306"/>
    <p:sldId id="3970" r:id="rId307"/>
    <p:sldId id="3971" r:id="rId308"/>
    <p:sldId id="5611" r:id="rId309"/>
    <p:sldId id="3973" r:id="rId310"/>
    <p:sldId id="3974" r:id="rId311"/>
    <p:sldId id="3975" r:id="rId312"/>
    <p:sldId id="3976" r:id="rId313"/>
    <p:sldId id="3977" r:id="rId314"/>
    <p:sldId id="5566" r:id="rId315"/>
    <p:sldId id="3979" r:id="rId316"/>
    <p:sldId id="3980" r:id="rId317"/>
    <p:sldId id="3981" r:id="rId318"/>
    <p:sldId id="5567" r:id="rId319"/>
    <p:sldId id="3983" r:id="rId320"/>
    <p:sldId id="3989" r:id="rId321"/>
    <p:sldId id="3990" r:id="rId322"/>
    <p:sldId id="3984" r:id="rId323"/>
    <p:sldId id="3985" r:id="rId324"/>
    <p:sldId id="5568" r:id="rId325"/>
    <p:sldId id="3992" r:id="rId326"/>
    <p:sldId id="3993" r:id="rId327"/>
    <p:sldId id="3994" r:id="rId328"/>
    <p:sldId id="3995" r:id="rId329"/>
    <p:sldId id="3996" r:id="rId330"/>
    <p:sldId id="5569" r:id="rId331"/>
    <p:sldId id="3998" r:id="rId332"/>
    <p:sldId id="3999" r:id="rId333"/>
    <p:sldId id="4000" r:id="rId334"/>
    <p:sldId id="4001" r:id="rId335"/>
    <p:sldId id="4002" r:id="rId336"/>
    <p:sldId id="5570" r:id="rId337"/>
    <p:sldId id="4004" r:id="rId338"/>
    <p:sldId id="4005" r:id="rId339"/>
    <p:sldId id="4006" r:id="rId340"/>
    <p:sldId id="5571" r:id="rId341"/>
    <p:sldId id="4008" r:id="rId342"/>
    <p:sldId id="4009" r:id="rId343"/>
    <p:sldId id="4010" r:id="rId344"/>
    <p:sldId id="4011" r:id="rId345"/>
    <p:sldId id="4012" r:id="rId346"/>
    <p:sldId id="5572" r:id="rId347"/>
    <p:sldId id="4014" r:id="rId348"/>
    <p:sldId id="4015" r:id="rId349"/>
    <p:sldId id="4016" r:id="rId350"/>
    <p:sldId id="4017" r:id="rId351"/>
    <p:sldId id="4018" r:id="rId352"/>
    <p:sldId id="5573" r:id="rId353"/>
    <p:sldId id="4020" r:id="rId354"/>
    <p:sldId id="4021" r:id="rId355"/>
    <p:sldId id="4022" r:id="rId356"/>
    <p:sldId id="4023" r:id="rId357"/>
    <p:sldId id="4024" r:id="rId358"/>
    <p:sldId id="5574" r:id="rId359"/>
    <p:sldId id="4026" r:id="rId360"/>
    <p:sldId id="4027" r:id="rId361"/>
    <p:sldId id="4028" r:id="rId362"/>
    <p:sldId id="5575" r:id="rId363"/>
    <p:sldId id="4030" r:id="rId364"/>
    <p:sldId id="4031" r:id="rId365"/>
    <p:sldId id="4032" r:id="rId366"/>
    <p:sldId id="4033" r:id="rId367"/>
    <p:sldId id="4034" r:id="rId368"/>
    <p:sldId id="5576" r:id="rId369"/>
    <p:sldId id="4036" r:id="rId370"/>
    <p:sldId id="4040" r:id="rId371"/>
    <p:sldId id="4037" r:id="rId372"/>
    <p:sldId id="4038" r:id="rId373"/>
    <p:sldId id="4039" r:id="rId374"/>
    <p:sldId id="4226" r:id="rId375"/>
    <p:sldId id="5577" r:id="rId376"/>
    <p:sldId id="4042" r:id="rId377"/>
    <p:sldId id="4043" r:id="rId378"/>
    <p:sldId id="4044" r:id="rId379"/>
    <p:sldId id="4045" r:id="rId380"/>
    <p:sldId id="4046" r:id="rId381"/>
    <p:sldId id="5578" r:id="rId382"/>
    <p:sldId id="4048" r:id="rId383"/>
    <p:sldId id="4049" r:id="rId384"/>
    <p:sldId id="4050" r:id="rId385"/>
    <p:sldId id="5579" r:id="rId386"/>
    <p:sldId id="4052" r:id="rId387"/>
    <p:sldId id="4053" r:id="rId388"/>
    <p:sldId id="4054" r:id="rId389"/>
    <p:sldId id="4055" r:id="rId390"/>
    <p:sldId id="4056" r:id="rId391"/>
    <p:sldId id="5580" r:id="rId392"/>
    <p:sldId id="4058" r:id="rId393"/>
    <p:sldId id="4059" r:id="rId394"/>
    <p:sldId id="4060" r:id="rId395"/>
    <p:sldId id="4061" r:id="rId396"/>
    <p:sldId id="4062" r:id="rId397"/>
    <p:sldId id="5581" r:id="rId398"/>
    <p:sldId id="4064" r:id="rId399"/>
    <p:sldId id="4065" r:id="rId400"/>
    <p:sldId id="4066" r:id="rId401"/>
    <p:sldId id="4067" r:id="rId402"/>
    <p:sldId id="4068" r:id="rId403"/>
    <p:sldId id="5582" r:id="rId404"/>
    <p:sldId id="4070" r:id="rId405"/>
    <p:sldId id="4071" r:id="rId406"/>
    <p:sldId id="4072" r:id="rId407"/>
    <p:sldId id="5583" r:id="rId408"/>
    <p:sldId id="4074" r:id="rId409"/>
    <p:sldId id="4075" r:id="rId410"/>
    <p:sldId id="4076" r:id="rId411"/>
    <p:sldId id="4077" r:id="rId412"/>
    <p:sldId id="4078" r:id="rId413"/>
    <p:sldId id="5584" r:id="rId414"/>
    <p:sldId id="4080" r:id="rId415"/>
    <p:sldId id="4081" r:id="rId416"/>
    <p:sldId id="4082" r:id="rId417"/>
    <p:sldId id="4083" r:id="rId418"/>
    <p:sldId id="4084" r:id="rId419"/>
    <p:sldId id="4227" r:id="rId420"/>
    <p:sldId id="5585" r:id="rId421"/>
    <p:sldId id="4086" r:id="rId422"/>
    <p:sldId id="4087" r:id="rId423"/>
    <p:sldId id="4088" r:id="rId424"/>
    <p:sldId id="4089" r:id="rId425"/>
    <p:sldId id="4090" r:id="rId426"/>
    <p:sldId id="5586" r:id="rId427"/>
    <p:sldId id="4092" r:id="rId428"/>
    <p:sldId id="4093" r:id="rId429"/>
    <p:sldId id="4094" r:id="rId430"/>
    <p:sldId id="5587" r:id="rId431"/>
    <p:sldId id="4096" r:id="rId432"/>
    <p:sldId id="4097" r:id="rId433"/>
    <p:sldId id="4098" r:id="rId434"/>
    <p:sldId id="4099" r:id="rId435"/>
    <p:sldId id="4100" r:id="rId436"/>
    <p:sldId id="5588" r:id="rId437"/>
    <p:sldId id="4102" r:id="rId438"/>
    <p:sldId id="4103" r:id="rId439"/>
    <p:sldId id="4104" r:id="rId440"/>
    <p:sldId id="4105" r:id="rId441"/>
    <p:sldId id="4106" r:id="rId442"/>
    <p:sldId id="5589" r:id="rId443"/>
    <p:sldId id="4108" r:id="rId444"/>
    <p:sldId id="4109" r:id="rId445"/>
    <p:sldId id="4110" r:id="rId446"/>
    <p:sldId id="4111" r:id="rId447"/>
    <p:sldId id="4112" r:id="rId448"/>
    <p:sldId id="5590" r:id="rId449"/>
    <p:sldId id="4114" r:id="rId450"/>
    <p:sldId id="4115" r:id="rId451"/>
    <p:sldId id="4116" r:id="rId452"/>
    <p:sldId id="5591" r:id="rId453"/>
    <p:sldId id="4118" r:id="rId454"/>
    <p:sldId id="4119" r:id="rId455"/>
    <p:sldId id="4120" r:id="rId456"/>
    <p:sldId id="4121" r:id="rId457"/>
    <p:sldId id="4122" r:id="rId458"/>
    <p:sldId id="5592" r:id="rId459"/>
    <p:sldId id="4124" r:id="rId460"/>
    <p:sldId id="4125" r:id="rId461"/>
    <p:sldId id="4126" r:id="rId462"/>
    <p:sldId id="4127" r:id="rId463"/>
    <p:sldId id="4128" r:id="rId464"/>
    <p:sldId id="5593" r:id="rId465"/>
    <p:sldId id="4130" r:id="rId466"/>
    <p:sldId id="4131" r:id="rId467"/>
    <p:sldId id="4132" r:id="rId468"/>
    <p:sldId id="4133" r:id="rId469"/>
    <p:sldId id="4134" r:id="rId470"/>
    <p:sldId id="5594" r:id="rId471"/>
    <p:sldId id="4136" r:id="rId472"/>
    <p:sldId id="4137" r:id="rId473"/>
    <p:sldId id="4138" r:id="rId474"/>
    <p:sldId id="5595" r:id="rId475"/>
    <p:sldId id="4140" r:id="rId476"/>
    <p:sldId id="4141" r:id="rId477"/>
    <p:sldId id="4142" r:id="rId478"/>
    <p:sldId id="4143" r:id="rId479"/>
    <p:sldId id="4144" r:id="rId480"/>
    <p:sldId id="5596" r:id="rId481"/>
    <p:sldId id="4146" r:id="rId482"/>
    <p:sldId id="4147" r:id="rId483"/>
    <p:sldId id="4148" r:id="rId484"/>
    <p:sldId id="4149" r:id="rId485"/>
    <p:sldId id="4150" r:id="rId486"/>
    <p:sldId id="5597" r:id="rId487"/>
    <p:sldId id="4152" r:id="rId488"/>
    <p:sldId id="4153" r:id="rId489"/>
    <p:sldId id="4154" r:id="rId490"/>
    <p:sldId id="4155" r:id="rId491"/>
    <p:sldId id="4156" r:id="rId492"/>
    <p:sldId id="5598" r:id="rId493"/>
    <p:sldId id="4158" r:id="rId494"/>
    <p:sldId id="4159" r:id="rId495"/>
    <p:sldId id="4160" r:id="rId496"/>
    <p:sldId id="5599" r:id="rId497"/>
    <p:sldId id="4162" r:id="rId498"/>
    <p:sldId id="4163" r:id="rId499"/>
    <p:sldId id="4164" r:id="rId500"/>
    <p:sldId id="4165" r:id="rId501"/>
    <p:sldId id="4166" r:id="rId502"/>
    <p:sldId id="5600" r:id="rId503"/>
    <p:sldId id="4168" r:id="rId504"/>
    <p:sldId id="4169" r:id="rId505"/>
    <p:sldId id="4170" r:id="rId506"/>
    <p:sldId id="4171" r:id="rId507"/>
    <p:sldId id="4172" r:id="rId508"/>
    <p:sldId id="5601" r:id="rId509"/>
    <p:sldId id="4174" r:id="rId510"/>
    <p:sldId id="4175" r:id="rId511"/>
    <p:sldId id="4176" r:id="rId512"/>
    <p:sldId id="4177" r:id="rId513"/>
    <p:sldId id="4178" r:id="rId514"/>
    <p:sldId id="5602" r:id="rId515"/>
    <p:sldId id="4180" r:id="rId516"/>
    <p:sldId id="4181" r:id="rId517"/>
    <p:sldId id="4182" r:id="rId518"/>
    <p:sldId id="5603" r:id="rId519"/>
    <p:sldId id="4184" r:id="rId520"/>
    <p:sldId id="4185" r:id="rId521"/>
    <p:sldId id="4186" r:id="rId522"/>
    <p:sldId id="4187" r:id="rId523"/>
    <p:sldId id="4188" r:id="rId524"/>
    <p:sldId id="5604" r:id="rId525"/>
    <p:sldId id="4190" r:id="rId526"/>
    <p:sldId id="4191" r:id="rId527"/>
    <p:sldId id="4192" r:id="rId528"/>
    <p:sldId id="4193" r:id="rId529"/>
    <p:sldId id="4194" r:id="rId530"/>
    <p:sldId id="5605" r:id="rId531"/>
    <p:sldId id="4196" r:id="rId532"/>
    <p:sldId id="4197" r:id="rId533"/>
    <p:sldId id="4198" r:id="rId534"/>
    <p:sldId id="4199" r:id="rId535"/>
    <p:sldId id="4200" r:id="rId536"/>
    <p:sldId id="5606" r:id="rId537"/>
    <p:sldId id="4202" r:id="rId538"/>
    <p:sldId id="4203" r:id="rId539"/>
    <p:sldId id="4204" r:id="rId540"/>
    <p:sldId id="5607" r:id="rId541"/>
    <p:sldId id="4206" r:id="rId542"/>
    <p:sldId id="4207" r:id="rId543"/>
    <p:sldId id="4208" r:id="rId544"/>
    <p:sldId id="4209" r:id="rId545"/>
    <p:sldId id="4210" r:id="rId546"/>
    <p:sldId id="5608" r:id="rId547"/>
    <p:sldId id="4212" r:id="rId548"/>
    <p:sldId id="4228" r:id="rId549"/>
    <p:sldId id="4213" r:id="rId550"/>
    <p:sldId id="4229" r:id="rId551"/>
    <p:sldId id="4214" r:id="rId552"/>
    <p:sldId id="4230" r:id="rId553"/>
    <p:sldId id="4215" r:id="rId554"/>
    <p:sldId id="4216" r:id="rId555"/>
    <p:sldId id="5609" r:id="rId556"/>
    <p:sldId id="4218" r:id="rId557"/>
    <p:sldId id="4219" r:id="rId558"/>
    <p:sldId id="4220" r:id="rId559"/>
    <p:sldId id="4221" r:id="rId560"/>
    <p:sldId id="4222" r:id="rId561"/>
    <p:sldId id="5610" r:id="rId562"/>
    <p:sldId id="262" r:id="rId563"/>
    <p:sldId id="5440" r:id="rId56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000066"/>
    <a:srgbClr val="800000"/>
    <a:srgbClr val="000099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388" autoAdjust="0"/>
  </p:normalViewPr>
  <p:slideViewPr>
    <p:cSldViewPr showGuides="1">
      <p:cViewPr varScale="1">
        <p:scale>
          <a:sx n="111" d="100"/>
          <a:sy n="111" d="100"/>
        </p:scale>
        <p:origin x="558" y="96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5.xml"/><Relationship Id="rId21" Type="http://schemas.openxmlformats.org/officeDocument/2006/relationships/slide" Target="slides/slide19.xml"/><Relationship Id="rId324" Type="http://schemas.openxmlformats.org/officeDocument/2006/relationships/slide" Target="slides/slide322.xml"/><Relationship Id="rId531" Type="http://schemas.openxmlformats.org/officeDocument/2006/relationships/slide" Target="slides/slide529.xml"/><Relationship Id="rId170" Type="http://schemas.openxmlformats.org/officeDocument/2006/relationships/slide" Target="slides/slide168.xml"/><Relationship Id="rId268" Type="http://schemas.openxmlformats.org/officeDocument/2006/relationships/slide" Target="slides/slide266.xml"/><Relationship Id="rId475" Type="http://schemas.openxmlformats.org/officeDocument/2006/relationships/slide" Target="slides/slide473.xml"/><Relationship Id="rId32" Type="http://schemas.openxmlformats.org/officeDocument/2006/relationships/slide" Target="slides/slide30.xml"/><Relationship Id="rId128" Type="http://schemas.openxmlformats.org/officeDocument/2006/relationships/slide" Target="slides/slide126.xml"/><Relationship Id="rId335" Type="http://schemas.openxmlformats.org/officeDocument/2006/relationships/slide" Target="slides/slide333.xml"/><Relationship Id="rId542" Type="http://schemas.openxmlformats.org/officeDocument/2006/relationships/slide" Target="slides/slide540.xml"/><Relationship Id="rId181" Type="http://schemas.openxmlformats.org/officeDocument/2006/relationships/slide" Target="slides/slide179.xml"/><Relationship Id="rId402" Type="http://schemas.openxmlformats.org/officeDocument/2006/relationships/slide" Target="slides/slide400.xml"/><Relationship Id="rId279" Type="http://schemas.openxmlformats.org/officeDocument/2006/relationships/slide" Target="slides/slide277.xml"/><Relationship Id="rId486" Type="http://schemas.openxmlformats.org/officeDocument/2006/relationships/slide" Target="slides/slide484.xml"/><Relationship Id="rId43" Type="http://schemas.openxmlformats.org/officeDocument/2006/relationships/slide" Target="slides/slide41.xml"/><Relationship Id="rId139" Type="http://schemas.openxmlformats.org/officeDocument/2006/relationships/slide" Target="slides/slide137.xml"/><Relationship Id="rId346" Type="http://schemas.openxmlformats.org/officeDocument/2006/relationships/slide" Target="slides/slide344.xml"/><Relationship Id="rId553" Type="http://schemas.openxmlformats.org/officeDocument/2006/relationships/slide" Target="slides/slide551.xml"/><Relationship Id="rId192" Type="http://schemas.openxmlformats.org/officeDocument/2006/relationships/slide" Target="slides/slide190.xml"/><Relationship Id="rId206" Type="http://schemas.openxmlformats.org/officeDocument/2006/relationships/slide" Target="slides/slide204.xml"/><Relationship Id="rId413" Type="http://schemas.openxmlformats.org/officeDocument/2006/relationships/slide" Target="slides/slide411.xml"/><Relationship Id="rId497" Type="http://schemas.openxmlformats.org/officeDocument/2006/relationships/slide" Target="slides/slide495.xml"/><Relationship Id="rId357" Type="http://schemas.openxmlformats.org/officeDocument/2006/relationships/slide" Target="slides/slide355.xml"/><Relationship Id="rId54" Type="http://schemas.openxmlformats.org/officeDocument/2006/relationships/slide" Target="slides/slide52.xml"/><Relationship Id="rId217" Type="http://schemas.openxmlformats.org/officeDocument/2006/relationships/slide" Target="slides/slide215.xml"/><Relationship Id="rId564" Type="http://schemas.openxmlformats.org/officeDocument/2006/relationships/slide" Target="slides/slide562.xml"/><Relationship Id="rId424" Type="http://schemas.openxmlformats.org/officeDocument/2006/relationships/slide" Target="slides/slide422.xml"/><Relationship Id="rId270" Type="http://schemas.openxmlformats.org/officeDocument/2006/relationships/slide" Target="slides/slide268.xml"/><Relationship Id="rId65" Type="http://schemas.openxmlformats.org/officeDocument/2006/relationships/slide" Target="slides/slide63.xml"/><Relationship Id="rId130" Type="http://schemas.openxmlformats.org/officeDocument/2006/relationships/slide" Target="slides/slide128.xml"/><Relationship Id="rId368" Type="http://schemas.openxmlformats.org/officeDocument/2006/relationships/slide" Target="slides/slide366.xml"/><Relationship Id="rId172" Type="http://schemas.openxmlformats.org/officeDocument/2006/relationships/slide" Target="slides/slide170.xml"/><Relationship Id="rId228" Type="http://schemas.openxmlformats.org/officeDocument/2006/relationships/slide" Target="slides/slide226.xml"/><Relationship Id="rId435" Type="http://schemas.openxmlformats.org/officeDocument/2006/relationships/slide" Target="slides/slide433.xml"/><Relationship Id="rId477" Type="http://schemas.openxmlformats.org/officeDocument/2006/relationships/slide" Target="slides/slide475.xml"/><Relationship Id="rId281" Type="http://schemas.openxmlformats.org/officeDocument/2006/relationships/slide" Target="slides/slide279.xml"/><Relationship Id="rId337" Type="http://schemas.openxmlformats.org/officeDocument/2006/relationships/slide" Target="slides/slide335.xml"/><Relationship Id="rId502" Type="http://schemas.openxmlformats.org/officeDocument/2006/relationships/slide" Target="slides/slide500.xml"/><Relationship Id="rId34" Type="http://schemas.openxmlformats.org/officeDocument/2006/relationships/slide" Target="slides/slide32.xml"/><Relationship Id="rId76" Type="http://schemas.openxmlformats.org/officeDocument/2006/relationships/slide" Target="slides/slide74.xml"/><Relationship Id="rId141" Type="http://schemas.openxmlformats.org/officeDocument/2006/relationships/slide" Target="slides/slide139.xml"/><Relationship Id="rId379" Type="http://schemas.openxmlformats.org/officeDocument/2006/relationships/slide" Target="slides/slide377.xml"/><Relationship Id="rId544" Type="http://schemas.openxmlformats.org/officeDocument/2006/relationships/slide" Target="slides/slide542.xml"/><Relationship Id="rId7" Type="http://schemas.openxmlformats.org/officeDocument/2006/relationships/slide" Target="slides/slide5.xml"/><Relationship Id="rId183" Type="http://schemas.openxmlformats.org/officeDocument/2006/relationships/slide" Target="slides/slide181.xml"/><Relationship Id="rId239" Type="http://schemas.openxmlformats.org/officeDocument/2006/relationships/slide" Target="slides/slide237.xml"/><Relationship Id="rId390" Type="http://schemas.openxmlformats.org/officeDocument/2006/relationships/slide" Target="slides/slide388.xml"/><Relationship Id="rId404" Type="http://schemas.openxmlformats.org/officeDocument/2006/relationships/slide" Target="slides/slide402.xml"/><Relationship Id="rId446" Type="http://schemas.openxmlformats.org/officeDocument/2006/relationships/slide" Target="slides/slide444.xml"/><Relationship Id="rId250" Type="http://schemas.openxmlformats.org/officeDocument/2006/relationships/slide" Target="slides/slide248.xml"/><Relationship Id="rId292" Type="http://schemas.openxmlformats.org/officeDocument/2006/relationships/slide" Target="slides/slide290.xml"/><Relationship Id="rId306" Type="http://schemas.openxmlformats.org/officeDocument/2006/relationships/slide" Target="slides/slide304.xml"/><Relationship Id="rId488" Type="http://schemas.openxmlformats.org/officeDocument/2006/relationships/slide" Target="slides/slide486.xml"/><Relationship Id="rId45" Type="http://schemas.openxmlformats.org/officeDocument/2006/relationships/slide" Target="slides/slide43.xml"/><Relationship Id="rId87" Type="http://schemas.openxmlformats.org/officeDocument/2006/relationships/slide" Target="slides/slide85.xml"/><Relationship Id="rId110" Type="http://schemas.openxmlformats.org/officeDocument/2006/relationships/slide" Target="slides/slide108.xml"/><Relationship Id="rId348" Type="http://schemas.openxmlformats.org/officeDocument/2006/relationships/slide" Target="slides/slide346.xml"/><Relationship Id="rId513" Type="http://schemas.openxmlformats.org/officeDocument/2006/relationships/slide" Target="slides/slide511.xml"/><Relationship Id="rId555" Type="http://schemas.openxmlformats.org/officeDocument/2006/relationships/slide" Target="slides/slide553.xml"/><Relationship Id="rId152" Type="http://schemas.openxmlformats.org/officeDocument/2006/relationships/slide" Target="slides/slide150.xml"/><Relationship Id="rId194" Type="http://schemas.openxmlformats.org/officeDocument/2006/relationships/slide" Target="slides/slide192.xml"/><Relationship Id="rId208" Type="http://schemas.openxmlformats.org/officeDocument/2006/relationships/slide" Target="slides/slide206.xml"/><Relationship Id="rId415" Type="http://schemas.openxmlformats.org/officeDocument/2006/relationships/slide" Target="slides/slide413.xml"/><Relationship Id="rId457" Type="http://schemas.openxmlformats.org/officeDocument/2006/relationships/slide" Target="slides/slide455.xml"/><Relationship Id="rId261" Type="http://schemas.openxmlformats.org/officeDocument/2006/relationships/slide" Target="slides/slide259.xml"/><Relationship Id="rId499" Type="http://schemas.openxmlformats.org/officeDocument/2006/relationships/slide" Target="slides/slide497.xml"/><Relationship Id="rId14" Type="http://schemas.openxmlformats.org/officeDocument/2006/relationships/slide" Target="slides/slide12.xml"/><Relationship Id="rId56" Type="http://schemas.openxmlformats.org/officeDocument/2006/relationships/slide" Target="slides/slide54.xml"/><Relationship Id="rId317" Type="http://schemas.openxmlformats.org/officeDocument/2006/relationships/slide" Target="slides/slide315.xml"/><Relationship Id="rId359" Type="http://schemas.openxmlformats.org/officeDocument/2006/relationships/slide" Target="slides/slide357.xml"/><Relationship Id="rId524" Type="http://schemas.openxmlformats.org/officeDocument/2006/relationships/slide" Target="slides/slide522.xml"/><Relationship Id="rId566" Type="http://schemas.openxmlformats.org/officeDocument/2006/relationships/presProps" Target="presProps.xml"/><Relationship Id="rId98" Type="http://schemas.openxmlformats.org/officeDocument/2006/relationships/slide" Target="slides/slide96.xml"/><Relationship Id="rId121" Type="http://schemas.openxmlformats.org/officeDocument/2006/relationships/slide" Target="slides/slide119.xml"/><Relationship Id="rId163" Type="http://schemas.openxmlformats.org/officeDocument/2006/relationships/slide" Target="slides/slide161.xml"/><Relationship Id="rId219" Type="http://schemas.openxmlformats.org/officeDocument/2006/relationships/slide" Target="slides/slide217.xml"/><Relationship Id="rId370" Type="http://schemas.openxmlformats.org/officeDocument/2006/relationships/slide" Target="slides/slide368.xml"/><Relationship Id="rId426" Type="http://schemas.openxmlformats.org/officeDocument/2006/relationships/slide" Target="slides/slide424.xml"/><Relationship Id="rId230" Type="http://schemas.openxmlformats.org/officeDocument/2006/relationships/slide" Target="slides/slide228.xml"/><Relationship Id="rId468" Type="http://schemas.openxmlformats.org/officeDocument/2006/relationships/slide" Target="slides/slide466.xml"/><Relationship Id="rId25" Type="http://schemas.openxmlformats.org/officeDocument/2006/relationships/slide" Target="slides/slide23.xml"/><Relationship Id="rId67" Type="http://schemas.openxmlformats.org/officeDocument/2006/relationships/slide" Target="slides/slide65.xml"/><Relationship Id="rId272" Type="http://schemas.openxmlformats.org/officeDocument/2006/relationships/slide" Target="slides/slide270.xml"/><Relationship Id="rId328" Type="http://schemas.openxmlformats.org/officeDocument/2006/relationships/slide" Target="slides/slide326.xml"/><Relationship Id="rId535" Type="http://schemas.openxmlformats.org/officeDocument/2006/relationships/slide" Target="slides/slide533.xml"/><Relationship Id="rId132" Type="http://schemas.openxmlformats.org/officeDocument/2006/relationships/slide" Target="slides/slide130.xml"/><Relationship Id="rId174" Type="http://schemas.openxmlformats.org/officeDocument/2006/relationships/slide" Target="slides/slide172.xml"/><Relationship Id="rId381" Type="http://schemas.openxmlformats.org/officeDocument/2006/relationships/slide" Target="slides/slide379.xml"/><Relationship Id="rId241" Type="http://schemas.openxmlformats.org/officeDocument/2006/relationships/slide" Target="slides/slide239.xml"/><Relationship Id="rId437" Type="http://schemas.openxmlformats.org/officeDocument/2006/relationships/slide" Target="slides/slide435.xml"/><Relationship Id="rId479" Type="http://schemas.openxmlformats.org/officeDocument/2006/relationships/slide" Target="slides/slide477.xml"/><Relationship Id="rId36" Type="http://schemas.openxmlformats.org/officeDocument/2006/relationships/slide" Target="slides/slide34.xml"/><Relationship Id="rId283" Type="http://schemas.openxmlformats.org/officeDocument/2006/relationships/slide" Target="slides/slide281.xml"/><Relationship Id="rId339" Type="http://schemas.openxmlformats.org/officeDocument/2006/relationships/slide" Target="slides/slide337.xml"/><Relationship Id="rId490" Type="http://schemas.openxmlformats.org/officeDocument/2006/relationships/slide" Target="slides/slide488.xml"/><Relationship Id="rId504" Type="http://schemas.openxmlformats.org/officeDocument/2006/relationships/slide" Target="slides/slide502.xml"/><Relationship Id="rId546" Type="http://schemas.openxmlformats.org/officeDocument/2006/relationships/slide" Target="slides/slide544.xml"/><Relationship Id="rId78" Type="http://schemas.openxmlformats.org/officeDocument/2006/relationships/slide" Target="slides/slide76.xml"/><Relationship Id="rId101" Type="http://schemas.openxmlformats.org/officeDocument/2006/relationships/slide" Target="slides/slide99.xml"/><Relationship Id="rId143" Type="http://schemas.openxmlformats.org/officeDocument/2006/relationships/slide" Target="slides/slide141.xml"/><Relationship Id="rId185" Type="http://schemas.openxmlformats.org/officeDocument/2006/relationships/slide" Target="slides/slide183.xml"/><Relationship Id="rId350" Type="http://schemas.openxmlformats.org/officeDocument/2006/relationships/slide" Target="slides/slide348.xml"/><Relationship Id="rId406" Type="http://schemas.openxmlformats.org/officeDocument/2006/relationships/slide" Target="slides/slide404.xml"/><Relationship Id="rId9" Type="http://schemas.openxmlformats.org/officeDocument/2006/relationships/slide" Target="slides/slide7.xml"/><Relationship Id="rId210" Type="http://schemas.openxmlformats.org/officeDocument/2006/relationships/slide" Target="slides/slide208.xml"/><Relationship Id="rId392" Type="http://schemas.openxmlformats.org/officeDocument/2006/relationships/slide" Target="slides/slide390.xml"/><Relationship Id="rId448" Type="http://schemas.openxmlformats.org/officeDocument/2006/relationships/slide" Target="slides/slide446.xml"/><Relationship Id="rId252" Type="http://schemas.openxmlformats.org/officeDocument/2006/relationships/slide" Target="slides/slide250.xml"/><Relationship Id="rId294" Type="http://schemas.openxmlformats.org/officeDocument/2006/relationships/slide" Target="slides/slide292.xml"/><Relationship Id="rId308" Type="http://schemas.openxmlformats.org/officeDocument/2006/relationships/slide" Target="slides/slide306.xml"/><Relationship Id="rId515" Type="http://schemas.openxmlformats.org/officeDocument/2006/relationships/slide" Target="slides/slide513.xml"/><Relationship Id="rId47" Type="http://schemas.openxmlformats.org/officeDocument/2006/relationships/slide" Target="slides/slide45.xml"/><Relationship Id="rId89" Type="http://schemas.openxmlformats.org/officeDocument/2006/relationships/slide" Target="slides/slide87.xml"/><Relationship Id="rId112" Type="http://schemas.openxmlformats.org/officeDocument/2006/relationships/slide" Target="slides/slide110.xml"/><Relationship Id="rId154" Type="http://schemas.openxmlformats.org/officeDocument/2006/relationships/slide" Target="slides/slide152.xml"/><Relationship Id="rId361" Type="http://schemas.openxmlformats.org/officeDocument/2006/relationships/slide" Target="slides/slide359.xml"/><Relationship Id="rId557" Type="http://schemas.openxmlformats.org/officeDocument/2006/relationships/slide" Target="slides/slide555.xml"/><Relationship Id="rId196" Type="http://schemas.openxmlformats.org/officeDocument/2006/relationships/slide" Target="slides/slide194.xml"/><Relationship Id="rId417" Type="http://schemas.openxmlformats.org/officeDocument/2006/relationships/slide" Target="slides/slide415.xml"/><Relationship Id="rId459" Type="http://schemas.openxmlformats.org/officeDocument/2006/relationships/slide" Target="slides/slide457.xml"/><Relationship Id="rId16" Type="http://schemas.openxmlformats.org/officeDocument/2006/relationships/slide" Target="slides/slide14.xml"/><Relationship Id="rId221" Type="http://schemas.openxmlformats.org/officeDocument/2006/relationships/slide" Target="slides/slide219.xml"/><Relationship Id="rId263" Type="http://schemas.openxmlformats.org/officeDocument/2006/relationships/slide" Target="slides/slide261.xml"/><Relationship Id="rId319" Type="http://schemas.openxmlformats.org/officeDocument/2006/relationships/slide" Target="slides/slide317.xml"/><Relationship Id="rId470" Type="http://schemas.openxmlformats.org/officeDocument/2006/relationships/slide" Target="slides/slide468.xml"/><Relationship Id="rId526" Type="http://schemas.openxmlformats.org/officeDocument/2006/relationships/slide" Target="slides/slide524.xml"/><Relationship Id="rId58" Type="http://schemas.openxmlformats.org/officeDocument/2006/relationships/slide" Target="slides/slide56.xml"/><Relationship Id="rId123" Type="http://schemas.openxmlformats.org/officeDocument/2006/relationships/slide" Target="slides/slide121.xml"/><Relationship Id="rId330" Type="http://schemas.openxmlformats.org/officeDocument/2006/relationships/slide" Target="slides/slide328.xml"/><Relationship Id="rId568" Type="http://schemas.openxmlformats.org/officeDocument/2006/relationships/theme" Target="theme/theme1.xml"/><Relationship Id="rId165" Type="http://schemas.openxmlformats.org/officeDocument/2006/relationships/slide" Target="slides/slide163.xml"/><Relationship Id="rId372" Type="http://schemas.openxmlformats.org/officeDocument/2006/relationships/slide" Target="slides/slide370.xml"/><Relationship Id="rId428" Type="http://schemas.openxmlformats.org/officeDocument/2006/relationships/slide" Target="slides/slide426.xml"/><Relationship Id="rId232" Type="http://schemas.openxmlformats.org/officeDocument/2006/relationships/slide" Target="slides/slide230.xml"/><Relationship Id="rId274" Type="http://schemas.openxmlformats.org/officeDocument/2006/relationships/slide" Target="slides/slide272.xml"/><Relationship Id="rId481" Type="http://schemas.openxmlformats.org/officeDocument/2006/relationships/slide" Target="slides/slide479.xml"/><Relationship Id="rId27" Type="http://schemas.openxmlformats.org/officeDocument/2006/relationships/slide" Target="slides/slide25.xml"/><Relationship Id="rId69" Type="http://schemas.openxmlformats.org/officeDocument/2006/relationships/slide" Target="slides/slide67.xml"/><Relationship Id="rId134" Type="http://schemas.openxmlformats.org/officeDocument/2006/relationships/slide" Target="slides/slide132.xml"/><Relationship Id="rId537" Type="http://schemas.openxmlformats.org/officeDocument/2006/relationships/slide" Target="slides/slide535.xml"/><Relationship Id="rId80" Type="http://schemas.openxmlformats.org/officeDocument/2006/relationships/slide" Target="slides/slide78.xml"/><Relationship Id="rId176" Type="http://schemas.openxmlformats.org/officeDocument/2006/relationships/slide" Target="slides/slide174.xml"/><Relationship Id="rId341" Type="http://schemas.openxmlformats.org/officeDocument/2006/relationships/slide" Target="slides/slide339.xml"/><Relationship Id="rId383" Type="http://schemas.openxmlformats.org/officeDocument/2006/relationships/slide" Target="slides/slide381.xml"/><Relationship Id="rId439" Type="http://schemas.openxmlformats.org/officeDocument/2006/relationships/slide" Target="slides/slide437.xml"/><Relationship Id="rId201" Type="http://schemas.openxmlformats.org/officeDocument/2006/relationships/slide" Target="slides/slide199.xml"/><Relationship Id="rId243" Type="http://schemas.openxmlformats.org/officeDocument/2006/relationships/slide" Target="slides/slide241.xml"/><Relationship Id="rId285" Type="http://schemas.openxmlformats.org/officeDocument/2006/relationships/slide" Target="slides/slide283.xml"/><Relationship Id="rId450" Type="http://schemas.openxmlformats.org/officeDocument/2006/relationships/slide" Target="slides/slide448.xml"/><Relationship Id="rId506" Type="http://schemas.openxmlformats.org/officeDocument/2006/relationships/slide" Target="slides/slide504.xml"/><Relationship Id="rId38" Type="http://schemas.openxmlformats.org/officeDocument/2006/relationships/slide" Target="slides/slide36.xml"/><Relationship Id="rId103" Type="http://schemas.openxmlformats.org/officeDocument/2006/relationships/slide" Target="slides/slide101.xml"/><Relationship Id="rId310" Type="http://schemas.openxmlformats.org/officeDocument/2006/relationships/slide" Target="slides/slide308.xml"/><Relationship Id="rId492" Type="http://schemas.openxmlformats.org/officeDocument/2006/relationships/slide" Target="slides/slide490.xml"/><Relationship Id="rId548" Type="http://schemas.openxmlformats.org/officeDocument/2006/relationships/slide" Target="slides/slide546.xml"/><Relationship Id="rId91" Type="http://schemas.openxmlformats.org/officeDocument/2006/relationships/slide" Target="slides/slide89.xml"/><Relationship Id="rId145" Type="http://schemas.openxmlformats.org/officeDocument/2006/relationships/slide" Target="slides/slide143.xml"/><Relationship Id="rId187" Type="http://schemas.openxmlformats.org/officeDocument/2006/relationships/slide" Target="slides/slide185.xml"/><Relationship Id="rId352" Type="http://schemas.openxmlformats.org/officeDocument/2006/relationships/slide" Target="slides/slide350.xml"/><Relationship Id="rId394" Type="http://schemas.openxmlformats.org/officeDocument/2006/relationships/slide" Target="slides/slide392.xml"/><Relationship Id="rId408" Type="http://schemas.openxmlformats.org/officeDocument/2006/relationships/slide" Target="slides/slide406.xml"/><Relationship Id="rId212" Type="http://schemas.openxmlformats.org/officeDocument/2006/relationships/slide" Target="slides/slide210.xml"/><Relationship Id="rId254" Type="http://schemas.openxmlformats.org/officeDocument/2006/relationships/slide" Target="slides/slide252.xml"/><Relationship Id="rId49" Type="http://schemas.openxmlformats.org/officeDocument/2006/relationships/slide" Target="slides/slide47.xml"/><Relationship Id="rId114" Type="http://schemas.openxmlformats.org/officeDocument/2006/relationships/slide" Target="slides/slide112.xml"/><Relationship Id="rId296" Type="http://schemas.openxmlformats.org/officeDocument/2006/relationships/slide" Target="slides/slide294.xml"/><Relationship Id="rId461" Type="http://schemas.openxmlformats.org/officeDocument/2006/relationships/slide" Target="slides/slide459.xml"/><Relationship Id="rId517" Type="http://schemas.openxmlformats.org/officeDocument/2006/relationships/slide" Target="slides/slide515.xml"/><Relationship Id="rId559" Type="http://schemas.openxmlformats.org/officeDocument/2006/relationships/slide" Target="slides/slide557.xml"/><Relationship Id="rId60" Type="http://schemas.openxmlformats.org/officeDocument/2006/relationships/slide" Target="slides/slide58.xml"/><Relationship Id="rId156" Type="http://schemas.openxmlformats.org/officeDocument/2006/relationships/slide" Target="slides/slide154.xml"/><Relationship Id="rId198" Type="http://schemas.openxmlformats.org/officeDocument/2006/relationships/slide" Target="slides/slide196.xml"/><Relationship Id="rId321" Type="http://schemas.openxmlformats.org/officeDocument/2006/relationships/slide" Target="slides/slide319.xml"/><Relationship Id="rId363" Type="http://schemas.openxmlformats.org/officeDocument/2006/relationships/slide" Target="slides/slide361.xml"/><Relationship Id="rId419" Type="http://schemas.openxmlformats.org/officeDocument/2006/relationships/slide" Target="slides/slide417.xml"/><Relationship Id="rId223" Type="http://schemas.openxmlformats.org/officeDocument/2006/relationships/slide" Target="slides/slide221.xml"/><Relationship Id="rId430" Type="http://schemas.openxmlformats.org/officeDocument/2006/relationships/slide" Target="slides/slide428.xml"/><Relationship Id="rId18" Type="http://schemas.openxmlformats.org/officeDocument/2006/relationships/slide" Target="slides/slide16.xml"/><Relationship Id="rId265" Type="http://schemas.openxmlformats.org/officeDocument/2006/relationships/slide" Target="slides/slide263.xml"/><Relationship Id="rId472" Type="http://schemas.openxmlformats.org/officeDocument/2006/relationships/slide" Target="slides/slide470.xml"/><Relationship Id="rId528" Type="http://schemas.openxmlformats.org/officeDocument/2006/relationships/slide" Target="slides/slide526.xml"/><Relationship Id="rId125" Type="http://schemas.openxmlformats.org/officeDocument/2006/relationships/slide" Target="slides/slide123.xml"/><Relationship Id="rId167" Type="http://schemas.openxmlformats.org/officeDocument/2006/relationships/slide" Target="slides/slide165.xml"/><Relationship Id="rId332" Type="http://schemas.openxmlformats.org/officeDocument/2006/relationships/slide" Target="slides/slide330.xml"/><Relationship Id="rId374" Type="http://schemas.openxmlformats.org/officeDocument/2006/relationships/slide" Target="slides/slide372.xml"/><Relationship Id="rId71" Type="http://schemas.openxmlformats.org/officeDocument/2006/relationships/slide" Target="slides/slide69.xml"/><Relationship Id="rId234" Type="http://schemas.openxmlformats.org/officeDocument/2006/relationships/slide" Target="slides/slide232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76" Type="http://schemas.openxmlformats.org/officeDocument/2006/relationships/slide" Target="slides/slide274.xml"/><Relationship Id="rId441" Type="http://schemas.openxmlformats.org/officeDocument/2006/relationships/slide" Target="slides/slide439.xml"/><Relationship Id="rId483" Type="http://schemas.openxmlformats.org/officeDocument/2006/relationships/slide" Target="slides/slide481.xml"/><Relationship Id="rId539" Type="http://schemas.openxmlformats.org/officeDocument/2006/relationships/slide" Target="slides/slide537.xml"/><Relationship Id="rId40" Type="http://schemas.openxmlformats.org/officeDocument/2006/relationships/slide" Target="slides/slide38.xml"/><Relationship Id="rId136" Type="http://schemas.openxmlformats.org/officeDocument/2006/relationships/slide" Target="slides/slide134.xml"/><Relationship Id="rId178" Type="http://schemas.openxmlformats.org/officeDocument/2006/relationships/slide" Target="slides/slide176.xml"/><Relationship Id="rId301" Type="http://schemas.openxmlformats.org/officeDocument/2006/relationships/slide" Target="slides/slide299.xml"/><Relationship Id="rId343" Type="http://schemas.openxmlformats.org/officeDocument/2006/relationships/slide" Target="slides/slide341.xml"/><Relationship Id="rId550" Type="http://schemas.openxmlformats.org/officeDocument/2006/relationships/slide" Target="slides/slide548.xml"/><Relationship Id="rId82" Type="http://schemas.openxmlformats.org/officeDocument/2006/relationships/slide" Target="slides/slide80.xml"/><Relationship Id="rId203" Type="http://schemas.openxmlformats.org/officeDocument/2006/relationships/slide" Target="slides/slide201.xml"/><Relationship Id="rId385" Type="http://schemas.openxmlformats.org/officeDocument/2006/relationships/slide" Target="slides/slide383.xml"/><Relationship Id="rId245" Type="http://schemas.openxmlformats.org/officeDocument/2006/relationships/slide" Target="slides/slide243.xml"/><Relationship Id="rId287" Type="http://schemas.openxmlformats.org/officeDocument/2006/relationships/slide" Target="slides/slide285.xml"/><Relationship Id="rId410" Type="http://schemas.openxmlformats.org/officeDocument/2006/relationships/slide" Target="slides/slide408.xml"/><Relationship Id="rId452" Type="http://schemas.openxmlformats.org/officeDocument/2006/relationships/slide" Target="slides/slide450.xml"/><Relationship Id="rId494" Type="http://schemas.openxmlformats.org/officeDocument/2006/relationships/slide" Target="slides/slide492.xml"/><Relationship Id="rId508" Type="http://schemas.openxmlformats.org/officeDocument/2006/relationships/slide" Target="slides/slide506.xml"/><Relationship Id="rId105" Type="http://schemas.openxmlformats.org/officeDocument/2006/relationships/slide" Target="slides/slide103.xml"/><Relationship Id="rId147" Type="http://schemas.openxmlformats.org/officeDocument/2006/relationships/slide" Target="slides/slide145.xml"/><Relationship Id="rId312" Type="http://schemas.openxmlformats.org/officeDocument/2006/relationships/slide" Target="slides/slide310.xml"/><Relationship Id="rId354" Type="http://schemas.openxmlformats.org/officeDocument/2006/relationships/slide" Target="slides/slide352.xml"/><Relationship Id="rId51" Type="http://schemas.openxmlformats.org/officeDocument/2006/relationships/slide" Target="slides/slide49.xml"/><Relationship Id="rId93" Type="http://schemas.openxmlformats.org/officeDocument/2006/relationships/slide" Target="slides/slide91.xml"/><Relationship Id="rId189" Type="http://schemas.openxmlformats.org/officeDocument/2006/relationships/slide" Target="slides/slide187.xml"/><Relationship Id="rId396" Type="http://schemas.openxmlformats.org/officeDocument/2006/relationships/slide" Target="slides/slide394.xml"/><Relationship Id="rId561" Type="http://schemas.openxmlformats.org/officeDocument/2006/relationships/slide" Target="slides/slide559.xml"/><Relationship Id="rId214" Type="http://schemas.openxmlformats.org/officeDocument/2006/relationships/slide" Target="slides/slide212.xml"/><Relationship Id="rId256" Type="http://schemas.openxmlformats.org/officeDocument/2006/relationships/slide" Target="slides/slide254.xml"/><Relationship Id="rId298" Type="http://schemas.openxmlformats.org/officeDocument/2006/relationships/slide" Target="slides/slide296.xml"/><Relationship Id="rId421" Type="http://schemas.openxmlformats.org/officeDocument/2006/relationships/slide" Target="slides/slide419.xml"/><Relationship Id="rId463" Type="http://schemas.openxmlformats.org/officeDocument/2006/relationships/slide" Target="slides/slide461.xml"/><Relationship Id="rId519" Type="http://schemas.openxmlformats.org/officeDocument/2006/relationships/slide" Target="slides/slide517.xml"/><Relationship Id="rId116" Type="http://schemas.openxmlformats.org/officeDocument/2006/relationships/slide" Target="slides/slide114.xml"/><Relationship Id="rId158" Type="http://schemas.openxmlformats.org/officeDocument/2006/relationships/slide" Target="slides/slide156.xml"/><Relationship Id="rId323" Type="http://schemas.openxmlformats.org/officeDocument/2006/relationships/slide" Target="slides/slide321.xml"/><Relationship Id="rId530" Type="http://schemas.openxmlformats.org/officeDocument/2006/relationships/slide" Target="slides/slide528.xml"/><Relationship Id="rId20" Type="http://schemas.openxmlformats.org/officeDocument/2006/relationships/slide" Target="slides/slide18.xml"/><Relationship Id="rId62" Type="http://schemas.openxmlformats.org/officeDocument/2006/relationships/slide" Target="slides/slide60.xml"/><Relationship Id="rId365" Type="http://schemas.openxmlformats.org/officeDocument/2006/relationships/slide" Target="slides/slide363.xml"/><Relationship Id="rId225" Type="http://schemas.openxmlformats.org/officeDocument/2006/relationships/slide" Target="slides/slide223.xml"/><Relationship Id="rId267" Type="http://schemas.openxmlformats.org/officeDocument/2006/relationships/slide" Target="slides/slide265.xml"/><Relationship Id="rId432" Type="http://schemas.openxmlformats.org/officeDocument/2006/relationships/slide" Target="slides/slide430.xml"/><Relationship Id="rId474" Type="http://schemas.openxmlformats.org/officeDocument/2006/relationships/slide" Target="slides/slide472.xml"/><Relationship Id="rId127" Type="http://schemas.openxmlformats.org/officeDocument/2006/relationships/slide" Target="slides/slide125.xml"/><Relationship Id="rId31" Type="http://schemas.openxmlformats.org/officeDocument/2006/relationships/slide" Target="slides/slide29.xml"/><Relationship Id="rId73" Type="http://schemas.openxmlformats.org/officeDocument/2006/relationships/slide" Target="slides/slide71.xml"/><Relationship Id="rId169" Type="http://schemas.openxmlformats.org/officeDocument/2006/relationships/slide" Target="slides/slide167.xml"/><Relationship Id="rId334" Type="http://schemas.openxmlformats.org/officeDocument/2006/relationships/slide" Target="slides/slide332.xml"/><Relationship Id="rId376" Type="http://schemas.openxmlformats.org/officeDocument/2006/relationships/slide" Target="slides/slide374.xml"/><Relationship Id="rId541" Type="http://schemas.openxmlformats.org/officeDocument/2006/relationships/slide" Target="slides/slide539.xml"/><Relationship Id="rId4" Type="http://schemas.openxmlformats.org/officeDocument/2006/relationships/slide" Target="slides/slide2.xml"/><Relationship Id="rId180" Type="http://schemas.openxmlformats.org/officeDocument/2006/relationships/slide" Target="slides/slide178.xml"/><Relationship Id="rId236" Type="http://schemas.openxmlformats.org/officeDocument/2006/relationships/slide" Target="slides/slide234.xml"/><Relationship Id="rId278" Type="http://schemas.openxmlformats.org/officeDocument/2006/relationships/slide" Target="slides/slide276.xml"/><Relationship Id="rId401" Type="http://schemas.openxmlformats.org/officeDocument/2006/relationships/slide" Target="slides/slide399.xml"/><Relationship Id="rId443" Type="http://schemas.openxmlformats.org/officeDocument/2006/relationships/slide" Target="slides/slide441.xml"/><Relationship Id="rId303" Type="http://schemas.openxmlformats.org/officeDocument/2006/relationships/slide" Target="slides/slide301.xml"/><Relationship Id="rId485" Type="http://schemas.openxmlformats.org/officeDocument/2006/relationships/slide" Target="slides/slide483.xml"/><Relationship Id="rId42" Type="http://schemas.openxmlformats.org/officeDocument/2006/relationships/slide" Target="slides/slide40.xml"/><Relationship Id="rId84" Type="http://schemas.openxmlformats.org/officeDocument/2006/relationships/slide" Target="slides/slide82.xml"/><Relationship Id="rId138" Type="http://schemas.openxmlformats.org/officeDocument/2006/relationships/slide" Target="slides/slide136.xml"/><Relationship Id="rId345" Type="http://schemas.openxmlformats.org/officeDocument/2006/relationships/slide" Target="slides/slide343.xml"/><Relationship Id="rId387" Type="http://schemas.openxmlformats.org/officeDocument/2006/relationships/slide" Target="slides/slide385.xml"/><Relationship Id="rId510" Type="http://schemas.openxmlformats.org/officeDocument/2006/relationships/slide" Target="slides/slide508.xml"/><Relationship Id="rId552" Type="http://schemas.openxmlformats.org/officeDocument/2006/relationships/slide" Target="slides/slide550.xml"/><Relationship Id="rId191" Type="http://schemas.openxmlformats.org/officeDocument/2006/relationships/slide" Target="slides/slide189.xml"/><Relationship Id="rId205" Type="http://schemas.openxmlformats.org/officeDocument/2006/relationships/slide" Target="slides/slide203.xml"/><Relationship Id="rId247" Type="http://schemas.openxmlformats.org/officeDocument/2006/relationships/slide" Target="slides/slide245.xml"/><Relationship Id="rId412" Type="http://schemas.openxmlformats.org/officeDocument/2006/relationships/slide" Target="slides/slide410.xml"/><Relationship Id="rId107" Type="http://schemas.openxmlformats.org/officeDocument/2006/relationships/slide" Target="slides/slide105.xml"/><Relationship Id="rId289" Type="http://schemas.openxmlformats.org/officeDocument/2006/relationships/slide" Target="slides/slide287.xml"/><Relationship Id="rId454" Type="http://schemas.openxmlformats.org/officeDocument/2006/relationships/slide" Target="slides/slide452.xml"/><Relationship Id="rId496" Type="http://schemas.openxmlformats.org/officeDocument/2006/relationships/slide" Target="slides/slide494.xml"/><Relationship Id="rId11" Type="http://schemas.openxmlformats.org/officeDocument/2006/relationships/slide" Target="slides/slide9.xml"/><Relationship Id="rId53" Type="http://schemas.openxmlformats.org/officeDocument/2006/relationships/slide" Target="slides/slide51.xml"/><Relationship Id="rId149" Type="http://schemas.openxmlformats.org/officeDocument/2006/relationships/slide" Target="slides/slide147.xml"/><Relationship Id="rId314" Type="http://schemas.openxmlformats.org/officeDocument/2006/relationships/slide" Target="slides/slide312.xml"/><Relationship Id="rId356" Type="http://schemas.openxmlformats.org/officeDocument/2006/relationships/slide" Target="slides/slide354.xml"/><Relationship Id="rId398" Type="http://schemas.openxmlformats.org/officeDocument/2006/relationships/slide" Target="slides/slide396.xml"/><Relationship Id="rId521" Type="http://schemas.openxmlformats.org/officeDocument/2006/relationships/slide" Target="slides/slide519.xml"/><Relationship Id="rId563" Type="http://schemas.openxmlformats.org/officeDocument/2006/relationships/slide" Target="slides/slide561.xml"/><Relationship Id="rId95" Type="http://schemas.openxmlformats.org/officeDocument/2006/relationships/slide" Target="slides/slide93.xml"/><Relationship Id="rId160" Type="http://schemas.openxmlformats.org/officeDocument/2006/relationships/slide" Target="slides/slide158.xml"/><Relationship Id="rId216" Type="http://schemas.openxmlformats.org/officeDocument/2006/relationships/slide" Target="slides/slide214.xml"/><Relationship Id="rId423" Type="http://schemas.openxmlformats.org/officeDocument/2006/relationships/slide" Target="slides/slide421.xml"/><Relationship Id="rId258" Type="http://schemas.openxmlformats.org/officeDocument/2006/relationships/slide" Target="slides/slide256.xml"/><Relationship Id="rId465" Type="http://schemas.openxmlformats.org/officeDocument/2006/relationships/slide" Target="slides/slide463.xml"/><Relationship Id="rId22" Type="http://schemas.openxmlformats.org/officeDocument/2006/relationships/slide" Target="slides/slide20.xml"/><Relationship Id="rId64" Type="http://schemas.openxmlformats.org/officeDocument/2006/relationships/slide" Target="slides/slide62.xml"/><Relationship Id="rId118" Type="http://schemas.openxmlformats.org/officeDocument/2006/relationships/slide" Target="slides/slide116.xml"/><Relationship Id="rId325" Type="http://schemas.openxmlformats.org/officeDocument/2006/relationships/slide" Target="slides/slide323.xml"/><Relationship Id="rId367" Type="http://schemas.openxmlformats.org/officeDocument/2006/relationships/slide" Target="slides/slide365.xml"/><Relationship Id="rId532" Type="http://schemas.openxmlformats.org/officeDocument/2006/relationships/slide" Target="slides/slide530.xml"/><Relationship Id="rId171" Type="http://schemas.openxmlformats.org/officeDocument/2006/relationships/slide" Target="slides/slide169.xml"/><Relationship Id="rId227" Type="http://schemas.openxmlformats.org/officeDocument/2006/relationships/slide" Target="slides/slide225.xml"/><Relationship Id="rId269" Type="http://schemas.openxmlformats.org/officeDocument/2006/relationships/slide" Target="slides/slide267.xml"/><Relationship Id="rId434" Type="http://schemas.openxmlformats.org/officeDocument/2006/relationships/slide" Target="slides/slide432.xml"/><Relationship Id="rId476" Type="http://schemas.openxmlformats.org/officeDocument/2006/relationships/slide" Target="slides/slide474.xml"/><Relationship Id="rId33" Type="http://schemas.openxmlformats.org/officeDocument/2006/relationships/slide" Target="slides/slide31.xml"/><Relationship Id="rId129" Type="http://schemas.openxmlformats.org/officeDocument/2006/relationships/slide" Target="slides/slide127.xml"/><Relationship Id="rId280" Type="http://schemas.openxmlformats.org/officeDocument/2006/relationships/slide" Target="slides/slide278.xml"/><Relationship Id="rId336" Type="http://schemas.openxmlformats.org/officeDocument/2006/relationships/slide" Target="slides/slide334.xml"/><Relationship Id="rId501" Type="http://schemas.openxmlformats.org/officeDocument/2006/relationships/slide" Target="slides/slide499.xml"/><Relationship Id="rId543" Type="http://schemas.openxmlformats.org/officeDocument/2006/relationships/slide" Target="slides/slide541.xml"/><Relationship Id="rId75" Type="http://schemas.openxmlformats.org/officeDocument/2006/relationships/slide" Target="slides/slide73.xml"/><Relationship Id="rId140" Type="http://schemas.openxmlformats.org/officeDocument/2006/relationships/slide" Target="slides/slide138.xml"/><Relationship Id="rId182" Type="http://schemas.openxmlformats.org/officeDocument/2006/relationships/slide" Target="slides/slide180.xml"/><Relationship Id="rId378" Type="http://schemas.openxmlformats.org/officeDocument/2006/relationships/slide" Target="slides/slide376.xml"/><Relationship Id="rId403" Type="http://schemas.openxmlformats.org/officeDocument/2006/relationships/slide" Target="slides/slide401.xml"/><Relationship Id="rId6" Type="http://schemas.openxmlformats.org/officeDocument/2006/relationships/slide" Target="slides/slide4.xml"/><Relationship Id="rId238" Type="http://schemas.openxmlformats.org/officeDocument/2006/relationships/slide" Target="slides/slide236.xml"/><Relationship Id="rId445" Type="http://schemas.openxmlformats.org/officeDocument/2006/relationships/slide" Target="slides/slide443.xml"/><Relationship Id="rId487" Type="http://schemas.openxmlformats.org/officeDocument/2006/relationships/slide" Target="slides/slide485.xml"/><Relationship Id="rId291" Type="http://schemas.openxmlformats.org/officeDocument/2006/relationships/slide" Target="slides/slide289.xml"/><Relationship Id="rId305" Type="http://schemas.openxmlformats.org/officeDocument/2006/relationships/slide" Target="slides/slide303.xml"/><Relationship Id="rId347" Type="http://schemas.openxmlformats.org/officeDocument/2006/relationships/slide" Target="slides/slide345.xml"/><Relationship Id="rId512" Type="http://schemas.openxmlformats.org/officeDocument/2006/relationships/slide" Target="slides/slide510.xml"/><Relationship Id="rId44" Type="http://schemas.openxmlformats.org/officeDocument/2006/relationships/slide" Target="slides/slide42.xml"/><Relationship Id="rId86" Type="http://schemas.openxmlformats.org/officeDocument/2006/relationships/slide" Target="slides/slide84.xml"/><Relationship Id="rId151" Type="http://schemas.openxmlformats.org/officeDocument/2006/relationships/slide" Target="slides/slide149.xml"/><Relationship Id="rId389" Type="http://schemas.openxmlformats.org/officeDocument/2006/relationships/slide" Target="slides/slide387.xml"/><Relationship Id="rId554" Type="http://schemas.openxmlformats.org/officeDocument/2006/relationships/slide" Target="slides/slide552.xml"/><Relationship Id="rId193" Type="http://schemas.openxmlformats.org/officeDocument/2006/relationships/slide" Target="slides/slide191.xml"/><Relationship Id="rId207" Type="http://schemas.openxmlformats.org/officeDocument/2006/relationships/slide" Target="slides/slide205.xml"/><Relationship Id="rId249" Type="http://schemas.openxmlformats.org/officeDocument/2006/relationships/slide" Target="slides/slide247.xml"/><Relationship Id="rId414" Type="http://schemas.openxmlformats.org/officeDocument/2006/relationships/slide" Target="slides/slide412.xml"/><Relationship Id="rId456" Type="http://schemas.openxmlformats.org/officeDocument/2006/relationships/slide" Target="slides/slide454.xml"/><Relationship Id="rId498" Type="http://schemas.openxmlformats.org/officeDocument/2006/relationships/slide" Target="slides/slide496.xml"/><Relationship Id="rId13" Type="http://schemas.openxmlformats.org/officeDocument/2006/relationships/slide" Target="slides/slide11.xml"/><Relationship Id="rId109" Type="http://schemas.openxmlformats.org/officeDocument/2006/relationships/slide" Target="slides/slide107.xml"/><Relationship Id="rId260" Type="http://schemas.openxmlformats.org/officeDocument/2006/relationships/slide" Target="slides/slide258.xml"/><Relationship Id="rId316" Type="http://schemas.openxmlformats.org/officeDocument/2006/relationships/slide" Target="slides/slide314.xml"/><Relationship Id="rId523" Type="http://schemas.openxmlformats.org/officeDocument/2006/relationships/slide" Target="slides/slide521.xml"/><Relationship Id="rId55" Type="http://schemas.openxmlformats.org/officeDocument/2006/relationships/slide" Target="slides/slide53.xml"/><Relationship Id="rId97" Type="http://schemas.openxmlformats.org/officeDocument/2006/relationships/slide" Target="slides/slide95.xml"/><Relationship Id="rId120" Type="http://schemas.openxmlformats.org/officeDocument/2006/relationships/slide" Target="slides/slide118.xml"/><Relationship Id="rId358" Type="http://schemas.openxmlformats.org/officeDocument/2006/relationships/slide" Target="slides/slide356.xml"/><Relationship Id="rId565" Type="http://schemas.openxmlformats.org/officeDocument/2006/relationships/notesMaster" Target="notesMasters/notesMaster1.xml"/><Relationship Id="rId162" Type="http://schemas.openxmlformats.org/officeDocument/2006/relationships/slide" Target="slides/slide160.xml"/><Relationship Id="rId218" Type="http://schemas.openxmlformats.org/officeDocument/2006/relationships/slide" Target="slides/slide216.xml"/><Relationship Id="rId425" Type="http://schemas.openxmlformats.org/officeDocument/2006/relationships/slide" Target="slides/slide423.xml"/><Relationship Id="rId467" Type="http://schemas.openxmlformats.org/officeDocument/2006/relationships/slide" Target="slides/slide465.xml"/><Relationship Id="rId271" Type="http://schemas.openxmlformats.org/officeDocument/2006/relationships/slide" Target="slides/slide269.xml"/><Relationship Id="rId24" Type="http://schemas.openxmlformats.org/officeDocument/2006/relationships/slide" Target="slides/slide22.xml"/><Relationship Id="rId66" Type="http://schemas.openxmlformats.org/officeDocument/2006/relationships/slide" Target="slides/slide64.xml"/><Relationship Id="rId131" Type="http://schemas.openxmlformats.org/officeDocument/2006/relationships/slide" Target="slides/slide129.xml"/><Relationship Id="rId327" Type="http://schemas.openxmlformats.org/officeDocument/2006/relationships/slide" Target="slides/slide325.xml"/><Relationship Id="rId369" Type="http://schemas.openxmlformats.org/officeDocument/2006/relationships/slide" Target="slides/slide367.xml"/><Relationship Id="rId534" Type="http://schemas.openxmlformats.org/officeDocument/2006/relationships/slide" Target="slides/slide532.xml"/><Relationship Id="rId173" Type="http://schemas.openxmlformats.org/officeDocument/2006/relationships/slide" Target="slides/slide171.xml"/><Relationship Id="rId229" Type="http://schemas.openxmlformats.org/officeDocument/2006/relationships/slide" Target="slides/slide227.xml"/><Relationship Id="rId380" Type="http://schemas.openxmlformats.org/officeDocument/2006/relationships/slide" Target="slides/slide378.xml"/><Relationship Id="rId436" Type="http://schemas.openxmlformats.org/officeDocument/2006/relationships/slide" Target="slides/slide434.xml"/><Relationship Id="rId240" Type="http://schemas.openxmlformats.org/officeDocument/2006/relationships/slide" Target="slides/slide238.xml"/><Relationship Id="rId478" Type="http://schemas.openxmlformats.org/officeDocument/2006/relationships/slide" Target="slides/slide476.xml"/><Relationship Id="rId35" Type="http://schemas.openxmlformats.org/officeDocument/2006/relationships/slide" Target="slides/slide33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282" Type="http://schemas.openxmlformats.org/officeDocument/2006/relationships/slide" Target="slides/slide280.xml"/><Relationship Id="rId338" Type="http://schemas.openxmlformats.org/officeDocument/2006/relationships/slide" Target="slides/slide336.xml"/><Relationship Id="rId503" Type="http://schemas.openxmlformats.org/officeDocument/2006/relationships/slide" Target="slides/slide501.xml"/><Relationship Id="rId545" Type="http://schemas.openxmlformats.org/officeDocument/2006/relationships/slide" Target="slides/slide543.xml"/><Relationship Id="rId8" Type="http://schemas.openxmlformats.org/officeDocument/2006/relationships/slide" Target="slides/slide6.xml"/><Relationship Id="rId142" Type="http://schemas.openxmlformats.org/officeDocument/2006/relationships/slide" Target="slides/slide140.xml"/><Relationship Id="rId184" Type="http://schemas.openxmlformats.org/officeDocument/2006/relationships/slide" Target="slides/slide182.xml"/><Relationship Id="rId391" Type="http://schemas.openxmlformats.org/officeDocument/2006/relationships/slide" Target="slides/slide389.xml"/><Relationship Id="rId405" Type="http://schemas.openxmlformats.org/officeDocument/2006/relationships/slide" Target="slides/slide403.xml"/><Relationship Id="rId447" Type="http://schemas.openxmlformats.org/officeDocument/2006/relationships/slide" Target="slides/slide445.xml"/><Relationship Id="rId251" Type="http://schemas.openxmlformats.org/officeDocument/2006/relationships/slide" Target="slides/slide249.xml"/><Relationship Id="rId489" Type="http://schemas.openxmlformats.org/officeDocument/2006/relationships/slide" Target="slides/slide487.xml"/><Relationship Id="rId46" Type="http://schemas.openxmlformats.org/officeDocument/2006/relationships/slide" Target="slides/slide44.xml"/><Relationship Id="rId293" Type="http://schemas.openxmlformats.org/officeDocument/2006/relationships/slide" Target="slides/slide291.xml"/><Relationship Id="rId307" Type="http://schemas.openxmlformats.org/officeDocument/2006/relationships/slide" Target="slides/slide305.xml"/><Relationship Id="rId349" Type="http://schemas.openxmlformats.org/officeDocument/2006/relationships/slide" Target="slides/slide347.xml"/><Relationship Id="rId514" Type="http://schemas.openxmlformats.org/officeDocument/2006/relationships/slide" Target="slides/slide512.xml"/><Relationship Id="rId556" Type="http://schemas.openxmlformats.org/officeDocument/2006/relationships/slide" Target="slides/slide554.xml"/><Relationship Id="rId88" Type="http://schemas.openxmlformats.org/officeDocument/2006/relationships/slide" Target="slides/slide86.xml"/><Relationship Id="rId111" Type="http://schemas.openxmlformats.org/officeDocument/2006/relationships/slide" Target="slides/slide109.xml"/><Relationship Id="rId153" Type="http://schemas.openxmlformats.org/officeDocument/2006/relationships/slide" Target="slides/slide151.xml"/><Relationship Id="rId195" Type="http://schemas.openxmlformats.org/officeDocument/2006/relationships/slide" Target="slides/slide193.xml"/><Relationship Id="rId209" Type="http://schemas.openxmlformats.org/officeDocument/2006/relationships/slide" Target="slides/slide207.xml"/><Relationship Id="rId360" Type="http://schemas.openxmlformats.org/officeDocument/2006/relationships/slide" Target="slides/slide358.xml"/><Relationship Id="rId416" Type="http://schemas.openxmlformats.org/officeDocument/2006/relationships/slide" Target="slides/slide414.xml"/><Relationship Id="rId220" Type="http://schemas.openxmlformats.org/officeDocument/2006/relationships/slide" Target="slides/slide218.xml"/><Relationship Id="rId458" Type="http://schemas.openxmlformats.org/officeDocument/2006/relationships/slide" Target="slides/slide456.xml"/><Relationship Id="rId15" Type="http://schemas.openxmlformats.org/officeDocument/2006/relationships/slide" Target="slides/slide13.xml"/><Relationship Id="rId57" Type="http://schemas.openxmlformats.org/officeDocument/2006/relationships/slide" Target="slides/slide55.xml"/><Relationship Id="rId262" Type="http://schemas.openxmlformats.org/officeDocument/2006/relationships/slide" Target="slides/slide260.xml"/><Relationship Id="rId318" Type="http://schemas.openxmlformats.org/officeDocument/2006/relationships/slide" Target="slides/slide316.xml"/><Relationship Id="rId525" Type="http://schemas.openxmlformats.org/officeDocument/2006/relationships/slide" Target="slides/slide523.xml"/><Relationship Id="rId567" Type="http://schemas.openxmlformats.org/officeDocument/2006/relationships/viewProps" Target="viewProps.xml"/><Relationship Id="rId99" Type="http://schemas.openxmlformats.org/officeDocument/2006/relationships/slide" Target="slides/slide97.xml"/><Relationship Id="rId122" Type="http://schemas.openxmlformats.org/officeDocument/2006/relationships/slide" Target="slides/slide120.xml"/><Relationship Id="rId164" Type="http://schemas.openxmlformats.org/officeDocument/2006/relationships/slide" Target="slides/slide162.xml"/><Relationship Id="rId371" Type="http://schemas.openxmlformats.org/officeDocument/2006/relationships/slide" Target="slides/slide369.xml"/><Relationship Id="rId427" Type="http://schemas.openxmlformats.org/officeDocument/2006/relationships/slide" Target="slides/slide425.xml"/><Relationship Id="rId469" Type="http://schemas.openxmlformats.org/officeDocument/2006/relationships/slide" Target="slides/slide467.xml"/><Relationship Id="rId26" Type="http://schemas.openxmlformats.org/officeDocument/2006/relationships/slide" Target="slides/slide24.xml"/><Relationship Id="rId231" Type="http://schemas.openxmlformats.org/officeDocument/2006/relationships/slide" Target="slides/slide229.xml"/><Relationship Id="rId273" Type="http://schemas.openxmlformats.org/officeDocument/2006/relationships/slide" Target="slides/slide271.xml"/><Relationship Id="rId329" Type="http://schemas.openxmlformats.org/officeDocument/2006/relationships/slide" Target="slides/slide327.xml"/><Relationship Id="rId480" Type="http://schemas.openxmlformats.org/officeDocument/2006/relationships/slide" Target="slides/slide478.xml"/><Relationship Id="rId536" Type="http://schemas.openxmlformats.org/officeDocument/2006/relationships/slide" Target="slides/slide534.xml"/><Relationship Id="rId68" Type="http://schemas.openxmlformats.org/officeDocument/2006/relationships/slide" Target="slides/slide66.xml"/><Relationship Id="rId133" Type="http://schemas.openxmlformats.org/officeDocument/2006/relationships/slide" Target="slides/slide131.xml"/><Relationship Id="rId175" Type="http://schemas.openxmlformats.org/officeDocument/2006/relationships/slide" Target="slides/slide173.xml"/><Relationship Id="rId340" Type="http://schemas.openxmlformats.org/officeDocument/2006/relationships/slide" Target="slides/slide338.xml"/><Relationship Id="rId200" Type="http://schemas.openxmlformats.org/officeDocument/2006/relationships/slide" Target="slides/slide198.xml"/><Relationship Id="rId382" Type="http://schemas.openxmlformats.org/officeDocument/2006/relationships/slide" Target="slides/slide380.xml"/><Relationship Id="rId438" Type="http://schemas.openxmlformats.org/officeDocument/2006/relationships/slide" Target="slides/slide436.xml"/><Relationship Id="rId242" Type="http://schemas.openxmlformats.org/officeDocument/2006/relationships/slide" Target="slides/slide240.xml"/><Relationship Id="rId284" Type="http://schemas.openxmlformats.org/officeDocument/2006/relationships/slide" Target="slides/slide282.xml"/><Relationship Id="rId491" Type="http://schemas.openxmlformats.org/officeDocument/2006/relationships/slide" Target="slides/slide489.xml"/><Relationship Id="rId505" Type="http://schemas.openxmlformats.org/officeDocument/2006/relationships/slide" Target="slides/slide503.xml"/><Relationship Id="rId37" Type="http://schemas.openxmlformats.org/officeDocument/2006/relationships/slide" Target="slides/slide35.xml"/><Relationship Id="rId79" Type="http://schemas.openxmlformats.org/officeDocument/2006/relationships/slide" Target="slides/slide77.xml"/><Relationship Id="rId102" Type="http://schemas.openxmlformats.org/officeDocument/2006/relationships/slide" Target="slides/slide100.xml"/><Relationship Id="rId144" Type="http://schemas.openxmlformats.org/officeDocument/2006/relationships/slide" Target="slides/slide142.xml"/><Relationship Id="rId547" Type="http://schemas.openxmlformats.org/officeDocument/2006/relationships/slide" Target="slides/slide545.xml"/><Relationship Id="rId90" Type="http://schemas.openxmlformats.org/officeDocument/2006/relationships/slide" Target="slides/slide88.xml"/><Relationship Id="rId186" Type="http://schemas.openxmlformats.org/officeDocument/2006/relationships/slide" Target="slides/slide184.xml"/><Relationship Id="rId351" Type="http://schemas.openxmlformats.org/officeDocument/2006/relationships/slide" Target="slides/slide349.xml"/><Relationship Id="rId393" Type="http://schemas.openxmlformats.org/officeDocument/2006/relationships/slide" Target="slides/slide391.xml"/><Relationship Id="rId407" Type="http://schemas.openxmlformats.org/officeDocument/2006/relationships/slide" Target="slides/slide405.xml"/><Relationship Id="rId449" Type="http://schemas.openxmlformats.org/officeDocument/2006/relationships/slide" Target="slides/slide447.xml"/><Relationship Id="rId211" Type="http://schemas.openxmlformats.org/officeDocument/2006/relationships/slide" Target="slides/slide209.xml"/><Relationship Id="rId253" Type="http://schemas.openxmlformats.org/officeDocument/2006/relationships/slide" Target="slides/slide251.xml"/><Relationship Id="rId295" Type="http://schemas.openxmlformats.org/officeDocument/2006/relationships/slide" Target="slides/slide293.xml"/><Relationship Id="rId309" Type="http://schemas.openxmlformats.org/officeDocument/2006/relationships/slide" Target="slides/slide307.xml"/><Relationship Id="rId460" Type="http://schemas.openxmlformats.org/officeDocument/2006/relationships/slide" Target="slides/slide458.xml"/><Relationship Id="rId516" Type="http://schemas.openxmlformats.org/officeDocument/2006/relationships/slide" Target="slides/slide514.xml"/><Relationship Id="rId48" Type="http://schemas.openxmlformats.org/officeDocument/2006/relationships/slide" Target="slides/slide46.xml"/><Relationship Id="rId113" Type="http://schemas.openxmlformats.org/officeDocument/2006/relationships/slide" Target="slides/slide111.xml"/><Relationship Id="rId320" Type="http://schemas.openxmlformats.org/officeDocument/2006/relationships/slide" Target="slides/slide318.xml"/><Relationship Id="rId558" Type="http://schemas.openxmlformats.org/officeDocument/2006/relationships/slide" Target="slides/slide556.xml"/><Relationship Id="rId155" Type="http://schemas.openxmlformats.org/officeDocument/2006/relationships/slide" Target="slides/slide153.xml"/><Relationship Id="rId197" Type="http://schemas.openxmlformats.org/officeDocument/2006/relationships/slide" Target="slides/slide195.xml"/><Relationship Id="rId362" Type="http://schemas.openxmlformats.org/officeDocument/2006/relationships/slide" Target="slides/slide360.xml"/><Relationship Id="rId418" Type="http://schemas.openxmlformats.org/officeDocument/2006/relationships/slide" Target="slides/slide416.xml"/><Relationship Id="rId222" Type="http://schemas.openxmlformats.org/officeDocument/2006/relationships/slide" Target="slides/slide220.xml"/><Relationship Id="rId264" Type="http://schemas.openxmlformats.org/officeDocument/2006/relationships/slide" Target="slides/slide262.xml"/><Relationship Id="rId471" Type="http://schemas.openxmlformats.org/officeDocument/2006/relationships/slide" Target="slides/slide469.xml"/><Relationship Id="rId17" Type="http://schemas.openxmlformats.org/officeDocument/2006/relationships/slide" Target="slides/slide15.xml"/><Relationship Id="rId59" Type="http://schemas.openxmlformats.org/officeDocument/2006/relationships/slide" Target="slides/slide57.xml"/><Relationship Id="rId124" Type="http://schemas.openxmlformats.org/officeDocument/2006/relationships/slide" Target="slides/slide122.xml"/><Relationship Id="rId527" Type="http://schemas.openxmlformats.org/officeDocument/2006/relationships/slide" Target="slides/slide525.xml"/><Relationship Id="rId569" Type="http://schemas.openxmlformats.org/officeDocument/2006/relationships/tableStyles" Target="tableStyles.xml"/><Relationship Id="rId70" Type="http://schemas.openxmlformats.org/officeDocument/2006/relationships/slide" Target="slides/slide68.xml"/><Relationship Id="rId166" Type="http://schemas.openxmlformats.org/officeDocument/2006/relationships/slide" Target="slides/slide164.xml"/><Relationship Id="rId331" Type="http://schemas.openxmlformats.org/officeDocument/2006/relationships/slide" Target="slides/slide329.xml"/><Relationship Id="rId373" Type="http://schemas.openxmlformats.org/officeDocument/2006/relationships/slide" Target="slides/slide371.xml"/><Relationship Id="rId429" Type="http://schemas.openxmlformats.org/officeDocument/2006/relationships/slide" Target="slides/slide427.xml"/><Relationship Id="rId1" Type="http://schemas.openxmlformats.org/officeDocument/2006/relationships/slideMaster" Target="slideMasters/slideMaster1.xml"/><Relationship Id="rId233" Type="http://schemas.openxmlformats.org/officeDocument/2006/relationships/slide" Target="slides/slide231.xml"/><Relationship Id="rId440" Type="http://schemas.openxmlformats.org/officeDocument/2006/relationships/slide" Target="slides/slide438.xml"/><Relationship Id="rId28" Type="http://schemas.openxmlformats.org/officeDocument/2006/relationships/slide" Target="slides/slide26.xml"/><Relationship Id="rId275" Type="http://schemas.openxmlformats.org/officeDocument/2006/relationships/slide" Target="slides/slide273.xml"/><Relationship Id="rId300" Type="http://schemas.openxmlformats.org/officeDocument/2006/relationships/slide" Target="slides/slide298.xml"/><Relationship Id="rId482" Type="http://schemas.openxmlformats.org/officeDocument/2006/relationships/slide" Target="slides/slide480.xml"/><Relationship Id="rId538" Type="http://schemas.openxmlformats.org/officeDocument/2006/relationships/slide" Target="slides/slide536.xml"/><Relationship Id="rId81" Type="http://schemas.openxmlformats.org/officeDocument/2006/relationships/slide" Target="slides/slide79.xml"/><Relationship Id="rId135" Type="http://schemas.openxmlformats.org/officeDocument/2006/relationships/slide" Target="slides/slide133.xml"/><Relationship Id="rId177" Type="http://schemas.openxmlformats.org/officeDocument/2006/relationships/slide" Target="slides/slide175.xml"/><Relationship Id="rId342" Type="http://schemas.openxmlformats.org/officeDocument/2006/relationships/slide" Target="slides/slide340.xml"/><Relationship Id="rId384" Type="http://schemas.openxmlformats.org/officeDocument/2006/relationships/slide" Target="slides/slide382.xml"/><Relationship Id="rId202" Type="http://schemas.openxmlformats.org/officeDocument/2006/relationships/slide" Target="slides/slide200.xml"/><Relationship Id="rId244" Type="http://schemas.openxmlformats.org/officeDocument/2006/relationships/slide" Target="slides/slide242.xml"/><Relationship Id="rId39" Type="http://schemas.openxmlformats.org/officeDocument/2006/relationships/slide" Target="slides/slide37.xml"/><Relationship Id="rId286" Type="http://schemas.openxmlformats.org/officeDocument/2006/relationships/slide" Target="slides/slide284.xml"/><Relationship Id="rId451" Type="http://schemas.openxmlformats.org/officeDocument/2006/relationships/slide" Target="slides/slide449.xml"/><Relationship Id="rId493" Type="http://schemas.openxmlformats.org/officeDocument/2006/relationships/slide" Target="slides/slide491.xml"/><Relationship Id="rId507" Type="http://schemas.openxmlformats.org/officeDocument/2006/relationships/slide" Target="slides/slide505.xml"/><Relationship Id="rId549" Type="http://schemas.openxmlformats.org/officeDocument/2006/relationships/slide" Target="slides/slide547.xml"/><Relationship Id="rId50" Type="http://schemas.openxmlformats.org/officeDocument/2006/relationships/slide" Target="slides/slide48.xml"/><Relationship Id="rId104" Type="http://schemas.openxmlformats.org/officeDocument/2006/relationships/slide" Target="slides/slide102.xml"/><Relationship Id="rId146" Type="http://schemas.openxmlformats.org/officeDocument/2006/relationships/slide" Target="slides/slide144.xml"/><Relationship Id="rId188" Type="http://schemas.openxmlformats.org/officeDocument/2006/relationships/slide" Target="slides/slide186.xml"/><Relationship Id="rId311" Type="http://schemas.openxmlformats.org/officeDocument/2006/relationships/slide" Target="slides/slide309.xml"/><Relationship Id="rId353" Type="http://schemas.openxmlformats.org/officeDocument/2006/relationships/slide" Target="slides/slide351.xml"/><Relationship Id="rId395" Type="http://schemas.openxmlformats.org/officeDocument/2006/relationships/slide" Target="slides/slide393.xml"/><Relationship Id="rId409" Type="http://schemas.openxmlformats.org/officeDocument/2006/relationships/slide" Target="slides/slide407.xml"/><Relationship Id="rId560" Type="http://schemas.openxmlformats.org/officeDocument/2006/relationships/slide" Target="slides/slide558.xml"/><Relationship Id="rId92" Type="http://schemas.openxmlformats.org/officeDocument/2006/relationships/slide" Target="slides/slide90.xml"/><Relationship Id="rId213" Type="http://schemas.openxmlformats.org/officeDocument/2006/relationships/slide" Target="slides/slide211.xml"/><Relationship Id="rId420" Type="http://schemas.openxmlformats.org/officeDocument/2006/relationships/slide" Target="slides/slide418.xml"/><Relationship Id="rId255" Type="http://schemas.openxmlformats.org/officeDocument/2006/relationships/slide" Target="slides/slide253.xml"/><Relationship Id="rId297" Type="http://schemas.openxmlformats.org/officeDocument/2006/relationships/slide" Target="slides/slide295.xml"/><Relationship Id="rId462" Type="http://schemas.openxmlformats.org/officeDocument/2006/relationships/slide" Target="slides/slide460.xml"/><Relationship Id="rId518" Type="http://schemas.openxmlformats.org/officeDocument/2006/relationships/slide" Target="slides/slide516.xml"/><Relationship Id="rId115" Type="http://schemas.openxmlformats.org/officeDocument/2006/relationships/slide" Target="slides/slide113.xml"/><Relationship Id="rId157" Type="http://schemas.openxmlformats.org/officeDocument/2006/relationships/slide" Target="slides/slide155.xml"/><Relationship Id="rId322" Type="http://schemas.openxmlformats.org/officeDocument/2006/relationships/slide" Target="slides/slide320.xml"/><Relationship Id="rId364" Type="http://schemas.openxmlformats.org/officeDocument/2006/relationships/slide" Target="slides/slide362.xml"/><Relationship Id="rId61" Type="http://schemas.openxmlformats.org/officeDocument/2006/relationships/slide" Target="slides/slide59.xml"/><Relationship Id="rId199" Type="http://schemas.openxmlformats.org/officeDocument/2006/relationships/slide" Target="slides/slide197.xml"/><Relationship Id="rId19" Type="http://schemas.openxmlformats.org/officeDocument/2006/relationships/slide" Target="slides/slide17.xml"/><Relationship Id="rId224" Type="http://schemas.openxmlformats.org/officeDocument/2006/relationships/slide" Target="slides/slide222.xml"/><Relationship Id="rId266" Type="http://schemas.openxmlformats.org/officeDocument/2006/relationships/slide" Target="slides/slide264.xml"/><Relationship Id="rId431" Type="http://schemas.openxmlformats.org/officeDocument/2006/relationships/slide" Target="slides/slide429.xml"/><Relationship Id="rId473" Type="http://schemas.openxmlformats.org/officeDocument/2006/relationships/slide" Target="slides/slide471.xml"/><Relationship Id="rId529" Type="http://schemas.openxmlformats.org/officeDocument/2006/relationships/slide" Target="slides/slide527.xml"/><Relationship Id="rId30" Type="http://schemas.openxmlformats.org/officeDocument/2006/relationships/slide" Target="slides/slide28.xml"/><Relationship Id="rId126" Type="http://schemas.openxmlformats.org/officeDocument/2006/relationships/slide" Target="slides/slide124.xml"/><Relationship Id="rId168" Type="http://schemas.openxmlformats.org/officeDocument/2006/relationships/slide" Target="slides/slide166.xml"/><Relationship Id="rId333" Type="http://schemas.openxmlformats.org/officeDocument/2006/relationships/slide" Target="slides/slide331.xml"/><Relationship Id="rId540" Type="http://schemas.openxmlformats.org/officeDocument/2006/relationships/slide" Target="slides/slide538.xml"/><Relationship Id="rId72" Type="http://schemas.openxmlformats.org/officeDocument/2006/relationships/slide" Target="slides/slide70.xml"/><Relationship Id="rId375" Type="http://schemas.openxmlformats.org/officeDocument/2006/relationships/slide" Target="slides/slide373.xml"/><Relationship Id="rId3" Type="http://schemas.openxmlformats.org/officeDocument/2006/relationships/slide" Target="slides/slide1.xml"/><Relationship Id="rId235" Type="http://schemas.openxmlformats.org/officeDocument/2006/relationships/slide" Target="slides/slide233.xml"/><Relationship Id="rId277" Type="http://schemas.openxmlformats.org/officeDocument/2006/relationships/slide" Target="slides/slide275.xml"/><Relationship Id="rId400" Type="http://schemas.openxmlformats.org/officeDocument/2006/relationships/slide" Target="slides/slide398.xml"/><Relationship Id="rId442" Type="http://schemas.openxmlformats.org/officeDocument/2006/relationships/slide" Target="slides/slide440.xml"/><Relationship Id="rId484" Type="http://schemas.openxmlformats.org/officeDocument/2006/relationships/slide" Target="slides/slide482.xml"/><Relationship Id="rId137" Type="http://schemas.openxmlformats.org/officeDocument/2006/relationships/slide" Target="slides/slide135.xml"/><Relationship Id="rId302" Type="http://schemas.openxmlformats.org/officeDocument/2006/relationships/slide" Target="slides/slide300.xml"/><Relationship Id="rId344" Type="http://schemas.openxmlformats.org/officeDocument/2006/relationships/slide" Target="slides/slide342.xml"/><Relationship Id="rId41" Type="http://schemas.openxmlformats.org/officeDocument/2006/relationships/slide" Target="slides/slide39.xml"/><Relationship Id="rId83" Type="http://schemas.openxmlformats.org/officeDocument/2006/relationships/slide" Target="slides/slide81.xml"/><Relationship Id="rId179" Type="http://schemas.openxmlformats.org/officeDocument/2006/relationships/slide" Target="slides/slide177.xml"/><Relationship Id="rId386" Type="http://schemas.openxmlformats.org/officeDocument/2006/relationships/slide" Target="slides/slide384.xml"/><Relationship Id="rId551" Type="http://schemas.openxmlformats.org/officeDocument/2006/relationships/slide" Target="slides/slide549.xml"/><Relationship Id="rId190" Type="http://schemas.openxmlformats.org/officeDocument/2006/relationships/slide" Target="slides/slide188.xml"/><Relationship Id="rId204" Type="http://schemas.openxmlformats.org/officeDocument/2006/relationships/slide" Target="slides/slide202.xml"/><Relationship Id="rId246" Type="http://schemas.openxmlformats.org/officeDocument/2006/relationships/slide" Target="slides/slide244.xml"/><Relationship Id="rId288" Type="http://schemas.openxmlformats.org/officeDocument/2006/relationships/slide" Target="slides/slide286.xml"/><Relationship Id="rId411" Type="http://schemas.openxmlformats.org/officeDocument/2006/relationships/slide" Target="slides/slide409.xml"/><Relationship Id="rId453" Type="http://schemas.openxmlformats.org/officeDocument/2006/relationships/slide" Target="slides/slide451.xml"/><Relationship Id="rId509" Type="http://schemas.openxmlformats.org/officeDocument/2006/relationships/slide" Target="slides/slide507.xml"/><Relationship Id="rId106" Type="http://schemas.openxmlformats.org/officeDocument/2006/relationships/slide" Target="slides/slide104.xml"/><Relationship Id="rId313" Type="http://schemas.openxmlformats.org/officeDocument/2006/relationships/slide" Target="slides/slide311.xml"/><Relationship Id="rId495" Type="http://schemas.openxmlformats.org/officeDocument/2006/relationships/slide" Target="slides/slide493.xml"/><Relationship Id="rId10" Type="http://schemas.openxmlformats.org/officeDocument/2006/relationships/slide" Target="slides/slide8.xml"/><Relationship Id="rId52" Type="http://schemas.openxmlformats.org/officeDocument/2006/relationships/slide" Target="slides/slide50.xml"/><Relationship Id="rId94" Type="http://schemas.openxmlformats.org/officeDocument/2006/relationships/slide" Target="slides/slide92.xml"/><Relationship Id="rId148" Type="http://schemas.openxmlformats.org/officeDocument/2006/relationships/slide" Target="slides/slide146.xml"/><Relationship Id="rId355" Type="http://schemas.openxmlformats.org/officeDocument/2006/relationships/slide" Target="slides/slide353.xml"/><Relationship Id="rId397" Type="http://schemas.openxmlformats.org/officeDocument/2006/relationships/slide" Target="slides/slide395.xml"/><Relationship Id="rId520" Type="http://schemas.openxmlformats.org/officeDocument/2006/relationships/slide" Target="slides/slide518.xml"/><Relationship Id="rId562" Type="http://schemas.openxmlformats.org/officeDocument/2006/relationships/slide" Target="slides/slide560.xml"/><Relationship Id="rId215" Type="http://schemas.openxmlformats.org/officeDocument/2006/relationships/slide" Target="slides/slide213.xml"/><Relationship Id="rId257" Type="http://schemas.openxmlformats.org/officeDocument/2006/relationships/slide" Target="slides/slide255.xml"/><Relationship Id="rId422" Type="http://schemas.openxmlformats.org/officeDocument/2006/relationships/slide" Target="slides/slide420.xml"/><Relationship Id="rId464" Type="http://schemas.openxmlformats.org/officeDocument/2006/relationships/slide" Target="slides/slide462.xml"/><Relationship Id="rId299" Type="http://schemas.openxmlformats.org/officeDocument/2006/relationships/slide" Target="slides/slide297.xml"/><Relationship Id="rId63" Type="http://schemas.openxmlformats.org/officeDocument/2006/relationships/slide" Target="slides/slide61.xml"/><Relationship Id="rId159" Type="http://schemas.openxmlformats.org/officeDocument/2006/relationships/slide" Target="slides/slide157.xml"/><Relationship Id="rId366" Type="http://schemas.openxmlformats.org/officeDocument/2006/relationships/slide" Target="slides/slide364.xml"/><Relationship Id="rId226" Type="http://schemas.openxmlformats.org/officeDocument/2006/relationships/slide" Target="slides/slide224.xml"/><Relationship Id="rId433" Type="http://schemas.openxmlformats.org/officeDocument/2006/relationships/slide" Target="slides/slide431.xml"/><Relationship Id="rId74" Type="http://schemas.openxmlformats.org/officeDocument/2006/relationships/slide" Target="slides/slide72.xml"/><Relationship Id="rId377" Type="http://schemas.openxmlformats.org/officeDocument/2006/relationships/slide" Target="slides/slide375.xml"/><Relationship Id="rId500" Type="http://schemas.openxmlformats.org/officeDocument/2006/relationships/slide" Target="slides/slide498.xml"/><Relationship Id="rId5" Type="http://schemas.openxmlformats.org/officeDocument/2006/relationships/slide" Target="slides/slide3.xml"/><Relationship Id="rId237" Type="http://schemas.openxmlformats.org/officeDocument/2006/relationships/slide" Target="slides/slide235.xml"/><Relationship Id="rId444" Type="http://schemas.openxmlformats.org/officeDocument/2006/relationships/slide" Target="slides/slide442.xml"/><Relationship Id="rId290" Type="http://schemas.openxmlformats.org/officeDocument/2006/relationships/slide" Target="slides/slide288.xml"/><Relationship Id="rId304" Type="http://schemas.openxmlformats.org/officeDocument/2006/relationships/slide" Target="slides/slide302.xml"/><Relationship Id="rId388" Type="http://schemas.openxmlformats.org/officeDocument/2006/relationships/slide" Target="slides/slide386.xml"/><Relationship Id="rId511" Type="http://schemas.openxmlformats.org/officeDocument/2006/relationships/slide" Target="slides/slide509.xml"/><Relationship Id="rId85" Type="http://schemas.openxmlformats.org/officeDocument/2006/relationships/slide" Target="slides/slide83.xml"/><Relationship Id="rId150" Type="http://schemas.openxmlformats.org/officeDocument/2006/relationships/slide" Target="slides/slide148.xml"/><Relationship Id="rId248" Type="http://schemas.openxmlformats.org/officeDocument/2006/relationships/slide" Target="slides/slide246.xml"/><Relationship Id="rId455" Type="http://schemas.openxmlformats.org/officeDocument/2006/relationships/slide" Target="slides/slide453.xml"/><Relationship Id="rId12" Type="http://schemas.openxmlformats.org/officeDocument/2006/relationships/slide" Target="slides/slide10.xml"/><Relationship Id="rId108" Type="http://schemas.openxmlformats.org/officeDocument/2006/relationships/slide" Target="slides/slide106.xml"/><Relationship Id="rId315" Type="http://schemas.openxmlformats.org/officeDocument/2006/relationships/slide" Target="slides/slide313.xml"/><Relationship Id="rId522" Type="http://schemas.openxmlformats.org/officeDocument/2006/relationships/slide" Target="slides/slide520.xml"/><Relationship Id="rId96" Type="http://schemas.openxmlformats.org/officeDocument/2006/relationships/slide" Target="slides/slide94.xml"/><Relationship Id="rId161" Type="http://schemas.openxmlformats.org/officeDocument/2006/relationships/slide" Target="slides/slide159.xml"/><Relationship Id="rId399" Type="http://schemas.openxmlformats.org/officeDocument/2006/relationships/slide" Target="slides/slide397.xml"/><Relationship Id="rId259" Type="http://schemas.openxmlformats.org/officeDocument/2006/relationships/slide" Target="slides/slide257.xml"/><Relationship Id="rId466" Type="http://schemas.openxmlformats.org/officeDocument/2006/relationships/slide" Target="slides/slide464.xml"/><Relationship Id="rId23" Type="http://schemas.openxmlformats.org/officeDocument/2006/relationships/slide" Target="slides/slide21.xml"/><Relationship Id="rId119" Type="http://schemas.openxmlformats.org/officeDocument/2006/relationships/slide" Target="slides/slide117.xml"/><Relationship Id="rId326" Type="http://schemas.openxmlformats.org/officeDocument/2006/relationships/slide" Target="slides/slide324.xml"/><Relationship Id="rId533" Type="http://schemas.openxmlformats.org/officeDocument/2006/relationships/slide" Target="slides/slide53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D080A5A1-EDC1-4C69-BACA-438BB210D6B4}" type="datetimeFigureOut">
              <a:rPr lang="en-US"/>
              <a:pPr>
                <a:defRPr/>
              </a:pPr>
              <a:t>5/23/2024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4F41EA43-FDB6-4766-9EBF-312C1C97B9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26358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CDB1E04-9C93-4F4E-87BA-65021A195A3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D3ABF13-3972-4E05-80EF-F338CA55946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1CC7930-5A0A-43A1-A8B6-156859A9720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2F070B-A29A-4E2E-BE60-51B51DD213BA}" type="slidenum">
              <a:rPr lang="ar-SA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84470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0EF34D9-C97B-4F8D-AE79-DE53FCB0E91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A419E6A-1FEF-4E4A-91CE-A51B6ED5BA8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B74B8CD-3EFA-4299-8C61-38E73B16E85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BDC5D8-CF0C-41D4-B7B6-AE34D8077BE5}" type="slidenum">
              <a:rPr lang="ar-SA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024291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52BB6F7-5CB5-4E3F-8AF4-8419F96DDA3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E2D3B6E-7A28-4BFA-95BA-BF7DD6EEBC5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62C204B-C706-4C77-AAC2-A9DCFE47A30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BBCAD7-AE33-42F1-BD1C-BB8FA736C75F}" type="slidenum">
              <a:rPr lang="ar-SA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629449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DA0A2-AD51-881E-FFF7-C9FC09AB2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>
            <a:lvl1pPr rtl="1">
              <a:defRPr sz="8000">
                <a:latin typeface="Arabic Typesetting" panose="03020402040406030203" pitchFamily="66" charset="-78"/>
                <a:cs typeface="Arabic Typesetting" panose="03020402040406030203" pitchFamily="66" charset="-78"/>
              </a:defRPr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D278284-CF32-85B2-B743-5591E83738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>
            <a:lvl1pPr marL="0" indent="0" algn="ctr">
              <a:buNone/>
              <a:defRPr sz="3200"/>
            </a:lvl1pPr>
            <a:lvl2pPr marL="457200" indent="0">
              <a:buNone/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04151919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CDB1E04-9C93-4F4E-87BA-65021A195A3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D3ABF13-3972-4E05-80EF-F338CA55946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1CC7930-5A0A-43A1-A8B6-156859A9720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1E7A3D-E83D-462E-8E22-65ED617997D8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8087847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F37F430-F16A-4C7B-B236-9408B533A45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FCABDDC-AAFF-451C-9B1A-0AD808307B8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7E087BA-7129-41A6-A6CA-AE71B84D7C4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3B47EA-5D2D-44B5-B00B-9EB09598820D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8771716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42985DA-3725-4A28-B450-8CD0D854307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98DB53C-B0ED-438B-B3D5-61AD3386505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3E02C7A-ED15-4DD4-BFFD-6670D4EAA7A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B20D4B9-0318-455C-B9C1-8BB506B47616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12970923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2092FA-E61C-4F6C-BA59-26585948875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822F7D-330A-4CF3-A8D0-6209CFD1B9A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D10388E-11D9-4277-9489-37016BD87AD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3E22B72-9C01-4C25-8037-C40ED6758063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77101303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176F40A1-B697-4F34-91E0-9ADAD6589EA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D65ABE4F-2A8D-4FA2-AE62-232FF8E9B24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88C29A7A-6BDB-4894-A7EF-1EAE1EE4D09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BCE551-000D-49CC-AA49-1672F102B6D5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99978160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D484766C-898A-454A-9A43-47A2FFDD522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85FA8736-A817-46A9-BC41-8A723AA9D2A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ADD1DB9D-71EF-4240-92E5-DBD43FACDE7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7341C89-0F5C-4636-A8F9-3DCE73C27E78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58906248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1F7B182F-A89F-43BA-8466-F84CCC25090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8FDFA919-3BC9-4AF4-A9B0-28018595B4F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5A7B8ADD-E0E6-4D30-B96C-6119333EB10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F22DD61-5DCA-4840-B9D2-BB7CCF2A78EC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75642719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F37F430-F16A-4C7B-B236-9408B533A45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FCABDDC-AAFF-451C-9B1A-0AD808307B8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7E087BA-7129-41A6-A6CA-AE71B84D7C4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B99437-0D58-4129-8E01-D07A90CDBF24}" type="slidenum">
              <a:rPr lang="ar-SA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11037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9DC5DA-E62F-4DF7-BC65-E3F5F14B85E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CD00A1-9379-4730-95BC-B6170185E0C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AFAF78-A28C-4AC3-9893-34E3C5A4D00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AE5E0F-40DD-47AB-8B4E-5124FC0C1773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14425370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8FD11B4-93D6-48E9-B18E-00886AF307E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963232C-CAB8-40A0-B0DB-06B43A470ED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EB0791F-CBA9-465D-B96B-70E2B6D4442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8105F36-3A88-4AA8-812E-AAAF0128834C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83843160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0EF34D9-C97B-4F8D-AE79-DE53FCB0E91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A419E6A-1FEF-4E4A-91CE-A51B6ED5BA8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B74B8CD-3EFA-4299-8C61-38E73B16E85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B124E7-09F0-470F-9B26-84927EE972A3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4353106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52BB6F7-5CB5-4E3F-8AF4-8419F96DDA3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E2D3B6E-7A28-4BFA-95BA-BF7DD6EEBC5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62C204B-C706-4C77-AAC2-A9DCFE47A30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278B95F-81EE-4EF0-BD0D-C29BC91CAADE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66760900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DA0A2-AD51-881E-FFF7-C9FC09AB2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>
            <a:lvl1pPr rtl="1">
              <a:defRPr sz="8000">
                <a:latin typeface="Arabic Typesetting" panose="03020402040406030203" pitchFamily="66" charset="-78"/>
                <a:cs typeface="Arabic Typesetting" panose="03020402040406030203" pitchFamily="66" charset="-78"/>
              </a:defRPr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D278284-CF32-85B2-B743-5591E83738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>
            <a:lvl1pPr marL="0" indent="0" algn="ctr">
              <a:buNone/>
              <a:defRPr sz="3200"/>
            </a:lvl1pPr>
            <a:lvl2pPr marL="457200" indent="0">
              <a:buNone/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69194277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42985DA-3725-4A28-B450-8CD0D854307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98DB53C-B0ED-438B-B3D5-61AD3386505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3E02C7A-ED15-4DD4-BFFD-6670D4EAA7A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0C931B-E70E-40D2-A628-EFC97628D559}" type="slidenum">
              <a:rPr lang="ar-SA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346077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2092FA-E61C-4F6C-BA59-26585948875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822F7D-330A-4CF3-A8D0-6209CFD1B9A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D10388E-11D9-4277-9489-37016BD87AD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61430F-58DC-4FE3-A6FA-D78CB6B99660}" type="slidenum">
              <a:rPr lang="ar-SA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586063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176F40A1-B697-4F34-91E0-9ADAD6589EA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D65ABE4F-2A8D-4FA2-AE62-232FF8E9B24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88C29A7A-6BDB-4894-A7EF-1EAE1EE4D09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8FC74F-5999-4CB2-96F9-143CC6E54124}" type="slidenum">
              <a:rPr lang="ar-SA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032916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D484766C-898A-454A-9A43-47A2FFDD522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85FA8736-A817-46A9-BC41-8A723AA9D2A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ADD1DB9D-71EF-4240-92E5-DBD43FACDE7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CF14D5-AC68-43EF-BE94-3414BAC4B60B}" type="slidenum">
              <a:rPr lang="ar-SA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848506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1F7B182F-A89F-43BA-8466-F84CCC25090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8FDFA919-3BC9-4AF4-A9B0-28018595B4F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5A7B8ADD-E0E6-4D30-B96C-6119333EB10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322E8F-F7F7-4CC3-9B0F-DEFEBB2C96D4}" type="slidenum">
              <a:rPr lang="ar-SA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217822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9DC5DA-E62F-4DF7-BC65-E3F5F14B85E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CD00A1-9379-4730-95BC-B6170185E0C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AFAF78-A28C-4AC3-9893-34E3C5A4D00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4FF771-8C06-4730-ADDA-0917123BD08C}" type="slidenum">
              <a:rPr lang="ar-SA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611181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8FD11B4-93D6-48E9-B18E-00886AF307E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963232C-CAB8-40A0-B0DB-06B43A470ED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EB0791F-CBA9-465D-B96B-70E2B6D4442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307DFB-11DB-483C-AC83-3CF045106A9A}" type="slidenum">
              <a:rPr lang="ar-SA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548535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D4405A52-8C2E-40A2-8620-AAFB51FB30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US" altLang="en-US" dirty="0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5E1A9FA4-1C7D-46F2-8CF7-948B1921E7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US" altLang="en-US" dirty="0"/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B138A590-10C0-4C1A-8545-4901061CC0FB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E3836F13-8176-4C82-A792-F06ED1C8725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F3DF23F8-A0C4-4683-B9D8-078DC22E960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>
              <a:defRPr/>
            </a:pPr>
            <a:fld id="{E778444E-E1E0-4734-A2EB-CE3398C3C909}" type="slidenum">
              <a:rPr lang="ar-SA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239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>
    <p:fade/>
  </p:transition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Calibri Light" panose="020F0302020204030204" pitchFamily="34" charset="0"/>
          <a:ea typeface="+mj-ea"/>
          <a:cs typeface="Calibri Light" panose="020F0302020204030204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rgbClr val="000066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D4405A52-8C2E-40A2-8620-AAFB51FB30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5E1A9FA4-1C7D-46F2-8CF7-948B1921E7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B138A590-10C0-4C1A-8545-4901061CC0FB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E3836F13-8176-4C82-A792-F06ED1C8725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F3DF23F8-A0C4-4683-B9D8-078DC22E960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0543D2D5-7C63-49C9-A11D-E57D636DA732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51255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ransition>
    <p:fade/>
  </p:transition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Calibri Light" panose="020F0302020204030204" pitchFamily="34" charset="0"/>
          <a:ea typeface="+mj-ea"/>
          <a:cs typeface="Calibri Light" panose="020F030202020403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rgbClr val="000066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AC058F4-8092-7F8E-980E-595091FCF798}"/>
              </a:ext>
            </a:extLst>
          </p:cNvPr>
          <p:cNvSpPr txBox="1"/>
          <p:nvPr/>
        </p:nvSpPr>
        <p:spPr>
          <a:xfrm>
            <a:off x="3046513" y="44624"/>
            <a:ext cx="31935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7200">
                <a:solidFill>
                  <a:srgbClr val="000066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defRPr>
            </a:lvl1pPr>
          </a:lstStyle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1600" b="0" i="0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بسم الله الرحمن الرحيم</a:t>
            </a:r>
            <a:r>
              <a:rPr kumimoji="0" lang="en-CA" sz="1600" b="0" i="0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         	   </a:t>
            </a:r>
            <a:r>
              <a:rPr kumimoji="0" lang="ar-EG" sz="1600" b="0" i="0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اللهم عجل لوليك الفرج</a:t>
            </a:r>
            <a:endParaRPr kumimoji="0" lang="en-CA" sz="1600" b="0" i="0" u="none" strike="noStrike" kern="1200" cap="none" spc="0" normalizeH="0" baseline="0" noProof="0" dirty="0">
              <a:ln>
                <a:noFill/>
              </a:ln>
              <a:solidFill>
                <a:srgbClr val="127274"/>
              </a:solidFill>
              <a:effectLst/>
              <a:uLnTx/>
              <a:uFillTx/>
              <a:latin typeface="Abbas" panose="02000000000000000000" pitchFamily="2" charset="-78"/>
              <a:ea typeface="+mn-ea"/>
              <a:cs typeface="Abbas" panose="02000000000000000000" pitchFamily="2" charset="-78"/>
            </a:endParaRPr>
          </a:p>
        </p:txBody>
      </p:sp>
      <p:pic>
        <p:nvPicPr>
          <p:cNvPr id="6" name="Picture 5" descr="A picture containing diagram&#10;&#10;Description automatically generated">
            <a:extLst>
              <a:ext uri="{FF2B5EF4-FFF2-40B4-BE49-F238E27FC236}">
                <a16:creationId xmlns:a16="http://schemas.microsoft.com/office/drawing/2014/main" id="{485A370B-86C7-A74B-345F-62BD5BF904B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4232" y="332656"/>
            <a:ext cx="3803256" cy="537976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92170D6-7FFF-3281-75E9-55571870E894}"/>
              </a:ext>
            </a:extLst>
          </p:cNvPr>
          <p:cNvSpPr txBox="1"/>
          <p:nvPr/>
        </p:nvSpPr>
        <p:spPr>
          <a:xfrm>
            <a:off x="2328677" y="2492896"/>
            <a:ext cx="399821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7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دعاء الجوشن الكبير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E29220-8368-0C85-B81C-FFC0AC094D33}"/>
              </a:ext>
            </a:extLst>
          </p:cNvPr>
          <p:cNvSpPr txBox="1"/>
          <p:nvPr/>
        </p:nvSpPr>
        <p:spPr>
          <a:xfrm>
            <a:off x="204512" y="5373216"/>
            <a:ext cx="8432979" cy="1389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ur-PK" sz="2400" b="0" i="0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وَنُرِيدُ أَن نَّمُنَّ عَلَى الَّذِينَ اسْتُضْعِفُوا فِي الْأَرْضِ وَنَجْعَلَهُمْ أَئِمَّةً وَنَجْعَلَهُمُ الْوَارِثِينَ </a:t>
            </a:r>
            <a:endParaRPr kumimoji="0" lang="en-CA" sz="2400" b="0" i="0" u="none" strike="noStrike" kern="1200" cap="none" spc="0" normalizeH="0" baseline="0" noProof="0" dirty="0">
              <a:ln>
                <a:noFill/>
              </a:ln>
              <a:solidFill>
                <a:srgbClr val="127274"/>
              </a:solidFill>
              <a:effectLst/>
              <a:uLnTx/>
              <a:uFillTx/>
              <a:latin typeface="Abbas" panose="02000000000000000000" pitchFamily="2" charset="-78"/>
              <a:ea typeface="+mn-ea"/>
              <a:cs typeface="Abbas" panose="02000000000000000000" pitchFamily="2" charset="-78"/>
            </a:endParaRPr>
          </a:p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r-PK" sz="14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‎</a:t>
            </a: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And We desired to show favor upon those who were abased in the land, </a:t>
            </a:r>
          </a:p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and to make them imams, and to make them the heirs,</a:t>
            </a:r>
          </a:p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(Surah </a:t>
            </a:r>
            <a:r>
              <a:rPr kumimoji="0" lang="en-US" sz="1200" b="0" i="1" u="none" strike="noStrike" kern="1200" cap="none" spc="0" normalizeH="0" baseline="0" noProof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Qasas: 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5)</a:t>
            </a:r>
            <a:endParaRPr kumimoji="0" lang="en-CA" sz="1200" b="0" i="1" u="none" strike="noStrike" kern="1200" cap="none" spc="0" normalizeH="0" baseline="0" noProof="0" dirty="0">
              <a:ln>
                <a:noFill/>
              </a:ln>
              <a:solidFill>
                <a:srgbClr val="127274"/>
              </a:solidFill>
              <a:effectLst/>
              <a:uLnTx/>
              <a:uFillTx/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482CBF9-E447-FA79-0E81-D629672FEEB1}"/>
              </a:ext>
            </a:extLst>
          </p:cNvPr>
          <p:cNvSpPr txBox="1"/>
          <p:nvPr/>
        </p:nvSpPr>
        <p:spPr>
          <a:xfrm>
            <a:off x="8328248" y="5877272"/>
            <a:ext cx="3515224" cy="6639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r-PK" sz="1400" b="0" i="0" u="none" strike="noStrike" kern="1200" cap="none" spc="0" normalizeH="0" baseline="0" noProof="0" dirty="0">
                <a:ln>
                  <a:noFill/>
                </a:ln>
                <a:solidFill>
                  <a:srgbClr val="7F472E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إِنَّهُمْ يَرَوْنَهُ بَعِيداً وَنَرَاهُ قَرِيباً</a:t>
            </a:r>
            <a:endParaRPr kumimoji="0" lang="en-CA" sz="1400" b="0" i="0" u="none" strike="noStrike" kern="1200" cap="none" spc="0" normalizeH="0" baseline="0" noProof="0" dirty="0">
              <a:ln>
                <a:noFill/>
              </a:ln>
              <a:solidFill>
                <a:srgbClr val="7F472E"/>
              </a:solidFill>
              <a:effectLst/>
              <a:uLnTx/>
              <a:uFillTx/>
              <a:latin typeface="Abbas" panose="02000000000000000000" pitchFamily="2" charset="-78"/>
              <a:ea typeface="+mn-ea"/>
              <a:cs typeface="Abbas" panose="02000000000000000000" pitchFamily="2" charset="-78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1" u="none" strike="noStrike" kern="1200" cap="none" spc="0" normalizeH="0" baseline="0" noProof="0" dirty="0">
                <a:ln>
                  <a:noFill/>
                </a:ln>
                <a:solidFill>
                  <a:srgbClr val="7F472E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Surely, they see it to be far off, and We see it near</a:t>
            </a:r>
            <a:endParaRPr kumimoji="0" lang="en-CA" sz="1100" b="0" i="1" u="none" strike="noStrike" kern="1200" cap="none" spc="0" normalizeH="0" baseline="0" noProof="0" dirty="0">
              <a:ln>
                <a:noFill/>
              </a:ln>
              <a:solidFill>
                <a:srgbClr val="7F472E"/>
              </a:solidFill>
              <a:effectLst/>
              <a:uLnTx/>
              <a:uFillTx/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8015285-864E-CEB3-E321-EF96BAE19BFC}"/>
              </a:ext>
            </a:extLst>
          </p:cNvPr>
          <p:cNvGrpSpPr/>
          <p:nvPr/>
        </p:nvGrpSpPr>
        <p:grpSpPr>
          <a:xfrm>
            <a:off x="2910799" y="3635732"/>
            <a:ext cx="2609137" cy="369332"/>
            <a:chOff x="3738690" y="1030144"/>
            <a:chExt cx="2609137" cy="36933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80BBE72-1CAF-03C6-7CC1-981DCA294062}"/>
                </a:ext>
              </a:extLst>
            </p:cNvPr>
            <p:cNvSpPr txBox="1"/>
            <p:nvPr/>
          </p:nvSpPr>
          <p:spPr>
            <a:xfrm>
              <a:off x="3738690" y="1030144"/>
              <a:ext cx="22322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Calibri Light" panose="020F0302020204030204" pitchFamily="34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Courtesy of </a:t>
              </a:r>
            </a:p>
          </p:txBody>
        </p:sp>
        <p:pic>
          <p:nvPicPr>
            <p:cNvPr id="13" name="Picture 12" descr="Logo&#10;&#10;Description automatically generated">
              <a:extLst>
                <a:ext uri="{FF2B5EF4-FFF2-40B4-BE49-F238E27FC236}">
                  <a16:creationId xmlns:a16="http://schemas.microsoft.com/office/drawing/2014/main" id="{7A498940-6FAA-9858-2AD5-3DF71881CC9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67285" y="1074091"/>
              <a:ext cx="880542" cy="2146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21323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غَافِرَ الْخَطِيئَاتِ</a:t>
            </a:r>
            <a:br>
              <a:rPr lang="ar-SA" dirty="0"/>
            </a:br>
            <a:r>
              <a:rPr lang="ar-SA" dirty="0"/>
              <a:t>يَا مُعْطِيَ </a:t>
            </a:r>
            <a:r>
              <a:rPr lang="ar-SA" dirty="0" err="1"/>
              <a:t>الْمَسْأَلاتِ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Forgiver of evil deeds, O Granter of requests,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5D585F8-9C6F-A4C1-678A-C8F0FE2C7A80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2</a:t>
            </a:r>
            <a:endParaRPr lang="en-CA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مَنْ هُوَ فِي حِكْمَتِهِ لَطِيفٌ</a:t>
            </a:r>
            <a:br>
              <a:rPr lang="ar-SA" dirty="0"/>
            </a:br>
            <a:r>
              <a:rPr lang="ar-SA" dirty="0"/>
              <a:t>يَا مَنْ هُوَ فِي لُطْفِهِ قَدِيمٌ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He Who is Subtle in his Wisdom,</a:t>
            </a:r>
          </a:p>
          <a:p>
            <a:r>
              <a:rPr lang="en-US" dirty="0"/>
              <a:t>O He Who is Eternal in His Kindness.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E509071-AD9F-3E89-1B5D-6A52D7CA8272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18</a:t>
            </a:r>
            <a:endParaRPr lang="en-CA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سُبْحَانَكَ يَا لا إِلٰهَ إِلاّ أَنْتَ</a:t>
            </a:r>
            <a:br>
              <a:rPr lang="ar-SA" dirty="0"/>
            </a:br>
            <a:r>
              <a:rPr lang="ar-SA" dirty="0"/>
              <a:t>الغَوْثَ </a:t>
            </a:r>
            <a:r>
              <a:rPr lang="ar-SA" dirty="0" err="1"/>
              <a:t>الغَوْثَ</a:t>
            </a:r>
            <a:r>
              <a:rPr lang="ar-SA" dirty="0"/>
              <a:t> خَلِّصْنا مِنَ النّارِ يا رَبِّ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Praise be to You, there is no god but You, </a:t>
            </a:r>
          </a:p>
          <a:p>
            <a:r>
              <a:rPr lang="en-US" dirty="0"/>
              <a:t>[I beseech you for] relief, relief,</a:t>
            </a:r>
          </a:p>
          <a:p>
            <a:r>
              <a:rPr lang="en-US" dirty="0"/>
              <a:t>Protect us from the Fire, O Lord. </a:t>
            </a:r>
          </a:p>
        </p:txBody>
      </p:sp>
    </p:spTree>
    <p:extLst>
      <p:ext uri="{BB962C8B-B14F-4D97-AF65-F5344CB8AC3E}">
        <p14:creationId xmlns:p14="http://schemas.microsoft.com/office/powerpoint/2010/main" val="1183518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مَنْ لا يُرْجٰى إِلاَّ فَضْلُهُ</a:t>
            </a:r>
            <a:br>
              <a:rPr lang="en-US" dirty="0"/>
            </a:br>
            <a:r>
              <a:rPr lang="ar-SA" dirty="0"/>
              <a:t>يَا مَنْ لا يُسْأَلُ إِلاَّ عَفْوُهُ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0" y="4495801"/>
            <a:ext cx="12268200" cy="1905000"/>
          </a:xfrm>
        </p:spPr>
        <p:txBody>
          <a:bodyPr/>
          <a:lstStyle/>
          <a:p>
            <a:r>
              <a:rPr lang="en-US" dirty="0"/>
              <a:t>O He, from Whom no hope is entertained save by His Grace,</a:t>
            </a:r>
          </a:p>
          <a:p>
            <a:r>
              <a:rPr lang="en-US" dirty="0"/>
              <a:t>O He, from Whom nothing is begged save His Pardon,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A91A5CD-AB65-91A7-61C7-B92CF28530A0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19</a:t>
            </a:r>
            <a:endParaRPr lang="en-CA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مَنْ لا يُنْظَرُ إِلاَّ بِرُّهُ</a:t>
            </a:r>
            <a:br>
              <a:rPr lang="en-US" dirty="0"/>
            </a:br>
            <a:r>
              <a:rPr lang="ar-SA" dirty="0"/>
              <a:t>يَا مَنْ لا يُخَافُ إِلاَّ عَدْلُهُ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0" y="4495801"/>
            <a:ext cx="12192000" cy="1905000"/>
          </a:xfrm>
        </p:spPr>
        <p:txBody>
          <a:bodyPr/>
          <a:lstStyle/>
          <a:p>
            <a:r>
              <a:rPr lang="en-US" dirty="0"/>
              <a:t>O He, of Whom nothing is seen save His Goodness,</a:t>
            </a:r>
          </a:p>
          <a:p>
            <a:r>
              <a:rPr lang="en-US" dirty="0"/>
              <a:t>O He, from Whom nothing is feared save His Justice,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C473020-4B89-C6CE-701E-C9088F79F804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19</a:t>
            </a:r>
            <a:endParaRPr lang="en-CA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مَنْ لا يَدُومُ إِلاَّ مُلْكُهُ</a:t>
            </a:r>
            <a:br>
              <a:rPr lang="en-US" dirty="0"/>
            </a:br>
            <a:r>
              <a:rPr lang="ar-SA" dirty="0"/>
              <a:t>يَا مَنْ لا سُلْطَانَ إِلاَّ سُلْطَانُهُ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He, Whose sovereignty alone of eternal,</a:t>
            </a:r>
          </a:p>
          <a:p>
            <a:r>
              <a:rPr lang="en-US" dirty="0"/>
              <a:t>O He, Who alone has true majesty,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C767E2C-5C1A-F36C-2206-9F528A29F3ED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19</a:t>
            </a:r>
            <a:endParaRPr lang="en-CA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مَنْ وَسِعَتْ كُلَّ </a:t>
            </a:r>
            <a:r>
              <a:rPr lang="ar-SA" dirty="0" err="1"/>
              <a:t>شَیْ‏ءٍ</a:t>
            </a:r>
            <a:r>
              <a:rPr lang="ar-SA" dirty="0"/>
              <a:t> رَحْمَتُهُ</a:t>
            </a:r>
            <a:br>
              <a:rPr lang="en-US" dirty="0"/>
            </a:br>
            <a:r>
              <a:rPr lang="ar-SA" dirty="0"/>
              <a:t>يَا مَنْ سَبَقَتْ رَحْمَتُهُ غَضَبَهُ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He, Whose blessings extend to all,</a:t>
            </a:r>
          </a:p>
          <a:p>
            <a:r>
              <a:rPr lang="en-US" dirty="0"/>
              <a:t>O He, Whose Wrath is surpassed by His Mercy,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184F55-C100-1A51-81A6-C86A4231AAF8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19</a:t>
            </a:r>
            <a:endParaRPr lang="en-CA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مَنْ أَحَاطَ بِكُلِّ </a:t>
            </a:r>
            <a:r>
              <a:rPr lang="ar-SA" dirty="0" err="1"/>
              <a:t>شَیْ‏ءٍ</a:t>
            </a:r>
            <a:r>
              <a:rPr lang="ar-SA" dirty="0"/>
              <a:t> عِلْمُهُ</a:t>
            </a:r>
            <a:br>
              <a:rPr lang="en-US" dirty="0"/>
            </a:br>
            <a:r>
              <a:rPr lang="ar-SA" dirty="0"/>
              <a:t>يَا مَنْ لَيْسَ أَحَدٌ مِثْلَهُ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0" y="4495801"/>
            <a:ext cx="12192000" cy="1905000"/>
          </a:xfrm>
        </p:spPr>
        <p:txBody>
          <a:bodyPr/>
          <a:lstStyle/>
          <a:p>
            <a:r>
              <a:rPr lang="en-US" dirty="0"/>
              <a:t>O He, Whose knowledge encompasses everything,</a:t>
            </a:r>
          </a:p>
          <a:p>
            <a:r>
              <a:rPr lang="en-US" dirty="0"/>
              <a:t>O He, Who is without equal,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75928BF-9D20-CD88-2D76-6B762BC41E08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19</a:t>
            </a:r>
            <a:endParaRPr lang="en-CA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سُبْحَانَكَ يَا لا إِلٰهَ إِلاّ أَنْتَ</a:t>
            </a:r>
            <a:br>
              <a:rPr lang="ar-SA" dirty="0"/>
            </a:br>
            <a:r>
              <a:rPr lang="ar-SA" dirty="0"/>
              <a:t>الغَوْثَ </a:t>
            </a:r>
            <a:r>
              <a:rPr lang="ar-SA" dirty="0" err="1"/>
              <a:t>الغَوْثَ</a:t>
            </a:r>
            <a:r>
              <a:rPr lang="ar-SA" dirty="0"/>
              <a:t> خَلِّصْنا مِنَ النّارِ يا رَبِّ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Praise be to You, there is no god but You, </a:t>
            </a:r>
          </a:p>
          <a:p>
            <a:r>
              <a:rPr lang="en-US" dirty="0"/>
              <a:t>[I beseech you for] relief, relief,</a:t>
            </a:r>
          </a:p>
          <a:p>
            <a:r>
              <a:rPr lang="en-US" dirty="0"/>
              <a:t>Protect us from the Fire, O Lord. </a:t>
            </a:r>
          </a:p>
        </p:txBody>
      </p:sp>
    </p:spTree>
    <p:extLst>
      <p:ext uri="{BB962C8B-B14F-4D97-AF65-F5344CB8AC3E}">
        <p14:creationId xmlns:p14="http://schemas.microsoft.com/office/powerpoint/2010/main" val="435939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فَارِجَ الْهَمِّ</a:t>
            </a:r>
            <a:br>
              <a:rPr lang="ar-SA" dirty="0"/>
            </a:br>
            <a:r>
              <a:rPr lang="ar-SA" dirty="0"/>
              <a:t>يَا كَاشِفَ الْغَمِّ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Remover of anxiety,</a:t>
            </a:r>
          </a:p>
          <a:p>
            <a:r>
              <a:rPr lang="en-US" dirty="0"/>
              <a:t>O Expeller of sorrow,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436D5B8-A1ED-9BE9-551D-C5CADD35BC01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20</a:t>
            </a:r>
            <a:endParaRPr lang="en-CA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غَافِرَ الذَّنْبِ</a:t>
            </a:r>
            <a:br>
              <a:rPr lang="ar-SA" dirty="0"/>
            </a:br>
            <a:r>
              <a:rPr lang="ar-SA" dirty="0"/>
              <a:t>يَا قَابِلَ التَّوْبِ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Forgiver of sins,</a:t>
            </a:r>
          </a:p>
          <a:p>
            <a:r>
              <a:rPr lang="en-US" dirty="0"/>
              <a:t>O Acceptor of repentance,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57EC6BC-48CA-F365-19B0-E21E08665056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20</a:t>
            </a:r>
            <a:endParaRPr lang="en-CA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قَابِلَ </a:t>
            </a:r>
            <a:r>
              <a:rPr lang="ar-SA" dirty="0" err="1"/>
              <a:t>التَّوْبَاتِ</a:t>
            </a:r>
            <a:br>
              <a:rPr lang="ar-SA" dirty="0"/>
            </a:br>
            <a:r>
              <a:rPr lang="ar-SA" dirty="0"/>
              <a:t>يَا سَامِعَ الأَصْوَاتِ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Acceptor of repentance, O Hearer of voices,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E8F715C-72B2-870F-59B7-31250B753C22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2</a:t>
            </a:r>
            <a:endParaRPr lang="en-CA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خَاِلقَ الْخَلْقِ</a:t>
            </a:r>
            <a:br>
              <a:rPr lang="en-US" dirty="0"/>
            </a:br>
            <a:r>
              <a:rPr lang="ar-SA" dirty="0"/>
              <a:t>يَا صَادِقَ الْوَعْدِ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Creator of creatures,</a:t>
            </a:r>
          </a:p>
          <a:p>
            <a:r>
              <a:rPr lang="en-US" dirty="0"/>
              <a:t>O Truthful in promises,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6604FE9-62F8-A984-0FC3-63297331992E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20</a:t>
            </a:r>
            <a:endParaRPr lang="en-CA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مُوفِي الْعَهْدِ</a:t>
            </a:r>
            <a:br>
              <a:rPr lang="ar-SA" dirty="0"/>
            </a:br>
            <a:r>
              <a:rPr lang="ar-SA" dirty="0"/>
              <a:t>يَا عَالِمَ السِّرِّ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Fulfiller of promises,</a:t>
            </a:r>
          </a:p>
          <a:p>
            <a:r>
              <a:rPr lang="en-US" dirty="0"/>
              <a:t>O Knower of secrets,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B2CADC8-FF04-2E31-0E08-069F653F2A55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20</a:t>
            </a:r>
            <a:endParaRPr lang="en-CA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فَاِلقَ الْحَبِّ</a:t>
            </a:r>
            <a:br>
              <a:rPr lang="en-US" dirty="0"/>
            </a:br>
            <a:r>
              <a:rPr lang="ar-SA" dirty="0"/>
              <a:t>يَا رَازِقَ الْأَنَامِ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Splitter of seed,</a:t>
            </a:r>
          </a:p>
          <a:p>
            <a:r>
              <a:rPr lang="en-US" dirty="0"/>
              <a:t>O Provider for creatures.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232779A-118C-CFCF-60D8-B6FF5A419460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20</a:t>
            </a:r>
            <a:endParaRPr lang="en-CA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سُبْحَانَكَ يَا لا إِلٰهَ إِلاّ أَنْتَ</a:t>
            </a:r>
            <a:br>
              <a:rPr lang="ar-SA" dirty="0"/>
            </a:br>
            <a:r>
              <a:rPr lang="ar-SA" dirty="0"/>
              <a:t>الغَوْثَ </a:t>
            </a:r>
            <a:r>
              <a:rPr lang="ar-SA" dirty="0" err="1"/>
              <a:t>الغَوْثَ</a:t>
            </a:r>
            <a:r>
              <a:rPr lang="ar-SA" dirty="0"/>
              <a:t> خَلِّصْنا مِنَ النّارِ يا رَبِّ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Praise be to You, there is no god but You, </a:t>
            </a:r>
          </a:p>
          <a:p>
            <a:r>
              <a:rPr lang="en-US" dirty="0"/>
              <a:t>[I beseech you for] relief, relief,</a:t>
            </a:r>
          </a:p>
          <a:p>
            <a:r>
              <a:rPr lang="en-US" dirty="0"/>
              <a:t>Protect us from the Fire, O Lord. </a:t>
            </a:r>
          </a:p>
        </p:txBody>
      </p:sp>
    </p:spTree>
    <p:extLst>
      <p:ext uri="{BB962C8B-B14F-4D97-AF65-F5344CB8AC3E}">
        <p14:creationId xmlns:p14="http://schemas.microsoft.com/office/powerpoint/2010/main" val="1388253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اَللّٰهُمَّ إِنِّي أَسْأَلُكَ بِاسْمِكَ</a:t>
            </a:r>
            <a:r>
              <a:rPr lang="en-US" dirty="0"/>
              <a:t> </a:t>
            </a:r>
            <a:r>
              <a:rPr lang="ar-SA" dirty="0"/>
              <a:t>يَا عَلِيُّ يَا وَفِيُّ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Allah, verily I beseech You in Your name:</a:t>
            </a:r>
          </a:p>
          <a:p>
            <a:r>
              <a:rPr lang="en-US" dirty="0"/>
              <a:t>O High, O Perfect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C468242-0FE8-0599-6DE2-F4DB236C0F0E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21</a:t>
            </a:r>
            <a:endParaRPr lang="en-CA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غَنِيُّ يَا مَلِيُّ</a:t>
            </a:r>
            <a:r>
              <a:rPr lang="en-US" dirty="0"/>
              <a:t> </a:t>
            </a:r>
            <a:r>
              <a:rPr lang="ar-SA" dirty="0"/>
              <a:t>يَا حَفِيُّ يَا رَضِيُّ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Independent, O Rich,</a:t>
            </a:r>
          </a:p>
          <a:p>
            <a:r>
              <a:rPr lang="en-US" dirty="0"/>
              <a:t>O Kind, O Agreeable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5A59FDC-DDAE-2C33-3815-52B412F056C7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21</a:t>
            </a:r>
            <a:endParaRPr lang="en-CA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زَكِيُّ يَا بَدِيُّ</a:t>
            </a:r>
            <a:r>
              <a:rPr lang="en-US" dirty="0"/>
              <a:t> </a:t>
            </a:r>
            <a:r>
              <a:rPr lang="ar-SA" dirty="0"/>
              <a:t>يَا قَوِيُّ يَا وَلِيُّ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Purifier, O Eternal,</a:t>
            </a:r>
          </a:p>
          <a:p>
            <a:r>
              <a:rPr lang="en-US" dirty="0"/>
              <a:t>O Mighty, O Friend.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703A65D-D0DF-043B-5106-D614E654BA57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21</a:t>
            </a:r>
            <a:endParaRPr lang="en-CA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سُبْحَانَكَ يَا لا إِلٰهَ إِلاّ أَنْتَ</a:t>
            </a:r>
            <a:br>
              <a:rPr lang="ar-SA" dirty="0"/>
            </a:br>
            <a:r>
              <a:rPr lang="ar-SA" dirty="0"/>
              <a:t>الغَوْثَ </a:t>
            </a:r>
            <a:r>
              <a:rPr lang="ar-SA" dirty="0" err="1"/>
              <a:t>الغَوْثَ</a:t>
            </a:r>
            <a:r>
              <a:rPr lang="ar-SA" dirty="0"/>
              <a:t> خَلِّصْنا مِنَ النّارِ يا رَبِّ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Praise be to You, there is no god but You, </a:t>
            </a:r>
          </a:p>
          <a:p>
            <a:r>
              <a:rPr lang="en-US" dirty="0"/>
              <a:t>[I beseech you for] relief, relief,</a:t>
            </a:r>
          </a:p>
          <a:p>
            <a:r>
              <a:rPr lang="en-US" dirty="0"/>
              <a:t>Protect us from the Fire, O Lord. </a:t>
            </a:r>
          </a:p>
        </p:txBody>
      </p:sp>
    </p:spTree>
    <p:extLst>
      <p:ext uri="{BB962C8B-B14F-4D97-AF65-F5344CB8AC3E}">
        <p14:creationId xmlns:p14="http://schemas.microsoft.com/office/powerpoint/2010/main" val="522927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مَنْ أَظْهَرَ الْجَمِيلَ</a:t>
            </a:r>
            <a:br>
              <a:rPr lang="en-US" dirty="0"/>
            </a:br>
            <a:r>
              <a:rPr lang="ar-SA" dirty="0"/>
              <a:t>يَا مَنْ سَتَرَ الْقَبِيحَ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He, Who reveals virtue,</a:t>
            </a:r>
          </a:p>
          <a:p>
            <a:r>
              <a:rPr lang="en-US" dirty="0"/>
              <a:t>O He, Who conceals vice,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B95E1C6-8F75-F84F-4A00-60EB372AA23B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22</a:t>
            </a:r>
            <a:endParaRPr lang="en-CA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مَنْ لَمْ يُؤَاخِذْ بِالْجَرِيرَةِ</a:t>
            </a:r>
            <a:br>
              <a:rPr lang="en-US" dirty="0"/>
            </a:br>
            <a:r>
              <a:rPr lang="ar-SA" dirty="0"/>
              <a:t>يَا مَنْ لَمْ يَهْتِكِ السِّتْرَ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0" y="4495801"/>
            <a:ext cx="12192000" cy="1905000"/>
          </a:xfrm>
        </p:spPr>
        <p:txBody>
          <a:bodyPr/>
          <a:lstStyle/>
          <a:p>
            <a:r>
              <a:rPr lang="en-US" dirty="0"/>
              <a:t>O He Who does not call to severe account for sins,</a:t>
            </a:r>
          </a:p>
          <a:p>
            <a:r>
              <a:rPr lang="en-US" dirty="0"/>
              <a:t>O He, Who does not disclose the disgrace of his servants,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32BF307-F121-0136-3FE2-F72D1CD087F8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22</a:t>
            </a:r>
            <a:endParaRPr lang="en-CA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عَالِمَ الْخَفِيَّاتِ</a:t>
            </a:r>
            <a:br>
              <a:rPr lang="ar-SA" dirty="0"/>
            </a:br>
            <a:r>
              <a:rPr lang="ar-SA" dirty="0"/>
              <a:t>يَا دَافِعَ </a:t>
            </a:r>
            <a:r>
              <a:rPr lang="ar-SA" dirty="0" err="1"/>
              <a:t>الْبَلِيَّاتِ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Knower of attributes, O </a:t>
            </a:r>
            <a:r>
              <a:rPr lang="en-US" dirty="0" err="1"/>
              <a:t>Repeller</a:t>
            </a:r>
            <a:r>
              <a:rPr lang="en-US" dirty="0"/>
              <a:t> of calamities.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AB7080-C751-BD50-57CB-70914E74492F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2</a:t>
            </a:r>
            <a:endParaRPr lang="en-CA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عَظِيمَ الْعَفْوِ</a:t>
            </a:r>
            <a:br>
              <a:rPr lang="en-US" dirty="0"/>
            </a:br>
            <a:r>
              <a:rPr lang="ar-SA" dirty="0"/>
              <a:t>يَا حَسَنَ التَّجَاوُزِ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He, Who is the best forgiver,</a:t>
            </a:r>
          </a:p>
          <a:p>
            <a:r>
              <a:rPr lang="en-US" dirty="0"/>
              <a:t>O He, Who overlooks </a:t>
            </a:r>
            <a:r>
              <a:rPr lang="en-US" dirty="0" err="1"/>
              <a:t>errancy</a:t>
            </a:r>
            <a:r>
              <a:rPr lang="en-US" dirty="0"/>
              <a:t>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AE84C50-373F-8697-EECB-06019085DCEF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22</a:t>
            </a:r>
            <a:endParaRPr lang="en-CA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وَاسِعَ الْمَغْفِرَةِ</a:t>
            </a:r>
            <a:br>
              <a:rPr lang="en-US" dirty="0"/>
            </a:br>
            <a:r>
              <a:rPr lang="ar-SA" dirty="0"/>
              <a:t>يَا بَاسِطَ الْيَدَيْنِ بِالرَّحْمَةِ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0" y="4495801"/>
            <a:ext cx="12192000" cy="1905000"/>
          </a:xfrm>
        </p:spPr>
        <p:txBody>
          <a:bodyPr/>
          <a:lstStyle/>
          <a:p>
            <a:r>
              <a:rPr lang="en-US" dirty="0"/>
              <a:t>O He, Whose forgiveness extends over all.</a:t>
            </a:r>
          </a:p>
          <a:p>
            <a:r>
              <a:rPr lang="en-US" dirty="0"/>
              <a:t>O He, Whose Hands are stretched forth in mercy,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DE20655-284F-1FC0-2945-212BDE48F79D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22</a:t>
            </a:r>
            <a:endParaRPr lang="en-CA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صَاحِبَ كُلِّ نَجْوٰى</a:t>
            </a:r>
            <a:br>
              <a:rPr lang="ar-SA" dirty="0"/>
            </a:br>
            <a:r>
              <a:rPr lang="ar-SA" dirty="0"/>
              <a:t>يَا مُنْتَهٰى كُلِّ شَكْوٰى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He, Who knows all secrets,</a:t>
            </a:r>
          </a:p>
          <a:p>
            <a:r>
              <a:rPr lang="en-US" dirty="0"/>
              <a:t>O He, to Whom all complaints are directed.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FBE608F-C89F-F727-81BA-F4876C9F3449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22</a:t>
            </a:r>
            <a:endParaRPr lang="en-CA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سُبْحَانَكَ يَا لا إِلٰهَ إِلاّ أَنْتَ</a:t>
            </a:r>
            <a:br>
              <a:rPr lang="ar-SA" dirty="0"/>
            </a:br>
            <a:r>
              <a:rPr lang="ar-SA" dirty="0"/>
              <a:t>الغَوْثَ </a:t>
            </a:r>
            <a:r>
              <a:rPr lang="ar-SA" dirty="0" err="1"/>
              <a:t>الغَوْثَ</a:t>
            </a:r>
            <a:r>
              <a:rPr lang="ar-SA" dirty="0"/>
              <a:t> خَلِّصْنا مِنَ النّارِ يا رَبِّ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Praise be to You, there is no god but You, </a:t>
            </a:r>
          </a:p>
          <a:p>
            <a:r>
              <a:rPr lang="en-US" dirty="0"/>
              <a:t>[I beseech you for] relief, relief,</a:t>
            </a:r>
          </a:p>
          <a:p>
            <a:r>
              <a:rPr lang="en-US" dirty="0"/>
              <a:t>Protect us from the Fire, O Lord. </a:t>
            </a:r>
          </a:p>
        </p:txBody>
      </p:sp>
    </p:spTree>
    <p:extLst>
      <p:ext uri="{BB962C8B-B14F-4D97-AF65-F5344CB8AC3E}">
        <p14:creationId xmlns:p14="http://schemas.microsoft.com/office/powerpoint/2010/main" val="1438747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يَّا ذَا النِّعْمَةِ السَّابِغَةِ</a:t>
            </a:r>
            <a:br>
              <a:rPr lang="en-US" dirty="0"/>
            </a:br>
            <a:r>
              <a:rPr lang="ar-SA" dirty="0"/>
              <a:t>يَا ذَا الرَّحْمَةِ الْوَاسِعَةِ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Master of countless blessings,</a:t>
            </a:r>
          </a:p>
          <a:p>
            <a:r>
              <a:rPr lang="en-US" dirty="0"/>
              <a:t>O Master of limitless mercy,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B5507F8-0BA2-9B59-1AE4-C43E144B5D13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23</a:t>
            </a:r>
            <a:endParaRPr lang="en-CA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ذَا الْمِنَّةِ السَّابِقَةِ</a:t>
            </a:r>
            <a:br>
              <a:rPr lang="en-US" dirty="0"/>
            </a:br>
            <a:r>
              <a:rPr lang="ar-SA" dirty="0"/>
              <a:t>يَا ذَا الْحِكْمَةِ الْبَاِلغَةِ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Master surpassing all obligation,</a:t>
            </a:r>
          </a:p>
          <a:p>
            <a:r>
              <a:rPr lang="en-US" dirty="0"/>
              <a:t>O Master of perfect wisdom,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5D40D19-18A8-841A-DD86-8CEEF23A98D2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23</a:t>
            </a:r>
            <a:endParaRPr lang="en-CA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ذَا الْقُدْرَةِ الْكَامِلَةِ</a:t>
            </a:r>
            <a:br>
              <a:rPr lang="ar-SA" dirty="0"/>
            </a:br>
            <a:r>
              <a:rPr lang="ar-SA" dirty="0"/>
              <a:t>يَا ذَا الْحُجَّةِ الْقَاطِعَةِ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Master of infinite might,</a:t>
            </a:r>
          </a:p>
          <a:p>
            <a:r>
              <a:rPr lang="en-US" dirty="0"/>
              <a:t>O Master of the decisive argument,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3CFD831-64B5-7569-29E5-1FB3DEF2442C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23</a:t>
            </a:r>
            <a:endParaRPr lang="en-CA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ذَا الْكَرَامَةِ الظَّاهِرَةِ</a:t>
            </a:r>
            <a:br>
              <a:rPr lang="ar-SA" dirty="0"/>
            </a:br>
            <a:r>
              <a:rPr lang="ar-SA" dirty="0"/>
              <a:t>يَا ذَا الْعِزَّةِ الدَّائِمَةِ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Master of the manifest miracle,</a:t>
            </a:r>
          </a:p>
          <a:p>
            <a:r>
              <a:rPr lang="en-US" dirty="0"/>
              <a:t>O Master of perpetual prestige,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2CE50D9-E61C-85C8-47EF-CF0FB2757355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23</a:t>
            </a:r>
            <a:endParaRPr lang="en-CA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ذَا الْقُوَّةِ الْمَتِينَةِ</a:t>
            </a:r>
            <a:br>
              <a:rPr lang="en-US" dirty="0"/>
            </a:br>
            <a:r>
              <a:rPr lang="ar-SA" dirty="0"/>
              <a:t>يَا ذَا الْعَظَمَةِ الْمَنِيعَةِ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Master of great strength,</a:t>
            </a:r>
          </a:p>
          <a:p>
            <a:r>
              <a:rPr lang="en-US" dirty="0"/>
              <a:t>O Master of unsurpassable glory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AFD3CE0-16AA-CD27-EFC9-03F16A30AD8A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23</a:t>
            </a:r>
            <a:endParaRPr lang="en-CA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سُبْحَانَكَ يَا لا إِلٰهَ إِلاّ أَنْتَ</a:t>
            </a:r>
            <a:br>
              <a:rPr lang="ar-SA" dirty="0"/>
            </a:br>
            <a:r>
              <a:rPr lang="ar-SA" dirty="0"/>
              <a:t>الغَوْثَ </a:t>
            </a:r>
            <a:r>
              <a:rPr lang="ar-SA" dirty="0" err="1"/>
              <a:t>الغَوْثَ</a:t>
            </a:r>
            <a:r>
              <a:rPr lang="ar-SA" dirty="0"/>
              <a:t> خَلِّصْنا مِنَ النّارِ يا رَبِّ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Praise be to You, there is no god but You, </a:t>
            </a:r>
          </a:p>
          <a:p>
            <a:r>
              <a:rPr lang="en-US" dirty="0"/>
              <a:t>[I beseech you for] relief, relief,</a:t>
            </a:r>
          </a:p>
          <a:p>
            <a:r>
              <a:rPr lang="en-US" dirty="0"/>
              <a:t>Protect us from the Fire, O Lord. </a:t>
            </a:r>
          </a:p>
        </p:txBody>
      </p:sp>
    </p:spTree>
    <p:extLst>
      <p:ext uri="{BB962C8B-B14F-4D97-AF65-F5344CB8AC3E}">
        <p14:creationId xmlns:p14="http://schemas.microsoft.com/office/powerpoint/2010/main" val="1494452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سُبْحَانَكَ يَا لا إِلٰهَ إِلاّ أَنْتَ</a:t>
            </a:r>
            <a:br>
              <a:rPr lang="ar-SA" dirty="0"/>
            </a:br>
            <a:r>
              <a:rPr lang="ar-SA" dirty="0"/>
              <a:t>الغَوْثَ </a:t>
            </a:r>
            <a:r>
              <a:rPr lang="ar-SA" dirty="0" err="1"/>
              <a:t>الغَوْثَ</a:t>
            </a:r>
            <a:r>
              <a:rPr lang="ar-SA" dirty="0"/>
              <a:t> خَلِّصْنا مِنَ النّارِ يا رَبِّ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Praise be to You, there is no god but You, </a:t>
            </a:r>
          </a:p>
          <a:p>
            <a:r>
              <a:rPr lang="en-US" dirty="0"/>
              <a:t>[I beseech you for] relief, relief,</a:t>
            </a:r>
          </a:p>
          <a:p>
            <a:r>
              <a:rPr lang="en-US" dirty="0"/>
              <a:t>Protect us from the Fire, O Lord. </a:t>
            </a:r>
          </a:p>
        </p:txBody>
      </p:sp>
    </p:spTree>
    <p:extLst>
      <p:ext uri="{BB962C8B-B14F-4D97-AF65-F5344CB8AC3E}">
        <p14:creationId xmlns:p14="http://schemas.microsoft.com/office/powerpoint/2010/main" val="3908151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بَدِيَعَ السَّمَاوَاتِ</a:t>
            </a:r>
            <a:br>
              <a:rPr lang="ar-SA" dirty="0"/>
            </a:br>
            <a:r>
              <a:rPr lang="ar-SA" dirty="0"/>
              <a:t>يَا جَاعِلَ الظُّلُمَاتِ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Originator of the heavens,</a:t>
            </a:r>
          </a:p>
          <a:p>
            <a:r>
              <a:rPr lang="en-US" dirty="0"/>
              <a:t>O Maker of darkness,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AC1584-FD1A-7F93-A6CA-EACAB7AB41BC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24</a:t>
            </a:r>
            <a:endParaRPr lang="en-CA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رَاحِمَ الْعَبَرَاتِ</a:t>
            </a:r>
            <a:br>
              <a:rPr lang="en-US" dirty="0"/>
            </a:br>
            <a:r>
              <a:rPr lang="ar-SA" dirty="0"/>
              <a:t>يَا مُقِيلَ الْعَثَرَاتِ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Merciful to those who weep,</a:t>
            </a:r>
          </a:p>
          <a:p>
            <a:r>
              <a:rPr lang="en-US" dirty="0"/>
              <a:t>O He Who oversees slips and errors,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1BC9476-E304-F792-D61C-B4994649B650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24</a:t>
            </a:r>
            <a:endParaRPr lang="en-CA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سَاتِرَ الْعَوْرَاتِ</a:t>
            </a:r>
            <a:br>
              <a:rPr lang="ar-SA" dirty="0"/>
            </a:br>
            <a:r>
              <a:rPr lang="ar-SA" dirty="0"/>
              <a:t>يَا مُحْيِيَ الْأَمْوَاتِ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Concealer of defects,</a:t>
            </a:r>
          </a:p>
          <a:p>
            <a:r>
              <a:rPr lang="en-US" dirty="0"/>
              <a:t>O Reviver of the dead,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0487F0C-F341-30F5-6942-48D099CDE724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24</a:t>
            </a:r>
            <a:endParaRPr lang="en-CA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ar-SA" dirty="0"/>
              <a:t>يَا مُنْزِلَ الْآيَاتِ</a:t>
            </a:r>
            <a:br>
              <a:rPr lang="en-US" dirty="0"/>
            </a:br>
            <a:r>
              <a:rPr lang="ar-SA" dirty="0"/>
              <a:t>يَا مُضَعِّفَ الْحَسَنَاتِ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Revealer of signs,</a:t>
            </a:r>
          </a:p>
          <a:p>
            <a:r>
              <a:rPr lang="en-US" dirty="0"/>
              <a:t>O Increaser of virtue,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EAAF645-82AC-AA45-F890-BBDE2754F038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24</a:t>
            </a:r>
            <a:endParaRPr lang="en-CA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ar-SA" dirty="0"/>
              <a:t>يَا مَاحِيَ السَّيِّئَاتِ</a:t>
            </a:r>
            <a:br>
              <a:rPr lang="en-US" dirty="0"/>
            </a:br>
            <a:r>
              <a:rPr lang="ar-SA" dirty="0"/>
              <a:t>يَا شَدِيدَ النَّقِمَاتِ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Who rubs out vices,</a:t>
            </a:r>
          </a:p>
          <a:p>
            <a:r>
              <a:rPr lang="en-US" dirty="0"/>
              <a:t>O He Who calls to account.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CEA6969-B29B-62F4-C22C-AA90D2E79176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24</a:t>
            </a:r>
            <a:endParaRPr lang="en-CA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سُبْحَانَكَ يَا لا إِلٰهَ إِلاّ أَنْتَ</a:t>
            </a:r>
            <a:br>
              <a:rPr lang="ar-SA" dirty="0"/>
            </a:br>
            <a:r>
              <a:rPr lang="ar-SA" dirty="0"/>
              <a:t>الغَوْثَ </a:t>
            </a:r>
            <a:r>
              <a:rPr lang="ar-SA" dirty="0" err="1"/>
              <a:t>الغَوْثَ</a:t>
            </a:r>
            <a:r>
              <a:rPr lang="ar-SA" dirty="0"/>
              <a:t> خَلِّصْنا مِنَ النّارِ يا رَبِّ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Praise be to You, there is no god but You, </a:t>
            </a:r>
          </a:p>
          <a:p>
            <a:r>
              <a:rPr lang="en-US" dirty="0"/>
              <a:t>[I beseech you for] relief, relief,</a:t>
            </a:r>
          </a:p>
          <a:p>
            <a:r>
              <a:rPr lang="en-US" dirty="0"/>
              <a:t>Protect us from the Fire, O Lord. </a:t>
            </a:r>
          </a:p>
        </p:txBody>
      </p:sp>
    </p:spTree>
    <p:extLst>
      <p:ext uri="{BB962C8B-B14F-4D97-AF65-F5344CB8AC3E}">
        <p14:creationId xmlns:p14="http://schemas.microsoft.com/office/powerpoint/2010/main" val="3159728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اَللّٰهُمَّ إِنِّي أَسْأَلُكَ بِاسْمِكَ</a:t>
            </a:r>
            <a:r>
              <a:rPr lang="en-US" dirty="0"/>
              <a:t> </a:t>
            </a:r>
            <a:r>
              <a:rPr lang="ar-SA" dirty="0"/>
              <a:t>يَا مُصَوِّرُ يَا مُقَدِّرُ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Allah, verily I beseech You in Your name:</a:t>
            </a:r>
          </a:p>
          <a:p>
            <a:r>
              <a:rPr lang="en-US" dirty="0"/>
              <a:t>O Fashioner, O </a:t>
            </a:r>
            <a:r>
              <a:rPr lang="en-US" dirty="0" err="1"/>
              <a:t>Preordainer</a:t>
            </a:r>
            <a:r>
              <a:rPr lang="en-US" dirty="0"/>
              <a:t>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554A500-EAA9-BACA-3A7F-BA23AB8DFB0D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25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مُدَبِّرُ يَا مُطَهِّرُ</a:t>
            </a:r>
            <a:r>
              <a:rPr lang="en-US" dirty="0"/>
              <a:t> </a:t>
            </a:r>
            <a:r>
              <a:rPr lang="ar-SA" dirty="0"/>
              <a:t>يَا مُنَوِّرُ يَا مُيَسِّرُ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Planner, O Purifier,</a:t>
            </a:r>
          </a:p>
          <a:p>
            <a:r>
              <a:rPr lang="en-US" dirty="0"/>
              <a:t>O Illuminator, O Facilitator,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0B9275-C657-1829-3688-5C63EFEACC30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25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مُبَشِّرُ يَا مُنْذِرُ</a:t>
            </a:r>
            <a:r>
              <a:rPr lang="en-US" dirty="0"/>
              <a:t> </a:t>
            </a:r>
            <a:r>
              <a:rPr lang="ar-SA" dirty="0"/>
              <a:t>يَا مُقَدِّمُ يَا مُؤَخِّرُ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Giver of glad tidings, O Warner,</a:t>
            </a:r>
          </a:p>
          <a:p>
            <a:r>
              <a:rPr lang="en-US" dirty="0"/>
              <a:t>O Giver of precedence, O </a:t>
            </a:r>
            <a:r>
              <a:rPr lang="en-US" dirty="0" err="1"/>
              <a:t>Postponer</a:t>
            </a:r>
            <a:r>
              <a:rPr lang="en-US" dirty="0"/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D1A6FE9-BCF9-FBD9-811B-BCA9EF6D6710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25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سُبْحَانَكَ يَا لا إِلٰهَ إِلاّ أَنْتَ</a:t>
            </a:r>
            <a:br>
              <a:rPr lang="ar-SA" dirty="0"/>
            </a:br>
            <a:r>
              <a:rPr lang="ar-SA" dirty="0"/>
              <a:t>الغَوْثَ </a:t>
            </a:r>
            <a:r>
              <a:rPr lang="ar-SA" dirty="0" err="1"/>
              <a:t>الغَوْثَ</a:t>
            </a:r>
            <a:r>
              <a:rPr lang="ar-SA" dirty="0"/>
              <a:t> خَلِّصْنا مِنَ النّارِ يا رَبِّ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Praise be to You, there is no god but You, </a:t>
            </a:r>
          </a:p>
          <a:p>
            <a:r>
              <a:rPr lang="en-US" dirty="0"/>
              <a:t>[I beseech you for] relief, relief,</a:t>
            </a:r>
          </a:p>
          <a:p>
            <a:r>
              <a:rPr lang="en-US" dirty="0"/>
              <a:t>Protect us from the Fire, O Lord. </a:t>
            </a:r>
          </a:p>
        </p:txBody>
      </p:sp>
    </p:spTree>
    <p:extLst>
      <p:ext uri="{BB962C8B-B14F-4D97-AF65-F5344CB8AC3E}">
        <p14:creationId xmlns:p14="http://schemas.microsoft.com/office/powerpoint/2010/main" val="717185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خَيْرَ الْغافِرِينَ</a:t>
            </a:r>
            <a:br>
              <a:rPr lang="en-US" dirty="0"/>
            </a:br>
            <a:r>
              <a:rPr lang="ar-SA" dirty="0"/>
              <a:t>يَا خَيْرَ الْفَاتِحِينَ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Best of forgivers, O Best of deciders,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EF47CB-4660-E734-DB02-D6E56A80E459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3</a:t>
            </a:r>
            <a:endParaRPr lang="en-CA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رَبَّ الْبَيْتِ الْحَرَامِ</a:t>
            </a:r>
            <a:br>
              <a:rPr lang="en-US" dirty="0"/>
            </a:br>
            <a:r>
              <a:rPr lang="ar-SA" dirty="0"/>
              <a:t>يَا رَبَّ الشَّهْرِ الْحَرَامِ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Lord of the Sanctuary,</a:t>
            </a:r>
          </a:p>
          <a:p>
            <a:r>
              <a:rPr lang="en-US" dirty="0"/>
              <a:t>O Lord of the holy month,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891CEA-99DB-C15D-70B5-F828B7BF577C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26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رَبَّ الْبَلَدِ الْحَرَامِ</a:t>
            </a:r>
            <a:br>
              <a:rPr lang="en-US" dirty="0"/>
            </a:br>
            <a:r>
              <a:rPr lang="ar-SA" dirty="0"/>
              <a:t>يَا رَبَّ الرُّكْنِ وَالْمَقَامِ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Lord of the Holy City,</a:t>
            </a:r>
          </a:p>
          <a:p>
            <a:r>
              <a:rPr lang="en-US" dirty="0"/>
              <a:t>O Lord of the </a:t>
            </a:r>
            <a:r>
              <a:rPr lang="en-US" dirty="0" err="1"/>
              <a:t>Rukn</a:t>
            </a:r>
            <a:r>
              <a:rPr lang="en-US" dirty="0"/>
              <a:t> and the </a:t>
            </a:r>
            <a:r>
              <a:rPr lang="en-US" dirty="0" err="1"/>
              <a:t>Maqam</a:t>
            </a:r>
            <a:r>
              <a:rPr lang="en-US" dirty="0"/>
              <a:t>,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F3D548-F106-FC20-55ED-7203281B4837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26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رَبَّ الْمَشْعَرِ الْحَرَامِ</a:t>
            </a:r>
            <a:br>
              <a:rPr lang="en-US" dirty="0"/>
            </a:br>
            <a:r>
              <a:rPr lang="ar-SA" dirty="0"/>
              <a:t>يَا رَبَّ الْمَسْجِدِ الْحَرَامِ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Lord of the </a:t>
            </a:r>
            <a:r>
              <a:rPr lang="en-US" dirty="0" err="1"/>
              <a:t>Mashair</a:t>
            </a:r>
            <a:r>
              <a:rPr lang="en-US" dirty="0"/>
              <a:t> of Mecca,</a:t>
            </a:r>
          </a:p>
          <a:p>
            <a:r>
              <a:rPr lang="en-US" dirty="0"/>
              <a:t>O Lord of the Holy Mosque in Mecca,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6FBCC5-B604-E067-B713-6100B2B71725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26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رَبَّ الْحِلِّ وَالْحَرَامِ</a:t>
            </a:r>
            <a:br>
              <a:rPr lang="en-US" dirty="0"/>
            </a:br>
            <a:r>
              <a:rPr lang="ar-SA" dirty="0"/>
              <a:t>يَا رَبَّ النُّورِ وَالظَّلاَمِ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0" y="4495801"/>
            <a:ext cx="12192000" cy="1905000"/>
          </a:xfrm>
        </p:spPr>
        <p:txBody>
          <a:bodyPr/>
          <a:lstStyle/>
          <a:p>
            <a:r>
              <a:rPr lang="en-US" dirty="0"/>
              <a:t>O Lord of what is lawful and what is proscribed,</a:t>
            </a:r>
          </a:p>
          <a:p>
            <a:r>
              <a:rPr lang="en-US" dirty="0"/>
              <a:t>O Lord of light and darkness,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E661ABF-746A-BF0F-2BA1-07B7553F7D6C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26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رَبَّ التَّحِيَّةِ وَالسَّلاَمِ</a:t>
            </a:r>
            <a:br>
              <a:rPr lang="ar-SA" dirty="0"/>
            </a:br>
            <a:r>
              <a:rPr lang="ar-SA" dirty="0"/>
              <a:t>يَا رَبَّ الْقُدْرَةِ فِي الأَنَامِ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Lord of salutation and peace,</a:t>
            </a:r>
          </a:p>
          <a:p>
            <a:r>
              <a:rPr lang="en-US" dirty="0"/>
              <a:t>O Lord of strength among creatures.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DD7A29E-B457-9F0C-C0B2-B63ED5447337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26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سُبْحَانَكَ يَا لا إِلٰهَ إِلاّ أَنْتَ</a:t>
            </a:r>
            <a:br>
              <a:rPr lang="ar-SA" dirty="0"/>
            </a:br>
            <a:r>
              <a:rPr lang="ar-SA" dirty="0"/>
              <a:t>الغَوْثَ </a:t>
            </a:r>
            <a:r>
              <a:rPr lang="ar-SA" dirty="0" err="1"/>
              <a:t>الغَوْثَ</a:t>
            </a:r>
            <a:r>
              <a:rPr lang="ar-SA" dirty="0"/>
              <a:t> خَلِّصْنا مِنَ النّارِ يا رَبِّ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Praise be to You, there is no god but You, </a:t>
            </a:r>
          </a:p>
          <a:p>
            <a:r>
              <a:rPr lang="en-US" dirty="0"/>
              <a:t>[I beseech you for] relief, relief,</a:t>
            </a:r>
          </a:p>
          <a:p>
            <a:r>
              <a:rPr lang="en-US" dirty="0"/>
              <a:t>Protect us from the Fire, O Lord. </a:t>
            </a:r>
          </a:p>
        </p:txBody>
      </p:sp>
    </p:spTree>
    <p:extLst>
      <p:ext uri="{BB962C8B-B14F-4D97-AF65-F5344CB8AC3E}">
        <p14:creationId xmlns:p14="http://schemas.microsoft.com/office/powerpoint/2010/main" val="2179598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أَحْكَمَ الْحَاكِمِينَ</a:t>
            </a:r>
            <a:br>
              <a:rPr lang="en-US" dirty="0"/>
            </a:br>
            <a:r>
              <a:rPr lang="ar-SA" dirty="0"/>
              <a:t>يَا أَعْدَلَ الْعَادِلِينَ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Highest of all authorities,</a:t>
            </a:r>
          </a:p>
          <a:p>
            <a:r>
              <a:rPr lang="en-US" dirty="0"/>
              <a:t>O Most Just of all the just,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2409FE3-FD9A-05E0-0908-42CFC7D2A945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27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أَصْدَقَ الصَّادِقِينَ</a:t>
            </a:r>
            <a:br>
              <a:rPr lang="ar-SA" dirty="0"/>
            </a:br>
            <a:r>
              <a:rPr lang="ar-SA" dirty="0"/>
              <a:t>يَا أَطْهَرَ الطَّاهِرِينَ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Most Trustworthy of all the trustworthy,</a:t>
            </a:r>
          </a:p>
          <a:p>
            <a:r>
              <a:rPr lang="en-US" dirty="0"/>
              <a:t>O Purest of the pure,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C444443-DC10-270E-05D3-8A931036FA92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27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أَحْسَنَ الْخَاِلقِينَ</a:t>
            </a:r>
            <a:br>
              <a:rPr lang="ar-SA" dirty="0"/>
            </a:br>
            <a:r>
              <a:rPr lang="ar-SA" dirty="0"/>
              <a:t>يَا أَسْرَعَ الْحَاسِبِينَ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Best of creators,</a:t>
            </a:r>
          </a:p>
          <a:p>
            <a:r>
              <a:rPr lang="en-US" dirty="0"/>
              <a:t>O Quickest Reckoner,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115DD24-1BDD-6715-7DA1-4AEEACEC6882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27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أَسْمَعَ السَّامِعِينَ</a:t>
            </a:r>
            <a:br>
              <a:rPr lang="en-US" dirty="0"/>
            </a:br>
            <a:r>
              <a:rPr lang="ar-SA" dirty="0"/>
              <a:t>يَا أَبْصَرَ النَّاظِرِينَ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Best of listeners,</a:t>
            </a:r>
          </a:p>
          <a:p>
            <a:r>
              <a:rPr lang="en-US" dirty="0"/>
              <a:t>O Most vigilant of invigilators,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AC0CAE5-8F85-B9DA-7B52-457478C62A93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27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خَيْرَ النَّاصِرِينَ</a:t>
            </a:r>
            <a:br>
              <a:rPr lang="ar-SA" dirty="0"/>
            </a:br>
            <a:r>
              <a:rPr lang="ar-SA" dirty="0"/>
              <a:t>يَا خَيْرَ الْحَاكِمِينَ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Best of helpers, O Best of rulers,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C236D54-4A45-0804-8F91-B9E4B47A9184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3</a:t>
            </a:r>
            <a:endParaRPr lang="en-CA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أَشْفَعَ الشَّافِعِينَ</a:t>
            </a:r>
            <a:br>
              <a:rPr lang="en-US" dirty="0"/>
            </a:br>
            <a:r>
              <a:rPr lang="ar-SA" dirty="0"/>
              <a:t>يَا أَكْرَمَ الأَكْرَمِينَ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Best of intercessors,</a:t>
            </a:r>
          </a:p>
          <a:p>
            <a:r>
              <a:rPr lang="en-US" dirty="0"/>
              <a:t>O Most </a:t>
            </a:r>
            <a:r>
              <a:rPr lang="en-US" dirty="0" err="1"/>
              <a:t>honourable</a:t>
            </a:r>
            <a:r>
              <a:rPr lang="en-US" dirty="0"/>
              <a:t> of all.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74AD482-BB69-E1C1-183F-2734BE74968B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27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سُبْحَانَكَ يَا لا إِلٰهَ إِلاّ أَنْتَ</a:t>
            </a:r>
            <a:br>
              <a:rPr lang="ar-SA" dirty="0"/>
            </a:br>
            <a:r>
              <a:rPr lang="ar-SA" dirty="0"/>
              <a:t>الغَوْثَ </a:t>
            </a:r>
            <a:r>
              <a:rPr lang="ar-SA" dirty="0" err="1"/>
              <a:t>الغَوْثَ</a:t>
            </a:r>
            <a:r>
              <a:rPr lang="ar-SA" dirty="0"/>
              <a:t> خَلِّصْنا مِنَ النّارِ يا رَبِّ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Praise be to You, there is no god but You, </a:t>
            </a:r>
          </a:p>
          <a:p>
            <a:r>
              <a:rPr lang="en-US" dirty="0"/>
              <a:t>[I beseech you for] relief, relief,</a:t>
            </a:r>
          </a:p>
          <a:p>
            <a:r>
              <a:rPr lang="en-US" dirty="0"/>
              <a:t>Protect us from the Fire, O Lord. </a:t>
            </a:r>
          </a:p>
        </p:txBody>
      </p:sp>
    </p:spTree>
    <p:extLst>
      <p:ext uri="{BB962C8B-B14F-4D97-AF65-F5344CB8AC3E}">
        <p14:creationId xmlns:p14="http://schemas.microsoft.com/office/powerpoint/2010/main" val="4045487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عِمَادَ مَنْ لا عِمَادَ لَهُ</a:t>
            </a:r>
            <a:br>
              <a:rPr lang="en-US" dirty="0"/>
            </a:br>
            <a:r>
              <a:rPr lang="ar-SA" dirty="0"/>
              <a:t>يَا سَنَدَ مَنْ لا سَنَدَ لَهُ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Supporter of the unsupported,</a:t>
            </a:r>
          </a:p>
          <a:p>
            <a:r>
              <a:rPr lang="en-US" dirty="0"/>
              <a:t>O Helper of the helpless,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E8477EE-E5DE-70CC-AAA7-ADAE4B8EDB4C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28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ذُخْرَ مَنْ لا ذُخْرَ لَهُ</a:t>
            </a:r>
            <a:br>
              <a:rPr lang="ar-SA" dirty="0"/>
            </a:br>
            <a:r>
              <a:rPr lang="ar-SA" dirty="0"/>
              <a:t>يَا حِرْزَ مَنْ لا حِرْزَ لَهُ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Protector of the unprotected,</a:t>
            </a:r>
          </a:p>
          <a:p>
            <a:r>
              <a:rPr lang="en-US" dirty="0"/>
              <a:t>O Shield for the defenseless,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2962384-BB19-D9BC-EA8F-1A1713445C8C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28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غِيَاثَ مَنْ لا غِيَاثَ لَهُ</a:t>
            </a:r>
            <a:br>
              <a:rPr lang="en-US" dirty="0"/>
            </a:br>
            <a:r>
              <a:rPr lang="ar-SA" dirty="0"/>
              <a:t>يَا فَخْرَ مَنْ لا فَخْرَ لَهُ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Hearer of the unheard appeal,</a:t>
            </a:r>
          </a:p>
          <a:p>
            <a:r>
              <a:rPr lang="en-US" dirty="0"/>
              <a:t>O Pride of those without pride,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BB83133-FD6C-9CF3-EF88-0583BBFA39BC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28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عِزَّ مَنْ لا عِزَّ لَهُ</a:t>
            </a:r>
            <a:br>
              <a:rPr lang="ar-SA" dirty="0"/>
            </a:br>
            <a:r>
              <a:rPr lang="ar-SA" dirty="0"/>
              <a:t>يَا مُعِينَ مَنْ لا مُعِينَ لَهُ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</a:t>
            </a:r>
            <a:r>
              <a:rPr lang="en-US" dirty="0" err="1"/>
              <a:t>Honour</a:t>
            </a:r>
            <a:r>
              <a:rPr lang="en-US" dirty="0"/>
              <a:t> of the </a:t>
            </a:r>
            <a:r>
              <a:rPr lang="en-US" dirty="0" err="1"/>
              <a:t>honourless</a:t>
            </a:r>
            <a:r>
              <a:rPr lang="en-US" dirty="0"/>
              <a:t>,</a:t>
            </a:r>
          </a:p>
          <a:p>
            <a:r>
              <a:rPr lang="en-US" dirty="0"/>
              <a:t>O Giver of Aid to the unaided,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5F7756A-6D34-78AE-6690-E8C0F1D5509B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28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أَنِيسَ مَنْ لا أَنِيسَ لَهُ</a:t>
            </a:r>
            <a:br>
              <a:rPr lang="en-US" dirty="0"/>
            </a:br>
            <a:r>
              <a:rPr lang="ar-SA" dirty="0"/>
              <a:t>يَا أَمَانَ مَنْ لا أَمَانَ لَهُ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Friend of the forsaken,</a:t>
            </a:r>
          </a:p>
          <a:p>
            <a:r>
              <a:rPr lang="en-US" dirty="0"/>
              <a:t>O Shelter of the </a:t>
            </a:r>
            <a:r>
              <a:rPr lang="en-US" dirty="0" err="1"/>
              <a:t>shelterless</a:t>
            </a:r>
            <a:r>
              <a:rPr lang="en-US" dirty="0"/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EFCB1EA-EE89-96CE-4EEA-172C698D8943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28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سُبْحَانَكَ يَا لا إِلٰهَ إِلاّ أَنْتَ</a:t>
            </a:r>
            <a:br>
              <a:rPr lang="ar-SA" dirty="0"/>
            </a:br>
            <a:r>
              <a:rPr lang="ar-SA" dirty="0"/>
              <a:t>الغَوْثَ </a:t>
            </a:r>
            <a:r>
              <a:rPr lang="ar-SA" dirty="0" err="1"/>
              <a:t>الغَوْثَ</a:t>
            </a:r>
            <a:r>
              <a:rPr lang="ar-SA" dirty="0"/>
              <a:t> خَلِّصْنا مِنَ النّارِ يا رَبِّ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Praise be to You, there is no god but You, </a:t>
            </a:r>
          </a:p>
          <a:p>
            <a:r>
              <a:rPr lang="en-US" dirty="0"/>
              <a:t>[I beseech you for] relief, relief,</a:t>
            </a:r>
          </a:p>
          <a:p>
            <a:r>
              <a:rPr lang="en-US" dirty="0"/>
              <a:t>Protect us from the Fire, O Lord. </a:t>
            </a:r>
          </a:p>
        </p:txBody>
      </p:sp>
    </p:spTree>
    <p:extLst>
      <p:ext uri="{BB962C8B-B14F-4D97-AF65-F5344CB8AC3E}">
        <p14:creationId xmlns:p14="http://schemas.microsoft.com/office/powerpoint/2010/main" val="3407750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اَللّٰهُمَّ إِنِّي أَسْأَلُكَ بِاسْمِكَ</a:t>
            </a:r>
            <a:r>
              <a:rPr lang="en-US" dirty="0"/>
              <a:t> </a:t>
            </a:r>
            <a:r>
              <a:rPr lang="ar-SA" dirty="0"/>
              <a:t>يَا عَاصِمُ يَا قَائِمُ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Allah, verily I beseech You in Your name:</a:t>
            </a:r>
          </a:p>
          <a:p>
            <a:r>
              <a:rPr lang="en-US" dirty="0"/>
              <a:t>O Protector, O Persistent,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157109F-BE3C-B1F3-0127-92240168C0FE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29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دَائِمُ يَا رَاحِمُ</a:t>
            </a:r>
            <a:r>
              <a:rPr lang="en-US" dirty="0"/>
              <a:t> </a:t>
            </a:r>
            <a:r>
              <a:rPr lang="ar-SA" dirty="0"/>
              <a:t>يَا سَالِمُ يَا حَاكِمُ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Eternal, O Merciful,</a:t>
            </a:r>
          </a:p>
          <a:p>
            <a:r>
              <a:rPr lang="en-US" dirty="0"/>
              <a:t>O Accorder of peace,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1D2D7B-CC9C-14CA-ACE4-443F39A06FF8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29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خَيْرَ الرَّازِقِينَ</a:t>
            </a:r>
            <a:br>
              <a:rPr lang="en-US" dirty="0"/>
            </a:br>
            <a:r>
              <a:rPr lang="ar-SA" dirty="0"/>
              <a:t>يَا خَيْرَ الْوَارِثِينَ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Best of providers, O Best of inheritors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667E899-4CDA-ECC8-64A6-D559D0B26AC2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3</a:t>
            </a:r>
            <a:endParaRPr lang="en-CA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عَالِمُ يَا قَاسِمُ</a:t>
            </a:r>
            <a:r>
              <a:rPr lang="en-US" dirty="0"/>
              <a:t> </a:t>
            </a:r>
            <a:r>
              <a:rPr lang="ar-SA" dirty="0"/>
              <a:t>يَا قَابِضُ يَا بَاسِطُ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Omniscient, O Distributor,</a:t>
            </a:r>
          </a:p>
          <a:p>
            <a:r>
              <a:rPr lang="en-US" dirty="0"/>
              <a:t>O Preventer, O Opener.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14D16BB-1153-B749-55C8-FD329D958622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29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سُبْحَانَكَ يَا لا إِلٰهَ إِلاّ أَنْتَ</a:t>
            </a:r>
            <a:br>
              <a:rPr lang="ar-SA" dirty="0"/>
            </a:br>
            <a:r>
              <a:rPr lang="ar-SA" dirty="0"/>
              <a:t>الغَوْثَ </a:t>
            </a:r>
            <a:r>
              <a:rPr lang="ar-SA" dirty="0" err="1"/>
              <a:t>الغَوْثَ</a:t>
            </a:r>
            <a:r>
              <a:rPr lang="ar-SA" dirty="0"/>
              <a:t> خَلِّصْنا مِنَ النّارِ يا رَبِّ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Praise be to You, there is no god but You, </a:t>
            </a:r>
          </a:p>
          <a:p>
            <a:r>
              <a:rPr lang="en-US" dirty="0"/>
              <a:t>[I beseech you for] relief, relief,</a:t>
            </a:r>
          </a:p>
          <a:p>
            <a:r>
              <a:rPr lang="en-US" dirty="0"/>
              <a:t>Protect us from the Fire, O Lord. </a:t>
            </a:r>
          </a:p>
        </p:txBody>
      </p:sp>
    </p:spTree>
    <p:extLst>
      <p:ext uri="{BB962C8B-B14F-4D97-AF65-F5344CB8AC3E}">
        <p14:creationId xmlns:p14="http://schemas.microsoft.com/office/powerpoint/2010/main" val="855887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عَاصِمَ مَنِ </a:t>
            </a:r>
            <a:r>
              <a:rPr lang="ar-SA" dirty="0" err="1"/>
              <a:t>اسْتَعْصَمَهُ</a:t>
            </a:r>
            <a:br>
              <a:rPr lang="en-US" dirty="0"/>
            </a:br>
            <a:r>
              <a:rPr lang="ar-SA" dirty="0"/>
              <a:t>يَا رَاحِمَ مَنِ اسْتَرْحَمَهُ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Protector of he who seeks His protection,</a:t>
            </a:r>
          </a:p>
          <a:p>
            <a:r>
              <a:rPr lang="en-US" dirty="0"/>
              <a:t>O Merciful to he who requests His mercy,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ED2F67B-C1B9-0204-DB8B-1EA2361944B1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30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غَافِرَ مَنِ اسْتَغْفَرَهُ</a:t>
            </a:r>
            <a:br>
              <a:rPr lang="en-US" dirty="0"/>
            </a:br>
            <a:r>
              <a:rPr lang="ar-SA" dirty="0"/>
              <a:t>يَا نَاصِرَ مَنِ </a:t>
            </a:r>
            <a:r>
              <a:rPr lang="ar-SA" dirty="0" err="1"/>
              <a:t>اسْتَنْصَرَهُ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Forgiver of the implore His forgiveness,</a:t>
            </a:r>
          </a:p>
          <a:p>
            <a:r>
              <a:rPr lang="en-US" dirty="0"/>
              <a:t>O Helper of he who asks for His help,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53E6AED-010A-B4F2-FD36-31AF21A0E076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30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حَافِظَ مَنِ </a:t>
            </a:r>
            <a:r>
              <a:rPr lang="ar-SA" dirty="0" err="1"/>
              <a:t>اسْتَحْفَظَهُ</a:t>
            </a:r>
            <a:br>
              <a:rPr lang="en-US" dirty="0"/>
            </a:br>
            <a:r>
              <a:rPr lang="ar-SA" dirty="0"/>
              <a:t>يَا مُكْرِمَ مَنِ </a:t>
            </a:r>
            <a:r>
              <a:rPr lang="ar-SA" dirty="0" err="1"/>
              <a:t>اسْتَكْرَمَهُ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Protector of he who seeks His protection,</a:t>
            </a:r>
          </a:p>
          <a:p>
            <a:r>
              <a:rPr lang="en-US" dirty="0"/>
              <a:t>O Magnanimous to he who seeks His magnanimity,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291253C-982E-9BA2-0AB9-9192432CB9C2}"/>
              </a:ext>
            </a:extLst>
          </p:cNvPr>
          <p:cNvSpPr txBox="1"/>
          <p:nvPr/>
        </p:nvSpPr>
        <p:spPr>
          <a:xfrm>
            <a:off x="5676900" y="6108413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30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مُرْشِدَ مَنِ اسْتَرْشَدَهُ</a:t>
            </a:r>
            <a:br>
              <a:rPr lang="ar-SA" dirty="0"/>
            </a:br>
            <a:r>
              <a:rPr lang="ar-SA" dirty="0"/>
              <a:t>يَا صَرِيخَ مَنِ </a:t>
            </a:r>
            <a:r>
              <a:rPr lang="ar-SA" dirty="0" err="1"/>
              <a:t>اسْتَصْرَخَهُ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Guide for he who seeks His guidance,</a:t>
            </a:r>
          </a:p>
          <a:p>
            <a:r>
              <a:rPr lang="en-US" dirty="0"/>
              <a:t>O Giver of Aid to he who seeks His aid,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43BCB56-A120-0080-63BB-D1D555896FA1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30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مُعِينَ مَنِ </a:t>
            </a:r>
            <a:r>
              <a:rPr lang="ar-SA" dirty="0" err="1"/>
              <a:t>اسْتَعَانَهُ</a:t>
            </a:r>
            <a:br>
              <a:rPr lang="en-US" dirty="0"/>
            </a:br>
            <a:r>
              <a:rPr lang="ar-SA" dirty="0"/>
              <a:t>يَا مُغِيثَ مَنِ اسْتَغَاثَهُ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Helper of he who appeals to Him,</a:t>
            </a:r>
          </a:p>
          <a:p>
            <a:r>
              <a:rPr lang="en-US" dirty="0"/>
              <a:t>O Rescuer of he who appeals to Him,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2493427-C4BC-8986-7743-F2809DE8569D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30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سُبْحَانَكَ يَا لا إِلٰهَ إِلاّ أَنْتَ</a:t>
            </a:r>
            <a:br>
              <a:rPr lang="ar-SA" dirty="0"/>
            </a:br>
            <a:r>
              <a:rPr lang="ar-SA" dirty="0"/>
              <a:t>الغَوْثَ </a:t>
            </a:r>
            <a:r>
              <a:rPr lang="ar-SA" dirty="0" err="1"/>
              <a:t>الغَوْثَ</a:t>
            </a:r>
            <a:r>
              <a:rPr lang="ar-SA" dirty="0"/>
              <a:t> خَلِّصْنا مِنَ النّارِ يا رَبِّ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Praise be to You, there is no god but You, </a:t>
            </a:r>
          </a:p>
          <a:p>
            <a:r>
              <a:rPr lang="en-US" dirty="0"/>
              <a:t>[I beseech you for] relief, relief,</a:t>
            </a:r>
          </a:p>
          <a:p>
            <a:r>
              <a:rPr lang="en-US" dirty="0"/>
              <a:t>Protect us from the Fire, O Lord. </a:t>
            </a:r>
          </a:p>
        </p:txBody>
      </p:sp>
    </p:spTree>
    <p:extLst>
      <p:ext uri="{BB962C8B-B14F-4D97-AF65-F5344CB8AC3E}">
        <p14:creationId xmlns:p14="http://schemas.microsoft.com/office/powerpoint/2010/main" val="311779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عَزِيزاً لا يُضَامُ</a:t>
            </a:r>
            <a:br>
              <a:rPr lang="en-US" dirty="0"/>
            </a:br>
            <a:r>
              <a:rPr lang="ar-SA" dirty="0"/>
              <a:t>يَا لَطِيفاً لا يُرَامُ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Powerful Who is never overpowered, </a:t>
            </a:r>
          </a:p>
          <a:p>
            <a:r>
              <a:rPr lang="en-US" dirty="0"/>
              <a:t>O Benign Who is invisible,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D7AD9AC-08C3-751E-1479-45BD2F89E76A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31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قَيُّوماً لا يَنَامُ</a:t>
            </a:r>
            <a:br>
              <a:rPr lang="en-US" dirty="0"/>
            </a:br>
            <a:r>
              <a:rPr lang="ar-SA" dirty="0"/>
              <a:t>يَا دَائِماً لا يَفُوتُ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Self-Subsistent Who never sleeps,</a:t>
            </a:r>
          </a:p>
          <a:p>
            <a:r>
              <a:rPr lang="en-US" dirty="0"/>
              <a:t>O Eternal Who never perishes,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AC78DE9-4CB1-0E19-61B3-166229754ED1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31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خَيْرَ الْحَامِدِينَ</a:t>
            </a:r>
            <a:br>
              <a:rPr lang="ar-SA" dirty="0"/>
            </a:br>
            <a:r>
              <a:rPr lang="ar-SA" dirty="0"/>
              <a:t>يَا خَيْرَ الذَّاكِرِينَ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Best of </a:t>
            </a:r>
            <a:r>
              <a:rPr lang="en-US" dirty="0" err="1"/>
              <a:t>praisers</a:t>
            </a:r>
            <a:r>
              <a:rPr lang="en-US" dirty="0"/>
              <a:t>, O Best of </a:t>
            </a:r>
            <a:r>
              <a:rPr lang="en-US" dirty="0" err="1"/>
              <a:t>rememberers</a:t>
            </a:r>
            <a:r>
              <a:rPr lang="en-US" dirty="0"/>
              <a:t>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5CA0022-4007-7D2E-1FAE-A84154B3B27B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3</a:t>
            </a:r>
            <a:endParaRPr lang="en-CA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حَيّاً لا يَمُوتُ</a:t>
            </a:r>
            <a:br>
              <a:rPr lang="ar-SA" dirty="0"/>
            </a:br>
            <a:r>
              <a:rPr lang="ar-SA" dirty="0"/>
              <a:t>يَا مَلِكاً لا يَزُولُ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Ever-living Who never dies,</a:t>
            </a:r>
          </a:p>
          <a:p>
            <a:r>
              <a:rPr lang="en-US" dirty="0"/>
              <a:t>O Monarch Whose rule is endless,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E76173-3513-CA53-FBF7-E0D5B336FF0A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31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بَاقِياً لا يَفْنٰى</a:t>
            </a:r>
            <a:br>
              <a:rPr lang="en-US" dirty="0"/>
            </a:br>
            <a:r>
              <a:rPr lang="ar-SA" dirty="0"/>
              <a:t>يَا عَالِماً لا يَجْهَلُ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Eternal Who is imperishable,</a:t>
            </a:r>
          </a:p>
          <a:p>
            <a:r>
              <a:rPr lang="en-US" dirty="0"/>
              <a:t>O Omniscient Who never forgets,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AEB827A-D300-D31B-9166-493EC14162E1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31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صَمَداً لا يُطْعَمُ</a:t>
            </a:r>
            <a:br>
              <a:rPr lang="en-US" dirty="0"/>
            </a:br>
            <a:r>
              <a:rPr lang="ar-SA" dirty="0"/>
              <a:t>يَا قَوِيّاً لا يَضْعُفُ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Independent Who needs no sustenance,</a:t>
            </a:r>
          </a:p>
          <a:p>
            <a:r>
              <a:rPr lang="en-US" dirty="0"/>
              <a:t>O Mighty Who never weakens.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5010A3D-21D5-8956-5985-AC710BDC4701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31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سُبْحَانَكَ يَا لا إِلٰهَ إِلاّ أَنْتَ</a:t>
            </a:r>
            <a:br>
              <a:rPr lang="ar-SA" dirty="0"/>
            </a:br>
            <a:r>
              <a:rPr lang="ar-SA" dirty="0"/>
              <a:t>الغَوْثَ </a:t>
            </a:r>
            <a:r>
              <a:rPr lang="ar-SA" dirty="0" err="1"/>
              <a:t>الغَوْثَ</a:t>
            </a:r>
            <a:r>
              <a:rPr lang="ar-SA" dirty="0"/>
              <a:t> خَلِّصْنا مِنَ النّارِ يا رَبِّ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Praise be to You, there is no god but You, </a:t>
            </a:r>
          </a:p>
          <a:p>
            <a:r>
              <a:rPr lang="en-US" dirty="0"/>
              <a:t>[I beseech you for] relief, relief,</a:t>
            </a:r>
          </a:p>
          <a:p>
            <a:r>
              <a:rPr lang="en-US" dirty="0"/>
              <a:t>Protect us from the Fire, O Lord. </a:t>
            </a:r>
          </a:p>
        </p:txBody>
      </p:sp>
    </p:spTree>
    <p:extLst>
      <p:ext uri="{BB962C8B-B14F-4D97-AF65-F5344CB8AC3E}">
        <p14:creationId xmlns:p14="http://schemas.microsoft.com/office/powerpoint/2010/main" val="1934007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اَللّٰهُمَّ إِنِّي أَسْأَلُكَ </a:t>
            </a:r>
            <a:r>
              <a:rPr lang="ar-SA" dirty="0" err="1"/>
              <a:t>بِاسْمِکَ</a:t>
            </a:r>
            <a:r>
              <a:rPr lang="ar-SA" dirty="0"/>
              <a:t> </a:t>
            </a:r>
            <a:r>
              <a:rPr lang="ar-SA" dirty="0" err="1"/>
              <a:t>یَا</a:t>
            </a:r>
            <a:r>
              <a:rPr lang="ar-SA" dirty="0"/>
              <a:t> اَحَدُ </a:t>
            </a:r>
            <a:r>
              <a:rPr lang="ar-SA" dirty="0" err="1"/>
              <a:t>یَا</a:t>
            </a:r>
            <a:r>
              <a:rPr lang="ar-SA" dirty="0"/>
              <a:t> وَاحِدُ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Allah, verily I beseech You in Your name: O Unique, O One,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B41F5AA-6BF0-376D-5A7D-65ABDE3D8C16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32</a:t>
            </a:r>
          </a:p>
        </p:txBody>
      </p:sp>
    </p:spTree>
    <p:extLst>
      <p:ext uri="{BB962C8B-B14F-4D97-AF65-F5344CB8AC3E}">
        <p14:creationId xmlns:p14="http://schemas.microsoft.com/office/powerpoint/2010/main" val="2032444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شَاهِدُ يَا مَاجِدُ</a:t>
            </a:r>
            <a:r>
              <a:rPr lang="en-US" dirty="0"/>
              <a:t> </a:t>
            </a:r>
            <a:r>
              <a:rPr lang="ar-SA" dirty="0"/>
              <a:t>يَا حَامِدُ يَا رَاشِدُ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Present, O </a:t>
            </a:r>
            <a:r>
              <a:rPr lang="en-US" dirty="0" err="1"/>
              <a:t>Praiser</a:t>
            </a:r>
            <a:r>
              <a:rPr lang="en-US" dirty="0"/>
              <a:t>,</a:t>
            </a:r>
          </a:p>
          <a:p>
            <a:r>
              <a:rPr lang="en-US" dirty="0"/>
              <a:t>O Exalted, O Guide,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B41F5AA-6BF0-376D-5A7D-65ABDE3D8C16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32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بَاعِثُ يَا وَارِثُ</a:t>
            </a:r>
            <a:r>
              <a:rPr lang="en-US" dirty="0"/>
              <a:t> </a:t>
            </a:r>
            <a:r>
              <a:rPr lang="ar-SA" dirty="0"/>
              <a:t>يَا ضَارُّ يَا نَافِعُ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1733550" y="4495802"/>
            <a:ext cx="8724900" cy="1905000"/>
          </a:xfrm>
        </p:spPr>
        <p:txBody>
          <a:bodyPr/>
          <a:lstStyle/>
          <a:p>
            <a:r>
              <a:rPr lang="en-US" dirty="0"/>
              <a:t>O </a:t>
            </a:r>
            <a:r>
              <a:rPr lang="en-US" dirty="0" err="1"/>
              <a:t>Resurrector</a:t>
            </a:r>
            <a:r>
              <a:rPr lang="en-US" dirty="0"/>
              <a:t>, O Heir,</a:t>
            </a:r>
          </a:p>
          <a:p>
            <a:r>
              <a:rPr lang="en-US" dirty="0"/>
              <a:t>O Harmful to the unjust, O Beneficial to the just.</a:t>
            </a:r>
          </a:p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4FFE7C4-2902-562F-A4F2-2C78A726E7BD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32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سُبْحَانَكَ يَا لا إِلٰهَ إِلاّ أَنْتَ</a:t>
            </a:r>
            <a:br>
              <a:rPr lang="ar-SA" dirty="0"/>
            </a:br>
            <a:r>
              <a:rPr lang="ar-SA" dirty="0"/>
              <a:t>الغَوْثَ </a:t>
            </a:r>
            <a:r>
              <a:rPr lang="ar-SA" dirty="0" err="1"/>
              <a:t>الغَوْثَ</a:t>
            </a:r>
            <a:r>
              <a:rPr lang="ar-SA" dirty="0"/>
              <a:t> خَلِّصْنا مِنَ النّارِ يا رَبِّ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Praise be to You, there is no god but You, </a:t>
            </a:r>
          </a:p>
          <a:p>
            <a:r>
              <a:rPr lang="en-US" dirty="0"/>
              <a:t>[I beseech you for] relief, relief,</a:t>
            </a:r>
          </a:p>
          <a:p>
            <a:r>
              <a:rPr lang="en-US" dirty="0"/>
              <a:t>Protect us from the Fire, O Lord. </a:t>
            </a:r>
          </a:p>
        </p:txBody>
      </p:sp>
    </p:spTree>
    <p:extLst>
      <p:ext uri="{BB962C8B-B14F-4D97-AF65-F5344CB8AC3E}">
        <p14:creationId xmlns:p14="http://schemas.microsoft.com/office/powerpoint/2010/main" val="2390526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أَعْظَمَ مِنْ كُلِّ عَظِيم</a:t>
            </a:r>
            <a:br>
              <a:rPr lang="en-US" dirty="0"/>
            </a:br>
            <a:r>
              <a:rPr lang="ar-SA" dirty="0"/>
              <a:t>يَا أَكْرَمَ مِنْ كُلِّ كَرِيم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0" y="4495801"/>
            <a:ext cx="12192000" cy="1905000"/>
          </a:xfrm>
        </p:spPr>
        <p:txBody>
          <a:bodyPr/>
          <a:lstStyle/>
          <a:p>
            <a:r>
              <a:rPr lang="en-US" dirty="0"/>
              <a:t>O Grandest of all the grand,</a:t>
            </a:r>
          </a:p>
          <a:p>
            <a:r>
              <a:rPr lang="en-US" dirty="0"/>
              <a:t>O Most Magnanimous of all the magnanimous,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05964D4-2744-D109-C76D-CDFFC53C5A4C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33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أَرْحَمَ مِنْ كُلِّ رَحِيم</a:t>
            </a:r>
            <a:br>
              <a:rPr lang="en-US" dirty="0"/>
            </a:br>
            <a:r>
              <a:rPr lang="ar-SA" dirty="0"/>
              <a:t>يَا أَعْلَمَ مِنْ كُلِّ عَلِيم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Most Merciful of all the merciful,</a:t>
            </a:r>
          </a:p>
          <a:p>
            <a:r>
              <a:rPr lang="en-US" dirty="0"/>
              <a:t>O Most Knowledgeable of all knowers,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1E19FF-8B1F-CCF5-3ECB-072AAD3D5CC6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33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خَيْرَ الْمُنْزِلِينَ</a:t>
            </a:r>
            <a:br>
              <a:rPr lang="en-US" dirty="0"/>
            </a:br>
            <a:r>
              <a:rPr lang="ar-SA" dirty="0"/>
              <a:t>يَا خَيْرَ الْمُحْسِنِينَ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Best of Dischargers, O Best of benefactors.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6A5187-EEA4-1A5E-3967-ABD640FEFD2A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3</a:t>
            </a:r>
            <a:endParaRPr lang="en-CA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أَحْكَمَ مِنْ كُلِّ حَكِيم</a:t>
            </a:r>
            <a:br>
              <a:rPr lang="ar-SA" dirty="0"/>
            </a:br>
            <a:r>
              <a:rPr lang="ar-SA" dirty="0"/>
              <a:t>يَا أَقْدَمَ مِنْ كُلِّ قَدِيم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Most Wise of all the wise,</a:t>
            </a:r>
          </a:p>
          <a:p>
            <a:r>
              <a:rPr lang="en-US" dirty="0"/>
              <a:t>O Most Ancient of all the ancient,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665099-9558-6070-DAEA-93892591CF6E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33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أَكْبَرَ مِنْ كُلِّ كَبِير</a:t>
            </a:r>
            <a:br>
              <a:rPr lang="en-US" dirty="0"/>
            </a:br>
            <a:r>
              <a:rPr lang="ar-SA" dirty="0"/>
              <a:t>يَا أَلْطَفَ مِنْ كُلِّ لَطِيف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Most Great of all the great,</a:t>
            </a:r>
          </a:p>
          <a:p>
            <a:r>
              <a:rPr lang="en-US" dirty="0"/>
              <a:t>O Most Benign of all the benign,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أَجَلَّ مِنْ كُلِّ جَلِيل</a:t>
            </a:r>
            <a:br>
              <a:rPr lang="ar-SA" dirty="0"/>
            </a:br>
            <a:r>
              <a:rPr lang="ar-SA" dirty="0"/>
              <a:t>يَا أَعَزَّ مِنْ كُلِّ عَزِيز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Most Magnificent of all the magnificent,</a:t>
            </a:r>
          </a:p>
          <a:p>
            <a:r>
              <a:rPr lang="en-US" dirty="0"/>
              <a:t>O Most Mighty of all the mighty.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A4436C-BF12-3783-BD66-47FEF066BD26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33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سُبْحَانَكَ يَا لا إِلٰهَ إِلاّ أَنْتَ</a:t>
            </a:r>
            <a:br>
              <a:rPr lang="ar-SA" dirty="0"/>
            </a:br>
            <a:r>
              <a:rPr lang="ar-SA" dirty="0"/>
              <a:t>الغَوْثَ </a:t>
            </a:r>
            <a:r>
              <a:rPr lang="ar-SA" dirty="0" err="1"/>
              <a:t>الغَوْثَ</a:t>
            </a:r>
            <a:r>
              <a:rPr lang="ar-SA" dirty="0"/>
              <a:t> خَلِّصْنا مِنَ النّارِ يا رَبِّ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Praise be to You, there is no god but You, </a:t>
            </a:r>
          </a:p>
          <a:p>
            <a:r>
              <a:rPr lang="en-US" dirty="0"/>
              <a:t>[I beseech you for] relief, relief,</a:t>
            </a:r>
          </a:p>
          <a:p>
            <a:r>
              <a:rPr lang="en-US" dirty="0"/>
              <a:t>Protect us from the Fire, O Lord. </a:t>
            </a:r>
          </a:p>
        </p:txBody>
      </p:sp>
    </p:spTree>
    <p:extLst>
      <p:ext uri="{BB962C8B-B14F-4D97-AF65-F5344CB8AC3E}">
        <p14:creationId xmlns:p14="http://schemas.microsoft.com/office/powerpoint/2010/main" val="1226014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كَرِيمَ الصَّفْحِ</a:t>
            </a:r>
            <a:br>
              <a:rPr lang="en-US" dirty="0"/>
            </a:br>
            <a:r>
              <a:rPr lang="ar-SA" dirty="0"/>
              <a:t>يَا عَظِيمَ الْمَنِّ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Most Magnanimous in overlooking sins,</a:t>
            </a:r>
          </a:p>
          <a:p>
            <a:r>
              <a:rPr lang="en-US" dirty="0"/>
              <a:t>O Greatest Benefactor,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3189A68-32A1-19C8-1669-D37CEC8A2BBB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34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كَثِيرَ الْخَيْرِ</a:t>
            </a:r>
            <a:br>
              <a:rPr lang="en-US" dirty="0"/>
            </a:br>
            <a:r>
              <a:rPr lang="ar-SA" dirty="0"/>
              <a:t>يَا قَدِيمَ الْفَضْلِ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Most Bounteous in goodness,</a:t>
            </a:r>
          </a:p>
          <a:p>
            <a:r>
              <a:rPr lang="en-US" dirty="0"/>
              <a:t>O Eternal in grace,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352BE54-4AF5-48D2-9194-206712983A08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34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دَائِمَ اللُّطْفِ</a:t>
            </a:r>
            <a:br>
              <a:rPr lang="en-US" dirty="0"/>
            </a:br>
            <a:r>
              <a:rPr lang="ar-SA" dirty="0"/>
              <a:t>يَا لَطِيفَ الصُّنْعِ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Eternal in subtlety,</a:t>
            </a:r>
          </a:p>
          <a:p>
            <a:r>
              <a:rPr lang="en-US" dirty="0"/>
              <a:t>O Creator of subtlety,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11885FA-98EE-BE2E-7016-8CC606B750FC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34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مُنَفِّسَ الْكَرْبِ</a:t>
            </a:r>
            <a:br>
              <a:rPr lang="ar-SA" dirty="0"/>
            </a:br>
            <a:r>
              <a:rPr lang="ar-SA" dirty="0"/>
              <a:t>يَا كَاشِفَ الضُّرِّ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Remover of pain,</a:t>
            </a:r>
          </a:p>
          <a:p>
            <a:r>
              <a:rPr lang="en-US" dirty="0"/>
              <a:t>O Healer of injury,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24BC0C6-AE20-77F2-9C68-4452297007D7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34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مَاِلكَ الْمُلْكِ</a:t>
            </a:r>
            <a:br>
              <a:rPr lang="en-US" dirty="0"/>
            </a:br>
            <a:r>
              <a:rPr lang="ar-SA" dirty="0"/>
              <a:t>يَا قَاضِيَ الْحَقِّ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Master of dominion,</a:t>
            </a:r>
          </a:p>
          <a:p>
            <a:r>
              <a:rPr lang="en-US" dirty="0"/>
              <a:t>O True Judge.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5330638-9A9A-0770-AD42-29C09C013420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34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سُبْحَانَكَ يَا لا إِلٰهَ إِلاّ أَنْتَ</a:t>
            </a:r>
            <a:br>
              <a:rPr lang="ar-SA" dirty="0"/>
            </a:br>
            <a:r>
              <a:rPr lang="ar-SA" dirty="0"/>
              <a:t>الغَوْثَ </a:t>
            </a:r>
            <a:r>
              <a:rPr lang="ar-SA" dirty="0" err="1"/>
              <a:t>الغَوْثَ</a:t>
            </a:r>
            <a:r>
              <a:rPr lang="ar-SA" dirty="0"/>
              <a:t> خَلِّصْنا مِنَ النّارِ يا رَبِّ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Praise be to You, there is no god but You, </a:t>
            </a:r>
          </a:p>
          <a:p>
            <a:r>
              <a:rPr lang="en-US" dirty="0"/>
              <a:t>[I beseech you for] relief, relief,</a:t>
            </a:r>
          </a:p>
          <a:p>
            <a:r>
              <a:rPr lang="en-US" dirty="0"/>
              <a:t>Protect us from the Fire, O Lord. </a:t>
            </a:r>
          </a:p>
        </p:txBody>
      </p:sp>
    </p:spTree>
    <p:extLst>
      <p:ext uri="{BB962C8B-B14F-4D97-AF65-F5344CB8AC3E}">
        <p14:creationId xmlns:p14="http://schemas.microsoft.com/office/powerpoint/2010/main" val="1882731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سُبْحَانَكَ يَا لا إِلٰهَ إِلاّ أَنْتَ</a:t>
            </a:r>
            <a:br>
              <a:rPr lang="ar-SA" dirty="0"/>
            </a:br>
            <a:r>
              <a:rPr lang="ar-SA" dirty="0"/>
              <a:t>الغَوْثَ </a:t>
            </a:r>
            <a:r>
              <a:rPr lang="ar-SA" dirty="0" err="1"/>
              <a:t>الغَوْثَ</a:t>
            </a:r>
            <a:r>
              <a:rPr lang="ar-SA" dirty="0"/>
              <a:t> خَلِّصْنا مِنَ النّارِ يا رَبِّ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Praise be to You, there is no god but You, </a:t>
            </a:r>
          </a:p>
          <a:p>
            <a:r>
              <a:rPr lang="en-US" dirty="0"/>
              <a:t>[I beseech you for] relief, relief,</a:t>
            </a:r>
          </a:p>
          <a:p>
            <a:r>
              <a:rPr lang="en-US" dirty="0"/>
              <a:t>Protect us from the Fire, O Lord. </a:t>
            </a:r>
          </a:p>
        </p:txBody>
      </p:sp>
    </p:spTree>
    <p:extLst>
      <p:ext uri="{BB962C8B-B14F-4D97-AF65-F5344CB8AC3E}">
        <p14:creationId xmlns:p14="http://schemas.microsoft.com/office/powerpoint/2010/main" val="2469557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مَنْ هُوَ فِي عَهْدِهِ وَفِيٌّ</a:t>
            </a:r>
            <a:br>
              <a:rPr lang="en-US" dirty="0"/>
            </a:br>
            <a:r>
              <a:rPr lang="ar-SA" dirty="0"/>
              <a:t>يَا مَنْ هُوَ فِي وَفَائِهِ قَوِيٌّ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He Who </a:t>
            </a:r>
            <a:r>
              <a:rPr lang="en-US" dirty="0" err="1"/>
              <a:t>fulfils</a:t>
            </a:r>
            <a:r>
              <a:rPr lang="en-US" dirty="0"/>
              <a:t> His promise,</a:t>
            </a:r>
          </a:p>
          <a:p>
            <a:r>
              <a:rPr lang="en-US" dirty="0"/>
              <a:t>O He Who is Strong in His fulfillment,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D156F14-509A-D3CA-3605-DE7BEC547EE0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35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مَنْ هُوَ فِي قُوَّتِهِ عَلِيٌّ</a:t>
            </a:r>
            <a:br>
              <a:rPr lang="en-US" dirty="0"/>
            </a:br>
            <a:r>
              <a:rPr lang="ar-SA" dirty="0"/>
              <a:t>يَا مَنْ هُوَ فِي عُلُوِّهِ قَرِيبٌ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0" y="4495801"/>
            <a:ext cx="12192000" cy="1905000"/>
          </a:xfrm>
        </p:spPr>
        <p:txBody>
          <a:bodyPr/>
          <a:lstStyle/>
          <a:p>
            <a:r>
              <a:rPr lang="en-US" dirty="0"/>
              <a:t>O He Who is great in His might,</a:t>
            </a:r>
          </a:p>
          <a:p>
            <a:r>
              <a:rPr lang="en-US" dirty="0"/>
              <a:t>O He Who is near everyone in spite of His greatness,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17C0E5A-D95C-D55F-1E81-74EFFF8646CC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35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مَنْ هُوَ فِي قُرْبِهِ لَطِيفٌ</a:t>
            </a:r>
            <a:br>
              <a:rPr lang="ar-SA" dirty="0"/>
            </a:br>
            <a:r>
              <a:rPr lang="ar-SA" dirty="0"/>
              <a:t>يَا مَنْ هُوَ فِي لُطْفِهِ شَرِيفٌ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He Who is benign in His weariness,</a:t>
            </a:r>
          </a:p>
          <a:p>
            <a:r>
              <a:rPr lang="en-US" dirty="0"/>
              <a:t>O He Who is noble in His benignity,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C0F0EC4-6185-5B7A-7D82-D07D8809591A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35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مَنْ هُوَ فِي شَرَفِهِ عَزِيزٌ</a:t>
            </a:r>
            <a:br>
              <a:rPr lang="ar-SA" dirty="0"/>
            </a:br>
            <a:r>
              <a:rPr lang="ar-SA" dirty="0"/>
              <a:t>يَا مَنْ هُوَ فِي عِزِّهِ عَظِيمٌ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He Who is powerful in His nobility,</a:t>
            </a:r>
          </a:p>
          <a:p>
            <a:r>
              <a:rPr lang="en-US" dirty="0"/>
              <a:t>O He Who is great in His power,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C49815B-28D8-51E7-9E18-86A6AF33331C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35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مَنْ هُوَ فِي عَظَمَتِهِ مَجِيدٌ</a:t>
            </a:r>
            <a:br>
              <a:rPr lang="en-US" dirty="0"/>
            </a:br>
            <a:r>
              <a:rPr lang="ar-SA" dirty="0"/>
              <a:t>يَا مَنْ هُوَ فِي مَجْدِهِ حَمِيدٌ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He Who is exalted in His greatness,</a:t>
            </a:r>
          </a:p>
          <a:p>
            <a:r>
              <a:rPr lang="en-US" dirty="0"/>
              <a:t>O He Who is praiseworthy in his exaltation.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D6049E4-445B-6A2D-1250-33004C9BE2F5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35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سُبْحَانَكَ يَا لا إِلٰهَ إِلاّ أَنْتَ</a:t>
            </a:r>
            <a:br>
              <a:rPr lang="ar-SA" dirty="0"/>
            </a:br>
            <a:r>
              <a:rPr lang="ar-SA" dirty="0"/>
              <a:t>الغَوْثَ </a:t>
            </a:r>
            <a:r>
              <a:rPr lang="ar-SA" dirty="0" err="1"/>
              <a:t>الغَوْثَ</a:t>
            </a:r>
            <a:r>
              <a:rPr lang="ar-SA" dirty="0"/>
              <a:t> خَلِّصْنا مِنَ النّارِ يا رَبِّ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Praise be to You, there is no god but You, </a:t>
            </a:r>
          </a:p>
          <a:p>
            <a:r>
              <a:rPr lang="en-US" dirty="0"/>
              <a:t>[I beseech you for] relief, relief,</a:t>
            </a:r>
          </a:p>
          <a:p>
            <a:r>
              <a:rPr lang="en-US" dirty="0"/>
              <a:t>Protect us from the Fire, O Lord. </a:t>
            </a:r>
          </a:p>
        </p:txBody>
      </p:sp>
    </p:spTree>
    <p:extLst>
      <p:ext uri="{BB962C8B-B14F-4D97-AF65-F5344CB8AC3E}">
        <p14:creationId xmlns:p14="http://schemas.microsoft.com/office/powerpoint/2010/main" val="2079095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اَللّٰهُمَّ إِنِّي أَسْأَلُكَ بِاسْمِكَ</a:t>
            </a:r>
            <a:r>
              <a:rPr lang="en-US" dirty="0"/>
              <a:t> </a:t>
            </a:r>
            <a:r>
              <a:rPr lang="ar-SA" dirty="0"/>
              <a:t>يَا كَافِي يَا شَافِي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Allah, verily I beseech You in Your name:</a:t>
            </a:r>
          </a:p>
          <a:p>
            <a:r>
              <a:rPr lang="en-US" dirty="0"/>
              <a:t>O Sufficient, O Restorer of health,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D587675-66E8-5E55-35E3-4B5BD8EA5EF1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36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وَافِي يَا مُعَافِي</a:t>
            </a:r>
            <a:r>
              <a:rPr lang="en-US" dirty="0"/>
              <a:t> </a:t>
            </a:r>
            <a:r>
              <a:rPr lang="ar-SA" dirty="0"/>
              <a:t>يَا هَادِي يَا دَاعِي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Faithful, O Forgiver</a:t>
            </a:r>
          </a:p>
          <a:p>
            <a:r>
              <a:rPr lang="en-US" dirty="0"/>
              <a:t>O Guide, O </a:t>
            </a:r>
            <a:r>
              <a:rPr lang="en-US" dirty="0" err="1"/>
              <a:t>Summoner</a:t>
            </a:r>
            <a:r>
              <a:rPr lang="en-US" dirty="0"/>
              <a:t>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02D30D4-C49B-4D3A-6200-0DF3DA991D48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36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قَاضِي يَا رَاضِي</a:t>
            </a:r>
            <a:r>
              <a:rPr lang="en-US" dirty="0"/>
              <a:t> </a:t>
            </a:r>
            <a:r>
              <a:rPr lang="ar-SA" dirty="0"/>
              <a:t>يَا عَاِلي يَا بَاقِي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Judge, O Agreeable,</a:t>
            </a:r>
          </a:p>
          <a:p>
            <a:r>
              <a:rPr lang="en-US" dirty="0"/>
              <a:t>O High, O Eternal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6028D64-2145-D323-2E3D-E8B588567356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36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سُبْحَانَكَ يَا لا إِلٰهَ إِلاّ أَنْتَ</a:t>
            </a:r>
            <a:br>
              <a:rPr lang="ar-SA" dirty="0"/>
            </a:br>
            <a:r>
              <a:rPr lang="ar-SA" dirty="0"/>
              <a:t>الغَوْثَ </a:t>
            </a:r>
            <a:r>
              <a:rPr lang="ar-SA" dirty="0" err="1"/>
              <a:t>الغَوْثَ</a:t>
            </a:r>
            <a:r>
              <a:rPr lang="ar-SA" dirty="0"/>
              <a:t> خَلِّصْنا مِنَ النّارِ يا رَبِّ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Praise be to You, there is no god but You, </a:t>
            </a:r>
          </a:p>
          <a:p>
            <a:r>
              <a:rPr lang="en-US" dirty="0"/>
              <a:t>[I beseech you for] relief, relief,</a:t>
            </a:r>
          </a:p>
          <a:p>
            <a:r>
              <a:rPr lang="en-US" dirty="0"/>
              <a:t>Protect us from the Fire, O Lord. </a:t>
            </a:r>
          </a:p>
        </p:txBody>
      </p:sp>
    </p:spTree>
    <p:extLst>
      <p:ext uri="{BB962C8B-B14F-4D97-AF65-F5344CB8AC3E}">
        <p14:creationId xmlns:p14="http://schemas.microsoft.com/office/powerpoint/2010/main" val="4189082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AF7FC4B2-739D-4AD9-9929-15491B3D5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اَللّٰهُمَّ صَلِّ عَلٰى مُحَمَّدٍ وَآلِ مُحَمَّدٍ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1C03E390-BB25-4DD6-AFC2-FCD8790FFA8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O' Allah send Your blessings on Muhammad</a:t>
            </a:r>
          </a:p>
          <a:p>
            <a:r>
              <a:rPr lang="en-US" dirty="0"/>
              <a:t>and the family of Muhammad.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مَن لَّهُ الْعِزَّةُ وَالْجَمَالُ</a:t>
            </a:r>
            <a:br>
              <a:rPr lang="ar-SA" dirty="0"/>
            </a:br>
            <a:r>
              <a:rPr lang="ar-SA" dirty="0"/>
              <a:t>يَا مَن لَّهُ الْقُدْرَةُ وَالْكَمَالُ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He, to Whom is all glory and virtue, </a:t>
            </a:r>
          </a:p>
          <a:p>
            <a:r>
              <a:rPr lang="en-US" dirty="0"/>
              <a:t>O He, to Whom is all might and perfection,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525CCA0-77B3-372B-A192-25497443C523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4</a:t>
            </a:r>
            <a:endParaRPr lang="en-CA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مَن كُلُّ </a:t>
            </a:r>
            <a:r>
              <a:rPr lang="ar-SA" dirty="0" err="1"/>
              <a:t>شَیْ‏ءٍ</a:t>
            </a:r>
            <a:r>
              <a:rPr lang="ar-SA" dirty="0"/>
              <a:t> خَاضِعٌ لَهُ</a:t>
            </a:r>
            <a:br>
              <a:rPr lang="ar-SA" dirty="0"/>
            </a:br>
            <a:r>
              <a:rPr lang="ar-SA" dirty="0"/>
              <a:t>يَا مَن كُلُّ </a:t>
            </a:r>
            <a:r>
              <a:rPr lang="ar-SA" dirty="0" err="1"/>
              <a:t>شَیْ‏ءٍ</a:t>
            </a:r>
            <a:r>
              <a:rPr lang="ar-SA" dirty="0"/>
              <a:t> خَاشِعٌ لَهُ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He before Whom everything bows,</a:t>
            </a:r>
          </a:p>
          <a:p>
            <a:r>
              <a:rPr lang="en-US" dirty="0"/>
              <a:t>O He before Whom everything is humbled,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0078C5D-4B47-3D0C-7395-31FC9B468172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37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مَنْ كُلُّ </a:t>
            </a:r>
            <a:r>
              <a:rPr lang="ar-SA" dirty="0" err="1"/>
              <a:t>شَیْ‏ءٍ</a:t>
            </a:r>
            <a:r>
              <a:rPr lang="ar-SA" dirty="0"/>
              <a:t> كَائِنٌ لَهُ</a:t>
            </a:r>
            <a:br>
              <a:rPr lang="en-US" dirty="0"/>
            </a:br>
            <a:r>
              <a:rPr lang="ar-SA" dirty="0"/>
              <a:t>يَا مَن كُلُّ </a:t>
            </a:r>
            <a:r>
              <a:rPr lang="ar-SA" dirty="0" err="1"/>
              <a:t>شَیْ‏ءٍ</a:t>
            </a:r>
            <a:r>
              <a:rPr lang="ar-SA" dirty="0"/>
              <a:t> مَوْجُودٌ بِهِ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He for Whom everything exists,</a:t>
            </a:r>
          </a:p>
          <a:p>
            <a:r>
              <a:rPr lang="en-US" dirty="0"/>
              <a:t>O He to Whom everything owes its existence,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101F746-0946-2FCB-1175-24FF002F7D49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37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مَن كُلُّ </a:t>
            </a:r>
            <a:r>
              <a:rPr lang="ar-SA" dirty="0" err="1"/>
              <a:t>شَیْ‏ءٍ</a:t>
            </a:r>
            <a:r>
              <a:rPr lang="ar-SA" dirty="0"/>
              <a:t> مُنِيبٌ إِلَيْهِ</a:t>
            </a:r>
            <a:br>
              <a:rPr lang="ar-SA" dirty="0"/>
            </a:br>
            <a:r>
              <a:rPr lang="ar-SA" dirty="0"/>
              <a:t>يَا مَن كُلُّ </a:t>
            </a:r>
            <a:r>
              <a:rPr lang="ar-SA" dirty="0" err="1"/>
              <a:t>شَیْ‏ءٍ</a:t>
            </a:r>
            <a:r>
              <a:rPr lang="ar-SA" dirty="0"/>
              <a:t> خَائِفٌ مِّنْهُ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He to Whom everything returns,</a:t>
            </a:r>
          </a:p>
          <a:p>
            <a:r>
              <a:rPr lang="en-US" dirty="0"/>
              <a:t>O He of Whom everything is afraid,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06AAB17-67D7-FA58-250C-EBBE731C07BF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37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مَن كُلُّ </a:t>
            </a:r>
            <a:r>
              <a:rPr lang="ar-SA" dirty="0" err="1"/>
              <a:t>شَیْ‏ءٍ</a:t>
            </a:r>
            <a:r>
              <a:rPr lang="ar-SA" dirty="0"/>
              <a:t> قَائِمٌ بِهِ</a:t>
            </a:r>
            <a:br>
              <a:rPr lang="en-US" dirty="0"/>
            </a:br>
            <a:r>
              <a:rPr lang="ar-SA" dirty="0"/>
              <a:t>يَا مَن كُلُّ </a:t>
            </a:r>
            <a:r>
              <a:rPr lang="ar-SA" dirty="0" err="1"/>
              <a:t>شَیْ‏ءٍ</a:t>
            </a:r>
            <a:r>
              <a:rPr lang="ar-SA" dirty="0"/>
              <a:t> صَائِرٌ إِلَيْهِ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One to Whom everything owes its stability, O He towards Whom everything retreats,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B01714A-CF40-A6E3-F04E-9E1E2D50B144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37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مَنْ كُلُّ </a:t>
            </a:r>
            <a:r>
              <a:rPr lang="ar-SA" dirty="0" err="1"/>
              <a:t>شَیْ‏ءٍ</a:t>
            </a:r>
            <a:r>
              <a:rPr lang="ar-SA" dirty="0"/>
              <a:t> يُسَبِّحُ بِحَمْدِهِ</a:t>
            </a:r>
            <a:br>
              <a:rPr lang="ar-SA" dirty="0"/>
            </a:br>
            <a:r>
              <a:rPr lang="ar-SA" dirty="0"/>
              <a:t>يَا مَن كُلُّ </a:t>
            </a:r>
            <a:r>
              <a:rPr lang="ar-SA" dirty="0" err="1"/>
              <a:t>شَیْ‏ءٍ</a:t>
            </a:r>
            <a:r>
              <a:rPr lang="ar-SA" dirty="0"/>
              <a:t> هَاِلكٌ إِلاَّ وَجْهَهُ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He Whom everything glorifies with praise,</a:t>
            </a:r>
          </a:p>
          <a:p>
            <a:r>
              <a:rPr lang="en-US" dirty="0"/>
              <a:t>O He besides Whom everything is perishable.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A390C34-14B4-3041-F6C1-3AA3C0188190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37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سُبْحَانَكَ يَا لا إِلٰهَ إِلاّ أَنْتَ</a:t>
            </a:r>
            <a:br>
              <a:rPr lang="ar-SA" dirty="0"/>
            </a:br>
            <a:r>
              <a:rPr lang="ar-SA" dirty="0"/>
              <a:t>الغَوْثَ </a:t>
            </a:r>
            <a:r>
              <a:rPr lang="ar-SA" dirty="0" err="1"/>
              <a:t>الغَوْثَ</a:t>
            </a:r>
            <a:r>
              <a:rPr lang="ar-SA" dirty="0"/>
              <a:t> خَلِّصْنا مِنَ النّارِ يا رَبِّ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Praise be to You, there is no god but You, </a:t>
            </a:r>
          </a:p>
          <a:p>
            <a:r>
              <a:rPr lang="en-US" dirty="0"/>
              <a:t>[I beseech you for] relief, relief,</a:t>
            </a:r>
          </a:p>
          <a:p>
            <a:r>
              <a:rPr lang="en-US" dirty="0"/>
              <a:t>Protect us from the Fire, O Lord. </a:t>
            </a:r>
          </a:p>
        </p:txBody>
      </p:sp>
    </p:spTree>
    <p:extLst>
      <p:ext uri="{BB962C8B-B14F-4D97-AF65-F5344CB8AC3E}">
        <p14:creationId xmlns:p14="http://schemas.microsoft.com/office/powerpoint/2010/main" val="3478025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مَن لا مَفَرَّ إِلاَّ إِلَيْهِ</a:t>
            </a:r>
            <a:br>
              <a:rPr lang="en-US" dirty="0"/>
            </a:br>
            <a:r>
              <a:rPr lang="ar-SA" dirty="0"/>
              <a:t>يَا مَن لا مَفْزَعَ إِلاَّ إِلَيْهِ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0" y="4495801"/>
            <a:ext cx="12192000" cy="1905000"/>
          </a:xfrm>
        </p:spPr>
        <p:txBody>
          <a:bodyPr/>
          <a:lstStyle/>
          <a:p>
            <a:r>
              <a:rPr lang="en-US" dirty="0"/>
              <a:t>O He-there is no retreat but towards Him,</a:t>
            </a:r>
          </a:p>
          <a:p>
            <a:r>
              <a:rPr lang="en-US" dirty="0"/>
              <a:t>O He-there is no place of protection except with Him,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6A53D6C-C761-AE0E-04F4-03E34627F6E0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38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مَن لا مَقْصَدَ إِلاَّ إِلَيْهِ</a:t>
            </a:r>
            <a:br>
              <a:rPr lang="en-US" dirty="0"/>
            </a:br>
            <a:r>
              <a:rPr lang="ar-SA" dirty="0"/>
              <a:t>يَا مَن لا مَنْجٰى مِنْهُ إِلاَّ إِلَيْهِ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0" y="4495801"/>
            <a:ext cx="12192000" cy="1905000"/>
          </a:xfrm>
        </p:spPr>
        <p:txBody>
          <a:bodyPr/>
          <a:lstStyle/>
          <a:p>
            <a:r>
              <a:rPr lang="en-US" dirty="0"/>
              <a:t>O He—there is no right path except that which leads to Him, O He-there is no shelter against Him but with Him,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7940ABE-C192-25DE-2E3D-8541D5470213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38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مَن لا يُرْغَبُ إِلاَّ إلَيهِ</a:t>
            </a:r>
            <a:br>
              <a:rPr lang="en-US" dirty="0"/>
            </a:br>
            <a:r>
              <a:rPr lang="ar-SA" dirty="0"/>
              <a:t>يَا مَن لا حَوْلَ وَلا قُوَّةَ إِلاَّ بِهِ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0" y="4495801"/>
            <a:ext cx="12192000" cy="1905000"/>
          </a:xfrm>
        </p:spPr>
        <p:txBody>
          <a:bodyPr/>
          <a:lstStyle/>
          <a:p>
            <a:r>
              <a:rPr lang="en-US" dirty="0"/>
              <a:t>O He-there is no inclination towards anyone except Him, O He-there is no strength and vigor but from Him,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A93DC56-4ED6-4E5B-2994-DD68C2E251D9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38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مَن لا يُسْتَعَانُ إِلاَّ بِهِ</a:t>
            </a:r>
            <a:br>
              <a:rPr lang="ar-SA" dirty="0"/>
            </a:br>
            <a:r>
              <a:rPr lang="ar-SA" dirty="0"/>
              <a:t>يَا مَن لا يُتَوَكَّلُ إِلاَّ عَلَيْهِ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He-none is invoked for help but He.</a:t>
            </a:r>
          </a:p>
          <a:p>
            <a:r>
              <a:rPr lang="en-US" dirty="0"/>
              <a:t>O He-trust is not reposed in anyone but He,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5F9E977-0A10-FDA4-7FB4-B679A33B1DA7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38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مَن لَّهُ الْمُلْكُ وَالجَلاَلُ</a:t>
            </a:r>
            <a:br>
              <a:rPr lang="en-US" dirty="0"/>
            </a:br>
            <a:r>
              <a:rPr lang="ar-SA" dirty="0"/>
              <a:t>يَا مَنْ هُوَ الْكَبِيرُ الْمُتَعَاِل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He, to Whom is all dominion and sublimity,  O He, Who is great above all,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A2CA502-3B72-5CFB-FA00-FA2E6CF92A8A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4</a:t>
            </a:r>
            <a:endParaRPr lang="en-CA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مَن لا يُرْجٰى إِلاَّ هُوَ</a:t>
            </a:r>
            <a:br>
              <a:rPr lang="ar-SA" dirty="0"/>
            </a:br>
            <a:r>
              <a:rPr lang="ar-SA" dirty="0"/>
              <a:t>يَا مَن لا يُعْبَدُ إِلاَّ هُوَ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0" y="4495801"/>
            <a:ext cx="12192000" cy="1905000"/>
          </a:xfrm>
        </p:spPr>
        <p:txBody>
          <a:bodyPr/>
          <a:lstStyle/>
          <a:p>
            <a:r>
              <a:rPr lang="en-US" dirty="0"/>
              <a:t>O He-hope is not entertained from anyone except from He, O He-none is worshipped except He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6F37CF3-E5F2-AAE3-6F8F-1E171F83CE6E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38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سُبْحَانَكَ يَا لا إِلٰهَ إِلاّ أَنْتَ</a:t>
            </a:r>
            <a:br>
              <a:rPr lang="ar-SA" dirty="0"/>
            </a:br>
            <a:r>
              <a:rPr lang="ar-SA" dirty="0"/>
              <a:t>الغَوْثَ </a:t>
            </a:r>
            <a:r>
              <a:rPr lang="ar-SA" dirty="0" err="1"/>
              <a:t>الغَوْثَ</a:t>
            </a:r>
            <a:r>
              <a:rPr lang="ar-SA" dirty="0"/>
              <a:t> خَلِّصْنا مِنَ النّارِ يا رَبِّ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Praise be to You, there is no god but You, </a:t>
            </a:r>
          </a:p>
          <a:p>
            <a:r>
              <a:rPr lang="en-US" dirty="0"/>
              <a:t>[I beseech you for] relief, relief,</a:t>
            </a:r>
          </a:p>
          <a:p>
            <a:r>
              <a:rPr lang="en-US" dirty="0"/>
              <a:t>Protect us from the Fire, O Lord. </a:t>
            </a:r>
          </a:p>
        </p:txBody>
      </p:sp>
    </p:spTree>
    <p:extLst>
      <p:ext uri="{BB962C8B-B14F-4D97-AF65-F5344CB8AC3E}">
        <p14:creationId xmlns:p14="http://schemas.microsoft.com/office/powerpoint/2010/main" val="1967667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خَيْرَ الْمَرْهُوبِينَ</a:t>
            </a:r>
            <a:br>
              <a:rPr lang="en-US" dirty="0"/>
            </a:br>
            <a:r>
              <a:rPr lang="ar-SA" dirty="0"/>
              <a:t>يَا خَيْرَ الْمَرْغُوبِينَ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Best of those who are feared,</a:t>
            </a:r>
          </a:p>
          <a:p>
            <a:r>
              <a:rPr lang="en-US" dirty="0"/>
              <a:t>O Best of those who are liked,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704779-78E3-6345-A8EB-7C070D2ED46E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39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خَيْرَ الْمَطْلُوبِينَ</a:t>
            </a:r>
            <a:br>
              <a:rPr lang="en-US" dirty="0"/>
            </a:br>
            <a:r>
              <a:rPr lang="ar-SA" dirty="0"/>
              <a:t>يَا خَيْرَ الْمَسْؤُولِينَ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Best of those who are sought,</a:t>
            </a:r>
          </a:p>
          <a:p>
            <a:r>
              <a:rPr lang="en-US" dirty="0"/>
              <a:t>O Best of those who are entreated,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92072B-B298-69F9-8DF3-A4B8E404FD80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39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خَيْرَ الْمَقْصُودِينَ</a:t>
            </a:r>
            <a:br>
              <a:rPr lang="en-US" dirty="0"/>
            </a:br>
            <a:r>
              <a:rPr lang="ar-SA" dirty="0"/>
              <a:t>يَا خَيْرَ الْمَذْكُورِينَ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Best of those who are longed for,</a:t>
            </a:r>
          </a:p>
          <a:p>
            <a:r>
              <a:rPr lang="en-US" dirty="0"/>
              <a:t>O Best of those who are remembered,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609643-1B6F-A843-5E0F-0BC897719B58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39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خَيْرَ الْمَشْكُورِينَ</a:t>
            </a:r>
            <a:br>
              <a:rPr lang="ar-SA" dirty="0"/>
            </a:br>
            <a:r>
              <a:rPr lang="ar-SA" dirty="0"/>
              <a:t>يَا خَيْرَ الْمَحْبُوبِينَ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Best of those to whom thanks are offered,</a:t>
            </a:r>
          </a:p>
          <a:p>
            <a:r>
              <a:rPr lang="en-US" dirty="0"/>
              <a:t>O Best of those who are loved,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14D09A8-9EBE-F867-4491-A5BB6BADB200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39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خَيْرَ الْمَدْعُوِّينَ</a:t>
            </a:r>
            <a:br>
              <a:rPr lang="en-US" dirty="0"/>
            </a:br>
            <a:r>
              <a:rPr lang="ar-SA" dirty="0"/>
              <a:t>يَا خَيْرَ الْمُسْتَأْنِسِينَ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Best of those who are called on,</a:t>
            </a:r>
          </a:p>
          <a:p>
            <a:r>
              <a:rPr lang="en-US" dirty="0"/>
              <a:t>O Best of those who are held in affection.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59D1EB8-21E8-5B63-03C2-819350E2CCBF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39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سُبْحَانَكَ يَا لا إِلٰهَ إِلاّ أَنْتَ</a:t>
            </a:r>
            <a:br>
              <a:rPr lang="ar-SA" dirty="0"/>
            </a:br>
            <a:r>
              <a:rPr lang="ar-SA" dirty="0"/>
              <a:t>الغَوْثَ </a:t>
            </a:r>
            <a:r>
              <a:rPr lang="ar-SA" dirty="0" err="1"/>
              <a:t>الغَوْثَ</a:t>
            </a:r>
            <a:r>
              <a:rPr lang="ar-SA" dirty="0"/>
              <a:t> خَلِّصْنا مِنَ النّارِ يا رَبِّ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Praise be to You, there is no god but You, </a:t>
            </a:r>
          </a:p>
          <a:p>
            <a:r>
              <a:rPr lang="en-US" dirty="0"/>
              <a:t>[I beseech you for] relief, relief,</a:t>
            </a:r>
          </a:p>
          <a:p>
            <a:r>
              <a:rPr lang="en-US" dirty="0"/>
              <a:t>Protect us from the Fire, O Lord. </a:t>
            </a:r>
          </a:p>
        </p:txBody>
      </p:sp>
    </p:spTree>
    <p:extLst>
      <p:ext uri="{BB962C8B-B14F-4D97-AF65-F5344CB8AC3E}">
        <p14:creationId xmlns:p14="http://schemas.microsoft.com/office/powerpoint/2010/main" val="2464417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اَللّٰهُمَّ إِنِّي أَسْأَلُكَ بِاسْمِكَ</a:t>
            </a:r>
            <a:r>
              <a:rPr lang="en-US" dirty="0"/>
              <a:t> </a:t>
            </a:r>
            <a:r>
              <a:rPr lang="ar-SA" dirty="0"/>
              <a:t>يَا غَافِرُ يَا سَاتِرُ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Allah, verily I entreat You in Your name:</a:t>
            </a:r>
          </a:p>
          <a:p>
            <a:r>
              <a:rPr lang="en-US" dirty="0"/>
              <a:t>O Forgiver, O Concealer [of defects]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5669864-1CE1-3932-DAE0-4203CC0ACF86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40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قَادِرُ يَا قَاهِرُ يَا فَاطِرُ</a:t>
            </a:r>
            <a:r>
              <a:rPr lang="en-US" dirty="0"/>
              <a:t> </a:t>
            </a:r>
            <a:r>
              <a:rPr lang="ar-SA" dirty="0"/>
              <a:t>يَا كَاسِرُ يَا جَابِرُ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O Mighty, O Supreme, O Creator,</a:t>
            </a:r>
          </a:p>
          <a:p>
            <a:r>
              <a:rPr lang="en-US" dirty="0"/>
              <a:t>O </a:t>
            </a:r>
            <a:r>
              <a:rPr lang="en-US" dirty="0" err="1"/>
              <a:t>Shatterer</a:t>
            </a:r>
            <a:r>
              <a:rPr lang="en-US" dirty="0"/>
              <a:t>, O Joiner,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6F8FA13-D368-0269-7ACA-FD8B32E77326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40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مُنْشِئَ السَّحَابِ الثِّقَاِل</a:t>
            </a:r>
            <a:br>
              <a:rPr lang="en-US" dirty="0"/>
            </a:br>
            <a:r>
              <a:rPr lang="ar-SA" dirty="0"/>
              <a:t>يَا مَنْ هُوَ شَدِيدُ الْمِحَاِل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He, Who creates heavy clouds, </a:t>
            </a:r>
          </a:p>
          <a:p>
            <a:r>
              <a:rPr lang="en-US" dirty="0"/>
              <a:t>O He, Who is the most powerful,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91C337-BE40-E8B6-4423-D10ACDDF4915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4</a:t>
            </a:r>
            <a:endParaRPr lang="en-CA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ذَاكِرُ يَا نَاظِرُ يَا نَاصِرُ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</a:t>
            </a:r>
            <a:r>
              <a:rPr lang="en-US" dirty="0" err="1"/>
              <a:t>Rememberer</a:t>
            </a:r>
            <a:r>
              <a:rPr lang="en-US" dirty="0"/>
              <a:t>, O Seeing, O Helper.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4D61500-B3DD-5FE7-7108-FF03B19E8D61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40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سُبْحَانَكَ يَا لا إِلٰهَ إِلاّ أَنْتَ</a:t>
            </a:r>
            <a:br>
              <a:rPr lang="ar-SA" dirty="0"/>
            </a:br>
            <a:r>
              <a:rPr lang="ar-SA" dirty="0"/>
              <a:t>الغَوْثَ </a:t>
            </a:r>
            <a:r>
              <a:rPr lang="ar-SA" dirty="0" err="1"/>
              <a:t>الغَوْثَ</a:t>
            </a:r>
            <a:r>
              <a:rPr lang="ar-SA" dirty="0"/>
              <a:t> خَلِّصْنا مِنَ النّارِ يا رَبِّ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Praise be to You, there is no god but You, </a:t>
            </a:r>
          </a:p>
          <a:p>
            <a:r>
              <a:rPr lang="en-US" dirty="0"/>
              <a:t>[I beseech you for] relief, relief,</a:t>
            </a:r>
          </a:p>
          <a:p>
            <a:r>
              <a:rPr lang="en-US" dirty="0"/>
              <a:t>Protect us from the Fire, O Lord. </a:t>
            </a:r>
          </a:p>
        </p:txBody>
      </p:sp>
    </p:spTree>
    <p:extLst>
      <p:ext uri="{BB962C8B-B14F-4D97-AF65-F5344CB8AC3E}">
        <p14:creationId xmlns:p14="http://schemas.microsoft.com/office/powerpoint/2010/main" val="3088579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مَنْ خَلَقَ فَسَوّٰى</a:t>
            </a:r>
            <a:br>
              <a:rPr lang="ar-SA" dirty="0"/>
            </a:br>
            <a:r>
              <a:rPr lang="ar-SA" dirty="0"/>
              <a:t>يَا مَنْ قَدَّرَ فَهَدٰى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0" y="4495801"/>
            <a:ext cx="12192000" cy="1905000"/>
          </a:xfrm>
        </p:spPr>
        <p:txBody>
          <a:bodyPr/>
          <a:lstStyle/>
          <a:p>
            <a:r>
              <a:rPr lang="en-US" dirty="0"/>
              <a:t>O He Who created and perfected,</a:t>
            </a:r>
          </a:p>
          <a:p>
            <a:r>
              <a:rPr lang="en-US" dirty="0"/>
              <a:t>O He Who made everything to measure and guided,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C2D178E-8663-3355-4439-9CDDD3B0191B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41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مَنْ يَكْشِفُ الْبَلْوٰى</a:t>
            </a:r>
            <a:br>
              <a:rPr lang="en-US" dirty="0"/>
            </a:br>
            <a:r>
              <a:rPr lang="ar-SA" dirty="0"/>
              <a:t>يَا مَنْ يَسْمَعُ النَّجْوٰى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He Who removes misfortunes,</a:t>
            </a:r>
          </a:p>
          <a:p>
            <a:r>
              <a:rPr lang="en-US" dirty="0"/>
              <a:t>O He Who overhears secrets,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2C9E42E-8B90-6AF6-E2F8-72774997570F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41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مَنْ يُنْقِذُ الْغَرْقٰى</a:t>
            </a:r>
            <a:br>
              <a:rPr lang="en-US" dirty="0"/>
            </a:br>
            <a:r>
              <a:rPr lang="ar-SA" dirty="0"/>
              <a:t>يَا مَنْ يُنجِي </a:t>
            </a:r>
            <a:r>
              <a:rPr lang="ar-SA" dirty="0" err="1"/>
              <a:t>الْهَلْكٰى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He Who rescues the drowning,</a:t>
            </a:r>
          </a:p>
          <a:p>
            <a:r>
              <a:rPr lang="en-US" dirty="0"/>
              <a:t>O He Who saves the distressed,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2839F93-BD7B-2B47-230A-F4FC3C99F56F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41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مَن يَّشْفِي الْمَرْضَى</a:t>
            </a:r>
            <a:br>
              <a:rPr lang="en-US" dirty="0"/>
            </a:br>
            <a:r>
              <a:rPr lang="ar-SA" dirty="0"/>
              <a:t>يَا مَنْ أَضْحَكَ وَأَبْكَى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He Who restores the sick to health,</a:t>
            </a:r>
          </a:p>
          <a:p>
            <a:r>
              <a:rPr lang="en-US" dirty="0"/>
              <a:t>O He who makes [His slaves] laugh and weep,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C3BB7E-1EA4-967B-0FE9-33970D2E02D5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41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مَنْ أَمَاتَ وَأَحْيَا</a:t>
            </a:r>
            <a:br>
              <a:rPr lang="en-US" dirty="0"/>
            </a:br>
            <a:r>
              <a:rPr lang="ar-SA" dirty="0"/>
              <a:t>يَا مَنْ خَلَقَ الزَّوْجَيْنِ الذَّكَرَ وَالأُنْثَى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0" y="4495801"/>
            <a:ext cx="12192000" cy="1905000"/>
          </a:xfrm>
        </p:spPr>
        <p:txBody>
          <a:bodyPr/>
          <a:lstStyle/>
          <a:p>
            <a:r>
              <a:rPr lang="en-US" dirty="0"/>
              <a:t>O He Who causes to dies and calls to life,</a:t>
            </a:r>
          </a:p>
          <a:p>
            <a:r>
              <a:rPr lang="en-US" dirty="0"/>
              <a:t>O He Who has created pairs of male and female.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9C6E233-12FB-B9FD-1F2D-D0AE45B90FCD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41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سُبْحَانَكَ يَا لا إِلٰهَ إِلاّ أَنْتَ</a:t>
            </a:r>
            <a:br>
              <a:rPr lang="ar-SA" dirty="0"/>
            </a:br>
            <a:r>
              <a:rPr lang="ar-SA" dirty="0"/>
              <a:t>الغَوْثَ </a:t>
            </a:r>
            <a:r>
              <a:rPr lang="ar-SA" dirty="0" err="1"/>
              <a:t>الغَوْثَ</a:t>
            </a:r>
            <a:r>
              <a:rPr lang="ar-SA" dirty="0"/>
              <a:t> خَلِّصْنا مِنَ النّارِ يا رَبِّ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Praise be to You, there is no god but You, </a:t>
            </a:r>
          </a:p>
          <a:p>
            <a:r>
              <a:rPr lang="en-US" dirty="0"/>
              <a:t>[I beseech you for] relief, relief,</a:t>
            </a:r>
          </a:p>
          <a:p>
            <a:r>
              <a:rPr lang="en-US" dirty="0"/>
              <a:t>Protect us from the Fire, O Lord. </a:t>
            </a:r>
          </a:p>
        </p:txBody>
      </p:sp>
    </p:spTree>
    <p:extLst>
      <p:ext uri="{BB962C8B-B14F-4D97-AF65-F5344CB8AC3E}">
        <p14:creationId xmlns:p14="http://schemas.microsoft.com/office/powerpoint/2010/main" val="2059200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مَن فِي الْبَرِّ وَالْبَحْرِ سَبِيلُهُ</a:t>
            </a:r>
            <a:br>
              <a:rPr lang="en-US" dirty="0"/>
            </a:br>
            <a:r>
              <a:rPr lang="ar-SA" dirty="0"/>
              <a:t>يَا مَن فِي الْآفَاقِ آيَاتُهُ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He Whose course is on land and in water,</a:t>
            </a:r>
          </a:p>
          <a:p>
            <a:r>
              <a:rPr lang="en-US" dirty="0"/>
              <a:t>O He Whose signs are in the universe,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4EB0293-97FA-A407-E148-E5F6021875DE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42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مَن فِي الْآيَاتِ بُرْهَانُهُ</a:t>
            </a:r>
            <a:br>
              <a:rPr lang="ar-SA" dirty="0"/>
            </a:br>
            <a:r>
              <a:rPr lang="ar-SA" dirty="0"/>
              <a:t>يَا مَن فِي الْمَمَاتِ قُدْرَتُهُ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0" y="4495801"/>
            <a:ext cx="12192000" cy="1905000"/>
          </a:xfrm>
        </p:spPr>
        <p:txBody>
          <a:bodyPr/>
          <a:lstStyle/>
          <a:p>
            <a:r>
              <a:rPr lang="en-US" dirty="0"/>
              <a:t>O He in Whose signs are undeniable proofs,</a:t>
            </a:r>
          </a:p>
          <a:p>
            <a:r>
              <a:rPr lang="en-US" dirty="0"/>
              <a:t>O He Whose; might is exhibited in causing death,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BB1777-8DC7-41BA-77D2-3B945A6FABDA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42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مَنْ هُوَ سَرِيعُ الْحِسَابِ</a:t>
            </a:r>
            <a:br>
              <a:rPr lang="en-US" dirty="0"/>
            </a:br>
            <a:r>
              <a:rPr lang="ar-SA" dirty="0"/>
              <a:t>يَا مَنْ هُوَ شَدِيدُ الْعِقَابِ</a:t>
            </a: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0" y="4495801"/>
            <a:ext cx="12192000" cy="1905000"/>
          </a:xfrm>
        </p:spPr>
        <p:txBody>
          <a:bodyPr/>
          <a:lstStyle/>
          <a:p>
            <a:r>
              <a:rPr lang="en-US" dirty="0"/>
              <a:t>O He, Who is quick to reckon,</a:t>
            </a:r>
          </a:p>
          <a:p>
            <a:r>
              <a:rPr lang="en-US" dirty="0"/>
              <a:t>O He, Who metes out the severest punishment,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418BA66-6034-653E-B13A-D476ADD3EE63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4</a:t>
            </a:r>
            <a:endParaRPr lang="en-CA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مَن فِي الْقُبُورِ عِبْرَتُهُ</a:t>
            </a:r>
            <a:br>
              <a:rPr lang="en-US" dirty="0"/>
            </a:br>
            <a:r>
              <a:rPr lang="ar-SA" dirty="0"/>
              <a:t>يَا مَن فِي الْقِيَامَةِ مُلْكُهُ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0" y="4495801"/>
            <a:ext cx="12192000" cy="1905000"/>
          </a:xfrm>
        </p:spPr>
        <p:txBody>
          <a:bodyPr/>
          <a:lstStyle/>
          <a:p>
            <a:r>
              <a:rPr lang="en-US" dirty="0"/>
              <a:t>O He Whose lesson is in graves, </a:t>
            </a:r>
          </a:p>
          <a:p>
            <a:r>
              <a:rPr lang="en-US" dirty="0"/>
              <a:t>O He Whose kingdom will be on the Day of Judgement,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040025-27C9-C173-3AF7-04210E4AA914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42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مَن فِي الْحِسَابِ هَيْبَتُهُ</a:t>
            </a:r>
            <a:br>
              <a:rPr lang="en-US" dirty="0"/>
            </a:br>
            <a:r>
              <a:rPr lang="ar-SA" dirty="0"/>
              <a:t>يَا مَن فِي الْمِيزَانِ قَضَاؤُهُ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0" y="4495801"/>
            <a:ext cx="12192000" cy="1905000"/>
          </a:xfrm>
        </p:spPr>
        <p:txBody>
          <a:bodyPr/>
          <a:lstStyle/>
          <a:p>
            <a:r>
              <a:rPr lang="en-US" dirty="0"/>
              <a:t>O He in Whose reckoning of deeds is His dread,</a:t>
            </a:r>
          </a:p>
          <a:p>
            <a:r>
              <a:rPr lang="en-US" dirty="0"/>
              <a:t>O He in Whose balance is His order,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0566FE1-31B8-EAD1-615B-22A4050EBE1C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42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مَن فِي الْجَنَّةِ ثَوَابُهُ</a:t>
            </a:r>
            <a:br>
              <a:rPr lang="ar-SA" dirty="0"/>
            </a:br>
            <a:r>
              <a:rPr lang="ar-SA" dirty="0"/>
              <a:t>يَا مَن فِي النَّارِ عِقَابُهُ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0" y="4495801"/>
            <a:ext cx="12192000" cy="1905000"/>
          </a:xfrm>
        </p:spPr>
        <p:txBody>
          <a:bodyPr/>
          <a:lstStyle/>
          <a:p>
            <a:r>
              <a:rPr lang="en-US" dirty="0"/>
              <a:t>O He Whose paradise is the place of His good reward,</a:t>
            </a:r>
          </a:p>
          <a:p>
            <a:r>
              <a:rPr lang="en-US" dirty="0"/>
              <a:t>O He Whose hell is the place of chastisement.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F7325F3-FE12-0A25-AE46-C8B03F907989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42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سُبْحَانَكَ يَا لا إِلٰهَ إِلاّ أَنْتَ</a:t>
            </a:r>
            <a:br>
              <a:rPr lang="ar-SA" dirty="0"/>
            </a:br>
            <a:r>
              <a:rPr lang="ar-SA" dirty="0"/>
              <a:t>الغَوْثَ </a:t>
            </a:r>
            <a:r>
              <a:rPr lang="ar-SA" dirty="0" err="1"/>
              <a:t>الغَوْثَ</a:t>
            </a:r>
            <a:r>
              <a:rPr lang="ar-SA" dirty="0"/>
              <a:t> خَلِّصْنا مِنَ النّارِ يا رَبِّ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Praise be to You, there is no god but You, </a:t>
            </a:r>
          </a:p>
          <a:p>
            <a:r>
              <a:rPr lang="en-US" dirty="0"/>
              <a:t>[I beseech you for] relief, relief,</a:t>
            </a:r>
          </a:p>
          <a:p>
            <a:r>
              <a:rPr lang="en-US" dirty="0"/>
              <a:t>Protect us from the Fire, O Lord. </a:t>
            </a:r>
          </a:p>
        </p:txBody>
      </p:sp>
    </p:spTree>
    <p:extLst>
      <p:ext uri="{BB962C8B-B14F-4D97-AF65-F5344CB8AC3E}">
        <p14:creationId xmlns:p14="http://schemas.microsoft.com/office/powerpoint/2010/main" val="2688676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مَنْ إِلَيْهِ يَهْرَبُ الْخَائِفُونَ</a:t>
            </a:r>
            <a:br>
              <a:rPr lang="en-US" dirty="0"/>
            </a:br>
            <a:r>
              <a:rPr lang="ar-SA" dirty="0"/>
              <a:t>يَا مَنْ إِلَيْهِ يَفْزَعُ الْمُذْنِبُونَ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He-the frightened flee to Him,</a:t>
            </a:r>
          </a:p>
          <a:p>
            <a:r>
              <a:rPr lang="en-US" dirty="0"/>
              <a:t>O He-sinners take shelter with Him,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F23E82-1575-1BFF-6EC5-676BABB992CC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43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مَنْ إِلَيْهِ يَقْصِدُ الْمُنِيبُونَ</a:t>
            </a:r>
            <a:br>
              <a:rPr lang="en-US" dirty="0"/>
            </a:br>
            <a:r>
              <a:rPr lang="ar-SA" dirty="0"/>
              <a:t>يَا مَنْ إِلَيْهِ يَرْغَبُ الزَّاهِدُونَ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He-the repentant return to Him,</a:t>
            </a:r>
          </a:p>
          <a:p>
            <a:r>
              <a:rPr lang="en-US" dirty="0"/>
              <a:t>O He-the pious incline towards Him,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6761B5F-21E5-0819-578E-FE5D78DF23EB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43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مَنْ إِلَيْهِ يَلْجَأُ الْمُتَحَيِّرُونَ</a:t>
            </a:r>
            <a:br>
              <a:rPr lang="en-US" dirty="0"/>
            </a:br>
            <a:r>
              <a:rPr lang="ar-SA" dirty="0"/>
              <a:t>يَا مَنْ بِهِ يَسْتَأْنِسُ الْمُرِيدُونَ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He-the confounded seek shelter in Him,</a:t>
            </a:r>
          </a:p>
          <a:p>
            <a:r>
              <a:rPr lang="en-US" dirty="0"/>
              <a:t>O He-the desirous have affliction for Him,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6A642D2-9381-C3C2-016A-43FE5CD9C71F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43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مَنْ بِهِ يَفْتَخِرُ الْمُحِبُّونَ</a:t>
            </a:r>
            <a:br>
              <a:rPr lang="ar-SA" dirty="0"/>
            </a:br>
            <a:r>
              <a:rPr lang="ar-SA" dirty="0"/>
              <a:t>يَا مَن فِي عَفْوِهِ يَطْمَعُ الْخَاطِئُونَ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He-lovers are proud of Him, O He-transgressors have agreed for His forgiveness,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FD598F0-44FC-6310-371C-BC0562AB3201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43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مَنْ إِلَيْهِ يَسْكُنُ الْمُوقِنُونَ</a:t>
            </a:r>
            <a:br>
              <a:rPr lang="en-US" dirty="0"/>
            </a:br>
            <a:r>
              <a:rPr lang="ar-SA" dirty="0"/>
              <a:t>يَا مَنْ عَلَيَهِ يَتَوَكَّلُ الْمُتَوَكِّلُونَ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0" y="4495801"/>
            <a:ext cx="12192000" cy="1905000"/>
          </a:xfrm>
        </p:spPr>
        <p:txBody>
          <a:bodyPr/>
          <a:lstStyle/>
          <a:p>
            <a:r>
              <a:rPr lang="en-US" dirty="0"/>
              <a:t>O He-those who are sure in faith receive consolation from Him, </a:t>
            </a:r>
          </a:p>
          <a:p>
            <a:r>
              <a:rPr lang="en-US" dirty="0"/>
              <a:t>O He-those who trust Him rely on Him.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D33BC18-A7E7-3A50-6BE7-DAE06BDE32BD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43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سُبْحَانَكَ يَا لا إِلٰهَ إِلاّ أَنْتَ</a:t>
            </a:r>
            <a:br>
              <a:rPr lang="ar-SA" dirty="0"/>
            </a:br>
            <a:r>
              <a:rPr lang="ar-SA" dirty="0"/>
              <a:t>الغَوْثَ </a:t>
            </a:r>
            <a:r>
              <a:rPr lang="ar-SA" dirty="0" err="1"/>
              <a:t>الغَوْثَ</a:t>
            </a:r>
            <a:r>
              <a:rPr lang="ar-SA" dirty="0"/>
              <a:t> خَلِّصْنا مِنَ النّارِ يا رَبِّ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Praise be to You, there is no god but You, </a:t>
            </a:r>
          </a:p>
          <a:p>
            <a:r>
              <a:rPr lang="en-US" dirty="0"/>
              <a:t>[I beseech you for] relief, relief,</a:t>
            </a:r>
          </a:p>
          <a:p>
            <a:r>
              <a:rPr lang="en-US" dirty="0"/>
              <a:t>Protect us from the Fire, O Lord. </a:t>
            </a:r>
          </a:p>
        </p:txBody>
      </p:sp>
    </p:spTree>
    <p:extLst>
      <p:ext uri="{BB962C8B-B14F-4D97-AF65-F5344CB8AC3E}">
        <p14:creationId xmlns:p14="http://schemas.microsoft.com/office/powerpoint/2010/main" val="2436091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مَنْ عِنْدَهُ حُسْنُ الثَّوَابِ</a:t>
            </a:r>
            <a:br>
              <a:rPr lang="en-US" dirty="0"/>
            </a:br>
            <a:r>
              <a:rPr lang="ar-SA" dirty="0"/>
              <a:t>يَا مَنْ عِنْدَهُ أُمُّ الْكِتَابِ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He, with Whom is the excellent reward, </a:t>
            </a:r>
          </a:p>
          <a:p>
            <a:r>
              <a:rPr lang="en-US" dirty="0"/>
              <a:t>O He, with Whom is the Original Book.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57794D4-8E28-A140-EE65-870490EBDCEC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4</a:t>
            </a:r>
            <a:endParaRPr lang="en-CA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اَللّٰهُمَّ إِنِّي أَسْأَلُكَ بِاسْمِكَ</a:t>
            </a:r>
            <a:r>
              <a:rPr lang="en-US" dirty="0"/>
              <a:t> </a:t>
            </a:r>
            <a:r>
              <a:rPr lang="ar-SA" dirty="0"/>
              <a:t>يَا حَبِيبُ يَا طَبِيبُ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Allah, verily I entreat You in Your name:</a:t>
            </a:r>
          </a:p>
          <a:p>
            <a:r>
              <a:rPr lang="en-US" dirty="0"/>
              <a:t>O Friend, O physician,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A8BBA07-8076-FA7A-8DB7-E769D648F814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44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قَرِيبُ يَا رَقِيبُ</a:t>
            </a:r>
            <a:r>
              <a:rPr lang="en-US" dirty="0"/>
              <a:t> </a:t>
            </a:r>
            <a:r>
              <a:rPr lang="ar-SA" dirty="0"/>
              <a:t>يَا حَسيِبُ </a:t>
            </a:r>
            <a:r>
              <a:rPr lang="ar-SA" dirty="0" err="1"/>
              <a:t>یَا</a:t>
            </a:r>
            <a:r>
              <a:rPr lang="ar-SA" dirty="0"/>
              <a:t> </a:t>
            </a:r>
            <a:r>
              <a:rPr lang="ar-SA" dirty="0" err="1"/>
              <a:t>مَهِیبُ</a:t>
            </a:r>
            <a:r>
              <a:rPr lang="ar-SA" dirty="0"/>
              <a:t> [</a:t>
            </a:r>
            <a:r>
              <a:rPr lang="ar-SA" dirty="0" err="1"/>
              <a:t>مُهِیبُ</a:t>
            </a:r>
            <a:r>
              <a:rPr lang="ar-SA" dirty="0"/>
              <a:t>‏]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0" y="4495801"/>
            <a:ext cx="12192000" cy="1905000"/>
          </a:xfrm>
        </p:spPr>
        <p:txBody>
          <a:bodyPr/>
          <a:lstStyle/>
          <a:p>
            <a:r>
              <a:rPr lang="en-US" dirty="0"/>
              <a:t>O Near, O Supervisor,</a:t>
            </a:r>
          </a:p>
          <a:p>
            <a:r>
              <a:rPr lang="en-US" dirty="0"/>
              <a:t>O Reckoner to account, O the One who causes Fear,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911D16-F6D5-BE4F-1597-C46C0AEA5649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44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مُثِيبُ يَا مُجِيبُ</a:t>
            </a:r>
            <a:r>
              <a:rPr lang="en-US" dirty="0"/>
              <a:t> </a:t>
            </a:r>
            <a:r>
              <a:rPr lang="ar-SA" dirty="0"/>
              <a:t>يَا خَبِيرُ يَا بَصِيرُ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</a:t>
            </a:r>
            <a:r>
              <a:rPr lang="en-US" dirty="0" err="1"/>
              <a:t>Rewarder</a:t>
            </a:r>
            <a:r>
              <a:rPr lang="en-US" dirty="0"/>
              <a:t>, O Acceptor,</a:t>
            </a:r>
          </a:p>
          <a:p>
            <a:r>
              <a:rPr lang="en-US" dirty="0"/>
              <a:t>O Aware, O All-Seeing.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937E3A5-5322-B397-E13E-C86366046A28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44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سُبْحَانَكَ يَا لا إِلٰهَ إِلاّ أَنْتَ</a:t>
            </a:r>
            <a:br>
              <a:rPr lang="ar-SA" dirty="0"/>
            </a:br>
            <a:r>
              <a:rPr lang="ar-SA" dirty="0"/>
              <a:t>الغَوْثَ </a:t>
            </a:r>
            <a:r>
              <a:rPr lang="ar-SA" dirty="0" err="1"/>
              <a:t>الغَوْثَ</a:t>
            </a:r>
            <a:r>
              <a:rPr lang="ar-SA" dirty="0"/>
              <a:t> خَلِّصْنا مِنَ النّارِ يا رَبِّ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Praise be to You, there is no god but You, </a:t>
            </a:r>
          </a:p>
          <a:p>
            <a:r>
              <a:rPr lang="en-US" dirty="0"/>
              <a:t>[I beseech you for] relief, relief,</a:t>
            </a:r>
          </a:p>
          <a:p>
            <a:r>
              <a:rPr lang="en-US" dirty="0"/>
              <a:t>Protect us from the Fire, O Lord. </a:t>
            </a:r>
          </a:p>
        </p:txBody>
      </p:sp>
    </p:spTree>
    <p:extLst>
      <p:ext uri="{BB962C8B-B14F-4D97-AF65-F5344CB8AC3E}">
        <p14:creationId xmlns:p14="http://schemas.microsoft.com/office/powerpoint/2010/main" val="1582796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أَقْرَبَ مِنْ كُلِّ قَرِيبٍ</a:t>
            </a:r>
            <a:br>
              <a:rPr lang="en-US" dirty="0"/>
            </a:br>
            <a:r>
              <a:rPr lang="ar-SA" dirty="0"/>
              <a:t>يَا أَحَبَّ مِنْ كُلِّ حَبِيبٍ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Nearest of all,</a:t>
            </a:r>
          </a:p>
          <a:p>
            <a:r>
              <a:rPr lang="en-US" dirty="0"/>
              <a:t>O Friendliest of all the friends,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EC67855-F413-AD66-4EED-2D5BC1CFFB74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45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أَبْصَرَ مِنْ كُلِّ بَصِيرٍ</a:t>
            </a:r>
            <a:br>
              <a:rPr lang="en-US" dirty="0"/>
            </a:br>
            <a:r>
              <a:rPr lang="ar-SA" dirty="0"/>
              <a:t>يَا أَخْبَرَ مِنْ كُلِّ خَبِيرٍ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Possessor Of greater insight than all others,</a:t>
            </a:r>
          </a:p>
          <a:p>
            <a:r>
              <a:rPr lang="en-US" dirty="0"/>
              <a:t>O Most Aware of all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F8C23EC-A65F-B855-0172-B20BB6182D67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45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أَشْرَفَ مِنْ كُلِّ شَرِيفٍ</a:t>
            </a:r>
            <a:br>
              <a:rPr lang="ar-SA" dirty="0"/>
            </a:br>
            <a:r>
              <a:rPr lang="ar-SA" dirty="0"/>
              <a:t>يَا أَرْفَعَ مِنْ كُلِّ رَفِيعٍ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Noblest of all the nobles,</a:t>
            </a:r>
          </a:p>
          <a:p>
            <a:r>
              <a:rPr lang="en-US" dirty="0"/>
              <a:t>O Most Exalted of all the exalted,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6B3BD93-60C4-C257-4173-97C09067BE7C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45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أَقْوٰى مِنْ كُلِّ قَوِيٍّ</a:t>
            </a:r>
            <a:br>
              <a:rPr lang="en-US" dirty="0"/>
            </a:br>
            <a:r>
              <a:rPr lang="ar-SA" dirty="0"/>
              <a:t>يَا أَغْنٰى مِنْ كُلِّ غَنِيٍّ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Mightiest of all mighty,</a:t>
            </a:r>
          </a:p>
          <a:p>
            <a:r>
              <a:rPr lang="en-US" dirty="0"/>
              <a:t>O Most Independent of all,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9079969-49AA-B4B9-CFC7-89FE07CCE4E9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45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أَجْوَدَ مِنْ كُلِّ جَوَادٍ</a:t>
            </a:r>
            <a:br>
              <a:rPr lang="en-US" dirty="0"/>
            </a:br>
            <a:r>
              <a:rPr lang="ar-SA" dirty="0"/>
              <a:t>يَا أَرْأَفَ مِنْ كُلِّ رَؤُوفٍ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Most Generous of all,</a:t>
            </a:r>
          </a:p>
          <a:p>
            <a:r>
              <a:rPr lang="en-US" dirty="0"/>
              <a:t>O Kindest of all those who are kind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BAC633E-AD29-0A7B-2BE4-BD24A587443E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45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سُبْحَانَكَ يَا لا إِلٰهَ إِلاّ أَنْتَ</a:t>
            </a:r>
            <a:br>
              <a:rPr lang="ar-SA" dirty="0"/>
            </a:br>
            <a:r>
              <a:rPr lang="ar-SA" dirty="0"/>
              <a:t>الغَوْثَ </a:t>
            </a:r>
            <a:r>
              <a:rPr lang="ar-SA" dirty="0" err="1"/>
              <a:t>الغَوْثَ</a:t>
            </a:r>
            <a:r>
              <a:rPr lang="ar-SA" dirty="0"/>
              <a:t> خَلِّصْنا مِنَ النّارِ يا رَبِّ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Praise be to You, there is no god but You, </a:t>
            </a:r>
          </a:p>
          <a:p>
            <a:r>
              <a:rPr lang="en-US" dirty="0"/>
              <a:t>[I beseech you for] relief, relief,</a:t>
            </a:r>
          </a:p>
          <a:p>
            <a:r>
              <a:rPr lang="en-US" dirty="0"/>
              <a:t>Protect us from the Fire, O Lord. </a:t>
            </a:r>
          </a:p>
        </p:txBody>
      </p:sp>
    </p:spTree>
    <p:extLst>
      <p:ext uri="{BB962C8B-B14F-4D97-AF65-F5344CB8AC3E}">
        <p14:creationId xmlns:p14="http://schemas.microsoft.com/office/powerpoint/2010/main" val="1698604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سُبْحَانَكَ يَا لا إِلٰهَ إِلاّ أَنْتَ</a:t>
            </a:r>
            <a:br>
              <a:rPr lang="ar-SA" dirty="0"/>
            </a:br>
            <a:r>
              <a:rPr lang="ar-SA" dirty="0"/>
              <a:t>الغَوْثَ </a:t>
            </a:r>
            <a:r>
              <a:rPr lang="ar-SA" dirty="0" err="1"/>
              <a:t>الغَوْثَ</a:t>
            </a:r>
            <a:r>
              <a:rPr lang="ar-SA" dirty="0"/>
              <a:t> خَلِّصْنا مِنَ النّارِ يا رَبِّ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Praise be to You, there is no god but You, </a:t>
            </a:r>
          </a:p>
          <a:p>
            <a:r>
              <a:rPr lang="en-US" dirty="0"/>
              <a:t>[I beseech you for] relief, relief,</a:t>
            </a:r>
          </a:p>
          <a:p>
            <a:r>
              <a:rPr lang="en-US" dirty="0"/>
              <a:t>Protect us from the Fire, O Lord. </a:t>
            </a:r>
          </a:p>
        </p:txBody>
      </p:sp>
    </p:spTree>
    <p:extLst>
      <p:ext uri="{BB962C8B-B14F-4D97-AF65-F5344CB8AC3E}">
        <p14:creationId xmlns:p14="http://schemas.microsoft.com/office/powerpoint/2010/main" val="1376355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غَاِلباً غَيْرَ مَغْلُوب</a:t>
            </a:r>
            <a:br>
              <a:rPr lang="ar-SA" dirty="0"/>
            </a:br>
            <a:r>
              <a:rPr lang="ar-SA" dirty="0"/>
              <a:t>يَا صَانِعاً غَيْرَ مَصْنُوع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Dominant who is not overpowered,</a:t>
            </a:r>
          </a:p>
          <a:p>
            <a:r>
              <a:rPr lang="en-US" dirty="0"/>
              <a:t>O Designer who is not made.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F1A110C-EE25-82A2-2893-6FB3CD4F9687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46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خَاِلقاً غَيْرَ مَخْلُوق</a:t>
            </a:r>
            <a:br>
              <a:rPr lang="ar-SA" dirty="0"/>
            </a:br>
            <a:r>
              <a:rPr lang="ar-SA" dirty="0"/>
              <a:t>يَا مَاِلكاً غَيْرَ مَمْلُوك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Creator who is not created,</a:t>
            </a:r>
          </a:p>
          <a:p>
            <a:r>
              <a:rPr lang="en-US" dirty="0"/>
              <a:t>O Master and not the slave,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6DF601-3FA4-B8D1-F44A-FD03DBAA5FFE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46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قَاهِراً غَيْرَ مَقْهُور</a:t>
            </a:r>
            <a:br>
              <a:rPr lang="en-US" dirty="0"/>
            </a:br>
            <a:r>
              <a:rPr lang="ar-SA" dirty="0"/>
              <a:t>يَا رَافِعاً غَيْرَ مَرْفُوع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All-Dominant who is not dominated,</a:t>
            </a:r>
          </a:p>
          <a:p>
            <a:r>
              <a:rPr lang="en-US" dirty="0"/>
              <a:t>O Exalter and the Exalted,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D8FEECC-651F-3902-8DB2-941C9055A712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46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حَافِظاً غَيْرَ مَحْفُوظ</a:t>
            </a:r>
            <a:br>
              <a:rPr lang="en-US" dirty="0"/>
            </a:br>
            <a:r>
              <a:rPr lang="ar-SA" dirty="0"/>
              <a:t>يَا نَاصِراً غَيْرَ مَنْصُور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Protector who needs no protection,</a:t>
            </a:r>
          </a:p>
          <a:p>
            <a:r>
              <a:rPr lang="en-US" dirty="0"/>
              <a:t>O Helper who needs no help,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0636709-04D4-9057-6316-27678AAC35EE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46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شَاهِداً غَيْرَ غَائِب</a:t>
            </a:r>
            <a:br>
              <a:rPr lang="en-US" dirty="0"/>
            </a:br>
            <a:r>
              <a:rPr lang="ar-SA" dirty="0"/>
              <a:t>يَا قَرِيباً غَيْرَ بَعِيد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Witness who is not absent,</a:t>
            </a:r>
          </a:p>
          <a:p>
            <a:r>
              <a:rPr lang="en-US" dirty="0"/>
              <a:t>O Near who is not distant.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5DD0328-2345-F4BB-4BE2-C1471EF23BD3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46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سُبْحَانَكَ يَا لا إِلٰهَ إِلاّ أَنْتَ</a:t>
            </a:r>
            <a:br>
              <a:rPr lang="ar-SA" dirty="0"/>
            </a:br>
            <a:r>
              <a:rPr lang="ar-SA" dirty="0"/>
              <a:t>الغَوْثَ </a:t>
            </a:r>
            <a:r>
              <a:rPr lang="ar-SA" dirty="0" err="1"/>
              <a:t>الغَوْثَ</a:t>
            </a:r>
            <a:r>
              <a:rPr lang="ar-SA" dirty="0"/>
              <a:t> خَلِّصْنا مِنَ النّارِ يا رَبِّ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Praise be to You, there is no god but You, </a:t>
            </a:r>
          </a:p>
          <a:p>
            <a:r>
              <a:rPr lang="en-US" dirty="0"/>
              <a:t>[I beseech you for] relief, relief,</a:t>
            </a:r>
          </a:p>
          <a:p>
            <a:r>
              <a:rPr lang="en-US" dirty="0"/>
              <a:t>Protect us from the Fire, O Lord. </a:t>
            </a:r>
          </a:p>
        </p:txBody>
      </p:sp>
    </p:spTree>
    <p:extLst>
      <p:ext uri="{BB962C8B-B14F-4D97-AF65-F5344CB8AC3E}">
        <p14:creationId xmlns:p14="http://schemas.microsoft.com/office/powerpoint/2010/main" val="3550574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نُورَ النُّورِ</a:t>
            </a:r>
            <a:br>
              <a:rPr lang="en-US" dirty="0"/>
            </a:br>
            <a:r>
              <a:rPr lang="ar-SA" dirty="0"/>
              <a:t>يَا مُنَوِّرَ النُّورِ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Light of lights,</a:t>
            </a:r>
          </a:p>
          <a:p>
            <a:r>
              <a:rPr lang="en-US" dirty="0"/>
              <a:t>O Illuminator of light,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CBEF03F-C64D-EBC5-CC79-87E9F0C03487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47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خَاِلقَ النُّورِ</a:t>
            </a:r>
            <a:br>
              <a:rPr lang="en-US" dirty="0"/>
            </a:br>
            <a:r>
              <a:rPr lang="ar-SA" dirty="0"/>
              <a:t>يَا مُدَبِّرَ النُّورِ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Creator of light</a:t>
            </a:r>
          </a:p>
          <a:p>
            <a:r>
              <a:rPr lang="en-US" dirty="0"/>
              <a:t>O Planner of light,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6AEB605-3C71-D30C-1B9F-0E5AC1587CBB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47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مُقَدِّرَ النُّورِ</a:t>
            </a:r>
            <a:br>
              <a:rPr lang="en-US" dirty="0"/>
            </a:br>
            <a:r>
              <a:rPr lang="ar-SA" dirty="0"/>
              <a:t>يَا نُورَ كُلِّ نُور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Estimator of light,</a:t>
            </a:r>
          </a:p>
          <a:p>
            <a:r>
              <a:rPr lang="en-US" dirty="0"/>
              <a:t>O Light of all lights,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A695E20-FEEB-29B3-8C8A-7C7D424CEBF0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47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نُوراً قَبْلَ كُلِّ نُور</a:t>
            </a:r>
            <a:br>
              <a:rPr lang="en-US" dirty="0"/>
            </a:br>
            <a:r>
              <a:rPr lang="ar-SA" dirty="0"/>
              <a:t>يَا نُوراً بَعْدَ كُلِّ نُور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Light that precedes in existence every light,</a:t>
            </a:r>
          </a:p>
          <a:p>
            <a:r>
              <a:rPr lang="en-US" dirty="0"/>
              <a:t>O Light that will survive all lights,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7C98E0C-F232-A907-C1A2-788C4EED2BC0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47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اَللّٰهُمَّ إِنِّي أَسْأَلُكَ بِاسْمِكَ</a:t>
            </a:r>
            <a:r>
              <a:rPr lang="en-US" dirty="0"/>
              <a:t> </a:t>
            </a:r>
            <a:r>
              <a:rPr lang="ar-SA" dirty="0"/>
              <a:t>يَا حَنَّانُ يَا مَنَّانُ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Allah, Verily I beseech You in Your name: </a:t>
            </a:r>
          </a:p>
          <a:p>
            <a:r>
              <a:rPr lang="en-US" dirty="0"/>
              <a:t>O Charitable One, O Benefactor,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44A6A3F-DE08-67E6-00A2-DD6C8B4D6BBE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5</a:t>
            </a:r>
            <a:endParaRPr lang="en-CA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نُوراً فَوْقَ كُلِّ نُور</a:t>
            </a:r>
            <a:br>
              <a:rPr lang="en-US" dirty="0"/>
            </a:br>
            <a:r>
              <a:rPr lang="ar-SA" dirty="0"/>
              <a:t>يَا نُوراً لَّيْسَ كَمِثْلِهِ نُورٌ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Light that is above every light,</a:t>
            </a:r>
          </a:p>
          <a:p>
            <a:r>
              <a:rPr lang="en-US" dirty="0"/>
              <a:t>O Light like of which there is no light.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621F36E-D75B-0A9D-DDFF-1F53CB259F08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47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سُبْحَانَكَ يَا لا إِلٰهَ إِلاّ أَنْتَ</a:t>
            </a:r>
            <a:br>
              <a:rPr lang="ar-SA" dirty="0"/>
            </a:br>
            <a:r>
              <a:rPr lang="ar-SA" dirty="0"/>
              <a:t>الغَوْثَ </a:t>
            </a:r>
            <a:r>
              <a:rPr lang="ar-SA" dirty="0" err="1"/>
              <a:t>الغَوْثَ</a:t>
            </a:r>
            <a:r>
              <a:rPr lang="ar-SA" dirty="0"/>
              <a:t> خَلِّصْنا مِنَ النّارِ يا رَبِّ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Praise be to You, there is no god but You, </a:t>
            </a:r>
          </a:p>
          <a:p>
            <a:r>
              <a:rPr lang="en-US" dirty="0"/>
              <a:t>[I beseech you for] relief, relief,</a:t>
            </a:r>
          </a:p>
          <a:p>
            <a:r>
              <a:rPr lang="en-US" dirty="0"/>
              <a:t>Protect us from the Fire, O Lord. </a:t>
            </a:r>
          </a:p>
        </p:txBody>
      </p:sp>
    </p:spTree>
    <p:extLst>
      <p:ext uri="{BB962C8B-B14F-4D97-AF65-F5344CB8AC3E}">
        <p14:creationId xmlns:p14="http://schemas.microsoft.com/office/powerpoint/2010/main" val="1773445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مَنْ عَطَاؤُهُ شَرِيفٌ</a:t>
            </a:r>
            <a:br>
              <a:rPr lang="ar-SA" dirty="0"/>
            </a:br>
            <a:r>
              <a:rPr lang="ar-SA" dirty="0"/>
              <a:t>يَا مَن فِعْلُهُ لَطِيفٌ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He Whose gift is noble,</a:t>
            </a:r>
          </a:p>
          <a:p>
            <a:r>
              <a:rPr lang="en-US" dirty="0"/>
              <a:t>O He Whose action is subtle,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E3EB7D2-487F-5978-0604-14F58E63F6E7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48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مَن لُّطْفُهُ مُقِيمٌ</a:t>
            </a:r>
            <a:br>
              <a:rPr lang="en-US" dirty="0"/>
            </a:br>
            <a:r>
              <a:rPr lang="ar-SA" dirty="0"/>
              <a:t>يَا مَنْ إِحْسَانُهُ قَدِيمٌ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He Whose kindness is persistent,</a:t>
            </a:r>
          </a:p>
          <a:p>
            <a:r>
              <a:rPr lang="en-US" dirty="0"/>
              <a:t>O He Whose beneficence is eternal,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B505750-E6AF-9FCE-4F2B-D01CFEE1064D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48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مَن قَوْلُهُ حَقٌّ</a:t>
            </a:r>
            <a:br>
              <a:rPr lang="en-US" dirty="0"/>
            </a:br>
            <a:r>
              <a:rPr lang="ar-SA" dirty="0"/>
              <a:t>يَا مَن وَّعْدُهُ صِدْقٌ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He Whose word is right,</a:t>
            </a:r>
          </a:p>
          <a:p>
            <a:r>
              <a:rPr lang="en-US" dirty="0"/>
              <a:t>O He Whose promise is true,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5B7E56-DD66-B145-BE0E-21160EAF2F33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48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مَنْ عَفْوُهُ فَضْلٌ</a:t>
            </a:r>
            <a:br>
              <a:rPr lang="ar-SA" dirty="0"/>
            </a:br>
            <a:r>
              <a:rPr lang="ar-SA" dirty="0"/>
              <a:t>يَا مَنْ عَذَابُهُ عَدْلٌ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He Whose forgiveness is a grace,</a:t>
            </a:r>
          </a:p>
          <a:p>
            <a:r>
              <a:rPr lang="en-US" dirty="0"/>
              <a:t>O He Whose chastisement is justice,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681B85-E307-6B8D-5BB4-76099B12E45D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48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مَنْ ذِكْرُهُ حُلْوٌ</a:t>
            </a:r>
            <a:br>
              <a:rPr lang="en-US" dirty="0"/>
            </a:br>
            <a:r>
              <a:rPr lang="ar-SA" dirty="0"/>
              <a:t>يَا مَن فَضْلُهُ عَمِيمٌ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He Whose remembrance is sweet,</a:t>
            </a:r>
          </a:p>
          <a:p>
            <a:r>
              <a:rPr lang="en-US" dirty="0"/>
              <a:t>O He Whose grace is universal.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69DF43D-1048-5A11-9309-E8D75052808B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48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سُبْحَانَكَ يَا لا إِلٰهَ إِلاّ أَنْتَ</a:t>
            </a:r>
            <a:br>
              <a:rPr lang="ar-SA" dirty="0"/>
            </a:br>
            <a:r>
              <a:rPr lang="ar-SA" dirty="0"/>
              <a:t>الغَوْثَ </a:t>
            </a:r>
            <a:r>
              <a:rPr lang="ar-SA" dirty="0" err="1"/>
              <a:t>الغَوْثَ</a:t>
            </a:r>
            <a:r>
              <a:rPr lang="ar-SA" dirty="0"/>
              <a:t> خَلِّصْنا مِنَ النّارِ يا رَبِّ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Praise be to You, there is no god but You, </a:t>
            </a:r>
          </a:p>
          <a:p>
            <a:r>
              <a:rPr lang="en-US" dirty="0"/>
              <a:t>[I beseech you for] relief, relief,</a:t>
            </a:r>
          </a:p>
          <a:p>
            <a:r>
              <a:rPr lang="en-US" dirty="0"/>
              <a:t>Protect us from the Fire, O Lord. </a:t>
            </a:r>
          </a:p>
        </p:txBody>
      </p:sp>
    </p:spTree>
    <p:extLst>
      <p:ext uri="{BB962C8B-B14F-4D97-AF65-F5344CB8AC3E}">
        <p14:creationId xmlns:p14="http://schemas.microsoft.com/office/powerpoint/2010/main" val="2838586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اللَّهُمَّ إِنِّي أَسْألُكَ بِاسْمِكَ</a:t>
            </a:r>
            <a:r>
              <a:rPr lang="en-US" dirty="0"/>
              <a:t> </a:t>
            </a:r>
            <a:r>
              <a:rPr lang="ar-SA" dirty="0"/>
              <a:t>يَا مُسَهِّلُ يَا مُفَصِّلُ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Allah, verily I entreat You in Your name:</a:t>
            </a:r>
          </a:p>
          <a:p>
            <a:r>
              <a:rPr lang="en-US" dirty="0"/>
              <a:t>O Facilitator, O Separator,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FBA292F-023C-AAA6-5D50-AE7F57F937CE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49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مُبَدِّلُ يَا مُذَلِّلُ</a:t>
            </a:r>
            <a:r>
              <a:rPr lang="en-US" dirty="0"/>
              <a:t> </a:t>
            </a:r>
            <a:r>
              <a:rPr lang="ar-SA" dirty="0"/>
              <a:t>يَا مُنَزِّلُ يَا مُنَوِّلُ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</a:t>
            </a:r>
            <a:r>
              <a:rPr lang="en-US" dirty="0" err="1"/>
              <a:t>Alterer</a:t>
            </a:r>
            <a:r>
              <a:rPr lang="en-US" dirty="0"/>
              <a:t>, O Humiliating of the proud,</a:t>
            </a:r>
          </a:p>
          <a:p>
            <a:r>
              <a:rPr lang="en-US" dirty="0"/>
              <a:t>O Degrader, O Benefactor,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BB08273-D4F0-8DE0-5292-5B750C5702C8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49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دَيَّانُ يَا بُرْهَانُ</a:t>
            </a:r>
            <a:r>
              <a:rPr lang="en-US" dirty="0"/>
              <a:t> </a:t>
            </a:r>
            <a:r>
              <a:rPr lang="ar-SA" dirty="0"/>
              <a:t>يَا سُلْطَانُ يَا رِضْوَانُ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Judge, O Proof, O Sovereign, O Approver,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9AED7F1-EF0F-DBA5-E347-4FEB1B640D65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5</a:t>
            </a:r>
            <a:endParaRPr lang="en-CA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مُفْضِلُ يَا مُجْزِلُ</a:t>
            </a:r>
            <a:r>
              <a:rPr lang="en-US" dirty="0"/>
              <a:t> </a:t>
            </a:r>
            <a:r>
              <a:rPr lang="ar-SA" dirty="0"/>
              <a:t>يَا مُمْهِلُ يَا مُجْمِلُ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Munificent, O Giver of respite,</a:t>
            </a:r>
          </a:p>
          <a:p>
            <a:r>
              <a:rPr lang="pt-BR" dirty="0"/>
              <a:t>O Grantor of respite, O Virtuous,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ADF3673-801E-9B5C-E785-A5291700CC6B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49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سُبْحَانَكَ يَا لا إِلٰهَ إِلاّ أَنْتَ</a:t>
            </a:r>
            <a:br>
              <a:rPr lang="ar-SA" dirty="0"/>
            </a:br>
            <a:r>
              <a:rPr lang="ar-SA" dirty="0"/>
              <a:t>الغَوْثَ </a:t>
            </a:r>
            <a:r>
              <a:rPr lang="ar-SA" dirty="0" err="1"/>
              <a:t>الغَوْثَ</a:t>
            </a:r>
            <a:r>
              <a:rPr lang="ar-SA" dirty="0"/>
              <a:t> خَلِّصْنا مِنَ النّارِ يا رَبِّ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Praise be to You, there is no god but You, </a:t>
            </a:r>
          </a:p>
          <a:p>
            <a:r>
              <a:rPr lang="en-US" dirty="0"/>
              <a:t>[I beseech you for] relief, relief,</a:t>
            </a:r>
          </a:p>
          <a:p>
            <a:r>
              <a:rPr lang="en-US" dirty="0"/>
              <a:t>Protect us from the Fire, O Lord. </a:t>
            </a:r>
          </a:p>
        </p:txBody>
      </p:sp>
    </p:spTree>
    <p:extLst>
      <p:ext uri="{BB962C8B-B14F-4D97-AF65-F5344CB8AC3E}">
        <p14:creationId xmlns:p14="http://schemas.microsoft.com/office/powerpoint/2010/main" val="4094815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مَن يَّرَى وَلا يُرَى</a:t>
            </a:r>
            <a:br>
              <a:rPr lang="en-US" dirty="0"/>
            </a:br>
            <a:r>
              <a:rPr lang="ar-SA" dirty="0"/>
              <a:t>يَا مَن يَّخْلُقُ وَلا يُخْلَقُ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He Who sees but is not seen,</a:t>
            </a:r>
          </a:p>
          <a:p>
            <a:r>
              <a:rPr lang="en-US" dirty="0"/>
              <a:t>O He Who creates and is not created,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8FAD1CF-93C6-F167-8FE4-CE1F0D8D35FC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50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مَن يَّهْدِي وَلا يُهْدَى</a:t>
            </a:r>
            <a:br>
              <a:rPr lang="en-US" dirty="0"/>
            </a:br>
            <a:r>
              <a:rPr lang="ar-SA" dirty="0"/>
              <a:t>يَا مَن يُّحْيِي وَلا يُحْيَى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0" y="4495801"/>
            <a:ext cx="12192000" cy="1905000"/>
          </a:xfrm>
        </p:spPr>
        <p:txBody>
          <a:bodyPr/>
          <a:lstStyle/>
          <a:p>
            <a:r>
              <a:rPr lang="en-US" dirty="0"/>
              <a:t>O He Who guides and is not guided,</a:t>
            </a:r>
          </a:p>
          <a:p>
            <a:r>
              <a:rPr lang="en-US" dirty="0"/>
              <a:t>O He Who receives to life and is not brought to life,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E3ABB29-0941-7950-D863-CFC931E22F2B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50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مَن يَّسْأَلُ وَلا يُسْأَلُ</a:t>
            </a:r>
            <a:br>
              <a:rPr lang="ar-SA" dirty="0"/>
            </a:br>
            <a:r>
              <a:rPr lang="ar-SA" dirty="0"/>
              <a:t>يَا مَن يُّطْعِمُ وَلا يُطْعَمُ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He Who questions and is not questioned,</a:t>
            </a:r>
          </a:p>
          <a:p>
            <a:r>
              <a:rPr lang="en-US" dirty="0"/>
              <a:t>O He Who feeds and does not eat,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633C054-1E84-1DA8-5016-49AAB6AE3ACD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50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مَن يُّجِيرُ وَلا يُجَارُ عَلَيْهِ</a:t>
            </a:r>
            <a:br>
              <a:rPr lang="ar-SA" dirty="0"/>
            </a:br>
            <a:r>
              <a:rPr lang="ar-SA" dirty="0"/>
              <a:t>يَا مَن يَّقْضِي وَلا يُقْضَى عَلَيْهِ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0" y="4495801"/>
            <a:ext cx="12420600" cy="1905000"/>
          </a:xfrm>
        </p:spPr>
        <p:txBody>
          <a:bodyPr/>
          <a:lstStyle/>
          <a:p>
            <a:r>
              <a:rPr lang="en-US" dirty="0"/>
              <a:t>O He Who gives protection and is in no need of protection,</a:t>
            </a:r>
          </a:p>
          <a:p>
            <a:r>
              <a:rPr lang="en-US" dirty="0"/>
              <a:t>O He Who judges and against Whom no judgement is passed,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AD1A938-3C40-AF6C-5139-1DB9883F5D53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50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مَن يَّحْكُمُ وَلا يُحْكَمُ عَلَيْهِ</a:t>
            </a:r>
            <a:br>
              <a:rPr lang="en-US" dirty="0"/>
            </a:br>
            <a:r>
              <a:rPr lang="ar-SA" dirty="0"/>
              <a:t>يَا مَن لَّمْ يَلِدْ وَلَمْ يُولَدْ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He Who commands but is not commanded: O He Who begets not, nor is He begotten,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EAADAF2-6575-EEC3-11F3-18D44DB78DA8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50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وَلَمْ يَكُن لَّهُ كُفُواً أَحَدٌ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And there is none like unto Him.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328FE1C-8CD4-C6DC-98CC-E4FCE7F9CC66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50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سُبْحَانَكَ يَا لا إِلٰهَ إِلاّ أَنْتَ</a:t>
            </a:r>
            <a:br>
              <a:rPr lang="ar-SA" dirty="0"/>
            </a:br>
            <a:r>
              <a:rPr lang="ar-SA" dirty="0"/>
              <a:t>الغَوْثَ </a:t>
            </a:r>
            <a:r>
              <a:rPr lang="ar-SA" dirty="0" err="1"/>
              <a:t>الغَوْثَ</a:t>
            </a:r>
            <a:r>
              <a:rPr lang="ar-SA" dirty="0"/>
              <a:t> خَلِّصْنا مِنَ النّارِ يا رَبِّ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Praise be to You, there is no god but You, </a:t>
            </a:r>
          </a:p>
          <a:p>
            <a:r>
              <a:rPr lang="en-US" dirty="0"/>
              <a:t>[I beseech you for] relief, relief,</a:t>
            </a:r>
          </a:p>
          <a:p>
            <a:r>
              <a:rPr lang="en-US" dirty="0"/>
              <a:t>Protect us from the Fire, O Lord. </a:t>
            </a:r>
          </a:p>
        </p:txBody>
      </p:sp>
    </p:spTree>
    <p:extLst>
      <p:ext uri="{BB962C8B-B14F-4D97-AF65-F5344CB8AC3E}">
        <p14:creationId xmlns:p14="http://schemas.microsoft.com/office/powerpoint/2010/main" val="2463087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نِعْمَ الْحَسِيبُ</a:t>
            </a:r>
            <a:br>
              <a:rPr lang="ar-SA" dirty="0"/>
            </a:br>
            <a:r>
              <a:rPr lang="ar-SA" dirty="0"/>
              <a:t>يَا نِعْمَ الطَّبِيبُ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Best reckoner,</a:t>
            </a:r>
          </a:p>
          <a:p>
            <a:r>
              <a:rPr lang="en-US" dirty="0"/>
              <a:t>O Best physician,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4A32EDD-C0EA-27BB-8CEF-B9567B07752A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51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غُفْرَانُ يَا سُبْحَانُ يَا مُسْتَعَانُ</a:t>
            </a:r>
            <a:r>
              <a:rPr lang="en-US" dirty="0"/>
              <a:t> </a:t>
            </a:r>
            <a:r>
              <a:rPr lang="ar-SA" dirty="0"/>
              <a:t>يَا ذَا الْمَنِّ وَالْبَيَانِ</a:t>
            </a: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Forgiver, O Elevated One, O Helper, </a:t>
            </a:r>
          </a:p>
          <a:p>
            <a:r>
              <a:rPr lang="en-US" dirty="0"/>
              <a:t>O Holder of blessings and manifestation.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770AB2-C278-381C-F606-8B5681B02866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5</a:t>
            </a:r>
            <a:endParaRPr lang="en-CA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نِعْمَ الرَّقِيبُ</a:t>
            </a:r>
            <a:br>
              <a:rPr lang="en-US" dirty="0"/>
            </a:br>
            <a:r>
              <a:rPr lang="ar-SA" dirty="0"/>
              <a:t>يَا نِعْمَ القَرِيبُ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Best guardian,</a:t>
            </a:r>
          </a:p>
          <a:p>
            <a:r>
              <a:rPr lang="en-US" dirty="0"/>
              <a:t>O Best near one,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7C31D38-B360-3EAF-34ED-E72CDDEF2D51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51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نِعْمَ المُجِيبُ</a:t>
            </a:r>
            <a:br>
              <a:rPr lang="en-US" dirty="0"/>
            </a:br>
            <a:r>
              <a:rPr lang="ar-SA" dirty="0"/>
              <a:t>يَا نِعْمَ الحَبِيبُ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Best responder,</a:t>
            </a:r>
          </a:p>
          <a:p>
            <a:r>
              <a:rPr lang="en-US" dirty="0"/>
              <a:t>O Best friend,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C96C984-C09F-DCDB-E5F7-15C4BC1DA837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51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نِعْمَ الكَفِيلُ</a:t>
            </a:r>
            <a:br>
              <a:rPr lang="en-US" dirty="0"/>
            </a:br>
            <a:r>
              <a:rPr lang="ar-SA" dirty="0"/>
              <a:t>يَا نِعْمَ الوَكِيلُ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Best surety,</a:t>
            </a:r>
          </a:p>
          <a:p>
            <a:r>
              <a:rPr lang="en-US" dirty="0"/>
              <a:t>O Best protector,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5786822-51FC-1BCF-131B-C92012252494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51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نِعْمَ المَوْلىَ</a:t>
            </a:r>
            <a:br>
              <a:rPr lang="en-US" dirty="0"/>
            </a:br>
            <a:r>
              <a:rPr lang="ar-SA" dirty="0"/>
              <a:t>يَا نِعْمَ النَّصِيرُ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Best master,</a:t>
            </a:r>
          </a:p>
          <a:p>
            <a:r>
              <a:rPr lang="en-US" dirty="0"/>
              <a:t>O Best helper.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F97986-79C7-844D-9D17-459020B1C471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51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سُبْحَانَكَ يَا لا إِلٰهَ إِلاّ أَنْتَ</a:t>
            </a:r>
            <a:br>
              <a:rPr lang="ar-SA" dirty="0"/>
            </a:br>
            <a:r>
              <a:rPr lang="ar-SA" dirty="0"/>
              <a:t>الغَوْثَ </a:t>
            </a:r>
            <a:r>
              <a:rPr lang="ar-SA" dirty="0" err="1"/>
              <a:t>الغَوْثَ</a:t>
            </a:r>
            <a:r>
              <a:rPr lang="ar-SA" dirty="0"/>
              <a:t> خَلِّصْنا مِنَ النّارِ يا رَبِّ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Praise be to You, there is no god but You, </a:t>
            </a:r>
          </a:p>
          <a:p>
            <a:r>
              <a:rPr lang="en-US" dirty="0"/>
              <a:t>[I beseech you for] relief, relief,</a:t>
            </a:r>
          </a:p>
          <a:p>
            <a:r>
              <a:rPr lang="en-US" dirty="0"/>
              <a:t>Protect us from the Fire, O Lord. </a:t>
            </a:r>
          </a:p>
        </p:txBody>
      </p:sp>
    </p:spTree>
    <p:extLst>
      <p:ext uri="{BB962C8B-B14F-4D97-AF65-F5344CB8AC3E}">
        <p14:creationId xmlns:p14="http://schemas.microsoft.com/office/powerpoint/2010/main" val="2409379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سُرُورَ الْعَارِفِينَ</a:t>
            </a:r>
            <a:br>
              <a:rPr lang="en-US" dirty="0"/>
            </a:br>
            <a:r>
              <a:rPr lang="ar-SA" dirty="0"/>
              <a:t>يَا مُنَى الْمُحِبِّينَ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Joy of saints,</a:t>
            </a:r>
          </a:p>
          <a:p>
            <a:r>
              <a:rPr lang="en-US" dirty="0"/>
              <a:t>O Desire of friends.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E7E7089-3D2B-6131-EF05-E08B3E603DED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52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أَنِيسَ الْمُرِيدِينَ</a:t>
            </a:r>
            <a:br>
              <a:rPr lang="en-US" dirty="0"/>
            </a:br>
            <a:r>
              <a:rPr lang="ar-SA" dirty="0"/>
              <a:t>يَا حَبِيبَ التَّوَّابِينَ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Friend of seekers,</a:t>
            </a:r>
          </a:p>
          <a:p>
            <a:r>
              <a:rPr lang="en-US" dirty="0"/>
              <a:t>O Friend of penitents,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1A6AF67-3AA9-7DD8-F922-631FF87E940E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52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رَازِقَ الْمُقِلِّينَ</a:t>
            </a:r>
            <a:br>
              <a:rPr lang="en-US" dirty="0"/>
            </a:br>
            <a:r>
              <a:rPr lang="ar-SA" dirty="0"/>
              <a:t>يَا رَجَاءَ الْمُذْنِبِينَ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Provider of sustenance to the poor,</a:t>
            </a:r>
          </a:p>
          <a:p>
            <a:r>
              <a:rPr lang="en-US" dirty="0"/>
              <a:t>O Hope of sinners,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040F1BB-215F-7319-0E47-DCE0C80D4A9A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52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قُرَّةَ عَيْنِ الْعَابِدِينَ</a:t>
            </a:r>
            <a:br>
              <a:rPr lang="ar-SA" dirty="0"/>
            </a:br>
            <a:r>
              <a:rPr lang="ar-SA" dirty="0"/>
              <a:t>يَا مُنَفِّسَ عَنِ الْمَكْرُوبِينَ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Coolness of worshippers' eyes,</a:t>
            </a:r>
          </a:p>
          <a:p>
            <a:r>
              <a:rPr lang="en-US" dirty="0"/>
              <a:t>O Remover Of sufferers' pain,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29FB6EF-F1F9-B14E-033E-A1D9243DE587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52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مُفَرِّجَ عَنِ الْمَغْمُومِينَ</a:t>
            </a:r>
            <a:br>
              <a:rPr lang="en-US" dirty="0"/>
            </a:br>
            <a:r>
              <a:rPr lang="ar-SA" dirty="0"/>
              <a:t>يَا إِلَهَ الأَوَّلِينَ وَالآخِرِينَ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Dispeller of the sorrows of the sorrowful,</a:t>
            </a:r>
          </a:p>
          <a:p>
            <a:r>
              <a:rPr lang="en-US" dirty="0"/>
              <a:t>O Allah of the first and the last generation.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7D02C9E-2895-4D9A-AD16-FE76C5EB3E31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52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سُبْحَانَكَ يَا لا إِلٰهَ إِلاّ أَنْتَ</a:t>
            </a:r>
            <a:br>
              <a:rPr lang="ar-SA" dirty="0"/>
            </a:br>
            <a:r>
              <a:rPr lang="ar-SA" dirty="0"/>
              <a:t>الغَوْثَ </a:t>
            </a:r>
            <a:r>
              <a:rPr lang="ar-SA" dirty="0" err="1"/>
              <a:t>الغَوْثَ</a:t>
            </a:r>
            <a:r>
              <a:rPr lang="ar-SA" dirty="0"/>
              <a:t> خَلِّصْنا مِنَ النّارِ يا رَبِّ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Praise be to You, there is no god but You, </a:t>
            </a:r>
          </a:p>
          <a:p>
            <a:r>
              <a:rPr lang="en-US" dirty="0"/>
              <a:t>[I beseech you for] relief, relief,</a:t>
            </a:r>
          </a:p>
          <a:p>
            <a:r>
              <a:rPr lang="en-US" dirty="0"/>
              <a:t>Protect us from the Fire, O Lord. </a:t>
            </a:r>
          </a:p>
        </p:txBody>
      </p:sp>
    </p:spTree>
    <p:extLst>
      <p:ext uri="{BB962C8B-B14F-4D97-AF65-F5344CB8AC3E}">
        <p14:creationId xmlns:p14="http://schemas.microsoft.com/office/powerpoint/2010/main" val="364412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سُبْحَانَكَ يَا لا إِلٰهَ إِلاّ أَنْتَ</a:t>
            </a:r>
            <a:br>
              <a:rPr lang="ar-SA" dirty="0"/>
            </a:br>
            <a:r>
              <a:rPr lang="ar-SA" dirty="0"/>
              <a:t>الغَوْثَ </a:t>
            </a:r>
            <a:r>
              <a:rPr lang="ar-SA" dirty="0" err="1"/>
              <a:t>الغَوْثَ</a:t>
            </a:r>
            <a:r>
              <a:rPr lang="ar-SA" dirty="0"/>
              <a:t> خَلِّصْنا مِنَ النّارِ يا رَبِّ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Praise be to You, there is no god but You, </a:t>
            </a:r>
          </a:p>
          <a:p>
            <a:r>
              <a:rPr lang="en-US" dirty="0"/>
              <a:t>[I beseech you for] relief, relief,</a:t>
            </a:r>
          </a:p>
          <a:p>
            <a:r>
              <a:rPr lang="en-US" dirty="0"/>
              <a:t>Protect us from the Fire, O Lord. </a:t>
            </a:r>
          </a:p>
        </p:txBody>
      </p:sp>
    </p:spTree>
    <p:extLst>
      <p:ext uri="{BB962C8B-B14F-4D97-AF65-F5344CB8AC3E}">
        <p14:creationId xmlns:p14="http://schemas.microsoft.com/office/powerpoint/2010/main" val="1792028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اللَّهُمَّ إِنِّي أَسْألُكَ بِاسْمِكَ</a:t>
            </a:r>
            <a:r>
              <a:rPr lang="en-US" dirty="0"/>
              <a:t> </a:t>
            </a:r>
            <a:r>
              <a:rPr lang="ar-SA" dirty="0"/>
              <a:t>يَا رَبَّنَا يَا إِلَهَنَا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Allah, verily I entreat You in Your name:</a:t>
            </a:r>
          </a:p>
          <a:p>
            <a:r>
              <a:rPr lang="en-US" dirty="0"/>
              <a:t>O our Lord, O our Allah,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7250AB8-8DDC-8CBC-BF73-23BC82BDE314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53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سَيِّدَنَا يَا مَوْلانَا</a:t>
            </a:r>
            <a:r>
              <a:rPr lang="en-US" dirty="0"/>
              <a:t> </a:t>
            </a:r>
            <a:r>
              <a:rPr lang="ar-SA" dirty="0"/>
              <a:t>يَا نَاصِرَنَا يَا حَافِظَنَا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our Chief, O our Master,</a:t>
            </a:r>
          </a:p>
          <a:p>
            <a:r>
              <a:rPr lang="en-US" dirty="0"/>
              <a:t>O our Helper, O our Protector,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34BE50E-2D02-DF63-6122-67818103C6D4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53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دَلِيلَنَا يَا مُعِينَنَا</a:t>
            </a:r>
            <a:r>
              <a:rPr lang="en-US" dirty="0"/>
              <a:t> </a:t>
            </a:r>
            <a:r>
              <a:rPr lang="ar-SA" dirty="0"/>
              <a:t>يَا حَبِيبَنَا يَا طَبِيبَنَا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our Guide, O our Aider,</a:t>
            </a:r>
          </a:p>
          <a:p>
            <a:r>
              <a:rPr lang="en-US" dirty="0"/>
              <a:t>O our Friend, O our Physician.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D649992-674E-D480-8448-5B00A34BD46B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53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سُبْحَانَكَ يَا لا إِلٰهَ إِلاّ أَنْتَ</a:t>
            </a:r>
            <a:br>
              <a:rPr lang="ar-SA" dirty="0"/>
            </a:br>
            <a:r>
              <a:rPr lang="ar-SA" dirty="0"/>
              <a:t>الغَوْثَ </a:t>
            </a:r>
            <a:r>
              <a:rPr lang="ar-SA" dirty="0" err="1"/>
              <a:t>الغَوْثَ</a:t>
            </a:r>
            <a:r>
              <a:rPr lang="ar-SA" dirty="0"/>
              <a:t> خَلِّصْنا مِنَ النّارِ يا رَبِّ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Praise be to You, there is no god but You, </a:t>
            </a:r>
          </a:p>
          <a:p>
            <a:r>
              <a:rPr lang="en-US" dirty="0"/>
              <a:t>[I beseech you for] relief, relief,</a:t>
            </a:r>
          </a:p>
          <a:p>
            <a:r>
              <a:rPr lang="en-US" dirty="0"/>
              <a:t>Protect us from the Fire, O Lord. </a:t>
            </a:r>
          </a:p>
        </p:txBody>
      </p:sp>
    </p:spTree>
    <p:extLst>
      <p:ext uri="{BB962C8B-B14F-4D97-AF65-F5344CB8AC3E}">
        <p14:creationId xmlns:p14="http://schemas.microsoft.com/office/powerpoint/2010/main" val="1083689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رَبَّ النَّبِيِّينَ وَالأَبْرَارِ</a:t>
            </a:r>
            <a:br>
              <a:rPr lang="en-US" dirty="0"/>
            </a:br>
            <a:r>
              <a:rPr lang="ar-SA" dirty="0"/>
              <a:t>يَا رَبَّ الصِّدِّيقِينَ وَالأَخْيَارِ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Lord of the prophets and the virtuous,</a:t>
            </a:r>
          </a:p>
          <a:p>
            <a:r>
              <a:rPr lang="en-US" dirty="0"/>
              <a:t>O Lord of the righteous and chosen one,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BE0F3F7-69FE-01D7-8671-9CCB8BE3D24C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54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رَبَّ الجَنَّةِ وَالنَّارِ</a:t>
            </a:r>
            <a:br>
              <a:rPr lang="en-US" dirty="0"/>
            </a:br>
            <a:r>
              <a:rPr lang="ar-SA" dirty="0"/>
              <a:t>يَا رَبَّ الصِّغَارِ وَالْكِبَارِ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Lord of paradise and hell,</a:t>
            </a:r>
          </a:p>
          <a:p>
            <a:r>
              <a:rPr lang="en-US" dirty="0"/>
              <a:t>O Lord of the small and the great,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525D235-5B39-D97A-D529-56C8599F726A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54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رَبَّ الْحُبُوبِ وَالثِّمَارِ</a:t>
            </a:r>
            <a:br>
              <a:rPr lang="en-US" dirty="0"/>
            </a:br>
            <a:r>
              <a:rPr lang="ar-SA" dirty="0"/>
              <a:t>يَا رَبَّ الأَنْهَارِ وَالأَشْجَارِ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Lord of grains and fruits,</a:t>
            </a:r>
          </a:p>
          <a:p>
            <a:r>
              <a:rPr lang="en-US" dirty="0"/>
              <a:t>O Lord of canals and trees,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0AEDE6A-B778-3E23-A900-0AD0BF1320A6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54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رَبَّ الصَّحَارِي وَالْقِفَارِ</a:t>
            </a:r>
            <a:br>
              <a:rPr lang="ar-SA" dirty="0"/>
            </a:br>
            <a:r>
              <a:rPr lang="ar-SA" dirty="0"/>
              <a:t>يَا رَبَّ الْبَرَارِي وَالْبِحَارِ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Lord of forest and desert,</a:t>
            </a:r>
          </a:p>
          <a:p>
            <a:r>
              <a:rPr lang="en-US" dirty="0"/>
              <a:t>O Lord of lands and seas,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8E30D03-0944-7097-5C62-CEF60B016396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54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رَبَّ اللَّيْلِ وَالنَّهَارِ</a:t>
            </a:r>
            <a:br>
              <a:rPr lang="en-US" dirty="0"/>
            </a:br>
            <a:r>
              <a:rPr lang="ar-SA" dirty="0"/>
              <a:t>يَا رَبَّ الإِعْلاَنِ وَالإِسْرَارِ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Lord of night and day,</a:t>
            </a:r>
          </a:p>
          <a:p>
            <a:r>
              <a:rPr lang="en-US" dirty="0"/>
              <a:t>O Lord of the manifest and the hidden.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FA74580-CF30-47A2-C5F5-536060A6936D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54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896834A-0866-4C72-9BC9-1D9E45169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بِسْمِ اللّٰهِ الرَّحْمٰنِ الرَّحِيمِ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8998526B-2734-44A8-A210-2AEE3FBBF8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 the Name of </a:t>
            </a:r>
            <a:r>
              <a:rPr lang="en-US" dirty="0" err="1"/>
              <a:t>Alláh</a:t>
            </a:r>
            <a:r>
              <a:rPr lang="en-US" dirty="0"/>
              <a:t>, </a:t>
            </a:r>
          </a:p>
          <a:p>
            <a:r>
              <a:rPr lang="en-US" dirty="0"/>
              <a:t>the All-beneficent, the All-merciful.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مَنْ تَوَاضَعَ كُلُّ </a:t>
            </a:r>
            <a:r>
              <a:rPr lang="ar-SA" dirty="0" err="1"/>
              <a:t>شَیْ‏ءٍ</a:t>
            </a:r>
            <a:r>
              <a:rPr lang="ar-SA" dirty="0"/>
              <a:t> لِعَظَمَتِهِ</a:t>
            </a:r>
            <a:br>
              <a:rPr lang="en-US" dirty="0"/>
            </a:br>
            <a:r>
              <a:rPr lang="ar-SA" dirty="0"/>
              <a:t>يَا مَنِ اسْتَسْلَمَ كُلُّ </a:t>
            </a:r>
            <a:r>
              <a:rPr lang="ar-SA" dirty="0" err="1"/>
              <a:t>شَیْ‏ءٍ</a:t>
            </a:r>
            <a:r>
              <a:rPr lang="ar-SA" dirty="0"/>
              <a:t> لِقُدْرَتِهِ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0" y="4495801"/>
            <a:ext cx="12192000" cy="1905000"/>
          </a:xfrm>
        </p:spPr>
        <p:txBody>
          <a:bodyPr/>
          <a:lstStyle/>
          <a:p>
            <a:r>
              <a:rPr lang="en-US" dirty="0"/>
              <a:t>O He before Whose greatness everything bows,</a:t>
            </a:r>
          </a:p>
          <a:p>
            <a:r>
              <a:rPr lang="en-US" dirty="0"/>
              <a:t>O He before Whose power everything submits,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28AD4DB-829A-3CC8-8F8F-9787820C253B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6</a:t>
            </a:r>
            <a:endParaRPr lang="en-CA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سُبْحَانَكَ يَا لا إِلٰهَ إِلاّ أَنْتَ</a:t>
            </a:r>
            <a:br>
              <a:rPr lang="ar-SA" dirty="0"/>
            </a:br>
            <a:r>
              <a:rPr lang="ar-SA" dirty="0"/>
              <a:t>الغَوْثَ </a:t>
            </a:r>
            <a:r>
              <a:rPr lang="ar-SA" dirty="0" err="1"/>
              <a:t>الغَوْثَ</a:t>
            </a:r>
            <a:r>
              <a:rPr lang="ar-SA" dirty="0"/>
              <a:t> خَلِّصْنا مِنَ النّارِ يا رَبِّ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Praise be to You, there is no god but You, </a:t>
            </a:r>
          </a:p>
          <a:p>
            <a:r>
              <a:rPr lang="en-US" dirty="0"/>
              <a:t>[I beseech you for] relief, relief,</a:t>
            </a:r>
          </a:p>
          <a:p>
            <a:r>
              <a:rPr lang="en-US" dirty="0"/>
              <a:t>Protect us from the Fire, O Lord. </a:t>
            </a:r>
          </a:p>
        </p:txBody>
      </p:sp>
    </p:spTree>
    <p:extLst>
      <p:ext uri="{BB962C8B-B14F-4D97-AF65-F5344CB8AC3E}">
        <p14:creationId xmlns:p14="http://schemas.microsoft.com/office/powerpoint/2010/main" val="1319574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مَن نَّفَذَ فِي كُلِّ شَيْء أَمْرُهُ</a:t>
            </a:r>
            <a:br>
              <a:rPr lang="en-US" dirty="0"/>
            </a:br>
            <a:r>
              <a:rPr lang="ar-SA" dirty="0"/>
              <a:t>يَا مَن لَّحِقَ بِكُلِّ شَيْء عِلْمُهُ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0" y="4495801"/>
            <a:ext cx="12192000" cy="1905000"/>
          </a:xfrm>
        </p:spPr>
        <p:txBody>
          <a:bodyPr/>
          <a:lstStyle/>
          <a:p>
            <a:r>
              <a:rPr lang="en-US" dirty="0"/>
              <a:t>O He, Whose command operates in everything,</a:t>
            </a:r>
          </a:p>
          <a:p>
            <a:r>
              <a:rPr lang="en-US" dirty="0"/>
              <a:t>O He, Whose knowledge encompasses everything,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7E1260-F592-F01E-0E36-3471E088D5EF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55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مَنْ بَلَغَتْ إِلَى كُلِّ شَيْء قُدْرَتُهُ</a:t>
            </a:r>
            <a:br>
              <a:rPr lang="ar-SA" dirty="0"/>
            </a:br>
            <a:r>
              <a:rPr lang="ar-SA" dirty="0"/>
              <a:t>يَا مَن لا يُحْصِي الْعِبَادُ نِعَمَهُ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0" y="4495801"/>
            <a:ext cx="12192000" cy="1905000"/>
          </a:xfrm>
        </p:spPr>
        <p:txBody>
          <a:bodyPr/>
          <a:lstStyle/>
          <a:p>
            <a:r>
              <a:rPr lang="en-US" dirty="0"/>
              <a:t>O He, Whose control extends to everything, </a:t>
            </a:r>
          </a:p>
          <a:p>
            <a:r>
              <a:rPr lang="en-US" dirty="0"/>
              <a:t>O He, Whose bounties cannot be counted by His slaves,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04C7EDD-E533-24FA-648D-6086B15C1A9F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55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مَن لا تَبْلُغُ الْخَلائِقُ شُكْرَهُ</a:t>
            </a:r>
            <a:br>
              <a:rPr lang="ar-SA" dirty="0"/>
            </a:br>
            <a:r>
              <a:rPr lang="ar-SA" dirty="0"/>
              <a:t>يَا مَن لا تُدْرِكُ الأَفْهَامُ جَلاَلَهُ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0" y="4495801"/>
            <a:ext cx="12192000" cy="1905000"/>
          </a:xfrm>
        </p:spPr>
        <p:txBody>
          <a:bodyPr/>
          <a:lstStyle/>
          <a:p>
            <a:r>
              <a:rPr lang="en-US" dirty="0"/>
              <a:t>O He, Whom His creatures cannot adequately thank, O He, Whose grandeur cannot be comprehended by the intellect,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6FA77B-A246-EE3A-EB23-9A02513D2EAB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55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مَن لا تَنَالُ الأَوْهَامُ كُنْهَهُ</a:t>
            </a:r>
            <a:br>
              <a:rPr lang="en-US" dirty="0"/>
            </a:br>
            <a:r>
              <a:rPr lang="ar-SA" dirty="0"/>
              <a:t>يَا مَنِ الْعَظَمَةُ وَالْكِبْرِيَاءُ رِدَاؤُهُ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0" y="4495801"/>
            <a:ext cx="12192000" cy="1905000"/>
          </a:xfrm>
        </p:spPr>
        <p:txBody>
          <a:bodyPr/>
          <a:lstStyle/>
          <a:p>
            <a:r>
              <a:rPr lang="en-US" dirty="0"/>
              <a:t>O He, Whose reality cannot be acquired by the imagination, </a:t>
            </a:r>
          </a:p>
          <a:p>
            <a:r>
              <a:rPr lang="en-US" dirty="0"/>
              <a:t>O He, Whose garb is majesty and greatness,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68492C9-D05B-D998-76BC-4E2BEC046775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55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مَن لا يَرُدُّ الْعِبَادُ قَضَاءَهُ</a:t>
            </a:r>
            <a:br>
              <a:rPr lang="en-US" dirty="0"/>
            </a:br>
            <a:r>
              <a:rPr lang="ar-SA" dirty="0"/>
              <a:t>يَا مَن لا مُلْكَ إِلا مُلْكُهُ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0" y="4495801"/>
            <a:ext cx="12192000" cy="1905000"/>
          </a:xfrm>
        </p:spPr>
        <p:txBody>
          <a:bodyPr/>
          <a:lstStyle/>
          <a:p>
            <a:r>
              <a:rPr lang="en-US" dirty="0"/>
              <a:t>O He, Whose judgement cannot be reversed by His slave, O He, Whose alone is the kingdom and no one else'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43D3F8D-C8C9-035D-0F1B-90ADAB0003B6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55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مَن لا عَطَاءَ إِلا عَطَاؤُهُ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He, Whose alone is the gift and none else's,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0F23478-B790-D004-1875-A74AD478888F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55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سُبْحَانَكَ يَا لا إِلٰهَ إِلاّ أَنْتَ</a:t>
            </a:r>
            <a:br>
              <a:rPr lang="ar-SA" dirty="0"/>
            </a:br>
            <a:r>
              <a:rPr lang="ar-SA" dirty="0"/>
              <a:t>الغَوْثَ </a:t>
            </a:r>
            <a:r>
              <a:rPr lang="ar-SA" dirty="0" err="1"/>
              <a:t>الغَوْثَ</a:t>
            </a:r>
            <a:r>
              <a:rPr lang="ar-SA" dirty="0"/>
              <a:t> خَلِّصْنا مِنَ النّارِ يا رَبِّ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Praise be to You, there is no god but You, </a:t>
            </a:r>
          </a:p>
          <a:p>
            <a:r>
              <a:rPr lang="en-US" dirty="0"/>
              <a:t>[I beseech you for] relief, relief,</a:t>
            </a:r>
          </a:p>
          <a:p>
            <a:r>
              <a:rPr lang="en-US" dirty="0"/>
              <a:t>Protect us from the Fire, O Lord. </a:t>
            </a:r>
          </a:p>
        </p:txBody>
      </p:sp>
    </p:spTree>
    <p:extLst>
      <p:ext uri="{BB962C8B-B14F-4D97-AF65-F5344CB8AC3E}">
        <p14:creationId xmlns:p14="http://schemas.microsoft.com/office/powerpoint/2010/main" val="2275013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مَن لَّهُ الْمَثَلُ الأَعْلَى</a:t>
            </a:r>
            <a:br>
              <a:rPr lang="en-US" dirty="0"/>
            </a:br>
            <a:r>
              <a:rPr lang="ar-SA" dirty="0"/>
              <a:t>يَا مَن لَّهُ الصِّفَاتُ الْعُلْيَا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He, for Whom are noblest examples,</a:t>
            </a:r>
          </a:p>
          <a:p>
            <a:r>
              <a:rPr lang="en-US" dirty="0"/>
              <a:t>O He, for Whom are high attributes,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0449A92-70B7-DF93-0290-0A7CFB0694DA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56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مَن لَّهُ الآخِرَةُ وَالأُولَى</a:t>
            </a:r>
            <a:br>
              <a:rPr lang="en-US" dirty="0"/>
            </a:br>
            <a:r>
              <a:rPr lang="ar-SA" dirty="0"/>
              <a:t>يَا مَن لَّهُ جَنَّةُ الْمَأْوَى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0" y="4495801"/>
            <a:ext cx="12192000" cy="1905000"/>
          </a:xfrm>
        </p:spPr>
        <p:txBody>
          <a:bodyPr/>
          <a:lstStyle/>
          <a:p>
            <a:r>
              <a:rPr lang="en-US" dirty="0"/>
              <a:t>O He, Who is the Master of the beginning and the end, </a:t>
            </a:r>
          </a:p>
          <a:p>
            <a:r>
              <a:rPr lang="en-US" dirty="0"/>
              <a:t>O He, Who is the Master of the abode of paradise,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A55E554-4049-2897-3F58-4363529D074C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56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مَنْ ذَلَّ كُلُّ </a:t>
            </a:r>
            <a:r>
              <a:rPr lang="ar-SA" dirty="0" err="1"/>
              <a:t>شَیْ‏ءٍ</a:t>
            </a:r>
            <a:r>
              <a:rPr lang="ar-SA" dirty="0"/>
              <a:t> لِعِزَّتِهِ</a:t>
            </a:r>
            <a:br>
              <a:rPr lang="en-US" dirty="0"/>
            </a:br>
            <a:r>
              <a:rPr lang="ar-SA" dirty="0"/>
              <a:t>يَا مَنْ خَضَعَ كُلُّ </a:t>
            </a:r>
            <a:r>
              <a:rPr lang="ar-SA" dirty="0" err="1"/>
              <a:t>شَیْ‏ءٍ</a:t>
            </a:r>
            <a:r>
              <a:rPr lang="ar-SA" dirty="0"/>
              <a:t> </a:t>
            </a:r>
            <a:r>
              <a:rPr lang="ar-SA" dirty="0" err="1"/>
              <a:t>لِهَیْبَتِهِ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0" y="4495801"/>
            <a:ext cx="12192000" cy="1905000"/>
          </a:xfrm>
        </p:spPr>
        <p:txBody>
          <a:bodyPr/>
          <a:lstStyle/>
          <a:p>
            <a:r>
              <a:rPr lang="en-US" dirty="0"/>
              <a:t>O He before Whose might overshadows everything,</a:t>
            </a:r>
          </a:p>
          <a:p>
            <a:r>
              <a:rPr lang="en-US" dirty="0"/>
              <a:t>O He before Whose awesomeness everything is humbled,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2A478A7-B090-2779-65E7-C89C6D3E9C57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6</a:t>
            </a:r>
            <a:endParaRPr lang="en-CA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مَن لَّهُ الآيَاتُ الْكُبْرَى</a:t>
            </a:r>
            <a:br>
              <a:rPr lang="ar-SA" dirty="0"/>
            </a:br>
            <a:r>
              <a:rPr lang="ar-SA" dirty="0"/>
              <a:t>يَا مَن لَّهُ الأَسْمَاءُ الْحُسْنَى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He, for Whom are great signs,</a:t>
            </a:r>
          </a:p>
          <a:p>
            <a:r>
              <a:rPr lang="en-US" dirty="0"/>
              <a:t>O He, for Whom are beautiful names,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E50A749-1554-3888-2B91-A1E214D09E6F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56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مَن لَّهُ الْحُكْمُ وَالْقَضَاءُ</a:t>
            </a:r>
            <a:br>
              <a:rPr lang="ar-SA" dirty="0"/>
            </a:br>
            <a:r>
              <a:rPr lang="ar-SA" dirty="0"/>
              <a:t>يَا مَن لَّهُ الْهَوَاءُ وَالْفَضَاءُ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0" y="4495801"/>
            <a:ext cx="12192000" cy="1905000"/>
          </a:xfrm>
        </p:spPr>
        <p:txBody>
          <a:bodyPr/>
          <a:lstStyle/>
          <a:p>
            <a:r>
              <a:rPr lang="en-CA" dirty="0"/>
              <a:t>O He, for Whom is order and judgement,</a:t>
            </a:r>
          </a:p>
          <a:p>
            <a:r>
              <a:rPr lang="en-CA" dirty="0"/>
              <a:t>O He, Who rules over the atmosphere and the expanse,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B23BAD3-47FC-070C-FA44-FC4B394CC9AA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56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مَن لَّهُ الْعَرْشُ وَالثَّرَى</a:t>
            </a:r>
            <a:br>
              <a:rPr lang="en-US" dirty="0"/>
            </a:br>
            <a:r>
              <a:rPr lang="ar-SA" dirty="0"/>
              <a:t>يَا مَن لَّهُ السَّمَاوَاتُ الْعُلَى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0" y="4495801"/>
            <a:ext cx="12192000" cy="1905000"/>
          </a:xfrm>
        </p:spPr>
        <p:txBody>
          <a:bodyPr/>
          <a:lstStyle/>
          <a:p>
            <a:r>
              <a:rPr lang="en-US" dirty="0"/>
              <a:t>O He, Whose is the Lordship of the highest heaven and the earth,</a:t>
            </a:r>
          </a:p>
          <a:p>
            <a:r>
              <a:rPr lang="en-US" dirty="0"/>
              <a:t>O He, Who is the Master of the high heavens.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AB7F3A9-52BA-70B3-CBBB-D88AE6564921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56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سُبْحَانَكَ يَا لا إِلٰهَ إِلاّ أَنْتَ</a:t>
            </a:r>
            <a:br>
              <a:rPr lang="ar-SA" dirty="0"/>
            </a:br>
            <a:r>
              <a:rPr lang="ar-SA" dirty="0"/>
              <a:t>الغَوْثَ </a:t>
            </a:r>
            <a:r>
              <a:rPr lang="ar-SA" dirty="0" err="1"/>
              <a:t>الغَوْثَ</a:t>
            </a:r>
            <a:r>
              <a:rPr lang="ar-SA" dirty="0"/>
              <a:t> خَلِّصْنا مِنَ النّارِ يا رَبِّ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Praise be to You, there is no god but You, </a:t>
            </a:r>
          </a:p>
          <a:p>
            <a:r>
              <a:rPr lang="en-US" dirty="0"/>
              <a:t>[I beseech you for] relief, relief,</a:t>
            </a:r>
          </a:p>
          <a:p>
            <a:r>
              <a:rPr lang="en-US" dirty="0"/>
              <a:t>Protect us from the Fire, O Lord. </a:t>
            </a:r>
          </a:p>
        </p:txBody>
      </p:sp>
    </p:spTree>
    <p:extLst>
      <p:ext uri="{BB962C8B-B14F-4D97-AF65-F5344CB8AC3E}">
        <p14:creationId xmlns:p14="http://schemas.microsoft.com/office/powerpoint/2010/main" val="983440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اللَّهُمَّ إِنِّي أَسْألُكَ بِاسْمِكَ</a:t>
            </a:r>
            <a:r>
              <a:rPr lang="en-US" dirty="0"/>
              <a:t> </a:t>
            </a:r>
            <a:r>
              <a:rPr lang="ar-SA" dirty="0"/>
              <a:t>يَا عَفُوُّ يَا غَفُورُ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Allah, verily I entreat You in Your name:</a:t>
            </a:r>
          </a:p>
          <a:p>
            <a:r>
              <a:rPr lang="en-US" dirty="0"/>
              <a:t>O Pardoner, O Forgiver,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F90334C-01AD-9358-74F7-CA3EB3C1C170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57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صَبُورُ يا شَكُورُ</a:t>
            </a:r>
            <a:r>
              <a:rPr lang="en-US" dirty="0"/>
              <a:t> </a:t>
            </a:r>
            <a:r>
              <a:rPr lang="ar-SA" dirty="0"/>
              <a:t>يَا رَؤُوفُ يَا عَطُوفُ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Patient, O Greatest appreciator (of good),</a:t>
            </a:r>
          </a:p>
          <a:p>
            <a:r>
              <a:rPr lang="en-US" dirty="0"/>
              <a:t>O Kind, O Sympathetic,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AB58B1A-63A2-6E57-F63F-C9A33B16C8A9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57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مَسْؤُولُ يَا وَدُودُ</a:t>
            </a:r>
            <a:r>
              <a:rPr lang="en-US" dirty="0"/>
              <a:t> </a:t>
            </a:r>
            <a:r>
              <a:rPr lang="ar-SA" dirty="0"/>
              <a:t>يَا سُبُّوحُ يَا قُدُّوسُ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Besought, O Friend,</a:t>
            </a:r>
          </a:p>
          <a:p>
            <a:r>
              <a:rPr lang="en-US" dirty="0"/>
              <a:t>O Most Glorified, O Most Holy.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A89B84D-E144-AACA-CBF8-15FBF6D52E03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57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سُبْحَانَكَ يَا لا إِلٰهَ إِلاّ أَنْتَ</a:t>
            </a:r>
            <a:br>
              <a:rPr lang="ar-SA" dirty="0"/>
            </a:br>
            <a:r>
              <a:rPr lang="ar-SA" dirty="0"/>
              <a:t>الغَوْثَ </a:t>
            </a:r>
            <a:r>
              <a:rPr lang="ar-SA" dirty="0" err="1"/>
              <a:t>الغَوْثَ</a:t>
            </a:r>
            <a:r>
              <a:rPr lang="ar-SA" dirty="0"/>
              <a:t> خَلِّصْنا مِنَ النّارِ يا رَبِّ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Praise be to You, there is no god but You, </a:t>
            </a:r>
          </a:p>
          <a:p>
            <a:r>
              <a:rPr lang="en-US" dirty="0"/>
              <a:t>[I beseech you for] relief, relief,</a:t>
            </a:r>
          </a:p>
          <a:p>
            <a:r>
              <a:rPr lang="en-US" dirty="0"/>
              <a:t>Protect us from the Fire, O Lord. </a:t>
            </a:r>
          </a:p>
        </p:txBody>
      </p:sp>
    </p:spTree>
    <p:extLst>
      <p:ext uri="{BB962C8B-B14F-4D97-AF65-F5344CB8AC3E}">
        <p14:creationId xmlns:p14="http://schemas.microsoft.com/office/powerpoint/2010/main" val="1209054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مَن فِي السَّماءِ عَظَمَتُهُ</a:t>
            </a:r>
            <a:br>
              <a:rPr lang="ar-SA" dirty="0"/>
            </a:br>
            <a:r>
              <a:rPr lang="ar-SA" dirty="0"/>
              <a:t>يَا مَن فِي الأَرْضِ آيَاتُهُ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He, Whose greatness is in the heavens,</a:t>
            </a:r>
          </a:p>
          <a:p>
            <a:r>
              <a:rPr lang="en-US" dirty="0"/>
              <a:t>O He, Whose signs are on the earth,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0A4FA5-F343-E910-222C-5C10785F912B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58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مَن فِي كُلِّ شَيْء دَلائِلُهُ</a:t>
            </a:r>
            <a:br>
              <a:rPr lang="en-US" dirty="0"/>
            </a:br>
            <a:r>
              <a:rPr lang="ar-SA" dirty="0"/>
              <a:t>يَا مَن فِي الْبِحَارِ عَجَائِبُهُ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0" y="4495801"/>
            <a:ext cx="12192000" cy="1905000"/>
          </a:xfrm>
        </p:spPr>
        <p:txBody>
          <a:bodyPr/>
          <a:lstStyle/>
          <a:p>
            <a:r>
              <a:rPr lang="en-US" dirty="0"/>
              <a:t>O He, Whose proofs are manifest in everything,</a:t>
            </a:r>
          </a:p>
          <a:p>
            <a:r>
              <a:rPr lang="en-US" dirty="0"/>
              <a:t>O He, Whose wonders are in the seas,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4DE40A9-83AC-D1DB-9B54-586A981100D7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58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مَنِ انْقَادَ كُلُّ </a:t>
            </a:r>
            <a:r>
              <a:rPr lang="ar-SA" dirty="0" err="1"/>
              <a:t>شَیْ‏ءٍ</a:t>
            </a:r>
            <a:r>
              <a:rPr lang="ar-SA" dirty="0"/>
              <a:t> مِنْ خَشْيَتِهِ</a:t>
            </a:r>
            <a:r>
              <a:rPr lang="en-US" dirty="0"/>
              <a:t> </a:t>
            </a:r>
            <a:r>
              <a:rPr lang="ar-SA" dirty="0"/>
              <a:t> </a:t>
            </a:r>
            <a:br>
              <a:rPr lang="ar-SA" dirty="0"/>
            </a:br>
            <a:r>
              <a:rPr lang="ar-SA" dirty="0"/>
              <a:t>يَا مَنْ تَشَقَّقَتِ الْجِبَالُ مِنْ مَخَافَتِهِ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0" y="4495801"/>
            <a:ext cx="12192000" cy="1905000"/>
          </a:xfrm>
        </p:spPr>
        <p:txBody>
          <a:bodyPr/>
          <a:lstStyle/>
          <a:p>
            <a:r>
              <a:rPr lang="en-US" dirty="0"/>
              <a:t>O He before Whose fearsomeness everything yields,</a:t>
            </a:r>
          </a:p>
          <a:p>
            <a:r>
              <a:rPr lang="en-US" dirty="0"/>
              <a:t>O He before Whose terribleness mountains shake,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DFFE25A-FE47-EC95-B286-636D7DF1C2EB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6</a:t>
            </a:r>
            <a:endParaRPr lang="en-CA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مَن فِي الْجِبَالِ خَزَائِنُهُ</a:t>
            </a:r>
            <a:br>
              <a:rPr lang="ar-SA" dirty="0"/>
            </a:br>
            <a:r>
              <a:rPr lang="ar-SA" dirty="0"/>
              <a:t>يَا مَن يَّبْدَأُ الْخَلْقَ ثُمَّ يُعِيدُهُ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0" y="4495801"/>
            <a:ext cx="12192000" cy="1905000"/>
          </a:xfrm>
        </p:spPr>
        <p:txBody>
          <a:bodyPr/>
          <a:lstStyle/>
          <a:p>
            <a:r>
              <a:rPr lang="en-US" dirty="0"/>
              <a:t>O He, Whose treasures are in the mountains, </a:t>
            </a:r>
          </a:p>
          <a:p>
            <a:r>
              <a:rPr lang="en-US" dirty="0"/>
              <a:t>O He, Who originated Creation which then returns to Him,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3A2FF9B-ECDE-3B6D-888B-7EDF37155F7E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58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مَنْ إِلَيْهِ يَرْجِعُ الأَمْرُ كُلُّهُ</a:t>
            </a:r>
            <a:br>
              <a:rPr lang="en-US" dirty="0"/>
            </a:br>
            <a:r>
              <a:rPr lang="ar-SA" dirty="0"/>
              <a:t>يَا مَنْ أَظْهَرَ فِي كُلِّ شَيْء لُّطْفَهُ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0" y="4495801"/>
            <a:ext cx="12192000" cy="1905000"/>
          </a:xfrm>
        </p:spPr>
        <p:txBody>
          <a:bodyPr/>
          <a:lstStyle/>
          <a:p>
            <a:r>
              <a:rPr lang="en-US" dirty="0"/>
              <a:t>O He, towards Whom is the return of every matter,</a:t>
            </a:r>
          </a:p>
          <a:p>
            <a:r>
              <a:rPr lang="en-US" dirty="0"/>
              <a:t>O, Whose Kindness is evident in everything,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2C2C4C3-2597-F8BB-E7AF-10ED6FEC6EDA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58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مَنْ أَحْسَنَ كُلَّ شَيْء خَلَقَهُ</a:t>
            </a:r>
            <a:br>
              <a:rPr lang="ar-SA" dirty="0"/>
            </a:br>
            <a:r>
              <a:rPr lang="ar-SA" dirty="0"/>
              <a:t>يَا مَن تَصَرَّفَ فِي الْخَلائِقِ قُدْرَتُهُ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0" y="4495801"/>
            <a:ext cx="12192000" cy="1905000"/>
          </a:xfrm>
        </p:spPr>
        <p:txBody>
          <a:bodyPr/>
          <a:lstStyle/>
          <a:p>
            <a:r>
              <a:rPr lang="en-US" dirty="0"/>
              <a:t>O He, Who makes best everything which He has created, </a:t>
            </a:r>
          </a:p>
          <a:p>
            <a:r>
              <a:rPr lang="en-US" dirty="0"/>
              <a:t>O He, Whose authority is wielded over all creatures.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C8A4FF9-EAEA-368A-21DD-916B465B8019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58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سُبْحَانَكَ يَا لا إِلٰهَ إِلاّ أَنْتَ</a:t>
            </a:r>
            <a:br>
              <a:rPr lang="ar-SA" dirty="0"/>
            </a:br>
            <a:r>
              <a:rPr lang="ar-SA" dirty="0"/>
              <a:t>الغَوْثَ </a:t>
            </a:r>
            <a:r>
              <a:rPr lang="ar-SA" dirty="0" err="1"/>
              <a:t>الغَوْثَ</a:t>
            </a:r>
            <a:r>
              <a:rPr lang="ar-SA" dirty="0"/>
              <a:t> خَلِّصْنا مِنَ النّارِ يا رَبِّ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Praise be to You, there is no god but You, </a:t>
            </a:r>
          </a:p>
          <a:p>
            <a:r>
              <a:rPr lang="en-US" dirty="0"/>
              <a:t>[I beseech you for] relief, relief,</a:t>
            </a:r>
          </a:p>
          <a:p>
            <a:r>
              <a:rPr lang="en-US" dirty="0"/>
              <a:t>Protect us from the Fire, O Lord. </a:t>
            </a:r>
          </a:p>
        </p:txBody>
      </p:sp>
    </p:spTree>
    <p:extLst>
      <p:ext uri="{BB962C8B-B14F-4D97-AF65-F5344CB8AC3E}">
        <p14:creationId xmlns:p14="http://schemas.microsoft.com/office/powerpoint/2010/main" val="3226176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حَبِيبَ مَن لا حَبِيبَ لَهُ</a:t>
            </a:r>
            <a:br>
              <a:rPr lang="en-US" dirty="0"/>
            </a:br>
            <a:r>
              <a:rPr lang="ar-SA" dirty="0"/>
              <a:t>يَا طَبِيبَ مَن لا طَبِيبَ لَهُ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Friend of he who has no friend,</a:t>
            </a:r>
          </a:p>
          <a:p>
            <a:r>
              <a:rPr lang="en-US" dirty="0"/>
              <a:t>O Physician of he who has no physician,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48C34A9-A762-A7A3-CD80-747817146FD4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59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مُجِيبَ مَن لا مُجِيبَ لَهُ</a:t>
            </a:r>
            <a:br>
              <a:rPr lang="en-US" dirty="0"/>
            </a:br>
            <a:r>
              <a:rPr lang="ar-SA" dirty="0"/>
              <a:t>يَا شَفِيقَ مَن لا شَفِيقَ لَهُ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0" y="4495801"/>
            <a:ext cx="12192000" cy="1905000"/>
          </a:xfrm>
        </p:spPr>
        <p:txBody>
          <a:bodyPr/>
          <a:lstStyle/>
          <a:p>
            <a:r>
              <a:rPr lang="en-US" dirty="0"/>
              <a:t>O Responder to he who has no responder,</a:t>
            </a:r>
          </a:p>
          <a:p>
            <a:r>
              <a:rPr lang="en-US" dirty="0"/>
              <a:t>O Affectionate One to he whom none hold in affection,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FAD8F51-C75E-A188-1D7D-9F06904F647D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59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رَفِيقَ مَن لا رَفِيقَ لَهُ</a:t>
            </a:r>
            <a:br>
              <a:rPr lang="en-US" dirty="0"/>
            </a:br>
            <a:r>
              <a:rPr lang="ar-SA" dirty="0"/>
              <a:t>يَا مُغِيثَ مَن لا مُغِيثَ لَهُ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Friend of he who has no friend,</a:t>
            </a:r>
          </a:p>
          <a:p>
            <a:r>
              <a:rPr lang="en-US" dirty="0"/>
              <a:t>O Helper of he who has no help,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59395C6-E405-62D9-BB1C-9652202AD61B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59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دَلِيلَ مَن لا دَلِيلَ لَهُ</a:t>
            </a:r>
            <a:br>
              <a:rPr lang="en-US" dirty="0"/>
            </a:br>
            <a:r>
              <a:rPr lang="ar-SA" dirty="0"/>
              <a:t>يَا أَنِيسَ مَن لا أَنِيسَ لَهُ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Guide of he who has no guide,</a:t>
            </a:r>
          </a:p>
          <a:p>
            <a:r>
              <a:rPr lang="en-US" dirty="0"/>
              <a:t>O Associate of the forlorn,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B86C841-72C6-AC7D-87D9-2B32D670808A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59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رَاحِمَ مَن لا رَاحِمَ لَهُ</a:t>
            </a:r>
            <a:br>
              <a:rPr lang="en-US" dirty="0"/>
            </a:br>
            <a:r>
              <a:rPr lang="ar-SA" dirty="0"/>
              <a:t>يَا صَاحِبَ مَن لا صَاحِبَ لَهُ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-76200" y="4495801"/>
            <a:ext cx="12268200" cy="1905000"/>
          </a:xfrm>
        </p:spPr>
        <p:txBody>
          <a:bodyPr/>
          <a:lstStyle/>
          <a:p>
            <a:r>
              <a:rPr lang="en-US" dirty="0"/>
              <a:t>O Merciful One towards he on whom no one has mercy,</a:t>
            </a:r>
          </a:p>
          <a:p>
            <a:r>
              <a:rPr lang="en-US" dirty="0"/>
              <a:t>O Companion of he who has no companion.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639FA7-2F9E-D263-3A62-12EDA85F1B6E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59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سُبْحَانَكَ يَا لا إِلٰهَ إِلاّ أَنْتَ</a:t>
            </a:r>
            <a:br>
              <a:rPr lang="ar-SA" dirty="0"/>
            </a:br>
            <a:r>
              <a:rPr lang="ar-SA" dirty="0"/>
              <a:t>الغَوْثَ </a:t>
            </a:r>
            <a:r>
              <a:rPr lang="ar-SA" dirty="0" err="1"/>
              <a:t>الغَوْثَ</a:t>
            </a:r>
            <a:r>
              <a:rPr lang="ar-SA" dirty="0"/>
              <a:t> خَلِّصْنا مِنَ النّارِ يا رَبِّ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Praise be to You, there is no god but You, </a:t>
            </a:r>
          </a:p>
          <a:p>
            <a:r>
              <a:rPr lang="en-US" dirty="0"/>
              <a:t>[I beseech you for] relief, relief,</a:t>
            </a:r>
          </a:p>
          <a:p>
            <a:r>
              <a:rPr lang="en-US" dirty="0"/>
              <a:t>Protect us from the Fire, O Lord. </a:t>
            </a:r>
          </a:p>
        </p:txBody>
      </p:sp>
    </p:spTree>
    <p:extLst>
      <p:ext uri="{BB962C8B-B14F-4D97-AF65-F5344CB8AC3E}">
        <p14:creationId xmlns:p14="http://schemas.microsoft.com/office/powerpoint/2010/main" val="3775946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مَنْ قَامَتِ السَّمَاوَاتُ بِأَمْرِهِ</a:t>
            </a:r>
            <a:br>
              <a:rPr lang="en-US" dirty="0"/>
            </a:br>
            <a:r>
              <a:rPr lang="ar-SA" dirty="0"/>
              <a:t>يَا مَنِ اسْتَقَرَّتِ الْأَرَضُونَ بِإِذْنِهِ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0" y="4495801"/>
            <a:ext cx="12192000" cy="1905000"/>
          </a:xfrm>
        </p:spPr>
        <p:txBody>
          <a:bodyPr/>
          <a:lstStyle/>
          <a:p>
            <a:r>
              <a:rPr lang="en-US" dirty="0"/>
              <a:t>O He before Whose command the heavens are raised,</a:t>
            </a:r>
          </a:p>
          <a:p>
            <a:r>
              <a:rPr lang="en-US" dirty="0"/>
              <a:t>O He through Whose permission in the earths are secured,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415DDA8-60CD-964B-4145-3E5519C3176A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6</a:t>
            </a:r>
            <a:endParaRPr lang="en-CA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كَافِي مَنِ اسْتَكْفَاهُ</a:t>
            </a:r>
            <a:br>
              <a:rPr lang="en-US" dirty="0"/>
            </a:br>
            <a:r>
              <a:rPr lang="ar-SA" dirty="0"/>
              <a:t>يَا هَادِي مَنِ اسْتَهْدَاهُ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Sufficer for those who seek sufficiency,</a:t>
            </a:r>
          </a:p>
          <a:p>
            <a:r>
              <a:rPr lang="en-US" dirty="0"/>
              <a:t>O Guide for those who seek guidance,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8AEAD4A-80C0-378B-BA3B-3B0D72EE1732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60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كَاِلئَ مَنِ </a:t>
            </a:r>
            <a:r>
              <a:rPr lang="ar-SA" dirty="0" err="1"/>
              <a:t>اسْتَكْلاَهُ</a:t>
            </a:r>
            <a:br>
              <a:rPr lang="en-US" dirty="0"/>
            </a:br>
            <a:r>
              <a:rPr lang="ar-SA" dirty="0"/>
              <a:t>يَا رَاعِي مَنِ اسْتَرْعَاهُ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0" y="4495801"/>
            <a:ext cx="12192000" cy="1905000"/>
          </a:xfrm>
        </p:spPr>
        <p:txBody>
          <a:bodyPr/>
          <a:lstStyle/>
          <a:p>
            <a:r>
              <a:rPr lang="en-US" dirty="0"/>
              <a:t>O Protector for those who seek protection, </a:t>
            </a:r>
          </a:p>
          <a:p>
            <a:r>
              <a:rPr lang="en-US" dirty="0"/>
              <a:t>O Granter for concession to those who seek concession,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E289B94-09F7-5285-AA38-585F92EEFCF3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60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شَافِي مَنِ اسْتَشْفَاهُ</a:t>
            </a:r>
            <a:br>
              <a:rPr lang="en-US" dirty="0"/>
            </a:br>
            <a:r>
              <a:rPr lang="ar-SA" dirty="0"/>
              <a:t>يَا قَاضِي مَنِ اسْتَقْضَاهُ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Healer for those who seek cure,</a:t>
            </a:r>
          </a:p>
          <a:p>
            <a:r>
              <a:rPr lang="en-US" dirty="0"/>
              <a:t>O Just One for those who seek justice,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F0991A-80C7-8F41-FE2F-A15C2BD9C2A6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60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مُغْنِي مَنِ اسْتَغْنَاهُ</a:t>
            </a:r>
            <a:br>
              <a:rPr lang="en-US" dirty="0"/>
            </a:br>
            <a:r>
              <a:rPr lang="ar-SA" dirty="0"/>
              <a:t>يَا مُوفِي مَنِ اسْتَوْفَاهُ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0" y="4495801"/>
            <a:ext cx="12192000" cy="1905000"/>
          </a:xfrm>
        </p:spPr>
        <p:txBody>
          <a:bodyPr/>
          <a:lstStyle/>
          <a:p>
            <a:r>
              <a:rPr lang="en-US" dirty="0"/>
              <a:t>O Bestower of wealth for those who seek wealth, </a:t>
            </a:r>
          </a:p>
          <a:p>
            <a:r>
              <a:rPr lang="en-US" dirty="0"/>
              <a:t>O Fulfiller of promises for those who seek fulfillment,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8ADED6D-E35A-C09A-08E8-4BC781E6E62C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60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مُقَوِّي مَنِ اسْتَقْوَاهُ</a:t>
            </a:r>
            <a:br>
              <a:rPr lang="en-US" dirty="0"/>
            </a:br>
            <a:r>
              <a:rPr lang="ar-SA" dirty="0"/>
              <a:t>يَا وَلِيَّ مَنِ اسْتَوْلاهُ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0" y="4495801"/>
            <a:ext cx="12192000" cy="1905000"/>
          </a:xfrm>
        </p:spPr>
        <p:txBody>
          <a:bodyPr/>
          <a:lstStyle/>
          <a:p>
            <a:r>
              <a:rPr lang="en-US" dirty="0"/>
              <a:t>O Granter of strength for those who seek strength, </a:t>
            </a:r>
          </a:p>
          <a:p>
            <a:r>
              <a:rPr lang="en-US" dirty="0"/>
              <a:t>O Aider of those who seek aid.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9D6B5D2-6C87-F20F-9332-41199526D513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60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سُبْحَانَكَ يَا لا إِلٰهَ إِلاّ أَنْتَ</a:t>
            </a:r>
            <a:br>
              <a:rPr lang="ar-SA" dirty="0"/>
            </a:br>
            <a:r>
              <a:rPr lang="ar-SA" dirty="0"/>
              <a:t>الغَوْثَ </a:t>
            </a:r>
            <a:r>
              <a:rPr lang="ar-SA" dirty="0" err="1"/>
              <a:t>الغَوْثَ</a:t>
            </a:r>
            <a:r>
              <a:rPr lang="ar-SA" dirty="0"/>
              <a:t> خَلِّصْنا مِنَ النّارِ يا رَبِّ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Praise be to You, there is no god but You, </a:t>
            </a:r>
          </a:p>
          <a:p>
            <a:r>
              <a:rPr lang="en-US" dirty="0"/>
              <a:t>[I beseech you for] relief, relief,</a:t>
            </a:r>
          </a:p>
          <a:p>
            <a:r>
              <a:rPr lang="en-US" dirty="0"/>
              <a:t>Protect us from the Fire, O Lord. </a:t>
            </a:r>
          </a:p>
        </p:txBody>
      </p:sp>
    </p:spTree>
    <p:extLst>
      <p:ext uri="{BB962C8B-B14F-4D97-AF65-F5344CB8AC3E}">
        <p14:creationId xmlns:p14="http://schemas.microsoft.com/office/powerpoint/2010/main" val="2484587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اللَّهُمَّ إِنِّي أَسْألُكَ بِاسْمِكَ</a:t>
            </a:r>
            <a:r>
              <a:rPr lang="en-US" dirty="0"/>
              <a:t> </a:t>
            </a:r>
            <a:r>
              <a:rPr lang="ar-SA" dirty="0"/>
              <a:t>يَا خَاِلقُ يَا رَازِقُ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Allah , verily I entreat You in Your name:</a:t>
            </a:r>
          </a:p>
          <a:p>
            <a:r>
              <a:rPr lang="en-US" dirty="0"/>
              <a:t>O Creator, O Provider of sustenance,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FA08D3D-C12D-AFE6-4855-5D9D976AABDD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61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نَاطِقُ يَا صَادِقُ</a:t>
            </a:r>
            <a:r>
              <a:rPr lang="en-US" dirty="0"/>
              <a:t> </a:t>
            </a:r>
            <a:r>
              <a:rPr lang="ar-SA" dirty="0"/>
              <a:t>يَا فَاِلقُ يَا فَارِقُ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Creator of speech, O Truthful,</a:t>
            </a:r>
          </a:p>
          <a:p>
            <a:r>
              <a:rPr lang="en-US" dirty="0"/>
              <a:t>O Splitter, O Separator,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2F3A16-B013-D64A-A840-55FD0A4DA99D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61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فَاتِقُ يَا رَاتِقُ</a:t>
            </a:r>
            <a:r>
              <a:rPr lang="en-US" dirty="0"/>
              <a:t> </a:t>
            </a:r>
            <a:r>
              <a:rPr lang="ar-SA" dirty="0"/>
              <a:t>يَا سَابِقُ يَا سَامِقُ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Breaker, O Combiner,</a:t>
            </a:r>
          </a:p>
          <a:p>
            <a:r>
              <a:rPr lang="en-US" dirty="0"/>
              <a:t>O Foremost, O Most High.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E97A12E-1ECE-51DC-899C-C8354432C638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61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سُبْحَانَكَ يَا لا إِلٰهَ إِلاّ أَنْتَ</a:t>
            </a:r>
            <a:br>
              <a:rPr lang="ar-SA" dirty="0"/>
            </a:br>
            <a:r>
              <a:rPr lang="ar-SA" dirty="0"/>
              <a:t>الغَوْثَ </a:t>
            </a:r>
            <a:r>
              <a:rPr lang="ar-SA" dirty="0" err="1"/>
              <a:t>الغَوْثَ</a:t>
            </a:r>
            <a:r>
              <a:rPr lang="ar-SA" dirty="0"/>
              <a:t> خَلِّصْنا مِنَ النّارِ يا رَبِّ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Praise be to You, there is no god but You, </a:t>
            </a:r>
          </a:p>
          <a:p>
            <a:r>
              <a:rPr lang="en-US" dirty="0"/>
              <a:t>[I beseech you for] relief, relief,</a:t>
            </a:r>
          </a:p>
          <a:p>
            <a:r>
              <a:rPr lang="en-US" dirty="0"/>
              <a:t>Protect us from the Fire, O Lord. </a:t>
            </a:r>
          </a:p>
        </p:txBody>
      </p:sp>
    </p:spTree>
    <p:extLst>
      <p:ext uri="{BB962C8B-B14F-4D97-AF65-F5344CB8AC3E}">
        <p14:creationId xmlns:p14="http://schemas.microsoft.com/office/powerpoint/2010/main" val="1385175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مَنْ يُّسَبِّحُ الرَّعْدُ بِحَمْدِهِ</a:t>
            </a:r>
            <a:br>
              <a:rPr lang="en-US" dirty="0"/>
            </a:br>
            <a:r>
              <a:rPr lang="ar-SA" dirty="0"/>
              <a:t>يَا مَنْ لا يَعْتَدِي عَلٰى أَهْلِ مَمْلَكَتِهِ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He Whose glory the thunder proclaims, </a:t>
            </a:r>
          </a:p>
          <a:p>
            <a:r>
              <a:rPr lang="en-US" dirty="0"/>
              <a:t>O He Who is never cruel to his subjects.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C2585D3-8EE8-5C76-4626-9A6F8B62A789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6</a:t>
            </a:r>
            <a:endParaRPr lang="en-CA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مَن يُّقَلِّبُ اللَّيْلَ وَالنَّهَارَ</a:t>
            </a:r>
            <a:br>
              <a:rPr lang="en-US" dirty="0"/>
            </a:br>
            <a:r>
              <a:rPr lang="ar-SA" dirty="0"/>
              <a:t>يَا مَن جَعَلَ الظُّلُمَاتِ وَالأَنْوَارَ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He, Who changes night and day,</a:t>
            </a:r>
          </a:p>
          <a:p>
            <a:r>
              <a:rPr lang="en-US" dirty="0"/>
              <a:t>O He, Who has created darkness and light,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929F74-DD26-DE16-B31E-70C7051F1770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62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مَنْ خَلَقَ الظِّلَّ وَالْحَرُورَ</a:t>
            </a:r>
            <a:br>
              <a:rPr lang="en-US" dirty="0"/>
            </a:br>
            <a:r>
              <a:rPr lang="ar-SA" dirty="0"/>
              <a:t>يَا مَنْ سَخَّرَ الشَّمْسَ وَالْقَمَرَ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0" y="4495801"/>
            <a:ext cx="12192000" cy="1905000"/>
          </a:xfrm>
        </p:spPr>
        <p:txBody>
          <a:bodyPr/>
          <a:lstStyle/>
          <a:p>
            <a:r>
              <a:rPr lang="en-US" dirty="0"/>
              <a:t>O He, Who has bestowed shade and heat,</a:t>
            </a:r>
          </a:p>
          <a:p>
            <a:r>
              <a:rPr lang="en-US" dirty="0"/>
              <a:t>O He, Who has brought into subjection the sun and the moon,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A3B2EB-1F09-2C30-081C-319779A376DF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62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مَن قَدَّرَ الْخَيْرَ وَالشَّرَّ</a:t>
            </a:r>
            <a:br>
              <a:rPr lang="en-US" dirty="0"/>
            </a:br>
            <a:r>
              <a:rPr lang="ar-SA" dirty="0"/>
              <a:t>يَا مَنْ خَلَقَ الْمَوْتَ وَالْحَيَاةَ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He, Who has ordained virtue and vice,</a:t>
            </a:r>
          </a:p>
          <a:p>
            <a:r>
              <a:rPr lang="en-US" dirty="0"/>
              <a:t>O He, Who has created death and life,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ED18B9-7242-89A4-D28E-F0E462625625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62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مَن لَّهُ الْخَلْقُ وَالأَمْرُ</a:t>
            </a:r>
            <a:br>
              <a:rPr lang="en-US" dirty="0"/>
            </a:br>
            <a:r>
              <a:rPr lang="ar-SA" dirty="0"/>
              <a:t>يَا مَن لَّمْ يَتِّخِذْ صَاحِبَةً وَّلا وَلَداً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0" y="4495801"/>
            <a:ext cx="12192000" cy="1905000"/>
          </a:xfrm>
        </p:spPr>
        <p:txBody>
          <a:bodyPr/>
          <a:lstStyle/>
          <a:p>
            <a:r>
              <a:rPr lang="en-US" dirty="0"/>
              <a:t>O He, Who has made the body and the soul, </a:t>
            </a:r>
          </a:p>
          <a:p>
            <a:r>
              <a:rPr lang="en-US" dirty="0"/>
              <a:t>O He, Who has neither taken a wife nor begotten any child,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E9C4F9-CE56-15F1-2606-EEC75B3EF483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62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يَّا مَن لَّيْسَ لَهُ شَرِيكٌ فِي الْمُلْكِ</a:t>
            </a:r>
            <a:br>
              <a:rPr lang="en-US" dirty="0"/>
            </a:br>
            <a:r>
              <a:rPr lang="ar-SA" dirty="0"/>
              <a:t>يَا مَن لَّمْ يَكُن لَّهُ وَلِيٌّ مِّنَ الذُّلِّ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He, Who has no partner in His sovereignty, O He, Who has no friend among the disgraced.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5DF8F1-4BBD-3B34-7B53-DF7A823843AC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62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سُبْحَانَكَ يَا لا إِلٰهَ إِلاّ أَنْتَ</a:t>
            </a:r>
            <a:br>
              <a:rPr lang="ar-SA" dirty="0"/>
            </a:br>
            <a:r>
              <a:rPr lang="ar-SA" dirty="0"/>
              <a:t>الغَوْثَ </a:t>
            </a:r>
            <a:r>
              <a:rPr lang="ar-SA" dirty="0" err="1"/>
              <a:t>الغَوْثَ</a:t>
            </a:r>
            <a:r>
              <a:rPr lang="ar-SA" dirty="0"/>
              <a:t> خَلِّصْنا مِنَ النّارِ يا رَبِّ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Praise be to You, there is no god but You, </a:t>
            </a:r>
          </a:p>
          <a:p>
            <a:r>
              <a:rPr lang="en-US" dirty="0"/>
              <a:t>[I beseech you for] relief, relief,</a:t>
            </a:r>
          </a:p>
          <a:p>
            <a:r>
              <a:rPr lang="en-US" dirty="0"/>
              <a:t>Protect us from the Fire, O Lord. </a:t>
            </a:r>
          </a:p>
        </p:txBody>
      </p:sp>
    </p:spTree>
    <p:extLst>
      <p:ext uri="{BB962C8B-B14F-4D97-AF65-F5344CB8AC3E}">
        <p14:creationId xmlns:p14="http://schemas.microsoft.com/office/powerpoint/2010/main" val="3671505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مَن يَّعْلَمُ مُرَادَ الْمُرِيدِينَ</a:t>
            </a:r>
            <a:r>
              <a:rPr lang="en-US" dirty="0"/>
              <a:t> </a:t>
            </a:r>
            <a:br>
              <a:rPr lang="en-US" dirty="0"/>
            </a:br>
            <a:r>
              <a:rPr lang="ar-SA" dirty="0"/>
              <a:t>يَا مَن يَّعْلَمُ ضَمِيرَ الصَّاِمتِينَ</a:t>
            </a:r>
            <a:r>
              <a:rPr lang="en-US" dirty="0"/>
              <a:t> </a:t>
            </a: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He, Who knows the desire of the desirous, O He, Who knows the conscience of the silent,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060BD31-5530-13AF-BA68-C91C6F988EDA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63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مَن يَّسْمَعُ أَنِينَ الْوَاهِنِينَ</a:t>
            </a:r>
            <a:br>
              <a:rPr lang="en-US" dirty="0"/>
            </a:br>
            <a:r>
              <a:rPr lang="ar-SA" dirty="0"/>
              <a:t>يَا مَن يَّرَى بُكَاءَ الْخَائِفِينَ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0" y="4495801"/>
            <a:ext cx="12192000" cy="1905000"/>
          </a:xfrm>
        </p:spPr>
        <p:txBody>
          <a:bodyPr/>
          <a:lstStyle/>
          <a:p>
            <a:r>
              <a:rPr lang="en-US" dirty="0"/>
              <a:t>O He, who hears the cries of the weak,</a:t>
            </a:r>
          </a:p>
          <a:p>
            <a:r>
              <a:rPr lang="en-US" dirty="0"/>
              <a:t>O He, Who sees the lamentation of the frightened,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7F73E13-C371-8BA3-A7F9-CF3CFA898F3A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63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مَن يَّمْلِكُ حَوَائِجَ السَّائِلِينَ</a:t>
            </a:r>
            <a:br>
              <a:rPr lang="ar-SA" dirty="0"/>
            </a:br>
            <a:r>
              <a:rPr lang="ar-SA" dirty="0"/>
              <a:t>يَا مَن يَّقْبَلُ عُذْرَ التَّائِبِينَ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0" y="4495801"/>
            <a:ext cx="12192000" cy="1905000"/>
          </a:xfrm>
        </p:spPr>
        <p:txBody>
          <a:bodyPr/>
          <a:lstStyle/>
          <a:p>
            <a:r>
              <a:rPr lang="en-US" dirty="0"/>
              <a:t>O He, Who satisfies the needs of the petitioner,</a:t>
            </a:r>
          </a:p>
          <a:p>
            <a:r>
              <a:rPr lang="en-US" dirty="0"/>
              <a:t>O He, Who accepts the excuse of the repentant,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583E8A-D606-A04D-D5CF-51AB1A74F4CA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63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مَن لا يُصْلِحُ عَمَلَ الْمُفْسِدِينَ</a:t>
            </a:r>
            <a:br>
              <a:rPr lang="en-US" dirty="0"/>
            </a:br>
            <a:r>
              <a:rPr lang="ar-SA" dirty="0"/>
              <a:t>يَا مَن لا يُضِيعُ أَجْرَ الْمُحْسِنِينَ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0" y="4495801"/>
            <a:ext cx="12192000" cy="1905000"/>
          </a:xfrm>
        </p:spPr>
        <p:txBody>
          <a:bodyPr/>
          <a:lstStyle/>
          <a:p>
            <a:r>
              <a:rPr lang="en-US" dirty="0"/>
              <a:t>O He, Who does not correct the actions of the mischievous, </a:t>
            </a:r>
          </a:p>
          <a:p>
            <a:r>
              <a:rPr lang="en-US" dirty="0"/>
              <a:t>O He, Who does waste the good reward of the virtuous,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6831037-3DFF-7041-11C8-3E0E580CE0B9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63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سُبْحَانَكَ يَا لا إِلٰهَ إِلاّ أَنْتَ</a:t>
            </a:r>
            <a:br>
              <a:rPr lang="ar-SA" dirty="0"/>
            </a:br>
            <a:r>
              <a:rPr lang="ar-SA" dirty="0"/>
              <a:t>الغَوْثَ </a:t>
            </a:r>
            <a:r>
              <a:rPr lang="ar-SA" dirty="0" err="1"/>
              <a:t>الغَوْثَ</a:t>
            </a:r>
            <a:r>
              <a:rPr lang="ar-SA" dirty="0"/>
              <a:t> خَلِّصْنا مِنَ النّارِ يا رَبِّ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Praise be to You, there is no god but You, </a:t>
            </a:r>
          </a:p>
          <a:p>
            <a:r>
              <a:rPr lang="en-US" dirty="0"/>
              <a:t>[I beseech you for] relief, relief,</a:t>
            </a:r>
          </a:p>
          <a:p>
            <a:r>
              <a:rPr lang="en-US" dirty="0"/>
              <a:t>Protect us from the Fire, O Lord. </a:t>
            </a:r>
          </a:p>
        </p:txBody>
      </p:sp>
    </p:spTree>
    <p:extLst>
      <p:ext uri="{BB962C8B-B14F-4D97-AF65-F5344CB8AC3E}">
        <p14:creationId xmlns:p14="http://schemas.microsoft.com/office/powerpoint/2010/main" val="1912030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مَن لا يَبْعُدُ عَن قُلُوبِ الْعَارِفِينَ</a:t>
            </a:r>
            <a:br>
              <a:rPr lang="ar-SA" dirty="0"/>
            </a:br>
            <a:r>
              <a:rPr lang="ar-SA" dirty="0"/>
              <a:t>يَا أَجْوَدَ الأَجْوَدِينَ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0" y="4495801"/>
            <a:ext cx="12192000" cy="1905000"/>
          </a:xfrm>
        </p:spPr>
        <p:txBody>
          <a:bodyPr/>
          <a:lstStyle/>
          <a:p>
            <a:r>
              <a:rPr lang="en-US" dirty="0"/>
              <a:t>O He, Who is not absent from the mind of the saint, </a:t>
            </a:r>
          </a:p>
          <a:p>
            <a:r>
              <a:rPr lang="en-US" dirty="0"/>
              <a:t>O the most Magnanimous of all those who show magnanimity.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684AF71-D013-E70E-203B-DE28D556E728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63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سُبْحَانَكَ يَا لا إِلٰهَ إِلاّ أَنْتَ</a:t>
            </a:r>
            <a:br>
              <a:rPr lang="ar-SA" dirty="0"/>
            </a:br>
            <a:r>
              <a:rPr lang="ar-SA" dirty="0"/>
              <a:t>الغَوْثَ </a:t>
            </a:r>
            <a:r>
              <a:rPr lang="ar-SA" dirty="0" err="1"/>
              <a:t>الغَوْثَ</a:t>
            </a:r>
            <a:r>
              <a:rPr lang="ar-SA" dirty="0"/>
              <a:t> خَلِّصْنا مِنَ النّارِ يا رَبِّ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Praise be to You, there is no god but You, </a:t>
            </a:r>
          </a:p>
          <a:p>
            <a:r>
              <a:rPr lang="en-US" dirty="0"/>
              <a:t>[I beseech you for] relief, relief,</a:t>
            </a:r>
          </a:p>
          <a:p>
            <a:r>
              <a:rPr lang="en-US" dirty="0"/>
              <a:t>Protect us from the Fire, O Lord. </a:t>
            </a:r>
          </a:p>
        </p:txBody>
      </p:sp>
    </p:spTree>
    <p:extLst>
      <p:ext uri="{BB962C8B-B14F-4D97-AF65-F5344CB8AC3E}">
        <p14:creationId xmlns:p14="http://schemas.microsoft.com/office/powerpoint/2010/main" val="3904927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دَائِمَ الْبَقَاءِ</a:t>
            </a:r>
            <a:br>
              <a:rPr lang="ar-SA" dirty="0"/>
            </a:br>
            <a:r>
              <a:rPr lang="ar-SA" dirty="0"/>
              <a:t>يَا سَامِعَ الدُّعَاءِ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Eternal Living,</a:t>
            </a:r>
          </a:p>
          <a:p>
            <a:r>
              <a:rPr lang="en-US" dirty="0"/>
              <a:t>O Hearer of prayers,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D2060F9-E355-4179-4EB5-021F6D514E52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64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وَاسِعَ الْعَطَاءِ</a:t>
            </a:r>
            <a:br>
              <a:rPr lang="en-US" dirty="0"/>
            </a:br>
            <a:r>
              <a:rPr lang="ar-SA" dirty="0"/>
              <a:t>يَا غَافِرَ الْخَطَاءِ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Liberal </a:t>
            </a:r>
            <a:r>
              <a:rPr lang="en-US" dirty="0" err="1"/>
              <a:t>Bestower</a:t>
            </a:r>
            <a:endParaRPr lang="en-US" dirty="0"/>
          </a:p>
          <a:p>
            <a:r>
              <a:rPr lang="en-US" dirty="0"/>
              <a:t>O Forgiver of sins,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BF130F-E008-015A-B3FA-3DBCB262A424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64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بَدِيعَ السَّمَاءِ</a:t>
            </a:r>
            <a:br>
              <a:rPr lang="en-US" dirty="0"/>
            </a:br>
            <a:r>
              <a:rPr lang="ar-SA" dirty="0"/>
              <a:t>يَا حَسَنَ البَلاءِ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Creator of the sky,</a:t>
            </a:r>
          </a:p>
          <a:p>
            <a:r>
              <a:rPr lang="en-US" dirty="0"/>
              <a:t>O Best tester of trials,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24D3EB-7920-1707-F340-24DF91378A45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64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جَمِيلَ الثَّنَاءِ</a:t>
            </a:r>
            <a:br>
              <a:rPr lang="en-US" dirty="0"/>
            </a:br>
            <a:r>
              <a:rPr lang="ar-SA" dirty="0"/>
              <a:t>يَا قَدِيمَ السَّنَاءِ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Most Praiseworthy,</a:t>
            </a:r>
          </a:p>
          <a:p>
            <a:r>
              <a:rPr lang="en-US" dirty="0"/>
              <a:t>O Eternally Great,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4CD6C3A-641F-D648-152E-DE162A3B63E8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64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كَثِيرَ الْوَفَاءِ</a:t>
            </a:r>
            <a:br>
              <a:rPr lang="en-US" dirty="0"/>
            </a:br>
            <a:r>
              <a:rPr lang="ar-SA" dirty="0"/>
              <a:t>يَا شَرِيفَ الْجَزَاءِ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Greatest fulfiller of promises,</a:t>
            </a:r>
          </a:p>
          <a:p>
            <a:r>
              <a:rPr lang="en-US" dirty="0"/>
              <a:t>O Best </a:t>
            </a:r>
            <a:r>
              <a:rPr lang="en-US" dirty="0" err="1"/>
              <a:t>Recompenser</a:t>
            </a:r>
            <a:r>
              <a:rPr lang="en-US" dirty="0"/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6551DB5-994A-124B-B2B5-0BD657C98BFF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64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سُبْحَانَكَ يَا لا إِلٰهَ إِلاّ أَنْتَ</a:t>
            </a:r>
            <a:br>
              <a:rPr lang="ar-SA" dirty="0"/>
            </a:br>
            <a:r>
              <a:rPr lang="ar-SA" dirty="0"/>
              <a:t>الغَوْثَ </a:t>
            </a:r>
            <a:r>
              <a:rPr lang="ar-SA" dirty="0" err="1"/>
              <a:t>الغَوْثَ</a:t>
            </a:r>
            <a:r>
              <a:rPr lang="ar-SA" dirty="0"/>
              <a:t> خَلِّصْنا مِنَ النّارِ يا رَبِّ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Praise be to You, there is no god but You, </a:t>
            </a:r>
          </a:p>
          <a:p>
            <a:r>
              <a:rPr lang="en-US" dirty="0"/>
              <a:t>[I beseech you for] relief, relief,</a:t>
            </a:r>
          </a:p>
          <a:p>
            <a:r>
              <a:rPr lang="en-US" dirty="0"/>
              <a:t>Protect us from the Fire, O Lord. </a:t>
            </a:r>
          </a:p>
        </p:txBody>
      </p:sp>
    </p:spTree>
    <p:extLst>
      <p:ext uri="{BB962C8B-B14F-4D97-AF65-F5344CB8AC3E}">
        <p14:creationId xmlns:p14="http://schemas.microsoft.com/office/powerpoint/2010/main" val="2092178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اللَّهُمَّ إِنِّي أَسْألُكَ بِاسْمِكَ</a:t>
            </a:r>
            <a:r>
              <a:rPr lang="en-US" dirty="0"/>
              <a:t> </a:t>
            </a:r>
            <a:r>
              <a:rPr lang="ar-SA" dirty="0"/>
              <a:t>يَا سَتَّارُ يَا غَفَّارُ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Allah, verily I entreat You in Your name:</a:t>
            </a:r>
          </a:p>
          <a:p>
            <a:r>
              <a:rPr lang="en-US" dirty="0"/>
              <a:t>O Best concealer of defects, O Best forgiver,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76F4E3E-0A0F-973B-30EB-B5BEFD833395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65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قَهَّارُ يَا جَبَّارُ</a:t>
            </a:r>
            <a:r>
              <a:rPr lang="en-US" dirty="0"/>
              <a:t> </a:t>
            </a:r>
            <a:r>
              <a:rPr lang="ar-SA" dirty="0"/>
              <a:t>يَا صَبَّارُ يَا بَارُّ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O Most dominant, O Supreme,</a:t>
            </a:r>
          </a:p>
          <a:p>
            <a:r>
              <a:rPr lang="en-US" dirty="0"/>
              <a:t>O Most patient, O Most virtuous,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DC68EB-E2DB-0D0A-AC21-E2AF81C8696A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65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غَافِرَ الْخَطَايَا</a:t>
            </a:r>
            <a:br>
              <a:rPr lang="en-US" dirty="0"/>
            </a:br>
            <a:r>
              <a:rPr lang="ar-SA" dirty="0"/>
              <a:t>يَا كَاشِفَ الْبَلاَيَا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Forgiver of sins, O Dispeller of tribulations,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E750155-18CE-C4A0-4BED-A497073237A7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7</a:t>
            </a:r>
            <a:endParaRPr lang="en-CA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مُخْتَارُ يَا فَتَّاحُ</a:t>
            </a:r>
            <a:r>
              <a:rPr lang="en-US" dirty="0"/>
              <a:t> </a:t>
            </a:r>
            <a:r>
              <a:rPr lang="ar-SA" dirty="0"/>
              <a:t>يَا نَفَّاحُ يَا مُرْتَاحُ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Most exalted, O Best opener,</a:t>
            </a:r>
          </a:p>
          <a:p>
            <a:r>
              <a:rPr lang="en-US" dirty="0"/>
              <a:t>O Blower of winds, O </a:t>
            </a:r>
            <a:r>
              <a:rPr lang="en-US" dirty="0" err="1"/>
              <a:t>Bestower</a:t>
            </a:r>
            <a:r>
              <a:rPr lang="en-US" dirty="0"/>
              <a:t> of Happiness.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56B4AB-7747-9AEC-7523-E69446F92384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65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سُبْحَانَكَ يَا لا إِلٰهَ إِلاّ أَنْتَ</a:t>
            </a:r>
            <a:br>
              <a:rPr lang="ar-SA" dirty="0"/>
            </a:br>
            <a:r>
              <a:rPr lang="ar-SA" dirty="0"/>
              <a:t>الغَوْثَ </a:t>
            </a:r>
            <a:r>
              <a:rPr lang="ar-SA" dirty="0" err="1"/>
              <a:t>الغَوْثَ</a:t>
            </a:r>
            <a:r>
              <a:rPr lang="ar-SA" dirty="0"/>
              <a:t> خَلِّصْنا مِنَ النّارِ يا رَبِّ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Praise be to You, there is no god but You, </a:t>
            </a:r>
          </a:p>
          <a:p>
            <a:r>
              <a:rPr lang="en-US" dirty="0"/>
              <a:t>[I beseech you for] relief, relief,</a:t>
            </a:r>
          </a:p>
          <a:p>
            <a:r>
              <a:rPr lang="en-US" dirty="0"/>
              <a:t>Protect us from the Fire, O Lord. </a:t>
            </a:r>
          </a:p>
        </p:txBody>
      </p:sp>
    </p:spTree>
    <p:extLst>
      <p:ext uri="{BB962C8B-B14F-4D97-AF65-F5344CB8AC3E}">
        <p14:creationId xmlns:p14="http://schemas.microsoft.com/office/powerpoint/2010/main" val="4193941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مَنْ خَلَقَنِي وَسَوَّاِني</a:t>
            </a:r>
            <a:br>
              <a:rPr lang="en-US" dirty="0"/>
            </a:br>
            <a:r>
              <a:rPr lang="ar-SA" dirty="0"/>
              <a:t>يَا مَن رَّزَقَنِي وَرَبَّاِني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0" y="4495801"/>
            <a:ext cx="12192000" cy="1905000"/>
          </a:xfrm>
        </p:spPr>
        <p:txBody>
          <a:bodyPr/>
          <a:lstStyle/>
          <a:p>
            <a:r>
              <a:rPr lang="en-US" dirty="0"/>
              <a:t>O He, Who created me and perfected me,</a:t>
            </a:r>
          </a:p>
          <a:p>
            <a:r>
              <a:rPr lang="en-US" dirty="0"/>
              <a:t>O He, Who provided me with sustenance and nurtured me,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02CB3F3-9AA0-92E1-DC2D-AA2A4302150E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66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مَنْ أَطْعَمَنِي وَسَقَاِني</a:t>
            </a:r>
            <a:br>
              <a:rPr lang="ar-SA" dirty="0"/>
            </a:br>
            <a:r>
              <a:rPr lang="ar-SA" dirty="0"/>
              <a:t>يَا مَن قَرَّبَنِي وَأَدْنَاِني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0" y="4495801"/>
            <a:ext cx="12192000" cy="1905000"/>
          </a:xfrm>
        </p:spPr>
        <p:txBody>
          <a:bodyPr/>
          <a:lstStyle/>
          <a:p>
            <a:r>
              <a:rPr lang="en-US" dirty="0"/>
              <a:t>O He, Who provided food for me and quenched my thirst,</a:t>
            </a:r>
          </a:p>
          <a:p>
            <a:r>
              <a:rPr lang="en-US" dirty="0"/>
              <a:t>O He, Who brought me near Him and brought me most nigh,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56F6594-9A8E-AAAD-E18D-2E45C6C4F9FD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66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مَنْ عَصَمَنِي وَكَفَاِني</a:t>
            </a:r>
            <a:br>
              <a:rPr lang="ar-SA" dirty="0"/>
            </a:br>
            <a:r>
              <a:rPr lang="ar-SA" dirty="0"/>
              <a:t>يَا مَنْ حَفَظَنِي وَكَلاَنِي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0" y="4495801"/>
            <a:ext cx="12192000" cy="1905000"/>
          </a:xfrm>
        </p:spPr>
        <p:txBody>
          <a:bodyPr/>
          <a:lstStyle/>
          <a:p>
            <a:r>
              <a:rPr lang="en-US" dirty="0"/>
              <a:t>O He, Who protected me and kept me in safety,</a:t>
            </a:r>
          </a:p>
          <a:p>
            <a:r>
              <a:rPr lang="en-US" dirty="0"/>
              <a:t>O He, Who saved and guarded me,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4AD3A0C-7356-6ACF-7C02-ECA268A33F27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66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مَنْ أَعَزَّنِي وَأَغْنَاِني</a:t>
            </a:r>
            <a:br>
              <a:rPr lang="ar-SA" dirty="0"/>
            </a:br>
            <a:r>
              <a:rPr lang="ar-SA" dirty="0"/>
              <a:t>يَا مَن وَّفَّقَنِي وَهَدَاِني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He, Who </a:t>
            </a:r>
            <a:r>
              <a:rPr lang="en-US" dirty="0" err="1"/>
              <a:t>honoured</a:t>
            </a:r>
            <a:r>
              <a:rPr lang="en-US" dirty="0"/>
              <a:t> me and enriched me,</a:t>
            </a:r>
          </a:p>
          <a:p>
            <a:r>
              <a:rPr lang="en-US" dirty="0"/>
              <a:t>O He, Who helped and guided me,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1610A86-E462-18C2-6F02-386F7BB86667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66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مَنْ آنَسَنِي وَآوَاِني</a:t>
            </a:r>
            <a:br>
              <a:rPr lang="ar-SA" dirty="0"/>
            </a:br>
            <a:r>
              <a:rPr lang="ar-SA" dirty="0"/>
              <a:t>يَا مَنْ أَمَاتَنِي وَأَحْيَاِني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He, Who befriended me and sheltered me,</a:t>
            </a:r>
          </a:p>
          <a:p>
            <a:r>
              <a:rPr lang="en-US" dirty="0"/>
              <a:t>O He, Who causes me to die and revivifies me.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0AA57EA-795D-1B1A-FAA6-57EB2866052B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66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سُبْحَانَكَ يَا لا إِلٰهَ إِلاّ أَنْتَ</a:t>
            </a:r>
            <a:br>
              <a:rPr lang="ar-SA" dirty="0"/>
            </a:br>
            <a:r>
              <a:rPr lang="ar-SA" dirty="0"/>
              <a:t>الغَوْثَ </a:t>
            </a:r>
            <a:r>
              <a:rPr lang="ar-SA" dirty="0" err="1"/>
              <a:t>الغَوْثَ</a:t>
            </a:r>
            <a:r>
              <a:rPr lang="ar-SA" dirty="0"/>
              <a:t> خَلِّصْنا مِنَ النّارِ يا رَبِّ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Praise be to You, there is no god but You, </a:t>
            </a:r>
          </a:p>
          <a:p>
            <a:r>
              <a:rPr lang="en-US" dirty="0"/>
              <a:t>[I beseech you for] relief, relief,</a:t>
            </a:r>
          </a:p>
          <a:p>
            <a:r>
              <a:rPr lang="en-US" dirty="0"/>
              <a:t>Protect us from the Fire, O Lord. </a:t>
            </a:r>
          </a:p>
        </p:txBody>
      </p:sp>
    </p:spTree>
    <p:extLst>
      <p:ext uri="{BB962C8B-B14F-4D97-AF65-F5344CB8AC3E}">
        <p14:creationId xmlns:p14="http://schemas.microsoft.com/office/powerpoint/2010/main" val="4034919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مَن يُّحِقُّ الْحَقَّ بِكَلِمَاتِهِ</a:t>
            </a:r>
            <a:br>
              <a:rPr lang="en-US" dirty="0"/>
            </a:br>
            <a:r>
              <a:rPr lang="ar-SA" dirty="0"/>
              <a:t>يَا مَن يَّقْبَلُ التَّوْبَةَ عَنْ عِبَادِهِ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0" y="4495801"/>
            <a:ext cx="12192000" cy="1905000"/>
          </a:xfrm>
        </p:spPr>
        <p:txBody>
          <a:bodyPr/>
          <a:lstStyle/>
          <a:p>
            <a:r>
              <a:rPr lang="en-US" dirty="0"/>
              <a:t>O He, Who maintains truth by His words,</a:t>
            </a:r>
          </a:p>
          <a:p>
            <a:r>
              <a:rPr lang="en-US" dirty="0"/>
              <a:t>O He, Who accepts repentance from His slaves,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5598107-383D-3AEE-1B5A-E8A59C853AB9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67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مَن يَّحُولُ بَيْنَ الْمَرْءِ وَقَلْبِهِ</a:t>
            </a:r>
            <a:br>
              <a:rPr lang="en-US" dirty="0"/>
            </a:br>
            <a:r>
              <a:rPr lang="ar-SA" dirty="0"/>
              <a:t>يَا مَن لا تَنْفَعُ الشَّفَاعَةُ إِلا بِإِذْنِهِ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0" y="4495801"/>
            <a:ext cx="12192000" cy="1905000"/>
          </a:xfrm>
        </p:spPr>
        <p:txBody>
          <a:bodyPr/>
          <a:lstStyle/>
          <a:p>
            <a:r>
              <a:rPr lang="en-US" dirty="0"/>
              <a:t>O He, Who stands between man and his heart,</a:t>
            </a:r>
          </a:p>
          <a:p>
            <a:r>
              <a:rPr lang="en-US" dirty="0"/>
              <a:t>O He, without Whose permission intercession has no benefit,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6AFE8A5-2DF8-564B-E9A1-729F1A4CBEC6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67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مُنْتَهَى </a:t>
            </a:r>
            <a:r>
              <a:rPr lang="ar-SA" dirty="0" err="1"/>
              <a:t>الرَّجَايَا</a:t>
            </a:r>
            <a:br>
              <a:rPr lang="en-US" dirty="0"/>
            </a:br>
            <a:r>
              <a:rPr lang="ar-SA" dirty="0"/>
              <a:t>يَا مُجْزِلَ الْعَطَايَا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Aim of hopes, O Giver of abundant gifts,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950AFDA-9D67-FB5A-A926-551042E599D2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7</a:t>
            </a:r>
            <a:endParaRPr lang="en-CA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مَنْ هُوَ أَعْلَمُ بِمَن ضَلَّ عَنْ سَبِيلِهِ</a:t>
            </a:r>
            <a:br>
              <a:rPr lang="en-US" dirty="0"/>
            </a:br>
            <a:r>
              <a:rPr lang="ar-SA" dirty="0"/>
              <a:t>يَا مَن لا مُعَقِّبَ لِحُكْمِهِ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0" y="4495801"/>
            <a:ext cx="12192000" cy="1905000"/>
          </a:xfrm>
        </p:spPr>
        <p:txBody>
          <a:bodyPr/>
          <a:lstStyle/>
          <a:p>
            <a:r>
              <a:rPr lang="en-US" dirty="0"/>
              <a:t>O He, Who knows well who is astray from His path,</a:t>
            </a:r>
          </a:p>
          <a:p>
            <a:r>
              <a:rPr lang="en-US" dirty="0"/>
              <a:t>O He, Whose order no one can reverse,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C186188-4E57-5ABF-3A35-0F65A01EDA31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67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مَن لا رَادَّ لِقَضَائِهِ</a:t>
            </a:r>
            <a:br>
              <a:rPr lang="en-US" dirty="0"/>
            </a:br>
            <a:r>
              <a:rPr lang="ar-SA" dirty="0"/>
              <a:t>يَا مَنِ انْقَادَ كُلُّ شَيْء لأَمْرِهِ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He, Whose judgement no one can revoke,</a:t>
            </a:r>
          </a:p>
          <a:p>
            <a:r>
              <a:rPr lang="en-US" dirty="0"/>
              <a:t>O He, Whose order is obeyed by everything,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0ADE270-5B58-7374-1FD1-38639EB30C5D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67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مَنِ السَّمَاوَاتُ مَطْوِيَّاتٌ بِيَمِينِهِ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He, in Whose Right Hand the heavens shall be rolled up,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C82E81B-DC6F-5BB8-326B-6A9F5FC73FC6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67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مَن يُّرْسِلُ الرِّيَاحَ بُشْريً بَيْنَ يَدَيْ رَحْمَتِهِ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He, who sends forth the winds bearing good tiding before his mercy,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0FCA746-40FA-FC0E-BE39-73C4C3796D98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67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سُبْحَانَكَ يَا لا إِلٰهَ إِلاّ أَنْتَ</a:t>
            </a:r>
            <a:br>
              <a:rPr lang="ar-SA" dirty="0"/>
            </a:br>
            <a:r>
              <a:rPr lang="ar-SA" dirty="0"/>
              <a:t>الغَوْثَ </a:t>
            </a:r>
            <a:r>
              <a:rPr lang="ar-SA" dirty="0" err="1"/>
              <a:t>الغَوْثَ</a:t>
            </a:r>
            <a:r>
              <a:rPr lang="ar-SA" dirty="0"/>
              <a:t> خَلِّصْنا مِنَ النّارِ يا رَبِّ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Praise be to You, there is no god but You, </a:t>
            </a:r>
          </a:p>
          <a:p>
            <a:r>
              <a:rPr lang="en-US" dirty="0"/>
              <a:t>[I beseech you for] relief, relief,</a:t>
            </a:r>
          </a:p>
          <a:p>
            <a:r>
              <a:rPr lang="en-US" dirty="0"/>
              <a:t>Protect us from the Fire, O Lord. </a:t>
            </a:r>
          </a:p>
        </p:txBody>
      </p:sp>
    </p:spTree>
    <p:extLst>
      <p:ext uri="{BB962C8B-B14F-4D97-AF65-F5344CB8AC3E}">
        <p14:creationId xmlns:p14="http://schemas.microsoft.com/office/powerpoint/2010/main" val="3539322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مَن جَعَلَ الأَرْضَ مِهَاداً</a:t>
            </a:r>
            <a:br>
              <a:rPr lang="en-US" dirty="0"/>
            </a:br>
            <a:r>
              <a:rPr lang="ar-SA" dirty="0"/>
              <a:t>يَا مَن جَعَلَ الْجِبَالَ أَوْتَاداً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0" y="4495801"/>
            <a:ext cx="12192000" cy="1905000"/>
          </a:xfrm>
        </p:spPr>
        <p:txBody>
          <a:bodyPr/>
          <a:lstStyle/>
          <a:p>
            <a:r>
              <a:rPr lang="en-US" dirty="0"/>
              <a:t>O He, Who sends forth the winds bearing good tiding before,</a:t>
            </a:r>
          </a:p>
          <a:p>
            <a:r>
              <a:rPr lang="en-US" dirty="0"/>
              <a:t>O He, Who has made the mountains pegs, His mercy.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326C99E-D81F-3046-FF0D-050548DCA9DB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68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مَن جَعَلَ الشَّمْسَ سِرَاجاً</a:t>
            </a:r>
            <a:br>
              <a:rPr lang="ar-SA" dirty="0"/>
            </a:br>
            <a:r>
              <a:rPr lang="ar-SA" dirty="0"/>
              <a:t>يَا مَن جَعَلَ الْقَمَرَ نُوراً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He, Who has made the sun a lamp,</a:t>
            </a:r>
          </a:p>
          <a:p>
            <a:r>
              <a:rPr lang="en-US" dirty="0"/>
              <a:t>O He, Who has made the moon a light,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19877CF-0C30-54CA-4195-0CF5885409C3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68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مَن جَعَلَ اللَّيْلَ لِبَاساً</a:t>
            </a:r>
            <a:br>
              <a:rPr lang="en-US" dirty="0"/>
            </a:br>
            <a:r>
              <a:rPr lang="ar-SA" dirty="0"/>
              <a:t>يَا مَن جَعَلَ النَّهَارَ مَعَاشاً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0" y="4495801"/>
            <a:ext cx="12192000" cy="1905000"/>
          </a:xfrm>
        </p:spPr>
        <p:txBody>
          <a:bodyPr/>
          <a:lstStyle/>
          <a:p>
            <a:r>
              <a:rPr lang="en-US" dirty="0"/>
              <a:t>O He, Who has made the night a covering,</a:t>
            </a:r>
          </a:p>
          <a:p>
            <a:r>
              <a:rPr lang="en-US" dirty="0"/>
              <a:t>O He, Who has made the day for seeking livelihood,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BA11E2A-4586-7D2D-5607-56ADCD3AD67D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68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مَن جَعَلَ النَّوْمَ سُبَاتاً</a:t>
            </a:r>
            <a:br>
              <a:rPr lang="en-US" dirty="0"/>
            </a:br>
            <a:r>
              <a:rPr lang="ar-SA" dirty="0"/>
              <a:t>يَا مَن جَعَلَ السَّمَاءَ </a:t>
            </a:r>
            <a:r>
              <a:rPr lang="ar-SA" dirty="0" err="1"/>
              <a:t>بِنَاءاً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He, Who has made sleep a rest,</a:t>
            </a:r>
          </a:p>
          <a:p>
            <a:r>
              <a:rPr lang="en-US" dirty="0"/>
              <a:t>O He, Who has made the sky a vault,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2DEC04-240D-8961-3C1B-878A7DB8C670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68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مَن جَعَلَ الأَشْيَاءَ أَزْوَاجاً</a:t>
            </a:r>
            <a:br>
              <a:rPr lang="en-US" dirty="0"/>
            </a:br>
            <a:r>
              <a:rPr lang="ar-SA" dirty="0"/>
              <a:t>يَا مَن جَعَلَ النَّارَ مِرْصَاداً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0" y="4495801"/>
            <a:ext cx="12192000" cy="1905000"/>
          </a:xfrm>
        </p:spPr>
        <p:txBody>
          <a:bodyPr/>
          <a:lstStyle/>
          <a:p>
            <a:r>
              <a:rPr lang="en-US" dirty="0"/>
              <a:t>O He, Who has created things in pairs,</a:t>
            </a:r>
          </a:p>
          <a:p>
            <a:r>
              <a:rPr lang="en-US" dirty="0"/>
              <a:t>O He, Who has made hell an ambush, barking for sinners.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362ED76-9737-31E0-19DE-5F8BD9994087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68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وَاهِبَ الْهَدَايَا</a:t>
            </a:r>
            <a:br>
              <a:rPr lang="en-US" dirty="0"/>
            </a:br>
            <a:r>
              <a:rPr lang="ar-SA" dirty="0"/>
              <a:t>يَا رَازِقَ الْبَرَايَا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</a:t>
            </a:r>
            <a:r>
              <a:rPr lang="en-US" dirty="0" err="1"/>
              <a:t>Bestower</a:t>
            </a:r>
            <a:r>
              <a:rPr lang="en-US" dirty="0"/>
              <a:t> of bounties, O Provider of creatures,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D7F1ABA-198E-B7E5-F905-9AEBA30748EB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7</a:t>
            </a:r>
            <a:endParaRPr lang="en-CA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سُبْحَانَكَ يَا لا إِلٰهَ إِلاّ أَنْتَ</a:t>
            </a:r>
            <a:br>
              <a:rPr lang="ar-SA" dirty="0"/>
            </a:br>
            <a:r>
              <a:rPr lang="ar-SA" dirty="0"/>
              <a:t>الغَوْثَ </a:t>
            </a:r>
            <a:r>
              <a:rPr lang="ar-SA" dirty="0" err="1"/>
              <a:t>الغَوْثَ</a:t>
            </a:r>
            <a:r>
              <a:rPr lang="ar-SA" dirty="0"/>
              <a:t> خَلِّصْنا مِنَ النّارِ يا رَبِّ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Praise be to You, there is no god but You, </a:t>
            </a:r>
          </a:p>
          <a:p>
            <a:r>
              <a:rPr lang="en-US" dirty="0"/>
              <a:t>[I beseech you for] relief, relief,</a:t>
            </a:r>
          </a:p>
          <a:p>
            <a:r>
              <a:rPr lang="en-US" dirty="0"/>
              <a:t>Protect us from the Fire, O Lord. </a:t>
            </a:r>
          </a:p>
        </p:txBody>
      </p:sp>
    </p:spTree>
    <p:extLst>
      <p:ext uri="{BB962C8B-B14F-4D97-AF65-F5344CB8AC3E}">
        <p14:creationId xmlns:p14="http://schemas.microsoft.com/office/powerpoint/2010/main" val="336717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اللَّهُمَّ إِنِّي أَسْألُكَ بِاسْمِكَ</a:t>
            </a:r>
            <a:r>
              <a:rPr lang="en-US" dirty="0"/>
              <a:t> </a:t>
            </a:r>
            <a:r>
              <a:rPr lang="ar-SA" dirty="0"/>
              <a:t>يَا سَمِيعُ يَا شَفِيعُ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Allah, verily I entreat You in Your name:</a:t>
            </a:r>
          </a:p>
          <a:p>
            <a:r>
              <a:rPr lang="en-US" dirty="0"/>
              <a:t>O All-hearer, O Mediator,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B3854C-8475-9F81-D6B5-1B61C977F423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69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رَفِيعُ يَا مَنِيعُ</a:t>
            </a:r>
            <a:r>
              <a:rPr lang="en-US" dirty="0"/>
              <a:t> </a:t>
            </a:r>
            <a:r>
              <a:rPr lang="ar-SA" dirty="0"/>
              <a:t>يَا سَرِيعُ يَا بَدِيعُ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Sublime, O Invincible,</a:t>
            </a:r>
          </a:p>
          <a:p>
            <a:r>
              <a:rPr lang="en-US" dirty="0"/>
              <a:t>O Swift, O Originator,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282BB3A-7508-E581-5C4F-73A2240C8251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69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كَبِيرُ يَا قَدِيرُ</a:t>
            </a:r>
            <a:r>
              <a:rPr lang="en-US" dirty="0"/>
              <a:t> </a:t>
            </a:r>
            <a:r>
              <a:rPr lang="ar-SA" dirty="0"/>
              <a:t>يَا خَبِيرُ يَا مُجِيرُ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Great, O Omnipotent,</a:t>
            </a:r>
          </a:p>
          <a:p>
            <a:r>
              <a:rPr lang="en-US" dirty="0"/>
              <a:t>O Knowing, O Supporter.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B5C6E0D-C4E9-DA67-1315-51D3CA592CC7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69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سُبْحَانَكَ يَا لا إِلٰهَ إِلاّ أَنْتَ</a:t>
            </a:r>
            <a:br>
              <a:rPr lang="ar-SA" dirty="0"/>
            </a:br>
            <a:r>
              <a:rPr lang="ar-SA" dirty="0"/>
              <a:t>الغَوْثَ </a:t>
            </a:r>
            <a:r>
              <a:rPr lang="ar-SA" dirty="0" err="1"/>
              <a:t>الغَوْثَ</a:t>
            </a:r>
            <a:r>
              <a:rPr lang="ar-SA" dirty="0"/>
              <a:t> خَلِّصْنا مِنَ النّارِ يا رَبِّ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Praise be to You, there is no god but You, </a:t>
            </a:r>
          </a:p>
          <a:p>
            <a:r>
              <a:rPr lang="en-US" dirty="0"/>
              <a:t>[I beseech you for] relief, relief,</a:t>
            </a:r>
          </a:p>
          <a:p>
            <a:r>
              <a:rPr lang="en-US" dirty="0"/>
              <a:t>Protect us from the Fire, O Lord. </a:t>
            </a:r>
          </a:p>
        </p:txBody>
      </p:sp>
    </p:spTree>
    <p:extLst>
      <p:ext uri="{BB962C8B-B14F-4D97-AF65-F5344CB8AC3E}">
        <p14:creationId xmlns:p14="http://schemas.microsoft.com/office/powerpoint/2010/main" val="2156905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حَيّاً قَبْلَ كُلِّ حَيّ</a:t>
            </a:r>
            <a:br>
              <a:rPr lang="en-US" dirty="0"/>
            </a:br>
            <a:r>
              <a:rPr lang="ar-SA" dirty="0"/>
              <a:t>يَا حَيّاً بَعْدَ كُلِّ حَيّ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</a:t>
            </a:r>
            <a:r>
              <a:rPr lang="en-US" dirty="0" err="1"/>
              <a:t>Everliving</a:t>
            </a:r>
            <a:r>
              <a:rPr lang="en-US" dirty="0"/>
              <a:t>, preceding every living being,</a:t>
            </a:r>
          </a:p>
          <a:p>
            <a:r>
              <a:rPr lang="en-US" dirty="0"/>
              <a:t>O </a:t>
            </a:r>
            <a:r>
              <a:rPr lang="en-US" dirty="0" err="1"/>
              <a:t>Everliving</a:t>
            </a:r>
            <a:r>
              <a:rPr lang="en-US" dirty="0"/>
              <a:t>, succeeding every living being,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9D18532-6D1B-EEA8-6BF4-7453B7EBFFAE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70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حَيُّ الَّذِي لَيْسَ كَمِثْلِهِ حَيٌّ</a:t>
            </a:r>
            <a:br>
              <a:rPr lang="en-US" dirty="0"/>
            </a:br>
            <a:r>
              <a:rPr lang="ar-SA" dirty="0"/>
              <a:t>يَا حَيُّ الَّذِي لا يُشَارِكُهُ حَيٌّ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</a:t>
            </a:r>
            <a:r>
              <a:rPr lang="en-US" dirty="0" err="1"/>
              <a:t>Everliving</a:t>
            </a:r>
            <a:r>
              <a:rPr lang="en-US" dirty="0"/>
              <a:t>, like unto Whom there is none,</a:t>
            </a:r>
          </a:p>
          <a:p>
            <a:r>
              <a:rPr lang="en-US" dirty="0"/>
              <a:t>O </a:t>
            </a:r>
            <a:r>
              <a:rPr lang="en-US" dirty="0" err="1"/>
              <a:t>Everliving</a:t>
            </a:r>
            <a:r>
              <a:rPr lang="en-US" dirty="0"/>
              <a:t>, Who has no living partner,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D130D8E-58A3-9742-29EE-CA901E8FBF81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70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حَيُّ الَّذِي لا يَحْتَاجُ إِلَى حَيّ</a:t>
            </a:r>
            <a:br>
              <a:rPr lang="ar-SA" dirty="0"/>
            </a:br>
            <a:r>
              <a:rPr lang="ar-SA" dirty="0"/>
              <a:t>يَا حَيُّ الَّذِي يُمِيتُ كُلَّ حَيّ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0" y="4495801"/>
            <a:ext cx="12192000" cy="1905000"/>
          </a:xfrm>
        </p:spPr>
        <p:txBody>
          <a:bodyPr/>
          <a:lstStyle/>
          <a:p>
            <a:r>
              <a:rPr lang="en-US" dirty="0"/>
              <a:t>O </a:t>
            </a:r>
            <a:r>
              <a:rPr lang="en-US" dirty="0" err="1"/>
              <a:t>Everliving</a:t>
            </a:r>
            <a:r>
              <a:rPr lang="en-US" dirty="0"/>
              <a:t>, Who is not dependent on any living being,</a:t>
            </a:r>
          </a:p>
          <a:p>
            <a:r>
              <a:rPr lang="en-US" dirty="0"/>
              <a:t>O </a:t>
            </a:r>
            <a:r>
              <a:rPr lang="en-US" dirty="0" err="1"/>
              <a:t>Everliving</a:t>
            </a:r>
            <a:r>
              <a:rPr lang="en-US" dirty="0"/>
              <a:t>, Who causes every living being to die,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FA59414-9B22-F431-C308-9A8B641022C3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70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حَيُّ الَّذِي يَرْزُقُ كُلَّ حَيّ</a:t>
            </a:r>
            <a:br>
              <a:rPr lang="en-US" dirty="0"/>
            </a:br>
            <a:r>
              <a:rPr lang="ar-SA" dirty="0"/>
              <a:t>يَا حَيّاً لَّمْ يَرِثِ الْحَيَاةَ مِنْ حَيّ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0" y="4495801"/>
            <a:ext cx="12192000" cy="1905000"/>
          </a:xfrm>
        </p:spPr>
        <p:txBody>
          <a:bodyPr/>
          <a:lstStyle/>
          <a:p>
            <a:r>
              <a:rPr lang="en-US" dirty="0"/>
              <a:t>O </a:t>
            </a:r>
            <a:r>
              <a:rPr lang="en-US" dirty="0" err="1"/>
              <a:t>Everliving</a:t>
            </a:r>
            <a:r>
              <a:rPr lang="en-US" dirty="0"/>
              <a:t>, Who provides sustenance to every living being,</a:t>
            </a:r>
          </a:p>
          <a:p>
            <a:r>
              <a:rPr lang="en-US" dirty="0"/>
              <a:t>O </a:t>
            </a:r>
            <a:r>
              <a:rPr lang="en-US" dirty="0" err="1"/>
              <a:t>Everliving</a:t>
            </a:r>
            <a:r>
              <a:rPr lang="en-US" dirty="0"/>
              <a:t>, Who has not inherited life from any living being,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F9D2C4D-B2D8-1EEB-6E65-E9BD062DE589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70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يَّا حَيُّ الَّذِي يُحْيِي الْمَوْتَى</a:t>
            </a:r>
            <a:br>
              <a:rPr lang="en-US" dirty="0"/>
            </a:br>
            <a:r>
              <a:rPr lang="ar-SA" dirty="0"/>
              <a:t>يَا حَيُّ يَا قَيُّومُ لا تَأْخُذُهُ سِنَةً وَّلا نَوْمٌ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0" y="4495801"/>
            <a:ext cx="12192000" cy="1905000"/>
          </a:xfrm>
        </p:spPr>
        <p:txBody>
          <a:bodyPr/>
          <a:lstStyle/>
          <a:p>
            <a:r>
              <a:rPr lang="en-US" dirty="0"/>
              <a:t>O </a:t>
            </a:r>
            <a:r>
              <a:rPr lang="en-US" dirty="0" err="1"/>
              <a:t>Everliving</a:t>
            </a:r>
            <a:r>
              <a:rPr lang="en-US" dirty="0"/>
              <a:t>, Who quickens the dead,</a:t>
            </a:r>
          </a:p>
          <a:p>
            <a:r>
              <a:rPr lang="en-US" dirty="0"/>
              <a:t>O </a:t>
            </a:r>
            <a:r>
              <a:rPr lang="en-US" dirty="0" err="1"/>
              <a:t>Everliving</a:t>
            </a:r>
            <a:r>
              <a:rPr lang="en-US" dirty="0"/>
              <a:t>, O Self-Subsistent, Slumber seizes Him not, nor sleep.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3E62320-B1C9-4A30-3D96-F33CA3F4A34F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70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قَاضِيَ الْمَنَايَا</a:t>
            </a:r>
            <a:br>
              <a:rPr lang="en-US" dirty="0"/>
            </a:br>
            <a:r>
              <a:rPr lang="ar-SA" dirty="0"/>
              <a:t>يَا سَامِعَ الشَّكَايَا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Judge of destinies, O Hearer of complaints,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B61AE07-CBB8-ED25-F9E8-71455845F131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7</a:t>
            </a:r>
            <a:endParaRPr lang="en-CA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سُبْحَانَكَ يَا لا إِلٰهَ إِلاّ أَنْتَ</a:t>
            </a:r>
            <a:br>
              <a:rPr lang="ar-SA" dirty="0"/>
            </a:br>
            <a:r>
              <a:rPr lang="ar-SA" dirty="0"/>
              <a:t>الغَوْثَ </a:t>
            </a:r>
            <a:r>
              <a:rPr lang="ar-SA" dirty="0" err="1"/>
              <a:t>الغَوْثَ</a:t>
            </a:r>
            <a:r>
              <a:rPr lang="ar-SA" dirty="0"/>
              <a:t> خَلِّصْنا مِنَ النّارِ يا رَبِّ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Praise be to You, there is no god but You, </a:t>
            </a:r>
          </a:p>
          <a:p>
            <a:r>
              <a:rPr lang="en-US" dirty="0"/>
              <a:t>[I beseech you for] relief, relief,</a:t>
            </a:r>
          </a:p>
          <a:p>
            <a:r>
              <a:rPr lang="en-US" dirty="0"/>
              <a:t>Protect us from the Fire, O Lord. </a:t>
            </a:r>
          </a:p>
        </p:txBody>
      </p:sp>
    </p:spTree>
    <p:extLst>
      <p:ext uri="{BB962C8B-B14F-4D97-AF65-F5344CB8AC3E}">
        <p14:creationId xmlns:p14="http://schemas.microsoft.com/office/powerpoint/2010/main" val="3659209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مَن لَّهُ ذِكْرٌ لا يُنْسَى</a:t>
            </a:r>
            <a:br>
              <a:rPr lang="ar-SA" dirty="0"/>
            </a:br>
            <a:r>
              <a:rPr lang="ar-SA" dirty="0"/>
              <a:t>يَا مَن لَّهُ نُورٌ لا يُطْفَى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He, Whose remembrance is not forgotten,</a:t>
            </a:r>
          </a:p>
          <a:p>
            <a:r>
              <a:rPr lang="en-US" dirty="0"/>
              <a:t>O He, Whose light is not extinguished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E8C81CA-2354-E7A3-FA07-5C58E5677F19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71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مَن لَّهُ نِعْمٌ لا تُعَدُّ</a:t>
            </a:r>
            <a:br>
              <a:rPr lang="en-US" dirty="0"/>
            </a:br>
            <a:r>
              <a:rPr lang="ar-SA" dirty="0"/>
              <a:t>يَا مَن لَّهُ مُلْكٌ لا يَزُولُ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He, Whose bounties are countless,</a:t>
            </a:r>
          </a:p>
          <a:p>
            <a:r>
              <a:rPr lang="en-US" dirty="0"/>
              <a:t>O He, Whose grandeur is perpetual,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5CD28BD-1E01-2702-19AB-A2BF44D1CC1B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71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مَن لَّهُ ثَنَاءٌ لا يُحْصَى</a:t>
            </a:r>
            <a:br>
              <a:rPr lang="en-US" dirty="0"/>
            </a:br>
            <a:r>
              <a:rPr lang="ar-SA" dirty="0"/>
              <a:t>يَا مَن لَّهُ جَلاَلٌ لا يُكَيَّفُ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He, Whose praise does not admit of alteration, O He, Whose glory is not framed,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3D8EF1E-0AA0-B0C7-86F9-8BDF1C5FEF54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71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مَن لَّهُ كَمَالٌ لا يُدْرَكُ</a:t>
            </a:r>
            <a:br>
              <a:rPr lang="ar-SA" dirty="0"/>
            </a:br>
            <a:r>
              <a:rPr lang="ar-SA" dirty="0"/>
              <a:t>يَا مَن لَّهُ قَضَاءٌ لا يُرَدُّ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-4824" y="4495801"/>
            <a:ext cx="12191999" cy="1905000"/>
          </a:xfrm>
        </p:spPr>
        <p:txBody>
          <a:bodyPr/>
          <a:lstStyle/>
          <a:p>
            <a:r>
              <a:rPr lang="en-US" dirty="0"/>
              <a:t>O He, Whose perfection cannot be comprehended,</a:t>
            </a:r>
          </a:p>
          <a:p>
            <a:r>
              <a:rPr lang="en-US" dirty="0"/>
              <a:t>O He, Whose order is not rejected,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69749C-1535-DB1B-1F4A-3A5E24FF87AC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71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مَن لَّهُ صِفَاتٌ لا تُبَدَّلُ</a:t>
            </a:r>
            <a:br>
              <a:rPr lang="en-US" dirty="0"/>
            </a:br>
            <a:r>
              <a:rPr lang="ar-SA" dirty="0"/>
              <a:t>يَا مَن لَّهُ نُعُوتٌ لا تُغَيَّرُ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He, Whose attributes do not change,</a:t>
            </a:r>
          </a:p>
          <a:p>
            <a:r>
              <a:rPr lang="en-US" dirty="0"/>
              <a:t>O He, Whose attributes do not alter,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261F128-D275-3458-BF7C-0DE9F4E00E12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71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سُبْحَانَكَ يَا لا إِلٰهَ إِلاّ أَنْتَ</a:t>
            </a:r>
            <a:br>
              <a:rPr lang="ar-SA" dirty="0"/>
            </a:br>
            <a:r>
              <a:rPr lang="ar-SA" dirty="0"/>
              <a:t>الغَوْثَ </a:t>
            </a:r>
            <a:r>
              <a:rPr lang="ar-SA" dirty="0" err="1"/>
              <a:t>الغَوْثَ</a:t>
            </a:r>
            <a:r>
              <a:rPr lang="ar-SA" dirty="0"/>
              <a:t> خَلِّصْنا مِنَ النّارِ يا رَبِّ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Praise be to You, there is no god but You, </a:t>
            </a:r>
          </a:p>
          <a:p>
            <a:r>
              <a:rPr lang="en-US" dirty="0"/>
              <a:t>[I beseech you for] relief, relief,</a:t>
            </a:r>
          </a:p>
          <a:p>
            <a:r>
              <a:rPr lang="en-US" dirty="0"/>
              <a:t>Protect us from the Fire, O Lord. </a:t>
            </a:r>
          </a:p>
        </p:txBody>
      </p:sp>
    </p:spTree>
    <p:extLst>
      <p:ext uri="{BB962C8B-B14F-4D97-AF65-F5344CB8AC3E}">
        <p14:creationId xmlns:p14="http://schemas.microsoft.com/office/powerpoint/2010/main" val="373981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رَبَّ الْعَالَمِينَ</a:t>
            </a:r>
            <a:br>
              <a:rPr lang="en-US" dirty="0"/>
            </a:br>
            <a:r>
              <a:rPr lang="ar-SA" dirty="0"/>
              <a:t>يَا مَاِلكَ يَوْمِ الدِّينِ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Lord of all the worlds,</a:t>
            </a:r>
          </a:p>
          <a:p>
            <a:r>
              <a:rPr lang="en-US" dirty="0"/>
              <a:t>O Master of the Day of </a:t>
            </a:r>
            <a:r>
              <a:rPr lang="en-US" dirty="0" err="1"/>
              <a:t>Judgement</a:t>
            </a:r>
            <a:r>
              <a:rPr lang="en-US" dirty="0"/>
              <a:t>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9D0AF3B-CFDC-0A8F-140F-39CA15E037E8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72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غَايَةَ الطَّاِلبِينَ</a:t>
            </a:r>
            <a:br>
              <a:rPr lang="en-US" dirty="0"/>
            </a:br>
            <a:r>
              <a:rPr lang="ar-SA" dirty="0"/>
              <a:t>يَا ظَهْرَ </a:t>
            </a:r>
            <a:r>
              <a:rPr lang="ar-SA" dirty="0" err="1"/>
              <a:t>اللاَّجِينَ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Ultimate Goal of the seeker,</a:t>
            </a:r>
          </a:p>
          <a:p>
            <a:r>
              <a:rPr lang="en-US" dirty="0"/>
              <a:t>O Refuge of the seeker of shelter,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D446689-CCCA-CD74-491E-FFF18967D061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72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مُدْرِكَ الْهَارِبِين</a:t>
            </a:r>
            <a:br>
              <a:rPr lang="en-US" dirty="0"/>
            </a:br>
            <a:r>
              <a:rPr lang="ar-SA" dirty="0"/>
              <a:t>يَا مَن يُّحِبُّ الصَّابِرِينَ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</a:t>
            </a:r>
            <a:r>
              <a:rPr lang="en-US" dirty="0" err="1"/>
              <a:t>Overtaker</a:t>
            </a:r>
            <a:r>
              <a:rPr lang="en-US" dirty="0"/>
              <a:t> of the fugitive,</a:t>
            </a:r>
          </a:p>
          <a:p>
            <a:r>
              <a:rPr lang="en-US" dirty="0"/>
              <a:t>O He Who loves the patient,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A223E25-F970-7DBC-DC27-8F4498969CC8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72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اَللّٰهُمَّ إِنِّي أَسْأَلُكَ بِاسْمِكَ يَا اَللّٰهُ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Allah, verily I beseech You in Your name: </a:t>
            </a:r>
          </a:p>
          <a:p>
            <a:r>
              <a:rPr lang="en-US" dirty="0"/>
              <a:t>O Allah,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DCE06D-0F8D-1728-E188-E97EC14DDFAF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1</a:t>
            </a:r>
            <a:endParaRPr lang="en-CA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بَاعِثَ الْبَرَايَا</a:t>
            </a:r>
            <a:br>
              <a:rPr lang="en-US" dirty="0"/>
            </a:br>
            <a:r>
              <a:rPr lang="ar-SA" dirty="0"/>
              <a:t>يَا مُطْلِقَ الْأُسَارَى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</a:t>
            </a:r>
            <a:r>
              <a:rPr lang="en-US" dirty="0" err="1"/>
              <a:t>Resurrector</a:t>
            </a:r>
            <a:r>
              <a:rPr lang="en-US" dirty="0"/>
              <a:t> of creatures, O Freer of captives.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BCD891C-202B-8A84-E91D-BE63CD1FE309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7</a:t>
            </a:r>
            <a:endParaRPr lang="en-CA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مَن يُّحِبُّ التَّوَّابِينَ</a:t>
            </a:r>
            <a:br>
              <a:rPr lang="en-US" dirty="0"/>
            </a:br>
            <a:r>
              <a:rPr lang="ar-SA" dirty="0"/>
              <a:t>يَا مَن يُّحِبُّ الْمُتَطَهِّرِينَ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He, Who loves the repentant,</a:t>
            </a:r>
          </a:p>
          <a:p>
            <a:r>
              <a:rPr lang="en-US" dirty="0"/>
              <a:t>O He, Who loves the pure,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BC459FA-81E1-8B2C-49A7-AFCFB1F6640A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72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مَن يُّحِبُّ الْمُحْسِنِينَ</a:t>
            </a:r>
            <a:br>
              <a:rPr lang="en-US" dirty="0"/>
            </a:br>
            <a:r>
              <a:rPr lang="ar-SA" dirty="0"/>
              <a:t>يَا مَنْ هُوَ أَعْلَمُ بِالْمُهْتَدِينَ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He, Who loves the virtuous</a:t>
            </a:r>
          </a:p>
          <a:p>
            <a:r>
              <a:rPr lang="en-US" dirty="0"/>
              <a:t>O He, Who knows best the guided,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61999EB-6877-C73D-3CD9-004731916B52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72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سُبْحَانَكَ يَا لا إِلٰهَ إِلاّ أَنْتَ</a:t>
            </a:r>
            <a:br>
              <a:rPr lang="ar-SA" dirty="0"/>
            </a:br>
            <a:r>
              <a:rPr lang="ar-SA" dirty="0"/>
              <a:t>الغَوْثَ </a:t>
            </a:r>
            <a:r>
              <a:rPr lang="ar-SA" dirty="0" err="1"/>
              <a:t>الغَوْثَ</a:t>
            </a:r>
            <a:r>
              <a:rPr lang="ar-SA" dirty="0"/>
              <a:t> خَلِّصْنا مِنَ النّارِ يا رَبِّ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Praise be to You, there is no god but You, </a:t>
            </a:r>
          </a:p>
          <a:p>
            <a:r>
              <a:rPr lang="en-US" dirty="0"/>
              <a:t>[I beseech you for] relief, relief,</a:t>
            </a:r>
          </a:p>
          <a:p>
            <a:r>
              <a:rPr lang="en-US" dirty="0"/>
              <a:t>Protect us from the Fire, O Lord. </a:t>
            </a:r>
          </a:p>
        </p:txBody>
      </p:sp>
    </p:spTree>
    <p:extLst>
      <p:ext uri="{BB962C8B-B14F-4D97-AF65-F5344CB8AC3E}">
        <p14:creationId xmlns:p14="http://schemas.microsoft.com/office/powerpoint/2010/main" val="1430072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اللَّهُمَّ إِنِّي أَسْألُكَ بِاسْمِكَ</a:t>
            </a:r>
            <a:r>
              <a:rPr lang="en-US" dirty="0"/>
              <a:t> </a:t>
            </a:r>
            <a:r>
              <a:rPr lang="ar-SA" dirty="0"/>
              <a:t>يَا شْفِيقُ يَا رَفِيقُ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Allah, verily I beseech You in Your name:</a:t>
            </a:r>
          </a:p>
          <a:p>
            <a:r>
              <a:rPr lang="en-US" dirty="0"/>
              <a:t>O Affectionate, O Companion,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06624F0-36AD-7B82-01CC-61544A5AE887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73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حَفِيظُ يَا مُحِيطُ</a:t>
            </a:r>
            <a:r>
              <a:rPr lang="en-US" dirty="0"/>
              <a:t> </a:t>
            </a:r>
            <a:r>
              <a:rPr lang="ar-SA" dirty="0"/>
              <a:t>يَا مُقِيتُ يَا مُغِيثُ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0" y="4495801"/>
            <a:ext cx="12192000" cy="1905000"/>
          </a:xfrm>
        </p:spPr>
        <p:txBody>
          <a:bodyPr/>
          <a:lstStyle/>
          <a:p>
            <a:r>
              <a:rPr lang="en-US" dirty="0"/>
              <a:t>O Protector, O </a:t>
            </a:r>
            <a:r>
              <a:rPr lang="en-US" dirty="0" err="1"/>
              <a:t>Encompasser</a:t>
            </a:r>
            <a:r>
              <a:rPr lang="en-US" dirty="0"/>
              <a:t>,</a:t>
            </a:r>
          </a:p>
          <a:p>
            <a:r>
              <a:rPr lang="en-US" dirty="0"/>
              <a:t>O Provider of sustenance, O Aider of seekers of aid,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1C75FB0-FE32-B190-3711-0E13D16FEE2E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73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مُعِزُّ يَا مُذِلُّ</a:t>
            </a:r>
            <a:r>
              <a:rPr lang="en-US" dirty="0"/>
              <a:t> </a:t>
            </a:r>
            <a:r>
              <a:rPr lang="ar-SA" dirty="0"/>
              <a:t>يَا مُبْدِئُ يَا مُعِيدُ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</a:t>
            </a:r>
            <a:r>
              <a:rPr lang="en-US" dirty="0" err="1"/>
              <a:t>Honourer</a:t>
            </a:r>
            <a:r>
              <a:rPr lang="en-US" dirty="0"/>
              <a:t>, O Humiliating,</a:t>
            </a:r>
          </a:p>
          <a:p>
            <a:r>
              <a:rPr lang="en-US" dirty="0"/>
              <a:t>O Creator, O He Who causes to return.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DC4F325-576F-670B-FD89-6669135FDB41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73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سُبْحَانَكَ يَا لا إِلٰهَ إِلاّ أَنْتَ</a:t>
            </a:r>
            <a:br>
              <a:rPr lang="ar-SA" dirty="0"/>
            </a:br>
            <a:r>
              <a:rPr lang="ar-SA" dirty="0"/>
              <a:t>الغَوْثَ </a:t>
            </a:r>
            <a:r>
              <a:rPr lang="ar-SA" dirty="0" err="1"/>
              <a:t>الغَوْثَ</a:t>
            </a:r>
            <a:r>
              <a:rPr lang="ar-SA" dirty="0"/>
              <a:t> خَلِّصْنا مِنَ النّارِ يا رَبِّ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Praise be to You, there is no god but You, </a:t>
            </a:r>
          </a:p>
          <a:p>
            <a:r>
              <a:rPr lang="en-US" dirty="0"/>
              <a:t>[I beseech you for] relief, relief,</a:t>
            </a:r>
          </a:p>
          <a:p>
            <a:r>
              <a:rPr lang="en-US" dirty="0"/>
              <a:t>Protect us from the Fire, O Lord. </a:t>
            </a:r>
          </a:p>
        </p:txBody>
      </p:sp>
    </p:spTree>
    <p:extLst>
      <p:ext uri="{BB962C8B-B14F-4D97-AF65-F5344CB8AC3E}">
        <p14:creationId xmlns:p14="http://schemas.microsoft.com/office/powerpoint/2010/main" val="3563417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مَنْ هُوَ أَحَدٌ بِلاَ ضِدّ</a:t>
            </a:r>
            <a:br>
              <a:rPr lang="en-US" dirty="0"/>
            </a:br>
            <a:r>
              <a:rPr lang="ar-SA" dirty="0"/>
              <a:t>يَا مَنْ هُوَ فَرْدٌ بِلاَ نِدّ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He, Who is single and without opposite,</a:t>
            </a:r>
          </a:p>
          <a:p>
            <a:r>
              <a:rPr lang="en-US" dirty="0"/>
              <a:t>O He, Who is Unique, O He, Who is Peerless,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4250023-9B8F-3A26-B181-24C1983F8D16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74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مَنْ هُوَ صْمْدٌ بِلاَ عَيْب</a:t>
            </a:r>
            <a:br>
              <a:rPr lang="en-US" dirty="0"/>
            </a:br>
            <a:r>
              <a:rPr lang="ar-SA" dirty="0"/>
              <a:t>يَا مَنْ هُوَ وِتْرٌ بِلاَ كَيْف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0" y="4495801"/>
            <a:ext cx="12192000" cy="1905000"/>
          </a:xfrm>
        </p:spPr>
        <p:txBody>
          <a:bodyPr/>
          <a:lstStyle/>
          <a:p>
            <a:r>
              <a:rPr lang="en-US" dirty="0"/>
              <a:t>O He, Who is Independent and without any defect,</a:t>
            </a:r>
          </a:p>
          <a:p>
            <a:r>
              <a:rPr lang="en-US" dirty="0"/>
              <a:t>O He, Who is without changing state,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D720F58-CF62-0815-EDA7-4E6067174D57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74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مَنْ هُوَ قَاض بِلاَ حَيْف</a:t>
            </a:r>
            <a:br>
              <a:rPr lang="en-US" dirty="0"/>
            </a:br>
            <a:r>
              <a:rPr lang="ar-SA" dirty="0"/>
              <a:t>يَا مَنْ هُوَ رَبٌّ بِلاَ وَزِير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He, Who judges without injustice,</a:t>
            </a:r>
          </a:p>
          <a:p>
            <a:r>
              <a:rPr lang="en-US" dirty="0"/>
              <a:t>O He, Who is the Lord Cherisher,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B1BF42C-A747-9287-E9DB-5D5712BDF538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74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سُبْحَانَكَ يَا لا إِلٰهَ إِلاّ أَنْتَ</a:t>
            </a:r>
            <a:br>
              <a:rPr lang="ar-SA" dirty="0"/>
            </a:br>
            <a:r>
              <a:rPr lang="ar-SA" dirty="0"/>
              <a:t>الغَوْثَ </a:t>
            </a:r>
            <a:r>
              <a:rPr lang="ar-SA" dirty="0" err="1"/>
              <a:t>الغَوْثَ</a:t>
            </a:r>
            <a:r>
              <a:rPr lang="ar-SA" dirty="0"/>
              <a:t> خَلِّصْنا مِنَ النّارِ يا رَبِّ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Praise be to You, there is no god but You, </a:t>
            </a:r>
          </a:p>
          <a:p>
            <a:r>
              <a:rPr lang="en-US" dirty="0"/>
              <a:t>[I beseech you for] relief, relief,</a:t>
            </a:r>
          </a:p>
          <a:p>
            <a:r>
              <a:rPr lang="en-US" dirty="0"/>
              <a:t>Protect us from the Fire, O Lord. </a:t>
            </a:r>
          </a:p>
        </p:txBody>
      </p:sp>
    </p:spTree>
    <p:extLst>
      <p:ext uri="{BB962C8B-B14F-4D97-AF65-F5344CB8AC3E}">
        <p14:creationId xmlns:p14="http://schemas.microsoft.com/office/powerpoint/2010/main" val="2113910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يَّا مَنْ هُوَ عَزِيزٌ بِلاَ ذُلّ</a:t>
            </a:r>
            <a:br>
              <a:rPr lang="ar-SA" dirty="0"/>
            </a:br>
            <a:r>
              <a:rPr lang="ar-SA" dirty="0"/>
              <a:t>يَّا مَنْ هُوَ غَنِيٌّ بِلاَ فَقْر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He, Who is Mighty without disgrace,</a:t>
            </a:r>
          </a:p>
          <a:p>
            <a:r>
              <a:rPr lang="en-US" dirty="0"/>
              <a:t>O He, Who is Independent without any need,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104642E-6D32-B7D4-0EC2-DE6C4F085D0D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74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مَنْ هُوَ مَلِكٌ بِلاَ عَزْل</a:t>
            </a:r>
            <a:br>
              <a:rPr lang="ar-SA" dirty="0"/>
            </a:br>
            <a:r>
              <a:rPr lang="ar-SA" dirty="0"/>
              <a:t>يَا مَنْ هُوَ مَوْصُوفٌ بِلاَ شَبِيه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He, Who is the King without any censure,</a:t>
            </a:r>
          </a:p>
          <a:p>
            <a:r>
              <a:rPr lang="en-US" dirty="0"/>
              <a:t>O He, Whose attributes are matchless.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48A9ED7-79BE-B129-05C3-9CDE71D8B419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74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سُبْحَانَكَ يَا لا إِلٰهَ إِلاّ أَنْتَ</a:t>
            </a:r>
            <a:br>
              <a:rPr lang="ar-SA" dirty="0"/>
            </a:br>
            <a:r>
              <a:rPr lang="ar-SA" dirty="0"/>
              <a:t>الغَوْثَ </a:t>
            </a:r>
            <a:r>
              <a:rPr lang="ar-SA" dirty="0" err="1"/>
              <a:t>الغَوْثَ</a:t>
            </a:r>
            <a:r>
              <a:rPr lang="ar-SA" dirty="0"/>
              <a:t> خَلِّصْنا مِنَ النّارِ يا رَبِّ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Praise be to You, there is no god but You, </a:t>
            </a:r>
          </a:p>
          <a:p>
            <a:r>
              <a:rPr lang="en-US" dirty="0"/>
              <a:t>[I beseech you for] relief, relief,</a:t>
            </a:r>
          </a:p>
          <a:p>
            <a:r>
              <a:rPr lang="en-US" dirty="0"/>
              <a:t>Protect us from the Fire, O Lord. </a:t>
            </a:r>
          </a:p>
        </p:txBody>
      </p:sp>
    </p:spTree>
    <p:extLst>
      <p:ext uri="{BB962C8B-B14F-4D97-AF65-F5344CB8AC3E}">
        <p14:creationId xmlns:p14="http://schemas.microsoft.com/office/powerpoint/2010/main" val="2026473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مَن ذِكْرُهُ شَرَفٌ لِّلذَّاكِرِينَ</a:t>
            </a:r>
            <a:br>
              <a:rPr lang="ar-SA" dirty="0"/>
            </a:br>
            <a:r>
              <a:rPr lang="ar-SA" dirty="0"/>
              <a:t>يَا مَن شُكْرُهُ فَوْزٌ لِّلشَّاكِرِينَ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0" y="4495801"/>
            <a:ext cx="12192000" cy="1905000"/>
          </a:xfrm>
        </p:spPr>
        <p:txBody>
          <a:bodyPr/>
          <a:lstStyle/>
          <a:p>
            <a:r>
              <a:rPr lang="en-US" dirty="0"/>
              <a:t>O He, Whose remembrance is an </a:t>
            </a:r>
            <a:r>
              <a:rPr lang="en-US" dirty="0" err="1"/>
              <a:t>honour</a:t>
            </a:r>
            <a:r>
              <a:rPr lang="en-US" dirty="0"/>
              <a:t> for those who remember Him, </a:t>
            </a:r>
          </a:p>
          <a:p>
            <a:r>
              <a:rPr lang="en-US" dirty="0"/>
              <a:t>O He, Whose gratitude is success for the grateful,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97CDA44-B117-0EA9-9BF4-BFC74C978B3C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75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مَنْ حَمْدُهُ عِزٌّ لِّلْحَامِدِينَ</a:t>
            </a:r>
            <a:br>
              <a:rPr lang="en-US" dirty="0"/>
            </a:br>
            <a:r>
              <a:rPr lang="ar-SA" dirty="0"/>
              <a:t>يَا مَنْ طَاعَتُهُ نَجَاةً لِّلْمُطِيعِينَ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0" y="4495801"/>
            <a:ext cx="12192000" cy="1905000"/>
          </a:xfrm>
        </p:spPr>
        <p:txBody>
          <a:bodyPr/>
          <a:lstStyle/>
          <a:p>
            <a:r>
              <a:rPr lang="en-US" dirty="0"/>
              <a:t>O He, Whose praise is the pride of the </a:t>
            </a:r>
            <a:r>
              <a:rPr lang="en-US" dirty="0" err="1"/>
              <a:t>praiser</a:t>
            </a:r>
            <a:r>
              <a:rPr lang="en-US" dirty="0"/>
              <a:t>,</a:t>
            </a:r>
          </a:p>
          <a:p>
            <a:r>
              <a:rPr lang="en-US" dirty="0"/>
              <a:t>O He, the obedience to Whom is salvation for the obedient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FCADFB7-AC20-CB6F-2AAB-E884D67321B8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75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مَنْ بَابُهُ مَفْتُوحٌ لِّلطَّاِلبِينَ</a:t>
            </a:r>
            <a:br>
              <a:rPr lang="en-US" dirty="0"/>
            </a:br>
            <a:r>
              <a:rPr lang="ar-SA" dirty="0"/>
              <a:t>يَا مَنْ سَبِيلُهُ وَاضِحٌ لِّلْمُنِيبِينَ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0" y="4495801"/>
            <a:ext cx="12192000" cy="1905000"/>
          </a:xfrm>
        </p:spPr>
        <p:txBody>
          <a:bodyPr/>
          <a:lstStyle/>
          <a:p>
            <a:r>
              <a:rPr lang="en-US" dirty="0"/>
              <a:t>O He, Whose door is open to the seeker,</a:t>
            </a:r>
          </a:p>
          <a:p>
            <a:r>
              <a:rPr lang="en-US" dirty="0"/>
              <a:t>O He, the path leading to Whom is clear for the repentant,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5290ACC-F01F-97BA-EB92-F54B5E79E094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75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مَنْ آيَاتُهُ بُرْهَانٌ لِّلنَّاظِرِينَ</a:t>
            </a:r>
            <a:br>
              <a:rPr lang="en-US" dirty="0"/>
            </a:br>
            <a:r>
              <a:rPr lang="ar-SA" dirty="0"/>
              <a:t>يَا مَنْ كِتَابُهُ تَذْكِرَةً لِّلْمُتَّقِينَ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0" y="4495801"/>
            <a:ext cx="12192000" cy="1905000"/>
          </a:xfrm>
        </p:spPr>
        <p:txBody>
          <a:bodyPr/>
          <a:lstStyle/>
          <a:p>
            <a:r>
              <a:rPr lang="en-US" dirty="0"/>
              <a:t>O He, Whose signs are proofs for the observers,</a:t>
            </a:r>
          </a:p>
          <a:p>
            <a:r>
              <a:rPr lang="en-US" dirty="0"/>
              <a:t>O He, Whose Book is advice to the pious,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1C02615-25F8-0645-654D-491DA5726E88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75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مَن رِّزْقُهُ عُمُومٌ لِّلطَّائِعِينَ وَالْعَاصِينَ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He, Whose provision, is love the obedient and disobedient alike,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5D77409-EF7C-1159-BF18-2E73F2A38318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75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 يَا مْن رَّحْمَتُهُ قَرِيبٌ مِّنَ الْمُحْسِنِينَ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He, Whose mercy is close to the virtuous.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FA3F350-7BDF-619F-7221-05E14458E8D3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75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سُبْحَانَكَ يَا لا إِلٰهَ إِلاّ أَنْتَ</a:t>
            </a:r>
            <a:br>
              <a:rPr lang="ar-SA" dirty="0"/>
            </a:br>
            <a:r>
              <a:rPr lang="ar-SA" dirty="0"/>
              <a:t>الغَوْثَ </a:t>
            </a:r>
            <a:r>
              <a:rPr lang="ar-SA" dirty="0" err="1"/>
              <a:t>الغَوْثَ</a:t>
            </a:r>
            <a:r>
              <a:rPr lang="ar-SA" dirty="0"/>
              <a:t> خَلِّصْنا مِنَ النّارِ يا رَبِّ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Praise be to You, there is no god but You, </a:t>
            </a:r>
          </a:p>
          <a:p>
            <a:r>
              <a:rPr lang="en-US" dirty="0"/>
              <a:t>[I beseech you for] relief, relief,</a:t>
            </a:r>
          </a:p>
          <a:p>
            <a:r>
              <a:rPr lang="en-US" dirty="0"/>
              <a:t>Protect us from the Fire, O Lord. </a:t>
            </a:r>
          </a:p>
        </p:txBody>
      </p:sp>
    </p:spTree>
    <p:extLst>
      <p:ext uri="{BB962C8B-B14F-4D97-AF65-F5344CB8AC3E}">
        <p14:creationId xmlns:p14="http://schemas.microsoft.com/office/powerpoint/2010/main" val="822216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ذَا الْحَمْدِ وَالثَّنَاءِ</a:t>
            </a:r>
            <a:br>
              <a:rPr lang="en-US" dirty="0"/>
            </a:br>
            <a:r>
              <a:rPr lang="ar-SA" dirty="0"/>
              <a:t>يَا ذَا الْفَخْرِ وَالْبَهَاءِ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He, to Whom is due all praise and adoration,  O He, Who holds all pride and eminence,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5F11A1-E8BD-9ABF-2978-2DD9EBABAB53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8</a:t>
            </a:r>
            <a:endParaRPr lang="en-CA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مَن تَبَارَكَ اسْمُهُ</a:t>
            </a:r>
            <a:br>
              <a:rPr lang="en-US" dirty="0"/>
            </a:br>
            <a:r>
              <a:rPr lang="ar-SA" dirty="0"/>
              <a:t>يَا مَن تَعَالَى جَدُّهُ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He, Whose name is glorious,</a:t>
            </a:r>
          </a:p>
          <a:p>
            <a:r>
              <a:rPr lang="en-US" dirty="0"/>
              <a:t>O He, Whose </a:t>
            </a:r>
            <a:r>
              <a:rPr lang="en-US" dirty="0" err="1"/>
              <a:t>honour</a:t>
            </a:r>
            <a:r>
              <a:rPr lang="en-US" dirty="0"/>
              <a:t> is exalted,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BEAD832-CAA1-346A-0764-9A2F1F5EC66A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76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مَن لا إِلَهَ غَيْرُهُ</a:t>
            </a:r>
            <a:br>
              <a:rPr lang="ar-SA" dirty="0"/>
            </a:br>
            <a:r>
              <a:rPr lang="ar-SA" dirty="0"/>
              <a:t>يَا مَن جَلَّ ثَنَاؤُهُ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He-there is no deity except Him,</a:t>
            </a:r>
          </a:p>
          <a:p>
            <a:r>
              <a:rPr lang="en-US" dirty="0"/>
              <a:t>O He-great is His praise,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8E74726-9026-9A61-88E4-519CCD828388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76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مَن تَقَدَّسَتْ أَسْمَاؤُهُ</a:t>
            </a:r>
            <a:br>
              <a:rPr lang="ar-SA" dirty="0"/>
            </a:br>
            <a:r>
              <a:rPr lang="ar-SA" dirty="0"/>
              <a:t>يَا مَن يَّدُومُ بَقَاؤُهُ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He, Whose names are sacred,</a:t>
            </a:r>
          </a:p>
          <a:p>
            <a:r>
              <a:rPr lang="en-US" dirty="0"/>
              <a:t>O He, Whose existence is eternal,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A535B9-8097-93F2-D073-7854254A6E61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76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مَنِ العَظَمَةُ </a:t>
            </a:r>
            <a:r>
              <a:rPr lang="ar-SA" dirty="0" err="1"/>
              <a:t>بَهَاؤُهُ</a:t>
            </a:r>
            <a:br>
              <a:rPr lang="en-US" dirty="0"/>
            </a:br>
            <a:r>
              <a:rPr lang="ar-SA" dirty="0"/>
              <a:t>يَا مَنْ الْكِبْرِيَاءُ رِدَاؤُهُ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He, Whose glory is His ornament,</a:t>
            </a:r>
          </a:p>
          <a:p>
            <a:r>
              <a:rPr lang="en-US" dirty="0"/>
              <a:t>O He, Whose greatness is His covering,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F875E85-BDBF-522E-D578-77DDECE9FCBE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76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مَن لا تُحْصَى آلاؤُهُ</a:t>
            </a:r>
            <a:br>
              <a:rPr lang="en-US" dirty="0"/>
            </a:br>
            <a:r>
              <a:rPr lang="ar-SA" dirty="0"/>
              <a:t>يَا مَن لا تُعَدُّ نَعْمَاؤُهُ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He, Whose </a:t>
            </a:r>
            <a:r>
              <a:rPr lang="en-US" dirty="0" err="1"/>
              <a:t>favours</a:t>
            </a:r>
            <a:r>
              <a:rPr lang="en-US" dirty="0"/>
              <a:t> are countless,</a:t>
            </a:r>
          </a:p>
          <a:p>
            <a:r>
              <a:rPr lang="en-US" dirty="0"/>
              <a:t>O He, Whose bounties cannot be enumerated.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67EF3F6-FB1D-4451-03BB-234DBB60D8ED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76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سُبْحَانَكَ يَا لا إِلٰهَ إِلاّ أَنْتَ</a:t>
            </a:r>
            <a:br>
              <a:rPr lang="ar-SA" dirty="0"/>
            </a:br>
            <a:r>
              <a:rPr lang="ar-SA" dirty="0"/>
              <a:t>الغَوْثَ </a:t>
            </a:r>
            <a:r>
              <a:rPr lang="ar-SA" dirty="0" err="1"/>
              <a:t>الغَوْثَ</a:t>
            </a:r>
            <a:r>
              <a:rPr lang="ar-SA" dirty="0"/>
              <a:t> خَلِّصْنا مِنَ النّارِ يا رَبِّ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Praise be to You, there is no god but You, </a:t>
            </a:r>
          </a:p>
          <a:p>
            <a:r>
              <a:rPr lang="en-US" dirty="0"/>
              <a:t>[I beseech you for] relief, relief,</a:t>
            </a:r>
          </a:p>
          <a:p>
            <a:r>
              <a:rPr lang="en-US" dirty="0"/>
              <a:t>Protect us from the Fire, O Lord. </a:t>
            </a:r>
          </a:p>
        </p:txBody>
      </p:sp>
    </p:spTree>
    <p:extLst>
      <p:ext uri="{BB962C8B-B14F-4D97-AF65-F5344CB8AC3E}">
        <p14:creationId xmlns:p14="http://schemas.microsoft.com/office/powerpoint/2010/main" val="2784279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اللَّهُمَّ إِنِّي أَسْألُكَ بِاسْمِكَ</a:t>
            </a:r>
            <a:r>
              <a:rPr lang="en-US" dirty="0"/>
              <a:t> </a:t>
            </a:r>
            <a:r>
              <a:rPr lang="ar-SA" dirty="0"/>
              <a:t>يَا مُعِينُ يَا أَمِينُ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Allah, verily I beseech You in Your name:</a:t>
            </a:r>
          </a:p>
          <a:p>
            <a:r>
              <a:rPr lang="en-US" dirty="0"/>
              <a:t>O Helper, O Trustworthy,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AA0AC64-6BC0-9F47-A60D-AE2617B48EE3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77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مُبِينُ يَا مَتِينُ</a:t>
            </a:r>
            <a:r>
              <a:rPr lang="en-US" dirty="0"/>
              <a:t> </a:t>
            </a:r>
            <a:r>
              <a:rPr lang="ar-SA" dirty="0"/>
              <a:t>يَا مَكِينُ يَا رَشِيدُ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Manifest, O Powerful,</a:t>
            </a:r>
          </a:p>
          <a:p>
            <a:r>
              <a:rPr lang="en-US" dirty="0"/>
              <a:t>O Firm, O True Guide,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813358-49F4-2337-5FA2-D6278C1695D2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77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حَمِيدُ يَا مَجِيدُ</a:t>
            </a:r>
            <a:r>
              <a:rPr lang="en-US" dirty="0"/>
              <a:t> </a:t>
            </a:r>
            <a:r>
              <a:rPr lang="ar-SA" dirty="0"/>
              <a:t>يَا شَدِيدُ يَا شَهِيدُ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Praiseworthy, O Glorious,</a:t>
            </a:r>
          </a:p>
          <a:p>
            <a:r>
              <a:rPr lang="en-US"/>
              <a:t>O Strong, O Witness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6D68759-EB49-2468-313F-787AAB0F5981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77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سُبْحَانَكَ يَا لا إِلٰهَ إِلاّ أَنْتَ</a:t>
            </a:r>
            <a:br>
              <a:rPr lang="ar-SA" dirty="0"/>
            </a:br>
            <a:r>
              <a:rPr lang="ar-SA" dirty="0"/>
              <a:t>الغَوْثَ </a:t>
            </a:r>
            <a:r>
              <a:rPr lang="ar-SA" dirty="0" err="1"/>
              <a:t>الغَوْثَ</a:t>
            </a:r>
            <a:r>
              <a:rPr lang="ar-SA" dirty="0"/>
              <a:t> خَلِّصْنا مِنَ النّارِ يا رَبِّ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Praise be to You, there is no god but You, </a:t>
            </a:r>
          </a:p>
          <a:p>
            <a:r>
              <a:rPr lang="en-US" dirty="0"/>
              <a:t>[I beseech you for] relief, relief,</a:t>
            </a:r>
          </a:p>
          <a:p>
            <a:r>
              <a:rPr lang="en-US" dirty="0"/>
              <a:t>Protect us from the Fire, O Lord. </a:t>
            </a:r>
          </a:p>
        </p:txBody>
      </p:sp>
    </p:spTree>
    <p:extLst>
      <p:ext uri="{BB962C8B-B14F-4D97-AF65-F5344CB8AC3E}">
        <p14:creationId xmlns:p14="http://schemas.microsoft.com/office/powerpoint/2010/main" val="1174998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ذَا الْمَجْدِ وَالسَّنَاءِ</a:t>
            </a:r>
            <a:br>
              <a:rPr lang="en-US" dirty="0"/>
            </a:br>
            <a:r>
              <a:rPr lang="ar-SA" dirty="0"/>
              <a:t>يَا ذَا الْعَهْدِ وَالْوَفَاءِ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He, Who holds all </a:t>
            </a:r>
            <a:r>
              <a:rPr lang="en-US" dirty="0" err="1"/>
              <a:t>honour</a:t>
            </a:r>
            <a:r>
              <a:rPr lang="en-US" dirty="0"/>
              <a:t> and rank, O He, Who makes promises and </a:t>
            </a:r>
            <a:r>
              <a:rPr lang="en-US" dirty="0" err="1"/>
              <a:t>honours</a:t>
            </a:r>
            <a:r>
              <a:rPr lang="en-US" dirty="0"/>
              <a:t> them,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86B4EA-D4EC-FE7B-92E9-172B305AC11E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8</a:t>
            </a:r>
            <a:endParaRPr lang="en-CA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ذْا الْعَرْشِ الْمَجِيدِ</a:t>
            </a:r>
            <a:br>
              <a:rPr lang="en-US" dirty="0"/>
            </a:br>
            <a:r>
              <a:rPr lang="ar-SA" dirty="0"/>
              <a:t>يَا ذْا الْقَوْلِ السَّدِيدِ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Lord of the Glorious Throne,</a:t>
            </a:r>
          </a:p>
          <a:p>
            <a:r>
              <a:rPr lang="en-US" dirty="0"/>
              <a:t>O He, Whose words are right.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BFE80D5-4D4E-B5BE-5AEA-E98455003793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78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ذْا الْفِعْلِ الرَّشِيدِ</a:t>
            </a:r>
            <a:br>
              <a:rPr lang="en-US" dirty="0"/>
            </a:br>
            <a:r>
              <a:rPr lang="ar-SA" dirty="0"/>
              <a:t>يَا ذَا البَطْشِ الشَّدِيدِ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Master of great deeds,</a:t>
            </a:r>
          </a:p>
          <a:p>
            <a:r>
              <a:rPr lang="en-US" dirty="0"/>
              <a:t>O He, Whose punishment is severe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2AFBF70-2FB6-587A-906B-CCA911EB7F76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78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ذْا الوَعْدِ وَالوَعِيدِ</a:t>
            </a:r>
            <a:br>
              <a:rPr lang="en-US" dirty="0"/>
            </a:br>
            <a:r>
              <a:rPr lang="ar-SA" dirty="0"/>
              <a:t>يَا مَنْ هُوَ الْوَلِيُّ الحَمِيدُ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0" y="4495801"/>
            <a:ext cx="12192000" cy="1905000"/>
          </a:xfrm>
        </p:spPr>
        <p:txBody>
          <a:bodyPr/>
          <a:lstStyle/>
          <a:p>
            <a:r>
              <a:rPr lang="en-US" dirty="0"/>
              <a:t>O Master of promise and threat, </a:t>
            </a:r>
          </a:p>
          <a:p>
            <a:r>
              <a:rPr lang="en-US" dirty="0"/>
              <a:t>O He, Who is guardian and the most praised one,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F983CF7-AC95-B3F4-5E06-C37939E4AF4A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78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مَنْ هُوَ فْعَّالٌ لِّمَا يُرِيدُ</a:t>
            </a:r>
            <a:br>
              <a:rPr lang="ar-SA" dirty="0"/>
            </a:br>
            <a:r>
              <a:rPr lang="ar-SA" dirty="0"/>
              <a:t>يَا مَنْ هُوَ قْرِيبٌ غَيْرُ بَعِيد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0" y="4495801"/>
            <a:ext cx="12192000" cy="1905000"/>
          </a:xfrm>
        </p:spPr>
        <p:txBody>
          <a:bodyPr/>
          <a:lstStyle/>
          <a:p>
            <a:r>
              <a:rPr lang="en-US" dirty="0"/>
              <a:t>O He, Who is the mighty doer of whatever He wills, </a:t>
            </a:r>
          </a:p>
          <a:p>
            <a:r>
              <a:rPr lang="en-US" dirty="0"/>
              <a:t>O He, Who is near and not far,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C2EEDF4-313A-6C52-2B3A-AA062F00B470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78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يَّا مَنْ هُوَ عَلَى كُلِّ شَيْء شَهِيدٌ</a:t>
            </a:r>
            <a:br>
              <a:rPr lang="en-US" dirty="0"/>
            </a:br>
            <a:r>
              <a:rPr lang="ar-SA" dirty="0"/>
              <a:t>يَا مَنْ هُوَ لَيْسَ بِظَلاَّم لِّلْعَبِيدِ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He, Who is Witness to everything, O He, Who is not the least cruel to his slaves,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407FF80-68CE-60A7-247F-C1C0F2C78FBF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78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سُبْحَانَكَ يَا لا إِلٰهَ إِلاّ أَنْتَ</a:t>
            </a:r>
            <a:br>
              <a:rPr lang="ar-SA" dirty="0"/>
            </a:br>
            <a:r>
              <a:rPr lang="ar-SA" dirty="0"/>
              <a:t>الغَوْثَ </a:t>
            </a:r>
            <a:r>
              <a:rPr lang="ar-SA" dirty="0" err="1"/>
              <a:t>الغَوْثَ</a:t>
            </a:r>
            <a:r>
              <a:rPr lang="ar-SA" dirty="0"/>
              <a:t> خَلِّصْنا مِنَ النّارِ يا رَبِّ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Praise be to You, there is no god but You, </a:t>
            </a:r>
          </a:p>
          <a:p>
            <a:r>
              <a:rPr lang="en-US" dirty="0"/>
              <a:t>[I beseech you for] relief, relief,</a:t>
            </a:r>
          </a:p>
          <a:p>
            <a:r>
              <a:rPr lang="en-US" dirty="0"/>
              <a:t>Protect us from the Fire, O Lord. </a:t>
            </a:r>
          </a:p>
        </p:txBody>
      </p:sp>
    </p:spTree>
    <p:extLst>
      <p:ext uri="{BB962C8B-B14F-4D97-AF65-F5344CB8AC3E}">
        <p14:creationId xmlns:p14="http://schemas.microsoft.com/office/powerpoint/2010/main" val="3030525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مَن لا شَرِيكَ لَهُ وَلا وَزَيرَ</a:t>
            </a:r>
            <a:br>
              <a:rPr lang="en-US" dirty="0"/>
            </a:br>
            <a:r>
              <a:rPr lang="ar-SA" dirty="0"/>
              <a:t>يَا مَن لا شَبِيهَ [شِبْهَ‏] لَهُ وَلا نَظِيرَ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He, Who has no partner and no adviser,</a:t>
            </a:r>
          </a:p>
          <a:p>
            <a:r>
              <a:rPr lang="en-US" dirty="0"/>
              <a:t>O He, Who has no equal and no match,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4AF83C4-3BD3-F3BA-DBC8-FE9947E4B4D2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79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خَاِلقَ الشَّمْسِ وَالْقَمَرِ الْمُنِيرِ</a:t>
            </a:r>
            <a:br>
              <a:rPr lang="en-US" dirty="0"/>
            </a:br>
            <a:r>
              <a:rPr lang="ar-SA" dirty="0"/>
              <a:t>يَا مُغْنِي الْبَائِسِ الْفَقِيرِ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Creator of the sun and the bright moon,</a:t>
            </a:r>
          </a:p>
          <a:p>
            <a:r>
              <a:rPr lang="en-US" dirty="0"/>
              <a:t>O Enricher of the poverty stricken,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D18C0DD-B186-E47D-DF1A-312698E5B708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79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رْازِقَ الطِّفْلِ الصَّغِيرِ</a:t>
            </a:r>
            <a:br>
              <a:rPr lang="en-US" dirty="0"/>
            </a:br>
            <a:r>
              <a:rPr lang="ar-SA" dirty="0"/>
              <a:t>يَا رْاحِمَ الشَّيْخِ الْكَبِيرِ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Provider of sustenance to small children,</a:t>
            </a:r>
          </a:p>
          <a:p>
            <a:r>
              <a:rPr lang="en-US" dirty="0"/>
              <a:t>O Merciful to the very aged ones,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4B2274-032A-8B45-8BB4-D4B2047AEB96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79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جَابِرَ العَظْمِ الكَسِيرِ</a:t>
            </a:r>
            <a:br>
              <a:rPr lang="en-US" dirty="0"/>
            </a:br>
            <a:r>
              <a:rPr lang="ar-SA" dirty="0"/>
              <a:t>يَا عِصْمَةَ الْخَائِفِ الْمُسْتَجِيرِ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Joiner of broken bones, O Protector of the frightened shelter seekers,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4D336EE-8B54-8C81-A94C-32C9B3BE4ACF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79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ذَا الْعَفْوِ وَالرِّضَاءِ</a:t>
            </a:r>
            <a:br>
              <a:rPr lang="en-US" dirty="0"/>
            </a:br>
            <a:r>
              <a:rPr lang="ar-SA" dirty="0"/>
              <a:t>يَا ذَا الْمَنِّ وَالْعَطَاءِ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He, Who pardons and is content,</a:t>
            </a:r>
          </a:p>
          <a:p>
            <a:r>
              <a:rPr lang="en-US" dirty="0"/>
              <a:t>O He, Who holds all abundance and provides,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4640F70-0A36-5DA7-3A22-0569D0A133CE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8</a:t>
            </a:r>
            <a:endParaRPr lang="en-CA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مَنْ هُوَ بِعِبَادِهِ خَبَيِرٌ بَصِيرٌ</a:t>
            </a:r>
            <a:br>
              <a:rPr lang="ar-SA" dirty="0"/>
            </a:br>
            <a:r>
              <a:rPr lang="ar-SA" dirty="0"/>
              <a:t>يَّا مَنْ هُوَ عَلَى كُلِّ شَيْء قَدِيرٌ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0" y="4495801"/>
            <a:ext cx="12192000" cy="1905000"/>
          </a:xfrm>
        </p:spPr>
        <p:txBody>
          <a:bodyPr/>
          <a:lstStyle/>
          <a:p>
            <a:r>
              <a:rPr lang="en-US" dirty="0"/>
              <a:t>O He , Who is All-Aware and All-Seeing of his slaves,</a:t>
            </a:r>
          </a:p>
          <a:p>
            <a:r>
              <a:rPr lang="en-US" dirty="0"/>
              <a:t>O He, Who is Powerful over everything.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4CA7B19-BFC1-2D6F-05FE-FF2548002594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79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سُبْحَانَكَ يَا لا إِلٰهَ إِلاّ أَنْتَ</a:t>
            </a:r>
            <a:br>
              <a:rPr lang="ar-SA" dirty="0"/>
            </a:br>
            <a:r>
              <a:rPr lang="ar-SA" dirty="0"/>
              <a:t>الغَوْثَ </a:t>
            </a:r>
            <a:r>
              <a:rPr lang="ar-SA" dirty="0" err="1"/>
              <a:t>الغَوْثَ</a:t>
            </a:r>
            <a:r>
              <a:rPr lang="ar-SA" dirty="0"/>
              <a:t> خَلِّصْنا مِنَ النّارِ يا رَبِّ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Praise be to You, there is no god but You, </a:t>
            </a:r>
          </a:p>
          <a:p>
            <a:r>
              <a:rPr lang="en-US" dirty="0"/>
              <a:t>[I beseech you for] relief, relief,</a:t>
            </a:r>
          </a:p>
          <a:p>
            <a:r>
              <a:rPr lang="en-US" dirty="0"/>
              <a:t>Protect us from the Fire, O Lord. </a:t>
            </a:r>
          </a:p>
        </p:txBody>
      </p:sp>
    </p:spTree>
    <p:extLst>
      <p:ext uri="{BB962C8B-B14F-4D97-AF65-F5344CB8AC3E}">
        <p14:creationId xmlns:p14="http://schemas.microsoft.com/office/powerpoint/2010/main" val="3006521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ذَا الْجُودِ وَالنِّعَمِ</a:t>
            </a:r>
            <a:br>
              <a:rPr lang="en-US" dirty="0"/>
            </a:br>
            <a:r>
              <a:rPr lang="ar-SA" dirty="0"/>
              <a:t>يَا ذَا الْفَضْلِ وَالْكَرَمِ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Master of generosity and the </a:t>
            </a:r>
            <a:r>
              <a:rPr lang="en-US" dirty="0" err="1"/>
              <a:t>Bestower</a:t>
            </a:r>
            <a:r>
              <a:rPr lang="en-US" dirty="0"/>
              <a:t> of the bounties, O Gracious and Magnanimous,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FD2901-2D2E-96FD-6DF0-79BACA4C1CD2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80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خَاِلقَ اللَّوْحِ وَالْقَلَمِ</a:t>
            </a:r>
            <a:br>
              <a:rPr lang="ar-SA" dirty="0"/>
            </a:br>
            <a:r>
              <a:rPr lang="ar-SA" dirty="0"/>
              <a:t>يَا بَارِئَ الذَّرِّ و النَّسَمِ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Creator of the Tablet and the Pen,</a:t>
            </a:r>
          </a:p>
          <a:p>
            <a:r>
              <a:rPr lang="en-US" dirty="0"/>
              <a:t>O Creator of ants and men,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3F259A0-D22D-1D35-2DC6-C0E0030E89C1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80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ذَا الْبَأْسِ وَالنِّقَمِ</a:t>
            </a:r>
            <a:br>
              <a:rPr lang="ar-SA" dirty="0"/>
            </a:br>
            <a:r>
              <a:rPr lang="ar-SA" dirty="0"/>
              <a:t>يَا مُلْهِمَ الْعَرَبِ وَالْعَجَمِ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Inflictor of punishment and retaliator,</a:t>
            </a:r>
          </a:p>
          <a:p>
            <a:r>
              <a:rPr lang="en-US" dirty="0"/>
              <a:t>O Inspirer of Arabs and non-Arabs,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975928D-F91C-990C-8CE1-3EB5055141B7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80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كَاشِفَ الضُرِّ وَالأَلَمِ</a:t>
            </a:r>
            <a:br>
              <a:rPr lang="en-US" dirty="0"/>
            </a:br>
            <a:r>
              <a:rPr lang="ar-SA" dirty="0"/>
              <a:t>يَا عَالِمَ السِّرِّ وَالهِمَمِ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0" y="4495801"/>
            <a:ext cx="12192000" cy="1905000"/>
          </a:xfrm>
        </p:spPr>
        <p:txBody>
          <a:bodyPr/>
          <a:lstStyle/>
          <a:p>
            <a:r>
              <a:rPr lang="en-US" dirty="0"/>
              <a:t>O Expeller of pain and grief,</a:t>
            </a:r>
          </a:p>
          <a:p>
            <a:r>
              <a:rPr lang="en-US" dirty="0"/>
              <a:t>O He, Who knows the secrets and the mysteries,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B8B6BBF-9B15-0552-1666-76CCAD436514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80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رَبَّ الْبَيْتِ وَالْحَرَمِ</a:t>
            </a:r>
            <a:br>
              <a:rPr lang="en-US" dirty="0"/>
            </a:br>
            <a:r>
              <a:rPr lang="ar-SA" dirty="0"/>
              <a:t>يَا مَنْ خَلَقَ الأَشْيَاءَ مِنَ الْعَدَمِ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0" y="4495801"/>
            <a:ext cx="12192000" cy="1905000"/>
          </a:xfrm>
        </p:spPr>
        <p:txBody>
          <a:bodyPr/>
          <a:lstStyle/>
          <a:p>
            <a:r>
              <a:rPr lang="en-US" dirty="0"/>
              <a:t>O Lord of the Kaaba and the Sacred Precinct,</a:t>
            </a:r>
          </a:p>
          <a:p>
            <a:r>
              <a:rPr lang="en-US" dirty="0"/>
              <a:t>O He, Who has created everything out of nothingness,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657FE9B-AEF6-E23C-C839-AD8E682756D1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80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سُبْحَانَكَ يَا لا إِلٰهَ إِلاّ أَنْتَ</a:t>
            </a:r>
            <a:br>
              <a:rPr lang="ar-SA" dirty="0"/>
            </a:br>
            <a:r>
              <a:rPr lang="ar-SA" dirty="0"/>
              <a:t>الغَوْثَ </a:t>
            </a:r>
            <a:r>
              <a:rPr lang="ar-SA" dirty="0" err="1"/>
              <a:t>الغَوْثَ</a:t>
            </a:r>
            <a:r>
              <a:rPr lang="ar-SA" dirty="0"/>
              <a:t> خَلِّصْنا مِنَ النّارِ يا رَبِّ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Praise be to You, there is no god but You, </a:t>
            </a:r>
          </a:p>
          <a:p>
            <a:r>
              <a:rPr lang="en-US" dirty="0"/>
              <a:t>[I beseech you for] relief, relief,</a:t>
            </a:r>
          </a:p>
          <a:p>
            <a:r>
              <a:rPr lang="en-US" dirty="0"/>
              <a:t>Protect us from the Fire, O Lord. </a:t>
            </a:r>
          </a:p>
        </p:txBody>
      </p:sp>
    </p:spTree>
    <p:extLst>
      <p:ext uri="{BB962C8B-B14F-4D97-AF65-F5344CB8AC3E}">
        <p14:creationId xmlns:p14="http://schemas.microsoft.com/office/powerpoint/2010/main" val="1381764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اللَّهُمَّ إِنِّي أَسْألُكَ بِاسْمِكَ</a:t>
            </a:r>
            <a:r>
              <a:rPr lang="en-US" dirty="0"/>
              <a:t> </a:t>
            </a:r>
            <a:r>
              <a:rPr lang="ar-SA" dirty="0"/>
              <a:t>يَا فَاعِلُ يَا جَاعِلُ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Allah, verily I beseech You in Your name:</a:t>
            </a:r>
          </a:p>
          <a:p>
            <a:r>
              <a:rPr lang="en-US" dirty="0"/>
              <a:t>O Doer, O Creator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B7EB4DF-15C8-6AF2-D404-BF9F53ADD59D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81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قَابِلُ يَا كَامِلُ</a:t>
            </a:r>
            <a:r>
              <a:rPr lang="en-US" dirty="0"/>
              <a:t> </a:t>
            </a:r>
            <a:r>
              <a:rPr lang="ar-SA" dirty="0"/>
              <a:t>يَا فَاصِلُ يَا وَاصِلُ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Acceptor, O Perfect,</a:t>
            </a:r>
          </a:p>
          <a:p>
            <a:r>
              <a:rPr lang="en-US" dirty="0"/>
              <a:t>O Gracious, O Separator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993813-84B3-6444-4066-96E535FE0C2B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81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ذَا الْفَصْلِ وَالْقَضَاءِ</a:t>
            </a:r>
            <a:br>
              <a:rPr lang="en-US" dirty="0"/>
            </a:br>
            <a:r>
              <a:rPr lang="ar-SA" dirty="0"/>
              <a:t>يَا ذَا الْعِزِّ وَالْبَقَاءِ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CA" dirty="0"/>
              <a:t>O He, Who holds decision and judgement,</a:t>
            </a:r>
          </a:p>
          <a:p>
            <a:r>
              <a:rPr lang="en-CA" dirty="0"/>
              <a:t>O He, Who is glorious and eternal,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6E51D09-4279-5EDB-4449-0565B9F44534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8</a:t>
            </a:r>
            <a:endParaRPr lang="en-CA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عَادِلُ يَا غَاِلبُ</a:t>
            </a:r>
            <a:r>
              <a:rPr lang="en-US" dirty="0"/>
              <a:t> </a:t>
            </a:r>
            <a:r>
              <a:rPr lang="ar-SA" dirty="0"/>
              <a:t>يَا طَاِلبُ يَا وَاهِبُ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Just, O Dominant,</a:t>
            </a:r>
          </a:p>
          <a:p>
            <a:r>
              <a:rPr lang="en-US" dirty="0"/>
              <a:t>O Seeker, O Generous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A88641-63D7-62F0-31BB-C8BB209BCD19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81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سُبْحَانَكَ يَا لا إِلٰهَ إِلاّ أَنْتَ</a:t>
            </a:r>
            <a:br>
              <a:rPr lang="ar-SA" dirty="0"/>
            </a:br>
            <a:r>
              <a:rPr lang="ar-SA" dirty="0"/>
              <a:t>الغَوْثَ </a:t>
            </a:r>
            <a:r>
              <a:rPr lang="ar-SA" dirty="0" err="1"/>
              <a:t>الغَوْثَ</a:t>
            </a:r>
            <a:r>
              <a:rPr lang="ar-SA" dirty="0"/>
              <a:t> خَلِّصْنا مِنَ النّارِ يا رَبِّ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Praise be to You, there is no god but You, </a:t>
            </a:r>
          </a:p>
          <a:p>
            <a:r>
              <a:rPr lang="en-US" dirty="0"/>
              <a:t>[I beseech you for] relief, relief,</a:t>
            </a:r>
          </a:p>
          <a:p>
            <a:r>
              <a:rPr lang="en-US" dirty="0"/>
              <a:t>Protect us from the Fire, O Lord. </a:t>
            </a:r>
          </a:p>
        </p:txBody>
      </p:sp>
    </p:spTree>
    <p:extLst>
      <p:ext uri="{BB962C8B-B14F-4D97-AF65-F5344CB8AC3E}">
        <p14:creationId xmlns:p14="http://schemas.microsoft.com/office/powerpoint/2010/main" val="3349776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مَنْ أَنْعَمَ بِطَوْلِهِ</a:t>
            </a:r>
            <a:br>
              <a:rPr lang="ar-SA" dirty="0"/>
            </a:br>
            <a:r>
              <a:rPr lang="ar-SA" dirty="0"/>
              <a:t>يَا مَنْ أَكْرَمَ بِجُودِهِ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0" y="4495801"/>
            <a:ext cx="12192000" cy="1905000"/>
          </a:xfrm>
        </p:spPr>
        <p:txBody>
          <a:bodyPr/>
          <a:lstStyle/>
          <a:p>
            <a:r>
              <a:rPr lang="en-US" dirty="0"/>
              <a:t>O He, Who graciously bestows His bounties on us,</a:t>
            </a:r>
          </a:p>
          <a:p>
            <a:r>
              <a:rPr lang="en-US" dirty="0"/>
              <a:t>O He, Who </a:t>
            </a:r>
            <a:r>
              <a:rPr lang="en-US" dirty="0" err="1"/>
              <a:t>honours</a:t>
            </a:r>
            <a:r>
              <a:rPr lang="en-US" dirty="0"/>
              <a:t> us with His charity,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0EDCCF1-7923-25E9-503D-ABE544A2D983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82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مَن جَادَ بِلُطْفِهِ</a:t>
            </a:r>
            <a:br>
              <a:rPr lang="en-US" dirty="0"/>
            </a:br>
            <a:r>
              <a:rPr lang="ar-SA" dirty="0"/>
              <a:t>يَا مَن تَعَزَّزَ بِقُدْرَتِهِ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0" y="4495801"/>
            <a:ext cx="12192000" cy="1905000"/>
          </a:xfrm>
        </p:spPr>
        <p:txBody>
          <a:bodyPr/>
          <a:lstStyle/>
          <a:p>
            <a:r>
              <a:rPr lang="en-US" dirty="0"/>
              <a:t>O He, Who rewards us out of His beneficing, </a:t>
            </a:r>
          </a:p>
          <a:p>
            <a:r>
              <a:rPr lang="en-US" dirty="0"/>
              <a:t>O He, Who makes us respectable with His might,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4372A54-19F3-8532-10F7-BDDB2FFCBECF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82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مَن قَدَّرَ بِحِكْمَتِهِ</a:t>
            </a:r>
            <a:br>
              <a:rPr lang="en-US" dirty="0"/>
            </a:br>
            <a:r>
              <a:rPr lang="ar-SA" dirty="0"/>
              <a:t>يَا مَنْ حَكَمَ بِتَدْبِيرِهِ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He, Who predestines with His wisdom,</a:t>
            </a:r>
          </a:p>
          <a:p>
            <a:r>
              <a:rPr lang="en-US" dirty="0"/>
              <a:t>O He, Who judges with His planning,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6E4415C-FC87-7274-C6B4-F313273FABD1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82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مَن دَبَّرَ بِعِلْمِهِ</a:t>
            </a:r>
            <a:br>
              <a:rPr lang="en-US" dirty="0"/>
            </a:br>
            <a:r>
              <a:rPr lang="ar-SA" dirty="0"/>
              <a:t>يَا مَن تَجَاوَزَ بِحِلْمِهِ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He, Who decrees with His knowledge, </a:t>
            </a:r>
          </a:p>
          <a:p>
            <a:r>
              <a:rPr lang="en-US" dirty="0"/>
              <a:t>O He, Who is forbearing with His forbearance,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1B1F5CC-CB43-F181-0D6B-C8553E0A376C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82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مَن دَنَا فِي عُلُوِّهِ</a:t>
            </a:r>
            <a:br>
              <a:rPr lang="en-US" dirty="0"/>
            </a:br>
            <a:r>
              <a:rPr lang="ar-SA" dirty="0"/>
              <a:t>يَا مَنْ عَلاَ فِي دُنُوِّهِ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He, Who is near us in spite of His exaltation, O He, Who is exalted despite His nearness.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28CC96-4EB5-5286-17B6-E268F625BB23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82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سُبْحَانَكَ يَا لا إِلٰهَ إِلاّ أَنْتَ</a:t>
            </a:r>
            <a:br>
              <a:rPr lang="ar-SA" dirty="0"/>
            </a:br>
            <a:r>
              <a:rPr lang="ar-SA" dirty="0"/>
              <a:t>الغَوْثَ </a:t>
            </a:r>
            <a:r>
              <a:rPr lang="ar-SA" dirty="0" err="1"/>
              <a:t>الغَوْثَ</a:t>
            </a:r>
            <a:r>
              <a:rPr lang="ar-SA" dirty="0"/>
              <a:t> خَلِّصْنا مِنَ النّارِ يا رَبِّ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Praise be to You, there is no god but You, </a:t>
            </a:r>
          </a:p>
          <a:p>
            <a:r>
              <a:rPr lang="en-US" dirty="0"/>
              <a:t>[I beseech you for] relief, relief,</a:t>
            </a:r>
          </a:p>
          <a:p>
            <a:r>
              <a:rPr lang="en-US" dirty="0"/>
              <a:t>Protect us from the Fire, O Lord. </a:t>
            </a:r>
          </a:p>
        </p:txBody>
      </p:sp>
    </p:spTree>
    <p:extLst>
      <p:ext uri="{BB962C8B-B14F-4D97-AF65-F5344CB8AC3E}">
        <p14:creationId xmlns:p14="http://schemas.microsoft.com/office/powerpoint/2010/main" val="3225781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مَن يَّخْلُقُ مَا يَشَاءُ</a:t>
            </a:r>
            <a:br>
              <a:rPr lang="en-US" dirty="0"/>
            </a:br>
            <a:r>
              <a:rPr lang="ar-SA" dirty="0"/>
              <a:t>يَا مَن يَّفْعَلُ مَا يَشَاءُ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He, Who creates whatever He wishes,</a:t>
            </a:r>
          </a:p>
          <a:p>
            <a:r>
              <a:rPr lang="en-US" dirty="0"/>
              <a:t>O He, Who does whatever He wishes,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364A5B5-C7B5-6357-D54B-9AF9A1D8BB79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83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مَن يَّهْدِي مَن يَّشَاءُ</a:t>
            </a:r>
            <a:br>
              <a:rPr lang="en-US" dirty="0"/>
            </a:br>
            <a:r>
              <a:rPr lang="ar-SA" dirty="0"/>
              <a:t>يَا مَن يُّضِلُّ مَن يَّشَاءُ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0" y="4495801"/>
            <a:ext cx="12192000" cy="1905000"/>
          </a:xfrm>
        </p:spPr>
        <p:txBody>
          <a:bodyPr/>
          <a:lstStyle/>
          <a:p>
            <a:r>
              <a:rPr lang="en-US" dirty="0"/>
              <a:t>O He, Who guides whomever He wishes,</a:t>
            </a:r>
          </a:p>
          <a:p>
            <a:r>
              <a:rPr lang="en-US" dirty="0"/>
              <a:t>O He, Who leaves astray whomever He wishes,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75BFAC3-5EE1-DCB3-8D5C-13A56BC786CE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83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ذَا الْجُودِ وَالسَّخَاءِ</a:t>
            </a:r>
            <a:br>
              <a:rPr lang="en-US" dirty="0"/>
            </a:br>
            <a:r>
              <a:rPr lang="ar-SA" dirty="0"/>
              <a:t>يَا ذَا الْآلاءِ وَالنَّعْمَاءِ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He, Who is liberal and munificent, </a:t>
            </a:r>
          </a:p>
          <a:p>
            <a:r>
              <a:rPr lang="en-US" dirty="0"/>
              <a:t>O He, Who holds all blessings and bounties,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6394216-5306-3C7D-80EC-592D9A94EB81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8</a:t>
            </a:r>
            <a:endParaRPr lang="en-CA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مَن يُّعَذِّبُ مَن يَّشَاءُ</a:t>
            </a:r>
            <a:br>
              <a:rPr lang="en-US" dirty="0"/>
            </a:br>
            <a:r>
              <a:rPr lang="ar-SA" dirty="0"/>
              <a:t>يَا مَن يَّغْفِرُ لِمَن يَّشَاءُ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He, Who punishes whomever He wishes,</a:t>
            </a:r>
          </a:p>
          <a:p>
            <a:r>
              <a:rPr lang="en-US" dirty="0"/>
              <a:t>O He, Who forgives whomever He wishes,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1F548AC-C515-E02B-427E-E64148178EB3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83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مَن يُّعِزُّ مَن يَّشَاءُ</a:t>
            </a:r>
            <a:br>
              <a:rPr lang="en-US" dirty="0"/>
            </a:br>
            <a:r>
              <a:rPr lang="ar-SA" dirty="0"/>
              <a:t>يَا مَن يُّذِلُّ مَن يَّشَاءُ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He, Who honors whomever He wishes,</a:t>
            </a:r>
          </a:p>
          <a:p>
            <a:r>
              <a:rPr lang="en-US" dirty="0"/>
              <a:t>O He, Who dishonors whomever He wishes,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2651F1B-6C69-399B-8738-B0BB7C89C472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83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مَن يُّصَوِّرُ فِي الأَرْحَامِ مَا يَشَاءُ</a:t>
            </a:r>
            <a:br>
              <a:rPr lang="en-US" dirty="0"/>
            </a:br>
            <a:r>
              <a:rPr lang="ar-SA" dirty="0"/>
              <a:t>يَا مَن يَّخْتَصُّ بِرَحْمَتِهِ مَن يَّشَاءُ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0" y="4495801"/>
            <a:ext cx="12192000" cy="1905000"/>
          </a:xfrm>
        </p:spPr>
        <p:txBody>
          <a:bodyPr/>
          <a:lstStyle/>
          <a:p>
            <a:r>
              <a:rPr lang="en-US" dirty="0"/>
              <a:t>O He, Who fashions in the womb as He wishes,</a:t>
            </a:r>
          </a:p>
          <a:p>
            <a:r>
              <a:rPr lang="en-US" dirty="0"/>
              <a:t>O He, Who chooses for His mercy whoever He wishes.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A6F5CDE-634E-1990-5A1C-BEF1D56115E2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83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سُبْحَانَكَ يَا لا إِلٰهَ إِلاّ أَنْتَ</a:t>
            </a:r>
            <a:br>
              <a:rPr lang="ar-SA" dirty="0"/>
            </a:br>
            <a:r>
              <a:rPr lang="ar-SA" dirty="0"/>
              <a:t>الغَوْثَ </a:t>
            </a:r>
            <a:r>
              <a:rPr lang="ar-SA" dirty="0" err="1"/>
              <a:t>الغَوْثَ</a:t>
            </a:r>
            <a:r>
              <a:rPr lang="ar-SA" dirty="0"/>
              <a:t> خَلِّصْنا مِنَ النّارِ يا رَبِّ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Praise be to You, there is no god but You, </a:t>
            </a:r>
          </a:p>
          <a:p>
            <a:r>
              <a:rPr lang="en-US" dirty="0"/>
              <a:t>[I beseech you for] relief, relief,</a:t>
            </a:r>
          </a:p>
          <a:p>
            <a:r>
              <a:rPr lang="en-US" dirty="0"/>
              <a:t>Protect us from the Fire, O Lord. </a:t>
            </a:r>
          </a:p>
        </p:txBody>
      </p:sp>
    </p:spTree>
    <p:extLst>
      <p:ext uri="{BB962C8B-B14F-4D97-AF65-F5344CB8AC3E}">
        <p14:creationId xmlns:p14="http://schemas.microsoft.com/office/powerpoint/2010/main" val="4028822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مَن لَّمْ يَتَّخِذْ صَاحِبَةً وَّلا وَلَداً</a:t>
            </a:r>
            <a:br>
              <a:rPr lang="en-US" dirty="0"/>
            </a:br>
            <a:r>
              <a:rPr lang="ar-SA" dirty="0"/>
              <a:t>يَا مَن جَعَلَ لِكُلِّ شَيْء قَدْراً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0" y="4495801"/>
            <a:ext cx="12192000" cy="1905000"/>
          </a:xfrm>
        </p:spPr>
        <p:txBody>
          <a:bodyPr/>
          <a:lstStyle/>
          <a:p>
            <a:r>
              <a:rPr lang="en-US" dirty="0"/>
              <a:t>O He, Who has neither wife nor child,</a:t>
            </a:r>
          </a:p>
          <a:p>
            <a:r>
              <a:rPr lang="en-US" dirty="0"/>
              <a:t>O He, Who creates everything in a fixed measure,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F7876C9-C545-CBF1-C080-E17DCBDB62BC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84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مَن لا يُشْرِكُ فِي حُكْمِهِ أَحَداً</a:t>
            </a:r>
            <a:br>
              <a:rPr lang="en-US" dirty="0"/>
            </a:br>
            <a:r>
              <a:rPr lang="ar-SA" dirty="0"/>
              <a:t>يَا مَن جَعَلَ الْمَلائِكَةَ رُسُلاً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He, Who has no partner in His rule,</a:t>
            </a:r>
          </a:p>
          <a:p>
            <a:r>
              <a:rPr lang="en-US" dirty="0"/>
              <a:t>O He, Who appointed angels as messengers,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C3328EE-012B-99B3-AD59-57C506FC1E67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84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مَن جَعَلَ فِي السَّمَاءِ بُرُوجاً</a:t>
            </a:r>
            <a:br>
              <a:rPr lang="ar-SA" dirty="0"/>
            </a:br>
            <a:r>
              <a:rPr lang="ar-SA" dirty="0"/>
              <a:t>يَا مَن جَعَلَ الأَرْضَ قَرَاراً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He, Who made constellations in the heaven, O He, Who made the earth a place of abode,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DB8B82-2D9C-4DC8-FA35-CEA6EE2C2584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84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مَنْ خَلَقَ مِنَ الْمَاءِ بَشَراً</a:t>
            </a:r>
            <a:br>
              <a:rPr lang="en-US" dirty="0"/>
            </a:br>
            <a:r>
              <a:rPr lang="ar-SA" dirty="0"/>
              <a:t>يَا مَن جَعَلَ لِكُلِّ شَيْء أَمَداً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He, Who created man from water,</a:t>
            </a:r>
          </a:p>
          <a:p>
            <a:r>
              <a:rPr lang="en-US" dirty="0"/>
              <a:t>O He, Who fixed a period for everything,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6CEA4EA-F628-088B-AD53-21632BDC9AB5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84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مَنْ أَحَاطَ بِكُلِّ شَيْء عِلْماً</a:t>
            </a:r>
            <a:br>
              <a:rPr lang="en-US" dirty="0"/>
            </a:br>
            <a:r>
              <a:rPr lang="ar-SA" dirty="0"/>
              <a:t>يَا مَنْ أَحْصَى كُلَّ شَيْء عَدَداً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0" y="4495801"/>
            <a:ext cx="12192000" cy="1905000"/>
          </a:xfrm>
        </p:spPr>
        <p:txBody>
          <a:bodyPr/>
          <a:lstStyle/>
          <a:p>
            <a:r>
              <a:rPr lang="en-US" dirty="0"/>
              <a:t>O He, Whose knowledge encompasses everything,</a:t>
            </a:r>
          </a:p>
          <a:p>
            <a:r>
              <a:rPr lang="en-US" dirty="0"/>
              <a:t>O He, Who knows the number and quantity of everything.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4B1E75E-EEEE-670C-9EB1-ED3B47CC8C1F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84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سُبْحَانَكَ يَا لا إِلٰهَ إِلاّ أَنْتَ</a:t>
            </a:r>
            <a:br>
              <a:rPr lang="ar-SA" dirty="0"/>
            </a:br>
            <a:r>
              <a:rPr lang="ar-SA" dirty="0"/>
              <a:t>الغَوْثَ </a:t>
            </a:r>
            <a:r>
              <a:rPr lang="ar-SA" dirty="0" err="1"/>
              <a:t>الغَوْثَ</a:t>
            </a:r>
            <a:r>
              <a:rPr lang="ar-SA" dirty="0"/>
              <a:t> خَلِّصْنا مِنَ النّارِ يا رَبِّ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Praise be to You, there is no god but You, </a:t>
            </a:r>
          </a:p>
          <a:p>
            <a:r>
              <a:rPr lang="en-US" dirty="0"/>
              <a:t>[I beseech you for] relief, relief,</a:t>
            </a:r>
          </a:p>
          <a:p>
            <a:r>
              <a:rPr lang="en-US" dirty="0"/>
              <a:t>Protect us from the Fire, O Lord. </a:t>
            </a:r>
          </a:p>
        </p:txBody>
      </p:sp>
    </p:spTree>
    <p:extLst>
      <p:ext uri="{BB962C8B-B14F-4D97-AF65-F5344CB8AC3E}">
        <p14:creationId xmlns:p14="http://schemas.microsoft.com/office/powerpoint/2010/main" val="830942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سُبْحَانَكَ يَا لا إِلٰهَ إِلاّ أَنْتَ</a:t>
            </a:r>
            <a:br>
              <a:rPr lang="ar-SA" dirty="0"/>
            </a:br>
            <a:r>
              <a:rPr lang="ar-SA" dirty="0"/>
              <a:t>الغَوْثَ </a:t>
            </a:r>
            <a:r>
              <a:rPr lang="ar-SA" dirty="0" err="1"/>
              <a:t>الغَوْثَ</a:t>
            </a:r>
            <a:r>
              <a:rPr lang="ar-SA" dirty="0"/>
              <a:t> خَلِّصْنا مِنَ النّارِ يا رَبِّ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Praise be to You, there is no god but You, </a:t>
            </a:r>
          </a:p>
          <a:p>
            <a:r>
              <a:rPr lang="en-US" dirty="0"/>
              <a:t>[I beseech you for] relief, relief,</a:t>
            </a:r>
          </a:p>
          <a:p>
            <a:r>
              <a:rPr lang="en-US" dirty="0"/>
              <a:t>Protect us from the Fire, O Lord. </a:t>
            </a:r>
          </a:p>
        </p:txBody>
      </p:sp>
    </p:spTree>
    <p:extLst>
      <p:ext uri="{BB962C8B-B14F-4D97-AF65-F5344CB8AC3E}">
        <p14:creationId xmlns:p14="http://schemas.microsoft.com/office/powerpoint/2010/main" val="1793295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اللَّهُمَّ إِنِّي أَسْألُكَ بِاسْمِكَ</a:t>
            </a:r>
            <a:r>
              <a:rPr lang="en-US" dirty="0"/>
              <a:t> </a:t>
            </a:r>
            <a:r>
              <a:rPr lang="ar-SA" dirty="0"/>
              <a:t>يَا أَوَّلُ يَا آخِرُ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Allah, verily I beseech You in Your name:</a:t>
            </a:r>
          </a:p>
          <a:p>
            <a:r>
              <a:rPr lang="en-US" dirty="0"/>
              <a:t>O First, O Last,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9D83049-EEC4-6FE9-BC42-C078DC68152E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85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ظَاهِرُ يَا بَاطِنُ</a:t>
            </a:r>
            <a:r>
              <a:rPr lang="en-US" dirty="0"/>
              <a:t> </a:t>
            </a:r>
            <a:r>
              <a:rPr lang="ar-SA" dirty="0"/>
              <a:t>يَا بَرُّ يَا حَقُّ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Manifest, O Hidden,</a:t>
            </a:r>
          </a:p>
          <a:p>
            <a:r>
              <a:rPr lang="en-US" dirty="0"/>
              <a:t>O Virtuous, O Right,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75BFB80-9F34-9CDC-1C38-A13925833A52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85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فَرْدُ يَا وِتْرُ</a:t>
            </a:r>
            <a:r>
              <a:rPr lang="en-US" dirty="0"/>
              <a:t> </a:t>
            </a:r>
            <a:r>
              <a:rPr lang="ar-SA" dirty="0"/>
              <a:t>يَا صَمَدُ يَا سَرْمَدُ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He, O Unique,</a:t>
            </a:r>
          </a:p>
          <a:p>
            <a:r>
              <a:rPr lang="en-US" dirty="0"/>
              <a:t>O Independent, O Eternal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B6B321F-8E30-ECEB-2B26-48BFE3870F92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85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سُبْحَانَكَ يَا لا إِلٰهَ إِلاّ أَنْتَ</a:t>
            </a:r>
            <a:br>
              <a:rPr lang="ar-SA" dirty="0"/>
            </a:br>
            <a:r>
              <a:rPr lang="ar-SA" dirty="0"/>
              <a:t>الغَوْثَ </a:t>
            </a:r>
            <a:r>
              <a:rPr lang="ar-SA" dirty="0" err="1"/>
              <a:t>الغَوْثَ</a:t>
            </a:r>
            <a:r>
              <a:rPr lang="ar-SA" dirty="0"/>
              <a:t> خَلِّصْنا مِنَ النّارِ يا رَبِّ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Praise be to You, there is no god but You, </a:t>
            </a:r>
          </a:p>
          <a:p>
            <a:r>
              <a:rPr lang="en-US" dirty="0"/>
              <a:t>[I beseech you for] relief, relief,</a:t>
            </a:r>
          </a:p>
          <a:p>
            <a:r>
              <a:rPr lang="en-US" dirty="0"/>
              <a:t>Protect us from the Fire, O Lord. </a:t>
            </a:r>
          </a:p>
        </p:txBody>
      </p:sp>
    </p:spTree>
    <p:extLst>
      <p:ext uri="{BB962C8B-B14F-4D97-AF65-F5344CB8AC3E}">
        <p14:creationId xmlns:p14="http://schemas.microsoft.com/office/powerpoint/2010/main" val="683832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خَيْرَ مَعْرُوف عُرِفَ</a:t>
            </a:r>
            <a:br>
              <a:rPr lang="ar-SA" dirty="0"/>
            </a:br>
            <a:r>
              <a:rPr lang="ar-SA" dirty="0"/>
              <a:t>يَا أَفْضَلَ مَعْبُود عُبِدَ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Best recognized of all the recognized,</a:t>
            </a:r>
          </a:p>
          <a:p>
            <a:r>
              <a:rPr lang="en-US" dirty="0"/>
              <a:t>O Best of all to be worshipped,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C45E09D-E63C-176E-11FD-B51803D844C6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86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أَجَلَّ مَشْكُور شُكِرَ</a:t>
            </a:r>
            <a:br>
              <a:rPr lang="en-US" dirty="0"/>
            </a:br>
            <a:r>
              <a:rPr lang="ar-SA" dirty="0"/>
              <a:t>يَا أَعَزَّ مَذْكُور ذُكِرَ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0" y="4495801"/>
            <a:ext cx="12192000" cy="1905000"/>
          </a:xfrm>
        </p:spPr>
        <p:txBody>
          <a:bodyPr/>
          <a:lstStyle/>
          <a:p>
            <a:r>
              <a:rPr lang="en-US" dirty="0"/>
              <a:t>O Greatest of those to whom thanks are due,</a:t>
            </a:r>
          </a:p>
          <a:p>
            <a:r>
              <a:rPr lang="en-US" dirty="0"/>
              <a:t>O Most remembered of all who are remembered,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E901125-A61F-B983-AAFA-C0B66ECB4645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86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أَعْلَى مَحْمُود حُمِدَ</a:t>
            </a:r>
            <a:br>
              <a:rPr lang="ar-SA" dirty="0"/>
            </a:br>
            <a:r>
              <a:rPr lang="ar-SA" dirty="0"/>
              <a:t>يَا أَقْدَمَ مَوْجُود طُلِبَ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Most praiseworthy of all those who are praised, O Eternal Existent who is sought,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D63A6E-A30C-CDF3-9E10-41B8E6CF7860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86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أَرْفَعَ مَوْصُوف وُصِفَ</a:t>
            </a:r>
            <a:br>
              <a:rPr lang="en-US" dirty="0"/>
            </a:br>
            <a:r>
              <a:rPr lang="ar-SA" dirty="0"/>
              <a:t>يَا أَكْبَرَ مَقْصُود قُصِدَ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0" y="4495801"/>
            <a:ext cx="12192000" cy="1905000"/>
          </a:xfrm>
        </p:spPr>
        <p:txBody>
          <a:bodyPr/>
          <a:lstStyle/>
          <a:p>
            <a:r>
              <a:rPr lang="en-US" dirty="0"/>
              <a:t>O Highest of those who are praised,</a:t>
            </a:r>
          </a:p>
          <a:p>
            <a:r>
              <a:rPr lang="en-US" dirty="0"/>
              <a:t>O Greatest of the purposes which are striven for,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A94B8AE-E72D-9AB7-DF31-C0B281B50414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86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أَكْرَمَ مَسْؤُول سُئِلَ</a:t>
            </a:r>
            <a:br>
              <a:rPr lang="en-US" dirty="0"/>
            </a:br>
            <a:r>
              <a:rPr lang="ar-SA" dirty="0"/>
              <a:t>يَا أَشْرَفَ مَحْبُوب عُلِمَ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Most liberal giver who is requested,</a:t>
            </a:r>
          </a:p>
          <a:p>
            <a:r>
              <a:rPr lang="en-US" dirty="0"/>
              <a:t>O Noblest Friend who is known.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C12CFBA-73F7-9B55-EBA8-5D34CA04173A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86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سُبْحَانَكَ يَا لا إِلٰهَ إِلاّ أَنْتَ</a:t>
            </a:r>
            <a:br>
              <a:rPr lang="ar-SA" dirty="0"/>
            </a:br>
            <a:r>
              <a:rPr lang="ar-SA" dirty="0"/>
              <a:t>الغَوْثَ </a:t>
            </a:r>
            <a:r>
              <a:rPr lang="ar-SA" dirty="0" err="1"/>
              <a:t>الغَوْثَ</a:t>
            </a:r>
            <a:r>
              <a:rPr lang="ar-SA" dirty="0"/>
              <a:t> خَلِّصْنا مِنَ النّارِ يا رَبِّ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Praise be to You, there is no god but You, </a:t>
            </a:r>
          </a:p>
          <a:p>
            <a:r>
              <a:rPr lang="en-US" dirty="0"/>
              <a:t>[I beseech you for] relief, relief,</a:t>
            </a:r>
          </a:p>
          <a:p>
            <a:r>
              <a:rPr lang="en-US" dirty="0"/>
              <a:t>Protect us from the Fire, O Lord. </a:t>
            </a:r>
          </a:p>
        </p:txBody>
      </p:sp>
    </p:spTree>
    <p:extLst>
      <p:ext uri="{BB962C8B-B14F-4D97-AF65-F5344CB8AC3E}">
        <p14:creationId xmlns:p14="http://schemas.microsoft.com/office/powerpoint/2010/main" val="383972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اَللّٰهُمَّ إِنِّي أَسْأَلُكَ بِاسْمِكَ</a:t>
            </a:r>
            <a:r>
              <a:rPr lang="en-US" dirty="0"/>
              <a:t> </a:t>
            </a:r>
            <a:r>
              <a:rPr lang="ar-SA" dirty="0"/>
              <a:t>يَا مَانِعُ يَا دَافِعُ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Allah, verily I beseech You in Your name: O Preventer of misfortune, O </a:t>
            </a:r>
            <a:r>
              <a:rPr lang="en-US" dirty="0" err="1"/>
              <a:t>Repeller</a:t>
            </a:r>
            <a:r>
              <a:rPr lang="en-US" dirty="0"/>
              <a:t> of calamities.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774B58-4694-C0F6-2A99-53A94B7A672F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9</a:t>
            </a:r>
            <a:endParaRPr lang="en-CA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حَبِيبَ الْبَاكِينَ</a:t>
            </a:r>
            <a:br>
              <a:rPr lang="en-US" dirty="0"/>
            </a:br>
            <a:r>
              <a:rPr lang="ar-SA" dirty="0"/>
              <a:t>يَا سَيِّدَ المُتَوَكِّلِينَ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Friend of those who weep,</a:t>
            </a:r>
          </a:p>
          <a:p>
            <a:r>
              <a:rPr lang="en-US" dirty="0"/>
              <a:t>O Refuge of those who trust in Him,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BE525A-7C22-B590-092A-B2E5B2EEE45E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87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هَادِي الْمُضِلِّينَ</a:t>
            </a:r>
            <a:br>
              <a:rPr lang="en-US" dirty="0"/>
            </a:br>
            <a:r>
              <a:rPr lang="ar-SA" dirty="0"/>
              <a:t>يَا وَلِيَّ الْمُؤْمِنِينَ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Guide of the misguided,</a:t>
            </a:r>
          </a:p>
          <a:p>
            <a:r>
              <a:rPr lang="en-US" dirty="0"/>
              <a:t>O Master of the faithful,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2F4C86-BB75-F822-A16B-8AC9A41ECC8C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87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أَنِيسَ الذَّاكِرِينَ</a:t>
            </a:r>
            <a:br>
              <a:rPr lang="en-US" dirty="0"/>
            </a:br>
            <a:r>
              <a:rPr lang="ar-SA" dirty="0"/>
              <a:t>يَا مَفْزَعَ الْمَلْهُوفِينَ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Friend of worshippers,</a:t>
            </a:r>
          </a:p>
          <a:p>
            <a:r>
              <a:rPr lang="en-US" dirty="0"/>
              <a:t>O Shelter of the sorrowful,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672F736-EDBB-3E29-9553-3AFA01F65B7E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87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مُنجِي الصَّادِقِينَ</a:t>
            </a:r>
            <a:br>
              <a:rPr lang="en-US" dirty="0"/>
            </a:br>
            <a:r>
              <a:rPr lang="ar-SA" dirty="0"/>
              <a:t>يَا أَقْدَرَ القَادِرِينَ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Redeemer of the truthful,</a:t>
            </a:r>
          </a:p>
          <a:p>
            <a:r>
              <a:rPr lang="en-US" dirty="0"/>
              <a:t>O Mightiest of all,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F73B03A-1929-2F32-55C6-CC7F3DDEEDDC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87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أَعْلَمَ العَالِمِينَ</a:t>
            </a:r>
            <a:br>
              <a:rPr lang="en-US" dirty="0"/>
            </a:br>
            <a:r>
              <a:rPr lang="ar-SA" dirty="0"/>
              <a:t>يَا إِلَهَ الْخَلْقِ أَجْمَعِينَ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the most Knowledgeable of all beings.</a:t>
            </a:r>
          </a:p>
          <a:p>
            <a:r>
              <a:rPr lang="en-US" dirty="0"/>
              <a:t>O Allah of the entire Creation,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50E4535-6425-6C16-D918-DDB76C58115A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87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سُبْحَانَكَ يَا لا إِلٰهَ إِلاّ أَنْتَ</a:t>
            </a:r>
            <a:br>
              <a:rPr lang="ar-SA" dirty="0"/>
            </a:br>
            <a:r>
              <a:rPr lang="ar-SA" dirty="0"/>
              <a:t>الغَوْثَ </a:t>
            </a:r>
            <a:r>
              <a:rPr lang="ar-SA" dirty="0" err="1"/>
              <a:t>الغَوْثَ</a:t>
            </a:r>
            <a:r>
              <a:rPr lang="ar-SA" dirty="0"/>
              <a:t> خَلِّصْنا مِنَ النّارِ يا رَبِّ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Praise be to You, there is no god but You, </a:t>
            </a:r>
          </a:p>
          <a:p>
            <a:r>
              <a:rPr lang="en-US" dirty="0"/>
              <a:t>[I beseech you for] relief, relief,</a:t>
            </a:r>
          </a:p>
          <a:p>
            <a:r>
              <a:rPr lang="en-US" dirty="0"/>
              <a:t>Protect us from the Fire, O Lord. </a:t>
            </a:r>
          </a:p>
        </p:txBody>
      </p:sp>
    </p:spTree>
    <p:extLst>
      <p:ext uri="{BB962C8B-B14F-4D97-AF65-F5344CB8AC3E}">
        <p14:creationId xmlns:p14="http://schemas.microsoft.com/office/powerpoint/2010/main" val="4066557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مَنْ عَلاَ فَقَهَرَ</a:t>
            </a:r>
            <a:br>
              <a:rPr lang="ar-SA" dirty="0"/>
            </a:br>
            <a:r>
              <a:rPr lang="ar-SA" dirty="0"/>
              <a:t>يَا مَن مَّلَكَ فَقَدَرَ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He, Who is high and dominant,</a:t>
            </a:r>
          </a:p>
          <a:p>
            <a:r>
              <a:rPr lang="en-US" dirty="0"/>
              <a:t>O He, Who is masterful and powerful,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F2B7B2-D97C-C07A-BCF5-F97B861A38A5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88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مَنْ بَطَنَ فَخَبَرَ</a:t>
            </a:r>
            <a:br>
              <a:rPr lang="ar-SA" dirty="0"/>
            </a:br>
            <a:r>
              <a:rPr lang="ar-SA" dirty="0"/>
              <a:t>يَا مَنْ عُبِدَ فَشَكَرَ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0" y="4495801"/>
            <a:ext cx="12192000" cy="1905000"/>
          </a:xfrm>
        </p:spPr>
        <p:txBody>
          <a:bodyPr/>
          <a:lstStyle/>
          <a:p>
            <a:r>
              <a:rPr lang="en-US" dirty="0"/>
              <a:t>O He, Who is hidden and aware,</a:t>
            </a:r>
          </a:p>
          <a:p>
            <a:r>
              <a:rPr lang="en-US" dirty="0"/>
              <a:t>O He, Who is worshipped and who appreciates,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415A15-468B-FD26-324D-958A6A6DBCB3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88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مَنْ عُصِي فَغَفَرَ</a:t>
            </a:r>
            <a:br>
              <a:rPr lang="en-US" dirty="0"/>
            </a:br>
            <a:r>
              <a:rPr lang="ar-SA" dirty="0"/>
              <a:t>يَا مَن لا تَحْوِيهِ الْفِكَرُ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He, Who is disobeyed and yet forgives,</a:t>
            </a:r>
          </a:p>
          <a:p>
            <a:r>
              <a:rPr lang="en-US" dirty="0"/>
              <a:t>O He, Whom thought cannot encompass,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056658-6E45-5E92-CA47-5014CCA949C6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88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مَن لا يُدْرِكُهُ بَصَرٌ</a:t>
            </a:r>
            <a:br>
              <a:rPr lang="ar-SA" dirty="0"/>
            </a:br>
            <a:r>
              <a:rPr lang="ar-SA" dirty="0"/>
              <a:t>يَا مَن لا يَخْفَى عَلَيْهِ أثَرٌ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He, Whom eyes cannot see,</a:t>
            </a:r>
          </a:p>
          <a:p>
            <a:r>
              <a:rPr lang="en-US" dirty="0"/>
              <a:t>O He, from Whom nothing is concealed,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55D3C4-4214-ED78-932A-EF9A1C35FB88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88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رَافِعُ يَا صَانِعُ</a:t>
            </a:r>
            <a:r>
              <a:rPr lang="en-US" dirty="0"/>
              <a:t> </a:t>
            </a:r>
            <a:r>
              <a:rPr lang="ar-SA" dirty="0"/>
              <a:t>يَا نَافِعُ يَا سَامِعُ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Elevator of rank, O Fashioner, O Benefiter O Hearer,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6BAE0B1-C12A-E5EF-A5BA-3EA91416B385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9</a:t>
            </a:r>
            <a:endParaRPr lang="en-CA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رَازِقَ الْبَشَرِ</a:t>
            </a:r>
            <a:br>
              <a:rPr lang="en-US" dirty="0"/>
            </a:br>
            <a:r>
              <a:rPr lang="ar-SA" dirty="0"/>
              <a:t>يَا مُقَدِّرَ كُلِّ قَدَر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Provider of Sustenance to mankind,</a:t>
            </a:r>
          </a:p>
          <a:p>
            <a:r>
              <a:rPr lang="en-US" dirty="0"/>
              <a:t>O He, Who ordained all destinies.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4B58EB1-8A1B-7F15-9CB6-8FED019D9850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88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سُبْحَانَكَ يَا لا إِلٰهَ إِلاّ أَنْتَ</a:t>
            </a:r>
            <a:br>
              <a:rPr lang="ar-SA" dirty="0"/>
            </a:br>
            <a:r>
              <a:rPr lang="ar-SA" dirty="0"/>
              <a:t>الغَوْثَ </a:t>
            </a:r>
            <a:r>
              <a:rPr lang="ar-SA" dirty="0" err="1"/>
              <a:t>الغَوْثَ</a:t>
            </a:r>
            <a:r>
              <a:rPr lang="ar-SA" dirty="0"/>
              <a:t> خَلِّصْنا مِنَ النّارِ يا رَبِّ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Praise be to You, there is no god but You, </a:t>
            </a:r>
          </a:p>
          <a:p>
            <a:r>
              <a:rPr lang="en-US" dirty="0"/>
              <a:t>[I beseech you for] relief, relief,</a:t>
            </a:r>
          </a:p>
          <a:p>
            <a:r>
              <a:rPr lang="en-US" dirty="0"/>
              <a:t>Protect us from the Fire, O Lord. </a:t>
            </a:r>
          </a:p>
        </p:txBody>
      </p:sp>
    </p:spTree>
    <p:extLst>
      <p:ext uri="{BB962C8B-B14F-4D97-AF65-F5344CB8AC3E}">
        <p14:creationId xmlns:p14="http://schemas.microsoft.com/office/powerpoint/2010/main" val="5550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اللَّهُمَّ إِنِّي أَسْألُكَ بِاسْمِكَ</a:t>
            </a:r>
            <a:r>
              <a:rPr lang="en-US" dirty="0"/>
              <a:t> </a:t>
            </a:r>
            <a:r>
              <a:rPr lang="ar-SA" dirty="0"/>
              <a:t>يَا حَافِظُ يَا بَارِئُ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Allah, verily I beseech You in Your name:</a:t>
            </a:r>
          </a:p>
          <a:p>
            <a:r>
              <a:rPr lang="en-US" dirty="0"/>
              <a:t>O Protector, O Maker,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5BFD314-BEDD-9769-7B9F-902DD49126F7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89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ذَارِئُ يَا بَاذِخُ</a:t>
            </a:r>
            <a:r>
              <a:rPr lang="en-US" dirty="0"/>
              <a:t> </a:t>
            </a:r>
            <a:r>
              <a:rPr lang="ar-SA" dirty="0"/>
              <a:t>يَا فَارِجُ يَا فَاتِحُ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Creator, O All-generous,</a:t>
            </a:r>
          </a:p>
          <a:p>
            <a:r>
              <a:rPr lang="en-US" dirty="0"/>
              <a:t>O Revealer, O Victorious,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59F64E-95B1-3B01-E72D-C54A4D6F643D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89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كَاشِفُ يَا ضَامِنُ</a:t>
            </a:r>
            <a:r>
              <a:rPr lang="en-US" dirty="0"/>
              <a:t> </a:t>
            </a:r>
            <a:r>
              <a:rPr lang="ar-SA" dirty="0"/>
              <a:t>يَا آمِرُ يَا نَاهِي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Disclosers, O Guarantor,</a:t>
            </a:r>
          </a:p>
          <a:p>
            <a:r>
              <a:rPr lang="en-US" dirty="0"/>
              <a:t>O Commander, O </a:t>
            </a:r>
            <a:r>
              <a:rPr lang="en-US" dirty="0" err="1"/>
              <a:t>Prohibiter</a:t>
            </a:r>
            <a:r>
              <a:rPr lang="en-US" dirty="0"/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32D05C-9DA0-1F7E-6275-9EEA4FA1713C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89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سُبْحَانَكَ يَا لا إِلٰهَ إِلاّ أَنْتَ</a:t>
            </a:r>
            <a:br>
              <a:rPr lang="ar-SA" dirty="0"/>
            </a:br>
            <a:r>
              <a:rPr lang="ar-SA" dirty="0"/>
              <a:t>الغَوْثَ </a:t>
            </a:r>
            <a:r>
              <a:rPr lang="ar-SA" dirty="0" err="1"/>
              <a:t>الغَوْثَ</a:t>
            </a:r>
            <a:r>
              <a:rPr lang="ar-SA" dirty="0"/>
              <a:t> خَلِّصْنا مِنَ النّارِ يا رَبِّ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Praise be to You, there is no god but You, </a:t>
            </a:r>
          </a:p>
          <a:p>
            <a:r>
              <a:rPr lang="en-US" dirty="0"/>
              <a:t>[I beseech you for] relief, relief,</a:t>
            </a:r>
          </a:p>
          <a:p>
            <a:r>
              <a:rPr lang="en-US" dirty="0"/>
              <a:t>Protect us from the Fire, O Lord. </a:t>
            </a:r>
          </a:p>
        </p:txBody>
      </p:sp>
    </p:spTree>
    <p:extLst>
      <p:ext uri="{BB962C8B-B14F-4D97-AF65-F5344CB8AC3E}">
        <p14:creationId xmlns:p14="http://schemas.microsoft.com/office/powerpoint/2010/main" val="2272839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مَن لا يَعْلَمُ الْغَيْبَ إِلاَّ هُوَ</a:t>
            </a:r>
            <a:br>
              <a:rPr lang="en-US" dirty="0"/>
            </a:br>
            <a:r>
              <a:rPr lang="ar-SA" dirty="0"/>
              <a:t>يَا مَن لا يَصْرِفُ السُّوءَ إِلاَّ هُوَ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0" y="4495801"/>
            <a:ext cx="12192000" cy="1905000"/>
          </a:xfrm>
        </p:spPr>
        <p:txBody>
          <a:bodyPr/>
          <a:lstStyle/>
          <a:p>
            <a:r>
              <a:rPr lang="en-US" dirty="0"/>
              <a:t>O He, besides Whom no one knows the secrets,</a:t>
            </a:r>
          </a:p>
          <a:p>
            <a:r>
              <a:rPr lang="en-US" dirty="0"/>
              <a:t>O He, besides Whom no one drives away calamities,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C42C3B6-83EE-BA17-EAB1-0FCA7138AFA5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90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مَن لا يَخْلُقُ الْخَلْقَ إِلاَّ هُوَ</a:t>
            </a:r>
            <a:br>
              <a:rPr lang="ar-SA" dirty="0"/>
            </a:br>
            <a:r>
              <a:rPr lang="ar-SA" dirty="0"/>
              <a:t>يَا مَن لا يَغْفِرُ الذَّنْبَ إِلاَّ هُوَ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He, besides Whom no one creates,</a:t>
            </a:r>
          </a:p>
          <a:p>
            <a:r>
              <a:rPr lang="en-US" dirty="0"/>
              <a:t>O He, besides Whom no one forgives sins,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20AB5-1059-BC5B-0F77-95815811126B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90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مَن لا يُتِمُّ النِّعْمَةَ إِلاَّ هُوَ</a:t>
            </a:r>
            <a:br>
              <a:rPr lang="en-US" dirty="0"/>
            </a:br>
            <a:r>
              <a:rPr lang="ar-SA" dirty="0"/>
              <a:t>يَا مَن لا يُقَلِّبُ الْقُلُوبَ إِلاَّ هُوَ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0" y="4495801"/>
            <a:ext cx="12192000" cy="1905000"/>
          </a:xfrm>
        </p:spPr>
        <p:txBody>
          <a:bodyPr/>
          <a:lstStyle/>
          <a:p>
            <a:r>
              <a:rPr lang="en-US" dirty="0"/>
              <a:t>O He, besides Whom no one perfects the bounties,</a:t>
            </a:r>
          </a:p>
          <a:p>
            <a:r>
              <a:rPr lang="en-US" dirty="0"/>
              <a:t>O He, besides Whom no one transforms hearts,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25AF21C-4C63-F250-F03B-9573688A6AB1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90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مَن لا يُدَبِّرُ الأَمْرَ إِلاَّ هُو</a:t>
            </a:r>
            <a:br>
              <a:rPr lang="ar-SA" dirty="0"/>
            </a:br>
            <a:r>
              <a:rPr lang="ar-SA" dirty="0"/>
              <a:t>يَا مَن لا يُنَزِّلُ الْغَيْثَ إِلاَّ هُوَ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He, besides Whom no one manages affairs, O He, besides Whom no one holds the reins,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AFD4651-145B-F7EE-5752-8C17B3E92242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90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رَحْمٰنُ يَا رَحِيمُ</a:t>
            </a:r>
            <a:r>
              <a:rPr lang="en-US" dirty="0"/>
              <a:t> </a:t>
            </a:r>
            <a:r>
              <a:rPr lang="ar-SA" dirty="0"/>
              <a:t>يَا كَرِيمُ يَا مُقِيمُ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Most Merciful, O Most Compassionate, </a:t>
            </a:r>
          </a:p>
          <a:p>
            <a:r>
              <a:rPr lang="en-US" dirty="0"/>
              <a:t>O Most Generous, O Self-Subsisting,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8F0219B-9397-8746-ABF3-1CCDB3D914FA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1</a:t>
            </a:r>
            <a:endParaRPr lang="en-CA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جَامِعُ يَا شَافِعُ</a:t>
            </a:r>
            <a:r>
              <a:rPr lang="en-US" dirty="0"/>
              <a:t> </a:t>
            </a:r>
            <a:r>
              <a:rPr lang="ar-SA" dirty="0"/>
              <a:t>يَا وَاسِعُ يَا مُوسِعُ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Aggregator, O Intercessor, </a:t>
            </a:r>
          </a:p>
          <a:p>
            <a:r>
              <a:rPr lang="en-US" dirty="0"/>
              <a:t>O Magnanimous, O Increaser.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FDEBA8A-665A-7835-B197-9F5D7124277C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9</a:t>
            </a:r>
            <a:endParaRPr lang="en-CA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مَن لا يَبْسُطُ الرِّزْقَ إِلاَّ هُوَ</a:t>
            </a:r>
            <a:br>
              <a:rPr lang="ar-SA" dirty="0"/>
            </a:br>
            <a:r>
              <a:rPr lang="ar-SA" dirty="0"/>
              <a:t>يَا مَن لا يُحْيِي الْمَوْتَى إِلاَّ هُوَ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0" y="4495801"/>
            <a:ext cx="12192000" cy="1905000"/>
          </a:xfrm>
        </p:spPr>
        <p:txBody>
          <a:bodyPr/>
          <a:lstStyle/>
          <a:p>
            <a:r>
              <a:rPr lang="en-US" dirty="0"/>
              <a:t>O He, besides Whom no one increases sustenance,</a:t>
            </a:r>
          </a:p>
          <a:p>
            <a:r>
              <a:rPr lang="en-US" dirty="0"/>
              <a:t>O He, besides Whom no one revives the dead.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2B0D56A-F8A1-4193-D105-BF9A15D5A57C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90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سُبْحَانَكَ يَا لا إِلٰهَ إِلاّ أَنْتَ</a:t>
            </a:r>
            <a:br>
              <a:rPr lang="ar-SA" dirty="0"/>
            </a:br>
            <a:r>
              <a:rPr lang="ar-SA" dirty="0"/>
              <a:t>الغَوْثَ </a:t>
            </a:r>
            <a:r>
              <a:rPr lang="ar-SA" dirty="0" err="1"/>
              <a:t>الغَوْثَ</a:t>
            </a:r>
            <a:r>
              <a:rPr lang="ar-SA" dirty="0"/>
              <a:t> خَلِّصْنا مِنَ النّارِ يا رَبِّ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Praise be to You, there is no god but You, </a:t>
            </a:r>
          </a:p>
          <a:p>
            <a:r>
              <a:rPr lang="en-US" dirty="0"/>
              <a:t>[I beseech you for] relief, relief,</a:t>
            </a:r>
          </a:p>
          <a:p>
            <a:r>
              <a:rPr lang="en-US" dirty="0"/>
              <a:t>Protect us from the Fire, O Lord. </a:t>
            </a:r>
          </a:p>
        </p:txBody>
      </p:sp>
    </p:spTree>
    <p:extLst>
      <p:ext uri="{BB962C8B-B14F-4D97-AF65-F5344CB8AC3E}">
        <p14:creationId xmlns:p14="http://schemas.microsoft.com/office/powerpoint/2010/main" val="4108508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مُعِينَ الضُّعَفَاءِ</a:t>
            </a:r>
            <a:br>
              <a:rPr lang="ar-IQ" dirty="0"/>
            </a:br>
            <a:r>
              <a:rPr lang="ar-SA" dirty="0"/>
              <a:t>يَا صَاحِبَ الْغُرَبَاءِ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Helper of the weak,</a:t>
            </a:r>
          </a:p>
          <a:p>
            <a:r>
              <a:rPr lang="en-US" dirty="0"/>
              <a:t>O Companion of the strangers,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6B9EB9B-28C4-1699-2326-AC96DA928D06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91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نَاصِرَ الأَوْلِيَاءِ</a:t>
            </a:r>
            <a:br>
              <a:rPr lang="ar-IQ" dirty="0"/>
            </a:br>
            <a:r>
              <a:rPr lang="ar-SA" dirty="0"/>
              <a:t>يَا قَاهِرَ الأَعْدَاءِ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Helper of [His] friends,</a:t>
            </a:r>
          </a:p>
          <a:p>
            <a:r>
              <a:rPr lang="en-US" dirty="0"/>
              <a:t>O </a:t>
            </a:r>
            <a:r>
              <a:rPr lang="en-US" dirty="0" err="1"/>
              <a:t>Overpowerer</a:t>
            </a:r>
            <a:r>
              <a:rPr lang="en-US" dirty="0"/>
              <a:t> of the enemies,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0FC946C-E4F3-6675-B944-D633BC330A4A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91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رَافِعَ السَّمَاءِ</a:t>
            </a:r>
            <a:br>
              <a:rPr lang="ar-IQ" dirty="0"/>
            </a:br>
            <a:r>
              <a:rPr lang="ar-SA" dirty="0"/>
              <a:t>يَا أَنِيسَ الأَصْفِيَاءِ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Elevator of the sky,</a:t>
            </a:r>
          </a:p>
          <a:p>
            <a:r>
              <a:rPr lang="en-US" dirty="0"/>
              <a:t>O Genial to the chosen ones,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F7BE936-C706-0475-B2EC-9E69D6620DB5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91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حَبِيبَ الأَتْقِيَاءِ</a:t>
            </a:r>
            <a:br>
              <a:rPr lang="ar-IQ" dirty="0"/>
            </a:br>
            <a:r>
              <a:rPr lang="ar-SA" dirty="0"/>
              <a:t>يَا كَنزَ الْفُقَرَاءِ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Friend of the pious,</a:t>
            </a:r>
          </a:p>
          <a:p>
            <a:r>
              <a:rPr lang="en-US" dirty="0"/>
              <a:t>O Treasure of the indigent,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B1221C5-96CC-2B09-CAA9-7CEC35F28C55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91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إِلَهَ الأَغْنِيَاءِ</a:t>
            </a:r>
            <a:br>
              <a:rPr lang="ar-IQ" dirty="0"/>
            </a:br>
            <a:r>
              <a:rPr lang="ar-SA" dirty="0"/>
              <a:t>يَا أَكْرَمَ الْكُرَمَاءِ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Lord of the rich,</a:t>
            </a:r>
          </a:p>
          <a:p>
            <a:r>
              <a:rPr lang="en-US" dirty="0"/>
              <a:t>O Most benign of all.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58386F9-D92B-9ADA-A808-F422F288A529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91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سُبْحَانَكَ يَا لا إِلٰهَ إِلاّ أَنْتَ</a:t>
            </a:r>
            <a:br>
              <a:rPr lang="ar-SA" dirty="0"/>
            </a:br>
            <a:r>
              <a:rPr lang="ar-SA" dirty="0"/>
              <a:t>الغَوْثَ </a:t>
            </a:r>
            <a:r>
              <a:rPr lang="ar-SA" dirty="0" err="1"/>
              <a:t>الغَوْثَ</a:t>
            </a:r>
            <a:r>
              <a:rPr lang="ar-SA" dirty="0"/>
              <a:t> خَلِّصْنا مِنَ النّارِ يا رَبِّ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Praise be to You, there is no god but You, </a:t>
            </a:r>
          </a:p>
          <a:p>
            <a:r>
              <a:rPr lang="en-US" dirty="0"/>
              <a:t>[I beseech you for] relief, relief,</a:t>
            </a:r>
          </a:p>
          <a:p>
            <a:r>
              <a:rPr lang="en-US" dirty="0"/>
              <a:t>Protect us from the Fire, O Lord. </a:t>
            </a:r>
          </a:p>
        </p:txBody>
      </p:sp>
    </p:spTree>
    <p:extLst>
      <p:ext uri="{BB962C8B-B14F-4D97-AF65-F5344CB8AC3E}">
        <p14:creationId xmlns:p14="http://schemas.microsoft.com/office/powerpoint/2010/main" val="1234930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كَافِياً مِّن كُلِّ شَيْء</a:t>
            </a:r>
            <a:br>
              <a:rPr lang="ar-SA" dirty="0"/>
            </a:br>
            <a:r>
              <a:rPr lang="ar-SA" dirty="0"/>
              <a:t>يَّا قَائِماً عَلَى كُلِّ شَيْء</a:t>
            </a: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He Who is self-sufficient from everything,</a:t>
            </a:r>
          </a:p>
          <a:p>
            <a:r>
              <a:rPr lang="en-US" dirty="0"/>
              <a:t>O He Who is established over everything,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A83DD8-88D4-29C9-EA93-B96F1D551863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92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يَّا مَن لا يُشْبِهُهُ شَيْءٌ</a:t>
            </a:r>
            <a:br>
              <a:rPr lang="ar-SA" dirty="0"/>
            </a:br>
            <a:r>
              <a:rPr lang="ar-SA" dirty="0"/>
              <a:t>يَّا مَن لا يَزِيدُ فِي مُلْكِهِ شَيْءٌ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He, nothing is like unto Him,</a:t>
            </a:r>
          </a:p>
          <a:p>
            <a:r>
              <a:rPr lang="en-US" dirty="0"/>
              <a:t>O He, nothing extends His Kingdom,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163FFBB-15C5-356E-32BD-C49E0F00C435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92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سُبْحَانَكَ يَا لا إِلٰهَ إِلاّ أَنْتَ</a:t>
            </a:r>
            <a:br>
              <a:rPr lang="ar-SA" dirty="0"/>
            </a:br>
            <a:r>
              <a:rPr lang="ar-SA" dirty="0"/>
              <a:t>الغَوْثَ </a:t>
            </a:r>
            <a:r>
              <a:rPr lang="ar-SA" dirty="0" err="1"/>
              <a:t>الغَوْثَ</a:t>
            </a:r>
            <a:r>
              <a:rPr lang="ar-SA" dirty="0"/>
              <a:t> خَلِّصْنا مِنَ النّارِ يا رَبِّ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Praise be to You, there is no god but You, </a:t>
            </a:r>
          </a:p>
          <a:p>
            <a:r>
              <a:rPr lang="en-US" dirty="0"/>
              <a:t>[I beseech you for] relief, relief,</a:t>
            </a:r>
          </a:p>
          <a:p>
            <a:r>
              <a:rPr lang="en-US" dirty="0"/>
              <a:t>Protect us from the Fire, O Lord. </a:t>
            </a:r>
          </a:p>
        </p:txBody>
      </p:sp>
    </p:spTree>
    <p:extLst>
      <p:ext uri="{BB962C8B-B14F-4D97-AF65-F5344CB8AC3E}">
        <p14:creationId xmlns:p14="http://schemas.microsoft.com/office/powerpoint/2010/main" val="1233825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يَّا مَن لا يَخْفَى عَلَيْهِ شَيْءٌ</a:t>
            </a:r>
            <a:br>
              <a:rPr lang="en-US" dirty="0"/>
            </a:br>
            <a:r>
              <a:rPr lang="ar-SA" dirty="0"/>
              <a:t>يَّا مَن لا يَنقُصُ مِنْ خَزَائِنِهِ شَيْءٌ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He from Whom nothing is hidden,</a:t>
            </a:r>
          </a:p>
          <a:p>
            <a:r>
              <a:rPr lang="en-US" dirty="0"/>
              <a:t>O He, nothing decreases His treasure,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AD02ECF-0D9A-F3FB-5B43-18CF26FEC012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92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يَّا مَن لَّيْسَ كَمِثْلِهِ شَيْءٌ</a:t>
            </a:r>
            <a:br>
              <a:rPr lang="en-US" dirty="0"/>
            </a:br>
            <a:r>
              <a:rPr lang="ar-SA" dirty="0"/>
              <a:t>يَّا مَن لا يَعْزُبُ عَنْ عِلْمِهِ شَيْءٌ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He, nothing is like unto Him, O He, Whose Knowledge encompasses everything,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F8F8A32-C7C2-296E-5D9F-E80ACBAA5555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92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يَّا مَنْ هُوَ خَبِيرٌ بِكُلِّ شَيْء</a:t>
            </a:r>
            <a:br>
              <a:rPr lang="en-US" dirty="0"/>
            </a:br>
            <a:r>
              <a:rPr lang="ar-SA" dirty="0"/>
              <a:t>يَّا مَن وَّسِعَتْ رَحْمَتُهُ كُلَّ شَيْء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He, Who is All-Aware,</a:t>
            </a:r>
          </a:p>
          <a:p>
            <a:r>
              <a:rPr lang="en-US" dirty="0"/>
              <a:t>O He, Whose mercy extends to everything.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E614F34-8E21-7409-8334-67FDAF00FCF7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92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سُبْحَانَكَ يَا لا إِلٰهَ إِلاّ أَنْتَ</a:t>
            </a:r>
            <a:br>
              <a:rPr lang="ar-SA" dirty="0"/>
            </a:br>
            <a:r>
              <a:rPr lang="ar-SA" dirty="0"/>
              <a:t>الغَوْثَ </a:t>
            </a:r>
            <a:r>
              <a:rPr lang="ar-SA" dirty="0" err="1"/>
              <a:t>الغَوْثَ</a:t>
            </a:r>
            <a:r>
              <a:rPr lang="ar-SA" dirty="0"/>
              <a:t> خَلِّصْنا مِنَ النّارِ يا رَبِّ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Praise be to You, there is no god but You, </a:t>
            </a:r>
          </a:p>
          <a:p>
            <a:r>
              <a:rPr lang="en-US" dirty="0"/>
              <a:t>[I beseech you for] relief, relief,</a:t>
            </a:r>
          </a:p>
          <a:p>
            <a:r>
              <a:rPr lang="en-US" dirty="0"/>
              <a:t>Protect us from the Fire, O Lord. </a:t>
            </a:r>
          </a:p>
        </p:txBody>
      </p:sp>
    </p:spTree>
    <p:extLst>
      <p:ext uri="{BB962C8B-B14F-4D97-AF65-F5344CB8AC3E}">
        <p14:creationId xmlns:p14="http://schemas.microsoft.com/office/powerpoint/2010/main" val="330985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اللَّهُمَّ إِنِّي أَسْألُكَ بِاسْمِكَ</a:t>
            </a:r>
            <a:r>
              <a:rPr lang="en-US" dirty="0"/>
              <a:t> </a:t>
            </a:r>
            <a:r>
              <a:rPr lang="ar-SA" dirty="0"/>
              <a:t>يَا مُكْرِمُ يَا مُطْعِمُ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Allah, verily I beseech You in Your name:</a:t>
            </a:r>
          </a:p>
          <a:p>
            <a:r>
              <a:rPr lang="en-US" dirty="0"/>
              <a:t>O Generous, O Provider,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56A0F9-DF9C-7BFC-E74D-0931105331D4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93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مُنْعِمُ يَا مُعْطِي</a:t>
            </a:r>
            <a:r>
              <a:rPr lang="en-US" dirty="0"/>
              <a:t> </a:t>
            </a:r>
            <a:r>
              <a:rPr lang="ar-SA" dirty="0"/>
              <a:t>يَا مُغْنِي يَا مُقْنِي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</a:t>
            </a:r>
            <a:r>
              <a:rPr lang="en-US" dirty="0" err="1"/>
              <a:t>Bestower</a:t>
            </a:r>
            <a:r>
              <a:rPr lang="en-US" dirty="0"/>
              <a:t> of bounties, O </a:t>
            </a:r>
            <a:r>
              <a:rPr lang="en-US" dirty="0" err="1"/>
              <a:t>Bestower</a:t>
            </a:r>
            <a:r>
              <a:rPr lang="en-US" dirty="0"/>
              <a:t> of gifts, O Enricher, O Giver of Shelter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9C44887-7CA7-13E6-C176-20DE313A8FFD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93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مُفْنِي يَا مُحْيِي</a:t>
            </a:r>
            <a:r>
              <a:rPr lang="en-US" dirty="0"/>
              <a:t> </a:t>
            </a:r>
            <a:r>
              <a:rPr lang="ar-SA" dirty="0"/>
              <a:t>يَا مُرْضِي يَا مُنجِي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Destroyer, O </a:t>
            </a:r>
            <a:r>
              <a:rPr lang="en-US" dirty="0" err="1"/>
              <a:t>Quickener</a:t>
            </a:r>
            <a:r>
              <a:rPr lang="en-US" dirty="0"/>
              <a:t>,</a:t>
            </a:r>
          </a:p>
          <a:p>
            <a:r>
              <a:rPr lang="en-US" dirty="0"/>
              <a:t>O Satisfier, O Who grants salvation,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17D798F-1DBC-DAAB-446C-497056228470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93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سُبْحَانَكَ يَا لا إِلٰهَ إِلاّ أَنْتَ</a:t>
            </a:r>
            <a:br>
              <a:rPr lang="ar-SA" dirty="0"/>
            </a:br>
            <a:r>
              <a:rPr lang="ar-SA" dirty="0"/>
              <a:t>الغَوْثَ </a:t>
            </a:r>
            <a:r>
              <a:rPr lang="ar-SA" dirty="0" err="1"/>
              <a:t>الغَوْثَ</a:t>
            </a:r>
            <a:r>
              <a:rPr lang="ar-SA" dirty="0"/>
              <a:t> خَلِّصْنا مِنَ النّارِ يا رَبِّ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Praise be to You, there is no god but You, </a:t>
            </a:r>
          </a:p>
          <a:p>
            <a:r>
              <a:rPr lang="en-US" dirty="0"/>
              <a:t>[I beseech you for] relief, relief,</a:t>
            </a:r>
          </a:p>
          <a:p>
            <a:r>
              <a:rPr lang="en-US" dirty="0"/>
              <a:t>Protect us from the Fire, O Lord. </a:t>
            </a:r>
          </a:p>
        </p:txBody>
      </p:sp>
    </p:spTree>
    <p:extLst>
      <p:ext uri="{BB962C8B-B14F-4D97-AF65-F5344CB8AC3E}">
        <p14:creationId xmlns:p14="http://schemas.microsoft.com/office/powerpoint/2010/main" val="1824965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أَوَّلَ كُلِّ شَيْء وَّآخِرَهُ</a:t>
            </a:r>
            <a:br>
              <a:rPr lang="en-US" dirty="0"/>
            </a:br>
            <a:r>
              <a:rPr lang="ar-SA" dirty="0"/>
              <a:t>يَا إِلَهَ كُلِّ شَيْء </a:t>
            </a:r>
            <a:r>
              <a:rPr lang="ar-SA" dirty="0" err="1"/>
              <a:t>وَّمَلِيكَهُ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First and the Last,</a:t>
            </a:r>
          </a:p>
          <a:p>
            <a:r>
              <a:rPr lang="en-US" dirty="0"/>
              <a:t>O Lord of everything and its Master,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2DD2E8B-721C-4171-A7A8-534389116491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94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رَبَّ كُلِّ شَيْء وَّصَانِعَهُ</a:t>
            </a:r>
            <a:br>
              <a:rPr lang="en-US" dirty="0"/>
            </a:br>
            <a:r>
              <a:rPr lang="ar-SA" dirty="0"/>
              <a:t>يَا بَارِئَ كُلِّ شَيْء وَّخَاِلقَهُ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0" y="4495801"/>
            <a:ext cx="12192000" cy="1905000"/>
          </a:xfrm>
        </p:spPr>
        <p:txBody>
          <a:bodyPr/>
          <a:lstStyle/>
          <a:p>
            <a:r>
              <a:rPr lang="en-US" dirty="0"/>
              <a:t>O Lord Cherisher of everything and its Fashioner,</a:t>
            </a:r>
          </a:p>
          <a:p>
            <a:r>
              <a:rPr lang="en-US" dirty="0"/>
              <a:t>O Creator of everything and its Maker,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2C214F9-EB74-34A6-9A5A-C9DF2D39C63C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94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صَانِعَ كُلِّ مَصْنُوعٍ</a:t>
            </a:r>
            <a:br>
              <a:rPr lang="en-US" dirty="0"/>
            </a:br>
            <a:r>
              <a:rPr lang="ar-SA" dirty="0"/>
              <a:t>يَا خَاِلقَ كُلِّ مَخْلُوقٍ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Fashioner of every fashioned thing, </a:t>
            </a:r>
          </a:p>
          <a:p>
            <a:r>
              <a:rPr lang="en-US" dirty="0"/>
              <a:t>O Creator of every created thing,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E3733C-D439-C272-7F6C-112EDC760B10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10</a:t>
            </a:r>
            <a:endParaRPr lang="en-CA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قَابِضَ كُلِّ شَيْء وَّبَاسِطَهُ</a:t>
            </a:r>
            <a:br>
              <a:rPr lang="ar-SA" dirty="0"/>
            </a:br>
            <a:r>
              <a:rPr lang="ar-SA" dirty="0"/>
              <a:t>يَا مُبْدِئَ كُلِّ شَيْء وَّمُعِيدَهُ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Controller of everything and its Extender,</a:t>
            </a:r>
          </a:p>
          <a:p>
            <a:r>
              <a:rPr lang="en-US" dirty="0"/>
              <a:t>O Origin of everything and its Return,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9545D94-B4A1-708C-74F5-BA222141ABDF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94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مُنشِئَ كُلِّ شَيْء وَّمُقَدِّرَهُ</a:t>
            </a:r>
            <a:br>
              <a:rPr lang="ar-SA" dirty="0"/>
            </a:br>
            <a:r>
              <a:rPr lang="ar-SA" dirty="0"/>
              <a:t>يَا مُكَوِّنَ كُلِّ شَيْء وَّمُحَوِّلَهُ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Originator of everything and its estimator,</a:t>
            </a:r>
          </a:p>
          <a:p>
            <a:r>
              <a:rPr lang="en-US" dirty="0"/>
              <a:t>O Creator of everything and its destroyer,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7FC3E1-D9F2-3C5C-106E-7989CC4A2CE3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94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مُحْيِي كُلِّ شَيْء وَّمُمِيتَهُ</a:t>
            </a:r>
            <a:br>
              <a:rPr lang="en-US" dirty="0"/>
            </a:br>
            <a:r>
              <a:rPr lang="ar-SA" dirty="0"/>
              <a:t>يَا خَاِلقَ كُلِّ شَيْء وَّوَارِثَهُ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0" y="4495801"/>
            <a:ext cx="12192000" cy="1905000"/>
          </a:xfrm>
        </p:spPr>
        <p:txBody>
          <a:bodyPr/>
          <a:lstStyle/>
          <a:p>
            <a:r>
              <a:rPr lang="en-US" dirty="0"/>
              <a:t>O </a:t>
            </a:r>
            <a:r>
              <a:rPr lang="en-US" dirty="0" err="1"/>
              <a:t>Quickener</a:t>
            </a:r>
            <a:r>
              <a:rPr lang="en-US" dirty="0"/>
              <a:t> of everything and Maker of its death,</a:t>
            </a:r>
          </a:p>
          <a:p>
            <a:r>
              <a:rPr lang="en-US" dirty="0"/>
              <a:t>O Author of everything and its inheritor.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D5D7763-309D-E51F-7DA0-D1286202D549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94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سُبْحَانَكَ يَا لا إِلٰهَ إِلاّ أَنْتَ</a:t>
            </a:r>
            <a:br>
              <a:rPr lang="ar-SA" dirty="0"/>
            </a:br>
            <a:r>
              <a:rPr lang="ar-SA" dirty="0"/>
              <a:t>الغَوْثَ </a:t>
            </a:r>
            <a:r>
              <a:rPr lang="ar-SA" dirty="0" err="1"/>
              <a:t>الغَوْثَ</a:t>
            </a:r>
            <a:r>
              <a:rPr lang="ar-SA" dirty="0"/>
              <a:t> خَلِّصْنا مِنَ النّارِ يا رَبِّ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Praise be to You, there is no god but You, </a:t>
            </a:r>
          </a:p>
          <a:p>
            <a:r>
              <a:rPr lang="en-US" dirty="0"/>
              <a:t>[I beseech you for] relief, relief,</a:t>
            </a:r>
          </a:p>
          <a:p>
            <a:r>
              <a:rPr lang="en-US" dirty="0"/>
              <a:t>Protect us from the Fire, O Lord. </a:t>
            </a:r>
          </a:p>
        </p:txBody>
      </p:sp>
    </p:spTree>
    <p:extLst>
      <p:ext uri="{BB962C8B-B14F-4D97-AF65-F5344CB8AC3E}">
        <p14:creationId xmlns:p14="http://schemas.microsoft.com/office/powerpoint/2010/main" val="2774268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خَيْرَ ذَاكِر وَّمَذْكُور</a:t>
            </a:r>
            <a:br>
              <a:rPr lang="ar-SA" dirty="0"/>
            </a:br>
            <a:r>
              <a:rPr lang="ar-SA" dirty="0"/>
              <a:t>يَا خَيْرَ شَاكِر وَّمَشْكُور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Best </a:t>
            </a:r>
            <a:r>
              <a:rPr lang="en-US" dirty="0" err="1"/>
              <a:t>Rememberer</a:t>
            </a:r>
            <a:r>
              <a:rPr lang="en-US" dirty="0"/>
              <a:t> and Remembered,</a:t>
            </a:r>
          </a:p>
          <a:p>
            <a:r>
              <a:rPr lang="en-US" dirty="0"/>
              <a:t>O Best Appreciator and Appreciated,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517BBF5-569F-1D27-ED92-74C3BDBF7920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95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خَيْرَ حَامِد وَّمَحْمُود</a:t>
            </a:r>
            <a:br>
              <a:rPr lang="ar-SA" dirty="0"/>
            </a:br>
            <a:r>
              <a:rPr lang="ar-SA" dirty="0"/>
              <a:t>يَا خَيْرَ شَاهِد وَّمَشْهُود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Best </a:t>
            </a:r>
            <a:r>
              <a:rPr lang="en-US" dirty="0" err="1"/>
              <a:t>Praiser</a:t>
            </a:r>
            <a:r>
              <a:rPr lang="en-US" dirty="0"/>
              <a:t> and Praised,</a:t>
            </a:r>
          </a:p>
          <a:p>
            <a:r>
              <a:rPr lang="en-US" dirty="0"/>
              <a:t>O Best Witness and Witnessed,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FD1446-E6A7-719D-FCC4-46A21F078744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95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خَيْرَ دَاع وَّمَدْعُوّ</a:t>
            </a:r>
            <a:br>
              <a:rPr lang="ar-SA" dirty="0"/>
            </a:br>
            <a:r>
              <a:rPr lang="ar-SA" dirty="0"/>
              <a:t>يَا خَيْرَ مُجِيب وَّمُجَاب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Best Inviter and Invited,</a:t>
            </a:r>
          </a:p>
          <a:p>
            <a:r>
              <a:rPr lang="en-US" dirty="0"/>
              <a:t>O Best Responder and Responded,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B0DD0A9-4A7C-AF37-5DA3-7FDD0B374AB7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95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خَيْرَ مُؤْنِس وَّأَنِيس</a:t>
            </a:r>
            <a:br>
              <a:rPr lang="en-US" dirty="0"/>
            </a:br>
            <a:r>
              <a:rPr lang="ar-SA" dirty="0"/>
              <a:t>يَا خَيْرَ صَاحِب وَّجَلِيس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Best Comforter and Counselor,</a:t>
            </a:r>
          </a:p>
          <a:p>
            <a:r>
              <a:rPr lang="en-US" dirty="0"/>
              <a:t>O Best Friend and Companion,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2AF5E7B-FB6C-C647-27A2-54C73B611547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95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خَيْرَ مَقْصُود وَّمَطْلُوب</a:t>
            </a:r>
            <a:br>
              <a:rPr lang="ar-SA" dirty="0"/>
            </a:br>
            <a:r>
              <a:rPr lang="ar-SA" dirty="0"/>
              <a:t>يَا خَيْرَ حَبِيب وَّمَحْبُوب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Most Desired and Sought,</a:t>
            </a:r>
          </a:p>
          <a:p>
            <a:r>
              <a:rPr lang="en-US" dirty="0"/>
              <a:t>O Most Affectionate and Loved.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B3C4B46-465E-92DC-83B9-2F5F35000325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95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سُبْحَانَكَ يَا لا إِلٰهَ إِلاّ أَنْتَ</a:t>
            </a:r>
            <a:br>
              <a:rPr lang="ar-SA" dirty="0"/>
            </a:br>
            <a:r>
              <a:rPr lang="ar-SA" dirty="0"/>
              <a:t>الغَوْثَ </a:t>
            </a:r>
            <a:r>
              <a:rPr lang="ar-SA" dirty="0" err="1"/>
              <a:t>الغَوْثَ</a:t>
            </a:r>
            <a:r>
              <a:rPr lang="ar-SA" dirty="0"/>
              <a:t> خَلِّصْنا مِنَ النّارِ يا رَبِّ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Praise be to You, there is no god but You, </a:t>
            </a:r>
          </a:p>
          <a:p>
            <a:r>
              <a:rPr lang="en-US" dirty="0"/>
              <a:t>[I beseech you for] relief, relief,</a:t>
            </a:r>
          </a:p>
          <a:p>
            <a:r>
              <a:rPr lang="en-US" dirty="0"/>
              <a:t>Protect us from the Fire, O Lord. </a:t>
            </a:r>
          </a:p>
        </p:txBody>
      </p:sp>
    </p:spTree>
    <p:extLst>
      <p:ext uri="{BB962C8B-B14F-4D97-AF65-F5344CB8AC3E}">
        <p14:creationId xmlns:p14="http://schemas.microsoft.com/office/powerpoint/2010/main" val="1498986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رَازِقَ كُلِّ مَرْزُوقٍ</a:t>
            </a:r>
            <a:br>
              <a:rPr lang="en-US" dirty="0"/>
            </a:br>
            <a:r>
              <a:rPr lang="ar-SA" dirty="0"/>
              <a:t>يَا مَاِلكَ كُلِّ </a:t>
            </a:r>
            <a:r>
              <a:rPr lang="ar-SA" dirty="0" err="1"/>
              <a:t>مَمْلُوکٍ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Provider for every needy thing, </a:t>
            </a:r>
          </a:p>
          <a:p>
            <a:r>
              <a:rPr lang="en-US" dirty="0"/>
              <a:t>O Sovereign over all subjects,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301C3C-9720-3E0F-47B4-2E5A45A8B484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10</a:t>
            </a:r>
            <a:endParaRPr lang="en-CA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مَنْ هُوَ لِمَن دَعَاهُ مُجِيبٌ</a:t>
            </a:r>
            <a:br>
              <a:rPr lang="en-US" dirty="0"/>
            </a:br>
            <a:r>
              <a:rPr lang="ar-SA" dirty="0"/>
              <a:t>يَا مَنْ هُوَ لِمَنْ أَطَاعَهُ حَبِيبٌ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Allah, the Answerer to him who calls Him,</a:t>
            </a:r>
          </a:p>
          <a:p>
            <a:r>
              <a:rPr lang="en-US" dirty="0"/>
              <a:t>O Friend of him who obeys Him,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3F9708-C0FA-328F-2C84-E62744B19F25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96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مَنْ هُوَ إِلَى مَنْ أَحَبَّهُ قَرِيبٌ</a:t>
            </a:r>
            <a:br>
              <a:rPr lang="en-US" dirty="0"/>
            </a:br>
            <a:r>
              <a:rPr lang="ar-SA" dirty="0"/>
              <a:t>يَا مَنْ هُوَ بِمَنْ </a:t>
            </a:r>
            <a:r>
              <a:rPr lang="ar-SA" dirty="0" err="1"/>
              <a:t>اسْتَحْفَظَهُ</a:t>
            </a:r>
            <a:r>
              <a:rPr lang="ar-SA" dirty="0"/>
              <a:t> رَقِيبٌ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He, Who is close to him who loves Him,</a:t>
            </a:r>
          </a:p>
          <a:p>
            <a:r>
              <a:rPr lang="en-US" dirty="0"/>
              <a:t>O Protector of one who seeks protection,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1C3F3B-C71F-1122-6549-4586E0BEC573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96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مَنْ هُوَ بِمَن رَّجَاهُ كَرِيمٌ</a:t>
            </a:r>
            <a:br>
              <a:rPr lang="en-US" dirty="0"/>
            </a:br>
            <a:r>
              <a:rPr lang="ar-SA" dirty="0"/>
              <a:t>يَا مَنْ هُوَ بِمَنْ عَصَاهُ حَلِيمٌ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0" y="4495801"/>
            <a:ext cx="12192000" cy="1905000"/>
          </a:xfrm>
        </p:spPr>
        <p:txBody>
          <a:bodyPr/>
          <a:lstStyle/>
          <a:p>
            <a:r>
              <a:rPr lang="en-US" dirty="0"/>
              <a:t>O Allah Who is Generous to him who is hopeful of Him,</a:t>
            </a:r>
          </a:p>
          <a:p>
            <a:r>
              <a:rPr lang="en-US" dirty="0"/>
              <a:t>O Allah, Who is Forbearing to one who disobeys Him,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B399D08-5508-3EBC-5D35-44D3C90B9151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96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مَنْ هُوَ فِي عَظَمَتِهِ رَحِيمٌ</a:t>
            </a:r>
            <a:br>
              <a:rPr lang="en-US" dirty="0"/>
            </a:br>
            <a:r>
              <a:rPr lang="ar-SA" dirty="0"/>
              <a:t>يَا مَنْ هُوَ فِي حِكْمَتِهِ عَظِيمٌ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0" y="4495801"/>
            <a:ext cx="12192000" cy="1905000"/>
          </a:xfrm>
        </p:spPr>
        <p:txBody>
          <a:bodyPr/>
          <a:lstStyle/>
          <a:p>
            <a:r>
              <a:rPr lang="en-US" dirty="0"/>
              <a:t>O Allah, Who is Merciful in spite of His Grandeur,</a:t>
            </a:r>
          </a:p>
          <a:p>
            <a:r>
              <a:rPr lang="en-US" dirty="0"/>
              <a:t>O Allah, Who is Great in His Wisdom,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40BD3A-D901-0D1E-EDF8-A53FA62CA1EB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96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يَّا مَنْ هُوَ فِي إِحْسَانِهِ قَدِيمٌ</a:t>
            </a:r>
            <a:br>
              <a:rPr lang="ar-SA" dirty="0"/>
            </a:br>
            <a:r>
              <a:rPr lang="ar-SA" dirty="0"/>
              <a:t>يَّا مَنْ هُوَ بِمَنْ أَرَادَهُ عَلِيمٌ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Allah, Who is Eternal in his Benevolence,</a:t>
            </a:r>
          </a:p>
          <a:p>
            <a:r>
              <a:rPr lang="en-US" dirty="0"/>
              <a:t>O Allah, Who is Aware of one who seeks Him.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691CA66-4739-C66A-D61D-797AD3EA08E0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96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سُبْحَانَكَ يَا لا إِلٰهَ إِلاّ أَنْتَ</a:t>
            </a:r>
            <a:br>
              <a:rPr lang="ar-SA" dirty="0"/>
            </a:br>
            <a:r>
              <a:rPr lang="ar-SA" dirty="0"/>
              <a:t>الغَوْثَ </a:t>
            </a:r>
            <a:r>
              <a:rPr lang="ar-SA" dirty="0" err="1"/>
              <a:t>الغَوْثَ</a:t>
            </a:r>
            <a:r>
              <a:rPr lang="ar-SA" dirty="0"/>
              <a:t> خَلِّصْنا مِنَ النّارِ يا رَبِّ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Praise be to You, there is no god but You, </a:t>
            </a:r>
          </a:p>
          <a:p>
            <a:r>
              <a:rPr lang="en-US" dirty="0"/>
              <a:t>[I beseech you for] relief, relief,</a:t>
            </a:r>
          </a:p>
          <a:p>
            <a:r>
              <a:rPr lang="en-US" dirty="0"/>
              <a:t>Protect us from the Fire, O Lord. </a:t>
            </a:r>
          </a:p>
        </p:txBody>
      </p:sp>
    </p:spTree>
    <p:extLst>
      <p:ext uri="{BB962C8B-B14F-4D97-AF65-F5344CB8AC3E}">
        <p14:creationId xmlns:p14="http://schemas.microsoft.com/office/powerpoint/2010/main" val="2274753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اللَّهُمَّ إِنِّي أَسْألُكَ بِاسْمِكَ</a:t>
            </a:r>
            <a:r>
              <a:rPr lang="en-US" dirty="0"/>
              <a:t> </a:t>
            </a:r>
            <a:r>
              <a:rPr lang="ar-SA" dirty="0"/>
              <a:t>يَا مُسَبِّبُ يَا مُرَغِّبُ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Allah, verily I entreat You in Your name:</a:t>
            </a:r>
          </a:p>
          <a:p>
            <a:r>
              <a:rPr lang="en-US" dirty="0"/>
              <a:t>O Primal Cause, O Creator of desire,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23C4261-F06C-DBE9-F5FA-397ABD8AF946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97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مُقَلِّبُ يَا مُعَقِّبُ يَا مُرَتِّبُ</a:t>
            </a:r>
            <a:r>
              <a:rPr lang="en-US" dirty="0"/>
              <a:t> </a:t>
            </a:r>
            <a:r>
              <a:rPr lang="ar-SA" dirty="0"/>
              <a:t>يَا مُخَوِّفُ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O Changer, O Inflictor, O Organizer,</a:t>
            </a:r>
          </a:p>
          <a:p>
            <a:r>
              <a:rPr lang="pt-BR" dirty="0"/>
              <a:t>O He who puts Fear,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E5F3B29-59C7-1268-C071-AF445182D5CE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97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مُحَذِّرُ يَا مُذَكِّرُ</a:t>
            </a:r>
            <a:r>
              <a:rPr lang="ar-IQ" dirty="0"/>
              <a:t> </a:t>
            </a:r>
            <a:r>
              <a:rPr lang="ar-SA" dirty="0"/>
              <a:t>يَا مُسَخِّرُ يَا مُغَيِّرُ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O Saver, O Reminder, </a:t>
            </a:r>
            <a:r>
              <a:rPr lang="en-US" dirty="0"/>
              <a:t>O </a:t>
            </a:r>
            <a:r>
              <a:rPr lang="en-US" dirty="0" err="1"/>
              <a:t>Subjector</a:t>
            </a:r>
            <a:r>
              <a:rPr lang="en-US" dirty="0"/>
              <a:t>, O Displacer.</a:t>
            </a:r>
          </a:p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9D23D1F-EF1A-9D3D-AB28-BC0A6E63C5FA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97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سُبْحَانَكَ يَا لا إِلٰهَ إِلاّ أَنْتَ</a:t>
            </a:r>
            <a:br>
              <a:rPr lang="ar-SA" dirty="0"/>
            </a:br>
            <a:r>
              <a:rPr lang="ar-SA" dirty="0"/>
              <a:t>الغَوْثَ </a:t>
            </a:r>
            <a:r>
              <a:rPr lang="ar-SA" dirty="0" err="1"/>
              <a:t>الغَوْثَ</a:t>
            </a:r>
            <a:r>
              <a:rPr lang="ar-SA" dirty="0"/>
              <a:t> خَلِّصْنا مِنَ النّارِ يا رَبِّ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Praise be to You, there is no god but You, </a:t>
            </a:r>
          </a:p>
          <a:p>
            <a:r>
              <a:rPr lang="en-US" dirty="0"/>
              <a:t>[I beseech you for] relief, relief,</a:t>
            </a:r>
          </a:p>
          <a:p>
            <a:r>
              <a:rPr lang="en-US" dirty="0"/>
              <a:t>Protect us from the Fire, O Lord. </a:t>
            </a:r>
          </a:p>
        </p:txBody>
      </p:sp>
    </p:spTree>
    <p:extLst>
      <p:ext uri="{BB962C8B-B14F-4D97-AF65-F5344CB8AC3E}">
        <p14:creationId xmlns:p14="http://schemas.microsoft.com/office/powerpoint/2010/main" val="1236069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كَاشِفَ كُلِّ مَكْرُوبٍ</a:t>
            </a:r>
            <a:br>
              <a:rPr lang="ar-SA" dirty="0"/>
            </a:br>
            <a:r>
              <a:rPr lang="ar-SA" dirty="0"/>
              <a:t>يَا فَاِرجَ كُلِّ مَهْمُومٍ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O Dispeller of every hardship, </a:t>
            </a:r>
          </a:p>
          <a:p>
            <a:r>
              <a:rPr lang="en-US"/>
              <a:t>O Comforter of every griever,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B57C6D-9514-3EB6-5B1B-EBDB202ED9FF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10</a:t>
            </a:r>
            <a:endParaRPr lang="en-CA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مَنْ عِلْمُهُ سَابِقٌ</a:t>
            </a:r>
            <a:br>
              <a:rPr lang="en-US" dirty="0"/>
            </a:br>
            <a:r>
              <a:rPr lang="ar-SA" dirty="0"/>
              <a:t>يَا مَن وَّعْدُهُ صَادِقٌ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He Whose Knowledge is eternal,</a:t>
            </a:r>
          </a:p>
          <a:p>
            <a:r>
              <a:rPr lang="en-US" dirty="0"/>
              <a:t>O He Whose Promise is true,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20E3D7-A904-EC1E-8C19-276812468BF7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98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مَن لُّطْفُهُ ظَاهِرٌ</a:t>
            </a:r>
            <a:br>
              <a:rPr lang="en-US" dirty="0"/>
            </a:br>
            <a:r>
              <a:rPr lang="ar-SA" dirty="0"/>
              <a:t>يَا مَنْ أَمْرُهُ غَاِلبٌ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He Whose Benignity is manifest,</a:t>
            </a:r>
          </a:p>
          <a:p>
            <a:r>
              <a:rPr lang="en-US" dirty="0"/>
              <a:t>O He Whose Command is overruling,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5FAEA2A-ED24-6373-D363-EF3BD711BDD1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98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مَن كِتَابُهُ مُحْكَمٌ</a:t>
            </a:r>
            <a:br>
              <a:rPr lang="en-US" dirty="0"/>
            </a:br>
            <a:r>
              <a:rPr lang="ar-SA" dirty="0"/>
              <a:t>يَا مَن قَضَاؤُه كَائِنٌ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He Whose Book is clear and final,</a:t>
            </a:r>
          </a:p>
          <a:p>
            <a:r>
              <a:rPr lang="en-US" dirty="0"/>
              <a:t>O He Whose </a:t>
            </a:r>
            <a:r>
              <a:rPr lang="en-US" dirty="0" err="1"/>
              <a:t>Judgement</a:t>
            </a:r>
            <a:r>
              <a:rPr lang="en-US" dirty="0"/>
              <a:t> is inevitable,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62D6F18-70CE-693F-724A-5DA7E208410C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98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مَن قُرْآنُهُ مَجِيدٌ</a:t>
            </a:r>
            <a:br>
              <a:rPr lang="ar-SA" dirty="0"/>
            </a:br>
            <a:r>
              <a:rPr lang="ar-SA" dirty="0"/>
              <a:t>يَا مَن مُّلْكُهُ قَدِيمٌ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He Whose Qur'an is glorious,</a:t>
            </a:r>
          </a:p>
          <a:p>
            <a:r>
              <a:rPr lang="en-US" dirty="0"/>
              <a:t>O He Whose Rule is eternal,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E099D9A-64FD-305F-5523-27BAF9E1D4AD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98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مَن فَضْلُهُ عَمِيمٌ</a:t>
            </a:r>
            <a:br>
              <a:rPr lang="en-US" dirty="0"/>
            </a:br>
            <a:r>
              <a:rPr lang="ar-SA" dirty="0"/>
              <a:t>يَا مَن عَرْشُهُ عَظِيمٌ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He Whose </a:t>
            </a:r>
            <a:r>
              <a:rPr lang="en-US" dirty="0" err="1"/>
              <a:t>Favour</a:t>
            </a:r>
            <a:r>
              <a:rPr lang="en-US" dirty="0"/>
              <a:t> is common to all,</a:t>
            </a:r>
          </a:p>
          <a:p>
            <a:r>
              <a:rPr lang="en-US" dirty="0"/>
              <a:t>O He Whose Throne is great.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18D0037-EE43-D213-F99E-A2F68AAF98BC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98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سُبْحَانَكَ يَا لا إِلٰهَ إِلاّ أَنْتَ</a:t>
            </a:r>
            <a:br>
              <a:rPr lang="ar-SA" dirty="0"/>
            </a:br>
            <a:r>
              <a:rPr lang="ar-SA" dirty="0"/>
              <a:t>الغَوْثَ </a:t>
            </a:r>
            <a:r>
              <a:rPr lang="ar-SA" dirty="0" err="1"/>
              <a:t>الغَوْثَ</a:t>
            </a:r>
            <a:r>
              <a:rPr lang="ar-SA" dirty="0"/>
              <a:t> خَلِّصْنا مِنَ النّارِ يا رَبِّ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Praise be to You, there is no god but You, </a:t>
            </a:r>
          </a:p>
          <a:p>
            <a:r>
              <a:rPr lang="en-US" dirty="0"/>
              <a:t>[I beseech you for] relief, relief,</a:t>
            </a:r>
          </a:p>
          <a:p>
            <a:r>
              <a:rPr lang="en-US" dirty="0"/>
              <a:t>Protect us from the Fire, O Lord. </a:t>
            </a:r>
          </a:p>
        </p:txBody>
      </p:sp>
    </p:spTree>
    <p:extLst>
      <p:ext uri="{BB962C8B-B14F-4D97-AF65-F5344CB8AC3E}">
        <p14:creationId xmlns:p14="http://schemas.microsoft.com/office/powerpoint/2010/main" val="3828177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مَن لا يَشْغَلُهُ سَمْعٌ عَن سَمْع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0" y="4495801"/>
            <a:ext cx="12192000" cy="1905000"/>
          </a:xfrm>
        </p:spPr>
        <p:txBody>
          <a:bodyPr/>
          <a:lstStyle/>
          <a:p>
            <a:r>
              <a:rPr lang="en-US" dirty="0"/>
              <a:t>O He-listening to one individual does not prevent Him from listening to others simultaneously,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A28C2E7-4390-1E6A-7220-45A4BFF1BE0D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99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يَّا مَن لا يَمْنَعُهُ فِعْلٌ عَن فِعْل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He-doing one thing does not prevent Him from doing other things simultaneously,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BD93232-8EAF-801D-E7C7-DA2735A96917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99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يَّا مَن لا يُلْهِيهِ قَوْلٌ عَن قَوْل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0" y="4495801"/>
            <a:ext cx="12192000" cy="1905000"/>
          </a:xfrm>
        </p:spPr>
        <p:txBody>
          <a:bodyPr/>
          <a:lstStyle/>
          <a:p>
            <a:r>
              <a:rPr lang="en-US" dirty="0"/>
              <a:t>O He-the speech of one person does not make Him needless of the simultaneous speech of others,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F9CA9E4-3AE9-570E-4509-E32314060BCE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99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يَّا مَن لا يُغَلِّطُهُ سُؤَالٌ عَن سُؤَال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He-one request does not make Him forgetful of other requests,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489F38-5FB1-2E91-31CB-6C214BC176F1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99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رَاحِمَ كُلِّ مَرْحُومٍ</a:t>
            </a:r>
            <a:br>
              <a:rPr lang="en-US" dirty="0"/>
            </a:br>
            <a:r>
              <a:rPr lang="ar-SA" dirty="0"/>
              <a:t>يَا نَاصِرَ كُلِّ مَخْذُولٍ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Merciful to every sufferer, </a:t>
            </a:r>
          </a:p>
          <a:p>
            <a:r>
              <a:rPr lang="en-US" dirty="0"/>
              <a:t>O Helper of everything forsaken,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B207208-1AEF-8AEC-6A48-510CFD12FE16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10</a:t>
            </a:r>
            <a:endParaRPr lang="en-CA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يَّا مَن لا يَحْجُبُهُ شَيْءٌ عَن شَيْء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He-the sight of one thing does not prevent him from seeing other things simultaneously,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34A260E-0A41-9DB9-896E-AC593509C79F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99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 يَّا مَن لا يُبْرِمُهُ إِلْحَاحُ الْمُلِحِّينَ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He-the plaintive cries of those who weep and lament do not bother Him,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A582A3F-E5CA-B14B-63E9-0ABD34CA28FC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99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مَنْ هُوَ غَايَةُ مُرَادِ الْمُرِيدِينَ</a:t>
            </a:r>
            <a:br>
              <a:rPr lang="ar-SA" dirty="0"/>
            </a:br>
            <a:r>
              <a:rPr lang="ar-SA" dirty="0"/>
              <a:t>يَا مَنْ هُوَ مُنتَهَى هِمَمِ الْعَارِفِينَ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0" y="4495801"/>
            <a:ext cx="12192000" cy="1905000"/>
          </a:xfrm>
        </p:spPr>
        <p:txBody>
          <a:bodyPr/>
          <a:lstStyle/>
          <a:p>
            <a:r>
              <a:rPr lang="en-US" dirty="0"/>
              <a:t>O He Who is the ultimate Aim of the efforts of saints,</a:t>
            </a:r>
          </a:p>
          <a:p>
            <a:r>
              <a:rPr lang="en-US" dirty="0"/>
              <a:t>O He Who is the Goal of Gnostics,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4606A-4D6F-BE53-CCA0-28B9B6135435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99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مَنْ هُوَ مُنتَهَى طَلَبِ الطَّاِلبِينَ</a:t>
            </a:r>
            <a:br>
              <a:rPr lang="ar-SA" dirty="0"/>
            </a:br>
            <a:r>
              <a:rPr lang="ar-SA" dirty="0"/>
              <a:t>يَا مَن لا يَخْفَى عَلَيْهِ ذَرَّةً فِي الْعَالَمِينَ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0" y="4495801"/>
            <a:ext cx="12192000" cy="1905000"/>
          </a:xfrm>
        </p:spPr>
        <p:txBody>
          <a:bodyPr/>
          <a:lstStyle/>
          <a:p>
            <a:r>
              <a:rPr lang="en-US" dirty="0"/>
              <a:t>O He Who is the Goal of seekers,</a:t>
            </a:r>
          </a:p>
          <a:p>
            <a:r>
              <a:rPr lang="en-US" dirty="0"/>
              <a:t>O He from Whom not a single particle in the worlds is hidden.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780B43D-FBFA-71A0-29D0-5859390F9236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99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سُبْحَانَكَ يَا لا إِلٰهَ إِلاّ أَنْتَ</a:t>
            </a:r>
            <a:br>
              <a:rPr lang="ar-SA" dirty="0"/>
            </a:br>
            <a:r>
              <a:rPr lang="ar-SA" dirty="0"/>
              <a:t>الغَوْثَ </a:t>
            </a:r>
            <a:r>
              <a:rPr lang="ar-SA" dirty="0" err="1"/>
              <a:t>الغَوْثَ</a:t>
            </a:r>
            <a:r>
              <a:rPr lang="ar-SA" dirty="0"/>
              <a:t> خَلِّصْنا مِنَ النّارِ يا رَبِّ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Praise be to You, there is no god but You, </a:t>
            </a:r>
          </a:p>
          <a:p>
            <a:r>
              <a:rPr lang="en-US" dirty="0"/>
              <a:t>[I beseech you for] relief, relief,</a:t>
            </a:r>
          </a:p>
          <a:p>
            <a:r>
              <a:rPr lang="en-US" dirty="0"/>
              <a:t>Protect us from the Fire, O Lord. </a:t>
            </a:r>
          </a:p>
        </p:txBody>
      </p:sp>
    </p:spTree>
    <p:extLst>
      <p:ext uri="{BB962C8B-B14F-4D97-AF65-F5344CB8AC3E}">
        <p14:creationId xmlns:p14="http://schemas.microsoft.com/office/powerpoint/2010/main" val="3930240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حَلِيماً لا يَعْجَلُ</a:t>
            </a:r>
            <a:br>
              <a:rPr lang="ar-SA" dirty="0"/>
            </a:br>
            <a:r>
              <a:rPr lang="ar-SA" dirty="0"/>
              <a:t>يَا جَوَاداً لا يَبْخَلُ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Forbearing Who does not make haste,</a:t>
            </a:r>
          </a:p>
          <a:p>
            <a:r>
              <a:rPr lang="en-US" dirty="0"/>
              <a:t>O Generous Who is never a miser,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FEB325F-D3F3-CCCF-03CF-CFB11EC1161E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100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صَادِقاً لا يُخْلِفُ</a:t>
            </a:r>
            <a:br>
              <a:rPr lang="en-US" dirty="0"/>
            </a:br>
            <a:r>
              <a:rPr lang="ar-SA" dirty="0"/>
              <a:t>يَا وَهَّاباً لا يَمَلُّ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True Who never breaks the promise</a:t>
            </a:r>
          </a:p>
          <a:p>
            <a:r>
              <a:rPr lang="en-US" dirty="0"/>
              <a:t>O Munificent Who never regrets,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7D46C9-B2A8-BFB4-A024-0A0D998FCA12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100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قَاهِراً لا يُغْلَبُ</a:t>
            </a:r>
            <a:br>
              <a:rPr lang="en-US" dirty="0"/>
            </a:br>
            <a:r>
              <a:rPr lang="ar-SA" dirty="0"/>
              <a:t>يَا عَظِيماً لا يُوصَفُ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Dominant Who is never overpowered,</a:t>
            </a:r>
          </a:p>
          <a:p>
            <a:r>
              <a:rPr lang="en-US" dirty="0"/>
              <a:t>O Great Who is indescribable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B0EE57-90D2-DCD6-5137-BCB79B02FA30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100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عَدْلاً لا يَحِيفُ</a:t>
            </a:r>
            <a:br>
              <a:rPr lang="en-US" dirty="0"/>
            </a:br>
            <a:r>
              <a:rPr lang="ar-SA" dirty="0"/>
              <a:t>يَا غَنِيّاً لا يَفْتَقِرُ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Just Who is never oppressive,</a:t>
            </a:r>
          </a:p>
          <a:p>
            <a:r>
              <a:rPr lang="en-US" dirty="0"/>
              <a:t>O Bounteous Who is never rapacious,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95BC3C-7DCC-689C-A50D-B93952F3BA0E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100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كَبِيراً لا يَصْغُرُ</a:t>
            </a:r>
            <a:br>
              <a:rPr lang="en-US" dirty="0"/>
            </a:br>
            <a:r>
              <a:rPr lang="ar-SA" dirty="0"/>
              <a:t>يَا حَافِظاً لا يَغْفَلُ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Great Who does not become small,</a:t>
            </a:r>
          </a:p>
          <a:p>
            <a:r>
              <a:rPr lang="en-US" dirty="0"/>
              <a:t>O Protector Who does not neglect.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F738D31-062A-7E7E-F94C-1D3D5A9F61BC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100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سَاتِرَ كُلِّ مَعْيُوبٍ</a:t>
            </a:r>
            <a:br>
              <a:rPr lang="ar-SA" dirty="0"/>
            </a:br>
            <a:r>
              <a:rPr lang="ar-SA" dirty="0"/>
              <a:t>يَا مَلْجَأَ كُلِّ مَطْرُودٍ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Concealer of every blemished thing,</a:t>
            </a:r>
          </a:p>
          <a:p>
            <a:r>
              <a:rPr lang="en-US" dirty="0"/>
              <a:t>O Shelter for every exile.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0614CE2-112D-D858-4EB9-4C73BF407CEE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10</a:t>
            </a:r>
            <a:endParaRPr lang="en-CA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سُبْحَانَكَ يَا لا إِلٰهَ إِلاّ أَنْتَ</a:t>
            </a:r>
            <a:br>
              <a:rPr lang="ar-SA" dirty="0"/>
            </a:br>
            <a:r>
              <a:rPr lang="ar-SA" dirty="0"/>
              <a:t>الغَوْثَ </a:t>
            </a:r>
            <a:r>
              <a:rPr lang="ar-SA" dirty="0" err="1"/>
              <a:t>الغَوْثَ</a:t>
            </a:r>
            <a:r>
              <a:rPr lang="ar-SA" dirty="0"/>
              <a:t> خَلِّصْنا مِنَ النّارِ يا رَبِّ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Praise be to You, there is no god but You, </a:t>
            </a:r>
          </a:p>
          <a:p>
            <a:r>
              <a:rPr lang="en-US" dirty="0"/>
              <a:t>[I beseech you for] relief, relief,</a:t>
            </a:r>
          </a:p>
          <a:p>
            <a:r>
              <a:rPr lang="en-US" dirty="0"/>
              <a:t>Protect us from the Fire, O Lord. </a:t>
            </a:r>
          </a:p>
        </p:txBody>
      </p:sp>
    </p:spTree>
    <p:extLst>
      <p:ext uri="{BB962C8B-B14F-4D97-AF65-F5344CB8AC3E}">
        <p14:creationId xmlns:p14="http://schemas.microsoft.com/office/powerpoint/2010/main" val="1047709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NotDefined 2">
            <a:extLst>
              <a:ext uri="{FF2B5EF4-FFF2-40B4-BE49-F238E27FC236}">
                <a16:creationId xmlns:a16="http://schemas.microsoft.com/office/drawing/2014/main" id="{9F859468-BAE3-EECD-4FED-87C311D0E8D1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اَللّٰهُمَّ صَلِّ عَلٰى مُحَمَّدٍ وَآلِ مُحَمَّدٍ</a:t>
            </a:r>
          </a:p>
        </p:txBody>
      </p:sp>
      <p:sp>
        <p:nvSpPr>
          <p:cNvPr id="8195" name="NotDefined 3">
            <a:extLst>
              <a:ext uri="{FF2B5EF4-FFF2-40B4-BE49-F238E27FC236}">
                <a16:creationId xmlns:a16="http://schemas.microsoft.com/office/drawing/2014/main" id="{B58E9A8D-9273-1A07-DDBE-713E297ABE7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ln cap="flat">
            <a:miter lim="800000"/>
          </a:ln>
        </p:spPr>
        <p:txBody>
          <a:bodyPr rot="0">
            <a:noAutofit/>
          </a:bodyPr>
          <a:lstStyle>
            <a:lvl1pPr marL="0" indent="0" algn="ctr" defTabSz="914400" rtl="0" eaLnBrk="1" fontAlgn="base" hangingPunct="1">
              <a:lnSpc>
                <a:spcPct val="80000"/>
              </a:lnSpc>
              <a:spcBef>
                <a:spcPct val="6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000" b="1" i="0" u="none" baseline="0">
                <a:solidFill>
                  <a:srgbClr val="000066"/>
                </a:solidFill>
                <a:effectLst/>
                <a:latin typeface="Trebuchet MS" pitchFamily="34" charset="0"/>
                <a:ea typeface="Arial" pitchFamily="34" charset="0"/>
              </a:defRPr>
            </a:lvl1pPr>
            <a:lvl2pPr marL="457200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800" b="0" i="0" u="none" baseline="0">
                <a:solidFill>
                  <a:srgbClr val="000066"/>
                </a:solidFill>
                <a:effectLst/>
                <a:latin typeface="Arial" pitchFamily="34" charset="0"/>
                <a:ea typeface="Arial" pitchFamily="34" charset="0"/>
              </a:defRPr>
            </a:lvl2pPr>
            <a:lvl3pPr marL="914400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rgbClr val="000066"/>
                </a:solidFill>
                <a:effectLst/>
                <a:latin typeface="Arial" pitchFamily="34" charset="0"/>
                <a:ea typeface="Arial" pitchFamily="34" charset="0"/>
              </a:defRPr>
            </a:lvl3pPr>
            <a:lvl4pPr marL="1371600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000" b="0" i="0" u="none" baseline="0">
                <a:solidFill>
                  <a:srgbClr val="000066"/>
                </a:solidFill>
                <a:effectLst/>
                <a:latin typeface="Arial" pitchFamily="34" charset="0"/>
                <a:ea typeface="Arial" pitchFamily="34" charset="0"/>
              </a:defRPr>
            </a:lvl4pPr>
            <a:lvl5pPr marL="1828800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000" b="0" i="0" u="none" baseline="0">
                <a:solidFill>
                  <a:srgbClr val="000066"/>
                </a:solidFill>
                <a:effectLst/>
                <a:latin typeface="Arial" pitchFamily="34" charset="0"/>
                <a:ea typeface="Arial" pitchFamily="34" charset="0"/>
              </a:defRPr>
            </a:lvl5pPr>
          </a:lstStyle>
          <a:p>
            <a:pPr>
              <a:lnSpc>
                <a:spcPct val="100000"/>
              </a:lnSpc>
              <a:spcBef>
                <a:spcPct val="20000"/>
              </a:spcBef>
            </a:pPr>
            <a:r>
              <a:rPr sz="3200" b="0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latin typeface="Calibri Light" panose="020F0302020204030204" pitchFamily="34" charset="0"/>
                <a:ea typeface="MS Mincho" charset="-128"/>
              </a:rPr>
              <a:t>O' </a:t>
            </a:r>
            <a:r>
              <a:rPr sz="3200" b="0" dirty="0" err="1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latin typeface="Calibri Light" panose="020F0302020204030204" pitchFamily="34" charset="0"/>
                <a:ea typeface="MS Mincho" charset="-128"/>
              </a:rPr>
              <a:t>Alláh</a:t>
            </a:r>
            <a:r>
              <a:rPr sz="3200" b="0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latin typeface="Calibri Light" panose="020F0302020204030204" pitchFamily="34" charset="0"/>
                <a:ea typeface="MS Mincho" charset="-128"/>
              </a:rPr>
              <a:t> send Your blessings on Muhammad</a:t>
            </a:r>
          </a:p>
          <a:p>
            <a:pPr>
              <a:lnSpc>
                <a:spcPct val="100000"/>
              </a:lnSpc>
              <a:spcBef>
                <a:spcPct val="20000"/>
              </a:spcBef>
            </a:pPr>
            <a:r>
              <a:rPr sz="3200" b="0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latin typeface="Calibri Light" panose="020F0302020204030204" pitchFamily="34" charset="0"/>
                <a:ea typeface="MS Mincho" charset="-128"/>
              </a:rPr>
              <a:t>and the family of Muhammad.</a:t>
            </a:r>
            <a:endParaRPr sz="3200" b="0" dirty="0">
              <a:latin typeface="Calibri Light" panose="020F0302020204030204" pitchFamily="34" charset="0"/>
              <a:ea typeface="MS Mincho" charset="-128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313"/>
    </mc:Choice>
    <mc:Fallback xmlns="">
      <p:transition advTm="2313"/>
    </mc:Fallback>
  </mc:AlternateContent>
</p:sld>
</file>

<file path=ppt/slides/slide5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209800" y="1753663"/>
            <a:ext cx="7702550" cy="3785652"/>
          </a:xfrm>
          <a:noFill/>
        </p:spPr>
        <p:txBody>
          <a:bodyPr wrap="square">
            <a:spAutoFit/>
          </a:bodyPr>
          <a:lstStyle/>
          <a:p>
            <a:pPr eaLnBrk="1" hangingPunct="1"/>
            <a: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Please recite a </a:t>
            </a:r>
            <a:b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</a:br>
            <a: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Surah </a:t>
            </a:r>
            <a:r>
              <a:rPr lang="en-CA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a</a:t>
            </a:r>
            <a: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l-</a:t>
            </a:r>
            <a:r>
              <a:rPr lang="en-US" altLang="en-US" sz="4800" kern="1200" dirty="0" err="1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Fatiha</a:t>
            </a:r>
            <a:b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</a:br>
            <a: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for</a:t>
            </a:r>
            <a:b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</a:br>
            <a: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all </a:t>
            </a:r>
            <a:r>
              <a:rPr lang="en-US" altLang="en-US" sz="4800" kern="1200" dirty="0" err="1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marhumeen</a:t>
            </a:r>
            <a:b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</a:br>
            <a:endParaRPr lang="en-GB" altLang="en-US" sz="4800" kern="1200" dirty="0">
              <a:solidFill>
                <a:srgbClr val="002060"/>
              </a:solidFill>
              <a:ea typeface="Calibri Light" panose="020F0302020204030204" pitchFamily="34" charset="0"/>
              <a:cs typeface="Arabic Typesetting" panose="03020402040406030203" pitchFamily="66" charset="-78"/>
            </a:endParaRPr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1703389" y="6024563"/>
            <a:ext cx="878522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200" b="1" dirty="0">
                <a:solidFill>
                  <a:srgbClr val="000066"/>
                </a:solidFill>
                <a:latin typeface="Trebuchet MS" panose="020B0603020202020204" pitchFamily="34" charset="0"/>
                <a:cs typeface="Calibri Light" panose="020F0302020204030204" pitchFamily="34" charset="0"/>
              </a:rPr>
              <a:t>Kindly recite Surah Al-</a:t>
            </a:r>
            <a:r>
              <a:rPr lang="en-US" altLang="en-US" sz="1200" b="1" dirty="0" err="1">
                <a:solidFill>
                  <a:srgbClr val="000066"/>
                </a:solidFill>
                <a:latin typeface="Trebuchet MS" panose="020B0603020202020204" pitchFamily="34" charset="0"/>
                <a:cs typeface="Calibri Light" panose="020F0302020204030204" pitchFamily="34" charset="0"/>
              </a:rPr>
              <a:t>Fātiḥa</a:t>
            </a:r>
            <a:r>
              <a:rPr lang="en-US" altLang="en-US" sz="1200" b="1" dirty="0">
                <a:solidFill>
                  <a:srgbClr val="000066"/>
                </a:solidFill>
                <a:latin typeface="Trebuchet MS" panose="020B0603020202020204" pitchFamily="34" charset="0"/>
                <a:cs typeface="Calibri Light" panose="020F0302020204030204" pitchFamily="34" charset="0"/>
              </a:rPr>
              <a:t> for </a:t>
            </a:r>
            <a:r>
              <a:rPr lang="en-US" altLang="en-US" sz="1200" b="1" dirty="0" err="1">
                <a:solidFill>
                  <a:srgbClr val="000066"/>
                </a:solidFill>
                <a:latin typeface="Trebuchet MS" panose="020B0603020202020204" pitchFamily="34" charset="0"/>
                <a:cs typeface="Calibri Light" panose="020F0302020204030204" pitchFamily="34" charset="0"/>
              </a:rPr>
              <a:t>Marhumeen</a:t>
            </a:r>
            <a:r>
              <a:rPr lang="en-US" altLang="en-US" sz="1200" b="1" dirty="0">
                <a:solidFill>
                  <a:srgbClr val="000066"/>
                </a:solidFill>
                <a:latin typeface="Trebuchet MS" panose="020B0603020202020204" pitchFamily="34" charset="0"/>
                <a:cs typeface="Calibri Light" panose="020F0302020204030204" pitchFamily="34" charset="0"/>
              </a:rPr>
              <a:t> of all those who have worked towards making this small work possible.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F832388-AA32-8ECC-C300-89AA783BCB77}"/>
              </a:ext>
            </a:extLst>
          </p:cNvPr>
          <p:cNvGrpSpPr/>
          <p:nvPr/>
        </p:nvGrpSpPr>
        <p:grpSpPr>
          <a:xfrm>
            <a:off x="4655840" y="6301562"/>
            <a:ext cx="2609137" cy="369332"/>
            <a:chOff x="3738690" y="1030144"/>
            <a:chExt cx="2609137" cy="369332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D5573722-E002-3DAA-B27B-F9E7AF17F51D}"/>
                </a:ext>
              </a:extLst>
            </p:cNvPr>
            <p:cNvSpPr txBox="1"/>
            <p:nvPr/>
          </p:nvSpPr>
          <p:spPr>
            <a:xfrm>
              <a:off x="3738690" y="1030144"/>
              <a:ext cx="22322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0066"/>
                  </a:solidFill>
                  <a:latin typeface="Calibri Light" panose="020F0302020204030204" pitchFamily="34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Courtesy of </a:t>
              </a:r>
            </a:p>
          </p:txBody>
        </p:sp>
        <p:pic>
          <p:nvPicPr>
            <p:cNvPr id="4" name="Picture 3" descr="Logo&#10;&#10;Description automatically generated">
              <a:extLst>
                <a:ext uri="{FF2B5EF4-FFF2-40B4-BE49-F238E27FC236}">
                  <a16:creationId xmlns:a16="http://schemas.microsoft.com/office/drawing/2014/main" id="{86F0A95E-14B4-517D-CE32-24184970AE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67285" y="1074091"/>
              <a:ext cx="880542" cy="214609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سُبْحَانَكَ يَا لا إِلٰهَ إِلاّ أَنْتَ</a:t>
            </a:r>
            <a:br>
              <a:rPr lang="ar-SA" dirty="0"/>
            </a:br>
            <a:r>
              <a:rPr lang="ar-SA" dirty="0"/>
              <a:t>الغَوْثَ </a:t>
            </a:r>
            <a:r>
              <a:rPr lang="ar-SA" dirty="0" err="1"/>
              <a:t>الغَوْثَ</a:t>
            </a:r>
            <a:r>
              <a:rPr lang="ar-SA" dirty="0"/>
              <a:t> خَلِّصْنا مِنَ النّارِ يا رَبِّ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Praise be to You, there is no god but You, </a:t>
            </a:r>
          </a:p>
          <a:p>
            <a:r>
              <a:rPr lang="en-US" dirty="0"/>
              <a:t>[I beseech you for] relief, relief,</a:t>
            </a:r>
          </a:p>
          <a:p>
            <a:r>
              <a:rPr lang="en-US" dirty="0"/>
              <a:t>Protect us from the Fire, O Lord. </a:t>
            </a:r>
          </a:p>
        </p:txBody>
      </p:sp>
    </p:spTree>
    <p:extLst>
      <p:ext uri="{BB962C8B-B14F-4D97-AF65-F5344CB8AC3E}">
        <p14:creationId xmlns:p14="http://schemas.microsoft.com/office/powerpoint/2010/main" val="3259000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عُدَّتِي عِنْدَ شِدَّتِي</a:t>
            </a:r>
            <a:br>
              <a:rPr lang="en-US" dirty="0"/>
            </a:br>
            <a:r>
              <a:rPr lang="ar-SA" dirty="0"/>
              <a:t>يَا رَجَائِي عِنْدَ مُصِيبَتِي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Provider in my hardship,</a:t>
            </a:r>
          </a:p>
          <a:p>
            <a:r>
              <a:rPr lang="en-US" dirty="0"/>
              <a:t>O Source of Hope in my misfortune,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E059D3C-AF4C-028B-1873-92744C2B8C89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11</a:t>
            </a:r>
            <a:endParaRPr lang="en-CA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مُؤْنِسِي عِنْدَ وَحْشَتِي</a:t>
            </a:r>
            <a:br>
              <a:rPr lang="en-US" dirty="0"/>
            </a:br>
            <a:r>
              <a:rPr lang="ar-SA" dirty="0"/>
              <a:t>يَا صَاحِبِي عِنْدَ غُرْبَتِي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Companion in my isolation,</a:t>
            </a:r>
          </a:p>
          <a:p>
            <a:r>
              <a:rPr lang="en-US" dirty="0"/>
              <a:t>O Fellow </a:t>
            </a:r>
            <a:r>
              <a:rPr lang="en-US" dirty="0" err="1"/>
              <a:t>Traveller</a:t>
            </a:r>
            <a:r>
              <a:rPr lang="en-US" dirty="0"/>
              <a:t> in my journey,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9EE8FAC-D8C9-C599-EE38-61EB70109E47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11</a:t>
            </a:r>
            <a:endParaRPr lang="en-CA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عَظِيمُ يَا قَدِيمُ</a:t>
            </a:r>
            <a:r>
              <a:rPr lang="en-US" dirty="0"/>
              <a:t> </a:t>
            </a:r>
            <a:r>
              <a:rPr lang="ar-SA" dirty="0"/>
              <a:t>يَا عَلِيمُ يَا حَلِيمُ يَا حَكِيمُ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Greatest, O Eternal, O All-Knowing, </a:t>
            </a:r>
          </a:p>
          <a:p>
            <a:r>
              <a:rPr lang="en-US" dirty="0"/>
              <a:t>O Forbearing, O Wise.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48E39CC-C4AA-0AE6-7DB2-C9DACF3CEEBE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1</a:t>
            </a:r>
            <a:endParaRPr lang="en-CA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وَلِيِّي عِنْدَ نِعْمَتِي</a:t>
            </a:r>
            <a:br>
              <a:rPr lang="ar-SA" dirty="0"/>
            </a:br>
            <a:r>
              <a:rPr lang="ar-SA" dirty="0"/>
              <a:t>يَا غِيَاثِي عِنْدَ كُرْبَتِي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Friend in my ease,</a:t>
            </a:r>
          </a:p>
          <a:p>
            <a:r>
              <a:rPr lang="en-US" dirty="0"/>
              <a:t>O Rescuer from my trials,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E8538EE-33C3-9585-C97E-FAB6B8C07F19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11</a:t>
            </a:r>
            <a:endParaRPr lang="en-CA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دَلِيلِي عِنْدَ حَيْرَتِي</a:t>
            </a:r>
            <a:br>
              <a:rPr lang="en-US" dirty="0"/>
            </a:br>
            <a:r>
              <a:rPr lang="ar-SA" dirty="0"/>
              <a:t>يَا </a:t>
            </a:r>
            <a:r>
              <a:rPr lang="ar-SA" dirty="0" err="1"/>
              <a:t>غَنَائِی</a:t>
            </a:r>
            <a:r>
              <a:rPr lang="ar-SA" dirty="0"/>
              <a:t> عِنْدَ افْتِقَارِي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Guide in my perplexity,</a:t>
            </a:r>
          </a:p>
          <a:p>
            <a:r>
              <a:rPr lang="en-US" dirty="0"/>
              <a:t>O Resource in my neediness,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866F61-24F5-F0D0-2919-52D480ABBDA3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11</a:t>
            </a:r>
            <a:endParaRPr lang="en-CA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مَلْجَئِي عِنْدَ اضْطِرَارِي</a:t>
            </a:r>
            <a:br>
              <a:rPr lang="ar-SA" dirty="0"/>
            </a:br>
            <a:r>
              <a:rPr lang="ar-SA" dirty="0"/>
              <a:t>يَا مُعِينِي عِنْدَ مَفْزَعِي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Shelter in my helplessness,</a:t>
            </a:r>
          </a:p>
          <a:p>
            <a:r>
              <a:rPr lang="en-US" dirty="0"/>
              <a:t>O Deliverer from my fears.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48AAFD-65C2-1EB9-072B-985CAF670B2C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11</a:t>
            </a:r>
            <a:endParaRPr lang="en-CA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سُبْحَانَكَ يَا لا إِلٰهَ إِلاّ أَنْتَ</a:t>
            </a:r>
            <a:br>
              <a:rPr lang="ar-SA" dirty="0"/>
            </a:br>
            <a:r>
              <a:rPr lang="ar-SA" dirty="0"/>
              <a:t>الغَوْثَ </a:t>
            </a:r>
            <a:r>
              <a:rPr lang="ar-SA" dirty="0" err="1"/>
              <a:t>الغَوْثَ</a:t>
            </a:r>
            <a:r>
              <a:rPr lang="ar-SA" dirty="0"/>
              <a:t> خَلِّصْنا مِنَ النّارِ يا رَبِّ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Praise be to You, there is no god but You, </a:t>
            </a:r>
          </a:p>
          <a:p>
            <a:r>
              <a:rPr lang="en-US" dirty="0"/>
              <a:t>[I beseech you for] relief, relief,</a:t>
            </a:r>
          </a:p>
          <a:p>
            <a:r>
              <a:rPr lang="en-US" dirty="0"/>
              <a:t>Protect us from the Fire, O Lord. </a:t>
            </a:r>
          </a:p>
        </p:txBody>
      </p:sp>
    </p:spTree>
    <p:extLst>
      <p:ext uri="{BB962C8B-B14F-4D97-AF65-F5344CB8AC3E}">
        <p14:creationId xmlns:p14="http://schemas.microsoft.com/office/powerpoint/2010/main" val="1399522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عَلاَّمَ الْغُيُوبِ</a:t>
            </a:r>
            <a:br>
              <a:rPr lang="en-US" dirty="0"/>
            </a:br>
            <a:r>
              <a:rPr lang="ar-SA" dirty="0"/>
              <a:t>يَا غَفَّارَ الذُّنُوبِ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Knower of the unseen,</a:t>
            </a:r>
          </a:p>
          <a:p>
            <a:r>
              <a:rPr lang="en-US" dirty="0"/>
              <a:t>O Forgiver of sins,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4F7262-37EC-DC87-39F7-73380F323F07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12</a:t>
            </a:r>
            <a:endParaRPr lang="en-CA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سَتَّارَ الْعُيُوبِ</a:t>
            </a:r>
            <a:br>
              <a:rPr lang="en-US" dirty="0"/>
            </a:br>
            <a:r>
              <a:rPr lang="ar-SA" dirty="0"/>
              <a:t>يَا كَاشِفَ الْكُرُوبِ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Concealer of defects,</a:t>
            </a:r>
          </a:p>
          <a:p>
            <a:r>
              <a:rPr lang="en-US" dirty="0"/>
              <a:t>O Expeller of pain,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EA3111-A6E6-AF90-DBB0-BD6A00AD4777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12</a:t>
            </a:r>
            <a:endParaRPr lang="en-CA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مُقَلِّبَ الْقُلُوبِ</a:t>
            </a:r>
            <a:br>
              <a:rPr lang="ar-SA" dirty="0"/>
            </a:br>
            <a:r>
              <a:rPr lang="ar-SA" dirty="0"/>
              <a:t>يَا طَبِيبَ الْقُلُوبِ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Transformer of the hearts</a:t>
            </a:r>
          </a:p>
          <a:p>
            <a:r>
              <a:rPr lang="en-US" dirty="0"/>
              <a:t>O Physician of the hearts,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3C783C-E104-FCC9-0718-B9FA9C1CDDF6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12</a:t>
            </a:r>
            <a:endParaRPr lang="en-CA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مُنَوِّرَ الْقُلُوبِ</a:t>
            </a:r>
            <a:br>
              <a:rPr lang="en-US" dirty="0"/>
            </a:br>
            <a:r>
              <a:rPr lang="ar-SA" dirty="0"/>
              <a:t>يَا أَنِيسَ الْقُلُوبِ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Illuminator of the hearts,</a:t>
            </a:r>
          </a:p>
          <a:p>
            <a:r>
              <a:rPr lang="en-US" dirty="0"/>
              <a:t>O Intimate of the hearts,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B79CC76-EE07-60B2-CFC6-16C1C310EC55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12</a:t>
            </a:r>
            <a:endParaRPr lang="en-CA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مُفَرِّجَ الْهُمُومِ</a:t>
            </a:r>
            <a:br>
              <a:rPr lang="en-US" dirty="0"/>
            </a:br>
            <a:r>
              <a:rPr lang="ar-SA" dirty="0"/>
              <a:t>يَا مُنَفِّسَ الْغُمُومِ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Dispeller of anxiety,</a:t>
            </a:r>
          </a:p>
          <a:p>
            <a:r>
              <a:rPr lang="en-US" dirty="0"/>
              <a:t>O Liberator from grief.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5501A70-2D96-39F7-A85D-39CDE6B63FBC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12</a:t>
            </a:r>
            <a:endParaRPr lang="en-CA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سُبْحَانَكَ يَا لا إِلٰهَ إِلاّ أَنْتَ</a:t>
            </a:r>
            <a:br>
              <a:rPr lang="ar-SA" dirty="0"/>
            </a:br>
            <a:r>
              <a:rPr lang="ar-SA" dirty="0"/>
              <a:t>الغَوْثَ </a:t>
            </a:r>
            <a:r>
              <a:rPr lang="ar-SA" dirty="0" err="1"/>
              <a:t>الغَوْثَ</a:t>
            </a:r>
            <a:r>
              <a:rPr lang="ar-SA" dirty="0"/>
              <a:t> خَلِّصْنا مِنَ النّارِ يا رَبِّ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Praise be to You, there is no god but You, </a:t>
            </a:r>
          </a:p>
          <a:p>
            <a:r>
              <a:rPr lang="en-US" dirty="0"/>
              <a:t>[I beseech you for] relief, relief,</a:t>
            </a:r>
          </a:p>
          <a:p>
            <a:r>
              <a:rPr lang="en-US" dirty="0"/>
              <a:t>Protect us from the Fire, O Lord. </a:t>
            </a:r>
          </a:p>
        </p:txBody>
      </p:sp>
    </p:spTree>
    <p:extLst>
      <p:ext uri="{BB962C8B-B14F-4D97-AF65-F5344CB8AC3E}">
        <p14:creationId xmlns:p14="http://schemas.microsoft.com/office/powerpoint/2010/main" val="1887066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سُبْحَانَكَ يَا لا إِلٰهَ إِلاّ أَنْتَ</a:t>
            </a:r>
            <a:br>
              <a:rPr lang="ar-SA" dirty="0"/>
            </a:br>
            <a:r>
              <a:rPr lang="ar-SA" dirty="0"/>
              <a:t>الغَوْثَ </a:t>
            </a:r>
            <a:r>
              <a:rPr lang="ar-SA" dirty="0" err="1"/>
              <a:t>الغَوْثَ</a:t>
            </a:r>
            <a:r>
              <a:rPr lang="ar-SA" dirty="0"/>
              <a:t> خَلِّصْنا مِنَ النّارِ يا رَبِّ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Praise be to You, there is no god but You, </a:t>
            </a:r>
          </a:p>
          <a:p>
            <a:r>
              <a:rPr lang="en-US" dirty="0"/>
              <a:t>[I beseech you for] relief, relief,</a:t>
            </a:r>
          </a:p>
          <a:p>
            <a:r>
              <a:rPr lang="en-US" dirty="0"/>
              <a:t>Protect us from the Fire, O Lord.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اَللّٰهُمَّ إِنِّي أَسْأَلُكَ بِاسْمِكَ</a:t>
            </a:r>
            <a:r>
              <a:rPr lang="en-US" dirty="0"/>
              <a:t> </a:t>
            </a:r>
            <a:r>
              <a:rPr lang="ar-SA" dirty="0"/>
              <a:t>يَا جَلِيلُ يَا جَمِيلُ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Allah, verily I beseech You in Your name:</a:t>
            </a:r>
          </a:p>
          <a:p>
            <a:r>
              <a:rPr lang="en-US" dirty="0"/>
              <a:t>O Glorious, O Virtuous,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A83CFF2-F1E7-D57A-4E91-F2D512EA3F7E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13</a:t>
            </a:r>
            <a:endParaRPr lang="en-CA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وَكِيلُ يَا كَفِيلُ</a:t>
            </a:r>
            <a:r>
              <a:rPr lang="en-US" dirty="0"/>
              <a:t> </a:t>
            </a:r>
            <a:r>
              <a:rPr lang="ar-SA" dirty="0"/>
              <a:t>يَا دَلِيلُ يَا قَبِيلُ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Protector, O Patron,</a:t>
            </a:r>
          </a:p>
          <a:p>
            <a:r>
              <a:rPr lang="en-US" dirty="0"/>
              <a:t>O Guide, O Guarantor,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62B370A-AEFF-EC6F-A6D6-1152E8113E54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13</a:t>
            </a:r>
            <a:endParaRPr lang="en-CA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مُدِيلُ يَا مُنِيلُ</a:t>
            </a:r>
            <a:r>
              <a:rPr lang="en-US" dirty="0"/>
              <a:t> </a:t>
            </a:r>
            <a:r>
              <a:rPr lang="ar-SA" dirty="0"/>
              <a:t>يَا مُقِيلُ يَا مُحِيلُ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0" y="4495801"/>
            <a:ext cx="12192000" cy="1905000"/>
          </a:xfrm>
        </p:spPr>
        <p:txBody>
          <a:bodyPr/>
          <a:lstStyle/>
          <a:p>
            <a:r>
              <a:rPr lang="en-US" dirty="0"/>
              <a:t>O </a:t>
            </a:r>
            <a:r>
              <a:rPr lang="en-US" dirty="0" err="1"/>
              <a:t>Bestower</a:t>
            </a:r>
            <a:r>
              <a:rPr lang="en-US" dirty="0"/>
              <a:t> of Wealth, O </a:t>
            </a:r>
            <a:r>
              <a:rPr lang="en-US" dirty="0" err="1"/>
              <a:t>Bestower</a:t>
            </a:r>
            <a:r>
              <a:rPr lang="en-US" dirty="0"/>
              <a:t> of blessings, O </a:t>
            </a:r>
            <a:r>
              <a:rPr lang="en-US" dirty="0" err="1"/>
              <a:t>Bestower</a:t>
            </a:r>
            <a:r>
              <a:rPr lang="en-US" dirty="0"/>
              <a:t> of strength, O Acceptor of repentance.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85B867C-6DAE-F41A-B986-9D3360E2CFE5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13</a:t>
            </a:r>
            <a:endParaRPr lang="en-CA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سُبْحَانَكَ يَا لا إِلٰهَ إِلاّ أَنْتَ</a:t>
            </a:r>
            <a:br>
              <a:rPr lang="ar-SA" dirty="0"/>
            </a:br>
            <a:r>
              <a:rPr lang="ar-SA" dirty="0"/>
              <a:t>الغَوْثَ </a:t>
            </a:r>
            <a:r>
              <a:rPr lang="ar-SA" dirty="0" err="1"/>
              <a:t>الغَوْثَ</a:t>
            </a:r>
            <a:r>
              <a:rPr lang="ar-SA" dirty="0"/>
              <a:t> خَلِّصْنا مِنَ النّارِ يا رَبِّ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Praise be to You, there is no god but You, </a:t>
            </a:r>
          </a:p>
          <a:p>
            <a:r>
              <a:rPr lang="en-US" dirty="0"/>
              <a:t>[I beseech you for] relief, relief,</a:t>
            </a:r>
          </a:p>
          <a:p>
            <a:r>
              <a:rPr lang="en-US" dirty="0"/>
              <a:t>Protect us from the Fire, O Lord. </a:t>
            </a:r>
          </a:p>
        </p:txBody>
      </p:sp>
    </p:spTree>
    <p:extLst>
      <p:ext uri="{BB962C8B-B14F-4D97-AF65-F5344CB8AC3E}">
        <p14:creationId xmlns:p14="http://schemas.microsoft.com/office/powerpoint/2010/main" val="1097079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دَلِيلَ الْمُتَحَيِّرِينَ</a:t>
            </a:r>
            <a:br>
              <a:rPr lang="en-US" dirty="0"/>
            </a:br>
            <a:r>
              <a:rPr lang="ar-SA" dirty="0"/>
              <a:t>يَا غِيَاثَ الْمُسْتَغِيثِينَ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Guide of the waylaid,</a:t>
            </a:r>
          </a:p>
          <a:p>
            <a:r>
              <a:rPr lang="en-US" dirty="0"/>
              <a:t>O Rescuer of those who appeal,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588EF96-E654-5A95-7DA9-1365D10B746A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14</a:t>
            </a:r>
            <a:endParaRPr lang="en-CA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صَرِيخَ الْمُسْتَصْرِخِينَ</a:t>
            </a:r>
            <a:br>
              <a:rPr lang="en-US" dirty="0"/>
            </a:br>
            <a:r>
              <a:rPr lang="ar-SA" dirty="0"/>
              <a:t>يَا جَارَ الْمُسْتَجِيرِينَ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Helper of those who call,</a:t>
            </a:r>
          </a:p>
          <a:p>
            <a:r>
              <a:rPr lang="en-US" dirty="0"/>
              <a:t>O Aider of those who call,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3FD6EB4-1671-D2A3-AF6D-2C925A1AB97A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14</a:t>
            </a:r>
            <a:endParaRPr lang="en-CA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أَمَانَ الْخَائِفِينَ</a:t>
            </a:r>
            <a:br>
              <a:rPr lang="en-US" dirty="0"/>
            </a:br>
            <a:r>
              <a:rPr lang="ar-SA" dirty="0"/>
              <a:t>يَا عَوْنَ الْمُؤْمِنِينَ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Shelter of the fearful,</a:t>
            </a:r>
          </a:p>
          <a:p>
            <a:r>
              <a:rPr lang="en-US" dirty="0"/>
              <a:t>O </a:t>
            </a:r>
            <a:r>
              <a:rPr lang="en-US" dirty="0" err="1"/>
              <a:t>Succourer</a:t>
            </a:r>
            <a:r>
              <a:rPr lang="en-US" dirty="0"/>
              <a:t> of the faithful,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318D824-8FEA-021B-7661-8CB94A1CDAFD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14</a:t>
            </a:r>
            <a:endParaRPr lang="en-CA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رَاحِمَ الْمَسَاكِينَ</a:t>
            </a:r>
            <a:br>
              <a:rPr lang="en-US" dirty="0"/>
            </a:br>
            <a:r>
              <a:rPr lang="ar-SA" dirty="0"/>
              <a:t>يَا مَلْجَأَ الْعَاصِينَ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Merciful to the indigent,</a:t>
            </a:r>
          </a:p>
          <a:p>
            <a:r>
              <a:rPr lang="en-US" dirty="0"/>
              <a:t>O Refuge for the disobedient,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82A2A3D-FD18-22B9-2A90-68D4B7D58526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14</a:t>
            </a:r>
            <a:endParaRPr lang="en-CA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غَافِرَ الْمُذْنِبِينَ</a:t>
            </a:r>
            <a:br>
              <a:rPr lang="en-US" dirty="0"/>
            </a:br>
            <a:r>
              <a:rPr lang="ar-SA" dirty="0"/>
              <a:t>يَا مُجِيبَ دَعْوَةِ الْمُضْطَرِّينَ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Forgiver of the sinner,</a:t>
            </a:r>
          </a:p>
          <a:p>
            <a:r>
              <a:rPr lang="en-US" dirty="0"/>
              <a:t>O Responder to the supplicant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6067B89-5D21-D070-452F-C32883FA8D61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14</a:t>
            </a:r>
            <a:endParaRPr lang="en-CA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سُبْحَانَكَ يَا لا إِلٰهَ إِلاّ أَنْتَ</a:t>
            </a:r>
            <a:br>
              <a:rPr lang="ar-SA" dirty="0"/>
            </a:br>
            <a:r>
              <a:rPr lang="ar-SA" dirty="0"/>
              <a:t>الغَوْثَ </a:t>
            </a:r>
            <a:r>
              <a:rPr lang="ar-SA" dirty="0" err="1"/>
              <a:t>الغَوْثَ</a:t>
            </a:r>
            <a:r>
              <a:rPr lang="ar-SA" dirty="0"/>
              <a:t> خَلِّصْنا مِنَ النّارِ يا رَبِّ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Praise be to You, there is no god but You, </a:t>
            </a:r>
          </a:p>
          <a:p>
            <a:r>
              <a:rPr lang="en-US" dirty="0"/>
              <a:t>[I beseech you for] relief, relief,</a:t>
            </a:r>
          </a:p>
          <a:p>
            <a:r>
              <a:rPr lang="en-US" dirty="0"/>
              <a:t>Protect us from the Fire, O Lord. </a:t>
            </a:r>
          </a:p>
        </p:txBody>
      </p:sp>
    </p:spTree>
    <p:extLst>
      <p:ext uri="{BB962C8B-B14F-4D97-AF65-F5344CB8AC3E}">
        <p14:creationId xmlns:p14="http://schemas.microsoft.com/office/powerpoint/2010/main" val="1535258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سَيِّدَ السَّادَاتِ</a:t>
            </a:r>
            <a:br>
              <a:rPr lang="ar-SA" dirty="0"/>
            </a:br>
            <a:r>
              <a:rPr lang="ar-SA" dirty="0"/>
              <a:t>يَا مُجِيبَ الدَّعَوَاتِ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Master of Masters, O Acceptor of prayers,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51D268E-3FF7-9276-A092-216B242E2502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2</a:t>
            </a:r>
            <a:endParaRPr lang="en-CA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ذَا الْجُودِ وَالإِحْسَانِ</a:t>
            </a:r>
            <a:br>
              <a:rPr lang="ar-SA" dirty="0"/>
            </a:br>
            <a:r>
              <a:rPr lang="ar-SA" dirty="0"/>
              <a:t>يَا ذَا الْفَضْلِ </a:t>
            </a:r>
            <a:r>
              <a:rPr lang="ar-SA" dirty="0" err="1"/>
              <a:t>وَالإِمْتِنَانِ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Master of liberality and beneficence,</a:t>
            </a:r>
          </a:p>
          <a:p>
            <a:r>
              <a:rPr lang="en-US" dirty="0"/>
              <a:t>O Most gracious and obliging,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0B05E5D-867F-3B52-17D1-43D46B092DA2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15</a:t>
            </a:r>
            <a:endParaRPr lang="en-CA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ذَا الأَمْنِ وَالأَمَانِ</a:t>
            </a:r>
            <a:br>
              <a:rPr lang="en-US" dirty="0"/>
            </a:br>
            <a:r>
              <a:rPr lang="ar-SA" dirty="0"/>
              <a:t>يَا ذَا الْقُدْسِ وَالسُّبْحَانِ</a:t>
            </a: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Master of peace and security,</a:t>
            </a:r>
          </a:p>
          <a:p>
            <a:r>
              <a:rPr lang="en-US" dirty="0"/>
              <a:t>O Most holy and above all defects,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1EDBE4-5D95-F29E-8CC2-5C62F86E8CF1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15</a:t>
            </a:r>
            <a:endParaRPr lang="en-CA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ذَا الْحِكْمَةِ وَالْبَيَانِ</a:t>
            </a:r>
            <a:br>
              <a:rPr lang="ar-SA" dirty="0"/>
            </a:br>
            <a:r>
              <a:rPr lang="ar-SA" dirty="0"/>
              <a:t>يَا ذَا الرَّحْمَةِ وَالرِّضْوَانِ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Master of wisdom and manifestation,</a:t>
            </a:r>
          </a:p>
          <a:p>
            <a:r>
              <a:rPr lang="en-US" dirty="0"/>
              <a:t>O Master of mercy and satisfaction,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B613F29-8F7A-7B3D-665D-8B35B51746B7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15</a:t>
            </a:r>
            <a:endParaRPr lang="en-CA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ذَا الْحُجَّةِ وَالْبُرْهَانِ</a:t>
            </a:r>
            <a:br>
              <a:rPr lang="en-US" dirty="0"/>
            </a:br>
            <a:r>
              <a:rPr lang="ar-SA" dirty="0"/>
              <a:t>يَا ذَا الْعَظَمَةِ وَالسُّلْطَانِ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Master of argument and proof,</a:t>
            </a:r>
          </a:p>
          <a:p>
            <a:r>
              <a:rPr lang="en-US" dirty="0"/>
              <a:t>O Master of grandeur and sovereignty,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6CEED0D-5A78-253F-FC01-443A1F3CEC7B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15</a:t>
            </a:r>
            <a:endParaRPr lang="en-CA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ذَا الرَّأْفَةِ وَالْمُسْتَعَانِ</a:t>
            </a:r>
            <a:br>
              <a:rPr lang="en-US" dirty="0"/>
            </a:br>
            <a:r>
              <a:rPr lang="ar-SA" dirty="0"/>
              <a:t>يَا ذَا الْعَفْوِ وَالْغُفْرَانِ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Master of kindness and </a:t>
            </a:r>
            <a:r>
              <a:rPr lang="en-US" dirty="0" err="1"/>
              <a:t>succour</a:t>
            </a:r>
            <a:r>
              <a:rPr lang="en-US" dirty="0"/>
              <a:t>,</a:t>
            </a:r>
          </a:p>
          <a:p>
            <a:r>
              <a:rPr lang="en-US" dirty="0"/>
              <a:t>O Master of pardon and forgiveness.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7F62CA-7DE7-E01B-E49B-8B46BC035074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15</a:t>
            </a:r>
            <a:endParaRPr lang="en-CA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سُبْحَانَكَ يَا لا إِلٰهَ إِلاّ أَنْتَ</a:t>
            </a:r>
            <a:br>
              <a:rPr lang="ar-SA" dirty="0"/>
            </a:br>
            <a:r>
              <a:rPr lang="ar-SA" dirty="0"/>
              <a:t>الغَوْثَ </a:t>
            </a:r>
            <a:r>
              <a:rPr lang="ar-SA" dirty="0" err="1"/>
              <a:t>الغَوْثَ</a:t>
            </a:r>
            <a:r>
              <a:rPr lang="ar-SA" dirty="0"/>
              <a:t> خَلِّصْنا مِنَ النّارِ يا رَبِّ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Praise be to You, there is no god but You, </a:t>
            </a:r>
          </a:p>
          <a:p>
            <a:r>
              <a:rPr lang="en-US" dirty="0"/>
              <a:t>[I beseech you for] relief, relief,</a:t>
            </a:r>
          </a:p>
          <a:p>
            <a:r>
              <a:rPr lang="en-US" dirty="0"/>
              <a:t>Protect us from the Fire, O Lord. </a:t>
            </a:r>
          </a:p>
        </p:txBody>
      </p:sp>
    </p:spTree>
    <p:extLst>
      <p:ext uri="{BB962C8B-B14F-4D97-AF65-F5344CB8AC3E}">
        <p14:creationId xmlns:p14="http://schemas.microsoft.com/office/powerpoint/2010/main" val="3466476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مَنْ هُوَ رَبُّ كُلِّ </a:t>
            </a:r>
            <a:r>
              <a:rPr lang="ar-SA" dirty="0" err="1"/>
              <a:t>شَیْ‏ءٍ</a:t>
            </a:r>
            <a:br>
              <a:rPr lang="ar-SA" dirty="0"/>
            </a:br>
            <a:r>
              <a:rPr lang="ar-SA" dirty="0"/>
              <a:t>يَا مَنْ هُوَ إِلٰهُ كُلِّ </a:t>
            </a:r>
            <a:r>
              <a:rPr lang="ar-SA" dirty="0" err="1"/>
              <a:t>شَیْ‏ءٍ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He, Who is the Lord over all things,</a:t>
            </a:r>
          </a:p>
          <a:p>
            <a:r>
              <a:rPr lang="en-US" dirty="0"/>
              <a:t>O He, Who is the Allah of all things,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5CBF070-C962-741A-B799-FE540D51B9CA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16</a:t>
            </a:r>
            <a:endParaRPr lang="en-CA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مَنْ هُوَ خَاِلقُ كُلِّ </a:t>
            </a:r>
            <a:r>
              <a:rPr lang="ar-SA" dirty="0" err="1"/>
              <a:t>شَیْ‏ءٍ</a:t>
            </a:r>
            <a:br>
              <a:rPr lang="en-US" dirty="0"/>
            </a:br>
            <a:r>
              <a:rPr lang="ar-SA" dirty="0"/>
              <a:t>يَا مَنْ هُوَ صَانِعُ كُلِّ </a:t>
            </a:r>
            <a:r>
              <a:rPr lang="ar-SA" dirty="0" err="1"/>
              <a:t>شَیْ‏ءٍ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He, Who is the Creator of all things,</a:t>
            </a:r>
          </a:p>
          <a:p>
            <a:r>
              <a:rPr lang="en-US" dirty="0"/>
              <a:t>O He. Who is the Fashioner of all things,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FEF3DBC-EB3A-E9E0-9E5A-B581F2211A1C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16</a:t>
            </a:r>
            <a:endParaRPr lang="en-CA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مَنْ هُوَ قَبْلَ كُلِّ </a:t>
            </a:r>
            <a:r>
              <a:rPr lang="ar-SA" dirty="0" err="1"/>
              <a:t>شَیْ‏ءٍ</a:t>
            </a:r>
            <a:br>
              <a:rPr lang="ar-SA" dirty="0"/>
            </a:br>
            <a:r>
              <a:rPr lang="ar-SA" dirty="0"/>
              <a:t>يَا مَنْ هُوَ بَعْدَ كُلِّ </a:t>
            </a:r>
            <a:r>
              <a:rPr lang="ar-SA" dirty="0" err="1"/>
              <a:t>شَیْ‏ءٍ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He, Who is the </a:t>
            </a:r>
            <a:r>
              <a:rPr lang="en-US" dirty="0" err="1"/>
              <a:t>Preceder</a:t>
            </a:r>
            <a:r>
              <a:rPr lang="en-US" dirty="0"/>
              <a:t> of all things,</a:t>
            </a:r>
          </a:p>
          <a:p>
            <a:r>
              <a:rPr lang="en-US" dirty="0"/>
              <a:t>O He, Who is the Successor of all things,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E51B51A-893A-E3B5-A405-A9B9856781CC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16</a:t>
            </a:r>
            <a:endParaRPr lang="en-CA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مَنْ هُوَ فَوْقَ كُلِّ </a:t>
            </a:r>
            <a:r>
              <a:rPr lang="ar-SA" dirty="0" err="1"/>
              <a:t>شَیْ‏ءٍ</a:t>
            </a:r>
            <a:br>
              <a:rPr lang="ar-SA" dirty="0"/>
            </a:br>
            <a:r>
              <a:rPr lang="ar-SA" dirty="0"/>
              <a:t>يَا مَنْ هُوَ عَاِلمٌ بِكُلِّ </a:t>
            </a:r>
            <a:r>
              <a:rPr lang="ar-SA" dirty="0" err="1"/>
              <a:t>شَیْ‏ءٍ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He, Who is above all things,</a:t>
            </a:r>
          </a:p>
          <a:p>
            <a:r>
              <a:rPr lang="en-US" dirty="0"/>
              <a:t>O He, Who knows all things,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6C06DB5-591E-C627-9F43-6E4B11A1470B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16</a:t>
            </a:r>
            <a:endParaRPr lang="en-CA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رَافِعَ الدَّرَجَاتِ</a:t>
            </a:r>
            <a:br>
              <a:rPr lang="en-US" dirty="0"/>
            </a:br>
            <a:r>
              <a:rPr lang="ar-SA" dirty="0"/>
              <a:t>يَا وَلِيَّ الْحَسَنَاتِ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Elevator of rank, O Guardian of good deeds,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D2DA064-3319-30B3-F04A-D612FE91D111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2</a:t>
            </a:r>
            <a:endParaRPr lang="en-CA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مَنْ هُوَ قَادِرٌ عَلٰى كُلِّ </a:t>
            </a:r>
            <a:r>
              <a:rPr lang="ar-SA" dirty="0" err="1"/>
              <a:t>شَیْ‏ءٍ</a:t>
            </a:r>
            <a:br>
              <a:rPr lang="en-US" dirty="0"/>
            </a:br>
            <a:r>
              <a:rPr lang="ar-SA" dirty="0"/>
              <a:t>يَا مَنْ هُوَ يَبْقٰى وَيَفْنٰى كُلُّ </a:t>
            </a:r>
            <a:r>
              <a:rPr lang="ar-SA" dirty="0" err="1"/>
              <a:t>شَیْ‏ءٍ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He, Who is Powerful over all things, O He, Who is the Sustainer and Extinguisher of all things,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49DB914-A5BD-79ED-6FCA-F517B028D487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16</a:t>
            </a:r>
            <a:endParaRPr lang="en-CA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سُبْحَانَكَ يَا لا إِلٰهَ إِلاّ أَنْتَ</a:t>
            </a:r>
            <a:br>
              <a:rPr lang="ar-SA" dirty="0"/>
            </a:br>
            <a:r>
              <a:rPr lang="ar-SA" dirty="0"/>
              <a:t>الغَوْثَ </a:t>
            </a:r>
            <a:r>
              <a:rPr lang="ar-SA" dirty="0" err="1"/>
              <a:t>الغَوْثَ</a:t>
            </a:r>
            <a:r>
              <a:rPr lang="ar-SA" dirty="0"/>
              <a:t> خَلِّصْنا مِنَ النّارِ يا رَبِّ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Praise be to You, there is no god but You, </a:t>
            </a:r>
          </a:p>
          <a:p>
            <a:r>
              <a:rPr lang="en-US" dirty="0"/>
              <a:t>[I beseech you for] relief, relief,</a:t>
            </a:r>
          </a:p>
          <a:p>
            <a:r>
              <a:rPr lang="en-US" dirty="0"/>
              <a:t>Protect us from the Fire, O Lord. </a:t>
            </a:r>
          </a:p>
        </p:txBody>
      </p:sp>
    </p:spTree>
    <p:extLst>
      <p:ext uri="{BB962C8B-B14F-4D97-AF65-F5344CB8AC3E}">
        <p14:creationId xmlns:p14="http://schemas.microsoft.com/office/powerpoint/2010/main" val="342692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اَللّٰهُمَّ إِنِّي أَسْأَلُكَ بِاسْمِكَ</a:t>
            </a:r>
            <a:r>
              <a:rPr lang="en-US" dirty="0"/>
              <a:t> </a:t>
            </a:r>
            <a:r>
              <a:rPr lang="ar-SA" dirty="0"/>
              <a:t>يَا مُؤْمِنُ يَا مُهَيْمِنُ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Allah, verily I beseech You in Your name:</a:t>
            </a:r>
          </a:p>
          <a:p>
            <a:r>
              <a:rPr lang="en-US" dirty="0"/>
              <a:t>O Securer of safety, O Protector,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898ACB9-7295-F560-58CF-034242DB2A35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17</a:t>
            </a:r>
            <a:endParaRPr lang="en-CA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مُكَوِّنُ يَا مُلَقِّنُ</a:t>
            </a:r>
            <a:r>
              <a:rPr lang="en-US" dirty="0"/>
              <a:t> </a:t>
            </a:r>
            <a:r>
              <a:rPr lang="ar-SA" dirty="0"/>
              <a:t>يَا مُبَيِّنُ يَا مُهَوِّنُ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</a:t>
            </a:r>
            <a:r>
              <a:rPr lang="en-US" dirty="0" err="1"/>
              <a:t>Bestower</a:t>
            </a:r>
            <a:r>
              <a:rPr lang="en-US" dirty="0"/>
              <a:t> of being, O </a:t>
            </a:r>
            <a:r>
              <a:rPr lang="en-US" dirty="0" err="1"/>
              <a:t>Bestower</a:t>
            </a:r>
            <a:r>
              <a:rPr lang="en-US" dirty="0"/>
              <a:t> of knowledge, O </a:t>
            </a:r>
            <a:r>
              <a:rPr lang="en-US" dirty="0" err="1"/>
              <a:t>Manifester</a:t>
            </a:r>
            <a:r>
              <a:rPr lang="en-US" dirty="0"/>
              <a:t>, O Facilitator,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A7C368F-3785-E612-5EDB-4AC5B71B5129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17</a:t>
            </a:r>
            <a:endParaRPr lang="en-CA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مُمَكِّنُ يَا مُزَيِّنُ</a:t>
            </a:r>
            <a:r>
              <a:rPr lang="en-US" dirty="0"/>
              <a:t> </a:t>
            </a:r>
            <a:r>
              <a:rPr lang="ar-SA" dirty="0"/>
              <a:t>يَا مُعْلِنُ يَا مُقْسِّمُ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Provider of place, O Adorner,</a:t>
            </a:r>
          </a:p>
          <a:p>
            <a:r>
              <a:rPr lang="en-US" dirty="0"/>
              <a:t>O Proclaimer, O Distributor.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FD10D8C-DDDD-485A-3E94-68A89A00A6C9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17</a:t>
            </a:r>
            <a:endParaRPr lang="en-CA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سُبْحَانَكَ يَا لا إِلٰهَ إِلاّ أَنْتَ</a:t>
            </a:r>
            <a:br>
              <a:rPr lang="ar-SA" dirty="0"/>
            </a:br>
            <a:r>
              <a:rPr lang="ar-SA" dirty="0"/>
              <a:t>الغَوْثَ </a:t>
            </a:r>
            <a:r>
              <a:rPr lang="ar-SA" dirty="0" err="1"/>
              <a:t>الغَوْثَ</a:t>
            </a:r>
            <a:r>
              <a:rPr lang="ar-SA" dirty="0"/>
              <a:t> خَلِّصْنا مِنَ النّارِ يا رَبِّ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Praise be to You, there is no god but You, </a:t>
            </a:r>
          </a:p>
          <a:p>
            <a:r>
              <a:rPr lang="en-US" dirty="0"/>
              <a:t>[I beseech you for] relief, relief,</a:t>
            </a:r>
          </a:p>
          <a:p>
            <a:r>
              <a:rPr lang="en-US" dirty="0"/>
              <a:t>Protect us from the Fire, O Lord. </a:t>
            </a:r>
          </a:p>
        </p:txBody>
      </p:sp>
    </p:spTree>
    <p:extLst>
      <p:ext uri="{BB962C8B-B14F-4D97-AF65-F5344CB8AC3E}">
        <p14:creationId xmlns:p14="http://schemas.microsoft.com/office/powerpoint/2010/main" val="532740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مَنْ هُوَ فِي مُلْكِهِ مُقِيمٌ</a:t>
            </a:r>
            <a:br>
              <a:rPr lang="en-US" dirty="0"/>
            </a:br>
            <a:r>
              <a:rPr lang="ar-SA" dirty="0"/>
              <a:t>يَا مَنْ هُوَ فِي سُلْطَانِهِ قَدِيمٌ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Everlasting in His Kingdom,</a:t>
            </a:r>
          </a:p>
          <a:p>
            <a:r>
              <a:rPr lang="en-US" dirty="0"/>
              <a:t>O Eternal in His sovereignty,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3D2F484-7576-46ED-22A6-F72AB4C6D465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18</a:t>
            </a:r>
            <a:endParaRPr lang="en-CA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مَنْ هُوَ فِي جَلاَلِهِ عَظِيمٌ</a:t>
            </a:r>
            <a:br>
              <a:rPr lang="en-US" dirty="0"/>
            </a:br>
            <a:r>
              <a:rPr lang="ar-SA" dirty="0"/>
              <a:t>يَا مَنْ هُوَ عَلٰى عِبَادِهِ رَحِيمٌ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Greatest in His grandeur,</a:t>
            </a:r>
          </a:p>
          <a:p>
            <a:r>
              <a:rPr lang="en-US" dirty="0"/>
              <a:t>O Most Merciful to His servants,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A07D888-DECB-3DB9-39A3-3BCB0EF5A9F8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18</a:t>
            </a:r>
            <a:endParaRPr lang="en-CA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مَنْ هُوَ بِكُلِّ </a:t>
            </a:r>
            <a:r>
              <a:rPr lang="ar-SA" dirty="0" err="1"/>
              <a:t>شَیْ‏ءٍ</a:t>
            </a:r>
            <a:r>
              <a:rPr lang="ar-SA" dirty="0"/>
              <a:t> عَلِيمٌ</a:t>
            </a:r>
            <a:br>
              <a:rPr lang="en-US" dirty="0"/>
            </a:br>
            <a:r>
              <a:rPr lang="ar-SA" dirty="0"/>
              <a:t>يَا مَنْ هُوَ بِمَنْ عَصَاهُ حَلِيمٌ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Knower of everything,</a:t>
            </a:r>
          </a:p>
          <a:p>
            <a:r>
              <a:rPr lang="en-US" dirty="0"/>
              <a:t>O Forbearing to him who disobeys Him,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5C5F810-DDA1-36B5-13F3-6B1E2C069D14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18</a:t>
            </a:r>
            <a:endParaRPr lang="en-CA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مَنْ هُوَ بِمَنْ رَجَاهُ كَرِيمٌ</a:t>
            </a:r>
            <a:br>
              <a:rPr lang="en-US" dirty="0"/>
            </a:br>
            <a:r>
              <a:rPr lang="ar-SA" dirty="0"/>
              <a:t>يَا مَنْ هُوَ فِي صُنْعِهِ حَكِيمٌ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0" y="4495801"/>
            <a:ext cx="12192000" cy="1905000"/>
          </a:xfrm>
        </p:spPr>
        <p:txBody>
          <a:bodyPr/>
          <a:lstStyle/>
          <a:p>
            <a:r>
              <a:rPr lang="en-US" dirty="0"/>
              <a:t>O Magnanimous to him who places his hope in Him,</a:t>
            </a:r>
          </a:p>
          <a:p>
            <a:r>
              <a:rPr lang="en-US" dirty="0"/>
              <a:t>O He Who is Wise over what He has fashioned,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2A81CB6-F077-2234-9C27-9112B0794124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18</a:t>
            </a:r>
            <a:endParaRPr lang="en-CA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AZ Duas">
  <a:themeElements>
    <a:clrScheme name="Default Design 14">
      <a:dk1>
        <a:srgbClr val="FFFFFF"/>
      </a:dk1>
      <a:lt1>
        <a:srgbClr val="FFFFFF"/>
      </a:lt1>
      <a:dk2>
        <a:srgbClr val="FFFFFF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>
        <a:spAutoFit/>
      </a:bodyPr>
      <a:lstStyle>
        <a:defPPr algn="ctr">
          <a:defRPr sz="4800" dirty="0" smtClean="0">
            <a:solidFill>
              <a:srgbClr val="000066"/>
            </a:solidFill>
            <a:latin typeface="Urdu Typesetting" panose="03020402040406030203" pitchFamily="66" charset="-78"/>
            <a:cs typeface="Urdu Typesetting" panose="03020402040406030203" pitchFamily="66" charset="-78"/>
          </a:defRPr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FFFFFF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DADADA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FFFFFF"/>
        </a:dk1>
        <a:lt1>
          <a:srgbClr val="FFFFFF"/>
        </a:lt1>
        <a:dk2>
          <a:srgbClr val="FFFFFF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DADADA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AZ Duas" id="{00ED2A9C-A777-4D59-AD91-8212C269AA0C}" vid="{C65E4D70-CDE6-4339-846F-90D7F099DF02}"/>
    </a:ext>
  </a:extLst>
</a:theme>
</file>

<file path=ppt/theme/theme2.xml><?xml version="1.0" encoding="utf-8"?>
<a:theme xmlns:a="http://schemas.openxmlformats.org/drawingml/2006/main" name="1_Default Design">
  <a:themeElements>
    <a:clrScheme name="Default Design 14">
      <a:dk1>
        <a:srgbClr val="FFFFFF"/>
      </a:dk1>
      <a:lt1>
        <a:srgbClr val="FFFFFF"/>
      </a:lt1>
      <a:dk2>
        <a:srgbClr val="FFFFFF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>
        <a:spAutoFit/>
      </a:bodyPr>
      <a:lstStyle>
        <a:defPPr algn="ctr">
          <a:defRPr sz="4800" dirty="0" smtClean="0">
            <a:solidFill>
              <a:srgbClr val="000066"/>
            </a:solidFill>
            <a:latin typeface="Urdu Typesetting" panose="03020402040406030203" pitchFamily="66" charset="-78"/>
            <a:cs typeface="Urdu Typesetting" panose="03020402040406030203" pitchFamily="66" charset="-78"/>
          </a:defRPr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FFFFFF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DADADA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FFFFFF"/>
        </a:dk1>
        <a:lt1>
          <a:srgbClr val="FFFFFF"/>
        </a:lt1>
        <a:dk2>
          <a:srgbClr val="FFFFFF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DADADA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AZ Duas</Template>
  <TotalTime>17108</TotalTime>
  <Words>17032</Words>
  <Application>Microsoft Office PowerPoint</Application>
  <PresentationFormat>Widescreen</PresentationFormat>
  <Paragraphs>2189</Paragraphs>
  <Slides>562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562</vt:i4>
      </vt:variant>
    </vt:vector>
  </HeadingPairs>
  <TitlesOfParts>
    <vt:vector size="570" baseType="lpstr">
      <vt:lpstr>Abbas</vt:lpstr>
      <vt:lpstr>Arabic Typesetting</vt:lpstr>
      <vt:lpstr>Arial</vt:lpstr>
      <vt:lpstr>Calibri</vt:lpstr>
      <vt:lpstr>Calibri Light</vt:lpstr>
      <vt:lpstr>Trebuchet MS</vt:lpstr>
      <vt:lpstr>AZ Duas</vt:lpstr>
      <vt:lpstr>1_Default Design</vt:lpstr>
      <vt:lpstr>PowerPoint Presentation</vt:lpstr>
      <vt:lpstr>اَللّٰهُمَّ صَلِّ عَلٰى مُحَمَّدٍ وَآلِ مُحَمَّدٍ</vt:lpstr>
      <vt:lpstr>بِسْمِ اللّٰهِ الرَّحْمٰنِ الرَّحِيمِ</vt:lpstr>
      <vt:lpstr>اَللّٰهُمَّ إِنِّي أَسْأَلُكَ بِاسْمِكَ يَا اَللّٰهُ</vt:lpstr>
      <vt:lpstr>يَا رَحْمٰنُ يَا رَحِيمُ يَا كَرِيمُ يَا مُقِيمُ</vt:lpstr>
      <vt:lpstr>يَا عَظِيمُ يَا قَدِيمُ يَا عَلِيمُ يَا حَلِيمُ يَا حَكِيمُ</vt:lpstr>
      <vt:lpstr>سُبْحَانَكَ يَا لا إِلٰهَ إِلاّ أَنْتَ الغَوْثَ الغَوْثَ خَلِّصْنا مِنَ النّارِ يا رَبِّ</vt:lpstr>
      <vt:lpstr>يَا سَيِّدَ السَّادَاتِ يَا مُجِيبَ الدَّعَوَاتِ</vt:lpstr>
      <vt:lpstr>يَا رَافِعَ الدَّرَجَاتِ يَا وَلِيَّ الْحَسَنَاتِ</vt:lpstr>
      <vt:lpstr>يَا غَافِرَ الْخَطِيئَاتِ يَا مُعْطِيَ الْمَسْأَلاتِ</vt:lpstr>
      <vt:lpstr>يَا قَابِلَ التَّوْبَاتِ يَا سَامِعَ الأَصْوَاتِ</vt:lpstr>
      <vt:lpstr>يَا عَالِمَ الْخَفِيَّاتِ يَا دَافِعَ الْبَلِيَّاتِ</vt:lpstr>
      <vt:lpstr>سُبْحَانَكَ يَا لا إِلٰهَ إِلاّ أَنْتَ الغَوْثَ الغَوْثَ خَلِّصْنا مِنَ النّارِ يا رَبِّ</vt:lpstr>
      <vt:lpstr>يَا خَيْرَ الْغافِرِينَ يَا خَيْرَ الْفَاتِحِينَ</vt:lpstr>
      <vt:lpstr>يَا خَيْرَ النَّاصِرِينَ يَا خَيْرَ الْحَاكِمِينَ</vt:lpstr>
      <vt:lpstr>يَا خَيْرَ الرَّازِقِينَ يَا خَيْرَ الْوَارِثِينَ</vt:lpstr>
      <vt:lpstr>يَا خَيْرَ الْحَامِدِينَ يَا خَيْرَ الذَّاكِرِينَ</vt:lpstr>
      <vt:lpstr>يَا خَيْرَ الْمُنْزِلِينَ يَا خَيْرَ الْمُحْسِنِينَ</vt:lpstr>
      <vt:lpstr>سُبْحَانَكَ يَا لا إِلٰهَ إِلاّ أَنْتَ الغَوْثَ الغَوْثَ خَلِّصْنا مِنَ النّارِ يا رَبِّ</vt:lpstr>
      <vt:lpstr>يَا مَن لَّهُ الْعِزَّةُ وَالْجَمَالُ يَا مَن لَّهُ الْقُدْرَةُ وَالْكَمَالُ</vt:lpstr>
      <vt:lpstr>يَا مَن لَّهُ الْمُلْكُ وَالجَلاَلُ يَا مَنْ هُوَ الْكَبِيرُ الْمُتَعَاِل</vt:lpstr>
      <vt:lpstr>يَا مُنْشِئَ السَّحَابِ الثِّقَاِل يَا مَنْ هُوَ شَدِيدُ الْمِحَاِل</vt:lpstr>
      <vt:lpstr>يَا مَنْ هُوَ سَرِيعُ الْحِسَابِ يَا مَنْ هُوَ شَدِيدُ الْعِقَابِ</vt:lpstr>
      <vt:lpstr>يَا مَنْ عِنْدَهُ حُسْنُ الثَّوَابِ يَا مَنْ عِنْدَهُ أُمُّ الْكِتَابِ</vt:lpstr>
      <vt:lpstr>سُبْحَانَكَ يَا لا إِلٰهَ إِلاّ أَنْتَ الغَوْثَ الغَوْثَ خَلِّصْنا مِنَ النّارِ يا رَبِّ</vt:lpstr>
      <vt:lpstr>اَللّٰهُمَّ إِنِّي أَسْأَلُكَ بِاسْمِكَ يَا حَنَّانُ يَا مَنَّانُ</vt:lpstr>
      <vt:lpstr>يَا دَيَّانُ يَا بُرْهَانُ يَا سُلْطَانُ يَا رِضْوَانُ</vt:lpstr>
      <vt:lpstr>يَا غُفْرَانُ يَا سُبْحَانُ يَا مُسْتَعَانُ يَا ذَا الْمَنِّ وَالْبَيَانِ</vt:lpstr>
      <vt:lpstr>سُبْحَانَكَ يَا لا إِلٰهَ إِلاّ أَنْتَ الغَوْثَ الغَوْثَ خَلِّصْنا مِنَ النّارِ يا رَبِّ</vt:lpstr>
      <vt:lpstr>يَا مَنْ تَوَاضَعَ كُلُّ شَیْ‏ءٍ لِعَظَمَتِهِ يَا مَنِ اسْتَسْلَمَ كُلُّ شَیْ‏ءٍ لِقُدْرَتِهِ</vt:lpstr>
      <vt:lpstr>يَا مَنْ ذَلَّ كُلُّ شَیْ‏ءٍ لِعِزَّتِهِ يَا مَنْ خَضَعَ كُلُّ شَیْ‏ءٍ لِهَیْبَتِهِ</vt:lpstr>
      <vt:lpstr>يَا مَنِ انْقَادَ كُلُّ شَیْ‏ءٍ مِنْ خَشْيَتِهِ   يَا مَنْ تَشَقَّقَتِ الْجِبَالُ مِنْ مَخَافَتِهِ</vt:lpstr>
      <vt:lpstr>يَا مَنْ قَامَتِ السَّمَاوَاتُ بِأَمْرِهِ يَا مَنِ اسْتَقَرَّتِ الْأَرَضُونَ بِإِذْنِهِ</vt:lpstr>
      <vt:lpstr>يَا مَنْ يُّسَبِّحُ الرَّعْدُ بِحَمْدِهِ يَا مَنْ لا يَعْتَدِي عَلٰى أَهْلِ مَمْلَكَتِهِ</vt:lpstr>
      <vt:lpstr>سُبْحَانَكَ يَا لا إِلٰهَ إِلاّ أَنْتَ الغَوْثَ الغَوْثَ خَلِّصْنا مِنَ النّارِ يا رَبِّ</vt:lpstr>
      <vt:lpstr>يَا غَافِرَ الْخَطَايَا يَا كَاشِفَ الْبَلاَيَا</vt:lpstr>
      <vt:lpstr>يَا مُنْتَهَى الرَّجَايَا يَا مُجْزِلَ الْعَطَايَا</vt:lpstr>
      <vt:lpstr>يَا وَاهِبَ الْهَدَايَا يَا رَازِقَ الْبَرَايَا</vt:lpstr>
      <vt:lpstr>يَا قَاضِيَ الْمَنَايَا يَا سَامِعَ الشَّكَايَا</vt:lpstr>
      <vt:lpstr>يَا بَاعِثَ الْبَرَايَا يَا مُطْلِقَ الْأُسَارَى</vt:lpstr>
      <vt:lpstr>سُبْحَانَكَ يَا لا إِلٰهَ إِلاّ أَنْتَ الغَوْثَ الغَوْثَ خَلِّصْنا مِنَ النّارِ يا رَبِّ</vt:lpstr>
      <vt:lpstr>يَا ذَا الْحَمْدِ وَالثَّنَاءِ يَا ذَا الْفَخْرِ وَالْبَهَاءِ</vt:lpstr>
      <vt:lpstr>يَا ذَا الْمَجْدِ وَالسَّنَاءِ يَا ذَا الْعَهْدِ وَالْوَفَاءِ</vt:lpstr>
      <vt:lpstr>يَا ذَا الْعَفْوِ وَالرِّضَاءِ يَا ذَا الْمَنِّ وَالْعَطَاءِ</vt:lpstr>
      <vt:lpstr>يَا ذَا الْفَصْلِ وَالْقَضَاءِ يَا ذَا الْعِزِّ وَالْبَقَاءِ</vt:lpstr>
      <vt:lpstr>يَا ذَا الْجُودِ وَالسَّخَاءِ يَا ذَا الْآلاءِ وَالنَّعْمَاءِ</vt:lpstr>
      <vt:lpstr>سُبْحَانَكَ يَا لا إِلٰهَ إِلاّ أَنْتَ الغَوْثَ الغَوْثَ خَلِّصْنا مِنَ النّارِ يا رَبِّ</vt:lpstr>
      <vt:lpstr>اَللّٰهُمَّ إِنِّي أَسْأَلُكَ بِاسْمِكَ يَا مَانِعُ يَا دَافِعُ</vt:lpstr>
      <vt:lpstr>يَا رَافِعُ يَا صَانِعُ يَا نَافِعُ يَا سَامِعُ</vt:lpstr>
      <vt:lpstr>يَا جَامِعُ يَا شَافِعُ يَا وَاسِعُ يَا مُوسِعُ</vt:lpstr>
      <vt:lpstr>سُبْحَانَكَ يَا لا إِلٰهَ إِلاّ أَنْتَ الغَوْثَ الغَوْثَ خَلِّصْنا مِنَ النّارِ يا رَبِّ</vt:lpstr>
      <vt:lpstr>يَا صَانِعَ كُلِّ مَصْنُوعٍ يَا خَاِلقَ كُلِّ مَخْلُوقٍ</vt:lpstr>
      <vt:lpstr>يَا رَازِقَ كُلِّ مَرْزُوقٍ يَا مَاِلكَ كُلِّ مَمْلُوکٍ</vt:lpstr>
      <vt:lpstr>يَا كَاشِفَ كُلِّ مَكْرُوبٍ يَا فَاِرجَ كُلِّ مَهْمُومٍ</vt:lpstr>
      <vt:lpstr>يَا رَاحِمَ كُلِّ مَرْحُومٍ يَا نَاصِرَ كُلِّ مَخْذُولٍ</vt:lpstr>
      <vt:lpstr>يَا سَاتِرَ كُلِّ مَعْيُوبٍ يَا مَلْجَأَ كُلِّ مَطْرُودٍ</vt:lpstr>
      <vt:lpstr>سُبْحَانَكَ يَا لا إِلٰهَ إِلاّ أَنْتَ الغَوْثَ الغَوْثَ خَلِّصْنا مِنَ النّارِ يا رَبِّ</vt:lpstr>
      <vt:lpstr>يَا عُدَّتِي عِنْدَ شِدَّتِي يَا رَجَائِي عِنْدَ مُصِيبَتِي</vt:lpstr>
      <vt:lpstr>يَا مُؤْنِسِي عِنْدَ وَحْشَتِي يَا صَاحِبِي عِنْدَ غُرْبَتِي</vt:lpstr>
      <vt:lpstr>يَا وَلِيِّي عِنْدَ نِعْمَتِي يَا غِيَاثِي عِنْدَ كُرْبَتِي</vt:lpstr>
      <vt:lpstr>يَا دَلِيلِي عِنْدَ حَيْرَتِي يَا غَنَائِی عِنْدَ افْتِقَارِي</vt:lpstr>
      <vt:lpstr>يَا مَلْجَئِي عِنْدَ اضْطِرَارِي يَا مُعِينِي عِنْدَ مَفْزَعِي</vt:lpstr>
      <vt:lpstr>سُبْحَانَكَ يَا لا إِلٰهَ إِلاّ أَنْتَ الغَوْثَ الغَوْثَ خَلِّصْنا مِنَ النّارِ يا رَبِّ</vt:lpstr>
      <vt:lpstr>يَا عَلاَّمَ الْغُيُوبِ يَا غَفَّارَ الذُّنُوبِ</vt:lpstr>
      <vt:lpstr>يَا سَتَّارَ الْعُيُوبِ يَا كَاشِفَ الْكُرُوبِ</vt:lpstr>
      <vt:lpstr>يَا مُقَلِّبَ الْقُلُوبِ يَا طَبِيبَ الْقُلُوبِ</vt:lpstr>
      <vt:lpstr>يَا مُنَوِّرَ الْقُلُوبِ يَا أَنِيسَ الْقُلُوبِ</vt:lpstr>
      <vt:lpstr>يَا مُفَرِّجَ الْهُمُومِ يَا مُنَفِّسَ الْغُمُومِ</vt:lpstr>
      <vt:lpstr>سُبْحَانَكَ يَا لا إِلٰهَ إِلاّ أَنْتَ الغَوْثَ الغَوْثَ خَلِّصْنا مِنَ النّارِ يا رَبِّ</vt:lpstr>
      <vt:lpstr>اَللّٰهُمَّ إِنِّي أَسْأَلُكَ بِاسْمِكَ يَا جَلِيلُ يَا جَمِيلُ</vt:lpstr>
      <vt:lpstr>يَا وَكِيلُ يَا كَفِيلُ يَا دَلِيلُ يَا قَبِيلُ</vt:lpstr>
      <vt:lpstr>يَا مُدِيلُ يَا مُنِيلُ يَا مُقِيلُ يَا مُحِيلُ</vt:lpstr>
      <vt:lpstr>سُبْحَانَكَ يَا لا إِلٰهَ إِلاّ أَنْتَ الغَوْثَ الغَوْثَ خَلِّصْنا مِنَ النّارِ يا رَبِّ</vt:lpstr>
      <vt:lpstr>يَا دَلِيلَ الْمُتَحَيِّرِينَ يَا غِيَاثَ الْمُسْتَغِيثِينَ</vt:lpstr>
      <vt:lpstr>يَا صَرِيخَ الْمُسْتَصْرِخِينَ يَا جَارَ الْمُسْتَجِيرِينَ</vt:lpstr>
      <vt:lpstr>يَا أَمَانَ الْخَائِفِينَ يَا عَوْنَ الْمُؤْمِنِينَ</vt:lpstr>
      <vt:lpstr>يَا رَاحِمَ الْمَسَاكِينَ يَا مَلْجَأَ الْعَاصِينَ</vt:lpstr>
      <vt:lpstr>يَا غَافِرَ الْمُذْنِبِينَ يَا مُجِيبَ دَعْوَةِ الْمُضْطَرِّينَ</vt:lpstr>
      <vt:lpstr>سُبْحَانَكَ يَا لا إِلٰهَ إِلاّ أَنْتَ الغَوْثَ الغَوْثَ خَلِّصْنا مِنَ النّارِ يا رَبِّ</vt:lpstr>
      <vt:lpstr>يَا ذَا الْجُودِ وَالإِحْسَانِ يَا ذَا الْفَضْلِ وَالإِمْتِنَانِ</vt:lpstr>
      <vt:lpstr>يَا ذَا الأَمْنِ وَالأَمَانِ يَا ذَا الْقُدْسِ وَالسُّبْحَانِ</vt:lpstr>
      <vt:lpstr>يَا ذَا الْحِكْمَةِ وَالْبَيَانِ يَا ذَا الرَّحْمَةِ وَالرِّضْوَانِ</vt:lpstr>
      <vt:lpstr>يَا ذَا الْحُجَّةِ وَالْبُرْهَانِ يَا ذَا الْعَظَمَةِ وَالسُّلْطَانِ</vt:lpstr>
      <vt:lpstr>يَا ذَا الرَّأْفَةِ وَالْمُسْتَعَانِ يَا ذَا الْعَفْوِ وَالْغُفْرَانِ</vt:lpstr>
      <vt:lpstr>سُبْحَانَكَ يَا لا إِلٰهَ إِلاّ أَنْتَ الغَوْثَ الغَوْثَ خَلِّصْنا مِنَ النّارِ يا رَبِّ</vt:lpstr>
      <vt:lpstr>يَا مَنْ هُوَ رَبُّ كُلِّ شَیْ‏ءٍ يَا مَنْ هُوَ إِلٰهُ كُلِّ شَیْ‏ءٍ</vt:lpstr>
      <vt:lpstr>يَا مَنْ هُوَ خَاِلقُ كُلِّ شَیْ‏ءٍ يَا مَنْ هُوَ صَانِعُ كُلِّ شَیْ‏ءٍ</vt:lpstr>
      <vt:lpstr>يَا مَنْ هُوَ قَبْلَ كُلِّ شَیْ‏ءٍ يَا مَنْ هُوَ بَعْدَ كُلِّ شَیْ‏ءٍ</vt:lpstr>
      <vt:lpstr>يَا مَنْ هُوَ فَوْقَ كُلِّ شَیْ‏ءٍ يَا مَنْ هُوَ عَاِلمٌ بِكُلِّ شَیْ‏ءٍ</vt:lpstr>
      <vt:lpstr>يَا مَنْ هُوَ قَادِرٌ عَلٰى كُلِّ شَیْ‏ءٍ يَا مَنْ هُوَ يَبْقٰى وَيَفْنٰى كُلُّ شَیْ‏ءٍ</vt:lpstr>
      <vt:lpstr>سُبْحَانَكَ يَا لا إِلٰهَ إِلاّ أَنْتَ الغَوْثَ الغَوْثَ خَلِّصْنا مِنَ النّارِ يا رَبِّ</vt:lpstr>
      <vt:lpstr>اَللّٰهُمَّ إِنِّي أَسْأَلُكَ بِاسْمِكَ يَا مُؤْمِنُ يَا مُهَيْمِنُ</vt:lpstr>
      <vt:lpstr>يَا مُكَوِّنُ يَا مُلَقِّنُ يَا مُبَيِّنُ يَا مُهَوِّنُ</vt:lpstr>
      <vt:lpstr>يَا مُمَكِّنُ يَا مُزَيِّنُ يَا مُعْلِنُ يَا مُقْسِّمُ</vt:lpstr>
      <vt:lpstr>سُبْحَانَكَ يَا لا إِلٰهَ إِلاّ أَنْتَ الغَوْثَ الغَوْثَ خَلِّصْنا مِنَ النّارِ يا رَبِّ</vt:lpstr>
      <vt:lpstr>يَا مَنْ هُوَ فِي مُلْكِهِ مُقِيمٌ يَا مَنْ هُوَ فِي سُلْطَانِهِ قَدِيمٌ</vt:lpstr>
      <vt:lpstr>يَا مَنْ هُوَ فِي جَلاَلِهِ عَظِيمٌ يَا مَنْ هُوَ عَلٰى عِبَادِهِ رَحِيمٌ</vt:lpstr>
      <vt:lpstr>يَا مَنْ هُوَ بِكُلِّ شَیْ‏ءٍ عَلِيمٌ يَا مَنْ هُوَ بِمَنْ عَصَاهُ حَلِيمٌ</vt:lpstr>
      <vt:lpstr>يَا مَنْ هُوَ بِمَنْ رَجَاهُ كَرِيمٌ يَا مَنْ هُوَ فِي صُنْعِهِ حَكِيمٌ</vt:lpstr>
      <vt:lpstr>يَا مَنْ هُوَ فِي حِكْمَتِهِ لَطِيفٌ يَا مَنْ هُوَ فِي لُطْفِهِ قَدِيمٌ</vt:lpstr>
      <vt:lpstr>سُبْحَانَكَ يَا لا إِلٰهَ إِلاّ أَنْتَ الغَوْثَ الغَوْثَ خَلِّصْنا مِنَ النّارِ يا رَبِّ</vt:lpstr>
      <vt:lpstr>يَا مَنْ لا يُرْجٰى إِلاَّ فَضْلُهُ يَا مَنْ لا يُسْأَلُ إِلاَّ عَفْوُهُ</vt:lpstr>
      <vt:lpstr>يَا مَنْ لا يُنْظَرُ إِلاَّ بِرُّهُ يَا مَنْ لا يُخَافُ إِلاَّ عَدْلُهُ</vt:lpstr>
      <vt:lpstr>يَا مَنْ لا يَدُومُ إِلاَّ مُلْكُهُ يَا مَنْ لا سُلْطَانَ إِلاَّ سُلْطَانُهُ</vt:lpstr>
      <vt:lpstr>يَا مَنْ وَسِعَتْ كُلَّ شَیْ‏ءٍ رَحْمَتُهُ يَا مَنْ سَبَقَتْ رَحْمَتُهُ غَضَبَهُ</vt:lpstr>
      <vt:lpstr>يَا مَنْ أَحَاطَ بِكُلِّ شَیْ‏ءٍ عِلْمُهُ يَا مَنْ لَيْسَ أَحَدٌ مِثْلَهُ</vt:lpstr>
      <vt:lpstr>سُبْحَانَكَ يَا لا إِلٰهَ إِلاّ أَنْتَ الغَوْثَ الغَوْثَ خَلِّصْنا مِنَ النّارِ يا رَبِّ</vt:lpstr>
      <vt:lpstr>يَا فَارِجَ الْهَمِّ يَا كَاشِفَ الْغَمِّ</vt:lpstr>
      <vt:lpstr>يَا غَافِرَ الذَّنْبِ يَا قَابِلَ التَّوْبِ</vt:lpstr>
      <vt:lpstr>يَا خَاِلقَ الْخَلْقِ يَا صَادِقَ الْوَعْدِ</vt:lpstr>
      <vt:lpstr>يَا مُوفِي الْعَهْدِ يَا عَالِمَ السِّرِّ</vt:lpstr>
      <vt:lpstr>يَا فَاِلقَ الْحَبِّ يَا رَازِقَ الْأَنَامِ</vt:lpstr>
      <vt:lpstr>سُبْحَانَكَ يَا لا إِلٰهَ إِلاّ أَنْتَ الغَوْثَ الغَوْثَ خَلِّصْنا مِنَ النّارِ يا رَبِّ</vt:lpstr>
      <vt:lpstr>اَللّٰهُمَّ إِنِّي أَسْأَلُكَ بِاسْمِكَ يَا عَلِيُّ يَا وَفِيُّ</vt:lpstr>
      <vt:lpstr>يَا غَنِيُّ يَا مَلِيُّ يَا حَفِيُّ يَا رَضِيُّ</vt:lpstr>
      <vt:lpstr>يَا زَكِيُّ يَا بَدِيُّ يَا قَوِيُّ يَا وَلِيُّ</vt:lpstr>
      <vt:lpstr>سُبْحَانَكَ يَا لا إِلٰهَ إِلاّ أَنْتَ الغَوْثَ الغَوْثَ خَلِّصْنا مِنَ النّارِ يا رَبِّ</vt:lpstr>
      <vt:lpstr>يَا مَنْ أَظْهَرَ الْجَمِيلَ يَا مَنْ سَتَرَ الْقَبِيحَ</vt:lpstr>
      <vt:lpstr>يَا مَنْ لَمْ يُؤَاخِذْ بِالْجَرِيرَةِ يَا مَنْ لَمْ يَهْتِكِ السِّتْرَ</vt:lpstr>
      <vt:lpstr>يَا عَظِيمَ الْعَفْوِ يَا حَسَنَ التَّجَاوُزِ</vt:lpstr>
      <vt:lpstr>يَا وَاسِعَ الْمَغْفِرَةِ يَا بَاسِطَ الْيَدَيْنِ بِالرَّحْمَةِ</vt:lpstr>
      <vt:lpstr>يَا صَاحِبَ كُلِّ نَجْوٰى يَا مُنْتَهٰى كُلِّ شَكْوٰى</vt:lpstr>
      <vt:lpstr>سُبْحَانَكَ يَا لا إِلٰهَ إِلاّ أَنْتَ الغَوْثَ الغَوْثَ خَلِّصْنا مِنَ النّارِ يا رَبِّ</vt:lpstr>
      <vt:lpstr>يَّا ذَا النِّعْمَةِ السَّابِغَةِ يَا ذَا الرَّحْمَةِ الْوَاسِعَةِ</vt:lpstr>
      <vt:lpstr>يَا ذَا الْمِنَّةِ السَّابِقَةِ يَا ذَا الْحِكْمَةِ الْبَاِلغَةِ</vt:lpstr>
      <vt:lpstr>يَا ذَا الْقُدْرَةِ الْكَامِلَةِ يَا ذَا الْحُجَّةِ الْقَاطِعَةِ</vt:lpstr>
      <vt:lpstr>يَا ذَا الْكَرَامَةِ الظَّاهِرَةِ يَا ذَا الْعِزَّةِ الدَّائِمَةِ</vt:lpstr>
      <vt:lpstr>يَا ذَا الْقُوَّةِ الْمَتِينَةِ يَا ذَا الْعَظَمَةِ الْمَنِيعَةِ</vt:lpstr>
      <vt:lpstr>سُبْحَانَكَ يَا لا إِلٰهَ إِلاّ أَنْتَ الغَوْثَ الغَوْثَ خَلِّصْنا مِنَ النّارِ يا رَبِّ</vt:lpstr>
      <vt:lpstr>يَا بَدِيَعَ السَّمَاوَاتِ يَا جَاعِلَ الظُّلُمَاتِ</vt:lpstr>
      <vt:lpstr>يَا رَاحِمَ الْعَبَرَاتِ يَا مُقِيلَ الْعَثَرَاتِ</vt:lpstr>
      <vt:lpstr>يَا سَاتِرَ الْعَوْرَاتِ يَا مُحْيِيَ الْأَمْوَاتِ</vt:lpstr>
      <vt:lpstr>يَا مُنْزِلَ الْآيَاتِ يَا مُضَعِّفَ الْحَسَنَاتِ</vt:lpstr>
      <vt:lpstr>يَا مَاحِيَ السَّيِّئَاتِ يَا شَدِيدَ النَّقِمَاتِ</vt:lpstr>
      <vt:lpstr>سُبْحَانَكَ يَا لا إِلٰهَ إِلاّ أَنْتَ الغَوْثَ الغَوْثَ خَلِّصْنا مِنَ النّارِ يا رَبِّ</vt:lpstr>
      <vt:lpstr>اَللّٰهُمَّ إِنِّي أَسْأَلُكَ بِاسْمِكَ يَا مُصَوِّرُ يَا مُقَدِّرُ</vt:lpstr>
      <vt:lpstr>يَا مُدَبِّرُ يَا مُطَهِّرُ يَا مُنَوِّرُ يَا مُيَسِّرُ</vt:lpstr>
      <vt:lpstr>يَا مُبَشِّرُ يَا مُنْذِرُ يَا مُقَدِّمُ يَا مُؤَخِّرُ</vt:lpstr>
      <vt:lpstr>سُبْحَانَكَ يَا لا إِلٰهَ إِلاّ أَنْتَ الغَوْثَ الغَوْثَ خَلِّصْنا مِنَ النّارِ يا رَبِّ</vt:lpstr>
      <vt:lpstr>يَا رَبَّ الْبَيْتِ الْحَرَامِ يَا رَبَّ الشَّهْرِ الْحَرَامِ</vt:lpstr>
      <vt:lpstr>يَا رَبَّ الْبَلَدِ الْحَرَامِ يَا رَبَّ الرُّكْنِ وَالْمَقَامِ</vt:lpstr>
      <vt:lpstr>يَا رَبَّ الْمَشْعَرِ الْحَرَامِ يَا رَبَّ الْمَسْجِدِ الْحَرَامِ</vt:lpstr>
      <vt:lpstr>يَا رَبَّ الْحِلِّ وَالْحَرَامِ يَا رَبَّ النُّورِ وَالظَّلاَمِ</vt:lpstr>
      <vt:lpstr>يَا رَبَّ التَّحِيَّةِ وَالسَّلاَمِ يَا رَبَّ الْقُدْرَةِ فِي الأَنَامِ</vt:lpstr>
      <vt:lpstr>سُبْحَانَكَ يَا لا إِلٰهَ إِلاّ أَنْتَ الغَوْثَ الغَوْثَ خَلِّصْنا مِنَ النّارِ يا رَبِّ</vt:lpstr>
      <vt:lpstr>يَا أَحْكَمَ الْحَاكِمِينَ يَا أَعْدَلَ الْعَادِلِينَ</vt:lpstr>
      <vt:lpstr>يَا أَصْدَقَ الصَّادِقِينَ يَا أَطْهَرَ الطَّاهِرِينَ</vt:lpstr>
      <vt:lpstr>يَا أَحْسَنَ الْخَاِلقِينَ يَا أَسْرَعَ الْحَاسِبِينَ</vt:lpstr>
      <vt:lpstr>يَا أَسْمَعَ السَّامِعِينَ يَا أَبْصَرَ النَّاظِرِينَ</vt:lpstr>
      <vt:lpstr>يَا أَشْفَعَ الشَّافِعِينَ يَا أَكْرَمَ الأَكْرَمِينَ</vt:lpstr>
      <vt:lpstr>سُبْحَانَكَ يَا لا إِلٰهَ إِلاّ أَنْتَ الغَوْثَ الغَوْثَ خَلِّصْنا مِنَ النّارِ يا رَبِّ</vt:lpstr>
      <vt:lpstr>يَا عِمَادَ مَنْ لا عِمَادَ لَهُ يَا سَنَدَ مَنْ لا سَنَدَ لَهُ</vt:lpstr>
      <vt:lpstr>يَا ذُخْرَ مَنْ لا ذُخْرَ لَهُ يَا حِرْزَ مَنْ لا حِرْزَ لَهُ</vt:lpstr>
      <vt:lpstr>يَا غِيَاثَ مَنْ لا غِيَاثَ لَهُ يَا فَخْرَ مَنْ لا فَخْرَ لَهُ</vt:lpstr>
      <vt:lpstr>يَا عِزَّ مَنْ لا عِزَّ لَهُ يَا مُعِينَ مَنْ لا مُعِينَ لَهُ</vt:lpstr>
      <vt:lpstr>يَا أَنِيسَ مَنْ لا أَنِيسَ لَهُ يَا أَمَانَ مَنْ لا أَمَانَ لَهُ</vt:lpstr>
      <vt:lpstr>سُبْحَانَكَ يَا لا إِلٰهَ إِلاّ أَنْتَ الغَوْثَ الغَوْثَ خَلِّصْنا مِنَ النّارِ يا رَبِّ</vt:lpstr>
      <vt:lpstr>اَللّٰهُمَّ إِنِّي أَسْأَلُكَ بِاسْمِكَ يَا عَاصِمُ يَا قَائِمُ</vt:lpstr>
      <vt:lpstr>يَا دَائِمُ يَا رَاحِمُ يَا سَالِمُ يَا حَاكِمُ</vt:lpstr>
      <vt:lpstr>يَا عَالِمُ يَا قَاسِمُ يَا قَابِضُ يَا بَاسِطُ</vt:lpstr>
      <vt:lpstr>سُبْحَانَكَ يَا لا إِلٰهَ إِلاّ أَنْتَ الغَوْثَ الغَوْثَ خَلِّصْنا مِنَ النّارِ يا رَبِّ</vt:lpstr>
      <vt:lpstr>يَا عَاصِمَ مَنِ اسْتَعْصَمَهُ يَا رَاحِمَ مَنِ اسْتَرْحَمَهُ</vt:lpstr>
      <vt:lpstr>يَا غَافِرَ مَنِ اسْتَغْفَرَهُ يَا نَاصِرَ مَنِ اسْتَنْصَرَهُ</vt:lpstr>
      <vt:lpstr>يَا حَافِظَ مَنِ اسْتَحْفَظَهُ يَا مُكْرِمَ مَنِ اسْتَكْرَمَهُ</vt:lpstr>
      <vt:lpstr>يَا مُرْشِدَ مَنِ اسْتَرْشَدَهُ يَا صَرِيخَ مَنِ اسْتَصْرَخَهُ</vt:lpstr>
      <vt:lpstr>يَا مُعِينَ مَنِ اسْتَعَانَهُ يَا مُغِيثَ مَنِ اسْتَغَاثَهُ</vt:lpstr>
      <vt:lpstr>سُبْحَانَكَ يَا لا إِلٰهَ إِلاّ أَنْتَ الغَوْثَ الغَوْثَ خَلِّصْنا مِنَ النّارِ يا رَبِّ</vt:lpstr>
      <vt:lpstr>يَا عَزِيزاً لا يُضَامُ يَا لَطِيفاً لا يُرَامُ</vt:lpstr>
      <vt:lpstr>يَا قَيُّوماً لا يَنَامُ يَا دَائِماً لا يَفُوتُ</vt:lpstr>
      <vt:lpstr>يَا حَيّاً لا يَمُوتُ يَا مَلِكاً لا يَزُولُ</vt:lpstr>
      <vt:lpstr>يَا بَاقِياً لا يَفْنٰى يَا عَالِماً لا يَجْهَلُ</vt:lpstr>
      <vt:lpstr>يَا صَمَداً لا يُطْعَمُ يَا قَوِيّاً لا يَضْعُفُ</vt:lpstr>
      <vt:lpstr>سُبْحَانَكَ يَا لا إِلٰهَ إِلاّ أَنْتَ الغَوْثَ الغَوْثَ خَلِّصْنا مِنَ النّارِ يا رَبِّ</vt:lpstr>
      <vt:lpstr>اَللّٰهُمَّ إِنِّي أَسْأَلُكَ بِاسْمِکَ یَا اَحَدُ یَا وَاحِدُ</vt:lpstr>
      <vt:lpstr>يَا شَاهِدُ يَا مَاجِدُ يَا حَامِدُ يَا رَاشِدُ</vt:lpstr>
      <vt:lpstr>يَا بَاعِثُ يَا وَارِثُ يَا ضَارُّ يَا نَافِعُ</vt:lpstr>
      <vt:lpstr>سُبْحَانَكَ يَا لا إِلٰهَ إِلاّ أَنْتَ الغَوْثَ الغَوْثَ خَلِّصْنا مِنَ النّارِ يا رَبِّ</vt:lpstr>
      <vt:lpstr>يَا أَعْظَمَ مِنْ كُلِّ عَظِيم يَا أَكْرَمَ مِنْ كُلِّ كَرِيم</vt:lpstr>
      <vt:lpstr>يَا أَرْحَمَ مِنْ كُلِّ رَحِيم يَا أَعْلَمَ مِنْ كُلِّ عَلِيم</vt:lpstr>
      <vt:lpstr>يَا أَحْكَمَ مِنْ كُلِّ حَكِيم يَا أَقْدَمَ مِنْ كُلِّ قَدِيم</vt:lpstr>
      <vt:lpstr>يَا أَكْبَرَ مِنْ كُلِّ كَبِير يَا أَلْطَفَ مِنْ كُلِّ لَطِيف</vt:lpstr>
      <vt:lpstr>يَا أَجَلَّ مِنْ كُلِّ جَلِيل يَا أَعَزَّ مِنْ كُلِّ عَزِيز</vt:lpstr>
      <vt:lpstr>سُبْحَانَكَ يَا لا إِلٰهَ إِلاّ أَنْتَ الغَوْثَ الغَوْثَ خَلِّصْنا مِنَ النّارِ يا رَبِّ</vt:lpstr>
      <vt:lpstr>يَا كَرِيمَ الصَّفْحِ يَا عَظِيمَ الْمَنِّ</vt:lpstr>
      <vt:lpstr>يَا كَثِيرَ الْخَيْرِ يَا قَدِيمَ الْفَضْلِ</vt:lpstr>
      <vt:lpstr>يَا دَائِمَ اللُّطْفِ يَا لَطِيفَ الصُّنْعِ</vt:lpstr>
      <vt:lpstr>يَا مُنَفِّسَ الْكَرْبِ يَا كَاشِفَ الضُّرِّ</vt:lpstr>
      <vt:lpstr>يَا مَاِلكَ الْمُلْكِ يَا قَاضِيَ الْحَقِّ</vt:lpstr>
      <vt:lpstr>سُبْحَانَكَ يَا لا إِلٰهَ إِلاّ أَنْتَ الغَوْثَ الغَوْثَ خَلِّصْنا مِنَ النّارِ يا رَبِّ</vt:lpstr>
      <vt:lpstr>يَا مَنْ هُوَ فِي عَهْدِهِ وَفِيٌّ يَا مَنْ هُوَ فِي وَفَائِهِ قَوِيٌّ</vt:lpstr>
      <vt:lpstr>يَا مَنْ هُوَ فِي قُوَّتِهِ عَلِيٌّ يَا مَنْ هُوَ فِي عُلُوِّهِ قَرِيبٌ</vt:lpstr>
      <vt:lpstr>يَا مَنْ هُوَ فِي قُرْبِهِ لَطِيفٌ يَا مَنْ هُوَ فِي لُطْفِهِ شَرِيفٌ</vt:lpstr>
      <vt:lpstr>يَا مَنْ هُوَ فِي شَرَفِهِ عَزِيزٌ يَا مَنْ هُوَ فِي عِزِّهِ عَظِيمٌ</vt:lpstr>
      <vt:lpstr>يَا مَنْ هُوَ فِي عَظَمَتِهِ مَجِيدٌ يَا مَنْ هُوَ فِي مَجْدِهِ حَمِيدٌ</vt:lpstr>
      <vt:lpstr>سُبْحَانَكَ يَا لا إِلٰهَ إِلاّ أَنْتَ الغَوْثَ الغَوْثَ خَلِّصْنا مِنَ النّارِ يا رَبِّ</vt:lpstr>
      <vt:lpstr>اَللّٰهُمَّ إِنِّي أَسْأَلُكَ بِاسْمِكَ يَا كَافِي يَا شَافِي</vt:lpstr>
      <vt:lpstr>يَا وَافِي يَا مُعَافِي يَا هَادِي يَا دَاعِي</vt:lpstr>
      <vt:lpstr>يَا قَاضِي يَا رَاضِي يَا عَاِلي يَا بَاقِي</vt:lpstr>
      <vt:lpstr>سُبْحَانَكَ يَا لا إِلٰهَ إِلاّ أَنْتَ الغَوْثَ الغَوْثَ خَلِّصْنا مِنَ النّارِ يا رَبِّ</vt:lpstr>
      <vt:lpstr>يَا مَن كُلُّ شَیْ‏ءٍ خَاضِعٌ لَهُ يَا مَن كُلُّ شَیْ‏ءٍ خَاشِعٌ لَهُ</vt:lpstr>
      <vt:lpstr>يَا مَنْ كُلُّ شَیْ‏ءٍ كَائِنٌ لَهُ يَا مَن كُلُّ شَیْ‏ءٍ مَوْجُودٌ بِهِ</vt:lpstr>
      <vt:lpstr>يَا مَن كُلُّ شَیْ‏ءٍ مُنِيبٌ إِلَيْهِ يَا مَن كُلُّ شَیْ‏ءٍ خَائِفٌ مِّنْهُ</vt:lpstr>
      <vt:lpstr>يَا مَن كُلُّ شَیْ‏ءٍ قَائِمٌ بِهِ يَا مَن كُلُّ شَیْ‏ءٍ صَائِرٌ إِلَيْهِ</vt:lpstr>
      <vt:lpstr>يَا مَنْ كُلُّ شَیْ‏ءٍ يُسَبِّحُ بِحَمْدِهِ يَا مَن كُلُّ شَیْ‏ءٍ هَاِلكٌ إِلاَّ وَجْهَهُ</vt:lpstr>
      <vt:lpstr>سُبْحَانَكَ يَا لا إِلٰهَ إِلاّ أَنْتَ الغَوْثَ الغَوْثَ خَلِّصْنا مِنَ النّارِ يا رَبِّ</vt:lpstr>
      <vt:lpstr>يَا مَن لا مَفَرَّ إِلاَّ إِلَيْهِ يَا مَن لا مَفْزَعَ إِلاَّ إِلَيْهِ</vt:lpstr>
      <vt:lpstr>يَا مَن لا مَقْصَدَ إِلاَّ إِلَيْهِ يَا مَن لا مَنْجٰى مِنْهُ إِلاَّ إِلَيْهِ</vt:lpstr>
      <vt:lpstr>يَا مَن لا يُرْغَبُ إِلاَّ إلَيهِ يَا مَن لا حَوْلَ وَلا قُوَّةَ إِلاَّ بِهِ</vt:lpstr>
      <vt:lpstr>يَا مَن لا يُسْتَعَانُ إِلاَّ بِهِ يَا مَن لا يُتَوَكَّلُ إِلاَّ عَلَيْهِ</vt:lpstr>
      <vt:lpstr>يَا مَن لا يُرْجٰى إِلاَّ هُوَ يَا مَن لا يُعْبَدُ إِلاَّ هُوَ</vt:lpstr>
      <vt:lpstr>سُبْحَانَكَ يَا لا إِلٰهَ إِلاّ أَنْتَ الغَوْثَ الغَوْثَ خَلِّصْنا مِنَ النّارِ يا رَبِّ</vt:lpstr>
      <vt:lpstr>يَا خَيْرَ الْمَرْهُوبِينَ يَا خَيْرَ الْمَرْغُوبِينَ</vt:lpstr>
      <vt:lpstr>يَا خَيْرَ الْمَطْلُوبِينَ يَا خَيْرَ الْمَسْؤُولِينَ</vt:lpstr>
      <vt:lpstr>يَا خَيْرَ الْمَقْصُودِينَ يَا خَيْرَ الْمَذْكُورِينَ</vt:lpstr>
      <vt:lpstr>يَا خَيْرَ الْمَشْكُورِينَ يَا خَيْرَ الْمَحْبُوبِينَ</vt:lpstr>
      <vt:lpstr>يَا خَيْرَ الْمَدْعُوِّينَ يَا خَيْرَ الْمُسْتَأْنِسِينَ</vt:lpstr>
      <vt:lpstr>سُبْحَانَكَ يَا لا إِلٰهَ إِلاّ أَنْتَ الغَوْثَ الغَوْثَ خَلِّصْنا مِنَ النّارِ يا رَبِّ</vt:lpstr>
      <vt:lpstr>اَللّٰهُمَّ إِنِّي أَسْأَلُكَ بِاسْمِكَ يَا غَافِرُ يَا سَاتِرُ</vt:lpstr>
      <vt:lpstr>يَا قَادِرُ يَا قَاهِرُ يَا فَاطِرُ يَا كَاسِرُ يَا جَابِرُ</vt:lpstr>
      <vt:lpstr>يَا ذَاكِرُ يَا نَاظِرُ يَا نَاصِرُ</vt:lpstr>
      <vt:lpstr>سُبْحَانَكَ يَا لا إِلٰهَ إِلاّ أَنْتَ الغَوْثَ الغَوْثَ خَلِّصْنا مِنَ النّارِ يا رَبِّ</vt:lpstr>
      <vt:lpstr>يَا مَنْ خَلَقَ فَسَوّٰى يَا مَنْ قَدَّرَ فَهَدٰى</vt:lpstr>
      <vt:lpstr>يَا مَنْ يَكْشِفُ الْبَلْوٰى يَا مَنْ يَسْمَعُ النَّجْوٰى</vt:lpstr>
      <vt:lpstr>يَا مَنْ يُنْقِذُ الْغَرْقٰى يَا مَنْ يُنجِي الْهَلْكٰى</vt:lpstr>
      <vt:lpstr>يَا مَن يَّشْفِي الْمَرْضَى يَا مَنْ أَضْحَكَ وَأَبْكَى</vt:lpstr>
      <vt:lpstr>يَا مَنْ أَمَاتَ وَأَحْيَا يَا مَنْ خَلَقَ الزَّوْجَيْنِ الذَّكَرَ وَالأُنْثَى</vt:lpstr>
      <vt:lpstr>سُبْحَانَكَ يَا لا إِلٰهَ إِلاّ أَنْتَ الغَوْثَ الغَوْثَ خَلِّصْنا مِنَ النّارِ يا رَبِّ</vt:lpstr>
      <vt:lpstr>يَا مَن فِي الْبَرِّ وَالْبَحْرِ سَبِيلُهُ يَا مَن فِي الْآفَاقِ آيَاتُهُ</vt:lpstr>
      <vt:lpstr>يَا مَن فِي الْآيَاتِ بُرْهَانُهُ يَا مَن فِي الْمَمَاتِ قُدْرَتُهُ</vt:lpstr>
      <vt:lpstr>يَا مَن فِي الْقُبُورِ عِبْرَتُهُ يَا مَن فِي الْقِيَامَةِ مُلْكُهُ</vt:lpstr>
      <vt:lpstr>يَا مَن فِي الْحِسَابِ هَيْبَتُهُ يَا مَن فِي الْمِيزَانِ قَضَاؤُهُ</vt:lpstr>
      <vt:lpstr>يَا مَن فِي الْجَنَّةِ ثَوَابُهُ يَا مَن فِي النَّارِ عِقَابُهُ</vt:lpstr>
      <vt:lpstr>سُبْحَانَكَ يَا لا إِلٰهَ إِلاّ أَنْتَ الغَوْثَ الغَوْثَ خَلِّصْنا مِنَ النّارِ يا رَبِّ</vt:lpstr>
      <vt:lpstr>يَا مَنْ إِلَيْهِ يَهْرَبُ الْخَائِفُونَ يَا مَنْ إِلَيْهِ يَفْزَعُ الْمُذْنِبُونَ</vt:lpstr>
      <vt:lpstr>يَا مَنْ إِلَيْهِ يَقْصِدُ الْمُنِيبُونَ يَا مَنْ إِلَيْهِ يَرْغَبُ الزَّاهِدُونَ</vt:lpstr>
      <vt:lpstr>يَا مَنْ إِلَيْهِ يَلْجَأُ الْمُتَحَيِّرُونَ يَا مَنْ بِهِ يَسْتَأْنِسُ الْمُرِيدُونَ</vt:lpstr>
      <vt:lpstr>يَا مَنْ بِهِ يَفْتَخِرُ الْمُحِبُّونَ يَا مَن فِي عَفْوِهِ يَطْمَعُ الْخَاطِئُونَ</vt:lpstr>
      <vt:lpstr>يَا مَنْ إِلَيْهِ يَسْكُنُ الْمُوقِنُونَ يَا مَنْ عَلَيَهِ يَتَوَكَّلُ الْمُتَوَكِّلُونَ</vt:lpstr>
      <vt:lpstr>سُبْحَانَكَ يَا لا إِلٰهَ إِلاّ أَنْتَ الغَوْثَ الغَوْثَ خَلِّصْنا مِنَ النّارِ يا رَبِّ</vt:lpstr>
      <vt:lpstr>اَللّٰهُمَّ إِنِّي أَسْأَلُكَ بِاسْمِكَ يَا حَبِيبُ يَا طَبِيبُ</vt:lpstr>
      <vt:lpstr>يَا قَرِيبُ يَا رَقِيبُ يَا حَسيِبُ یَا مَهِیبُ [مُهِیبُ‏]</vt:lpstr>
      <vt:lpstr>يَا مُثِيبُ يَا مُجِيبُ يَا خَبِيرُ يَا بَصِيرُ</vt:lpstr>
      <vt:lpstr>سُبْحَانَكَ يَا لا إِلٰهَ إِلاّ أَنْتَ الغَوْثَ الغَوْثَ خَلِّصْنا مِنَ النّارِ يا رَبِّ</vt:lpstr>
      <vt:lpstr>يَا أَقْرَبَ مِنْ كُلِّ قَرِيبٍ يَا أَحَبَّ مِنْ كُلِّ حَبِيبٍ</vt:lpstr>
      <vt:lpstr>يَا أَبْصَرَ مِنْ كُلِّ بَصِيرٍ يَا أَخْبَرَ مِنْ كُلِّ خَبِيرٍ</vt:lpstr>
      <vt:lpstr>يَا أَشْرَفَ مِنْ كُلِّ شَرِيفٍ يَا أَرْفَعَ مِنْ كُلِّ رَفِيعٍ</vt:lpstr>
      <vt:lpstr>يَا أَقْوٰى مِنْ كُلِّ قَوِيٍّ يَا أَغْنٰى مِنْ كُلِّ غَنِيٍّ</vt:lpstr>
      <vt:lpstr>يَا أَجْوَدَ مِنْ كُلِّ جَوَادٍ يَا أَرْأَفَ مِنْ كُلِّ رَؤُوفٍ</vt:lpstr>
      <vt:lpstr>سُبْحَانَكَ يَا لا إِلٰهَ إِلاّ أَنْتَ الغَوْثَ الغَوْثَ خَلِّصْنا مِنَ النّارِ يا رَبِّ</vt:lpstr>
      <vt:lpstr>يَا غَاِلباً غَيْرَ مَغْلُوب يَا صَانِعاً غَيْرَ مَصْنُوع</vt:lpstr>
      <vt:lpstr>يَا خَاِلقاً غَيْرَ مَخْلُوق يَا مَاِلكاً غَيْرَ مَمْلُوك</vt:lpstr>
      <vt:lpstr>يَا قَاهِراً غَيْرَ مَقْهُور يَا رَافِعاً غَيْرَ مَرْفُوع</vt:lpstr>
      <vt:lpstr>يَا حَافِظاً غَيْرَ مَحْفُوظ يَا نَاصِراً غَيْرَ مَنْصُور</vt:lpstr>
      <vt:lpstr>يَا شَاهِداً غَيْرَ غَائِب يَا قَرِيباً غَيْرَ بَعِيد</vt:lpstr>
      <vt:lpstr>سُبْحَانَكَ يَا لا إِلٰهَ إِلاّ أَنْتَ الغَوْثَ الغَوْثَ خَلِّصْنا مِنَ النّارِ يا رَبِّ</vt:lpstr>
      <vt:lpstr>يَا نُورَ النُّورِ يَا مُنَوِّرَ النُّورِ</vt:lpstr>
      <vt:lpstr>يَا خَاِلقَ النُّورِ يَا مُدَبِّرَ النُّورِ</vt:lpstr>
      <vt:lpstr>يَا مُقَدِّرَ النُّورِ يَا نُورَ كُلِّ نُور</vt:lpstr>
      <vt:lpstr>يَا نُوراً قَبْلَ كُلِّ نُور يَا نُوراً بَعْدَ كُلِّ نُور</vt:lpstr>
      <vt:lpstr>يَا نُوراً فَوْقَ كُلِّ نُور يَا نُوراً لَّيْسَ كَمِثْلِهِ نُورٌ</vt:lpstr>
      <vt:lpstr>سُبْحَانَكَ يَا لا إِلٰهَ إِلاّ أَنْتَ الغَوْثَ الغَوْثَ خَلِّصْنا مِنَ النّارِ يا رَبِّ</vt:lpstr>
      <vt:lpstr>يَا مَنْ عَطَاؤُهُ شَرِيفٌ يَا مَن فِعْلُهُ لَطِيفٌ</vt:lpstr>
      <vt:lpstr>يَا مَن لُّطْفُهُ مُقِيمٌ يَا مَنْ إِحْسَانُهُ قَدِيمٌ</vt:lpstr>
      <vt:lpstr>يَا مَن قَوْلُهُ حَقٌّ يَا مَن وَّعْدُهُ صِدْقٌ</vt:lpstr>
      <vt:lpstr>يَا مَنْ عَفْوُهُ فَضْلٌ يَا مَنْ عَذَابُهُ عَدْلٌ</vt:lpstr>
      <vt:lpstr>يَا مَنْ ذِكْرُهُ حُلْوٌ يَا مَن فَضْلُهُ عَمِيمٌ</vt:lpstr>
      <vt:lpstr>سُبْحَانَكَ يَا لا إِلٰهَ إِلاّ أَنْتَ الغَوْثَ الغَوْثَ خَلِّصْنا مِنَ النّارِ يا رَبِّ</vt:lpstr>
      <vt:lpstr>اللَّهُمَّ إِنِّي أَسْألُكَ بِاسْمِكَ يَا مُسَهِّلُ يَا مُفَصِّلُ</vt:lpstr>
      <vt:lpstr>يَا مُبَدِّلُ يَا مُذَلِّلُ يَا مُنَزِّلُ يَا مُنَوِّلُ</vt:lpstr>
      <vt:lpstr>يَا مُفْضِلُ يَا مُجْزِلُ يَا مُمْهِلُ يَا مُجْمِلُ</vt:lpstr>
      <vt:lpstr>سُبْحَانَكَ يَا لا إِلٰهَ إِلاّ أَنْتَ الغَوْثَ الغَوْثَ خَلِّصْنا مِنَ النّارِ يا رَبِّ</vt:lpstr>
      <vt:lpstr>يَا مَن يَّرَى وَلا يُرَى يَا مَن يَّخْلُقُ وَلا يُخْلَقُ</vt:lpstr>
      <vt:lpstr>يَا مَن يَّهْدِي وَلا يُهْدَى يَا مَن يُّحْيِي وَلا يُحْيَى</vt:lpstr>
      <vt:lpstr>يَا مَن يَّسْأَلُ وَلا يُسْأَلُ يَا مَن يُّطْعِمُ وَلا يُطْعَمُ</vt:lpstr>
      <vt:lpstr>يَا مَن يُّجِيرُ وَلا يُجَارُ عَلَيْهِ يَا مَن يَّقْضِي وَلا يُقْضَى عَلَيْهِ</vt:lpstr>
      <vt:lpstr>يَا مَن يَّحْكُمُ وَلا يُحْكَمُ عَلَيْهِ يَا مَن لَّمْ يَلِدْ وَلَمْ يُولَدْ</vt:lpstr>
      <vt:lpstr>وَلَمْ يَكُن لَّهُ كُفُواً أَحَدٌ</vt:lpstr>
      <vt:lpstr>سُبْحَانَكَ يَا لا إِلٰهَ إِلاّ أَنْتَ الغَوْثَ الغَوْثَ خَلِّصْنا مِنَ النّارِ يا رَبِّ</vt:lpstr>
      <vt:lpstr>يَا نِعْمَ الْحَسِيبُ يَا نِعْمَ الطَّبِيبُ</vt:lpstr>
      <vt:lpstr>يَا نِعْمَ الرَّقِيبُ يَا نِعْمَ القَرِيبُ</vt:lpstr>
      <vt:lpstr>يَا نِعْمَ المُجِيبُ يَا نِعْمَ الحَبِيبُ</vt:lpstr>
      <vt:lpstr>يَا نِعْمَ الكَفِيلُ يَا نِعْمَ الوَكِيلُ</vt:lpstr>
      <vt:lpstr>يَا نِعْمَ المَوْلىَ يَا نِعْمَ النَّصِيرُ</vt:lpstr>
      <vt:lpstr>سُبْحَانَكَ يَا لا إِلٰهَ إِلاّ أَنْتَ الغَوْثَ الغَوْثَ خَلِّصْنا مِنَ النّارِ يا رَبِّ</vt:lpstr>
      <vt:lpstr>يَا سُرُورَ الْعَارِفِينَ يَا مُنَى الْمُحِبِّينَ</vt:lpstr>
      <vt:lpstr>يَا أَنِيسَ الْمُرِيدِينَ يَا حَبِيبَ التَّوَّابِينَ</vt:lpstr>
      <vt:lpstr>يَا رَازِقَ الْمُقِلِّينَ يَا رَجَاءَ الْمُذْنِبِينَ</vt:lpstr>
      <vt:lpstr>يَا قُرَّةَ عَيْنِ الْعَابِدِينَ يَا مُنَفِّسَ عَنِ الْمَكْرُوبِينَ</vt:lpstr>
      <vt:lpstr>يَا مُفَرِّجَ عَنِ الْمَغْمُومِينَ يَا إِلَهَ الأَوَّلِينَ وَالآخِرِينَ</vt:lpstr>
      <vt:lpstr>سُبْحَانَكَ يَا لا إِلٰهَ إِلاّ أَنْتَ الغَوْثَ الغَوْثَ خَلِّصْنا مِنَ النّارِ يا رَبِّ</vt:lpstr>
      <vt:lpstr>اللَّهُمَّ إِنِّي أَسْألُكَ بِاسْمِكَ يَا رَبَّنَا يَا إِلَهَنَا</vt:lpstr>
      <vt:lpstr>يَا سَيِّدَنَا يَا مَوْلانَا يَا نَاصِرَنَا يَا حَافِظَنَا</vt:lpstr>
      <vt:lpstr>يَا دَلِيلَنَا يَا مُعِينَنَا يَا حَبِيبَنَا يَا طَبِيبَنَا</vt:lpstr>
      <vt:lpstr>سُبْحَانَكَ يَا لا إِلٰهَ إِلاّ أَنْتَ الغَوْثَ الغَوْثَ خَلِّصْنا مِنَ النّارِ يا رَبِّ</vt:lpstr>
      <vt:lpstr>يَا رَبَّ النَّبِيِّينَ وَالأَبْرَارِ يَا رَبَّ الصِّدِّيقِينَ وَالأَخْيَارِ</vt:lpstr>
      <vt:lpstr>يَا رَبَّ الجَنَّةِ وَالنَّارِ يَا رَبَّ الصِّغَارِ وَالْكِبَارِ</vt:lpstr>
      <vt:lpstr>يَا رَبَّ الْحُبُوبِ وَالثِّمَارِ يَا رَبَّ الأَنْهَارِ وَالأَشْجَارِ</vt:lpstr>
      <vt:lpstr>يَا رَبَّ الصَّحَارِي وَالْقِفَارِ يَا رَبَّ الْبَرَارِي وَالْبِحَارِ</vt:lpstr>
      <vt:lpstr>يَا رَبَّ اللَّيْلِ وَالنَّهَارِ يَا رَبَّ الإِعْلاَنِ وَالإِسْرَارِ</vt:lpstr>
      <vt:lpstr>سُبْحَانَكَ يَا لا إِلٰهَ إِلاّ أَنْتَ الغَوْثَ الغَوْثَ خَلِّصْنا مِنَ النّارِ يا رَبِّ</vt:lpstr>
      <vt:lpstr>يَا مَن نَّفَذَ فِي كُلِّ شَيْء أَمْرُهُ يَا مَن لَّحِقَ بِكُلِّ شَيْء عِلْمُهُ</vt:lpstr>
      <vt:lpstr>يَا مَنْ بَلَغَتْ إِلَى كُلِّ شَيْء قُدْرَتُهُ يَا مَن لا يُحْصِي الْعِبَادُ نِعَمَهُ</vt:lpstr>
      <vt:lpstr>يَا مَن لا تَبْلُغُ الْخَلائِقُ شُكْرَهُ يَا مَن لا تُدْرِكُ الأَفْهَامُ جَلاَلَهُ</vt:lpstr>
      <vt:lpstr>يَا مَن لا تَنَالُ الأَوْهَامُ كُنْهَهُ يَا مَنِ الْعَظَمَةُ وَالْكِبْرِيَاءُ رِدَاؤُهُ</vt:lpstr>
      <vt:lpstr>يَا مَن لا يَرُدُّ الْعِبَادُ قَضَاءَهُ يَا مَن لا مُلْكَ إِلا مُلْكُهُ</vt:lpstr>
      <vt:lpstr>يَا مَن لا عَطَاءَ إِلا عَطَاؤُهُ</vt:lpstr>
      <vt:lpstr>سُبْحَانَكَ يَا لا إِلٰهَ إِلاّ أَنْتَ الغَوْثَ الغَوْثَ خَلِّصْنا مِنَ النّارِ يا رَبِّ</vt:lpstr>
      <vt:lpstr>يَا مَن لَّهُ الْمَثَلُ الأَعْلَى يَا مَن لَّهُ الصِّفَاتُ الْعُلْيَا</vt:lpstr>
      <vt:lpstr>يَا مَن لَّهُ الآخِرَةُ وَالأُولَى يَا مَن لَّهُ جَنَّةُ الْمَأْوَى</vt:lpstr>
      <vt:lpstr>يَا مَن لَّهُ الآيَاتُ الْكُبْرَى يَا مَن لَّهُ الأَسْمَاءُ الْحُسْنَى</vt:lpstr>
      <vt:lpstr>يَا مَن لَّهُ الْحُكْمُ وَالْقَضَاءُ يَا مَن لَّهُ الْهَوَاءُ وَالْفَضَاءُ</vt:lpstr>
      <vt:lpstr>يَا مَن لَّهُ الْعَرْشُ وَالثَّرَى يَا مَن لَّهُ السَّمَاوَاتُ الْعُلَى</vt:lpstr>
      <vt:lpstr>سُبْحَانَكَ يَا لا إِلٰهَ إِلاّ أَنْتَ الغَوْثَ الغَوْثَ خَلِّصْنا مِنَ النّارِ يا رَبِّ</vt:lpstr>
      <vt:lpstr>اللَّهُمَّ إِنِّي أَسْألُكَ بِاسْمِكَ يَا عَفُوُّ يَا غَفُورُ</vt:lpstr>
      <vt:lpstr>يَا صَبُورُ يا شَكُورُ يَا رَؤُوفُ يَا عَطُوفُ</vt:lpstr>
      <vt:lpstr>يَا مَسْؤُولُ يَا وَدُودُ يَا سُبُّوحُ يَا قُدُّوسُ</vt:lpstr>
      <vt:lpstr>سُبْحَانَكَ يَا لا إِلٰهَ إِلاّ أَنْتَ الغَوْثَ الغَوْثَ خَلِّصْنا مِنَ النّارِ يا رَبِّ</vt:lpstr>
      <vt:lpstr>يَا مَن فِي السَّماءِ عَظَمَتُهُ يَا مَن فِي الأَرْضِ آيَاتُهُ</vt:lpstr>
      <vt:lpstr>يَا مَن فِي كُلِّ شَيْء دَلائِلُهُ يَا مَن فِي الْبِحَارِ عَجَائِبُهُ</vt:lpstr>
      <vt:lpstr>يَا مَن فِي الْجِبَالِ خَزَائِنُهُ يَا مَن يَّبْدَأُ الْخَلْقَ ثُمَّ يُعِيدُهُ</vt:lpstr>
      <vt:lpstr>يَا مَنْ إِلَيْهِ يَرْجِعُ الأَمْرُ كُلُّهُ يَا مَنْ أَظْهَرَ فِي كُلِّ شَيْء لُّطْفَهُ</vt:lpstr>
      <vt:lpstr>يَا مَنْ أَحْسَنَ كُلَّ شَيْء خَلَقَهُ يَا مَن تَصَرَّفَ فِي الْخَلائِقِ قُدْرَتُهُ</vt:lpstr>
      <vt:lpstr>سُبْحَانَكَ يَا لا إِلٰهَ إِلاّ أَنْتَ الغَوْثَ الغَوْثَ خَلِّصْنا مِنَ النّارِ يا رَبِّ</vt:lpstr>
      <vt:lpstr>يَا حَبِيبَ مَن لا حَبِيبَ لَهُ يَا طَبِيبَ مَن لا طَبِيبَ لَهُ</vt:lpstr>
      <vt:lpstr>يَا مُجِيبَ مَن لا مُجِيبَ لَهُ يَا شَفِيقَ مَن لا شَفِيقَ لَهُ</vt:lpstr>
      <vt:lpstr>يَا رَفِيقَ مَن لا رَفِيقَ لَهُ يَا مُغِيثَ مَن لا مُغِيثَ لَهُ</vt:lpstr>
      <vt:lpstr>يَا دَلِيلَ مَن لا دَلِيلَ لَهُ يَا أَنِيسَ مَن لا أَنِيسَ لَهُ</vt:lpstr>
      <vt:lpstr>يَا رَاحِمَ مَن لا رَاحِمَ لَهُ يَا صَاحِبَ مَن لا صَاحِبَ لَهُ</vt:lpstr>
      <vt:lpstr>سُبْحَانَكَ يَا لا إِلٰهَ إِلاّ أَنْتَ الغَوْثَ الغَوْثَ خَلِّصْنا مِنَ النّارِ يا رَبِّ</vt:lpstr>
      <vt:lpstr>يَا كَافِي مَنِ اسْتَكْفَاهُ يَا هَادِي مَنِ اسْتَهْدَاهُ</vt:lpstr>
      <vt:lpstr>يَا كَاِلئَ مَنِ اسْتَكْلاَهُ يَا رَاعِي مَنِ اسْتَرْعَاهُ</vt:lpstr>
      <vt:lpstr>يَا شَافِي مَنِ اسْتَشْفَاهُ يَا قَاضِي مَنِ اسْتَقْضَاهُ</vt:lpstr>
      <vt:lpstr>يَا مُغْنِي مَنِ اسْتَغْنَاهُ يَا مُوفِي مَنِ اسْتَوْفَاهُ</vt:lpstr>
      <vt:lpstr>يَا مُقَوِّي مَنِ اسْتَقْوَاهُ يَا وَلِيَّ مَنِ اسْتَوْلاهُ</vt:lpstr>
      <vt:lpstr>سُبْحَانَكَ يَا لا إِلٰهَ إِلاّ أَنْتَ الغَوْثَ الغَوْثَ خَلِّصْنا مِنَ النّارِ يا رَبِّ</vt:lpstr>
      <vt:lpstr>اللَّهُمَّ إِنِّي أَسْألُكَ بِاسْمِكَ يَا خَاِلقُ يَا رَازِقُ</vt:lpstr>
      <vt:lpstr>يَا نَاطِقُ يَا صَادِقُ يَا فَاِلقُ يَا فَارِقُ</vt:lpstr>
      <vt:lpstr>يَا فَاتِقُ يَا رَاتِقُ يَا سَابِقُ يَا سَامِقُ</vt:lpstr>
      <vt:lpstr>سُبْحَانَكَ يَا لا إِلٰهَ إِلاّ أَنْتَ الغَوْثَ الغَوْثَ خَلِّصْنا مِنَ النّارِ يا رَبِّ</vt:lpstr>
      <vt:lpstr>يَا مَن يُّقَلِّبُ اللَّيْلَ وَالنَّهَارَ يَا مَن جَعَلَ الظُّلُمَاتِ وَالأَنْوَارَ</vt:lpstr>
      <vt:lpstr>يَا مَنْ خَلَقَ الظِّلَّ وَالْحَرُورَ يَا مَنْ سَخَّرَ الشَّمْسَ وَالْقَمَرَ</vt:lpstr>
      <vt:lpstr>يَا مَن قَدَّرَ الْخَيْرَ وَالشَّرَّ يَا مَنْ خَلَقَ الْمَوْتَ وَالْحَيَاةَ</vt:lpstr>
      <vt:lpstr>يَا مَن لَّهُ الْخَلْقُ وَالأَمْرُ يَا مَن لَّمْ يَتِّخِذْ صَاحِبَةً وَّلا وَلَداً</vt:lpstr>
      <vt:lpstr>يَّا مَن لَّيْسَ لَهُ شَرِيكٌ فِي الْمُلْكِ يَا مَن لَّمْ يَكُن لَّهُ وَلِيٌّ مِّنَ الذُّلِّ</vt:lpstr>
      <vt:lpstr>سُبْحَانَكَ يَا لا إِلٰهَ إِلاّ أَنْتَ الغَوْثَ الغَوْثَ خَلِّصْنا مِنَ النّارِ يا رَبِّ</vt:lpstr>
      <vt:lpstr>يَا مَن يَّعْلَمُ مُرَادَ الْمُرِيدِينَ  يَا مَن يَّعْلَمُ ضَمِيرَ الصَّاِمتِينَ </vt:lpstr>
      <vt:lpstr>يَا مَن يَّسْمَعُ أَنِينَ الْوَاهِنِينَ يَا مَن يَّرَى بُكَاءَ الْخَائِفِينَ</vt:lpstr>
      <vt:lpstr>يَا مَن يَّمْلِكُ حَوَائِجَ السَّائِلِينَ يَا مَن يَّقْبَلُ عُذْرَ التَّائِبِينَ</vt:lpstr>
      <vt:lpstr>يَا مَن لا يُصْلِحُ عَمَلَ الْمُفْسِدِينَ يَا مَن لا يُضِيعُ أَجْرَ الْمُحْسِنِينَ</vt:lpstr>
      <vt:lpstr>يَا مَن لا يَبْعُدُ عَن قُلُوبِ الْعَارِفِينَ يَا أَجْوَدَ الأَجْوَدِينَ</vt:lpstr>
      <vt:lpstr>سُبْحَانَكَ يَا لا إِلٰهَ إِلاّ أَنْتَ الغَوْثَ الغَوْثَ خَلِّصْنا مِنَ النّارِ يا رَبِّ</vt:lpstr>
      <vt:lpstr>يَا دَائِمَ الْبَقَاءِ يَا سَامِعَ الدُّعَاءِ</vt:lpstr>
      <vt:lpstr>يَا وَاسِعَ الْعَطَاءِ يَا غَافِرَ الْخَطَاءِ</vt:lpstr>
      <vt:lpstr>يَا بَدِيعَ السَّمَاءِ يَا حَسَنَ البَلاءِ</vt:lpstr>
      <vt:lpstr>يَا جَمِيلَ الثَّنَاءِ يَا قَدِيمَ السَّنَاءِ</vt:lpstr>
      <vt:lpstr>يَا كَثِيرَ الْوَفَاءِ يَا شَرِيفَ الْجَزَاءِ</vt:lpstr>
      <vt:lpstr>سُبْحَانَكَ يَا لا إِلٰهَ إِلاّ أَنْتَ الغَوْثَ الغَوْثَ خَلِّصْنا مِنَ النّارِ يا رَبِّ</vt:lpstr>
      <vt:lpstr>اللَّهُمَّ إِنِّي أَسْألُكَ بِاسْمِكَ يَا سَتَّارُ يَا غَفَّارُ</vt:lpstr>
      <vt:lpstr>يَا قَهَّارُ يَا جَبَّارُ يَا صَبَّارُ يَا بَارُّ</vt:lpstr>
      <vt:lpstr>يَا مُخْتَارُ يَا فَتَّاحُ يَا نَفَّاحُ يَا مُرْتَاحُ</vt:lpstr>
      <vt:lpstr>سُبْحَانَكَ يَا لا إِلٰهَ إِلاّ أَنْتَ الغَوْثَ الغَوْثَ خَلِّصْنا مِنَ النّارِ يا رَبِّ</vt:lpstr>
      <vt:lpstr>يَا مَنْ خَلَقَنِي وَسَوَّاِني يَا مَن رَّزَقَنِي وَرَبَّاِني</vt:lpstr>
      <vt:lpstr>يَا مَنْ أَطْعَمَنِي وَسَقَاِني يَا مَن قَرَّبَنِي وَأَدْنَاِني</vt:lpstr>
      <vt:lpstr>يَا مَنْ عَصَمَنِي وَكَفَاِني يَا مَنْ حَفَظَنِي وَكَلاَنِي</vt:lpstr>
      <vt:lpstr>يَا مَنْ أَعَزَّنِي وَأَغْنَاِني يَا مَن وَّفَّقَنِي وَهَدَاِني</vt:lpstr>
      <vt:lpstr>يَا مَنْ آنَسَنِي وَآوَاِني يَا مَنْ أَمَاتَنِي وَأَحْيَاِني</vt:lpstr>
      <vt:lpstr>سُبْحَانَكَ يَا لا إِلٰهَ إِلاّ أَنْتَ الغَوْثَ الغَوْثَ خَلِّصْنا مِنَ النّارِ يا رَبِّ</vt:lpstr>
      <vt:lpstr>يَا مَن يُّحِقُّ الْحَقَّ بِكَلِمَاتِهِ يَا مَن يَّقْبَلُ التَّوْبَةَ عَنْ عِبَادِهِ</vt:lpstr>
      <vt:lpstr>يَا مَن يَّحُولُ بَيْنَ الْمَرْءِ وَقَلْبِهِ يَا مَن لا تَنْفَعُ الشَّفَاعَةُ إِلا بِإِذْنِهِ</vt:lpstr>
      <vt:lpstr>يَا مَنْ هُوَ أَعْلَمُ بِمَن ضَلَّ عَنْ سَبِيلِهِ يَا مَن لا مُعَقِّبَ لِحُكْمِهِ</vt:lpstr>
      <vt:lpstr>يَا مَن لا رَادَّ لِقَضَائِهِ يَا مَنِ انْقَادَ كُلُّ شَيْء لأَمْرِهِ</vt:lpstr>
      <vt:lpstr>يَا مَنِ السَّمَاوَاتُ مَطْوِيَّاتٌ بِيَمِينِهِ</vt:lpstr>
      <vt:lpstr>يَا مَن يُّرْسِلُ الرِّيَاحَ بُشْريً بَيْنَ يَدَيْ رَحْمَتِهِ</vt:lpstr>
      <vt:lpstr>سُبْحَانَكَ يَا لا إِلٰهَ إِلاّ أَنْتَ الغَوْثَ الغَوْثَ خَلِّصْنا مِنَ النّارِ يا رَبِّ</vt:lpstr>
      <vt:lpstr>يَا مَن جَعَلَ الأَرْضَ مِهَاداً يَا مَن جَعَلَ الْجِبَالَ أَوْتَاداً</vt:lpstr>
      <vt:lpstr>يَا مَن جَعَلَ الشَّمْسَ سِرَاجاً يَا مَن جَعَلَ الْقَمَرَ نُوراً</vt:lpstr>
      <vt:lpstr>يَا مَن جَعَلَ اللَّيْلَ لِبَاساً يَا مَن جَعَلَ النَّهَارَ مَعَاشاً</vt:lpstr>
      <vt:lpstr>يَا مَن جَعَلَ النَّوْمَ سُبَاتاً يَا مَن جَعَلَ السَّمَاءَ بِنَاءاً</vt:lpstr>
      <vt:lpstr>يَا مَن جَعَلَ الأَشْيَاءَ أَزْوَاجاً يَا مَن جَعَلَ النَّارَ مِرْصَاداً</vt:lpstr>
      <vt:lpstr>سُبْحَانَكَ يَا لا إِلٰهَ إِلاّ أَنْتَ الغَوْثَ الغَوْثَ خَلِّصْنا مِنَ النّارِ يا رَبِّ</vt:lpstr>
      <vt:lpstr>اللَّهُمَّ إِنِّي أَسْألُكَ بِاسْمِكَ يَا سَمِيعُ يَا شَفِيعُ</vt:lpstr>
      <vt:lpstr>يَا رَفِيعُ يَا مَنِيعُ يَا سَرِيعُ يَا بَدِيعُ</vt:lpstr>
      <vt:lpstr>يَا كَبِيرُ يَا قَدِيرُ يَا خَبِيرُ يَا مُجِيرُ</vt:lpstr>
      <vt:lpstr>سُبْحَانَكَ يَا لا إِلٰهَ إِلاّ أَنْتَ الغَوْثَ الغَوْثَ خَلِّصْنا مِنَ النّارِ يا رَبِّ</vt:lpstr>
      <vt:lpstr>يَا حَيّاً قَبْلَ كُلِّ حَيّ يَا حَيّاً بَعْدَ كُلِّ حَيّ</vt:lpstr>
      <vt:lpstr>يَا حَيُّ الَّذِي لَيْسَ كَمِثْلِهِ حَيٌّ يَا حَيُّ الَّذِي لا يُشَارِكُهُ حَيٌّ</vt:lpstr>
      <vt:lpstr>يَا حَيُّ الَّذِي لا يَحْتَاجُ إِلَى حَيّ يَا حَيُّ الَّذِي يُمِيتُ كُلَّ حَيّ</vt:lpstr>
      <vt:lpstr>يَا حَيُّ الَّذِي يَرْزُقُ كُلَّ حَيّ يَا حَيّاً لَّمْ يَرِثِ الْحَيَاةَ مِنْ حَيّ</vt:lpstr>
      <vt:lpstr>يَّا حَيُّ الَّذِي يُحْيِي الْمَوْتَى يَا حَيُّ يَا قَيُّومُ لا تَأْخُذُهُ سِنَةً وَّلا نَوْمٌ</vt:lpstr>
      <vt:lpstr>سُبْحَانَكَ يَا لا إِلٰهَ إِلاّ أَنْتَ الغَوْثَ الغَوْثَ خَلِّصْنا مِنَ النّارِ يا رَبِّ</vt:lpstr>
      <vt:lpstr>يَا مَن لَّهُ ذِكْرٌ لا يُنْسَى يَا مَن لَّهُ نُورٌ لا يُطْفَى</vt:lpstr>
      <vt:lpstr>يَا مَن لَّهُ نِعْمٌ لا تُعَدُّ يَا مَن لَّهُ مُلْكٌ لا يَزُولُ</vt:lpstr>
      <vt:lpstr>يَا مَن لَّهُ ثَنَاءٌ لا يُحْصَى يَا مَن لَّهُ جَلاَلٌ لا يُكَيَّفُ</vt:lpstr>
      <vt:lpstr>يَا مَن لَّهُ كَمَالٌ لا يُدْرَكُ يَا مَن لَّهُ قَضَاءٌ لا يُرَدُّ</vt:lpstr>
      <vt:lpstr>يَا مَن لَّهُ صِفَاتٌ لا تُبَدَّلُ يَا مَن لَّهُ نُعُوتٌ لا تُغَيَّرُ</vt:lpstr>
      <vt:lpstr>سُبْحَانَكَ يَا لا إِلٰهَ إِلاّ أَنْتَ الغَوْثَ الغَوْثَ خَلِّصْنا مِنَ النّارِ يا رَبِّ</vt:lpstr>
      <vt:lpstr>يَا رَبَّ الْعَالَمِينَ يَا مَاِلكَ يَوْمِ الدِّينِ</vt:lpstr>
      <vt:lpstr>يَا غَايَةَ الطَّاِلبِينَ يَا ظَهْرَ اللاَّجِينَ</vt:lpstr>
      <vt:lpstr>يَا مُدْرِكَ الْهَارِبِين يَا مَن يُّحِبُّ الصَّابِرِينَ</vt:lpstr>
      <vt:lpstr>يَا مَن يُّحِبُّ التَّوَّابِينَ يَا مَن يُّحِبُّ الْمُتَطَهِّرِينَ</vt:lpstr>
      <vt:lpstr>يَا مَن يُّحِبُّ الْمُحْسِنِينَ يَا مَنْ هُوَ أَعْلَمُ بِالْمُهْتَدِينَ</vt:lpstr>
      <vt:lpstr>سُبْحَانَكَ يَا لا إِلٰهَ إِلاّ أَنْتَ الغَوْثَ الغَوْثَ خَلِّصْنا مِنَ النّارِ يا رَبِّ</vt:lpstr>
      <vt:lpstr>اللَّهُمَّ إِنِّي أَسْألُكَ بِاسْمِكَ يَا شْفِيقُ يَا رَفِيقُ</vt:lpstr>
      <vt:lpstr>يَا حَفِيظُ يَا مُحِيطُ يَا مُقِيتُ يَا مُغِيثُ</vt:lpstr>
      <vt:lpstr>يَا مُعِزُّ يَا مُذِلُّ يَا مُبْدِئُ يَا مُعِيدُ</vt:lpstr>
      <vt:lpstr>سُبْحَانَكَ يَا لا إِلٰهَ إِلاّ أَنْتَ الغَوْثَ الغَوْثَ خَلِّصْنا مِنَ النّارِ يا رَبِّ</vt:lpstr>
      <vt:lpstr>يَا مَنْ هُوَ أَحَدٌ بِلاَ ضِدّ يَا مَنْ هُوَ فَرْدٌ بِلاَ نِدّ</vt:lpstr>
      <vt:lpstr>يَا مَنْ هُوَ صْمْدٌ بِلاَ عَيْب يَا مَنْ هُوَ وِتْرٌ بِلاَ كَيْف</vt:lpstr>
      <vt:lpstr>يَا مَنْ هُوَ قَاض بِلاَ حَيْف يَا مَنْ هُوَ رَبٌّ بِلاَ وَزِير</vt:lpstr>
      <vt:lpstr>يَّا مَنْ هُوَ عَزِيزٌ بِلاَ ذُلّ يَّا مَنْ هُوَ غَنِيٌّ بِلاَ فَقْر</vt:lpstr>
      <vt:lpstr>يَا مَنْ هُوَ مَلِكٌ بِلاَ عَزْل يَا مَنْ هُوَ مَوْصُوفٌ بِلاَ شَبِيه</vt:lpstr>
      <vt:lpstr>سُبْحَانَكَ يَا لا إِلٰهَ إِلاّ أَنْتَ الغَوْثَ الغَوْثَ خَلِّصْنا مِنَ النّارِ يا رَبِّ</vt:lpstr>
      <vt:lpstr>يَا مَن ذِكْرُهُ شَرَفٌ لِّلذَّاكِرِينَ يَا مَن شُكْرُهُ فَوْزٌ لِّلشَّاكِرِينَ</vt:lpstr>
      <vt:lpstr>يَا مَنْ حَمْدُهُ عِزٌّ لِّلْحَامِدِينَ يَا مَنْ طَاعَتُهُ نَجَاةً لِّلْمُطِيعِينَ</vt:lpstr>
      <vt:lpstr>يَا مَنْ بَابُهُ مَفْتُوحٌ لِّلطَّاِلبِينَ يَا مَنْ سَبِيلُهُ وَاضِحٌ لِّلْمُنِيبِينَ</vt:lpstr>
      <vt:lpstr>يَا مَنْ آيَاتُهُ بُرْهَانٌ لِّلنَّاظِرِينَ يَا مَنْ كِتَابُهُ تَذْكِرَةً لِّلْمُتَّقِينَ</vt:lpstr>
      <vt:lpstr>يَا مَن رِّزْقُهُ عُمُومٌ لِّلطَّائِعِينَ وَالْعَاصِينَ</vt:lpstr>
      <vt:lpstr> يَا مْن رَّحْمَتُهُ قَرِيبٌ مِّنَ الْمُحْسِنِينَ</vt:lpstr>
      <vt:lpstr>سُبْحَانَكَ يَا لا إِلٰهَ إِلاّ أَنْتَ الغَوْثَ الغَوْثَ خَلِّصْنا مِنَ النّارِ يا رَبِّ</vt:lpstr>
      <vt:lpstr>يَا مَن تَبَارَكَ اسْمُهُ يَا مَن تَعَالَى جَدُّهُ</vt:lpstr>
      <vt:lpstr>يَا مَن لا إِلَهَ غَيْرُهُ يَا مَن جَلَّ ثَنَاؤُهُ</vt:lpstr>
      <vt:lpstr>يَا مَن تَقَدَّسَتْ أَسْمَاؤُهُ يَا مَن يَّدُومُ بَقَاؤُهُ</vt:lpstr>
      <vt:lpstr>يَا مَنِ العَظَمَةُ بَهَاؤُهُ يَا مَنْ الْكِبْرِيَاءُ رِدَاؤُهُ</vt:lpstr>
      <vt:lpstr>يَا مَن لا تُحْصَى آلاؤُهُ يَا مَن لا تُعَدُّ نَعْمَاؤُهُ</vt:lpstr>
      <vt:lpstr>سُبْحَانَكَ يَا لا إِلٰهَ إِلاّ أَنْتَ الغَوْثَ الغَوْثَ خَلِّصْنا مِنَ النّارِ يا رَبِّ</vt:lpstr>
      <vt:lpstr>اللَّهُمَّ إِنِّي أَسْألُكَ بِاسْمِكَ يَا مُعِينُ يَا أَمِينُ</vt:lpstr>
      <vt:lpstr>يَا مُبِينُ يَا مَتِينُ يَا مَكِينُ يَا رَشِيدُ</vt:lpstr>
      <vt:lpstr>يَا حَمِيدُ يَا مَجِيدُ يَا شَدِيدُ يَا شَهِيدُ</vt:lpstr>
      <vt:lpstr>سُبْحَانَكَ يَا لا إِلٰهَ إِلاّ أَنْتَ الغَوْثَ الغَوْثَ خَلِّصْنا مِنَ النّارِ يا رَبِّ</vt:lpstr>
      <vt:lpstr>يَا ذْا الْعَرْشِ الْمَجِيدِ يَا ذْا الْقَوْلِ السَّدِيدِ</vt:lpstr>
      <vt:lpstr>يَا ذْا الْفِعْلِ الرَّشِيدِ يَا ذَا البَطْشِ الشَّدِيدِ</vt:lpstr>
      <vt:lpstr>يَا ذْا الوَعْدِ وَالوَعِيدِ يَا مَنْ هُوَ الْوَلِيُّ الحَمِيدُ</vt:lpstr>
      <vt:lpstr>يَا مَنْ هُوَ فْعَّالٌ لِّمَا يُرِيدُ يَا مَنْ هُوَ قْرِيبٌ غَيْرُ بَعِيد</vt:lpstr>
      <vt:lpstr>يَّا مَنْ هُوَ عَلَى كُلِّ شَيْء شَهِيدٌ يَا مَنْ هُوَ لَيْسَ بِظَلاَّم لِّلْعَبِيدِ</vt:lpstr>
      <vt:lpstr>سُبْحَانَكَ يَا لا إِلٰهَ إِلاّ أَنْتَ الغَوْثَ الغَوْثَ خَلِّصْنا مِنَ النّارِ يا رَبِّ</vt:lpstr>
      <vt:lpstr>يَا مَن لا شَرِيكَ لَهُ وَلا وَزَيرَ يَا مَن لا شَبِيهَ [شِبْهَ‏] لَهُ وَلا نَظِيرَ</vt:lpstr>
      <vt:lpstr>يَا خَاِلقَ الشَّمْسِ وَالْقَمَرِ الْمُنِيرِ يَا مُغْنِي الْبَائِسِ الْفَقِيرِ</vt:lpstr>
      <vt:lpstr>يَا رْازِقَ الطِّفْلِ الصَّغِيرِ يَا رْاحِمَ الشَّيْخِ الْكَبِيرِ</vt:lpstr>
      <vt:lpstr>يَا جَابِرَ العَظْمِ الكَسِيرِ يَا عِصْمَةَ الْخَائِفِ الْمُسْتَجِيرِ</vt:lpstr>
      <vt:lpstr>يَا مَنْ هُوَ بِعِبَادِهِ خَبَيِرٌ بَصِيرٌ يَّا مَنْ هُوَ عَلَى كُلِّ شَيْء قَدِيرٌ</vt:lpstr>
      <vt:lpstr>سُبْحَانَكَ يَا لا إِلٰهَ إِلاّ أَنْتَ الغَوْثَ الغَوْثَ خَلِّصْنا مِنَ النّارِ يا رَبِّ</vt:lpstr>
      <vt:lpstr>يَا ذَا الْجُودِ وَالنِّعَمِ يَا ذَا الْفَضْلِ وَالْكَرَمِ</vt:lpstr>
      <vt:lpstr>يَا خَاِلقَ اللَّوْحِ وَالْقَلَمِ يَا بَارِئَ الذَّرِّ و النَّسَمِ</vt:lpstr>
      <vt:lpstr>يَا ذَا الْبَأْسِ وَالنِّقَمِ يَا مُلْهِمَ الْعَرَبِ وَالْعَجَمِ</vt:lpstr>
      <vt:lpstr>يَا كَاشِفَ الضُرِّ وَالأَلَمِ يَا عَالِمَ السِّرِّ وَالهِمَمِ</vt:lpstr>
      <vt:lpstr>يَا رَبَّ الْبَيْتِ وَالْحَرَمِ يَا مَنْ خَلَقَ الأَشْيَاءَ مِنَ الْعَدَمِ</vt:lpstr>
      <vt:lpstr>سُبْحَانَكَ يَا لا إِلٰهَ إِلاّ أَنْتَ الغَوْثَ الغَوْثَ خَلِّصْنا مِنَ النّارِ يا رَبِّ</vt:lpstr>
      <vt:lpstr>اللَّهُمَّ إِنِّي أَسْألُكَ بِاسْمِكَ يَا فَاعِلُ يَا جَاعِلُ</vt:lpstr>
      <vt:lpstr>يَا قَابِلُ يَا كَامِلُ يَا فَاصِلُ يَا وَاصِلُ</vt:lpstr>
      <vt:lpstr>يَا عَادِلُ يَا غَاِلبُ يَا طَاِلبُ يَا وَاهِبُ</vt:lpstr>
      <vt:lpstr>سُبْحَانَكَ يَا لا إِلٰهَ إِلاّ أَنْتَ الغَوْثَ الغَوْثَ خَلِّصْنا مِنَ النّارِ يا رَبِّ</vt:lpstr>
      <vt:lpstr>يَا مَنْ أَنْعَمَ بِطَوْلِهِ يَا مَنْ أَكْرَمَ بِجُودِهِ</vt:lpstr>
      <vt:lpstr>يَا مَن جَادَ بِلُطْفِهِ يَا مَن تَعَزَّزَ بِقُدْرَتِهِ</vt:lpstr>
      <vt:lpstr>يَا مَن قَدَّرَ بِحِكْمَتِهِ يَا مَنْ حَكَمَ بِتَدْبِيرِهِ</vt:lpstr>
      <vt:lpstr>يَا مَن دَبَّرَ بِعِلْمِهِ يَا مَن تَجَاوَزَ بِحِلْمِهِ</vt:lpstr>
      <vt:lpstr>يَا مَن دَنَا فِي عُلُوِّهِ يَا مَنْ عَلاَ فِي دُنُوِّهِ</vt:lpstr>
      <vt:lpstr>سُبْحَانَكَ يَا لا إِلٰهَ إِلاّ أَنْتَ الغَوْثَ الغَوْثَ خَلِّصْنا مِنَ النّارِ يا رَبِّ</vt:lpstr>
      <vt:lpstr>يَا مَن يَّخْلُقُ مَا يَشَاءُ يَا مَن يَّفْعَلُ مَا يَشَاءُ</vt:lpstr>
      <vt:lpstr>يَا مَن يَّهْدِي مَن يَّشَاءُ يَا مَن يُّضِلُّ مَن يَّشَاءُ</vt:lpstr>
      <vt:lpstr>يَا مَن يُّعَذِّبُ مَن يَّشَاءُ يَا مَن يَّغْفِرُ لِمَن يَّشَاءُ</vt:lpstr>
      <vt:lpstr>يَا مَن يُّعِزُّ مَن يَّشَاءُ يَا مَن يُّذِلُّ مَن يَّشَاءُ</vt:lpstr>
      <vt:lpstr>يَا مَن يُّصَوِّرُ فِي الأَرْحَامِ مَا يَشَاءُ يَا مَن يَّخْتَصُّ بِرَحْمَتِهِ مَن يَّشَاءُ</vt:lpstr>
      <vt:lpstr>سُبْحَانَكَ يَا لا إِلٰهَ إِلاّ أَنْتَ الغَوْثَ الغَوْثَ خَلِّصْنا مِنَ النّارِ يا رَبِّ</vt:lpstr>
      <vt:lpstr>يَا مَن لَّمْ يَتَّخِذْ صَاحِبَةً وَّلا وَلَداً يَا مَن جَعَلَ لِكُلِّ شَيْء قَدْراً</vt:lpstr>
      <vt:lpstr>يَا مَن لا يُشْرِكُ فِي حُكْمِهِ أَحَداً يَا مَن جَعَلَ الْمَلائِكَةَ رُسُلاً</vt:lpstr>
      <vt:lpstr>يَا مَن جَعَلَ فِي السَّمَاءِ بُرُوجاً يَا مَن جَعَلَ الأَرْضَ قَرَاراً</vt:lpstr>
      <vt:lpstr>يَا مَنْ خَلَقَ مِنَ الْمَاءِ بَشَراً يَا مَن جَعَلَ لِكُلِّ شَيْء أَمَداً</vt:lpstr>
      <vt:lpstr>يَا مَنْ أَحَاطَ بِكُلِّ شَيْء عِلْماً يَا مَنْ أَحْصَى كُلَّ شَيْء عَدَداً</vt:lpstr>
      <vt:lpstr>سُبْحَانَكَ يَا لا إِلٰهَ إِلاّ أَنْتَ الغَوْثَ الغَوْثَ خَلِّصْنا مِنَ النّارِ يا رَبِّ</vt:lpstr>
      <vt:lpstr>اللَّهُمَّ إِنِّي أَسْألُكَ بِاسْمِكَ يَا أَوَّلُ يَا آخِرُ</vt:lpstr>
      <vt:lpstr>يَا ظَاهِرُ يَا بَاطِنُ يَا بَرُّ يَا حَقُّ</vt:lpstr>
      <vt:lpstr>يَا فَرْدُ يَا وِتْرُ يَا صَمَدُ يَا سَرْمَدُ</vt:lpstr>
      <vt:lpstr>سُبْحَانَكَ يَا لا إِلٰهَ إِلاّ أَنْتَ الغَوْثَ الغَوْثَ خَلِّصْنا مِنَ النّارِ يا رَبِّ</vt:lpstr>
      <vt:lpstr>يَا خَيْرَ مَعْرُوف عُرِفَ يَا أَفْضَلَ مَعْبُود عُبِدَ</vt:lpstr>
      <vt:lpstr>يَا أَجَلَّ مَشْكُور شُكِرَ يَا أَعَزَّ مَذْكُور ذُكِرَ</vt:lpstr>
      <vt:lpstr>يَا أَعْلَى مَحْمُود حُمِدَ يَا أَقْدَمَ مَوْجُود طُلِبَ</vt:lpstr>
      <vt:lpstr>يَا أَرْفَعَ مَوْصُوف وُصِفَ يَا أَكْبَرَ مَقْصُود قُصِدَ</vt:lpstr>
      <vt:lpstr>يَا أَكْرَمَ مَسْؤُول سُئِلَ يَا أَشْرَفَ مَحْبُوب عُلِمَ</vt:lpstr>
      <vt:lpstr>سُبْحَانَكَ يَا لا إِلٰهَ إِلاّ أَنْتَ الغَوْثَ الغَوْثَ خَلِّصْنا مِنَ النّارِ يا رَبِّ</vt:lpstr>
      <vt:lpstr>يَا حَبِيبَ الْبَاكِينَ يَا سَيِّدَ المُتَوَكِّلِينَ</vt:lpstr>
      <vt:lpstr>يَا هَادِي الْمُضِلِّينَ يَا وَلِيَّ الْمُؤْمِنِينَ</vt:lpstr>
      <vt:lpstr>يَا أَنِيسَ الذَّاكِرِينَ يَا مَفْزَعَ الْمَلْهُوفِينَ</vt:lpstr>
      <vt:lpstr>يَا مُنجِي الصَّادِقِينَ يَا أَقْدَرَ القَادِرِينَ</vt:lpstr>
      <vt:lpstr>يَا أَعْلَمَ العَالِمِينَ يَا إِلَهَ الْخَلْقِ أَجْمَعِينَ</vt:lpstr>
      <vt:lpstr>سُبْحَانَكَ يَا لا إِلٰهَ إِلاّ أَنْتَ الغَوْثَ الغَوْثَ خَلِّصْنا مِنَ النّارِ يا رَبِّ</vt:lpstr>
      <vt:lpstr>يَا مَنْ عَلاَ فَقَهَرَ يَا مَن مَّلَكَ فَقَدَرَ</vt:lpstr>
      <vt:lpstr>يَا مَنْ بَطَنَ فَخَبَرَ يَا مَنْ عُبِدَ فَشَكَرَ</vt:lpstr>
      <vt:lpstr>يَا مَنْ عُصِي فَغَفَرَ يَا مَن لا تَحْوِيهِ الْفِكَرُ</vt:lpstr>
      <vt:lpstr>يَا مَن لا يُدْرِكُهُ بَصَرٌ يَا مَن لا يَخْفَى عَلَيْهِ أثَرٌ</vt:lpstr>
      <vt:lpstr>يَا رَازِقَ الْبَشَرِ يَا مُقَدِّرَ كُلِّ قَدَر</vt:lpstr>
      <vt:lpstr>سُبْحَانَكَ يَا لا إِلٰهَ إِلاّ أَنْتَ الغَوْثَ الغَوْثَ خَلِّصْنا مِنَ النّارِ يا رَبِّ</vt:lpstr>
      <vt:lpstr>اللَّهُمَّ إِنِّي أَسْألُكَ بِاسْمِكَ يَا حَافِظُ يَا بَارِئُ</vt:lpstr>
      <vt:lpstr>يَا ذَارِئُ يَا بَاذِخُ يَا فَارِجُ يَا فَاتِحُ</vt:lpstr>
      <vt:lpstr>يَا كَاشِفُ يَا ضَامِنُ يَا آمِرُ يَا نَاهِي</vt:lpstr>
      <vt:lpstr>سُبْحَانَكَ يَا لا إِلٰهَ إِلاّ أَنْتَ الغَوْثَ الغَوْثَ خَلِّصْنا مِنَ النّارِ يا رَبِّ</vt:lpstr>
      <vt:lpstr>يَا مَن لا يَعْلَمُ الْغَيْبَ إِلاَّ هُوَ يَا مَن لا يَصْرِفُ السُّوءَ إِلاَّ هُوَ</vt:lpstr>
      <vt:lpstr>يَا مَن لا يَخْلُقُ الْخَلْقَ إِلاَّ هُوَ يَا مَن لا يَغْفِرُ الذَّنْبَ إِلاَّ هُوَ</vt:lpstr>
      <vt:lpstr>يَا مَن لا يُتِمُّ النِّعْمَةَ إِلاَّ هُوَ يَا مَن لا يُقَلِّبُ الْقُلُوبَ إِلاَّ هُوَ</vt:lpstr>
      <vt:lpstr>يَا مَن لا يُدَبِّرُ الأَمْرَ إِلاَّ هُو يَا مَن لا يُنَزِّلُ الْغَيْثَ إِلاَّ هُوَ</vt:lpstr>
      <vt:lpstr>يَا مَن لا يَبْسُطُ الرِّزْقَ إِلاَّ هُوَ يَا مَن لا يُحْيِي الْمَوْتَى إِلاَّ هُوَ</vt:lpstr>
      <vt:lpstr>سُبْحَانَكَ يَا لا إِلٰهَ إِلاّ أَنْتَ الغَوْثَ الغَوْثَ خَلِّصْنا مِنَ النّارِ يا رَبِّ</vt:lpstr>
      <vt:lpstr>يَا مُعِينَ الضُّعَفَاءِ يَا صَاحِبَ الْغُرَبَاءِ</vt:lpstr>
      <vt:lpstr>يَا نَاصِرَ الأَوْلِيَاءِ يَا قَاهِرَ الأَعْدَاءِ</vt:lpstr>
      <vt:lpstr>يَا رَافِعَ السَّمَاءِ يَا أَنِيسَ الأَصْفِيَاءِ</vt:lpstr>
      <vt:lpstr>يَا حَبِيبَ الأَتْقِيَاءِ يَا كَنزَ الْفُقَرَاءِ</vt:lpstr>
      <vt:lpstr>يَا إِلَهَ الأَغْنِيَاءِ يَا أَكْرَمَ الْكُرَمَاءِ</vt:lpstr>
      <vt:lpstr>سُبْحَانَكَ يَا لا إِلٰهَ إِلاّ أَنْتَ الغَوْثَ الغَوْثَ خَلِّصْنا مِنَ النّارِ يا رَبِّ</vt:lpstr>
      <vt:lpstr>يَا كَافِياً مِّن كُلِّ شَيْء يَّا قَائِماً عَلَى كُلِّ شَيْء</vt:lpstr>
      <vt:lpstr>يَّا مَن لا يُشْبِهُهُ شَيْءٌ يَّا مَن لا يَزِيدُ فِي مُلْكِهِ شَيْءٌ</vt:lpstr>
      <vt:lpstr>يَّا مَن لا يَخْفَى عَلَيْهِ شَيْءٌ يَّا مَن لا يَنقُصُ مِنْ خَزَائِنِهِ شَيْءٌ</vt:lpstr>
      <vt:lpstr>يَّا مَن لَّيْسَ كَمِثْلِهِ شَيْءٌ يَّا مَن لا يَعْزُبُ عَنْ عِلْمِهِ شَيْءٌ</vt:lpstr>
      <vt:lpstr>يَّا مَنْ هُوَ خَبِيرٌ بِكُلِّ شَيْء يَّا مَن وَّسِعَتْ رَحْمَتُهُ كُلَّ شَيْء</vt:lpstr>
      <vt:lpstr>سُبْحَانَكَ يَا لا إِلٰهَ إِلاّ أَنْتَ الغَوْثَ الغَوْثَ خَلِّصْنا مِنَ النّارِ يا رَبِّ</vt:lpstr>
      <vt:lpstr>اللَّهُمَّ إِنِّي أَسْألُكَ بِاسْمِكَ يَا مُكْرِمُ يَا مُطْعِمُ</vt:lpstr>
      <vt:lpstr>يَا مُنْعِمُ يَا مُعْطِي يَا مُغْنِي يَا مُقْنِي</vt:lpstr>
      <vt:lpstr>يَا مُفْنِي يَا مُحْيِي يَا مُرْضِي يَا مُنجِي</vt:lpstr>
      <vt:lpstr>سُبْحَانَكَ يَا لا إِلٰهَ إِلاّ أَنْتَ الغَوْثَ الغَوْثَ خَلِّصْنا مِنَ النّارِ يا رَبِّ</vt:lpstr>
      <vt:lpstr>يَا أَوَّلَ كُلِّ شَيْء وَّآخِرَهُ يَا إِلَهَ كُلِّ شَيْء وَّمَلِيكَهُ</vt:lpstr>
      <vt:lpstr>يَا رَبَّ كُلِّ شَيْء وَّصَانِعَهُ يَا بَارِئَ كُلِّ شَيْء وَّخَاِلقَهُ</vt:lpstr>
      <vt:lpstr>يَا قَابِضَ كُلِّ شَيْء وَّبَاسِطَهُ يَا مُبْدِئَ كُلِّ شَيْء وَّمُعِيدَهُ</vt:lpstr>
      <vt:lpstr>يَا مُنشِئَ كُلِّ شَيْء وَّمُقَدِّرَهُ يَا مُكَوِّنَ كُلِّ شَيْء وَّمُحَوِّلَهُ</vt:lpstr>
      <vt:lpstr>يَا مُحْيِي كُلِّ شَيْء وَّمُمِيتَهُ يَا خَاِلقَ كُلِّ شَيْء وَّوَارِثَهُ</vt:lpstr>
      <vt:lpstr>سُبْحَانَكَ يَا لا إِلٰهَ إِلاّ أَنْتَ الغَوْثَ الغَوْثَ خَلِّصْنا مِنَ النّارِ يا رَبِّ</vt:lpstr>
      <vt:lpstr>يَا خَيْرَ ذَاكِر وَّمَذْكُور يَا خَيْرَ شَاكِر وَّمَشْكُور</vt:lpstr>
      <vt:lpstr>يَا خَيْرَ حَامِد وَّمَحْمُود يَا خَيْرَ شَاهِد وَّمَشْهُود</vt:lpstr>
      <vt:lpstr>يَا خَيْرَ دَاع وَّمَدْعُوّ يَا خَيْرَ مُجِيب وَّمُجَاب</vt:lpstr>
      <vt:lpstr>يَا خَيْرَ مُؤْنِس وَّأَنِيس يَا خَيْرَ صَاحِب وَّجَلِيس</vt:lpstr>
      <vt:lpstr>يَا خَيْرَ مَقْصُود وَّمَطْلُوب يَا خَيْرَ حَبِيب وَّمَحْبُوب</vt:lpstr>
      <vt:lpstr>سُبْحَانَكَ يَا لا إِلٰهَ إِلاّ أَنْتَ الغَوْثَ الغَوْثَ خَلِّصْنا مِنَ النّارِ يا رَبِّ</vt:lpstr>
      <vt:lpstr>يَا مَنْ هُوَ لِمَن دَعَاهُ مُجِيبٌ يَا مَنْ هُوَ لِمَنْ أَطَاعَهُ حَبِيبٌ</vt:lpstr>
      <vt:lpstr>يَا مَنْ هُوَ إِلَى مَنْ أَحَبَّهُ قَرِيبٌ يَا مَنْ هُوَ بِمَنْ اسْتَحْفَظَهُ رَقِيبٌ</vt:lpstr>
      <vt:lpstr>يَا مَنْ هُوَ بِمَن رَّجَاهُ كَرِيمٌ يَا مَنْ هُوَ بِمَنْ عَصَاهُ حَلِيمٌ</vt:lpstr>
      <vt:lpstr>يَا مَنْ هُوَ فِي عَظَمَتِهِ رَحِيمٌ يَا مَنْ هُوَ فِي حِكْمَتِهِ عَظِيمٌ</vt:lpstr>
      <vt:lpstr>يَّا مَنْ هُوَ فِي إِحْسَانِهِ قَدِيمٌ يَّا مَنْ هُوَ بِمَنْ أَرَادَهُ عَلِيمٌ</vt:lpstr>
      <vt:lpstr>سُبْحَانَكَ يَا لا إِلٰهَ إِلاّ أَنْتَ الغَوْثَ الغَوْثَ خَلِّصْنا مِنَ النّارِ يا رَبِّ</vt:lpstr>
      <vt:lpstr>اللَّهُمَّ إِنِّي أَسْألُكَ بِاسْمِكَ يَا مُسَبِّبُ يَا مُرَغِّبُ</vt:lpstr>
      <vt:lpstr>يَا مُقَلِّبُ يَا مُعَقِّبُ يَا مُرَتِّبُ يَا مُخَوِّفُ</vt:lpstr>
      <vt:lpstr>يَا مُحَذِّرُ يَا مُذَكِّرُ يَا مُسَخِّرُ يَا مُغَيِّرُ</vt:lpstr>
      <vt:lpstr>سُبْحَانَكَ يَا لا إِلٰهَ إِلاّ أَنْتَ الغَوْثَ الغَوْثَ خَلِّصْنا مِنَ النّارِ يا رَبِّ</vt:lpstr>
      <vt:lpstr>يَا مَنْ عِلْمُهُ سَابِقٌ يَا مَن وَّعْدُهُ صَادِقٌ</vt:lpstr>
      <vt:lpstr>يَا مَن لُّطْفُهُ ظَاهِرٌ يَا مَنْ أَمْرُهُ غَاِلبٌ</vt:lpstr>
      <vt:lpstr>يَا مَن كِتَابُهُ مُحْكَمٌ يَا مَن قَضَاؤُه كَائِنٌ</vt:lpstr>
      <vt:lpstr>يَا مَن قُرْآنُهُ مَجِيدٌ يَا مَن مُّلْكُهُ قَدِيمٌ</vt:lpstr>
      <vt:lpstr>يَا مَن فَضْلُهُ عَمِيمٌ يَا مَن عَرْشُهُ عَظِيمٌ</vt:lpstr>
      <vt:lpstr>سُبْحَانَكَ يَا لا إِلٰهَ إِلاّ أَنْتَ الغَوْثَ الغَوْثَ خَلِّصْنا مِنَ النّارِ يا رَبِّ</vt:lpstr>
      <vt:lpstr>يَا مَن لا يَشْغَلُهُ سَمْعٌ عَن سَمْع</vt:lpstr>
      <vt:lpstr>يَّا مَن لا يَمْنَعُهُ فِعْلٌ عَن فِعْل</vt:lpstr>
      <vt:lpstr>يَّا مَن لا يُلْهِيهِ قَوْلٌ عَن قَوْل</vt:lpstr>
      <vt:lpstr>يَّا مَن لا يُغَلِّطُهُ سُؤَالٌ عَن سُؤَال</vt:lpstr>
      <vt:lpstr>يَّا مَن لا يَحْجُبُهُ شَيْءٌ عَن شَيْء</vt:lpstr>
      <vt:lpstr> يَّا مَن لا يُبْرِمُهُ إِلْحَاحُ الْمُلِحِّينَ</vt:lpstr>
      <vt:lpstr>يَا مَنْ هُوَ غَايَةُ مُرَادِ الْمُرِيدِينَ يَا مَنْ هُوَ مُنتَهَى هِمَمِ الْعَارِفِينَ</vt:lpstr>
      <vt:lpstr>يَا مَنْ هُوَ مُنتَهَى طَلَبِ الطَّاِلبِينَ يَا مَن لا يَخْفَى عَلَيْهِ ذَرَّةً فِي الْعَالَمِينَ</vt:lpstr>
      <vt:lpstr>سُبْحَانَكَ يَا لا إِلٰهَ إِلاّ أَنْتَ الغَوْثَ الغَوْثَ خَلِّصْنا مِنَ النّارِ يا رَبِّ</vt:lpstr>
      <vt:lpstr>يَا حَلِيماً لا يَعْجَلُ يَا جَوَاداً لا يَبْخَلُ</vt:lpstr>
      <vt:lpstr>يَا صَادِقاً لا يُخْلِفُ يَا وَهَّاباً لا يَمَلُّ</vt:lpstr>
      <vt:lpstr>يَا قَاهِراً لا يُغْلَبُ يَا عَظِيماً لا يُوصَفُ</vt:lpstr>
      <vt:lpstr>يَا عَدْلاً لا يَحِيفُ يَا غَنِيّاً لا يَفْتَقِرُ</vt:lpstr>
      <vt:lpstr>يَا كَبِيراً لا يَصْغُرُ يَا حَافِظاً لا يَغْفَلُ</vt:lpstr>
      <vt:lpstr>سُبْحَانَكَ يَا لا إِلٰهَ إِلاّ أَنْتَ الغَوْثَ الغَوْثَ خَلِّصْنا مِنَ النّارِ يا رَبِّ</vt:lpstr>
      <vt:lpstr>اَللّٰهُمَّ صَلِّ عَلٰى مُحَمَّدٍ وَآلِ مُحَمَّدٍ</vt:lpstr>
      <vt:lpstr>Please recite a  Surah al-Fatiha for all marhumeen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Muntazireen</cp:lastModifiedBy>
  <cp:revision>2</cp:revision>
  <cp:lastPrinted>1601-01-01T00:00:00Z</cp:lastPrinted>
  <dcterms:created xsi:type="dcterms:W3CDTF">1601-01-01T00:00:00Z</dcterms:created>
  <dcterms:modified xsi:type="dcterms:W3CDTF">2024-05-24T00:57:07Z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