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slides/slide334.xml" ContentType="application/vnd.openxmlformats-officedocument.presentationml.slide+xml"/>
  <Override PartName="/ppt/slides/slide335.xml" ContentType="application/vnd.openxmlformats-officedocument.presentationml.slide+xml"/>
  <Override PartName="/ppt/slides/slide336.xml" ContentType="application/vnd.openxmlformats-officedocument.presentationml.slide+xml"/>
  <Override PartName="/ppt/slides/slide337.xml" ContentType="application/vnd.openxmlformats-officedocument.presentationml.slide+xml"/>
  <Override PartName="/ppt/slides/slide338.xml" ContentType="application/vnd.openxmlformats-officedocument.presentationml.slide+xml"/>
  <Override PartName="/ppt/slides/slide339.xml" ContentType="application/vnd.openxmlformats-officedocument.presentationml.slide+xml"/>
  <Override PartName="/ppt/slides/slide340.xml" ContentType="application/vnd.openxmlformats-officedocument.presentationml.slide+xml"/>
  <Override PartName="/ppt/slides/slide341.xml" ContentType="application/vnd.openxmlformats-officedocument.presentationml.slide+xml"/>
  <Override PartName="/ppt/slides/slide342.xml" ContentType="application/vnd.openxmlformats-officedocument.presentationml.slide+xml"/>
  <Override PartName="/ppt/slides/slide343.xml" ContentType="application/vnd.openxmlformats-officedocument.presentationml.slide+xml"/>
  <Override PartName="/ppt/slides/slide344.xml" ContentType="application/vnd.openxmlformats-officedocument.presentationml.slide+xml"/>
  <Override PartName="/ppt/slides/slide345.xml" ContentType="application/vnd.openxmlformats-officedocument.presentationml.slide+xml"/>
  <Override PartName="/ppt/slides/slide346.xml" ContentType="application/vnd.openxmlformats-officedocument.presentationml.slide+xml"/>
  <Override PartName="/ppt/slides/slide347.xml" ContentType="application/vnd.openxmlformats-officedocument.presentationml.slide+xml"/>
  <Override PartName="/ppt/slides/slide348.xml" ContentType="application/vnd.openxmlformats-officedocument.presentationml.slide+xml"/>
  <Override PartName="/ppt/slides/slide349.xml" ContentType="application/vnd.openxmlformats-officedocument.presentationml.slide+xml"/>
  <Override PartName="/ppt/slides/slide350.xml" ContentType="application/vnd.openxmlformats-officedocument.presentationml.slide+xml"/>
  <Override PartName="/ppt/slides/slide351.xml" ContentType="application/vnd.openxmlformats-officedocument.presentationml.slide+xml"/>
  <Override PartName="/ppt/slides/slide352.xml" ContentType="application/vnd.openxmlformats-officedocument.presentationml.slide+xml"/>
  <Override PartName="/ppt/slides/slide353.xml" ContentType="application/vnd.openxmlformats-officedocument.presentationml.slide+xml"/>
  <Override PartName="/ppt/slides/slide354.xml" ContentType="application/vnd.openxmlformats-officedocument.presentationml.slide+xml"/>
  <Override PartName="/ppt/slides/slide355.xml" ContentType="application/vnd.openxmlformats-officedocument.presentationml.slide+xml"/>
  <Override PartName="/ppt/slides/slide356.xml" ContentType="application/vnd.openxmlformats-officedocument.presentationml.slide+xml"/>
  <Override PartName="/ppt/slides/slide357.xml" ContentType="application/vnd.openxmlformats-officedocument.presentationml.slide+xml"/>
  <Override PartName="/ppt/slides/slide358.xml" ContentType="application/vnd.openxmlformats-officedocument.presentationml.slide+xml"/>
  <Override PartName="/ppt/slides/slide359.xml" ContentType="application/vnd.openxmlformats-officedocument.presentationml.slide+xml"/>
  <Override PartName="/ppt/slides/slide360.xml" ContentType="application/vnd.openxmlformats-officedocument.presentationml.slide+xml"/>
  <Override PartName="/ppt/slides/slide361.xml" ContentType="application/vnd.openxmlformats-officedocument.presentationml.slide+xml"/>
  <Override PartName="/ppt/slides/slide362.xml" ContentType="application/vnd.openxmlformats-officedocument.presentationml.slide+xml"/>
  <Override PartName="/ppt/slides/slide363.xml" ContentType="application/vnd.openxmlformats-officedocument.presentationml.slide+xml"/>
  <Override PartName="/ppt/slides/slide364.xml" ContentType="application/vnd.openxmlformats-officedocument.presentationml.slide+xml"/>
  <Override PartName="/ppt/slides/slide36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sldIdLst>
    <p:sldId id="5513" r:id="rId3"/>
    <p:sldId id="5441" r:id="rId4"/>
    <p:sldId id="5042" r:id="rId5"/>
    <p:sldId id="3311" r:id="rId6"/>
    <p:sldId id="3333" r:id="rId7"/>
    <p:sldId id="3334" r:id="rId8"/>
    <p:sldId id="3335" r:id="rId9"/>
    <p:sldId id="3336" r:id="rId10"/>
    <p:sldId id="3337" r:id="rId11"/>
    <p:sldId id="3338" r:id="rId12"/>
    <p:sldId id="3339" r:id="rId13"/>
    <p:sldId id="3340" r:id="rId14"/>
    <p:sldId id="3341" r:id="rId15"/>
    <p:sldId id="3342" r:id="rId16"/>
    <p:sldId id="3343" r:id="rId17"/>
    <p:sldId id="3344" r:id="rId18"/>
    <p:sldId id="3501" r:id="rId19"/>
    <p:sldId id="3502" r:id="rId20"/>
    <p:sldId id="3503" r:id="rId21"/>
    <p:sldId id="3504" r:id="rId22"/>
    <p:sldId id="3505" r:id="rId23"/>
    <p:sldId id="3506" r:id="rId24"/>
    <p:sldId id="3507" r:id="rId25"/>
    <p:sldId id="3508" r:id="rId26"/>
    <p:sldId id="3509" r:id="rId27"/>
    <p:sldId id="3510" r:id="rId28"/>
    <p:sldId id="3511" r:id="rId29"/>
    <p:sldId id="3512" r:id="rId30"/>
    <p:sldId id="3513" r:id="rId31"/>
    <p:sldId id="3514" r:id="rId32"/>
    <p:sldId id="3515" r:id="rId33"/>
    <p:sldId id="3516" r:id="rId34"/>
    <p:sldId id="3517" r:id="rId35"/>
    <p:sldId id="3518" r:id="rId36"/>
    <p:sldId id="3519" r:id="rId37"/>
    <p:sldId id="3520" r:id="rId38"/>
    <p:sldId id="3521" r:id="rId39"/>
    <p:sldId id="3522" r:id="rId40"/>
    <p:sldId id="3523" r:id="rId41"/>
    <p:sldId id="3524" r:id="rId42"/>
    <p:sldId id="3525" r:id="rId43"/>
    <p:sldId id="3526" r:id="rId44"/>
    <p:sldId id="3527" r:id="rId45"/>
    <p:sldId id="3528" r:id="rId46"/>
    <p:sldId id="3529" r:id="rId47"/>
    <p:sldId id="3530" r:id="rId48"/>
    <p:sldId id="3531" r:id="rId49"/>
    <p:sldId id="3532" r:id="rId50"/>
    <p:sldId id="3533" r:id="rId51"/>
    <p:sldId id="3534" r:id="rId52"/>
    <p:sldId id="3535" r:id="rId53"/>
    <p:sldId id="3536" r:id="rId54"/>
    <p:sldId id="3537" r:id="rId55"/>
    <p:sldId id="3538" r:id="rId56"/>
    <p:sldId id="3539" r:id="rId57"/>
    <p:sldId id="3540" r:id="rId58"/>
    <p:sldId id="3541" r:id="rId59"/>
    <p:sldId id="3542" r:id="rId60"/>
    <p:sldId id="3543" r:id="rId61"/>
    <p:sldId id="3544" r:id="rId62"/>
    <p:sldId id="3545" r:id="rId63"/>
    <p:sldId id="3546" r:id="rId64"/>
    <p:sldId id="3547" r:id="rId65"/>
    <p:sldId id="3548" r:id="rId66"/>
    <p:sldId id="3549" r:id="rId67"/>
    <p:sldId id="3550" r:id="rId68"/>
    <p:sldId id="3551" r:id="rId69"/>
    <p:sldId id="3552" r:id="rId70"/>
    <p:sldId id="3553" r:id="rId71"/>
    <p:sldId id="3554" r:id="rId72"/>
    <p:sldId id="3555" r:id="rId73"/>
    <p:sldId id="3556" r:id="rId74"/>
    <p:sldId id="3557" r:id="rId75"/>
    <p:sldId id="3558" r:id="rId76"/>
    <p:sldId id="3559" r:id="rId77"/>
    <p:sldId id="3560" r:id="rId78"/>
    <p:sldId id="3561" r:id="rId79"/>
    <p:sldId id="3562" r:id="rId80"/>
    <p:sldId id="3563" r:id="rId81"/>
    <p:sldId id="3565" r:id="rId82"/>
    <p:sldId id="3567" r:id="rId83"/>
    <p:sldId id="3568" r:id="rId84"/>
    <p:sldId id="3569" r:id="rId85"/>
    <p:sldId id="3570" r:id="rId86"/>
    <p:sldId id="3571" r:id="rId87"/>
    <p:sldId id="3572" r:id="rId88"/>
    <p:sldId id="3573" r:id="rId89"/>
    <p:sldId id="3574" r:id="rId90"/>
    <p:sldId id="3575" r:id="rId91"/>
    <p:sldId id="3576" r:id="rId92"/>
    <p:sldId id="3577" r:id="rId93"/>
    <p:sldId id="3578" r:id="rId94"/>
    <p:sldId id="3579" r:id="rId95"/>
    <p:sldId id="3580" r:id="rId96"/>
    <p:sldId id="3581" r:id="rId97"/>
    <p:sldId id="3582" r:id="rId98"/>
    <p:sldId id="3583" r:id="rId99"/>
    <p:sldId id="3584" r:id="rId100"/>
    <p:sldId id="3585" r:id="rId101"/>
    <p:sldId id="3586" r:id="rId102"/>
    <p:sldId id="3587" r:id="rId103"/>
    <p:sldId id="3588" r:id="rId104"/>
    <p:sldId id="3589" r:id="rId105"/>
    <p:sldId id="3590" r:id="rId106"/>
    <p:sldId id="3591" r:id="rId107"/>
    <p:sldId id="3592" r:id="rId108"/>
    <p:sldId id="3593" r:id="rId109"/>
    <p:sldId id="3594" r:id="rId110"/>
    <p:sldId id="3595" r:id="rId111"/>
    <p:sldId id="3596" r:id="rId112"/>
    <p:sldId id="3597" r:id="rId113"/>
    <p:sldId id="3598" r:id="rId114"/>
    <p:sldId id="3599" r:id="rId115"/>
    <p:sldId id="3600" r:id="rId116"/>
    <p:sldId id="3601" r:id="rId117"/>
    <p:sldId id="3602" r:id="rId118"/>
    <p:sldId id="3603" r:id="rId119"/>
    <p:sldId id="3604" r:id="rId120"/>
    <p:sldId id="3605" r:id="rId121"/>
    <p:sldId id="3606" r:id="rId122"/>
    <p:sldId id="3607" r:id="rId123"/>
    <p:sldId id="3608" r:id="rId124"/>
    <p:sldId id="3609" r:id="rId125"/>
    <p:sldId id="3610" r:id="rId126"/>
    <p:sldId id="3611" r:id="rId127"/>
    <p:sldId id="3612" r:id="rId128"/>
    <p:sldId id="3613" r:id="rId129"/>
    <p:sldId id="3614" r:id="rId130"/>
    <p:sldId id="3615" r:id="rId131"/>
    <p:sldId id="3616" r:id="rId132"/>
    <p:sldId id="3617" r:id="rId133"/>
    <p:sldId id="3618" r:id="rId134"/>
    <p:sldId id="3619" r:id="rId135"/>
    <p:sldId id="3620" r:id="rId136"/>
    <p:sldId id="3621" r:id="rId137"/>
    <p:sldId id="3622" r:id="rId138"/>
    <p:sldId id="3623" r:id="rId139"/>
    <p:sldId id="3624" r:id="rId140"/>
    <p:sldId id="3625" r:id="rId141"/>
    <p:sldId id="3626" r:id="rId142"/>
    <p:sldId id="3627" r:id="rId143"/>
    <p:sldId id="3628" r:id="rId144"/>
    <p:sldId id="3629" r:id="rId145"/>
    <p:sldId id="3630" r:id="rId146"/>
    <p:sldId id="3631" r:id="rId147"/>
    <p:sldId id="3632" r:id="rId148"/>
    <p:sldId id="3633" r:id="rId149"/>
    <p:sldId id="3634" r:id="rId150"/>
    <p:sldId id="3635" r:id="rId151"/>
    <p:sldId id="3636" r:id="rId152"/>
    <p:sldId id="3637" r:id="rId153"/>
    <p:sldId id="3638" r:id="rId154"/>
    <p:sldId id="3639" r:id="rId155"/>
    <p:sldId id="3640" r:id="rId156"/>
    <p:sldId id="3641" r:id="rId157"/>
    <p:sldId id="3642" r:id="rId158"/>
    <p:sldId id="3643" r:id="rId159"/>
    <p:sldId id="3644" r:id="rId160"/>
    <p:sldId id="3645" r:id="rId161"/>
    <p:sldId id="3646" r:id="rId162"/>
    <p:sldId id="3647" r:id="rId163"/>
    <p:sldId id="3648" r:id="rId164"/>
    <p:sldId id="3649" r:id="rId165"/>
    <p:sldId id="3650" r:id="rId166"/>
    <p:sldId id="3651" r:id="rId167"/>
    <p:sldId id="3652" r:id="rId168"/>
    <p:sldId id="3653" r:id="rId169"/>
    <p:sldId id="3654" r:id="rId170"/>
    <p:sldId id="3655" r:id="rId171"/>
    <p:sldId id="3656" r:id="rId172"/>
    <p:sldId id="3657" r:id="rId173"/>
    <p:sldId id="3658" r:id="rId174"/>
    <p:sldId id="3659" r:id="rId175"/>
    <p:sldId id="3660" r:id="rId176"/>
    <p:sldId id="3661" r:id="rId177"/>
    <p:sldId id="3662" r:id="rId178"/>
    <p:sldId id="3663" r:id="rId179"/>
    <p:sldId id="3664" r:id="rId180"/>
    <p:sldId id="3665" r:id="rId181"/>
    <p:sldId id="3666" r:id="rId182"/>
    <p:sldId id="3667" r:id="rId183"/>
    <p:sldId id="3668" r:id="rId184"/>
    <p:sldId id="3669" r:id="rId185"/>
    <p:sldId id="3670" r:id="rId186"/>
    <p:sldId id="3671" r:id="rId187"/>
    <p:sldId id="3672" r:id="rId188"/>
    <p:sldId id="3673" r:id="rId189"/>
    <p:sldId id="3674" r:id="rId190"/>
    <p:sldId id="3675" r:id="rId191"/>
    <p:sldId id="3676" r:id="rId192"/>
    <p:sldId id="3677" r:id="rId193"/>
    <p:sldId id="3678" r:id="rId194"/>
    <p:sldId id="3679" r:id="rId195"/>
    <p:sldId id="3680" r:id="rId196"/>
    <p:sldId id="3681" r:id="rId197"/>
    <p:sldId id="3682" r:id="rId198"/>
    <p:sldId id="3683" r:id="rId199"/>
    <p:sldId id="3684" r:id="rId200"/>
    <p:sldId id="3685" r:id="rId201"/>
    <p:sldId id="3686" r:id="rId202"/>
    <p:sldId id="3687" r:id="rId203"/>
    <p:sldId id="3688" r:id="rId204"/>
    <p:sldId id="3689" r:id="rId205"/>
    <p:sldId id="3690" r:id="rId206"/>
    <p:sldId id="3691" r:id="rId207"/>
    <p:sldId id="3692" r:id="rId208"/>
    <p:sldId id="3693" r:id="rId209"/>
    <p:sldId id="3694" r:id="rId210"/>
    <p:sldId id="3695" r:id="rId211"/>
    <p:sldId id="3696" r:id="rId212"/>
    <p:sldId id="3697" r:id="rId213"/>
    <p:sldId id="3698" r:id="rId214"/>
    <p:sldId id="3699" r:id="rId215"/>
    <p:sldId id="3700" r:id="rId216"/>
    <p:sldId id="3701" r:id="rId217"/>
    <p:sldId id="3702" r:id="rId218"/>
    <p:sldId id="3703" r:id="rId219"/>
    <p:sldId id="3704" r:id="rId220"/>
    <p:sldId id="3705" r:id="rId221"/>
    <p:sldId id="3706" r:id="rId222"/>
    <p:sldId id="3707" r:id="rId223"/>
    <p:sldId id="3708" r:id="rId224"/>
    <p:sldId id="3709" r:id="rId225"/>
    <p:sldId id="3710" r:id="rId226"/>
    <p:sldId id="3711" r:id="rId227"/>
    <p:sldId id="3712" r:id="rId228"/>
    <p:sldId id="3713" r:id="rId229"/>
    <p:sldId id="3714" r:id="rId230"/>
    <p:sldId id="3715" r:id="rId231"/>
    <p:sldId id="3716" r:id="rId232"/>
    <p:sldId id="3717" r:id="rId233"/>
    <p:sldId id="3718" r:id="rId234"/>
    <p:sldId id="3719" r:id="rId235"/>
    <p:sldId id="3720" r:id="rId236"/>
    <p:sldId id="3721" r:id="rId237"/>
    <p:sldId id="3722" r:id="rId238"/>
    <p:sldId id="3723" r:id="rId239"/>
    <p:sldId id="3724" r:id="rId240"/>
    <p:sldId id="3725" r:id="rId241"/>
    <p:sldId id="3726" r:id="rId242"/>
    <p:sldId id="3727" r:id="rId243"/>
    <p:sldId id="3728" r:id="rId244"/>
    <p:sldId id="3729" r:id="rId245"/>
    <p:sldId id="3730" r:id="rId246"/>
    <p:sldId id="3731" r:id="rId247"/>
    <p:sldId id="3732" r:id="rId248"/>
    <p:sldId id="3733" r:id="rId249"/>
    <p:sldId id="3734" r:id="rId250"/>
    <p:sldId id="3735" r:id="rId251"/>
    <p:sldId id="3736" r:id="rId252"/>
    <p:sldId id="3737" r:id="rId253"/>
    <p:sldId id="3738" r:id="rId254"/>
    <p:sldId id="3739" r:id="rId255"/>
    <p:sldId id="3740" r:id="rId256"/>
    <p:sldId id="3741" r:id="rId257"/>
    <p:sldId id="3742" r:id="rId258"/>
    <p:sldId id="3743" r:id="rId259"/>
    <p:sldId id="3744" r:id="rId260"/>
    <p:sldId id="3745" r:id="rId261"/>
    <p:sldId id="3746" r:id="rId262"/>
    <p:sldId id="3747" r:id="rId263"/>
    <p:sldId id="3748" r:id="rId264"/>
    <p:sldId id="3749" r:id="rId265"/>
    <p:sldId id="3750" r:id="rId266"/>
    <p:sldId id="3751" r:id="rId267"/>
    <p:sldId id="3752" r:id="rId268"/>
    <p:sldId id="3753" r:id="rId269"/>
    <p:sldId id="3754" r:id="rId270"/>
    <p:sldId id="3755" r:id="rId271"/>
    <p:sldId id="3756" r:id="rId272"/>
    <p:sldId id="3757" r:id="rId273"/>
    <p:sldId id="3758" r:id="rId274"/>
    <p:sldId id="3759" r:id="rId275"/>
    <p:sldId id="3760" r:id="rId276"/>
    <p:sldId id="3761" r:id="rId277"/>
    <p:sldId id="3762" r:id="rId278"/>
    <p:sldId id="3763" r:id="rId279"/>
    <p:sldId id="3764" r:id="rId280"/>
    <p:sldId id="3765" r:id="rId281"/>
    <p:sldId id="3766" r:id="rId282"/>
    <p:sldId id="3767" r:id="rId283"/>
    <p:sldId id="3768" r:id="rId284"/>
    <p:sldId id="3769" r:id="rId285"/>
    <p:sldId id="3770" r:id="rId286"/>
    <p:sldId id="3771" r:id="rId287"/>
    <p:sldId id="3772" r:id="rId288"/>
    <p:sldId id="3773" r:id="rId289"/>
    <p:sldId id="3774" r:id="rId290"/>
    <p:sldId id="3775" r:id="rId291"/>
    <p:sldId id="3776" r:id="rId292"/>
    <p:sldId id="3777" r:id="rId293"/>
    <p:sldId id="3778" r:id="rId294"/>
    <p:sldId id="3779" r:id="rId295"/>
    <p:sldId id="3780" r:id="rId296"/>
    <p:sldId id="3781" r:id="rId297"/>
    <p:sldId id="3782" r:id="rId298"/>
    <p:sldId id="3783" r:id="rId299"/>
    <p:sldId id="3784" r:id="rId300"/>
    <p:sldId id="3785" r:id="rId301"/>
    <p:sldId id="3786" r:id="rId302"/>
    <p:sldId id="3787" r:id="rId303"/>
    <p:sldId id="3788" r:id="rId304"/>
    <p:sldId id="3789" r:id="rId305"/>
    <p:sldId id="3790" r:id="rId306"/>
    <p:sldId id="3791" r:id="rId307"/>
    <p:sldId id="3792" r:id="rId308"/>
    <p:sldId id="3793" r:id="rId309"/>
    <p:sldId id="3794" r:id="rId310"/>
    <p:sldId id="3795" r:id="rId311"/>
    <p:sldId id="3796" r:id="rId312"/>
    <p:sldId id="3797" r:id="rId313"/>
    <p:sldId id="3798" r:id="rId314"/>
    <p:sldId id="3799" r:id="rId315"/>
    <p:sldId id="3800" r:id="rId316"/>
    <p:sldId id="3828" r:id="rId317"/>
    <p:sldId id="3802" r:id="rId318"/>
    <p:sldId id="3805" r:id="rId319"/>
    <p:sldId id="3806" r:id="rId320"/>
    <p:sldId id="3807" r:id="rId321"/>
    <p:sldId id="3808" r:id="rId322"/>
    <p:sldId id="3810" r:id="rId323"/>
    <p:sldId id="3811" r:id="rId324"/>
    <p:sldId id="3812" r:id="rId325"/>
    <p:sldId id="3813" r:id="rId326"/>
    <p:sldId id="3814" r:id="rId327"/>
    <p:sldId id="3815" r:id="rId328"/>
    <p:sldId id="3816" r:id="rId329"/>
    <p:sldId id="3817" r:id="rId330"/>
    <p:sldId id="3818" r:id="rId331"/>
    <p:sldId id="3819" r:id="rId332"/>
    <p:sldId id="3820" r:id="rId333"/>
    <p:sldId id="3821" r:id="rId334"/>
    <p:sldId id="3822" r:id="rId335"/>
    <p:sldId id="3823" r:id="rId336"/>
    <p:sldId id="3824" r:id="rId337"/>
    <p:sldId id="3825" r:id="rId338"/>
    <p:sldId id="3826" r:id="rId339"/>
    <p:sldId id="3345" r:id="rId340"/>
    <p:sldId id="3346" r:id="rId341"/>
    <p:sldId id="3347" r:id="rId342"/>
    <p:sldId id="3348" r:id="rId343"/>
    <p:sldId id="3349" r:id="rId344"/>
    <p:sldId id="3350" r:id="rId345"/>
    <p:sldId id="3351" r:id="rId346"/>
    <p:sldId id="3352" r:id="rId347"/>
    <p:sldId id="3353" r:id="rId348"/>
    <p:sldId id="3354" r:id="rId349"/>
    <p:sldId id="3355" r:id="rId350"/>
    <p:sldId id="3356" r:id="rId351"/>
    <p:sldId id="3357" r:id="rId352"/>
    <p:sldId id="3358" r:id="rId353"/>
    <p:sldId id="3359" r:id="rId354"/>
    <p:sldId id="3360" r:id="rId355"/>
    <p:sldId id="3361" r:id="rId356"/>
    <p:sldId id="3362" r:id="rId357"/>
    <p:sldId id="3363" r:id="rId358"/>
    <p:sldId id="3364" r:id="rId359"/>
    <p:sldId id="3365" r:id="rId360"/>
    <p:sldId id="3366" r:id="rId361"/>
    <p:sldId id="3367" r:id="rId362"/>
    <p:sldId id="3368" r:id="rId363"/>
    <p:sldId id="3369" r:id="rId364"/>
    <p:sldId id="3370" r:id="rId365"/>
    <p:sldId id="5510" r:id="rId366"/>
    <p:sldId id="5524" r:id="rId367"/>
  </p:sldIdLst>
  <p:sldSz cx="12192000" cy="6858000"/>
  <p:notesSz cx="6400800" cy="86868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000066"/>
    <a:srgbClr val="000099"/>
    <a:srgbClr val="FFFF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383" autoAdjust="0"/>
  </p:normalViewPr>
  <p:slideViewPr>
    <p:cSldViewPr showGuides="1">
      <p:cViewPr varScale="1">
        <p:scale>
          <a:sx n="111" d="100"/>
          <a:sy n="111" d="100"/>
        </p:scale>
        <p:origin x="558" y="9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9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5.xml"/><Relationship Id="rId299" Type="http://schemas.openxmlformats.org/officeDocument/2006/relationships/slide" Target="slides/slide297.xml"/><Relationship Id="rId21" Type="http://schemas.openxmlformats.org/officeDocument/2006/relationships/slide" Target="slides/slide19.xml"/><Relationship Id="rId63" Type="http://schemas.openxmlformats.org/officeDocument/2006/relationships/slide" Target="slides/slide61.xml"/><Relationship Id="rId159" Type="http://schemas.openxmlformats.org/officeDocument/2006/relationships/slide" Target="slides/slide157.xml"/><Relationship Id="rId324" Type="http://schemas.openxmlformats.org/officeDocument/2006/relationships/slide" Target="slides/slide322.xml"/><Relationship Id="rId366" Type="http://schemas.openxmlformats.org/officeDocument/2006/relationships/slide" Target="slides/slide364.xml"/><Relationship Id="rId170" Type="http://schemas.openxmlformats.org/officeDocument/2006/relationships/slide" Target="slides/slide168.xml"/><Relationship Id="rId226" Type="http://schemas.openxmlformats.org/officeDocument/2006/relationships/slide" Target="slides/slide224.xml"/><Relationship Id="rId268" Type="http://schemas.openxmlformats.org/officeDocument/2006/relationships/slide" Target="slides/slide266.xml"/><Relationship Id="rId32" Type="http://schemas.openxmlformats.org/officeDocument/2006/relationships/slide" Target="slides/slide30.xml"/><Relationship Id="rId74" Type="http://schemas.openxmlformats.org/officeDocument/2006/relationships/slide" Target="slides/slide72.xml"/><Relationship Id="rId128" Type="http://schemas.openxmlformats.org/officeDocument/2006/relationships/slide" Target="slides/slide126.xml"/><Relationship Id="rId335" Type="http://schemas.openxmlformats.org/officeDocument/2006/relationships/slide" Target="slides/slide333.xml"/><Relationship Id="rId5" Type="http://schemas.openxmlformats.org/officeDocument/2006/relationships/slide" Target="slides/slide3.xml"/><Relationship Id="rId181" Type="http://schemas.openxmlformats.org/officeDocument/2006/relationships/slide" Target="slides/slide179.xml"/><Relationship Id="rId237" Type="http://schemas.openxmlformats.org/officeDocument/2006/relationships/slide" Target="slides/slide235.xml"/><Relationship Id="rId279" Type="http://schemas.openxmlformats.org/officeDocument/2006/relationships/slide" Target="slides/slide277.xml"/><Relationship Id="rId43" Type="http://schemas.openxmlformats.org/officeDocument/2006/relationships/slide" Target="slides/slide41.xml"/><Relationship Id="rId139" Type="http://schemas.openxmlformats.org/officeDocument/2006/relationships/slide" Target="slides/slide137.xml"/><Relationship Id="rId290" Type="http://schemas.openxmlformats.org/officeDocument/2006/relationships/slide" Target="slides/slide288.xml"/><Relationship Id="rId304" Type="http://schemas.openxmlformats.org/officeDocument/2006/relationships/slide" Target="slides/slide302.xml"/><Relationship Id="rId346" Type="http://schemas.openxmlformats.org/officeDocument/2006/relationships/slide" Target="slides/slide344.xml"/><Relationship Id="rId85" Type="http://schemas.openxmlformats.org/officeDocument/2006/relationships/slide" Target="slides/slide83.xml"/><Relationship Id="rId150" Type="http://schemas.openxmlformats.org/officeDocument/2006/relationships/slide" Target="slides/slide148.xml"/><Relationship Id="rId192" Type="http://schemas.openxmlformats.org/officeDocument/2006/relationships/slide" Target="slides/slide190.xml"/><Relationship Id="rId206" Type="http://schemas.openxmlformats.org/officeDocument/2006/relationships/slide" Target="slides/slide204.xml"/><Relationship Id="rId248" Type="http://schemas.openxmlformats.org/officeDocument/2006/relationships/slide" Target="slides/slide246.xml"/><Relationship Id="rId12" Type="http://schemas.openxmlformats.org/officeDocument/2006/relationships/slide" Target="slides/slide10.xml"/><Relationship Id="rId108" Type="http://schemas.openxmlformats.org/officeDocument/2006/relationships/slide" Target="slides/slide106.xml"/><Relationship Id="rId315" Type="http://schemas.openxmlformats.org/officeDocument/2006/relationships/slide" Target="slides/slide313.xml"/><Relationship Id="rId357" Type="http://schemas.openxmlformats.org/officeDocument/2006/relationships/slide" Target="slides/slide355.xml"/><Relationship Id="rId54" Type="http://schemas.openxmlformats.org/officeDocument/2006/relationships/slide" Target="slides/slide52.xml"/><Relationship Id="rId96" Type="http://schemas.openxmlformats.org/officeDocument/2006/relationships/slide" Target="slides/slide94.xml"/><Relationship Id="rId161" Type="http://schemas.openxmlformats.org/officeDocument/2006/relationships/slide" Target="slides/slide159.xml"/><Relationship Id="rId217" Type="http://schemas.openxmlformats.org/officeDocument/2006/relationships/slide" Target="slides/slide215.xml"/><Relationship Id="rId259" Type="http://schemas.openxmlformats.org/officeDocument/2006/relationships/slide" Target="slides/slide257.xml"/><Relationship Id="rId23" Type="http://schemas.openxmlformats.org/officeDocument/2006/relationships/slide" Target="slides/slide21.xml"/><Relationship Id="rId119" Type="http://schemas.openxmlformats.org/officeDocument/2006/relationships/slide" Target="slides/slide117.xml"/><Relationship Id="rId270" Type="http://schemas.openxmlformats.org/officeDocument/2006/relationships/slide" Target="slides/slide268.xml"/><Relationship Id="rId326" Type="http://schemas.openxmlformats.org/officeDocument/2006/relationships/slide" Target="slides/slide324.xml"/><Relationship Id="rId65" Type="http://schemas.openxmlformats.org/officeDocument/2006/relationships/slide" Target="slides/slide63.xml"/><Relationship Id="rId130" Type="http://schemas.openxmlformats.org/officeDocument/2006/relationships/slide" Target="slides/slide128.xml"/><Relationship Id="rId368" Type="http://schemas.openxmlformats.org/officeDocument/2006/relationships/presProps" Target="presProps.xml"/><Relationship Id="rId172" Type="http://schemas.openxmlformats.org/officeDocument/2006/relationships/slide" Target="slides/slide170.xml"/><Relationship Id="rId228" Type="http://schemas.openxmlformats.org/officeDocument/2006/relationships/slide" Target="slides/slide226.xml"/><Relationship Id="rId281" Type="http://schemas.openxmlformats.org/officeDocument/2006/relationships/slide" Target="slides/slide279.xml"/><Relationship Id="rId337" Type="http://schemas.openxmlformats.org/officeDocument/2006/relationships/slide" Target="slides/slide335.xml"/><Relationship Id="rId34" Type="http://schemas.openxmlformats.org/officeDocument/2006/relationships/slide" Target="slides/slide32.xml"/><Relationship Id="rId76" Type="http://schemas.openxmlformats.org/officeDocument/2006/relationships/slide" Target="slides/slide74.xml"/><Relationship Id="rId141" Type="http://schemas.openxmlformats.org/officeDocument/2006/relationships/slide" Target="slides/slide139.xml"/><Relationship Id="rId7" Type="http://schemas.openxmlformats.org/officeDocument/2006/relationships/slide" Target="slides/slide5.xml"/><Relationship Id="rId183" Type="http://schemas.openxmlformats.org/officeDocument/2006/relationships/slide" Target="slides/slide181.xml"/><Relationship Id="rId239" Type="http://schemas.openxmlformats.org/officeDocument/2006/relationships/slide" Target="slides/slide237.xml"/><Relationship Id="rId250" Type="http://schemas.openxmlformats.org/officeDocument/2006/relationships/slide" Target="slides/slide248.xml"/><Relationship Id="rId292" Type="http://schemas.openxmlformats.org/officeDocument/2006/relationships/slide" Target="slides/slide290.xml"/><Relationship Id="rId306" Type="http://schemas.openxmlformats.org/officeDocument/2006/relationships/slide" Target="slides/slide304.xml"/><Relationship Id="rId45" Type="http://schemas.openxmlformats.org/officeDocument/2006/relationships/slide" Target="slides/slide43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348" Type="http://schemas.openxmlformats.org/officeDocument/2006/relationships/slide" Target="slides/slide346.xml"/><Relationship Id="rId152" Type="http://schemas.openxmlformats.org/officeDocument/2006/relationships/slide" Target="slides/slide150.xml"/><Relationship Id="rId194" Type="http://schemas.openxmlformats.org/officeDocument/2006/relationships/slide" Target="slides/slide192.xml"/><Relationship Id="rId208" Type="http://schemas.openxmlformats.org/officeDocument/2006/relationships/slide" Target="slides/slide206.xml"/><Relationship Id="rId261" Type="http://schemas.openxmlformats.org/officeDocument/2006/relationships/slide" Target="slides/slide259.xml"/><Relationship Id="rId14" Type="http://schemas.openxmlformats.org/officeDocument/2006/relationships/slide" Target="slides/slide12.xml"/><Relationship Id="rId56" Type="http://schemas.openxmlformats.org/officeDocument/2006/relationships/slide" Target="slides/slide54.xml"/><Relationship Id="rId317" Type="http://schemas.openxmlformats.org/officeDocument/2006/relationships/slide" Target="slides/slide315.xml"/><Relationship Id="rId359" Type="http://schemas.openxmlformats.org/officeDocument/2006/relationships/slide" Target="slides/slide357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163" Type="http://schemas.openxmlformats.org/officeDocument/2006/relationships/slide" Target="slides/slide161.xml"/><Relationship Id="rId219" Type="http://schemas.openxmlformats.org/officeDocument/2006/relationships/slide" Target="slides/slide217.xml"/><Relationship Id="rId370" Type="http://schemas.openxmlformats.org/officeDocument/2006/relationships/theme" Target="theme/theme1.xml"/><Relationship Id="rId230" Type="http://schemas.openxmlformats.org/officeDocument/2006/relationships/slide" Target="slides/slide228.xml"/><Relationship Id="rId25" Type="http://schemas.openxmlformats.org/officeDocument/2006/relationships/slide" Target="slides/slide23.xml"/><Relationship Id="rId67" Type="http://schemas.openxmlformats.org/officeDocument/2006/relationships/slide" Target="slides/slide65.xml"/><Relationship Id="rId272" Type="http://schemas.openxmlformats.org/officeDocument/2006/relationships/slide" Target="slides/slide270.xml"/><Relationship Id="rId328" Type="http://schemas.openxmlformats.org/officeDocument/2006/relationships/slide" Target="slides/slide326.xml"/><Relationship Id="rId132" Type="http://schemas.openxmlformats.org/officeDocument/2006/relationships/slide" Target="slides/slide130.xml"/><Relationship Id="rId174" Type="http://schemas.openxmlformats.org/officeDocument/2006/relationships/slide" Target="slides/slide172.xml"/><Relationship Id="rId241" Type="http://schemas.openxmlformats.org/officeDocument/2006/relationships/slide" Target="slides/slide239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262" Type="http://schemas.openxmlformats.org/officeDocument/2006/relationships/slide" Target="slides/slide260.xml"/><Relationship Id="rId283" Type="http://schemas.openxmlformats.org/officeDocument/2006/relationships/slide" Target="slides/slide281.xml"/><Relationship Id="rId318" Type="http://schemas.openxmlformats.org/officeDocument/2006/relationships/slide" Target="slides/slide316.xml"/><Relationship Id="rId339" Type="http://schemas.openxmlformats.org/officeDocument/2006/relationships/slide" Target="slides/slide337.xml"/><Relationship Id="rId78" Type="http://schemas.openxmlformats.org/officeDocument/2006/relationships/slide" Target="slides/slide76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143" Type="http://schemas.openxmlformats.org/officeDocument/2006/relationships/slide" Target="slides/slide141.xml"/><Relationship Id="rId164" Type="http://schemas.openxmlformats.org/officeDocument/2006/relationships/slide" Target="slides/slide162.xml"/><Relationship Id="rId185" Type="http://schemas.openxmlformats.org/officeDocument/2006/relationships/slide" Target="slides/slide183.xml"/><Relationship Id="rId350" Type="http://schemas.openxmlformats.org/officeDocument/2006/relationships/slide" Target="slides/slide348.xml"/><Relationship Id="rId371" Type="http://schemas.openxmlformats.org/officeDocument/2006/relationships/tableStyles" Target="tableStyles.xml"/><Relationship Id="rId9" Type="http://schemas.openxmlformats.org/officeDocument/2006/relationships/slide" Target="slides/slide7.xml"/><Relationship Id="rId210" Type="http://schemas.openxmlformats.org/officeDocument/2006/relationships/slide" Target="slides/slide208.xml"/><Relationship Id="rId26" Type="http://schemas.openxmlformats.org/officeDocument/2006/relationships/slide" Target="slides/slide24.xml"/><Relationship Id="rId231" Type="http://schemas.openxmlformats.org/officeDocument/2006/relationships/slide" Target="slides/slide229.xml"/><Relationship Id="rId252" Type="http://schemas.openxmlformats.org/officeDocument/2006/relationships/slide" Target="slides/slide250.xml"/><Relationship Id="rId273" Type="http://schemas.openxmlformats.org/officeDocument/2006/relationships/slide" Target="slides/slide271.xml"/><Relationship Id="rId294" Type="http://schemas.openxmlformats.org/officeDocument/2006/relationships/slide" Target="slides/slide292.xml"/><Relationship Id="rId308" Type="http://schemas.openxmlformats.org/officeDocument/2006/relationships/slide" Target="slides/slide306.xml"/><Relationship Id="rId329" Type="http://schemas.openxmlformats.org/officeDocument/2006/relationships/slide" Target="slides/slide327.xml"/><Relationship Id="rId47" Type="http://schemas.openxmlformats.org/officeDocument/2006/relationships/slide" Target="slides/slide45.xml"/><Relationship Id="rId68" Type="http://schemas.openxmlformats.org/officeDocument/2006/relationships/slide" Target="slides/slide66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33" Type="http://schemas.openxmlformats.org/officeDocument/2006/relationships/slide" Target="slides/slide131.xml"/><Relationship Id="rId154" Type="http://schemas.openxmlformats.org/officeDocument/2006/relationships/slide" Target="slides/slide152.xml"/><Relationship Id="rId175" Type="http://schemas.openxmlformats.org/officeDocument/2006/relationships/slide" Target="slides/slide173.xml"/><Relationship Id="rId340" Type="http://schemas.openxmlformats.org/officeDocument/2006/relationships/slide" Target="slides/slide338.xml"/><Relationship Id="rId361" Type="http://schemas.openxmlformats.org/officeDocument/2006/relationships/slide" Target="slides/slide359.xml"/><Relationship Id="rId196" Type="http://schemas.openxmlformats.org/officeDocument/2006/relationships/slide" Target="slides/slide194.xml"/><Relationship Id="rId200" Type="http://schemas.openxmlformats.org/officeDocument/2006/relationships/slide" Target="slides/slide198.xml"/><Relationship Id="rId16" Type="http://schemas.openxmlformats.org/officeDocument/2006/relationships/slide" Target="slides/slide14.xml"/><Relationship Id="rId221" Type="http://schemas.openxmlformats.org/officeDocument/2006/relationships/slide" Target="slides/slide219.xml"/><Relationship Id="rId242" Type="http://schemas.openxmlformats.org/officeDocument/2006/relationships/slide" Target="slides/slide240.xml"/><Relationship Id="rId263" Type="http://schemas.openxmlformats.org/officeDocument/2006/relationships/slide" Target="slides/slide261.xml"/><Relationship Id="rId284" Type="http://schemas.openxmlformats.org/officeDocument/2006/relationships/slide" Target="slides/slide282.xml"/><Relationship Id="rId319" Type="http://schemas.openxmlformats.org/officeDocument/2006/relationships/slide" Target="slides/slide317.xml"/><Relationship Id="rId37" Type="http://schemas.openxmlformats.org/officeDocument/2006/relationships/slide" Target="slides/slide35.xml"/><Relationship Id="rId58" Type="http://schemas.openxmlformats.org/officeDocument/2006/relationships/slide" Target="slides/slide56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44" Type="http://schemas.openxmlformats.org/officeDocument/2006/relationships/slide" Target="slides/slide142.xml"/><Relationship Id="rId330" Type="http://schemas.openxmlformats.org/officeDocument/2006/relationships/slide" Target="slides/slide328.xml"/><Relationship Id="rId90" Type="http://schemas.openxmlformats.org/officeDocument/2006/relationships/slide" Target="slides/slide88.xml"/><Relationship Id="rId165" Type="http://schemas.openxmlformats.org/officeDocument/2006/relationships/slide" Target="slides/slide163.xml"/><Relationship Id="rId186" Type="http://schemas.openxmlformats.org/officeDocument/2006/relationships/slide" Target="slides/slide184.xml"/><Relationship Id="rId351" Type="http://schemas.openxmlformats.org/officeDocument/2006/relationships/slide" Target="slides/slide349.xml"/><Relationship Id="rId211" Type="http://schemas.openxmlformats.org/officeDocument/2006/relationships/slide" Target="slides/slide209.xml"/><Relationship Id="rId232" Type="http://schemas.openxmlformats.org/officeDocument/2006/relationships/slide" Target="slides/slide230.xml"/><Relationship Id="rId253" Type="http://schemas.openxmlformats.org/officeDocument/2006/relationships/slide" Target="slides/slide251.xml"/><Relationship Id="rId274" Type="http://schemas.openxmlformats.org/officeDocument/2006/relationships/slide" Target="slides/slide272.xml"/><Relationship Id="rId295" Type="http://schemas.openxmlformats.org/officeDocument/2006/relationships/slide" Target="slides/slide293.xml"/><Relationship Id="rId309" Type="http://schemas.openxmlformats.org/officeDocument/2006/relationships/slide" Target="slides/slide307.xml"/><Relationship Id="rId27" Type="http://schemas.openxmlformats.org/officeDocument/2006/relationships/slide" Target="slides/slide25.xml"/><Relationship Id="rId48" Type="http://schemas.openxmlformats.org/officeDocument/2006/relationships/slide" Target="slides/slide46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34" Type="http://schemas.openxmlformats.org/officeDocument/2006/relationships/slide" Target="slides/slide132.xml"/><Relationship Id="rId320" Type="http://schemas.openxmlformats.org/officeDocument/2006/relationships/slide" Target="slides/slide318.xml"/><Relationship Id="rId80" Type="http://schemas.openxmlformats.org/officeDocument/2006/relationships/slide" Target="slides/slide78.xml"/><Relationship Id="rId155" Type="http://schemas.openxmlformats.org/officeDocument/2006/relationships/slide" Target="slides/slide153.xml"/><Relationship Id="rId176" Type="http://schemas.openxmlformats.org/officeDocument/2006/relationships/slide" Target="slides/slide174.xml"/><Relationship Id="rId197" Type="http://schemas.openxmlformats.org/officeDocument/2006/relationships/slide" Target="slides/slide195.xml"/><Relationship Id="rId341" Type="http://schemas.openxmlformats.org/officeDocument/2006/relationships/slide" Target="slides/slide339.xml"/><Relationship Id="rId362" Type="http://schemas.openxmlformats.org/officeDocument/2006/relationships/slide" Target="slides/slide360.xml"/><Relationship Id="rId201" Type="http://schemas.openxmlformats.org/officeDocument/2006/relationships/slide" Target="slides/slide199.xml"/><Relationship Id="rId222" Type="http://schemas.openxmlformats.org/officeDocument/2006/relationships/slide" Target="slides/slide220.xml"/><Relationship Id="rId243" Type="http://schemas.openxmlformats.org/officeDocument/2006/relationships/slide" Target="slides/slide241.xml"/><Relationship Id="rId264" Type="http://schemas.openxmlformats.org/officeDocument/2006/relationships/slide" Target="slides/slide262.xml"/><Relationship Id="rId285" Type="http://schemas.openxmlformats.org/officeDocument/2006/relationships/slide" Target="slides/slide283.xml"/><Relationship Id="rId17" Type="http://schemas.openxmlformats.org/officeDocument/2006/relationships/slide" Target="slides/slide15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24" Type="http://schemas.openxmlformats.org/officeDocument/2006/relationships/slide" Target="slides/slide122.xml"/><Relationship Id="rId310" Type="http://schemas.openxmlformats.org/officeDocument/2006/relationships/slide" Target="slides/slide308.xml"/><Relationship Id="rId70" Type="http://schemas.openxmlformats.org/officeDocument/2006/relationships/slide" Target="slides/slide68.xml"/><Relationship Id="rId91" Type="http://schemas.openxmlformats.org/officeDocument/2006/relationships/slide" Target="slides/slide89.xml"/><Relationship Id="rId145" Type="http://schemas.openxmlformats.org/officeDocument/2006/relationships/slide" Target="slides/slide143.xml"/><Relationship Id="rId166" Type="http://schemas.openxmlformats.org/officeDocument/2006/relationships/slide" Target="slides/slide164.xml"/><Relationship Id="rId187" Type="http://schemas.openxmlformats.org/officeDocument/2006/relationships/slide" Target="slides/slide185.xml"/><Relationship Id="rId331" Type="http://schemas.openxmlformats.org/officeDocument/2006/relationships/slide" Target="slides/slide329.xml"/><Relationship Id="rId352" Type="http://schemas.openxmlformats.org/officeDocument/2006/relationships/slide" Target="slides/slide350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0.xml"/><Relationship Id="rId233" Type="http://schemas.openxmlformats.org/officeDocument/2006/relationships/slide" Target="slides/slide231.xml"/><Relationship Id="rId254" Type="http://schemas.openxmlformats.org/officeDocument/2006/relationships/slide" Target="slides/slide252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275" Type="http://schemas.openxmlformats.org/officeDocument/2006/relationships/slide" Target="slides/slide273.xml"/><Relationship Id="rId296" Type="http://schemas.openxmlformats.org/officeDocument/2006/relationships/slide" Target="slides/slide294.xml"/><Relationship Id="rId300" Type="http://schemas.openxmlformats.org/officeDocument/2006/relationships/slide" Target="slides/slide298.xml"/><Relationship Id="rId60" Type="http://schemas.openxmlformats.org/officeDocument/2006/relationships/slide" Target="slides/slide58.xml"/><Relationship Id="rId81" Type="http://schemas.openxmlformats.org/officeDocument/2006/relationships/slide" Target="slides/slide79.xml"/><Relationship Id="rId135" Type="http://schemas.openxmlformats.org/officeDocument/2006/relationships/slide" Target="slides/slide133.xml"/><Relationship Id="rId156" Type="http://schemas.openxmlformats.org/officeDocument/2006/relationships/slide" Target="slides/slide154.xml"/><Relationship Id="rId177" Type="http://schemas.openxmlformats.org/officeDocument/2006/relationships/slide" Target="slides/slide175.xml"/><Relationship Id="rId198" Type="http://schemas.openxmlformats.org/officeDocument/2006/relationships/slide" Target="slides/slide196.xml"/><Relationship Id="rId321" Type="http://schemas.openxmlformats.org/officeDocument/2006/relationships/slide" Target="slides/slide319.xml"/><Relationship Id="rId342" Type="http://schemas.openxmlformats.org/officeDocument/2006/relationships/slide" Target="slides/slide340.xml"/><Relationship Id="rId363" Type="http://schemas.openxmlformats.org/officeDocument/2006/relationships/slide" Target="slides/slide361.xml"/><Relationship Id="rId202" Type="http://schemas.openxmlformats.org/officeDocument/2006/relationships/slide" Target="slides/slide200.xml"/><Relationship Id="rId223" Type="http://schemas.openxmlformats.org/officeDocument/2006/relationships/slide" Target="slides/slide221.xml"/><Relationship Id="rId244" Type="http://schemas.openxmlformats.org/officeDocument/2006/relationships/slide" Target="slides/slide242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265" Type="http://schemas.openxmlformats.org/officeDocument/2006/relationships/slide" Target="slides/slide263.xml"/><Relationship Id="rId286" Type="http://schemas.openxmlformats.org/officeDocument/2006/relationships/slide" Target="slides/slide284.xml"/><Relationship Id="rId50" Type="http://schemas.openxmlformats.org/officeDocument/2006/relationships/slide" Target="slides/slide48.xml"/><Relationship Id="rId104" Type="http://schemas.openxmlformats.org/officeDocument/2006/relationships/slide" Target="slides/slide102.xml"/><Relationship Id="rId125" Type="http://schemas.openxmlformats.org/officeDocument/2006/relationships/slide" Target="slides/slide123.xml"/><Relationship Id="rId146" Type="http://schemas.openxmlformats.org/officeDocument/2006/relationships/slide" Target="slides/slide144.xml"/><Relationship Id="rId167" Type="http://schemas.openxmlformats.org/officeDocument/2006/relationships/slide" Target="slides/slide165.xml"/><Relationship Id="rId188" Type="http://schemas.openxmlformats.org/officeDocument/2006/relationships/slide" Target="slides/slide186.xml"/><Relationship Id="rId311" Type="http://schemas.openxmlformats.org/officeDocument/2006/relationships/slide" Target="slides/slide309.xml"/><Relationship Id="rId332" Type="http://schemas.openxmlformats.org/officeDocument/2006/relationships/slide" Target="slides/slide330.xml"/><Relationship Id="rId353" Type="http://schemas.openxmlformats.org/officeDocument/2006/relationships/slide" Target="slides/slide351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13" Type="http://schemas.openxmlformats.org/officeDocument/2006/relationships/slide" Target="slides/slide211.xml"/><Relationship Id="rId234" Type="http://schemas.openxmlformats.org/officeDocument/2006/relationships/slide" Target="slides/slide232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55" Type="http://schemas.openxmlformats.org/officeDocument/2006/relationships/slide" Target="slides/slide253.xml"/><Relationship Id="rId276" Type="http://schemas.openxmlformats.org/officeDocument/2006/relationships/slide" Target="slides/slide274.xml"/><Relationship Id="rId297" Type="http://schemas.openxmlformats.org/officeDocument/2006/relationships/slide" Target="slides/slide295.xml"/><Relationship Id="rId40" Type="http://schemas.openxmlformats.org/officeDocument/2006/relationships/slide" Target="slides/slide38.xml"/><Relationship Id="rId115" Type="http://schemas.openxmlformats.org/officeDocument/2006/relationships/slide" Target="slides/slide113.xml"/><Relationship Id="rId136" Type="http://schemas.openxmlformats.org/officeDocument/2006/relationships/slide" Target="slides/slide134.xml"/><Relationship Id="rId157" Type="http://schemas.openxmlformats.org/officeDocument/2006/relationships/slide" Target="slides/slide155.xml"/><Relationship Id="rId178" Type="http://schemas.openxmlformats.org/officeDocument/2006/relationships/slide" Target="slides/slide176.xml"/><Relationship Id="rId301" Type="http://schemas.openxmlformats.org/officeDocument/2006/relationships/slide" Target="slides/slide299.xml"/><Relationship Id="rId322" Type="http://schemas.openxmlformats.org/officeDocument/2006/relationships/slide" Target="slides/slide320.xml"/><Relationship Id="rId343" Type="http://schemas.openxmlformats.org/officeDocument/2006/relationships/slide" Target="slides/slide341.xml"/><Relationship Id="rId364" Type="http://schemas.openxmlformats.org/officeDocument/2006/relationships/slide" Target="slides/slide362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9" Type="http://schemas.openxmlformats.org/officeDocument/2006/relationships/slide" Target="slides/slide197.xml"/><Relationship Id="rId203" Type="http://schemas.openxmlformats.org/officeDocument/2006/relationships/slide" Target="slides/slide201.xml"/><Relationship Id="rId19" Type="http://schemas.openxmlformats.org/officeDocument/2006/relationships/slide" Target="slides/slide17.xml"/><Relationship Id="rId224" Type="http://schemas.openxmlformats.org/officeDocument/2006/relationships/slide" Target="slides/slide222.xml"/><Relationship Id="rId245" Type="http://schemas.openxmlformats.org/officeDocument/2006/relationships/slide" Target="slides/slide243.xml"/><Relationship Id="rId266" Type="http://schemas.openxmlformats.org/officeDocument/2006/relationships/slide" Target="slides/slide264.xml"/><Relationship Id="rId287" Type="http://schemas.openxmlformats.org/officeDocument/2006/relationships/slide" Target="slides/slide285.xml"/><Relationship Id="rId30" Type="http://schemas.openxmlformats.org/officeDocument/2006/relationships/slide" Target="slides/slide28.xml"/><Relationship Id="rId105" Type="http://schemas.openxmlformats.org/officeDocument/2006/relationships/slide" Target="slides/slide103.xml"/><Relationship Id="rId126" Type="http://schemas.openxmlformats.org/officeDocument/2006/relationships/slide" Target="slides/slide124.xml"/><Relationship Id="rId147" Type="http://schemas.openxmlformats.org/officeDocument/2006/relationships/slide" Target="slides/slide145.xml"/><Relationship Id="rId168" Type="http://schemas.openxmlformats.org/officeDocument/2006/relationships/slide" Target="slides/slide166.xml"/><Relationship Id="rId312" Type="http://schemas.openxmlformats.org/officeDocument/2006/relationships/slide" Target="slides/slide310.xml"/><Relationship Id="rId333" Type="http://schemas.openxmlformats.org/officeDocument/2006/relationships/slide" Target="slides/slide331.xml"/><Relationship Id="rId354" Type="http://schemas.openxmlformats.org/officeDocument/2006/relationships/slide" Target="slides/slide352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189" Type="http://schemas.openxmlformats.org/officeDocument/2006/relationships/slide" Target="slides/slide187.xml"/><Relationship Id="rId3" Type="http://schemas.openxmlformats.org/officeDocument/2006/relationships/slide" Target="slides/slide1.xml"/><Relationship Id="rId214" Type="http://schemas.openxmlformats.org/officeDocument/2006/relationships/slide" Target="slides/slide212.xml"/><Relationship Id="rId235" Type="http://schemas.openxmlformats.org/officeDocument/2006/relationships/slide" Target="slides/slide233.xml"/><Relationship Id="rId256" Type="http://schemas.openxmlformats.org/officeDocument/2006/relationships/slide" Target="slides/slide254.xml"/><Relationship Id="rId277" Type="http://schemas.openxmlformats.org/officeDocument/2006/relationships/slide" Target="slides/slide275.xml"/><Relationship Id="rId298" Type="http://schemas.openxmlformats.org/officeDocument/2006/relationships/slide" Target="slides/slide296.xml"/><Relationship Id="rId116" Type="http://schemas.openxmlformats.org/officeDocument/2006/relationships/slide" Target="slides/slide114.xml"/><Relationship Id="rId137" Type="http://schemas.openxmlformats.org/officeDocument/2006/relationships/slide" Target="slides/slide135.xml"/><Relationship Id="rId158" Type="http://schemas.openxmlformats.org/officeDocument/2006/relationships/slide" Target="slides/slide156.xml"/><Relationship Id="rId302" Type="http://schemas.openxmlformats.org/officeDocument/2006/relationships/slide" Target="slides/slide300.xml"/><Relationship Id="rId323" Type="http://schemas.openxmlformats.org/officeDocument/2006/relationships/slide" Target="slides/slide321.xml"/><Relationship Id="rId344" Type="http://schemas.openxmlformats.org/officeDocument/2006/relationships/slide" Target="slides/slide342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179" Type="http://schemas.openxmlformats.org/officeDocument/2006/relationships/slide" Target="slides/slide177.xml"/><Relationship Id="rId365" Type="http://schemas.openxmlformats.org/officeDocument/2006/relationships/slide" Target="slides/slide363.xml"/><Relationship Id="rId190" Type="http://schemas.openxmlformats.org/officeDocument/2006/relationships/slide" Target="slides/slide188.xml"/><Relationship Id="rId204" Type="http://schemas.openxmlformats.org/officeDocument/2006/relationships/slide" Target="slides/slide202.xml"/><Relationship Id="rId225" Type="http://schemas.openxmlformats.org/officeDocument/2006/relationships/slide" Target="slides/slide223.xml"/><Relationship Id="rId246" Type="http://schemas.openxmlformats.org/officeDocument/2006/relationships/slide" Target="slides/slide244.xml"/><Relationship Id="rId267" Type="http://schemas.openxmlformats.org/officeDocument/2006/relationships/slide" Target="slides/slide265.xml"/><Relationship Id="rId288" Type="http://schemas.openxmlformats.org/officeDocument/2006/relationships/slide" Target="slides/slide286.xml"/><Relationship Id="rId106" Type="http://schemas.openxmlformats.org/officeDocument/2006/relationships/slide" Target="slides/slide104.xml"/><Relationship Id="rId127" Type="http://schemas.openxmlformats.org/officeDocument/2006/relationships/slide" Target="slides/slide125.xml"/><Relationship Id="rId313" Type="http://schemas.openxmlformats.org/officeDocument/2006/relationships/slide" Target="slides/slide31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94" Type="http://schemas.openxmlformats.org/officeDocument/2006/relationships/slide" Target="slides/slide92.xml"/><Relationship Id="rId148" Type="http://schemas.openxmlformats.org/officeDocument/2006/relationships/slide" Target="slides/slide146.xml"/><Relationship Id="rId169" Type="http://schemas.openxmlformats.org/officeDocument/2006/relationships/slide" Target="slides/slide167.xml"/><Relationship Id="rId334" Type="http://schemas.openxmlformats.org/officeDocument/2006/relationships/slide" Target="slides/slide332.xml"/><Relationship Id="rId355" Type="http://schemas.openxmlformats.org/officeDocument/2006/relationships/slide" Target="slides/slide353.xml"/><Relationship Id="rId4" Type="http://schemas.openxmlformats.org/officeDocument/2006/relationships/slide" Target="slides/slide2.xml"/><Relationship Id="rId180" Type="http://schemas.openxmlformats.org/officeDocument/2006/relationships/slide" Target="slides/slide178.xml"/><Relationship Id="rId215" Type="http://schemas.openxmlformats.org/officeDocument/2006/relationships/slide" Target="slides/slide213.xml"/><Relationship Id="rId236" Type="http://schemas.openxmlformats.org/officeDocument/2006/relationships/slide" Target="slides/slide234.xml"/><Relationship Id="rId257" Type="http://schemas.openxmlformats.org/officeDocument/2006/relationships/slide" Target="slides/slide255.xml"/><Relationship Id="rId278" Type="http://schemas.openxmlformats.org/officeDocument/2006/relationships/slide" Target="slides/slide276.xml"/><Relationship Id="rId303" Type="http://schemas.openxmlformats.org/officeDocument/2006/relationships/slide" Target="slides/slide301.xml"/><Relationship Id="rId42" Type="http://schemas.openxmlformats.org/officeDocument/2006/relationships/slide" Target="slides/slide40.xml"/><Relationship Id="rId84" Type="http://schemas.openxmlformats.org/officeDocument/2006/relationships/slide" Target="slides/slide82.xml"/><Relationship Id="rId138" Type="http://schemas.openxmlformats.org/officeDocument/2006/relationships/slide" Target="slides/slide136.xml"/><Relationship Id="rId345" Type="http://schemas.openxmlformats.org/officeDocument/2006/relationships/slide" Target="slides/slide343.xml"/><Relationship Id="rId191" Type="http://schemas.openxmlformats.org/officeDocument/2006/relationships/slide" Target="slides/slide189.xml"/><Relationship Id="rId205" Type="http://schemas.openxmlformats.org/officeDocument/2006/relationships/slide" Target="slides/slide203.xml"/><Relationship Id="rId247" Type="http://schemas.openxmlformats.org/officeDocument/2006/relationships/slide" Target="slides/slide245.xml"/><Relationship Id="rId107" Type="http://schemas.openxmlformats.org/officeDocument/2006/relationships/slide" Target="slides/slide105.xml"/><Relationship Id="rId289" Type="http://schemas.openxmlformats.org/officeDocument/2006/relationships/slide" Target="slides/slide287.xml"/><Relationship Id="rId11" Type="http://schemas.openxmlformats.org/officeDocument/2006/relationships/slide" Target="slides/slide9.xml"/><Relationship Id="rId53" Type="http://schemas.openxmlformats.org/officeDocument/2006/relationships/slide" Target="slides/slide51.xml"/><Relationship Id="rId149" Type="http://schemas.openxmlformats.org/officeDocument/2006/relationships/slide" Target="slides/slide147.xml"/><Relationship Id="rId314" Type="http://schemas.openxmlformats.org/officeDocument/2006/relationships/slide" Target="slides/slide312.xml"/><Relationship Id="rId356" Type="http://schemas.openxmlformats.org/officeDocument/2006/relationships/slide" Target="slides/slide354.xml"/><Relationship Id="rId95" Type="http://schemas.openxmlformats.org/officeDocument/2006/relationships/slide" Target="slides/slide93.xml"/><Relationship Id="rId160" Type="http://schemas.openxmlformats.org/officeDocument/2006/relationships/slide" Target="slides/slide158.xml"/><Relationship Id="rId216" Type="http://schemas.openxmlformats.org/officeDocument/2006/relationships/slide" Target="slides/slide214.xml"/><Relationship Id="rId258" Type="http://schemas.openxmlformats.org/officeDocument/2006/relationships/slide" Target="slides/slide256.xml"/><Relationship Id="rId22" Type="http://schemas.openxmlformats.org/officeDocument/2006/relationships/slide" Target="slides/slide20.xml"/><Relationship Id="rId64" Type="http://schemas.openxmlformats.org/officeDocument/2006/relationships/slide" Target="slides/slide62.xml"/><Relationship Id="rId118" Type="http://schemas.openxmlformats.org/officeDocument/2006/relationships/slide" Target="slides/slide116.xml"/><Relationship Id="rId325" Type="http://schemas.openxmlformats.org/officeDocument/2006/relationships/slide" Target="slides/slide323.xml"/><Relationship Id="rId367" Type="http://schemas.openxmlformats.org/officeDocument/2006/relationships/slide" Target="slides/slide365.xml"/><Relationship Id="rId171" Type="http://schemas.openxmlformats.org/officeDocument/2006/relationships/slide" Target="slides/slide169.xml"/><Relationship Id="rId227" Type="http://schemas.openxmlformats.org/officeDocument/2006/relationships/slide" Target="slides/slide225.xml"/><Relationship Id="rId269" Type="http://schemas.openxmlformats.org/officeDocument/2006/relationships/slide" Target="slides/slide267.xml"/><Relationship Id="rId33" Type="http://schemas.openxmlformats.org/officeDocument/2006/relationships/slide" Target="slides/slide31.xml"/><Relationship Id="rId129" Type="http://schemas.openxmlformats.org/officeDocument/2006/relationships/slide" Target="slides/slide127.xml"/><Relationship Id="rId280" Type="http://schemas.openxmlformats.org/officeDocument/2006/relationships/slide" Target="slides/slide278.xml"/><Relationship Id="rId336" Type="http://schemas.openxmlformats.org/officeDocument/2006/relationships/slide" Target="slides/slide334.xml"/><Relationship Id="rId75" Type="http://schemas.openxmlformats.org/officeDocument/2006/relationships/slide" Target="slides/slide73.xml"/><Relationship Id="rId140" Type="http://schemas.openxmlformats.org/officeDocument/2006/relationships/slide" Target="slides/slide138.xml"/><Relationship Id="rId182" Type="http://schemas.openxmlformats.org/officeDocument/2006/relationships/slide" Target="slides/slide180.xml"/><Relationship Id="rId6" Type="http://schemas.openxmlformats.org/officeDocument/2006/relationships/slide" Target="slides/slide4.xml"/><Relationship Id="rId238" Type="http://schemas.openxmlformats.org/officeDocument/2006/relationships/slide" Target="slides/slide236.xml"/><Relationship Id="rId291" Type="http://schemas.openxmlformats.org/officeDocument/2006/relationships/slide" Target="slides/slide289.xml"/><Relationship Id="rId305" Type="http://schemas.openxmlformats.org/officeDocument/2006/relationships/slide" Target="slides/slide303.xml"/><Relationship Id="rId347" Type="http://schemas.openxmlformats.org/officeDocument/2006/relationships/slide" Target="slides/slide345.xml"/><Relationship Id="rId44" Type="http://schemas.openxmlformats.org/officeDocument/2006/relationships/slide" Target="slides/slide42.xml"/><Relationship Id="rId86" Type="http://schemas.openxmlformats.org/officeDocument/2006/relationships/slide" Target="slides/slide84.xml"/><Relationship Id="rId151" Type="http://schemas.openxmlformats.org/officeDocument/2006/relationships/slide" Target="slides/slide149.xml"/><Relationship Id="rId193" Type="http://schemas.openxmlformats.org/officeDocument/2006/relationships/slide" Target="slides/slide191.xml"/><Relationship Id="rId207" Type="http://schemas.openxmlformats.org/officeDocument/2006/relationships/slide" Target="slides/slide205.xml"/><Relationship Id="rId249" Type="http://schemas.openxmlformats.org/officeDocument/2006/relationships/slide" Target="slides/slide247.xml"/><Relationship Id="rId13" Type="http://schemas.openxmlformats.org/officeDocument/2006/relationships/slide" Target="slides/slide11.xml"/><Relationship Id="rId109" Type="http://schemas.openxmlformats.org/officeDocument/2006/relationships/slide" Target="slides/slide107.xml"/><Relationship Id="rId260" Type="http://schemas.openxmlformats.org/officeDocument/2006/relationships/slide" Target="slides/slide258.xml"/><Relationship Id="rId316" Type="http://schemas.openxmlformats.org/officeDocument/2006/relationships/slide" Target="slides/slide314.xml"/><Relationship Id="rId55" Type="http://schemas.openxmlformats.org/officeDocument/2006/relationships/slide" Target="slides/slide53.xml"/><Relationship Id="rId97" Type="http://schemas.openxmlformats.org/officeDocument/2006/relationships/slide" Target="slides/slide95.xml"/><Relationship Id="rId120" Type="http://schemas.openxmlformats.org/officeDocument/2006/relationships/slide" Target="slides/slide118.xml"/><Relationship Id="rId358" Type="http://schemas.openxmlformats.org/officeDocument/2006/relationships/slide" Target="slides/slide356.xml"/><Relationship Id="rId162" Type="http://schemas.openxmlformats.org/officeDocument/2006/relationships/slide" Target="slides/slide160.xml"/><Relationship Id="rId218" Type="http://schemas.openxmlformats.org/officeDocument/2006/relationships/slide" Target="slides/slide216.xml"/><Relationship Id="rId271" Type="http://schemas.openxmlformats.org/officeDocument/2006/relationships/slide" Target="slides/slide269.xml"/><Relationship Id="rId24" Type="http://schemas.openxmlformats.org/officeDocument/2006/relationships/slide" Target="slides/slide22.xml"/><Relationship Id="rId66" Type="http://schemas.openxmlformats.org/officeDocument/2006/relationships/slide" Target="slides/slide64.xml"/><Relationship Id="rId131" Type="http://schemas.openxmlformats.org/officeDocument/2006/relationships/slide" Target="slides/slide129.xml"/><Relationship Id="rId327" Type="http://schemas.openxmlformats.org/officeDocument/2006/relationships/slide" Target="slides/slide325.xml"/><Relationship Id="rId369" Type="http://schemas.openxmlformats.org/officeDocument/2006/relationships/viewProps" Target="viewProps.xml"/><Relationship Id="rId173" Type="http://schemas.openxmlformats.org/officeDocument/2006/relationships/slide" Target="slides/slide171.xml"/><Relationship Id="rId229" Type="http://schemas.openxmlformats.org/officeDocument/2006/relationships/slide" Target="slides/slide227.xml"/><Relationship Id="rId240" Type="http://schemas.openxmlformats.org/officeDocument/2006/relationships/slide" Target="slides/slide238.xml"/><Relationship Id="rId35" Type="http://schemas.openxmlformats.org/officeDocument/2006/relationships/slide" Target="slides/slide33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282" Type="http://schemas.openxmlformats.org/officeDocument/2006/relationships/slide" Target="slides/slide280.xml"/><Relationship Id="rId338" Type="http://schemas.openxmlformats.org/officeDocument/2006/relationships/slide" Target="slides/slide336.xml"/><Relationship Id="rId8" Type="http://schemas.openxmlformats.org/officeDocument/2006/relationships/slide" Target="slides/slide6.xml"/><Relationship Id="rId142" Type="http://schemas.openxmlformats.org/officeDocument/2006/relationships/slide" Target="slides/slide140.xml"/><Relationship Id="rId184" Type="http://schemas.openxmlformats.org/officeDocument/2006/relationships/slide" Target="slides/slide182.xml"/><Relationship Id="rId251" Type="http://schemas.openxmlformats.org/officeDocument/2006/relationships/slide" Target="slides/slide249.xml"/><Relationship Id="rId46" Type="http://schemas.openxmlformats.org/officeDocument/2006/relationships/slide" Target="slides/slide44.xml"/><Relationship Id="rId293" Type="http://schemas.openxmlformats.org/officeDocument/2006/relationships/slide" Target="slides/slide291.xml"/><Relationship Id="rId307" Type="http://schemas.openxmlformats.org/officeDocument/2006/relationships/slide" Target="slides/slide305.xml"/><Relationship Id="rId349" Type="http://schemas.openxmlformats.org/officeDocument/2006/relationships/slide" Target="slides/slide347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53" Type="http://schemas.openxmlformats.org/officeDocument/2006/relationships/slide" Target="slides/slide151.xml"/><Relationship Id="rId195" Type="http://schemas.openxmlformats.org/officeDocument/2006/relationships/slide" Target="slides/slide193.xml"/><Relationship Id="rId209" Type="http://schemas.openxmlformats.org/officeDocument/2006/relationships/slide" Target="slides/slide207.xml"/><Relationship Id="rId360" Type="http://schemas.openxmlformats.org/officeDocument/2006/relationships/slide" Target="slides/slide358.xml"/><Relationship Id="rId220" Type="http://schemas.openxmlformats.org/officeDocument/2006/relationships/slide" Target="slides/slide2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CDB1E04-9C93-4F4E-87BA-65021A195A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D3ABF13-3972-4E05-80EF-F338CA5594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1CC7930-5A0A-43A1-A8B6-156859A972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473738-8D0B-490A-872F-872DE0FB7615}" type="slidenum">
              <a:rPr lang="ar-SA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788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0EF34D9-C97B-4F8D-AE79-DE53FCB0E9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A419E6A-1FEF-4E4A-91CE-A51B6ED5BA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B74B8CD-3EFA-4299-8C61-38E73B16E8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91D2BA-C02A-48D8-A9FA-0A707DFDCC46}" type="slidenum">
              <a:rPr lang="ar-SA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951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52BB6F7-5CB5-4E3F-8AF4-8419F96DDA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E2D3B6E-7A28-4BFA-95BA-BF7DD6EEBC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62C204B-C706-4C77-AAC2-A9DCFE47A3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432B35-029B-455D-B35B-07371E56F01C}" type="slidenum">
              <a:rPr lang="ar-SA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379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DA0A2-AD51-881E-FFF7-C9FC09AB2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>
            <a:lvl1pPr rtl="1">
              <a:defRPr sz="8000"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r>
              <a:rPr lang="ar-SA" noProof="0" dirty="0" err="1"/>
              <a:t>Click</a:t>
            </a:r>
            <a:r>
              <a:rPr lang="ar-SA" noProof="0" dirty="0"/>
              <a:t> </a:t>
            </a:r>
            <a:r>
              <a:rPr lang="ar-SA" noProof="0" dirty="0" err="1"/>
              <a:t>to</a:t>
            </a:r>
            <a:r>
              <a:rPr lang="ar-SA" noProof="0" dirty="0"/>
              <a:t> </a:t>
            </a:r>
            <a:r>
              <a:rPr lang="ar-SA" noProof="0" dirty="0" err="1"/>
              <a:t>edit</a:t>
            </a:r>
            <a:r>
              <a:rPr lang="ar-SA" noProof="0" dirty="0"/>
              <a:t> </a:t>
            </a:r>
            <a:r>
              <a:rPr lang="ar-SA" noProof="0" dirty="0" err="1"/>
              <a:t>Master</a:t>
            </a:r>
            <a:r>
              <a:rPr lang="ar-SA" noProof="0" dirty="0"/>
              <a:t> </a:t>
            </a:r>
            <a:r>
              <a:rPr lang="ar-SA" noProof="0" dirty="0" err="1"/>
              <a:t>title</a:t>
            </a:r>
            <a:r>
              <a:rPr lang="ar-SA" noProof="0" dirty="0"/>
              <a:t> </a:t>
            </a:r>
            <a:r>
              <a:rPr lang="ar-SA" noProof="0" dirty="0" err="1"/>
              <a:t>style</a:t>
            </a:r>
            <a:endParaRPr lang="ar-SA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D278284-CF32-85B2-B743-5591E83738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4076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CDB1E04-9C93-4F4E-87BA-65021A195A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D3ABF13-3972-4E05-80EF-F338CA5594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1CC7930-5A0A-43A1-A8B6-156859A972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1E7A3D-E83D-462E-8E22-65ED617997D8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72226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F37F430-F16A-4C7B-B236-9408B533A4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FCABDDC-AAFF-451C-9B1A-0AD808307B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7E087BA-7129-41A6-A6CA-AE71B84D7C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3B47EA-5D2D-44B5-B00B-9EB09598820D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42915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42985DA-3725-4A28-B450-8CD0D85430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98DB53C-B0ED-438B-B3D5-61AD338650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3E02C7A-ED15-4DD4-BFFD-6670D4EAA7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20D4B9-0318-455C-B9C1-8BB506B47616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64540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2092FA-E61C-4F6C-BA59-2658594887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822F7D-330A-4CF3-A8D0-6209CFD1B9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10388E-11D9-4277-9489-37016BD87A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E22B72-9C01-4C25-8037-C40ED675806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71473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76F40A1-B697-4F34-91E0-9ADAD6589E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65ABE4F-2A8D-4FA2-AE62-232FF8E9B2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8C29A7A-6BDB-4894-A7EF-1EAE1EE4D0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BCE551-000D-49CC-AA49-1672F102B6D5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97057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484766C-898A-454A-9A43-47A2FFDD52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5FA8736-A817-46A9-BC41-8A723AA9D2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DD1DB9D-71EF-4240-92E5-DBD43FACDE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341C89-0F5C-4636-A8F9-3DCE73C27E78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61163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F7B182F-A89F-43BA-8466-F84CCC2509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FDFA919-3BC9-4AF4-A9B0-28018595B4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A7B8ADD-E0E6-4D30-B96C-6119333EB1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22DD61-5DCA-4840-B9D2-BB7CCF2A78EC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0887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F37F430-F16A-4C7B-B236-9408B533A4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FCABDDC-AAFF-451C-9B1A-0AD808307B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7E087BA-7129-41A6-A6CA-AE71B84D7C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408C23-B543-4ACB-BA81-AE2E4B54D4F2}" type="slidenum">
              <a:rPr lang="ar-SA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074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9DC5DA-E62F-4DF7-BC65-E3F5F14B85E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CD00A1-9379-4730-95BC-B6170185E0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AFAF78-A28C-4AC3-9893-34E3C5A4D0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AE5E0F-40DD-47AB-8B4E-5124FC0C177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60407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FD11B4-93D6-48E9-B18E-00886AF307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63232C-CAB8-40A0-B0DB-06B43A470E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B0791F-CBA9-465D-B96B-70E2B6D444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105F36-3A88-4AA8-812E-AAAF0128834C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39084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0EF34D9-C97B-4F8D-AE79-DE53FCB0E9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A419E6A-1FEF-4E4A-91CE-A51B6ED5BA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B74B8CD-3EFA-4299-8C61-38E73B16E8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B124E7-09F0-470F-9B26-84927EE972A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40163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52BB6F7-5CB5-4E3F-8AF4-8419F96DDA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E2D3B6E-7A28-4BFA-95BA-BF7DD6EEBC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62C204B-C706-4C77-AAC2-A9DCFE47A3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78B95F-81EE-4EF0-BD0D-C29BC91CAADE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87609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DA0A2-AD51-881E-FFF7-C9FC09AB2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>
            <a:lvl1pPr rtl="1">
              <a:defRPr sz="8000"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r>
              <a:rPr lang="ar-SA" noProof="0" dirty="0" err="1"/>
              <a:t>Click</a:t>
            </a:r>
            <a:r>
              <a:rPr lang="ar-SA" noProof="0" dirty="0"/>
              <a:t> </a:t>
            </a:r>
            <a:r>
              <a:rPr lang="ar-SA" noProof="0" dirty="0" err="1"/>
              <a:t>to</a:t>
            </a:r>
            <a:r>
              <a:rPr lang="ar-SA" noProof="0" dirty="0"/>
              <a:t> </a:t>
            </a:r>
            <a:r>
              <a:rPr lang="ar-SA" noProof="0" dirty="0" err="1"/>
              <a:t>edit</a:t>
            </a:r>
            <a:r>
              <a:rPr lang="ar-SA" noProof="0" dirty="0"/>
              <a:t> </a:t>
            </a:r>
            <a:r>
              <a:rPr lang="ar-SA" noProof="0" dirty="0" err="1"/>
              <a:t>Master</a:t>
            </a:r>
            <a:r>
              <a:rPr lang="ar-SA" noProof="0" dirty="0"/>
              <a:t> </a:t>
            </a:r>
            <a:r>
              <a:rPr lang="ar-SA" noProof="0" dirty="0" err="1"/>
              <a:t>title</a:t>
            </a:r>
            <a:r>
              <a:rPr lang="ar-SA" noProof="0" dirty="0"/>
              <a:t> </a:t>
            </a:r>
            <a:r>
              <a:rPr lang="ar-SA" noProof="0" dirty="0" err="1"/>
              <a:t>style</a:t>
            </a:r>
            <a:endParaRPr lang="ar-SA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D278284-CF32-85B2-B743-5591E83738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4039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42985DA-3725-4A28-B450-8CD0D85430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98DB53C-B0ED-438B-B3D5-61AD338650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3E02C7A-ED15-4DD4-BFFD-6670D4EAA7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BD2F4A-91A0-4AD8-8391-C54C41D25128}" type="slidenum">
              <a:rPr lang="ar-SA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802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2092FA-E61C-4F6C-BA59-2658594887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822F7D-330A-4CF3-A8D0-6209CFD1B9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10388E-11D9-4277-9489-37016BD87A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49EC76-3411-437E-B2F5-87D0EC487064}" type="slidenum">
              <a:rPr lang="ar-SA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617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76F40A1-B697-4F34-91E0-9ADAD6589E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65ABE4F-2A8D-4FA2-AE62-232FF8E9B2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8C29A7A-6BDB-4894-A7EF-1EAE1EE4D0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DBEE4C-0653-4F61-A486-B8F11EB90E59}" type="slidenum">
              <a:rPr lang="ar-SA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6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484766C-898A-454A-9A43-47A2FFDD52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5FA8736-A817-46A9-BC41-8A723AA9D2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DD1DB9D-71EF-4240-92E5-DBD43FACDE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41C6FD-DE86-43CA-BA8B-BE648B4CE453}" type="slidenum">
              <a:rPr lang="ar-SA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329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F7B182F-A89F-43BA-8466-F84CCC2509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FDFA919-3BC9-4AF4-A9B0-28018595B4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A7B8ADD-E0E6-4D30-B96C-6119333EB1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E7BD10-F851-4CF2-8631-F50595056893}" type="slidenum">
              <a:rPr lang="ar-SA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349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9DC5DA-E62F-4DF7-BC65-E3F5F14B85E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CD00A1-9379-4730-95BC-B6170185E0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AFAF78-A28C-4AC3-9893-34E3C5A4D0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86BB8A-9949-4529-8B75-176B0EF8DA5F}" type="slidenum">
              <a:rPr lang="ar-SA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480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FD11B4-93D6-48E9-B18E-00886AF307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63232C-CAB8-40A0-B0DB-06B43A470E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B0791F-CBA9-465D-B96B-70E2B6D444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8621BB-C2E5-40BD-B456-F2F4C5985E2F}" type="slidenum">
              <a:rPr lang="ar-SA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49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4405A52-8C2E-40A2-8620-AAFB51FB30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E1A9FA4-1C7D-46F2-8CF7-948B1921E7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138A590-10C0-4C1A-8545-4901061CC0F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3836F13-8176-4C82-A792-F06ED1C8725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3DF23F8-A0C4-4683-B9D8-078DC22E960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fld id="{CA793C61-1CEC-434E-823B-4DDA16A308E2}" type="slidenum">
              <a:rPr lang="ar-SA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760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rgbClr val="000066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4405A52-8C2E-40A2-8620-AAFB51FB30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E1A9FA4-1C7D-46F2-8CF7-948B1921E7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138A590-10C0-4C1A-8545-4901061CC0F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3836F13-8176-4C82-A792-F06ED1C8725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3DF23F8-A0C4-4683-B9D8-078DC22E960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0543D2D5-7C63-49C9-A11D-E57D636DA732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37733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00066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C058F4-8092-7F8E-980E-595091FCF798}"/>
              </a:ext>
            </a:extLst>
          </p:cNvPr>
          <p:cNvSpPr txBox="1"/>
          <p:nvPr/>
        </p:nvSpPr>
        <p:spPr>
          <a:xfrm>
            <a:off x="3046513" y="44624"/>
            <a:ext cx="3193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7200">
                <a:solidFill>
                  <a:srgbClr val="000066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بسم الله الرحمن الرحيم</a:t>
            </a: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         	   </a:t>
            </a: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اللهم عجل لوليك الفرج</a:t>
            </a:r>
            <a:endParaRPr kumimoji="0" lang="en-CA" sz="1600" b="0" i="0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</p:txBody>
      </p:sp>
      <p:pic>
        <p:nvPicPr>
          <p:cNvPr id="6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485A370B-86C7-A74B-345F-62BD5BF904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332656"/>
            <a:ext cx="3803256" cy="53797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92170D6-7FFF-3281-75E9-55571870E894}"/>
              </a:ext>
            </a:extLst>
          </p:cNvPr>
          <p:cNvSpPr txBox="1"/>
          <p:nvPr/>
        </p:nvSpPr>
        <p:spPr>
          <a:xfrm>
            <a:off x="3183077" y="2492896"/>
            <a:ext cx="22894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7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دعاء الندب</a:t>
            </a:r>
            <a:r>
              <a:rPr kumimoji="0" lang="ar-SA" sz="7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ه</a:t>
            </a:r>
            <a:endParaRPr kumimoji="0" lang="ar-EG" sz="7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E29220-8368-0C85-B81C-FFC0AC094D33}"/>
              </a:ext>
            </a:extLst>
          </p:cNvPr>
          <p:cNvSpPr txBox="1"/>
          <p:nvPr/>
        </p:nvSpPr>
        <p:spPr>
          <a:xfrm>
            <a:off x="204512" y="5373216"/>
            <a:ext cx="8432979" cy="1389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24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وَنُرِيدُ أَن نَّمُنَّ عَلَى الَّذِينَ اسْتُضْعِفُوا فِي الْأَرْضِ وَنَجْعَلَهُمْ أَئِمَّةً وَنَجْعَلَهُمُ الْوَارِثِينَ </a:t>
            </a:r>
            <a:endParaRPr kumimoji="0" lang="en-CA" sz="2400" b="0" i="0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We desired to show favor upon those who were abased in the land, </a:t>
            </a: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to make them imams, and to make them the heirs,</a:t>
            </a: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(Surah </a:t>
            </a:r>
            <a:r>
              <a:rPr kumimoji="0" lang="en-US" sz="1200" b="0" i="1" u="none" strike="noStrike" kern="1200" cap="none" spc="0" normalizeH="0" baseline="0" noProof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Qasas: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5)</a:t>
            </a:r>
            <a:endParaRPr kumimoji="0" lang="en-CA" sz="1200" b="0" i="1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82CBF9-E447-FA79-0E81-D629672FEEB1}"/>
              </a:ext>
            </a:extLst>
          </p:cNvPr>
          <p:cNvSpPr txBox="1"/>
          <p:nvPr/>
        </p:nvSpPr>
        <p:spPr>
          <a:xfrm>
            <a:off x="8328248" y="5877272"/>
            <a:ext cx="3515224" cy="663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1400" b="0" i="0" u="none" strike="noStrike" kern="1200" cap="none" spc="0" normalizeH="0" baseline="0" noProof="0" dirty="0">
                <a:ln>
                  <a:noFill/>
                </a:ln>
                <a:solidFill>
                  <a:srgbClr val="7F472E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إِنَّهُمْ يَرَوْنَهُ بَعِيداً وَنَرَاهُ قَرِيباً</a:t>
            </a:r>
            <a:endParaRPr kumimoji="0" lang="en-CA" sz="1400" b="0" i="0" u="none" strike="noStrike" kern="1200" cap="none" spc="0" normalizeH="0" baseline="0" noProof="0" dirty="0">
              <a:ln>
                <a:noFill/>
              </a:ln>
              <a:solidFill>
                <a:srgbClr val="7F472E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rgbClr val="7F472E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Surely, they see it to be far off, and We see it near</a:t>
            </a:r>
            <a:endParaRPr kumimoji="0" lang="en-CA" sz="1100" b="0" i="1" u="none" strike="noStrike" kern="1200" cap="none" spc="0" normalizeH="0" baseline="0" noProof="0" dirty="0">
              <a:ln>
                <a:noFill/>
              </a:ln>
              <a:solidFill>
                <a:srgbClr val="7F472E"/>
              </a:solidFill>
              <a:effectLst/>
              <a:uLnTx/>
              <a:uFillTx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8015285-864E-CEB3-E321-EF96BAE19BFC}"/>
              </a:ext>
            </a:extLst>
          </p:cNvPr>
          <p:cNvGrpSpPr/>
          <p:nvPr/>
        </p:nvGrpSpPr>
        <p:grpSpPr>
          <a:xfrm>
            <a:off x="2910799" y="3635732"/>
            <a:ext cx="2609137" cy="369332"/>
            <a:chOff x="3738690" y="1030144"/>
            <a:chExt cx="2609137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80BBE72-1CAF-03C6-7CC1-981DCA294062}"/>
                </a:ext>
              </a:extLst>
            </p:cNvPr>
            <p:cNvSpPr txBox="1"/>
            <p:nvPr/>
          </p:nvSpPr>
          <p:spPr>
            <a:xfrm>
              <a:off x="3738690" y="1030144"/>
              <a:ext cx="2232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Courtesy of </a:t>
              </a:r>
            </a:p>
          </p:txBody>
        </p:sp>
        <p:pic>
          <p:nvPicPr>
            <p:cNvPr id="13" name="Picture 12" descr="Logo&#10;&#10;Description automatically generated">
              <a:extLst>
                <a:ext uri="{FF2B5EF4-FFF2-40B4-BE49-F238E27FC236}">
                  <a16:creationId xmlns:a16="http://schemas.microsoft.com/office/drawing/2014/main" id="{7A498940-6FAA-9858-2AD5-3DF71881CC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7285" y="1074091"/>
              <a:ext cx="880542" cy="2146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2217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إِذِ </a:t>
            </a:r>
            <a:r>
              <a:rPr lang="ar-SA" dirty="0" err="1"/>
              <a:t>ٱخْتَرْتَ</a:t>
            </a:r>
            <a:r>
              <a:rPr lang="ar-SA" dirty="0"/>
              <a:t> لَهُمْ جَزِيلَ مَا عِنْدَكَ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as You have chosen for them the abundance of what You have in possession;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 err="1"/>
              <a:t>وَٱخْذُلْ</a:t>
            </a:r>
            <a:r>
              <a:rPr lang="ar-SA" dirty="0"/>
              <a:t> مَنْ خَذَلَهُ.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disappoint anyone who disappoints him.”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وَقَالَ مَنْ كُنْتُ أَنَا نَبِيَّهُ فَعَلِيٌّ أَمِيرُهُ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He also said, “As for anyone who has considered me as his Prophet, `Ali is now his commander.”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وَقَالَ أَنَا وَعَلِيٌّ مِنْ شَجَرَةٍ وَاحِدَةٍ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He also said, “`Ali and I are of the same tree,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وَسَائِرُ </a:t>
            </a:r>
            <a:r>
              <a:rPr lang="ar-SA" dirty="0" err="1"/>
              <a:t>ٱلنَّاسِ</a:t>
            </a:r>
            <a:r>
              <a:rPr lang="ar-SA" dirty="0"/>
              <a:t> مِنْ شَجَرٍ شَتّٰى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while all the other peoples are from various trees.”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وَأَحَلَّهُ مَحَلَّ هَارُونَ مِنْ مُوسٰى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He endued him (i.e. `Ali) with the position that (Prophet) Aaron had with regard to (Prophet) Moses,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فَقَالَ لَهُ أَنْتَ مِنِّي بِمَنْزِلَةِ هَارُونَ مِنْ مُوسٰى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saying, “Your position to me is as same as Aaron’s position to Moses (in every thing)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إِلاَّ أَنَّهُ لاَ نَبِيَّ بَعْدِي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except that there shall be no prophet after me.”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وَزَوَّجَهُ </a:t>
            </a:r>
            <a:r>
              <a:rPr lang="ar-SA" dirty="0" err="1"/>
              <a:t>ٱبْنَتَهُ</a:t>
            </a:r>
            <a:r>
              <a:rPr lang="ar-SA" dirty="0"/>
              <a:t> سَيِّدَةَ نِسَاءِ </a:t>
            </a:r>
            <a:r>
              <a:rPr lang="ar-SA" dirty="0" err="1"/>
              <a:t>ٱلْعَالَمِينَ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He gave him in marriage his daughter the doyenne of the women of the worlds.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وَأَحَلَّ لَهُ مِنْ مَسْجِدِهِ مَا حَلَّ لَهُ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He allowed him (alone) to do whatever he himself is allowed to do in his Mosque.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وَسَدَّ </a:t>
            </a:r>
            <a:r>
              <a:rPr lang="ar-SA" dirty="0" err="1"/>
              <a:t>ٱلْأَبْوَابَ</a:t>
            </a:r>
            <a:r>
              <a:rPr lang="ar-SA" dirty="0"/>
              <a:t> إِلاَّ بَابَهُ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He closed all the doors (to the Mosque) except his (i.e. `Ali) door.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مِنَ </a:t>
            </a:r>
            <a:r>
              <a:rPr lang="ar-SA" dirty="0" err="1"/>
              <a:t>ٱلنَّعِيمِ</a:t>
            </a:r>
            <a:r>
              <a:rPr lang="ar-SA" dirty="0"/>
              <a:t> </a:t>
            </a:r>
            <a:r>
              <a:rPr lang="ar-SA" dirty="0" err="1"/>
              <a:t>ٱلْمُقِيمِ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that is the enduring pleasure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ثُمَّ أَوْدَعَهُ عِلْمَهُ وَحِكْمَتَهُ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He then entrusted with him his knowledge and his wisdom,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فَقَالَ أَنَا مَدِينَةُ </a:t>
            </a:r>
            <a:r>
              <a:rPr lang="ar-SA" dirty="0" err="1"/>
              <a:t>ٱلْعِلْمِ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saying, “I am the city of knowledge,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وَعَلِيٌّ بَابُهَا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`Ali is its door.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فَمَنْ أَرَادَ </a:t>
            </a:r>
            <a:r>
              <a:rPr lang="ar-SA" dirty="0" err="1"/>
              <a:t>ٱلْمَدِينَةَ</a:t>
            </a:r>
            <a:r>
              <a:rPr lang="ar-SA" dirty="0"/>
              <a:t> </a:t>
            </a:r>
            <a:r>
              <a:rPr lang="ar-SA" dirty="0" err="1"/>
              <a:t>وَٱلْحِكْمَةَ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So, whoever wants this city and wisdom,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 err="1"/>
              <a:t>فَلْيَأْتِهَا</a:t>
            </a:r>
            <a:r>
              <a:rPr lang="ar-SA" dirty="0"/>
              <a:t> مِنْ بَابِهَا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must come to it from its door.”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ثُمَّ قَالَ أَنْتَ أَخِي وَوَصِيِّي وَوَارِثِي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He then said (to `Ali), “You are my brother, successor, and inheritor.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لَحْمُكَ مِنْ لَحْمِي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Your flesh is part of my flesh,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وَدَمُكَ مِنْ دَمِي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your blood is part of my blood,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وَسِلْمُكَ سِلْمِي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your peace is my peace,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وَحَرْبُكَ حَرْبِي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your war is my war,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 err="1"/>
              <a:t>ٱلَّذِي</a:t>
            </a:r>
            <a:r>
              <a:rPr lang="ar-SA" dirty="0"/>
              <a:t> لاَ زَوَالَ لَهُ وَلاَ </a:t>
            </a:r>
            <a:r>
              <a:rPr lang="ar-SA" dirty="0" err="1"/>
              <a:t>ٱضْمِحْلاَلَ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that neither vanishes nor diminishes,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 err="1"/>
              <a:t>وَٱلْإِيمَانُ</a:t>
            </a:r>
            <a:r>
              <a:rPr lang="ar-SA" dirty="0"/>
              <a:t> مُخَالِطٌ لَحْمَكَ وَدَمَكَ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and faith is mixed with your flesh and blood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كَمَا خَالَطَ لَحْمِي وَدَمِي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as same as it is mixed with my flesh and blood.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وَأَنْتَ غَداً عَلَى الْحَوْضِ خَلِيفَتِي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On the morrow, you shall be my vicegerent on the (Divine) Pond.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وَأَنْتَ تَقْضِي دَيْنِي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also settle my debts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وَتُنْجِزُ عِدَاتِي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and fulfill my commitments.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وَشِيعَتُكَ عَلٰى مَنَابِرَ مِنْ نُورٍ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Your </a:t>
            </a:r>
            <a:r>
              <a:rPr lang="en-US" dirty="0" err="1"/>
              <a:t>Shi`ah</a:t>
            </a:r>
            <a:r>
              <a:rPr lang="en-US" dirty="0"/>
              <a:t> (i.e. adherents) shall be on pulpits of light,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مُبْيَضَّةً وُجُوهُهُمْ حَوْلِي فِي </a:t>
            </a:r>
            <a:r>
              <a:rPr lang="ar-SA" dirty="0" err="1"/>
              <a:t>ٱلْجَنَّةِ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white-faced, around me in Paradise.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وَهُمْ جِيرَانِي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They are my neighbors (therein).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وَلَوْلاَ أَنْتَ يَا عَلِيُّ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Were it not for you `Ali,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لَمْ يُعْرَفِ </a:t>
            </a:r>
            <a:r>
              <a:rPr lang="ar-SA" dirty="0" err="1"/>
              <a:t>ٱلْمُؤْمِنُونَ</a:t>
            </a:r>
            <a:r>
              <a:rPr lang="ar-SA" dirty="0"/>
              <a:t> بَعْدِي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true believers would not be recognized after me.”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بَعْدَ انْ شَرَطْتَ عَلَيْهِمُ </a:t>
            </a:r>
            <a:r>
              <a:rPr lang="ar-SA" dirty="0" err="1"/>
              <a:t>ٱلزُّهْدَ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after You had already stipulated on them to renounce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وَكَانَ بَعْدَهُ هُدًى مِنَ </a:t>
            </a:r>
            <a:r>
              <a:rPr lang="ar-SA" dirty="0" err="1"/>
              <a:t>ٱلضَّلاَلِ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Hence, he (i.e. `Ali), after the Prophet, was true guidance against straying off,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وَنُوراً مِنَ </a:t>
            </a:r>
            <a:r>
              <a:rPr lang="ar-SA" dirty="0" err="1"/>
              <a:t>ٱلْعَمٰى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light against blindness,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وَحَبْلَ </a:t>
            </a:r>
            <a:r>
              <a:rPr lang="ar-SA" dirty="0" err="1"/>
              <a:t>ٱللّٰهِ</a:t>
            </a:r>
            <a:r>
              <a:rPr lang="ar-SA" dirty="0"/>
              <a:t> </a:t>
            </a:r>
            <a:r>
              <a:rPr lang="ar-SA" dirty="0" err="1"/>
              <a:t>ٱلْمَتِينَ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firmest rope of Allah,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وَصِرَاطَهُ </a:t>
            </a:r>
            <a:r>
              <a:rPr lang="ar-SA" dirty="0" err="1"/>
              <a:t>ٱلْمُسْتَقِيمَ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His straight path.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لاَ يُسْبَقُ بِقَرَابَةٍ فِي رَحِمٍ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None would precede him in blood relation (with the Prophet)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وَلاَ بِسَابِقَةٍ فِي دِينٍ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or any priority in a religious affair,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وَلاَ يُلْحَقُ فِي مَنْقَبَةٍ مِنْ مَنَاقِبِهِ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none would ever match him in any item of virtue.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يَحْذُو حَذْوَ </a:t>
            </a:r>
            <a:r>
              <a:rPr lang="ar-SA" dirty="0" err="1"/>
              <a:t>ٱلرَّسُولِ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He patterned after the Messenger,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صَلَّى </a:t>
            </a:r>
            <a:r>
              <a:rPr lang="ar-SA" dirty="0" err="1"/>
              <a:t>ٱللّٰهُ</a:t>
            </a:r>
            <a:r>
              <a:rPr lang="ar-SA" dirty="0"/>
              <a:t> عَلَيْهِمَا </a:t>
            </a:r>
            <a:r>
              <a:rPr lang="ar-SA" dirty="0" err="1"/>
              <a:t>وَآلِهِمَا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may Allah’s blessings be upon both of them and their Household.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وَيُقَاتِلُ عَلَى </a:t>
            </a:r>
            <a:r>
              <a:rPr lang="ar-SA" dirty="0" err="1"/>
              <a:t>ٱلتَّأْوِيلِ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He fought for the sake of true interpretation (of the Qur'an).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فِي دَرَجَاتِ </a:t>
            </a:r>
            <a:r>
              <a:rPr lang="ar-SA" dirty="0" err="1"/>
              <a:t>هٰذِهِ</a:t>
            </a:r>
            <a:r>
              <a:rPr lang="ar-SA" dirty="0"/>
              <a:t> </a:t>
            </a:r>
            <a:r>
              <a:rPr lang="ar-SA" dirty="0" err="1"/>
              <a:t>ٱلدُّنْيَا</a:t>
            </a:r>
            <a:r>
              <a:rPr lang="ar-SA" dirty="0"/>
              <a:t> </a:t>
            </a:r>
            <a:r>
              <a:rPr lang="ar-SA" dirty="0" err="1"/>
              <a:t>ٱلدَّنِيَّةِ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all the ranks of this lowly world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وَلاَ تَأْخُذُهُ فِي </a:t>
            </a:r>
            <a:r>
              <a:rPr lang="ar-SA" dirty="0" err="1"/>
              <a:t>ٱللّٰهِ</a:t>
            </a:r>
            <a:r>
              <a:rPr lang="ar-SA" dirty="0"/>
              <a:t> لَوْمَةُ لاَئِمٍ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blame of any blamer would never stop him from doing anything for the sake of Allah.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قَدْ وَتَرَ فِيهِ صَنَادِيدَ </a:t>
            </a:r>
            <a:r>
              <a:rPr lang="ar-SA" dirty="0" err="1"/>
              <a:t>ٱلْعَرَبِ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He thus exterminated the villains of the Arabs,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وَقَتَلَ أَبْطَالَهُمْ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killed their heroes,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وَنَاوَشَ [نَاهَشَ‏] ذُؤْبَانَهُمْ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eradicated their ferocious fighters.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فَأَوْدَعَ قُلُوبَهُمْ أَحْقَاداً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He therefore filled in their hearts with malice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بَدْرِيَّةً </a:t>
            </a:r>
            <a:r>
              <a:rPr lang="ar-SA" dirty="0" err="1"/>
              <a:t>وَخَيْبَرِيَّةً</a:t>
            </a:r>
            <a:r>
              <a:rPr lang="ar-SA" dirty="0"/>
              <a:t> </a:t>
            </a:r>
            <a:r>
              <a:rPr lang="ar-SA" dirty="0" err="1"/>
              <a:t>وَحُنَيْنِيَّةً</a:t>
            </a:r>
            <a:r>
              <a:rPr lang="ar-SA" dirty="0"/>
              <a:t> وَغَيْرَهُنَّ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from the battles of </a:t>
            </a:r>
            <a:r>
              <a:rPr lang="en-US" dirty="0" err="1"/>
              <a:t>Badr</a:t>
            </a:r>
            <a:r>
              <a:rPr lang="en-US" dirty="0"/>
              <a:t>, </a:t>
            </a:r>
            <a:r>
              <a:rPr lang="en-US" dirty="0" err="1"/>
              <a:t>Khaybar</a:t>
            </a:r>
            <a:r>
              <a:rPr lang="en-US" dirty="0"/>
              <a:t>, and </a:t>
            </a:r>
            <a:r>
              <a:rPr lang="en-US" dirty="0" err="1"/>
              <a:t>Hunayn</a:t>
            </a:r>
            <a:r>
              <a:rPr lang="en-US" dirty="0"/>
              <a:t> as well as others.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فَأَضَبَّتْ [فَأَصَنَّتْ‏] [فَأَصَنَ‏] عَلٰى عَدَاوَتِهِ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Therefore, they clang inseparably to opposing him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وَأَكَبَّتْ عَلٰى مُنَابَذَتِهِ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attached upon dissenting him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حَتّٰى قَتَلَ </a:t>
            </a:r>
            <a:r>
              <a:rPr lang="ar-SA" dirty="0" err="1"/>
              <a:t>ٱلنَّاكِثِينَ</a:t>
            </a:r>
            <a:r>
              <a:rPr lang="ar-SA" dirty="0"/>
              <a:t> </a:t>
            </a:r>
            <a:r>
              <a:rPr lang="ar-SA" dirty="0" err="1"/>
              <a:t>وَٱلْقَاسِطِينَ</a:t>
            </a:r>
            <a:r>
              <a:rPr lang="ar-SA" dirty="0"/>
              <a:t> </a:t>
            </a:r>
            <a:r>
              <a:rPr lang="ar-SA" dirty="0" err="1"/>
              <a:t>وَٱلْمَارِقِينَ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until he had to kill the preachers, the unjust, and the apostates.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وَلَمَّا قَضٰى نَحْبَهُ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When he passed away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وَزُخْرُفِهَا وَزِبْرِجِهَا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along with all of its embellishments and ornaments,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وَقَتَلَهُ أَشْقَى [</a:t>
            </a:r>
            <a:r>
              <a:rPr lang="ar-SA" dirty="0" err="1"/>
              <a:t>الْاَشْقِيَاءِ</a:t>
            </a:r>
            <a:r>
              <a:rPr lang="ar-SA" dirty="0"/>
              <a:t> مِنَ </a:t>
            </a:r>
            <a:r>
              <a:rPr lang="ar-SA" dirty="0" err="1"/>
              <a:t>الْاَوَّلِينَ</a:t>
            </a:r>
            <a:r>
              <a:rPr lang="ar-SA" dirty="0"/>
              <a:t> وَ]</a:t>
            </a:r>
            <a:r>
              <a:rPr lang="ar-SA" dirty="0" err="1"/>
              <a:t>ٱلْآخِرِينَ</a:t>
            </a:r>
            <a:br>
              <a:rPr lang="ar-SA" dirty="0"/>
            </a:br>
            <a:r>
              <a:rPr lang="ar-SA" dirty="0"/>
              <a:t>يَتْبَعُ أَشْقَى </a:t>
            </a:r>
            <a:r>
              <a:rPr lang="ar-SA" dirty="0" err="1"/>
              <a:t>ٱلْأَوَّلِينَ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he was killed by the most miserable of all of the late generations who will be attached to the most miserable of the past generations,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لَمْ يُمْتَثَلْ أَمْرُ رَسُولِ </a:t>
            </a:r>
            <a:r>
              <a:rPr lang="ar-SA" dirty="0" err="1"/>
              <a:t>ٱللّٰهِ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decree of Allah’s Messenger,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صَلَّى </a:t>
            </a:r>
            <a:r>
              <a:rPr lang="ar-SA" dirty="0" err="1"/>
              <a:t>ٱللّٰهُ</a:t>
            </a:r>
            <a:r>
              <a:rPr lang="ar-SA" dirty="0"/>
              <a:t> عَلَيْهِ </a:t>
            </a:r>
            <a:r>
              <a:rPr lang="ar-SA" dirty="0" err="1"/>
              <a:t>وَآلِهِ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may Allah bless him and his Household,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فِي </a:t>
            </a:r>
            <a:r>
              <a:rPr lang="ar-SA" dirty="0" err="1"/>
              <a:t>ٱلْهَادِينَ</a:t>
            </a:r>
            <a:r>
              <a:rPr lang="ar-SA" dirty="0"/>
              <a:t> بَعْدَ </a:t>
            </a:r>
            <a:r>
              <a:rPr lang="ar-SA" dirty="0" err="1"/>
              <a:t>ٱلْهَادِينَ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about the leadership of the successive guiding ones was not carried out;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 err="1"/>
              <a:t>وَٱلْأُمَّةُ</a:t>
            </a:r>
            <a:r>
              <a:rPr lang="ar-SA" dirty="0"/>
              <a:t> مُصِرَّةٌ عَلٰى مَقْتِهِ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rather, the people insisted on detesting him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مُجْتَمِعَةٌ عَلٰى قَطِيعَةِ رَحِمِهِ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agreed unanimously on rupturing their relations with him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وَإِقْصَاءِ وُلْدِهِ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moving away his descendants (from leadership),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إِلاَّ </a:t>
            </a:r>
            <a:r>
              <a:rPr lang="ar-SA" dirty="0" err="1"/>
              <a:t>ٱلْقَلِيلَ</a:t>
            </a:r>
            <a:r>
              <a:rPr lang="ar-SA" dirty="0"/>
              <a:t> مِمَّنْ وَفٰى لِرِعَايَةِ </a:t>
            </a:r>
            <a:r>
              <a:rPr lang="ar-SA" dirty="0" err="1"/>
              <a:t>ٱلْحَقِّ</a:t>
            </a:r>
            <a:r>
              <a:rPr lang="ar-SA" dirty="0"/>
              <a:t> فِيهِمْ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except for a few ones who fulfilled the duty of observing their rights.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فَقُتِلَ مَنْ قُتِلَ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Many (of `Ali’s descendants) were therefore slain,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وَسُبِيَ مَنْ سُبِيَ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many others were taken as captives,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 err="1"/>
              <a:t>فَشَرَطُوٱ</a:t>
            </a:r>
            <a:r>
              <a:rPr lang="ar-SA" dirty="0"/>
              <a:t> لَكَ </a:t>
            </a:r>
            <a:r>
              <a:rPr lang="ar-SA" dirty="0" err="1"/>
              <a:t>ذٰلِكَ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they accepted this stipulation.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وَأُقْصِيَ مَنْ أُقْصِيَ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many others were banished.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وَجَرَى </a:t>
            </a:r>
            <a:r>
              <a:rPr lang="ar-SA" dirty="0" err="1"/>
              <a:t>ٱلْقَضَاءُ</a:t>
            </a:r>
            <a:r>
              <a:rPr lang="ar-SA" dirty="0"/>
              <a:t> لَهُمْ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Decrees were thus applied to them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بِمَا يُرْجٰى لَهُ حُسْنُ </a:t>
            </a:r>
            <a:r>
              <a:rPr lang="ar-SA" dirty="0" err="1"/>
              <a:t>ٱلْمَثُوبَةِ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 a form expected to grant them excellent reward for that.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إِذْ كَانَتِ </a:t>
            </a:r>
            <a:r>
              <a:rPr lang="ar-SA" dirty="0" err="1"/>
              <a:t>ٱلْأَرْضُ</a:t>
            </a:r>
            <a:r>
              <a:rPr lang="ar-SA" dirty="0"/>
              <a:t> لِلّٰهِ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Verily, the earth is Allah’s;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يُورِثُهَا مَنْ يَشَاءُ مِنْ عِبَادِهِ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He gives it in inheritance to whomever of His servants that He wishes;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 err="1"/>
              <a:t>وَٱلْعَاقِبَةُ</a:t>
            </a:r>
            <a:r>
              <a:rPr lang="ar-SA" dirty="0"/>
              <a:t> لِلْمُتَّقِينَ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the end result shall be for the pious.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وَسُبْحَانَ رَبِّنَا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All glory be to our Lord.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إِنْ كَانَ وَعْدُ رَبِّنَا لَمَفْعُولاَ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Most certainly, the promise of our Lord shall come to pass.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وَلَنْ يُخْلِفَ </a:t>
            </a:r>
            <a:r>
              <a:rPr lang="ar-SA" dirty="0" err="1"/>
              <a:t>ٱللّٰهُ</a:t>
            </a:r>
            <a:r>
              <a:rPr lang="ar-SA" dirty="0"/>
              <a:t> وَعْدَهُ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Allah shall never fail to fulfill His promise.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وَهُوَ </a:t>
            </a:r>
            <a:r>
              <a:rPr lang="ar-SA" dirty="0" err="1"/>
              <a:t>ٱلْعَزِيزُ</a:t>
            </a:r>
            <a:r>
              <a:rPr lang="ar-SA" dirty="0"/>
              <a:t> </a:t>
            </a:r>
            <a:r>
              <a:rPr lang="ar-SA" dirty="0" err="1"/>
              <a:t>ٱلْحَكِيمُ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He is the Almighty, the All-wise.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وَعَلِمْتَ مِنْهُمُ </a:t>
            </a:r>
            <a:r>
              <a:rPr lang="ar-SA" dirty="0" err="1"/>
              <a:t>ٱلْوَفَاءَ</a:t>
            </a:r>
            <a:r>
              <a:rPr lang="ar-SA" dirty="0"/>
              <a:t> بِهِ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As You knew that they would fulfill this stipulation,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فَعَلَى </a:t>
            </a:r>
            <a:r>
              <a:rPr lang="ar-SA" dirty="0" err="1"/>
              <a:t>ٱلْأَطَائِبِ</a:t>
            </a:r>
            <a:r>
              <a:rPr lang="ar-SA" dirty="0"/>
              <a:t> مِنْ أَهْلِ بَيْتِ مُحَمَّدٍ وَعَلِيٍّ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For the immaculate ones from the household of Muhammad and `Ali,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صَلَّى </a:t>
            </a:r>
            <a:r>
              <a:rPr lang="ar-SA" dirty="0" err="1"/>
              <a:t>ٱللّٰهُ</a:t>
            </a:r>
            <a:r>
              <a:rPr lang="ar-SA" dirty="0"/>
              <a:t> عَلَيْهِمَا </a:t>
            </a:r>
            <a:r>
              <a:rPr lang="ar-SA" dirty="0" err="1"/>
              <a:t>وَآلِهِمَا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may Allah bless both of them and their household,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 err="1"/>
              <a:t>فَلْيَبْكِ</a:t>
            </a:r>
            <a:r>
              <a:rPr lang="ar-SA" dirty="0"/>
              <a:t> </a:t>
            </a:r>
            <a:r>
              <a:rPr lang="ar-SA" dirty="0" err="1"/>
              <a:t>ٱلْبَاكُونَ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let weepers weep.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وَإِيَّاهُمْ فَلْيَنْدُبِ </a:t>
            </a:r>
            <a:r>
              <a:rPr lang="ar-SA" dirty="0" err="1"/>
              <a:t>ٱلنَّادِبُونَ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For them too, let lamenters lament.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وَلِمِثْلِهِمْ فَلْتُذْرَفِ [فَلْتَدُرَّ] </a:t>
            </a:r>
            <a:r>
              <a:rPr lang="ar-SA" dirty="0" err="1"/>
              <a:t>ٱلدُّمُوعُ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For the like of them, let tears be shed,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وَلْيَصْرُخِ </a:t>
            </a:r>
            <a:r>
              <a:rPr lang="ar-SA" dirty="0" err="1"/>
              <a:t>ٱلصَّارِخُونَ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screamers scream,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وَيَضِجُّ [يَضِجَ‏] </a:t>
            </a:r>
            <a:r>
              <a:rPr lang="ar-SA" dirty="0" err="1"/>
              <a:t>ٱلضَّاجُّونَ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yellers yell,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وَيَعِجُّ [يَعِجَ‏] </a:t>
            </a:r>
            <a:r>
              <a:rPr lang="ar-SA" dirty="0" err="1"/>
              <a:t>ٱلْعَاجُّوَنَ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wailers wail.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أَيْنَ </a:t>
            </a:r>
            <a:r>
              <a:rPr lang="ar-SA" dirty="0" err="1"/>
              <a:t>ٱلْحَسَنُ</a:t>
            </a:r>
            <a:r>
              <a:rPr lang="ar-SA" dirty="0"/>
              <a:t> أَيْنَ </a:t>
            </a:r>
            <a:r>
              <a:rPr lang="ar-SA" dirty="0" err="1"/>
              <a:t>ٱلْحُسَيْنُ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Where is al-</a:t>
            </a:r>
            <a:r>
              <a:rPr lang="en-US" dirty="0" err="1"/>
              <a:t>Hasan</a:t>
            </a:r>
            <a:r>
              <a:rPr lang="en-US" dirty="0"/>
              <a:t>? Where is al-</a:t>
            </a:r>
            <a:r>
              <a:rPr lang="en-US" dirty="0" err="1"/>
              <a:t>Husayn</a:t>
            </a:r>
            <a:r>
              <a:rPr lang="en-US" dirty="0"/>
              <a:t>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أَيْنَ ابْنَاءُ </a:t>
            </a:r>
            <a:r>
              <a:rPr lang="ar-SA" dirty="0" err="1"/>
              <a:t>ٱلْحُسَيْنِ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Where are the sons of al-</a:t>
            </a:r>
            <a:r>
              <a:rPr lang="en-US" dirty="0" err="1"/>
              <a:t>Husayn</a:t>
            </a:r>
            <a:r>
              <a:rPr lang="en-US" dirty="0"/>
              <a:t>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فَقَبِلْتَهُمْ وَقَرَّبْتَهُمْ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accepted and drew them near to You.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صَالِحٌ بَعْدَ صَالِحٍ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virtuous one after another,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وَصَادِقٌ بَعْدَ صَادِقٍ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a veracious one after another?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أَيْنَ </a:t>
            </a:r>
            <a:r>
              <a:rPr lang="ar-SA" dirty="0" err="1"/>
              <a:t>ٱلسَّبِيلُ</a:t>
            </a:r>
            <a:r>
              <a:rPr lang="ar-SA" dirty="0"/>
              <a:t> بَعْدَ </a:t>
            </a:r>
            <a:r>
              <a:rPr lang="ar-SA" dirty="0" err="1"/>
              <a:t>ٱلسَّبِيلِ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Where is the course (to Allah) after a course?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أَيْنَ </a:t>
            </a:r>
            <a:r>
              <a:rPr lang="ar-SA" dirty="0" err="1"/>
              <a:t>ٱلْخِيَرَةُ</a:t>
            </a:r>
            <a:r>
              <a:rPr lang="ar-SA" dirty="0"/>
              <a:t> بَعْدَ </a:t>
            </a:r>
            <a:r>
              <a:rPr lang="ar-SA" dirty="0" err="1"/>
              <a:t>ٱلْخِيَرَةِ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Where is the best after the best?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أَيْنَ </a:t>
            </a:r>
            <a:r>
              <a:rPr lang="ar-SA" dirty="0" err="1"/>
              <a:t>ٱلشُّمُوسُ</a:t>
            </a:r>
            <a:r>
              <a:rPr lang="ar-SA" dirty="0"/>
              <a:t> </a:t>
            </a:r>
            <a:r>
              <a:rPr lang="ar-SA" dirty="0" err="1"/>
              <a:t>ٱلطَّالِعَةُ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Where are the rising suns?</a:t>
            </a:r>
          </a:p>
        </p:txBody>
      </p:sp>
      <p:sp>
        <p:nvSpPr>
          <p:cNvPr id="16" name="Subtitle 4">
            <a:extLst>
              <a:ext uri="{FF2B5EF4-FFF2-40B4-BE49-F238E27FC236}">
                <a16:creationId xmlns:a16="http://schemas.microsoft.com/office/drawing/2014/main" id="{E3DFD314-DDB6-56BF-27C0-5A1110551F55}"/>
              </a:ext>
            </a:extLst>
          </p:cNvPr>
          <p:cNvSpPr txBox="1">
            <a:spLocks/>
          </p:cNvSpPr>
          <p:nvPr/>
        </p:nvSpPr>
        <p:spPr bwMode="auto">
          <a:xfrm>
            <a:off x="2171700" y="4495802"/>
            <a:ext cx="78486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rgbClr val="000066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32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  <a:cs typeface="+mn-cs"/>
              </a:defRPr>
            </a:lvl9pPr>
          </a:lstStyle>
          <a:p>
            <a:r>
              <a:rPr lang="en-US" kern="0"/>
              <a:t>Where are the rising suns?</a:t>
            </a:r>
            <a:endParaRPr lang="en-US" kern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أَيْنَ </a:t>
            </a:r>
            <a:r>
              <a:rPr lang="ar-SA" dirty="0" err="1"/>
              <a:t>ٱلْأَقْمَارُ</a:t>
            </a:r>
            <a:r>
              <a:rPr lang="ar-SA" dirty="0"/>
              <a:t> </a:t>
            </a:r>
            <a:r>
              <a:rPr lang="ar-SA" dirty="0" err="1"/>
              <a:t>ٱلْمُنِيرَةُ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Where are the shining moons?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أَيْنَ </a:t>
            </a:r>
            <a:r>
              <a:rPr lang="ar-SA" dirty="0" err="1"/>
              <a:t>ٱلْأَنْجُمُ</a:t>
            </a:r>
            <a:r>
              <a:rPr lang="ar-SA" dirty="0"/>
              <a:t> </a:t>
            </a:r>
            <a:r>
              <a:rPr lang="ar-SA" dirty="0" err="1"/>
              <a:t>ٱلزَّاهِرَةُ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Where are the brilliant stars?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أَيْنَ أَعْلاَمُ </a:t>
            </a:r>
            <a:r>
              <a:rPr lang="ar-SA" dirty="0" err="1"/>
              <a:t>ٱلدِّينِ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Where are the authorities of the religion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وَقَوَاعِدُ </a:t>
            </a:r>
            <a:r>
              <a:rPr lang="ar-SA" dirty="0" err="1"/>
              <a:t>ٱلْعِلْمِ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the foundations of knowledge?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أَيْنَ بَقِيَّةُ </a:t>
            </a:r>
            <a:r>
              <a:rPr lang="ar-SA" dirty="0" err="1"/>
              <a:t>ٱللّٰهِ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Where is the left by Allah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وَقَدَّمْتَ لَهُمُ </a:t>
            </a:r>
            <a:r>
              <a:rPr lang="ar-SA" dirty="0" err="1"/>
              <a:t>ٱلذِّكْرَ</a:t>
            </a:r>
            <a:r>
              <a:rPr lang="ar-SA" dirty="0"/>
              <a:t> </a:t>
            </a:r>
            <a:r>
              <a:rPr lang="ar-SA" dirty="0" err="1"/>
              <a:t>ٱلْعَلِيَّ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thus provided them with sublime mention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 err="1"/>
              <a:t>ٱلَّتِي</a:t>
            </a:r>
            <a:r>
              <a:rPr lang="ar-SA" dirty="0"/>
              <a:t> لاَ تَخْلُو مِنَ </a:t>
            </a:r>
            <a:r>
              <a:rPr lang="ar-SA" dirty="0" err="1"/>
              <a:t>ٱلْعِتْرَةِ</a:t>
            </a:r>
            <a:r>
              <a:rPr lang="ar-SA" dirty="0"/>
              <a:t> </a:t>
            </a:r>
            <a:r>
              <a:rPr lang="ar-SA" dirty="0" err="1"/>
              <a:t>ٱلْهَادِيةِ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that is always represented by individuals from the guiding (Prophetic) offspring?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أَيْنَ </a:t>
            </a:r>
            <a:r>
              <a:rPr lang="ar-SA" dirty="0" err="1"/>
              <a:t>ٱلْمُعَدُّ</a:t>
            </a:r>
            <a:r>
              <a:rPr lang="ar-SA" dirty="0"/>
              <a:t> لِقَطْعِ دَابِرِ </a:t>
            </a:r>
            <a:r>
              <a:rPr lang="ar-SA" dirty="0" err="1"/>
              <a:t>ٱلظَّلَمَةِ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Where is the one prepared for cutting off the roots of the wrongdoers?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أَيْنَ </a:t>
            </a:r>
            <a:r>
              <a:rPr lang="ar-SA" dirty="0" err="1"/>
              <a:t>ٱلْمُنْتَظَرُ</a:t>
            </a:r>
            <a:r>
              <a:rPr lang="ar-SA" dirty="0"/>
              <a:t> لِإِقَامَةِ </a:t>
            </a:r>
            <a:r>
              <a:rPr lang="ar-SA" dirty="0" err="1"/>
              <a:t>ٱلْأَمْتِ</a:t>
            </a:r>
            <a:r>
              <a:rPr lang="ar-SA" dirty="0"/>
              <a:t> </a:t>
            </a:r>
            <a:r>
              <a:rPr lang="ar-SA" dirty="0" err="1"/>
              <a:t>وَٱلْعِوَجِ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Where is the one awaited for mending every unevenness and crookedness?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أَيْنَ </a:t>
            </a:r>
            <a:r>
              <a:rPr lang="ar-SA" dirty="0" err="1"/>
              <a:t>ٱلْمُرْتَجٰى</a:t>
            </a:r>
            <a:r>
              <a:rPr lang="ar-SA" dirty="0"/>
              <a:t> لِإِزَالَةِ </a:t>
            </a:r>
            <a:r>
              <a:rPr lang="ar-SA" dirty="0" err="1"/>
              <a:t>ٱلْجَوْرِ</a:t>
            </a:r>
            <a:r>
              <a:rPr lang="ar-SA" dirty="0"/>
              <a:t> </a:t>
            </a:r>
            <a:r>
              <a:rPr lang="ar-SA" dirty="0" err="1"/>
              <a:t>وَٱلْعُدْوَانِ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Where is the one hoped for removing oppression and aggression?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أَيْنَ </a:t>
            </a:r>
            <a:r>
              <a:rPr lang="ar-SA" dirty="0" err="1"/>
              <a:t>ٱلْمُدَّخَرُ</a:t>
            </a:r>
            <a:r>
              <a:rPr lang="ar-SA" dirty="0"/>
              <a:t> لِتَجْدِيدِ </a:t>
            </a:r>
            <a:r>
              <a:rPr lang="ar-SA" dirty="0" err="1"/>
              <a:t>ٱلْفَرَائِضِ</a:t>
            </a:r>
            <a:r>
              <a:rPr lang="ar-SA" dirty="0"/>
              <a:t> </a:t>
            </a:r>
            <a:r>
              <a:rPr lang="ar-SA" dirty="0" err="1"/>
              <a:t>وَٱلسُّنَنِ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Where is the one spared for refreshing the duties and traditions?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أَيْنَ </a:t>
            </a:r>
            <a:r>
              <a:rPr lang="ar-SA" dirty="0" err="1"/>
              <a:t>ٱلْمُتَخَيَّرُ</a:t>
            </a:r>
            <a:r>
              <a:rPr lang="ar-SA" dirty="0"/>
              <a:t> [الْمُتَّخَذُ] لِإِعَادَةِ </a:t>
            </a:r>
            <a:r>
              <a:rPr lang="ar-SA" dirty="0" err="1"/>
              <a:t>ٱلْمِلَّةِ</a:t>
            </a:r>
            <a:r>
              <a:rPr lang="ar-SA" dirty="0"/>
              <a:t> </a:t>
            </a:r>
            <a:r>
              <a:rPr lang="ar-SA" dirty="0" err="1"/>
              <a:t>وَٱلشَّرِيعَةِ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Where is the one chosen for restoring the faith and the code of law?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أَيْنَ </a:t>
            </a:r>
            <a:r>
              <a:rPr lang="ar-SA" dirty="0" err="1"/>
              <a:t>ٱلْمُؤَمَّلُ</a:t>
            </a:r>
            <a:r>
              <a:rPr lang="ar-SA" dirty="0"/>
              <a:t> لِإِحْيَاءِ </a:t>
            </a:r>
            <a:r>
              <a:rPr lang="ar-SA" dirty="0" err="1"/>
              <a:t>ٱلْكِتَابِ</a:t>
            </a:r>
            <a:r>
              <a:rPr lang="ar-SA" dirty="0"/>
              <a:t> وَحُدُودِهِ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Where is the one expected to restore to life the Book and its provisions?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أَيْنَ مُحْيِي مَعَالِمِ </a:t>
            </a:r>
            <a:r>
              <a:rPr lang="ar-SA" dirty="0" err="1"/>
              <a:t>ٱلدِّينِ</a:t>
            </a:r>
            <a:r>
              <a:rPr lang="ar-SA" dirty="0"/>
              <a:t> وَاهْلِهِ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Where is the reviver of the elements of the religion and its people?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أَيْنَ قَاصِمُ شَوْكَةِ </a:t>
            </a:r>
            <a:r>
              <a:rPr lang="ar-SA" dirty="0" err="1"/>
              <a:t>ٱلْمُعْتَدِينَ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Where is the one shattering the arms of the aggressors?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أَيْنَ هَادِمُ أَبْنِيَةِ </a:t>
            </a:r>
            <a:r>
              <a:rPr lang="ar-SA" dirty="0" err="1"/>
              <a:t>ٱلشِّرْكِ</a:t>
            </a:r>
            <a:r>
              <a:rPr lang="ar-SA" dirty="0"/>
              <a:t> </a:t>
            </a:r>
            <a:r>
              <a:rPr lang="ar-SA" dirty="0" err="1"/>
              <a:t>وَٱلنِّفَاقِ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Where is the one demolishing the edifices of polytheism and hypocrisy?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أَللّٰهُمَّ صَلِّ عَلٰى مُحَمَّدٍ وَآلِ مُحَمَّدٍ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O' </a:t>
            </a:r>
            <a:r>
              <a:rPr lang="en-US" dirty="0" err="1"/>
              <a:t>Alláh</a:t>
            </a:r>
            <a:r>
              <a:rPr lang="en-US" dirty="0"/>
              <a:t> send Your blessings on Muhammad</a:t>
            </a:r>
          </a:p>
          <a:p>
            <a:r>
              <a:rPr lang="en-US" dirty="0"/>
              <a:t>and the family of Muhammad.</a:t>
            </a:r>
          </a:p>
        </p:txBody>
      </p:sp>
    </p:spTree>
    <p:extLst>
      <p:ext uri="{BB962C8B-B14F-4D97-AF65-F5344CB8AC3E}">
        <p14:creationId xmlns:p14="http://schemas.microsoft.com/office/powerpoint/2010/main" val="2707577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 err="1"/>
              <a:t>وَٱلثَّنَاءَ</a:t>
            </a:r>
            <a:r>
              <a:rPr lang="ar-SA" dirty="0"/>
              <a:t> </a:t>
            </a:r>
            <a:r>
              <a:rPr lang="ar-SA" dirty="0" err="1"/>
              <a:t>ٱلْجَلِيَّ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obvious approval,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أَيْنَ مُبِيدُ أَهْلِ </a:t>
            </a:r>
            <a:r>
              <a:rPr lang="ar-SA" dirty="0" err="1"/>
              <a:t>ٱلْفُسُوقِ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Where is the one annihilating the people of wickedness,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 err="1"/>
              <a:t>وَٱلْعِصْيَانِ</a:t>
            </a:r>
            <a:r>
              <a:rPr lang="ar-SA" dirty="0"/>
              <a:t> </a:t>
            </a:r>
            <a:r>
              <a:rPr lang="ar-SA" dirty="0" err="1"/>
              <a:t>وَٱلطُّغْيَانِ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disobedience, and tyranny?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أَيْنَ حَاصِدُ فُرُوعِ </a:t>
            </a:r>
            <a:r>
              <a:rPr lang="ar-SA" dirty="0" err="1"/>
              <a:t>ٱلْغَيِّ</a:t>
            </a:r>
            <a:r>
              <a:rPr lang="ar-SA" dirty="0"/>
              <a:t> </a:t>
            </a:r>
            <a:r>
              <a:rPr lang="ar-SA" dirty="0" err="1"/>
              <a:t>وَٱلشِّقَاقِ</a:t>
            </a:r>
            <a:r>
              <a:rPr lang="ar-SA" dirty="0"/>
              <a:t> [النِّفَاقِ‏]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Where is the one uprooting the branches of error and insurgence?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أَيْنَ طَامِسُ آثَارِ </a:t>
            </a:r>
            <a:r>
              <a:rPr lang="ar-SA" dirty="0" err="1"/>
              <a:t>ٱلزَّيْغِ</a:t>
            </a:r>
            <a:r>
              <a:rPr lang="ar-SA" dirty="0"/>
              <a:t> </a:t>
            </a:r>
            <a:r>
              <a:rPr lang="ar-SA" dirty="0" err="1"/>
              <a:t>وَٱلْأَهْوَاءِ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Where is the one effacing the traces of evasiveness and personal desires?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أَيْنَ قَاطِعُ حَبَائِلِ </a:t>
            </a:r>
            <a:r>
              <a:rPr lang="ar-SA" dirty="0" err="1"/>
              <a:t>ٱلْكِذْبِ</a:t>
            </a:r>
            <a:r>
              <a:rPr lang="ar-SA" dirty="0"/>
              <a:t> [الْكَذِبِ‏] </a:t>
            </a:r>
            <a:r>
              <a:rPr lang="ar-SA" dirty="0" err="1"/>
              <a:t>وَٱلْأِفْتِرَاءِ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Where is the one severing the ropes of fabrication and forgery?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أَيْنَ مُبِيدُ </a:t>
            </a:r>
            <a:r>
              <a:rPr lang="ar-SA" dirty="0" err="1"/>
              <a:t>ٱلْعُتَاةِ</a:t>
            </a:r>
            <a:r>
              <a:rPr lang="ar-SA" dirty="0"/>
              <a:t> </a:t>
            </a:r>
            <a:r>
              <a:rPr lang="ar-SA" dirty="0" err="1"/>
              <a:t>وَٱلْمَرَدَةِ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Where is the one terminating the insolent defiant and persistent rebels?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أَيْنَ مُسْتَأْصِلُ أَهْلِ </a:t>
            </a:r>
            <a:r>
              <a:rPr lang="ar-SA" dirty="0" err="1"/>
              <a:t>ٱلْعِنَادِ</a:t>
            </a:r>
            <a:r>
              <a:rPr lang="ar-SA" dirty="0"/>
              <a:t> </a:t>
            </a:r>
            <a:r>
              <a:rPr lang="ar-SA" dirty="0" err="1"/>
              <a:t>وَٱلتَّضْلِيلِ</a:t>
            </a:r>
            <a:r>
              <a:rPr lang="ar-SA" dirty="0"/>
              <a:t> </a:t>
            </a:r>
            <a:r>
              <a:rPr lang="ar-SA" dirty="0" err="1"/>
              <a:t>وَٱلْإِلْحَادِ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Where is the one tearing up the people of obstinacy, misleading, and atheism?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أَيْنَ مُعِزُّ </a:t>
            </a:r>
            <a:r>
              <a:rPr lang="ar-SA" dirty="0" err="1"/>
              <a:t>ٱلْأَوْلِيَاءِ</a:t>
            </a:r>
            <a:r>
              <a:rPr lang="ar-SA" dirty="0"/>
              <a:t> وَمُذِلُّ </a:t>
            </a:r>
            <a:r>
              <a:rPr lang="ar-SA" dirty="0" err="1"/>
              <a:t>ٱلْأَعْدَاءِ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Where is the one ennobling the saints and humiliating the enemies?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أَيْنَ جَامِعُ </a:t>
            </a:r>
            <a:r>
              <a:rPr lang="ar-SA" dirty="0" err="1"/>
              <a:t>ٱلْكَلِمَةِ</a:t>
            </a:r>
            <a:r>
              <a:rPr lang="ar-SA" dirty="0"/>
              <a:t> [الْكَلِمِ‏] عَلَى </a:t>
            </a:r>
            <a:r>
              <a:rPr lang="ar-SA" dirty="0" err="1"/>
              <a:t>ٱلتَّقْوٰى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Where is the one bringing together (all scattered) words to piety?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أَيْنَ بَابُ </a:t>
            </a:r>
            <a:r>
              <a:rPr lang="ar-SA" dirty="0" err="1"/>
              <a:t>ٱللّٰهِ</a:t>
            </a:r>
            <a:r>
              <a:rPr lang="ar-SA" dirty="0"/>
              <a:t> </a:t>
            </a:r>
            <a:r>
              <a:rPr lang="ar-SA" dirty="0" err="1"/>
              <a:t>ٱلَّذِي</a:t>
            </a:r>
            <a:r>
              <a:rPr lang="ar-SA" dirty="0"/>
              <a:t> مِنْهُ يُؤْتٰى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Where is the door of Allah from which brought him close?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وَاهْبَطْتَ عَلَيْهِمْ مَلاَئِكَتَكَ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made Your angels descend to them,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أَيْنَ وَجْهُ </a:t>
            </a:r>
            <a:r>
              <a:rPr lang="ar-SA" dirty="0" err="1"/>
              <a:t>ٱللّٰهِ</a:t>
            </a:r>
            <a:r>
              <a:rPr lang="ar-SA" dirty="0"/>
              <a:t> </a:t>
            </a:r>
            <a:r>
              <a:rPr lang="ar-SA" dirty="0" err="1"/>
              <a:t>ٱلَّذِي</a:t>
            </a:r>
            <a:r>
              <a:rPr lang="ar-SA" dirty="0"/>
              <a:t> إِلَيْهِ يَتَوَجَّهُ </a:t>
            </a:r>
            <a:r>
              <a:rPr lang="ar-SA" dirty="0" err="1"/>
              <a:t>ٱلْأَوْلِيَاءُ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Where is the Face of Allah towards whom the saints turn their faces.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أَيْنَ </a:t>
            </a:r>
            <a:r>
              <a:rPr lang="ar-SA" dirty="0" err="1"/>
              <a:t>ٱلسَّبَبُ</a:t>
            </a:r>
            <a:r>
              <a:rPr lang="ar-SA" dirty="0"/>
              <a:t> </a:t>
            </a:r>
            <a:r>
              <a:rPr lang="ar-SA" dirty="0" err="1"/>
              <a:t>ٱلْمُتَّصِلُ</a:t>
            </a:r>
            <a:r>
              <a:rPr lang="ar-SA" dirty="0"/>
              <a:t> بَيْنَ </a:t>
            </a:r>
            <a:r>
              <a:rPr lang="ar-SA" dirty="0" err="1"/>
              <a:t>ٱلْأَرْضِ</a:t>
            </a:r>
            <a:r>
              <a:rPr lang="ar-SA" dirty="0"/>
              <a:t> </a:t>
            </a:r>
            <a:r>
              <a:rPr lang="ar-SA" dirty="0" err="1"/>
              <a:t>وَٱلسَّمَاءِ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Where is the means of access that is connectedly extended between the earth and the heavens.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أَيْنَ صَاحِبُ يَوْمِ </a:t>
            </a:r>
            <a:r>
              <a:rPr lang="ar-SA" dirty="0" err="1"/>
              <a:t>ٱلْفَتْحِ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Where is the patron of the Conquest Day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وَنَاشِرُ رَايَةِ </a:t>
            </a:r>
            <a:r>
              <a:rPr lang="ar-SA" dirty="0" err="1"/>
              <a:t>ٱلْهُدٰى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the stretcher of the pennon of true guidance?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أَيْنَ مُؤَلِّفُ شَمْلِ </a:t>
            </a:r>
            <a:r>
              <a:rPr lang="ar-SA" dirty="0" err="1"/>
              <a:t>ٱلصَّلاَحِ</a:t>
            </a:r>
            <a:r>
              <a:rPr lang="ar-SA" dirty="0"/>
              <a:t> </a:t>
            </a:r>
            <a:r>
              <a:rPr lang="ar-SA" dirty="0" err="1"/>
              <a:t>وَٱلرِّضَا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Where is the one reunifying the dispersed parts of uprightness and contentment?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أَيْنَ </a:t>
            </a:r>
            <a:r>
              <a:rPr lang="ar-SA" dirty="0" err="1"/>
              <a:t>ٱلطَّالِبُ</a:t>
            </a:r>
            <a:r>
              <a:rPr lang="ar-SA" dirty="0"/>
              <a:t> بِذُحُولِ </a:t>
            </a:r>
            <a:r>
              <a:rPr lang="ar-SA" dirty="0" err="1"/>
              <a:t>ٱلْأَنْبِيَاءِ</a:t>
            </a:r>
            <a:r>
              <a:rPr lang="ar-SA" dirty="0"/>
              <a:t> وَأَبْنَاءِ </a:t>
            </a:r>
            <a:r>
              <a:rPr lang="ar-SA" dirty="0" err="1"/>
              <a:t>ٱلْأَنْبِيَاءِ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Where is the one demanding with the vengeance of the Prophets and their sons?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أَيْنَ </a:t>
            </a:r>
            <a:r>
              <a:rPr lang="ar-SA" dirty="0" err="1"/>
              <a:t>ٱلطَّالِبُ</a:t>
            </a:r>
            <a:r>
              <a:rPr lang="ar-SA" dirty="0"/>
              <a:t> [الْمُطَالِبُ‏] بِدَمِ </a:t>
            </a:r>
            <a:r>
              <a:rPr lang="ar-SA" dirty="0" err="1"/>
              <a:t>ٱلْمَقْتُولِ</a:t>
            </a:r>
            <a:r>
              <a:rPr lang="ar-SA" dirty="0"/>
              <a:t> بِكَرْبَلاَءَ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Where is the one demanding with the blood of the one slain in Karbala'?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أَيْنَ </a:t>
            </a:r>
            <a:r>
              <a:rPr lang="ar-SA" dirty="0" err="1"/>
              <a:t>ٱلْمَنْصُورُ</a:t>
            </a:r>
            <a:r>
              <a:rPr lang="ar-SA" dirty="0"/>
              <a:t> عَلٰى مَنِ </a:t>
            </a:r>
            <a:r>
              <a:rPr lang="ar-SA" dirty="0" err="1"/>
              <a:t>ٱعْتَدٰى</a:t>
            </a:r>
            <a:r>
              <a:rPr lang="ar-SA" dirty="0"/>
              <a:t> عَلَيْهِ </a:t>
            </a:r>
            <a:r>
              <a:rPr lang="ar-SA" dirty="0" err="1"/>
              <a:t>وَٱفْتَرٰى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Where is the one granted aid against whomever transgresses and forges lies against him?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أَيْنَ </a:t>
            </a:r>
            <a:r>
              <a:rPr lang="ar-SA" dirty="0" err="1"/>
              <a:t>ٱلْمُضْطَرُّ</a:t>
            </a:r>
            <a:r>
              <a:rPr lang="ar-SA" dirty="0"/>
              <a:t> </a:t>
            </a:r>
            <a:r>
              <a:rPr lang="ar-SA" dirty="0" err="1"/>
              <a:t>ٱلَّذِي</a:t>
            </a:r>
            <a:r>
              <a:rPr lang="ar-SA" dirty="0"/>
              <a:t> يُجَابُ إِذَا دَعَا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Where is the distressed who is answered when he prays?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أَيْنَ صَدْرُ </a:t>
            </a:r>
            <a:r>
              <a:rPr lang="ar-SA" dirty="0" err="1"/>
              <a:t>ٱلْخَلاَئِقِ</a:t>
            </a:r>
            <a:r>
              <a:rPr lang="ar-SA" dirty="0"/>
              <a:t> [</a:t>
            </a:r>
            <a:r>
              <a:rPr lang="ar-SA" dirty="0" err="1"/>
              <a:t>ٱلْخَلائِفِ</a:t>
            </a:r>
            <a:r>
              <a:rPr lang="ar-SA" dirty="0"/>
              <a:t>‏] ذُو </a:t>
            </a:r>
            <a:r>
              <a:rPr lang="ar-SA" dirty="0" err="1"/>
              <a:t>ٱلْبِرِّ</a:t>
            </a:r>
            <a:r>
              <a:rPr lang="ar-SA" dirty="0"/>
              <a:t> </a:t>
            </a:r>
            <a:r>
              <a:rPr lang="ar-SA" dirty="0" err="1"/>
              <a:t>وَٱلتَّقْوٰى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Where is the forepart of the creatures who enjoys dutifulness and piety?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وَكَـرَّمْتَهُمْ بِوَحْيِكَ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honored them with Your revelations,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أَيْنَ </a:t>
            </a:r>
            <a:r>
              <a:rPr lang="ar-SA" dirty="0" err="1"/>
              <a:t>ٱبْنُ</a:t>
            </a:r>
            <a:r>
              <a:rPr lang="ar-SA" dirty="0"/>
              <a:t> </a:t>
            </a:r>
            <a:r>
              <a:rPr lang="ar-SA" dirty="0" err="1"/>
              <a:t>ٱلنَّبِيِّ</a:t>
            </a:r>
            <a:r>
              <a:rPr lang="ar-SA" dirty="0"/>
              <a:t> </a:t>
            </a:r>
            <a:r>
              <a:rPr lang="ar-SA" dirty="0" err="1"/>
              <a:t>ٱلْمُصْطَفٰى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Where is the son of the well-chosen Prophet,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 err="1"/>
              <a:t>وَٱبْنُ</a:t>
            </a:r>
            <a:r>
              <a:rPr lang="ar-SA" dirty="0"/>
              <a:t> عَلِيٍّ </a:t>
            </a:r>
            <a:r>
              <a:rPr lang="ar-SA" dirty="0" err="1"/>
              <a:t>ٱلْمُرْتَضٰى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son of `Ali the well-pleased,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 err="1"/>
              <a:t>وَٱبْنُ</a:t>
            </a:r>
            <a:r>
              <a:rPr lang="ar-SA" dirty="0"/>
              <a:t> خَدِيجَةَ </a:t>
            </a:r>
            <a:r>
              <a:rPr lang="ar-SA" dirty="0" err="1"/>
              <a:t>ٱلْغَرَّاءِ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son of </a:t>
            </a:r>
            <a:r>
              <a:rPr lang="en-US" dirty="0" err="1"/>
              <a:t>Khadijah</a:t>
            </a:r>
            <a:r>
              <a:rPr lang="en-US" dirty="0"/>
              <a:t> the glittery lady,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 err="1"/>
              <a:t>وَٱبْنُ</a:t>
            </a:r>
            <a:r>
              <a:rPr lang="ar-SA" dirty="0"/>
              <a:t> فَاطِمَةَ </a:t>
            </a:r>
            <a:r>
              <a:rPr lang="ar-SA" dirty="0" err="1"/>
              <a:t>ٱلْكُبْرٰى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the son of Fatimah the grand lady?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بِأَبِي أَنْتَ وَأُمِّي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May my father and mother be ransoms for you.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وَنَفْسِي لَكَ </a:t>
            </a:r>
            <a:r>
              <a:rPr lang="ar-SA" dirty="0" err="1"/>
              <a:t>ٱلْوِقَاءُ</a:t>
            </a:r>
            <a:r>
              <a:rPr lang="ar-SA" dirty="0"/>
              <a:t> </a:t>
            </a:r>
            <a:r>
              <a:rPr lang="ar-SA" dirty="0" err="1"/>
              <a:t>وَٱلْحِمٰى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May my soul be protection and shield for you.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</a:t>
            </a:r>
            <a:r>
              <a:rPr lang="ar-SA" dirty="0" err="1"/>
              <a:t>ٱبْنَ</a:t>
            </a:r>
            <a:r>
              <a:rPr lang="ar-SA" dirty="0"/>
              <a:t> </a:t>
            </a:r>
            <a:r>
              <a:rPr lang="ar-SA" dirty="0" err="1"/>
              <a:t>ٱلسَّادَةِ</a:t>
            </a:r>
            <a:r>
              <a:rPr lang="ar-SA" dirty="0"/>
              <a:t> </a:t>
            </a:r>
            <a:r>
              <a:rPr lang="ar-SA" dirty="0" err="1"/>
              <a:t>ٱلْمُقَرَّبِينَ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son of the chiefs drawn near!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</a:t>
            </a:r>
            <a:r>
              <a:rPr lang="ar-SA" dirty="0" err="1"/>
              <a:t>ٱبْنَ</a:t>
            </a:r>
            <a:r>
              <a:rPr lang="ar-SA" dirty="0"/>
              <a:t> </a:t>
            </a:r>
            <a:r>
              <a:rPr lang="ar-SA" dirty="0" err="1"/>
              <a:t>ٱلنُّجَبَاءِ</a:t>
            </a:r>
            <a:r>
              <a:rPr lang="ar-SA" dirty="0"/>
              <a:t> </a:t>
            </a:r>
            <a:r>
              <a:rPr lang="ar-SA" dirty="0" err="1"/>
              <a:t>ٱلْأَكْرَمِينَ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son of the most honorable, outstanding ones!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</a:t>
            </a:r>
            <a:r>
              <a:rPr lang="ar-SA" dirty="0" err="1"/>
              <a:t>ٱبْنَ</a:t>
            </a:r>
            <a:r>
              <a:rPr lang="ar-SA" dirty="0"/>
              <a:t> </a:t>
            </a:r>
            <a:r>
              <a:rPr lang="ar-SA" dirty="0" err="1"/>
              <a:t>ٱلْهُدَاةِ</a:t>
            </a:r>
            <a:r>
              <a:rPr lang="ar-SA" dirty="0"/>
              <a:t> </a:t>
            </a:r>
            <a:r>
              <a:rPr lang="ar-SA" dirty="0" err="1"/>
              <a:t>ٱلْمَهْدِيِّينَ</a:t>
            </a:r>
            <a:r>
              <a:rPr lang="ar-SA" dirty="0"/>
              <a:t> [الْمُهْتَدِينَ‏]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son of the guiding and well-guided ones!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</a:t>
            </a:r>
            <a:r>
              <a:rPr lang="ar-SA" dirty="0" err="1"/>
              <a:t>ٱبْنَ</a:t>
            </a:r>
            <a:r>
              <a:rPr lang="ar-SA" dirty="0"/>
              <a:t> </a:t>
            </a:r>
            <a:r>
              <a:rPr lang="ar-SA" dirty="0" err="1"/>
              <a:t>ٱلْخِيَرَةِ</a:t>
            </a:r>
            <a:r>
              <a:rPr lang="ar-SA" dirty="0"/>
              <a:t> </a:t>
            </a:r>
            <a:r>
              <a:rPr lang="ar-SA" dirty="0" err="1"/>
              <a:t>ٱلْمُهَذَّبِينَ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son of the ever-best refined ones!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وَرَفَدْتَهُمْ بِعِلْمِكَ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supported them with Your knowledge,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</a:t>
            </a:r>
            <a:r>
              <a:rPr lang="ar-SA" dirty="0" err="1"/>
              <a:t>ٱبْنَ</a:t>
            </a:r>
            <a:r>
              <a:rPr lang="ar-SA" dirty="0"/>
              <a:t> </a:t>
            </a:r>
            <a:r>
              <a:rPr lang="ar-SA" dirty="0" err="1"/>
              <a:t>ٱلْغَطَارِفَةِ</a:t>
            </a:r>
            <a:r>
              <a:rPr lang="ar-SA" dirty="0"/>
              <a:t> </a:t>
            </a:r>
            <a:r>
              <a:rPr lang="ar-SA" dirty="0" err="1"/>
              <a:t>ٱلْأَنْجَبِينَ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son of the all-liberal and all-select ones!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</a:t>
            </a:r>
            <a:r>
              <a:rPr lang="ar-SA" dirty="0" err="1"/>
              <a:t>ٱبْنَ</a:t>
            </a:r>
            <a:r>
              <a:rPr lang="ar-SA" dirty="0"/>
              <a:t> </a:t>
            </a:r>
            <a:r>
              <a:rPr lang="ar-SA" dirty="0" err="1"/>
              <a:t>ٱلْأَطَائِبِ</a:t>
            </a:r>
            <a:r>
              <a:rPr lang="ar-SA" dirty="0"/>
              <a:t> </a:t>
            </a:r>
            <a:r>
              <a:rPr lang="ar-SA" dirty="0" err="1"/>
              <a:t>ٱلْمُطَهَّرِينَ</a:t>
            </a:r>
            <a:r>
              <a:rPr lang="ar-SA" dirty="0"/>
              <a:t> [الْمُسْتَظْهَرِينَ‏]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son of the immaculate and purified ones!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</a:t>
            </a:r>
            <a:r>
              <a:rPr lang="ar-SA" dirty="0" err="1"/>
              <a:t>ٱبْنَ</a:t>
            </a:r>
            <a:r>
              <a:rPr lang="ar-SA" dirty="0"/>
              <a:t> </a:t>
            </a:r>
            <a:r>
              <a:rPr lang="ar-SA" dirty="0" err="1"/>
              <a:t>ٱلْخَضَارِمَةِ</a:t>
            </a:r>
            <a:r>
              <a:rPr lang="ar-SA" dirty="0"/>
              <a:t> </a:t>
            </a:r>
            <a:r>
              <a:rPr lang="ar-SA" dirty="0" err="1"/>
              <a:t>ٱلْمُنْتَجَبِينَ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son of the ample-giving, finely elected ones!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</a:t>
            </a:r>
            <a:r>
              <a:rPr lang="ar-SA" dirty="0" err="1"/>
              <a:t>ٱبْنَ</a:t>
            </a:r>
            <a:r>
              <a:rPr lang="ar-SA" dirty="0"/>
              <a:t> </a:t>
            </a:r>
            <a:r>
              <a:rPr lang="ar-SA" dirty="0" err="1"/>
              <a:t>ٱلْقَمَاقِمَةِ</a:t>
            </a:r>
            <a:r>
              <a:rPr lang="ar-SA" dirty="0"/>
              <a:t> </a:t>
            </a:r>
            <a:r>
              <a:rPr lang="ar-SA" dirty="0" err="1"/>
              <a:t>ٱلْأَكْرَمِينَ</a:t>
            </a:r>
            <a:r>
              <a:rPr lang="ar-SA" dirty="0"/>
              <a:t> [</a:t>
            </a:r>
            <a:r>
              <a:rPr lang="ar-SA" dirty="0" err="1"/>
              <a:t>ٱلْأَكْبَرِينَ</a:t>
            </a:r>
            <a:r>
              <a:rPr lang="ar-SA" dirty="0"/>
              <a:t>‏]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son of the bounteous, most honorable ones!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</a:t>
            </a:r>
            <a:r>
              <a:rPr lang="ar-SA" dirty="0" err="1"/>
              <a:t>ٱبْنَ</a:t>
            </a:r>
            <a:r>
              <a:rPr lang="ar-SA" dirty="0"/>
              <a:t> </a:t>
            </a:r>
            <a:r>
              <a:rPr lang="ar-SA" dirty="0" err="1"/>
              <a:t>ٱلْبُدُورِ</a:t>
            </a:r>
            <a:r>
              <a:rPr lang="ar-SA" dirty="0"/>
              <a:t> </a:t>
            </a:r>
            <a:r>
              <a:rPr lang="ar-SA" dirty="0" err="1"/>
              <a:t>ٱلْمُنِيرَةِ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son of light-giving full moons!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</a:t>
            </a:r>
            <a:r>
              <a:rPr lang="ar-SA" dirty="0" err="1"/>
              <a:t>ٱبْنَ</a:t>
            </a:r>
            <a:r>
              <a:rPr lang="ar-SA" dirty="0"/>
              <a:t> </a:t>
            </a:r>
            <a:r>
              <a:rPr lang="ar-SA" dirty="0" err="1"/>
              <a:t>ٱلسُّرُجِ</a:t>
            </a:r>
            <a:r>
              <a:rPr lang="ar-SA" dirty="0"/>
              <a:t> </a:t>
            </a:r>
            <a:r>
              <a:rPr lang="ar-SA" dirty="0" err="1"/>
              <a:t>ٱلْمُضِيئَةِ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son of beaming lanterns!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</a:t>
            </a:r>
            <a:r>
              <a:rPr lang="ar-SA" dirty="0" err="1"/>
              <a:t>ٱبْنَ</a:t>
            </a:r>
            <a:r>
              <a:rPr lang="ar-SA" dirty="0"/>
              <a:t> </a:t>
            </a:r>
            <a:r>
              <a:rPr lang="ar-SA" dirty="0" err="1"/>
              <a:t>ٱلشُّهُبِ</a:t>
            </a:r>
            <a:r>
              <a:rPr lang="ar-SA" dirty="0"/>
              <a:t> </a:t>
            </a:r>
            <a:r>
              <a:rPr lang="ar-SA" dirty="0" err="1"/>
              <a:t>ٱلثَّاقِبَةِ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son of piercing flames!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</a:t>
            </a:r>
            <a:r>
              <a:rPr lang="ar-SA" dirty="0" err="1"/>
              <a:t>ٱبْنَ</a:t>
            </a:r>
            <a:r>
              <a:rPr lang="ar-SA" dirty="0"/>
              <a:t> </a:t>
            </a:r>
            <a:r>
              <a:rPr lang="ar-SA" dirty="0" err="1"/>
              <a:t>ٱلْأَنْجُمِ</a:t>
            </a:r>
            <a:r>
              <a:rPr lang="ar-SA" dirty="0"/>
              <a:t> </a:t>
            </a:r>
            <a:r>
              <a:rPr lang="ar-SA" dirty="0" err="1"/>
              <a:t>ٱلزَّاهِرَةِ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son of luminous stars!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</a:t>
            </a:r>
            <a:r>
              <a:rPr lang="ar-SA" dirty="0" err="1"/>
              <a:t>ٱبْنَ</a:t>
            </a:r>
            <a:r>
              <a:rPr lang="ar-SA" dirty="0"/>
              <a:t> </a:t>
            </a:r>
            <a:r>
              <a:rPr lang="ar-SA" dirty="0" err="1"/>
              <a:t>ٱلسُّبُلِ</a:t>
            </a:r>
            <a:r>
              <a:rPr lang="ar-SA" dirty="0"/>
              <a:t> </a:t>
            </a:r>
            <a:r>
              <a:rPr lang="ar-SA" dirty="0" err="1"/>
              <a:t>ٱلْوَاضِحَةِ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son of patent ways!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</a:t>
            </a:r>
            <a:r>
              <a:rPr lang="ar-SA" dirty="0" err="1"/>
              <a:t>ٱبْنَ</a:t>
            </a:r>
            <a:r>
              <a:rPr lang="ar-SA" dirty="0"/>
              <a:t> </a:t>
            </a:r>
            <a:r>
              <a:rPr lang="ar-SA" dirty="0" err="1"/>
              <a:t>ٱلْأَعْلاَمِ</a:t>
            </a:r>
            <a:r>
              <a:rPr lang="ar-SA" dirty="0"/>
              <a:t> </a:t>
            </a:r>
            <a:r>
              <a:rPr lang="ar-SA" dirty="0" err="1"/>
              <a:t>ٱللاَّئِحَةِ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son of obvious signs!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وَجَعَلْتَهُمُ </a:t>
            </a:r>
            <a:r>
              <a:rPr lang="ar-SA" dirty="0" err="1"/>
              <a:t>ٱلذَّرِيعَةَ</a:t>
            </a:r>
            <a:r>
              <a:rPr lang="ar-SA" dirty="0"/>
              <a:t> [الذَّرَائِعَ‏] إِلَيْكَ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made them the channel to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</a:t>
            </a:r>
            <a:r>
              <a:rPr lang="ar-SA" dirty="0" err="1"/>
              <a:t>ٱبْنَ</a:t>
            </a:r>
            <a:r>
              <a:rPr lang="ar-SA" dirty="0"/>
              <a:t> </a:t>
            </a:r>
            <a:r>
              <a:rPr lang="ar-SA" dirty="0" err="1"/>
              <a:t>ٱلْعُلُومِ</a:t>
            </a:r>
            <a:r>
              <a:rPr lang="ar-SA" dirty="0"/>
              <a:t> </a:t>
            </a:r>
            <a:r>
              <a:rPr lang="ar-SA" dirty="0" err="1"/>
              <a:t>ٱلْكَامِلَةِ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son of perfect knowledge!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</a:t>
            </a:r>
            <a:r>
              <a:rPr lang="ar-SA" dirty="0" err="1"/>
              <a:t>ٱبْنَ</a:t>
            </a:r>
            <a:r>
              <a:rPr lang="ar-SA" dirty="0"/>
              <a:t> </a:t>
            </a:r>
            <a:r>
              <a:rPr lang="ar-SA" dirty="0" err="1"/>
              <a:t>ٱلسُّنَنِ</a:t>
            </a:r>
            <a:r>
              <a:rPr lang="ar-SA" dirty="0"/>
              <a:t> </a:t>
            </a:r>
            <a:r>
              <a:rPr lang="ar-SA" dirty="0" err="1"/>
              <a:t>ٱلْمَشْهُورَةِ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son of renowned traditions!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</a:t>
            </a:r>
            <a:r>
              <a:rPr lang="ar-SA" dirty="0" err="1"/>
              <a:t>ٱبْنَ</a:t>
            </a:r>
            <a:r>
              <a:rPr lang="ar-SA" dirty="0"/>
              <a:t> </a:t>
            </a:r>
            <a:r>
              <a:rPr lang="ar-SA" dirty="0" err="1"/>
              <a:t>ٱلْمَعَالِمِ</a:t>
            </a:r>
            <a:r>
              <a:rPr lang="ar-SA" dirty="0"/>
              <a:t> </a:t>
            </a:r>
            <a:r>
              <a:rPr lang="ar-SA" dirty="0" err="1"/>
              <a:t>ٱلْمَأْثُورَةِ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son of well-established features!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</a:t>
            </a:r>
            <a:r>
              <a:rPr lang="ar-SA" dirty="0" err="1"/>
              <a:t>ٱبْنَ</a:t>
            </a:r>
            <a:r>
              <a:rPr lang="ar-SA" dirty="0"/>
              <a:t> </a:t>
            </a:r>
            <a:r>
              <a:rPr lang="ar-SA" dirty="0" err="1"/>
              <a:t>ٱلْمُعْجِزَاتِ</a:t>
            </a:r>
            <a:r>
              <a:rPr lang="ar-SA" dirty="0"/>
              <a:t> </a:t>
            </a:r>
            <a:r>
              <a:rPr lang="ar-SA" dirty="0" err="1"/>
              <a:t>ٱلْمَوْجُودَةِ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son of well-known miracles!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</a:t>
            </a:r>
            <a:r>
              <a:rPr lang="ar-SA" dirty="0" err="1"/>
              <a:t>ٱبْنَ</a:t>
            </a:r>
            <a:r>
              <a:rPr lang="ar-SA" dirty="0"/>
              <a:t> </a:t>
            </a:r>
            <a:r>
              <a:rPr lang="ar-SA" dirty="0" err="1"/>
              <a:t>ٱلدَّلاَئِلِ</a:t>
            </a:r>
            <a:r>
              <a:rPr lang="ar-SA" dirty="0"/>
              <a:t> </a:t>
            </a:r>
            <a:r>
              <a:rPr lang="ar-SA" dirty="0" err="1"/>
              <a:t>ٱلْمَشْهُودَةِ</a:t>
            </a:r>
            <a:r>
              <a:rPr lang="ar-SA" dirty="0"/>
              <a:t> [الْمَشْهُورَةِ]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son of widely witnessed demonstrations!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</a:t>
            </a:r>
            <a:r>
              <a:rPr lang="ar-SA" dirty="0" err="1"/>
              <a:t>ٱبْنَ</a:t>
            </a:r>
            <a:r>
              <a:rPr lang="ar-SA" dirty="0"/>
              <a:t> </a:t>
            </a:r>
            <a:r>
              <a:rPr lang="ar-SA" dirty="0" err="1"/>
              <a:t>ٱلصِّرَاطِ</a:t>
            </a:r>
            <a:r>
              <a:rPr lang="ar-SA" dirty="0"/>
              <a:t> </a:t>
            </a:r>
            <a:r>
              <a:rPr lang="ar-SA" dirty="0" err="1"/>
              <a:t>ٱلْمُسْتَقِيمِ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son of the straight path!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</a:t>
            </a:r>
            <a:r>
              <a:rPr lang="ar-SA" dirty="0" err="1"/>
              <a:t>ٱبْنَ</a:t>
            </a:r>
            <a:r>
              <a:rPr lang="ar-SA" dirty="0"/>
              <a:t> </a:t>
            </a:r>
            <a:r>
              <a:rPr lang="ar-SA" dirty="0" err="1"/>
              <a:t>ٱلنَّبَإِ</a:t>
            </a:r>
            <a:r>
              <a:rPr lang="ar-SA" dirty="0"/>
              <a:t> </a:t>
            </a:r>
            <a:r>
              <a:rPr lang="ar-SA" dirty="0" err="1"/>
              <a:t>ٱلْعَظِيمِ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son of the great news!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</a:t>
            </a:r>
            <a:r>
              <a:rPr lang="ar-SA" dirty="0" err="1"/>
              <a:t>ٱبْنَ</a:t>
            </a:r>
            <a:r>
              <a:rPr lang="ar-SA" dirty="0"/>
              <a:t> مَنْ هُوَ فِي أُمِّ </a:t>
            </a:r>
            <a:r>
              <a:rPr lang="ar-SA" dirty="0" err="1"/>
              <a:t>ٱلْكِتَابِ</a:t>
            </a:r>
            <a:r>
              <a:rPr lang="ar-SA" dirty="0"/>
              <a:t> لَدَى </a:t>
            </a:r>
            <a:r>
              <a:rPr lang="ar-SA" dirty="0" err="1"/>
              <a:t>ٱللّٰهِ</a:t>
            </a:r>
            <a:r>
              <a:rPr lang="ar-SA" dirty="0"/>
              <a:t> عَلِيٌّ حَكِيمٌ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son of him who is elevated and full of wisdom in the original of the Book with Allah.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</a:t>
            </a:r>
            <a:r>
              <a:rPr lang="ar-SA" dirty="0" err="1"/>
              <a:t>ٱبْنَ</a:t>
            </a:r>
            <a:r>
              <a:rPr lang="ar-SA" dirty="0"/>
              <a:t> </a:t>
            </a:r>
            <a:r>
              <a:rPr lang="ar-SA" dirty="0" err="1"/>
              <a:t>ٱلآيَاتِ</a:t>
            </a:r>
            <a:r>
              <a:rPr lang="ar-SA" dirty="0"/>
              <a:t> </a:t>
            </a:r>
            <a:r>
              <a:rPr lang="ar-SA" dirty="0" err="1"/>
              <a:t>وَٱلْبَيِّنَاتِ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son of signs and manifestations!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</a:t>
            </a:r>
            <a:r>
              <a:rPr lang="ar-SA" dirty="0" err="1"/>
              <a:t>ٱبْنَ</a:t>
            </a:r>
            <a:r>
              <a:rPr lang="ar-SA" dirty="0"/>
              <a:t> </a:t>
            </a:r>
            <a:r>
              <a:rPr lang="ar-SA" dirty="0" err="1"/>
              <a:t>ٱلدَّلاَئِلِ</a:t>
            </a:r>
            <a:r>
              <a:rPr lang="ar-SA" dirty="0"/>
              <a:t> </a:t>
            </a:r>
            <a:r>
              <a:rPr lang="ar-SA" dirty="0" err="1"/>
              <a:t>ٱلظَّاهِرَاتِ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son of apparent points of evidence!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 err="1"/>
              <a:t>وَٱلْوَسِيلَةَ</a:t>
            </a:r>
            <a:r>
              <a:rPr lang="ar-SA" dirty="0"/>
              <a:t> إِلٰى </a:t>
            </a:r>
            <a:r>
              <a:rPr lang="ar-SA" dirty="0" err="1"/>
              <a:t>رِضْوَانِكَ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the means to winning Your pleasure.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</a:t>
            </a:r>
            <a:r>
              <a:rPr lang="ar-SA" dirty="0" err="1"/>
              <a:t>ٱبْنَ</a:t>
            </a:r>
            <a:r>
              <a:rPr lang="ar-SA" dirty="0"/>
              <a:t> </a:t>
            </a:r>
            <a:r>
              <a:rPr lang="ar-SA" dirty="0" err="1"/>
              <a:t>ٱلْبَرَاهِينِ</a:t>
            </a:r>
            <a:r>
              <a:rPr lang="ar-SA" dirty="0"/>
              <a:t> </a:t>
            </a:r>
            <a:r>
              <a:rPr lang="ar-SA" dirty="0" err="1"/>
              <a:t>ٱلْوَاضِحَاتِ</a:t>
            </a:r>
            <a:r>
              <a:rPr lang="ar-SA" dirty="0"/>
              <a:t> </a:t>
            </a:r>
            <a:r>
              <a:rPr lang="ar-SA" dirty="0" err="1"/>
              <a:t>ٱلْبَاهِرَاتِ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son of clear-cut and dazzling substantiations!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</a:t>
            </a:r>
            <a:r>
              <a:rPr lang="ar-SA" dirty="0" err="1"/>
              <a:t>ٱبْنَ</a:t>
            </a:r>
            <a:r>
              <a:rPr lang="ar-SA" dirty="0"/>
              <a:t> </a:t>
            </a:r>
            <a:r>
              <a:rPr lang="ar-SA" dirty="0" err="1"/>
              <a:t>ٱلْحُجَجِ</a:t>
            </a:r>
            <a:r>
              <a:rPr lang="ar-SA" dirty="0"/>
              <a:t> </a:t>
            </a:r>
            <a:r>
              <a:rPr lang="ar-SA" dirty="0" err="1"/>
              <a:t>ٱلْبَالِغَاتِ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son of conclusive arguments!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</a:t>
            </a:r>
            <a:r>
              <a:rPr lang="ar-SA" dirty="0" err="1"/>
              <a:t>ٱبْنَ</a:t>
            </a:r>
            <a:r>
              <a:rPr lang="ar-SA" dirty="0"/>
              <a:t> </a:t>
            </a:r>
            <a:r>
              <a:rPr lang="ar-SA" dirty="0" err="1"/>
              <a:t>ٱلنِّعَمِ</a:t>
            </a:r>
            <a:r>
              <a:rPr lang="ar-SA" dirty="0"/>
              <a:t> </a:t>
            </a:r>
            <a:r>
              <a:rPr lang="ar-SA" dirty="0" err="1"/>
              <a:t>ٱلسَّابِغَاتِ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son of superabundant bounties!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</a:t>
            </a:r>
            <a:r>
              <a:rPr lang="ar-SA" dirty="0" err="1"/>
              <a:t>ٱبْنَ</a:t>
            </a:r>
            <a:r>
              <a:rPr lang="ar-SA" dirty="0"/>
              <a:t> طٰهٰ </a:t>
            </a:r>
            <a:r>
              <a:rPr lang="ar-SA" dirty="0" err="1"/>
              <a:t>وَٱلْمُحْكَمَاتِ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son of </a:t>
            </a:r>
            <a:r>
              <a:rPr lang="en-US" dirty="0" err="1"/>
              <a:t>Taha</a:t>
            </a:r>
            <a:r>
              <a:rPr lang="en-US" dirty="0"/>
              <a:t> and the decisive (verses)!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</a:t>
            </a:r>
            <a:r>
              <a:rPr lang="ar-SA" dirty="0" err="1"/>
              <a:t>ٱبْنَ</a:t>
            </a:r>
            <a:r>
              <a:rPr lang="ar-SA" dirty="0"/>
              <a:t> يٰس </a:t>
            </a:r>
            <a:r>
              <a:rPr lang="ar-SA" dirty="0" err="1"/>
              <a:t>وَٱلذَّارِيَاتِ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son of </a:t>
            </a:r>
            <a:r>
              <a:rPr lang="en-US" dirty="0" err="1"/>
              <a:t>Yasin</a:t>
            </a:r>
            <a:r>
              <a:rPr lang="en-US" dirty="0"/>
              <a:t> and al-</a:t>
            </a:r>
            <a:r>
              <a:rPr lang="en-US" dirty="0" err="1"/>
              <a:t>Dhariyat</a:t>
            </a:r>
            <a:r>
              <a:rPr lang="en-US" dirty="0"/>
              <a:t> (the winnowing winds)!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</a:t>
            </a:r>
            <a:r>
              <a:rPr lang="ar-SA" dirty="0" err="1"/>
              <a:t>ٱبْنَ</a:t>
            </a:r>
            <a:r>
              <a:rPr lang="ar-SA" dirty="0"/>
              <a:t> </a:t>
            </a:r>
            <a:r>
              <a:rPr lang="ar-SA" dirty="0" err="1"/>
              <a:t>ٱلطُّورِ</a:t>
            </a:r>
            <a:r>
              <a:rPr lang="ar-SA" dirty="0"/>
              <a:t> </a:t>
            </a:r>
            <a:r>
              <a:rPr lang="ar-SA" dirty="0" err="1"/>
              <a:t>وَٱلْعَادِيَاتِ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son of al-</a:t>
            </a:r>
            <a:r>
              <a:rPr lang="en-US" dirty="0" err="1"/>
              <a:t>Tur</a:t>
            </a:r>
            <a:r>
              <a:rPr lang="en-US" dirty="0"/>
              <a:t> (the Mount of Revelation) and al-`</a:t>
            </a:r>
            <a:r>
              <a:rPr lang="en-US" dirty="0" err="1"/>
              <a:t>Adiyat</a:t>
            </a:r>
            <a:r>
              <a:rPr lang="en-US" dirty="0"/>
              <a:t> (the running steeds)!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</a:t>
            </a:r>
            <a:r>
              <a:rPr lang="ar-SA" dirty="0" err="1"/>
              <a:t>ٱبْنَ</a:t>
            </a:r>
            <a:r>
              <a:rPr lang="ar-SA" dirty="0"/>
              <a:t> مَنْ دَنَا فَتَدَلّٰى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son of him who drew near and then bowed;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فَكَانَ قَابَ قَوْسَيْنِ أَوْ ادْنٰى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he therefore was the measure of two bows or closer still;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دُنُوّاً </a:t>
            </a:r>
            <a:r>
              <a:rPr lang="ar-SA" dirty="0" err="1"/>
              <a:t>وَٱقْتِرَاباً</a:t>
            </a:r>
            <a:r>
              <a:rPr lang="ar-SA" dirty="0"/>
              <a:t> مِنَ </a:t>
            </a:r>
            <a:r>
              <a:rPr lang="ar-SA" dirty="0" err="1"/>
              <a:t>ٱلْعَلِيِّ</a:t>
            </a:r>
            <a:r>
              <a:rPr lang="ar-SA" dirty="0"/>
              <a:t> </a:t>
            </a:r>
            <a:r>
              <a:rPr lang="ar-SA" dirty="0" err="1"/>
              <a:t>ٱلْأَعْلٰى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nearness and closeness to the Most High and Most Exalted (Lord)!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لَيْتَ شِعْرِي أَيْنَ </a:t>
            </a:r>
            <a:r>
              <a:rPr lang="ar-SA" dirty="0" err="1"/>
              <a:t>ٱسْتَقَرَّتْ</a:t>
            </a:r>
            <a:r>
              <a:rPr lang="ar-SA" dirty="0"/>
              <a:t> بِكَ </a:t>
            </a:r>
            <a:r>
              <a:rPr lang="ar-SA" dirty="0" err="1"/>
              <a:t>ٱلنَّوٰى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How I wonder! Where has farness taken you?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فَبَعْضٌ أَسْكَنْتَهُ جَنَّتَكَ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Therefore, You made some of them dwell in Your Garden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بَلْ أَيُّ أَرْضٍ </a:t>
            </a:r>
            <a:r>
              <a:rPr lang="ar-SA" dirty="0" err="1"/>
              <a:t>تُقِلُّكَ</a:t>
            </a:r>
            <a:r>
              <a:rPr lang="ar-SA" dirty="0"/>
              <a:t> أَوْ ثَرٰى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Or which land or soil is carrying you?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 err="1"/>
              <a:t>أَبِرَضْوٰى</a:t>
            </a:r>
            <a:r>
              <a:rPr lang="ar-SA" dirty="0"/>
              <a:t> أَوْ غَيْرِهَا أَمْ ذِي طُوًى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Is it on (Mount) </a:t>
            </a:r>
            <a:r>
              <a:rPr lang="en-US" dirty="0" err="1"/>
              <a:t>Radwa</a:t>
            </a:r>
            <a:r>
              <a:rPr lang="en-US" dirty="0"/>
              <a:t> or elsewhere on (Mount) </a:t>
            </a:r>
            <a:r>
              <a:rPr lang="en-US" dirty="0" err="1"/>
              <a:t>Dhi-Tuwa</a:t>
            </a:r>
            <a:r>
              <a:rPr lang="en-US" dirty="0"/>
              <a:t>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عَزِيزٌ عَلَيَّ أَنْ أَرَى </a:t>
            </a:r>
            <a:r>
              <a:rPr lang="ar-SA" dirty="0" err="1"/>
              <a:t>ٱلْخَلْقَ</a:t>
            </a:r>
            <a:r>
              <a:rPr lang="ar-SA" dirty="0"/>
              <a:t> وَلاَ تُرٰى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It is hard for me that I can see all creatures but I can neither see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وَلاَ أَسْمَعَ [أَسْمَعُ‏] لَكَ حَسِيساً وَلاَ نَجْوٰى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nor can I hear any whisper or confidential talk from you!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عَزِيزٌ عَلَيَّ أَنْ تُحِيطَ</a:t>
            </a:r>
            <a:br>
              <a:rPr lang="ar-SA" dirty="0"/>
            </a:br>
            <a:r>
              <a:rPr lang="ar-SA" dirty="0"/>
              <a:t>بِكَ دُونِيَ [لا تُحِيطَ بِي دُونَكَ‏] </a:t>
            </a:r>
            <a:r>
              <a:rPr lang="ar-SA" dirty="0" err="1"/>
              <a:t>ٱلْبَلْوٰى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It is hard for me that ordeals encompass you, not me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وَلاَ يَنَالَكَ مِنِّي ضَجِيجٌ وَلاَ شَكْوٰى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neither cry nor complaint from me can rally round you!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بِنَفْسِي أَنْتَ مِنْ مُغَيَّبٍ لَمْ يَخْلُ مِنَّا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May my soul be ransom for you; for although you are hidden from us, you have never forsaken us.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بِنَفْسِي أَنْتَ مِنْ نَازِحٍ مَا نَزَحَ [يَنْزَحُ‏] عَنَّا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May my soul be ransom for you; for although you are away, you have never been away from us.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بِنَفْسِي أَنْتَ أُمْنِيَّةُ شَائِقٍ يَتَمَنّٰى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May my soul be ransom for you; for you are the wish of an eager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مِنْ مُؤْمِنٍ وَمُؤْمِنَةٍ ذَكَرَا فَحَنَّا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believing man or woman who mention you and miss you.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إِلٰى أَنْ أَخْرَجْتَهُ مِنْهَا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until You decided to take him out of there.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بِنَفْسِي أَنْتَ مِنْ عَقِيدِ عِزٍّ لاَ يُسَامٰى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May my soul be ransom for you; for you are an unmatched pioneer of dignity.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بِنَفْسِي أَنْتَ مِنْ أَثِيلِ مَجْدٍ لاَ يُجَارٰى [يُحَاذٰى‏]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May my soul be ransom for you; for you are an unrivaled origin of glory.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بِنَفْسِي أَنْتَ مِنْ تِلاَدِ نِعَمٍ لاَ تُضَاهٰى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May my soul be ransom for you; for you are unparalleled center of bounties.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بِنَفْسِي أَنْتَ مِنْ نَصِيفِ شَرَفٍ لاَ يُسَاوٰى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May my soul be ransom for you; for you are unequaled in all-inclusive honor.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إِلٰى مَتٰى أَحَارُ [أَجْأَرُ] فِيكَ يَا مَوْلاَيَ وَإِلٰى مَتٰى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Until when will I be bewildered about you, O my master, and until when?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وَأَيَّ خِطَابٍ أَصِفُ فِيكَ وَأَيَّ نَجْوٰى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 what kind of statement and in what kind of talk can I describe you?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عَزِيزٌ عَلَيَّ أَنْ أُجَابَ دُونَكَ وَ [أَوْ] أُنَاغٰى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It is hard for me that I can receive answers and words, but you cannot.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عَزِيزٌ عَلَيَّ أَنْ أَبْكِيَكَ وَيَخْذُلَكَ </a:t>
            </a:r>
            <a:r>
              <a:rPr lang="ar-SA" dirty="0" err="1"/>
              <a:t>ٱلْوَرٰى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It is hard for me that I weep for you but the others disappoint you.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عَزِيزٌ عَلَيَّ أَنْ يَجْرِيَ عَلَيْكَ دُونَهُمْ مَا جَرٰى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It is hard for me that what has happened afflict you other than all the others.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هَلْ مِنْ مُعِينٍ فَأُطِيلَ مَعَهُ </a:t>
            </a:r>
            <a:r>
              <a:rPr lang="ar-SA" dirty="0" err="1"/>
              <a:t>ٱلْعَوِيلَ</a:t>
            </a:r>
            <a:r>
              <a:rPr lang="ar-SA" dirty="0"/>
              <a:t> </a:t>
            </a:r>
            <a:r>
              <a:rPr lang="ar-SA" dirty="0" err="1"/>
              <a:t>وَٱلْبُكَاءَ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Is there any helper with whom I may lament and bewail as much as I wish?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وَبَعْضٌ حَمَلْتَهُ فِي فُلْكِكَ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bore another one on in Your Ark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هَلْ مِنْ جَزُوعٍ فَأُسَاعِدَ جَزَعَهُ إِذَا خَلاَ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Is there any aggrieved one whom I can help in grief when he becomes tired?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هَلْ قَذِيَتْ عَيْنٌ فَسَاعَدَتْهَا عَيْنِي عَلَى </a:t>
            </a:r>
            <a:r>
              <a:rPr lang="ar-SA" dirty="0" err="1"/>
              <a:t>ٱلْقَذٰى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Is there any eye </a:t>
            </a:r>
            <a:r>
              <a:rPr lang="en-US" dirty="0" err="1"/>
              <a:t>moling</a:t>
            </a:r>
            <a:r>
              <a:rPr lang="en-US" dirty="0"/>
              <a:t> out and thus my eye may help it to </a:t>
            </a:r>
            <a:r>
              <a:rPr lang="en-US" dirty="0" err="1"/>
              <a:t>mol</a:t>
            </a:r>
            <a:r>
              <a:rPr lang="en-US" dirty="0"/>
              <a:t> out more?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هَلْ إِلَيْكَ يَا </a:t>
            </a:r>
            <a:r>
              <a:rPr lang="ar-SA" dirty="0" err="1"/>
              <a:t>ٱبْنَ</a:t>
            </a:r>
            <a:r>
              <a:rPr lang="ar-SA" dirty="0"/>
              <a:t> أَحْمَدَ سَبِيلٌ فَتُلْقٰى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Is there any way to meet you, O son of Ahmad (the Prophet)?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هَلْ يَتَّصِلُ يَوْمُنَا مِنْكَ بِعِدَةٍ [</a:t>
            </a:r>
            <a:r>
              <a:rPr lang="ar-SA" dirty="0" err="1"/>
              <a:t>بِغَدِهِ</a:t>
            </a:r>
            <a:r>
              <a:rPr lang="ar-SA" dirty="0"/>
              <a:t>‏] فَنَحْظٰى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Will our day be promised to catch your day and we will thus achieve our hope?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مَتٰى نَرِدُ مَنَاهِلَكَ </a:t>
            </a:r>
            <a:r>
              <a:rPr lang="ar-SA" dirty="0" err="1"/>
              <a:t>ٱلرَّوِيَّةَ</a:t>
            </a:r>
            <a:r>
              <a:rPr lang="ar-SA" dirty="0"/>
              <a:t> فَنَرْوٰى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When will we be able to join your refreshing springs and we will then be satiated?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مَتٰى نَنْتَقِعُ مِنْ عَذْبِ مَائِكَ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When will we quench our thirst from your fresh water,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فَقَدْ طَالَ </a:t>
            </a:r>
            <a:r>
              <a:rPr lang="ar-SA" dirty="0" err="1"/>
              <a:t>ٱلصَّدٰى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because thirst has been too long?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مَتٰى نُغَادِيكَ وَنُرَاوِحُكَ فَنَقِرَّ عَيْناً</a:t>
            </a:r>
            <a:br>
              <a:rPr lang="ar-SA" dirty="0"/>
            </a:br>
            <a:r>
              <a:rPr lang="ar-SA" dirty="0"/>
              <a:t>[فَتَقَرَّ عُيُونُنَا]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When will we accompany you in coming and going so that our eyes will be delighted?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مَتٰى تَرَانَا [وَ] وَنَرَاكَ وَقَدْ نَشَرْتَ لِوَاءَ </a:t>
            </a:r>
            <a:r>
              <a:rPr lang="ar-SA" dirty="0" err="1"/>
              <a:t>ٱلنَّصْرِ</a:t>
            </a:r>
            <a:r>
              <a:rPr lang="ar-SA" dirty="0"/>
              <a:t> تُرٰى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When will you see us and we see you spreading the pennon of victory?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أَتَرَانَا نَحُفُّ بِكَ وَأَنْتَ تَؤُمُّ </a:t>
            </a:r>
            <a:r>
              <a:rPr lang="ar-SA" dirty="0" err="1"/>
              <a:t>ٱلْمَلَا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Can it be that we surround you while you are leading the groups,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وَنَجَّيْتَهُ وَ [مَعَ‏] مَنْ آمَنَ مَعَهُ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saved him and those who believed with him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وَقَدْ مَلَأْتَ </a:t>
            </a:r>
            <a:r>
              <a:rPr lang="ar-SA" dirty="0" err="1"/>
              <a:t>ٱلْأَرْضَ</a:t>
            </a:r>
            <a:r>
              <a:rPr lang="ar-SA" dirty="0"/>
              <a:t> عَدْلاَ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after you will have filled in the earth with justice,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وَأَذَقْتَ أَعْدَاءَكَ هَوَاناً وَعِقَاباً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tasted your enemies humiliation and punishment,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وَأَبَرْتَ </a:t>
            </a:r>
            <a:r>
              <a:rPr lang="ar-SA" dirty="0" err="1"/>
              <a:t>ٱلْعُتَاةَ</a:t>
            </a:r>
            <a:r>
              <a:rPr lang="ar-SA" dirty="0"/>
              <a:t> وَجَحَدَةَ </a:t>
            </a:r>
            <a:r>
              <a:rPr lang="ar-SA" dirty="0" err="1"/>
              <a:t>ٱلْحَقِّ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annihilated the insolent defiant and the deniers of the truth,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وَقَطَعْتَ دَابِرَ </a:t>
            </a:r>
            <a:r>
              <a:rPr lang="ar-SA" dirty="0" err="1"/>
              <a:t>ٱلْمُتَكَبِّرِينَ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cut off the roots of the arrogant,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 err="1"/>
              <a:t>وَٱجْتَثَثْتَ</a:t>
            </a:r>
            <a:r>
              <a:rPr lang="ar-SA" dirty="0"/>
              <a:t> أُصُولَ </a:t>
            </a:r>
            <a:r>
              <a:rPr lang="ar-SA" dirty="0" err="1"/>
              <a:t>ٱلظَّالِمِينَ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eradicated the sources of the wrongdoers,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وَنَحْنُ نَقُولُ </a:t>
            </a:r>
            <a:r>
              <a:rPr lang="ar-SA" dirty="0" err="1"/>
              <a:t>ٱلْحَمْدُ</a:t>
            </a:r>
            <a:r>
              <a:rPr lang="ar-SA" dirty="0"/>
              <a:t> لِلَّهِ رَبِّ </a:t>
            </a:r>
            <a:r>
              <a:rPr lang="ar-SA" dirty="0" err="1"/>
              <a:t>ٱلْعَالَمِينَ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we keep on saying, “All praise be to Allah the Lord of the worlds?”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أَللّٰهُمَّ أَنْتَ كَشَّافُ </a:t>
            </a:r>
            <a:r>
              <a:rPr lang="ar-SA" dirty="0" err="1"/>
              <a:t>ٱلْكُرَبِ</a:t>
            </a:r>
            <a:r>
              <a:rPr lang="ar-SA" dirty="0"/>
              <a:t> </a:t>
            </a:r>
            <a:r>
              <a:rPr lang="ar-SA" dirty="0" err="1"/>
              <a:t>وَٱلْبَلْوٰى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Allah, You are verily the reliever from agonies and ordeals.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وَإِلَيْكَ أَسْتَعْدِي فَعِنْدَكَ </a:t>
            </a:r>
            <a:r>
              <a:rPr lang="ar-SA" dirty="0" err="1"/>
              <a:t>ٱلْعَدْوٰى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 You do I complain about the transgressions against me, for You alone are worthy of receiving complaints,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وَأَنْتَ رَبُّ </a:t>
            </a:r>
            <a:r>
              <a:rPr lang="ar-SA" dirty="0" err="1"/>
              <a:t>ٱلْآخِرَةِ</a:t>
            </a:r>
            <a:r>
              <a:rPr lang="ar-SA" dirty="0"/>
              <a:t> </a:t>
            </a:r>
            <a:r>
              <a:rPr lang="ar-SA" dirty="0" err="1"/>
              <a:t>وَٱلدُّنْيَا</a:t>
            </a:r>
            <a:r>
              <a:rPr lang="ar-SA" dirty="0"/>
              <a:t> [</a:t>
            </a:r>
            <a:r>
              <a:rPr lang="ar-SA" dirty="0" err="1"/>
              <a:t>الْاُولٰى</a:t>
            </a:r>
            <a:r>
              <a:rPr lang="ar-SA" dirty="0"/>
              <a:t>‏]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You are alone the Lord of the Hereafter and this world.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فَأَغِثْ يَا غِيَاثَ </a:t>
            </a:r>
            <a:r>
              <a:rPr lang="ar-SA" dirty="0" err="1"/>
              <a:t>ٱلْمُسْتَغِيثِينَ</a:t>
            </a:r>
            <a:r>
              <a:rPr lang="ar-SA" dirty="0"/>
              <a:t> عُبَيْدَكَ </a:t>
            </a:r>
            <a:r>
              <a:rPr lang="ar-SA" dirty="0" err="1"/>
              <a:t>ٱلْمُبْتَلٰى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So, (please) aid Your agonized worthless servant, O Aide of those who seek aid,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بِسْمِ اللَّهِ الرَّحْمٰنِ الرَّحِيمِ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 the Name of </a:t>
            </a:r>
            <a:r>
              <a:rPr lang="en-US" dirty="0" err="1"/>
              <a:t>Alláh</a:t>
            </a:r>
            <a:r>
              <a:rPr lang="en-US" dirty="0"/>
              <a:t>, </a:t>
            </a:r>
          </a:p>
          <a:p>
            <a:r>
              <a:rPr lang="en-US" dirty="0"/>
              <a:t>the All-beneficent, the All-merciful.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مِنَ </a:t>
            </a:r>
            <a:r>
              <a:rPr lang="ar-SA" dirty="0" err="1"/>
              <a:t>ٱلْهَلَكَةِ</a:t>
            </a:r>
            <a:r>
              <a:rPr lang="ar-SA" dirty="0"/>
              <a:t> بِرَحْمَتِكَ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from perdition, out of Your mercy.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وَأَرِهِ سَيِّدَهُ يَا شَدِيدَ </a:t>
            </a:r>
            <a:r>
              <a:rPr lang="ar-SA" dirty="0" err="1"/>
              <a:t>ٱلْقُوٰى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grant him (i.e. Your servant) chance to see his master, O Lord of mighty prowess,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وَأَزِلْ عَنْهُ بِهِ </a:t>
            </a:r>
            <a:r>
              <a:rPr lang="ar-SA" dirty="0" err="1"/>
              <a:t>ٱلْأَسٰى</a:t>
            </a:r>
            <a:r>
              <a:rPr lang="ar-SA" dirty="0"/>
              <a:t> </a:t>
            </a:r>
            <a:r>
              <a:rPr lang="ar-SA" dirty="0" err="1"/>
              <a:t>وَٱلْجَوٰى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remove from him misfortune and anguish, in the name of his master,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وَبَرِّدْ غَلِيلَهُ يَا مَنْ عَلَى </a:t>
            </a:r>
            <a:r>
              <a:rPr lang="ar-SA" dirty="0" err="1"/>
              <a:t>ٱلْعَرْشِ</a:t>
            </a:r>
            <a:r>
              <a:rPr lang="ar-SA" dirty="0"/>
              <a:t> </a:t>
            </a:r>
            <a:r>
              <a:rPr lang="ar-SA" dirty="0" err="1"/>
              <a:t>ٱسْتَوٰى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satisfy his thirst, O He Who is established on the Throne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وَمَنْ إِلَيْهِ </a:t>
            </a:r>
            <a:r>
              <a:rPr lang="ar-SA" dirty="0" err="1"/>
              <a:t>ٱلرُّجْعٰى</a:t>
            </a:r>
            <a:r>
              <a:rPr lang="ar-SA" dirty="0"/>
              <a:t> </a:t>
            </a:r>
            <a:r>
              <a:rPr lang="ar-SA" dirty="0" err="1"/>
              <a:t>وَٱلْمُنْتَهٰى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He to Whom is the return and the final goal.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أَللّٰهُمَّ وَنَحْنُ عَبِيدُكَ </a:t>
            </a:r>
            <a:r>
              <a:rPr lang="ar-SA" dirty="0" err="1"/>
              <a:t>ٱلتَّائِقُونَ</a:t>
            </a:r>
            <a:r>
              <a:rPr lang="ar-SA" dirty="0"/>
              <a:t> [</a:t>
            </a:r>
            <a:r>
              <a:rPr lang="ar-SA" dirty="0" err="1"/>
              <a:t>ٱلشَّائِقُونَ</a:t>
            </a:r>
            <a:r>
              <a:rPr lang="ar-SA" dirty="0"/>
              <a:t>‏] إِلٰى وَلِيِّكَ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Allah, we are Your servants who are fervently willing to meet Your vicegerent,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 err="1"/>
              <a:t>ٱلْمُذَكِّرِ</a:t>
            </a:r>
            <a:r>
              <a:rPr lang="ar-SA" dirty="0"/>
              <a:t> بِكَ وَبِنَبِيِّكَ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who reminds of You and Your Prophet;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خَلَقْتَهُ لَنَا عِصْمَةً وَمَلاَذاً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whom You have created as haven and refuge for us,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وَأَقَمْتَهُ لَنَا قِوَاماً وَمَعَاذاً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have appointed as foundation and source of protection for us,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وَجَعَلْتَهُ لِلْمُؤْمِنِينَ مِنَّا إِمَاماً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whom You have made to be the leader of the believers among us.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فَبَلِّغْهُ مِنَّا تَحِيَّةً وَسَلاَماً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So, (please) convey to him greetings and salutations from us,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وَبَعْضٌ </a:t>
            </a:r>
            <a:r>
              <a:rPr lang="ar-SA" dirty="0" err="1"/>
              <a:t>ٱتَّخَذْتَهُ</a:t>
            </a:r>
            <a:r>
              <a:rPr lang="ar-SA" dirty="0"/>
              <a:t> لِنَفْسِكَ خَلِيلاَ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took another one as Your intimate friend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وَزِدْنَا </a:t>
            </a:r>
            <a:r>
              <a:rPr lang="ar-SA" dirty="0" err="1"/>
              <a:t>بِذٰلِكَ</a:t>
            </a:r>
            <a:r>
              <a:rPr lang="ar-SA" dirty="0"/>
              <a:t> يَا رَبِّ إِكْرَاماً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endue us with more honor, O my Lord, through that,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 err="1"/>
              <a:t>وَٱجْعَلْ</a:t>
            </a:r>
            <a:r>
              <a:rPr lang="ar-SA" dirty="0"/>
              <a:t> </a:t>
            </a:r>
            <a:r>
              <a:rPr lang="ar-SA" dirty="0" err="1"/>
              <a:t>مُسْتَقَرَّهُ</a:t>
            </a:r>
            <a:r>
              <a:rPr lang="ar-SA" dirty="0"/>
              <a:t> لَنَا مُسْتَقَرّاً وَمُقَاماً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decide his settlement among us to be settlement and dwelling for us,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وَأَتْمِمْ نِعْمَتَكَ بِتَقْدِيمِكَ إِيَّاهُ أَمَامَنَا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perfect Your bounty by making him occupy the leading position before us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حَتّٰى تُورِدَنَا جِنَانَكَ [جَنَّاتِكَ‏]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 that You shall allow us to enter the gardens of Your Paradise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وَمُرَافَقَةَ </a:t>
            </a:r>
            <a:r>
              <a:rPr lang="ar-SA" dirty="0" err="1"/>
              <a:t>ٱلشُّهَدَاءِ</a:t>
            </a:r>
            <a:r>
              <a:rPr lang="ar-SA" dirty="0"/>
              <a:t> مِنْ خُلَصَائِكَ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to accompany the martyrs from among Your elite ones.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أَللّٰهُمَّ صَلِّ عَلٰى مُحَمَّدٍ وَآلِ مُحَمَّدٍ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Allah, (please) send blessings upon Muhammad and the Household of Muhammad;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وَصَلِّ عَلٰى مُحَمَّدٍ جَدِّهِ [وَ]رَسُولِكَ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send blessings upon Muhammad his grandfather and Your messenger;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 err="1"/>
              <a:t>ٱلسَّيِّدِ</a:t>
            </a:r>
            <a:r>
              <a:rPr lang="ar-SA" dirty="0"/>
              <a:t> </a:t>
            </a:r>
            <a:r>
              <a:rPr lang="ar-SA" dirty="0" err="1"/>
              <a:t>ٱلْأَكْبَرِ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senior master.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وَعَلٰى [عَلِيٍ‏] أَبِيهِ </a:t>
            </a:r>
            <a:r>
              <a:rPr lang="ar-SA" dirty="0" err="1"/>
              <a:t>ٱلسَّيِّدِ</a:t>
            </a:r>
            <a:r>
              <a:rPr lang="ar-SA" dirty="0"/>
              <a:t> </a:t>
            </a:r>
            <a:r>
              <a:rPr lang="ar-SA" dirty="0" err="1"/>
              <a:t>ٱلْأَصْغَرِ</a:t>
            </a:r>
            <a:endParaRPr lang="ar-S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upon his father the junior master,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وَجَدَّتِهِ </a:t>
            </a:r>
            <a:r>
              <a:rPr lang="ar-SA" dirty="0" err="1"/>
              <a:t>ٱلصِّدِّيقَةِ</a:t>
            </a:r>
            <a:r>
              <a:rPr lang="ar-SA" dirty="0"/>
              <a:t> </a:t>
            </a:r>
            <a:r>
              <a:rPr lang="ar-SA" dirty="0" err="1"/>
              <a:t>ٱلْكُبْرٰى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upon his grandmother the grand veracious lady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وَسَأَلَكَ لِسَانَ صِدْقٍ فِي </a:t>
            </a:r>
            <a:r>
              <a:rPr lang="ar-SA" dirty="0" err="1"/>
              <a:t>ٱلْآخِرِينَ</a:t>
            </a:r>
            <a:r>
              <a:rPr lang="ar-SA" dirty="0"/>
              <a:t> فَأَجَبْتَهُ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when he asked You to leave behind him a truthful mention, You responded to him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فَاطِمَةَ بِنْتِ مُحَمَّدٍ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Fatimah the daughter of Muhammad,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وَعَلٰى مَنِ </a:t>
            </a:r>
            <a:r>
              <a:rPr lang="ar-SA" dirty="0" err="1"/>
              <a:t>ٱصْطَفَيْتَ</a:t>
            </a:r>
            <a:r>
              <a:rPr lang="ar-SA" dirty="0"/>
              <a:t> مِنْ آبَائِهِ </a:t>
            </a:r>
            <a:r>
              <a:rPr lang="ar-SA" dirty="0" err="1"/>
              <a:t>ٱلْبَرَرَةِ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upon his dutiful fathers whom You have chosen (over all others),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وَعَلَيْهِ أَفْضَلَ وَأَكْمَلَ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upon him with such most favorable, most perfect,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وَأَتَمَّ وَأَدْوَمَ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most thorough, most permanent,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وَأَكْثَرَ وَأَوْفَرَ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most abundant, and most plentiful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مَا صَلَّيْتَ عَلٰى أَحَدٍ مِنْ أَصْفِيَائِكَ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blessings that You have ever sent upon any of Your elite ones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وَخِيَرَتِكَ مِنْ خَلْقِكَ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well-chosen ones among Your creatures.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وَصَلِّ عَلَيْهِ صَلاَةً لاَ غَايَةَ لِعَدَدِهَا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(please) bless him with such blessings whose number is infinite,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وَلاَ نِهَايَةَ لِمَدَدِهَا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whose quantity is never-ending,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وَلاَ نَفَادَ لِأَمَدِهَا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whose time is interminable.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وَجَعَلْتَ </a:t>
            </a:r>
            <a:r>
              <a:rPr lang="ar-SA" dirty="0" err="1"/>
              <a:t>ذٰلِكَ</a:t>
            </a:r>
            <a:r>
              <a:rPr lang="ar-SA" dirty="0"/>
              <a:t> عَلِيّاً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made that (mention) to be eminent.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أَللّٰهُمَّ وَأَقِمْ بِهِ </a:t>
            </a:r>
            <a:r>
              <a:rPr lang="ar-SA" dirty="0" err="1"/>
              <a:t>ٱلْحَقَّ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Allah! Through him, establish all rights,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وَأَدْحِضْ بِهِ </a:t>
            </a:r>
            <a:r>
              <a:rPr lang="ar-SA" dirty="0" err="1"/>
              <a:t>ٱلْبَاطِلَ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refute the entire wrong,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وَأَدِلْ بِهِ أَوْلِيَاءَكَ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grant triumph to Your loyalists,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وَأَذْلِلْ بِهِ أَعْدَاءَكَ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humiliate Your enemies,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وَصِلِ </a:t>
            </a:r>
            <a:r>
              <a:rPr lang="ar-SA" dirty="0" err="1"/>
              <a:t>ٱللّٰهُمَّ</a:t>
            </a:r>
            <a:r>
              <a:rPr lang="ar-SA" dirty="0"/>
              <a:t> بَيْنَنَا وَبَيْنَهُ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establish, O Allah, between him and us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وُصْلَةً تُؤَدِّي إِلٰى مُرَافَقَةِ سَلَفِهِ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connection that leads us to accompany his ancestors,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 err="1"/>
              <a:t>وَٱجْعَلْنَا</a:t>
            </a:r>
            <a:r>
              <a:rPr lang="ar-SA" dirty="0"/>
              <a:t> مِمَّنْ يَأْخُذُ بِحُجْزَتِهِمْ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include us with those who will take their vengeance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وَيَمْكُثُ فِي ظِلِّهِمْ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keep constant under their shadow,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وَأَعِنَّا عَلٰى تَأْدِيَةِ حُقُوقِهِ إِلَيْهِ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help us fulfill our duties towards him,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 err="1"/>
              <a:t>وَٱلِٱجْتِهَادِ</a:t>
            </a:r>
            <a:r>
              <a:rPr lang="ar-SA" dirty="0"/>
              <a:t> فِي طَاعَتِهِ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exert all efforts in obedience to him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وَبَعْضٌ كَلَّمْتَهُ مِنْ شَجَرَةٍ تَكْلِيماً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You spoke to another one from a tree directly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 err="1"/>
              <a:t>وَٱجْتِنَابِ</a:t>
            </a:r>
            <a:r>
              <a:rPr lang="ar-SA" dirty="0"/>
              <a:t> مَعْصِيَتِهِ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avoiding disobeying him,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 err="1"/>
              <a:t>وَٱمْنُنْ</a:t>
            </a:r>
            <a:r>
              <a:rPr lang="ar-SA" dirty="0"/>
              <a:t> عَلَيْنَا بِرِضَاهُ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bestow upon us with the favor of attaining his pleasure,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وَهَبْ لَنَا رَأْفَتَهُ وَرَحْمَتَهُ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grant us his kindness, mercy,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وَدُعَاءَهُ وَخَيْرَهُ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prayer (for us), and his goodness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مَا نَنَالُ بِهِ سَعَةً مِنْ رَحْمَتِكَ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 an amount due to which we will gain a good deal of Your mercy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وَفَوْزاً عِنْدَكَ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achievement with You.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 err="1"/>
              <a:t>وَٱجْعَلْ</a:t>
            </a:r>
            <a:r>
              <a:rPr lang="ar-SA" dirty="0"/>
              <a:t> صَلاَتَنَا بِهِ مَقبُولَةً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And, through him, render our prayers admitted,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وَذُنُوبَنَا بِهِ مَغْفُورَةً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our sins forgiven,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وَدُعَاءَنَا بِهِ مُسْتَجَاباً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our supplications responded.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 err="1"/>
              <a:t>وَٱجْعَلْ</a:t>
            </a:r>
            <a:r>
              <a:rPr lang="ar-SA" dirty="0"/>
              <a:t> أَرْزَاقَنَا بِهِ مَبْسُوطَةً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And, through him too, make our sustenance expanded for us,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وَجَعَلْتَ لَهُ مِنْ </a:t>
            </a:r>
            <a:r>
              <a:rPr lang="ar-SA" dirty="0" err="1"/>
              <a:t>اخِيهِ</a:t>
            </a:r>
            <a:r>
              <a:rPr lang="ar-SA" dirty="0"/>
              <a:t> رِدْءاً وَوَزِيراً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decided his brother to be his protector and representative.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وَهُمُومَنَا بِهِ </a:t>
            </a:r>
            <a:r>
              <a:rPr lang="ar-SA" dirty="0" err="1"/>
              <a:t>مَكْفِيَّةً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our distresses relieved,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وَحَوَائِجَنَا بِهِ مَقْضِيَّةً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our needs granted.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وَأَقْبِلْ إِلَيْنَا بِوَجْهِكَ </a:t>
            </a:r>
            <a:r>
              <a:rPr lang="ar-SA" dirty="0" err="1"/>
              <a:t>ٱلْكَرِيمِ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(please) receive us with Your Noble Face,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 err="1"/>
              <a:t>وَٱقْبَلْ</a:t>
            </a:r>
            <a:r>
              <a:rPr lang="ar-SA" dirty="0"/>
              <a:t> تَقَرُّبَنَا إِلَيْكَ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approve of our seeking nearness to You,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 err="1"/>
              <a:t>وَٱنْظُرْ</a:t>
            </a:r>
            <a:r>
              <a:rPr lang="ar-SA" dirty="0"/>
              <a:t> إِلَيْنَا نَظْرَةً رَحِيمَةً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have a merciful look at us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نَسْتَكْمِلْ بِهَا </a:t>
            </a:r>
            <a:r>
              <a:rPr lang="ar-SA" dirty="0" err="1"/>
              <a:t>ٱلْكَرَامَةَ</a:t>
            </a:r>
            <a:r>
              <a:rPr lang="ar-SA" dirty="0"/>
              <a:t> عِنْدَكَ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by which we will win perfect honor with You;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ثُمَّ لاَ تَصْرِفْهَا عَنَّا بِجُودِكَ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and, after that, do not ever take it away from us, in the name of Your magnanimity,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 err="1"/>
              <a:t>وَٱسْقِنَا</a:t>
            </a:r>
            <a:r>
              <a:rPr lang="ar-SA" dirty="0"/>
              <a:t> مِنْ حَوْضِ جَدِّهِ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give us a drink from the Pond of his grandfather,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صَلَّى </a:t>
            </a:r>
            <a:r>
              <a:rPr lang="ar-SA" dirty="0" err="1"/>
              <a:t>ٱللّٰهُ</a:t>
            </a:r>
            <a:r>
              <a:rPr lang="ar-SA" dirty="0"/>
              <a:t> عَلَيْهِ </a:t>
            </a:r>
            <a:r>
              <a:rPr lang="ar-SA" dirty="0" err="1"/>
              <a:t>وَآلِهِ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may Allah bless him and his Household,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بِكَأْسِهِ وَبِيَدِهِ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from his own cup and with his own hand,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وَبَعْضٌ أَوْلَدْتَهُ مِنْ غَيْرِ أَبٍ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made another one to be born without a father,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رَيّاً رَوِيّاً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such a replete, satiating,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هَنِيئاً سَائِغاً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pleasant, and wholesome drink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لاَ ظَمَأَ بَعْدَهُ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after which we shall never suffer from thirst.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أَرْحَمَ </a:t>
            </a:r>
            <a:r>
              <a:rPr lang="ar-SA" dirty="0" err="1"/>
              <a:t>ٱلرَّاحِمينَ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most merciful of all those who show mercy!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أَللّٰهُمَّ صَلِّ عَلٰى مُحَمَّدٍ وَآلِ مُحَمَّدٍ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O' </a:t>
            </a:r>
            <a:r>
              <a:rPr lang="en-US" dirty="0" err="1"/>
              <a:t>Alláh</a:t>
            </a:r>
            <a:r>
              <a:rPr lang="en-US" dirty="0"/>
              <a:t> send Your blessings on Muhammad</a:t>
            </a:r>
          </a:p>
          <a:p>
            <a:r>
              <a:rPr lang="en-US" dirty="0"/>
              <a:t>and the family of Muhammad.</a:t>
            </a:r>
          </a:p>
        </p:txBody>
      </p:sp>
    </p:spTree>
    <p:extLst>
      <p:ext uri="{BB962C8B-B14F-4D97-AF65-F5344CB8AC3E}">
        <p14:creationId xmlns:p14="http://schemas.microsoft.com/office/powerpoint/2010/main" val="4202985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209800" y="1753663"/>
            <a:ext cx="7702550" cy="3785652"/>
          </a:xfr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Please recite a 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Surah </a:t>
            </a:r>
            <a:r>
              <a:rPr lang="en-CA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a</a:t>
            </a: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l-</a:t>
            </a:r>
            <a:r>
              <a:rPr lang="en-US" altLang="en-US" sz="4800" kern="1200" dirty="0" err="1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Fatiha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for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all </a:t>
            </a:r>
            <a:r>
              <a:rPr lang="en-US" altLang="en-US" sz="4800" kern="1200" dirty="0" err="1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marhumeen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endParaRPr lang="en-GB" altLang="en-US" sz="4800" kern="1200" dirty="0">
              <a:solidFill>
                <a:srgbClr val="002060"/>
              </a:solidFill>
              <a:ea typeface="Calibri Light" panose="020F0302020204030204" pitchFamily="34" charset="0"/>
              <a:cs typeface="Arabic Typesetting" panose="03020402040406030203" pitchFamily="66" charset="-7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وَآتَيْتَهُ </a:t>
            </a:r>
            <a:r>
              <a:rPr lang="ar-SA" dirty="0" err="1"/>
              <a:t>ٱلْبَيِّنَاتِ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gave him clear-cut proofs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وَأَيَّدْتَهُ بِرُوحِ </a:t>
            </a:r>
            <a:r>
              <a:rPr lang="ar-SA" dirty="0" err="1"/>
              <a:t>ٱلْقُدُسِ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aided him with the Sacred Spirit.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وَكُلٌّ [وَ كُلا] شَرَعْتَ لَهُ شَرِيعَةً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For each of them, You gave a code of law,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اَلْحَمْدُ لِلَّهِ رَبِّ </a:t>
            </a:r>
            <a:r>
              <a:rPr lang="ar-SA" dirty="0" err="1"/>
              <a:t>ٱلْعَالَمِينَ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All praise be to Allah the Lord of the worlds.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وَنَهَجْتَ لَهُ مِنْهَاجاً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decided a certain course,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وَتَخَيَّرْتَ لَهُ أَوْصِيَاءَ [أَوْصِيَاءَهُ‏]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finely chose successors;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مُسْتَحْفِظاً بَعْدَ مُسْتَحْفِظٍ</a:t>
            </a:r>
            <a:br>
              <a:rPr lang="ar-SA" dirty="0"/>
            </a:br>
            <a:r>
              <a:rPr lang="ar-SA" dirty="0"/>
              <a:t>[مُسْتَحْفَظاً بَعْدَ مُسْتَحْفَظٍ]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well-trustworthy successors one after another,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مِنْ مُدَّةٍ إِلٰى مُدَّةٍ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each for a certain period,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إِقَامَةً لِدِينِكَ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 purpose of establishing Your religion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وَحُجَّةً عَلٰى عِبَادِكَ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acting as arguments against Your servants,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 err="1"/>
              <a:t>وَلِئَلاَّ</a:t>
            </a:r>
            <a:r>
              <a:rPr lang="ar-SA" dirty="0"/>
              <a:t> يَزُولَ </a:t>
            </a:r>
            <a:r>
              <a:rPr lang="ar-SA" dirty="0" err="1"/>
              <a:t>ٱلْحَقُّ</a:t>
            </a:r>
            <a:r>
              <a:rPr lang="ar-SA" dirty="0"/>
              <a:t> عَنْ مَقَرِّهِ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 that the truth should never leave its position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وَيَغْلِبَ </a:t>
            </a:r>
            <a:r>
              <a:rPr lang="ar-SA" dirty="0" err="1"/>
              <a:t>ٱلْبَاطِلُ</a:t>
            </a:r>
            <a:r>
              <a:rPr lang="ar-SA" dirty="0"/>
              <a:t> عَلٰى أَهْلِهِ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the wrong should never overcome the people of the truth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وَلاَ [لِئَلا] يَقُولَ أَحَدٌ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so that none should claim, saying,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لَوْ لاَ أَرْسَلْتَ إِلَيْنَا رَسُولاً مُنْذِراً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“If only You had sent to us a warning messenger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وَصَلَّى </a:t>
            </a:r>
            <a:r>
              <a:rPr lang="ar-SA" dirty="0" err="1"/>
              <a:t>ٱللَّهُ</a:t>
            </a:r>
            <a:r>
              <a:rPr lang="ar-SA" dirty="0"/>
              <a:t> عَلٰى سَيِّدِنَا مُحَمَّدٍ نَبِيِّهِ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May Allah send blessings upon our master Muhammad His Prophet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وَأَقَمْتَ لَنَا عَلَماً هَادِياً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established for us a guiding person,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فَنَتَّبِعَ آيَاتِكَ مِنْ قَبْلِ انْ نَذِلَّ وَنَخْزٰى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 should have followed Your signs before that we met humiliation and disgrace!”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إِلٰى أَنِ </a:t>
            </a:r>
            <a:r>
              <a:rPr lang="ar-SA" dirty="0" err="1"/>
              <a:t>ٱنْتَهَيْتَ</a:t>
            </a:r>
            <a:r>
              <a:rPr lang="ar-SA" dirty="0"/>
              <a:t> </a:t>
            </a:r>
            <a:r>
              <a:rPr lang="ar-SA" dirty="0" err="1"/>
              <a:t>بِٱلْأَمْرِ</a:t>
            </a:r>
            <a:r>
              <a:rPr lang="ar-SA" dirty="0"/>
              <a:t> إِلٰى حَبِيبِكَ وَنَجِيبِكَ مُحَمَّدٍ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then ended the matter with Your most-beloved and well-select one, Muhammad,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صَلَّى </a:t>
            </a:r>
            <a:r>
              <a:rPr lang="ar-SA" dirty="0" err="1"/>
              <a:t>ٱللّٰهُ</a:t>
            </a:r>
            <a:r>
              <a:rPr lang="ar-SA" dirty="0"/>
              <a:t> عَلَيْهِ </a:t>
            </a:r>
            <a:r>
              <a:rPr lang="ar-SA" dirty="0" err="1"/>
              <a:t>وَآلِهِ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may Allah bless him and his Household.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فَكَانَ كَمَا </a:t>
            </a:r>
            <a:r>
              <a:rPr lang="ar-SA" dirty="0" err="1"/>
              <a:t>ٱنْتَجَبْتَهُ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He was—as exactly as You have chosen—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سَيِّدَ مَنْ خَلَقْتَهُ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master of all those whom You created,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وَصَفْوَةَ مَنِ </a:t>
            </a:r>
            <a:r>
              <a:rPr lang="ar-SA" dirty="0" err="1"/>
              <a:t>ٱصْطَفَيْتَهُ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best of all those whom You selected,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وَأَفْضَلَ مَنِ </a:t>
            </a:r>
            <a:r>
              <a:rPr lang="ar-SA" dirty="0" err="1"/>
              <a:t>ٱجْتَبَيْتَهُ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most favorite of all those whom You pointed out,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وَأَكْرَمَ مَنِ </a:t>
            </a:r>
            <a:r>
              <a:rPr lang="ar-SA" dirty="0" err="1"/>
              <a:t>ٱعْتَمَدْتَهُ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the noblest of all those on whom You decided.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قَدَّمْتَهُ عَلٰى أَنْبِيَائِكَ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So, You preferred him to Your prophets,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 err="1"/>
              <a:t>وَآلِهِ</a:t>
            </a:r>
            <a:r>
              <a:rPr lang="ar-SA" dirty="0"/>
              <a:t> وَسَلَّمَ تَسْلِيماً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upon his Household and may He salute them with thorough salutation.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وَبَعَثْتَهُ إِلَى </a:t>
            </a:r>
            <a:r>
              <a:rPr lang="ar-SA" dirty="0" err="1"/>
              <a:t>ٱلثَّقَلَيْنِ</a:t>
            </a:r>
            <a:r>
              <a:rPr lang="ar-SA" dirty="0"/>
              <a:t> مِنْ عِبَادِكَ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sent him to the two dependents (men and jinn) from Your servants,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 err="1"/>
              <a:t>وَأَوْطَأْتَهُ</a:t>
            </a:r>
            <a:r>
              <a:rPr lang="ar-SA" dirty="0"/>
              <a:t> مَشَارِقَكَ وَمَغَارِبَكَ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enabled him to tread on the east and the west of Your lands,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وَسَخَّرْتَ لَهُ </a:t>
            </a:r>
            <a:r>
              <a:rPr lang="ar-SA" dirty="0" err="1"/>
              <a:t>ٱلْبُرَاقَ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made subservient to him the </a:t>
            </a:r>
            <a:r>
              <a:rPr lang="en-US" dirty="0" err="1"/>
              <a:t>Buraq</a:t>
            </a:r>
            <a:r>
              <a:rPr lang="en-US" dirty="0"/>
              <a:t> (the celestial </a:t>
            </a:r>
            <a:r>
              <a:rPr lang="en-US" dirty="0" err="1"/>
              <a:t>sumpter</a:t>
            </a:r>
            <a:r>
              <a:rPr lang="en-US" dirty="0"/>
              <a:t>),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وَعَرَجْتَ بِرُوْحِهِ [بِهِ‏] إِلٰى سَمَائِكَ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raised his soul to Your heavens,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وَأَوْدَعْتَهُ عِلْمَ مَا كَانَ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entrusted with him the knowledge of whatever passed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وَمَا يَكُونُ إِلَى </a:t>
            </a:r>
            <a:r>
              <a:rPr lang="ar-SA" dirty="0" err="1"/>
              <a:t>ٱنْقِضَاءِ</a:t>
            </a:r>
            <a:r>
              <a:rPr lang="ar-SA" dirty="0"/>
              <a:t> خَلْقِكَ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whatever shall come to pass up to the extinction of Your creatures.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ثُمَّ نَصَرْتَهُ </a:t>
            </a:r>
            <a:r>
              <a:rPr lang="ar-SA" dirty="0" err="1"/>
              <a:t>بِٱلرُّعْبِ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then granted him victory by means of horror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وَحَفَفْتَهُ بِجَبْرَئِيلَ وَمِيكَائِيلَ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ordered (Archangels) Gabriel and Michael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 err="1"/>
              <a:t>وَٱلْمُسَوِّمِينَ</a:t>
            </a:r>
            <a:r>
              <a:rPr lang="ar-SA" dirty="0"/>
              <a:t> مِنْ مَلاَئِكَتِكَ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as well as the marked angels to surround him,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وَوَعَدْتَهُ أَنْ تُظْهِرَ دِينَهُ عَلَى </a:t>
            </a:r>
            <a:r>
              <a:rPr lang="ar-SA" dirty="0" err="1"/>
              <a:t>ٱلدِّينِ</a:t>
            </a:r>
            <a:r>
              <a:rPr lang="ar-SA" dirty="0"/>
              <a:t> كُلِّهِ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promised him to make his faith prevail all other faiths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اَللَّهُمَّ لَكَ </a:t>
            </a:r>
            <a:r>
              <a:rPr lang="ar-SA" dirty="0" err="1"/>
              <a:t>ٱلْحَمْدُ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Allah, all praise be to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وَلَوْ كَرِهَ </a:t>
            </a:r>
            <a:r>
              <a:rPr lang="ar-SA" dirty="0" err="1"/>
              <a:t>ٱلْمُشْرِكُونَ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however much the polytheists may be averse.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وَذٰلِكَ بَعْدَ أَنْ بَوَّأْتَهُ مُبَوَّأَ صِدْقٍ مِنْ أَهْلِهِ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did all that after You had settled him in an honest position among his people,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وَجَعَلْتَ لَهُ وَلَهُمْ أَوَّلَ بَيْتٍ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made for him and them the first house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وُضِعَ لِلنَّاسِ لَلَّذِي بِبَكَّةَ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ever located for the people; that is the house in </a:t>
            </a:r>
            <a:r>
              <a:rPr lang="en-US" dirty="0" err="1"/>
              <a:t>Bakkah</a:t>
            </a:r>
            <a:r>
              <a:rPr lang="en-US" dirty="0"/>
              <a:t>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مُبَارَكاً وَهُدًى لِلْعَالَمينَ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blessed and guidance for the worlds.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فِيهِ آيَاتٌ بَيِّنَاتٌ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 it, there are clear-cut proofs.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مَقَامُ إِبْرَاهِيمَ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It is the standing-place of Abraham,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وَمَنْ دَخَلَهُ كَانَ آمِناً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whoever enters it will be secured.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وَقُلْتَ إِنَّمَا يُرِيدُ </a:t>
            </a:r>
            <a:r>
              <a:rPr lang="ar-SA" dirty="0" err="1"/>
              <a:t>ٱللّٰهُ</a:t>
            </a:r>
            <a:r>
              <a:rPr lang="ar-SA" dirty="0"/>
              <a:t> لِيُذْهِبَ عَنْكُمُ </a:t>
            </a:r>
            <a:r>
              <a:rPr lang="ar-SA" dirty="0" err="1"/>
              <a:t>ٱلرِّجْسَ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also said, “Allah only desires to keep away the uncleanness from you,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أَهْلَ </a:t>
            </a:r>
            <a:r>
              <a:rPr lang="ar-SA" dirty="0" err="1"/>
              <a:t>ٱلْبَيْتِ</a:t>
            </a:r>
            <a:r>
              <a:rPr lang="ar-SA" dirty="0"/>
              <a:t> وَيُطَهِّرَكُمْ تَطْهِيراً.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people of the House, and to purify you a thorough purifying.”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عَلٰى مَا جَرٰى بِهِ قَضَاؤُكَ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for Your decree that has been applied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ثُمَّ جَعَلْتَ أَجْرَ مُحَمَّدٍ صَلَوَاتُكَ عَلَيْهِ </a:t>
            </a:r>
            <a:r>
              <a:rPr lang="ar-SA" dirty="0" err="1"/>
              <a:t>وَآلِهِ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then decided the reward of Muhammad, your blessings be upon him and his Household,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مَوَدَّتَهُمْ فِي كِتَابِكَ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 be the love for them; as in Your Book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فَقُلْتَ قُلْ لاَ أَسْأَلُكُمْ عَلَيْهِ أَجْراً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said, “Say: I do not ask of you any reward for it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إِلاَّ </a:t>
            </a:r>
            <a:r>
              <a:rPr lang="ar-SA" dirty="0" err="1"/>
              <a:t>ٱلْمَوَدَّةَ</a:t>
            </a:r>
            <a:r>
              <a:rPr lang="ar-SA" dirty="0"/>
              <a:t> فِي </a:t>
            </a:r>
            <a:r>
              <a:rPr lang="ar-SA" dirty="0" err="1"/>
              <a:t>ٱلْقُرْبٰى</a:t>
            </a:r>
            <a:r>
              <a:rPr lang="ar-SA" dirty="0"/>
              <a:t>.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but love for my near relatives.”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وَقُلْتَ مَا سَأَلْتُكُمْ مِنْ أَجْرٍ فَهُوَ لَكُمْ.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also said, “Whatever reward I have asked of you, that is only for yourselves.”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وَقُلْتَ مَا أَسْأَلُكُمْ عَلَيْهِ مِنْ أَجْرٍ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also said, “I do not ask you aught in return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إِلاَّ مَنْ شَاءَ أَنْ يَتَّخِذَ إِلٰى رَبِّهِ سَبِيلاَ.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except that he who wills, may take the way to his Lord.”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 err="1"/>
              <a:t>فَكَانُوٱ</a:t>
            </a:r>
            <a:r>
              <a:rPr lang="ar-SA" dirty="0"/>
              <a:t> هُمُ </a:t>
            </a:r>
            <a:r>
              <a:rPr lang="ar-SA" dirty="0" err="1"/>
              <a:t>ٱلسَّبِيلَ</a:t>
            </a:r>
            <a:r>
              <a:rPr lang="ar-SA" dirty="0"/>
              <a:t> إِلَيْكَ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They (i.e. the Prophet’s Household) have therefore been the way to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 err="1"/>
              <a:t>وَٱلْمَسْلَكَ</a:t>
            </a:r>
            <a:r>
              <a:rPr lang="ar-SA" dirty="0"/>
              <a:t> إِلٰى </a:t>
            </a:r>
            <a:r>
              <a:rPr lang="ar-SA" dirty="0" err="1"/>
              <a:t>رِضْوَانِكَ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the course to Your pleasure.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فَلَمَّا </a:t>
            </a:r>
            <a:r>
              <a:rPr lang="ar-SA" dirty="0" err="1"/>
              <a:t>ٱنْقَضَتْ</a:t>
            </a:r>
            <a:r>
              <a:rPr lang="ar-SA" dirty="0"/>
              <a:t> أَيَّامُهُ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When his (i.e. the Prophet) days passed,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فِي اوْلِيَائِكَ </a:t>
            </a:r>
            <a:r>
              <a:rPr lang="ar-SA" dirty="0" err="1"/>
              <a:t>ٱلَّذِينَ</a:t>
            </a:r>
            <a:r>
              <a:rPr lang="ar-SA" dirty="0"/>
              <a:t> </a:t>
            </a:r>
            <a:r>
              <a:rPr lang="ar-SA" dirty="0" err="1"/>
              <a:t>ٱسْتَخْلَصْتَهُمْ</a:t>
            </a:r>
            <a:r>
              <a:rPr lang="ar-SA" dirty="0"/>
              <a:t> لِنَفْسِكَ وَدِينِكَ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 Your vicegerents whom You have purely selected for Yourself and Your religion;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أَقَامَ وَلِيَّهُ عَلِيَّ بْنَ أَبِي طَالِبٍ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he appointed as successor his vicegerent `Ali the son of Abu-</a:t>
            </a:r>
            <a:r>
              <a:rPr lang="en-US" dirty="0" err="1"/>
              <a:t>Talib</a:t>
            </a:r>
            <a:r>
              <a:rPr lang="en-US" dirty="0"/>
              <a:t>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صَلَوَاتُكَ عَلَيْهِمَا </a:t>
            </a:r>
            <a:r>
              <a:rPr lang="ar-SA" dirty="0" err="1"/>
              <a:t>وَآلِهِمَا</a:t>
            </a:r>
            <a:r>
              <a:rPr lang="ar-SA" dirty="0"/>
              <a:t> هَادِياً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Your blessings be upon both of them and their Household,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إِذْ كَانَ هُوَ </a:t>
            </a:r>
            <a:r>
              <a:rPr lang="ar-SA" dirty="0" err="1"/>
              <a:t>ٱلْمُنْذِرَ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because he (the Prophet) was the warner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وَلِكُلِّ قَوْمٍ هَادٍ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`Ali was the guide for every people.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فَقَالَ </a:t>
            </a:r>
            <a:r>
              <a:rPr lang="ar-SA" dirty="0" err="1"/>
              <a:t>وَٱلْمَلَاُ</a:t>
            </a:r>
            <a:r>
              <a:rPr lang="ar-SA" dirty="0"/>
              <a:t> أَمَامَهُ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So, he (the Prophet) said in the presence of the people,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مَنْ كُنْتُ مَوْلاَهُ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“As for each one who has taken me as his master,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فَعَلِيٌّ مَوْلاَهُ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`Ali is now his master.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أَللّٰهُمَّ وَالِ مَنْ وَالاَهُ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Allah, guard anyone who is loyal to `Ali,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وَعَادِ مَنْ عَادَاهُ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be the enemy of anyone who antagonizes him,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 err="1"/>
              <a:t>وَٱنْصُرْ</a:t>
            </a:r>
            <a:r>
              <a:rPr lang="ar-SA" dirty="0"/>
              <a:t> مَنْ نَصَرَهُ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support anyone who supports him,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AZ Duas">
  <a:themeElements>
    <a:clrScheme name="Default Design 14">
      <a:dk1>
        <a:srgbClr val="FFFFFF"/>
      </a:dk1>
      <a:lt1>
        <a:srgbClr val="FFFFFF"/>
      </a:lt1>
      <a:dk2>
        <a:srgbClr val="FFFFFF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algn="ctr">
          <a:defRPr sz="4800" dirty="0" smtClean="0">
            <a:solidFill>
              <a:srgbClr val="000066"/>
            </a:solidFill>
            <a:latin typeface="Urdu Typesetting" panose="03020402040406030203" pitchFamily="66" charset="-78"/>
            <a:cs typeface="Urdu Typesetting" panose="03020402040406030203" pitchFamily="66" charset="-78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FFFFFF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FFFFFF"/>
        </a:dk1>
        <a:lt1>
          <a:srgbClr val="FFFFF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AZ Duas" id="{00ED2A9C-A777-4D59-AD91-8212C269AA0C}" vid="{C65E4D70-CDE6-4339-846F-90D7F099DF02}"/>
    </a:ext>
  </a:extLst>
</a:theme>
</file>

<file path=ppt/theme/theme2.xml><?xml version="1.0" encoding="utf-8"?>
<a:theme xmlns:a="http://schemas.openxmlformats.org/drawingml/2006/main" name="Default Design">
  <a:themeElements>
    <a:clrScheme name="Default Design 14">
      <a:dk1>
        <a:srgbClr val="FFFFFF"/>
      </a:dk1>
      <a:lt1>
        <a:srgbClr val="FFFFFF"/>
      </a:lt1>
      <a:dk2>
        <a:srgbClr val="FFFFFF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algn="ctr">
          <a:defRPr sz="4800" dirty="0" smtClean="0">
            <a:solidFill>
              <a:srgbClr val="000066"/>
            </a:solidFill>
            <a:latin typeface="Urdu Typesetting" panose="03020402040406030203" pitchFamily="66" charset="-78"/>
            <a:cs typeface="Urdu Typesetting" panose="03020402040406030203" pitchFamily="66" charset="-78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FFFFFF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FFFFFF"/>
        </a:dk1>
        <a:lt1>
          <a:srgbClr val="FFFFF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17833</TotalTime>
  <Words>5618</Words>
  <Application>Microsoft Office PowerPoint</Application>
  <PresentationFormat>Widescreen</PresentationFormat>
  <Paragraphs>740</Paragraphs>
  <Slides>365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365</vt:i4>
      </vt:variant>
    </vt:vector>
  </HeadingPairs>
  <TitlesOfParts>
    <vt:vector size="371" baseType="lpstr">
      <vt:lpstr>Abbas</vt:lpstr>
      <vt:lpstr>Arabic Typesetting</vt:lpstr>
      <vt:lpstr>Arial</vt:lpstr>
      <vt:lpstr>Calibri Light</vt:lpstr>
      <vt:lpstr>AZ Duas</vt:lpstr>
      <vt:lpstr>Default Design</vt:lpstr>
      <vt:lpstr>PowerPoint Presentation</vt:lpstr>
      <vt:lpstr>أَللّٰهُمَّ صَلِّ عَلٰى مُحَمَّدٍ وَآلِ مُحَمَّدٍ</vt:lpstr>
      <vt:lpstr>بِسْمِ اللَّهِ الرَّحْمٰنِ الرَّحِيمِ</vt:lpstr>
      <vt:lpstr>اَلْحَمْدُ لِلَّهِ رَبِّ ٱلْعَالَمِينَ</vt:lpstr>
      <vt:lpstr>وَصَلَّى ٱللَّهُ عَلٰى سَيِّدِنَا مُحَمَّدٍ نَبِيِّهِ</vt:lpstr>
      <vt:lpstr>وَآلِهِ وَسَلَّمَ تَسْلِيماً</vt:lpstr>
      <vt:lpstr>اَللَّهُمَّ لَكَ ٱلْحَمْدُ</vt:lpstr>
      <vt:lpstr>عَلٰى مَا جَرٰى بِهِ قَضَاؤُكَ</vt:lpstr>
      <vt:lpstr>فِي اوْلِيَائِكَ ٱلَّذِينَ ٱسْتَخْلَصْتَهُمْ لِنَفْسِكَ وَدِينِكَ</vt:lpstr>
      <vt:lpstr>إِذِ ٱخْتَرْتَ لَهُمْ جَزِيلَ مَا عِنْدَكَ</vt:lpstr>
      <vt:lpstr>مِنَ ٱلنَّعِيمِ ٱلْمُقِيمِ</vt:lpstr>
      <vt:lpstr>ٱلَّذِي لاَ زَوَالَ لَهُ وَلاَ ٱضْمِحْلاَلَ</vt:lpstr>
      <vt:lpstr>بَعْدَ انْ شَرَطْتَ عَلَيْهِمُ ٱلزُّهْدَ</vt:lpstr>
      <vt:lpstr>فِي دَرَجَاتِ هٰذِهِ ٱلدُّنْيَا ٱلدَّنِيَّةِ</vt:lpstr>
      <vt:lpstr>وَزُخْرُفِهَا وَزِبْرِجِهَا</vt:lpstr>
      <vt:lpstr>فَشَرَطُوٱ لَكَ ذٰلِكَ</vt:lpstr>
      <vt:lpstr>وَعَلِمْتَ مِنْهُمُ ٱلْوَفَاءَ بِهِ</vt:lpstr>
      <vt:lpstr>فَقَبِلْتَهُمْ وَقَرَّبْتَهُمْ</vt:lpstr>
      <vt:lpstr>وَقَدَّمْتَ لَهُمُ ٱلذِّكْرَ ٱلْعَلِيَّ</vt:lpstr>
      <vt:lpstr>وَٱلثَّنَاءَ ٱلْجَلِيَّ</vt:lpstr>
      <vt:lpstr>وَاهْبَطْتَ عَلَيْهِمْ مَلاَئِكَتَكَ</vt:lpstr>
      <vt:lpstr>وَكَـرَّمْتَهُمْ بِوَحْيِكَ</vt:lpstr>
      <vt:lpstr>وَرَفَدْتَهُمْ بِعِلْمِكَ</vt:lpstr>
      <vt:lpstr>وَجَعَلْتَهُمُ ٱلذَّرِيعَةَ [الذَّرَائِعَ‏] إِلَيْكَ</vt:lpstr>
      <vt:lpstr>وَٱلْوَسِيلَةَ إِلٰى رِضْوَانِكَ</vt:lpstr>
      <vt:lpstr>فَبَعْضٌ أَسْكَنْتَهُ جَنَّتَكَ</vt:lpstr>
      <vt:lpstr>إِلٰى أَنْ أَخْرَجْتَهُ مِنْهَا</vt:lpstr>
      <vt:lpstr>وَبَعْضٌ حَمَلْتَهُ فِي فُلْكِكَ</vt:lpstr>
      <vt:lpstr>وَنَجَّيْتَهُ وَ [مَعَ‏] مَنْ آمَنَ مَعَهُ</vt:lpstr>
      <vt:lpstr>مِنَ ٱلْهَلَكَةِ بِرَحْمَتِكَ</vt:lpstr>
      <vt:lpstr>وَبَعْضٌ ٱتَّخَذْتَهُ لِنَفْسِكَ خَلِيلاَ</vt:lpstr>
      <vt:lpstr>وَسَأَلَكَ لِسَانَ صِدْقٍ فِي ٱلْآخِرِينَ فَأَجَبْتَهُ</vt:lpstr>
      <vt:lpstr>وَجَعَلْتَ ذٰلِكَ عَلِيّاً</vt:lpstr>
      <vt:lpstr>وَبَعْضٌ كَلَّمْتَهُ مِنْ شَجَرَةٍ تَكْلِيماً</vt:lpstr>
      <vt:lpstr>وَجَعَلْتَ لَهُ مِنْ اخِيهِ رِدْءاً وَوَزِيراً</vt:lpstr>
      <vt:lpstr>وَبَعْضٌ أَوْلَدْتَهُ مِنْ غَيْرِ أَبٍ</vt:lpstr>
      <vt:lpstr>وَآتَيْتَهُ ٱلْبَيِّنَاتِ</vt:lpstr>
      <vt:lpstr>وَأَيَّدْتَهُ بِرُوحِ ٱلْقُدُسِ</vt:lpstr>
      <vt:lpstr>وَكُلٌّ [وَ كُلا] شَرَعْتَ لَهُ شَرِيعَةً</vt:lpstr>
      <vt:lpstr>وَنَهَجْتَ لَهُ مِنْهَاجاً</vt:lpstr>
      <vt:lpstr>وَتَخَيَّرْتَ لَهُ أَوْصِيَاءَ [أَوْصِيَاءَهُ‏]</vt:lpstr>
      <vt:lpstr>مُسْتَحْفِظاً بَعْدَ مُسْتَحْفِظٍ [مُسْتَحْفَظاً بَعْدَ مُسْتَحْفَظٍ]</vt:lpstr>
      <vt:lpstr>مِنْ مُدَّةٍ إِلٰى مُدَّةٍ</vt:lpstr>
      <vt:lpstr>إِقَامَةً لِدِينِكَ</vt:lpstr>
      <vt:lpstr>وَحُجَّةً عَلٰى عِبَادِكَ</vt:lpstr>
      <vt:lpstr>وَلِئَلاَّ يَزُولَ ٱلْحَقُّ عَنْ مَقَرِّهِ</vt:lpstr>
      <vt:lpstr>وَيَغْلِبَ ٱلْبَاطِلُ عَلٰى أَهْلِهِ</vt:lpstr>
      <vt:lpstr>وَلاَ [لِئَلا] يَقُولَ أَحَدٌ</vt:lpstr>
      <vt:lpstr>لَوْ لاَ أَرْسَلْتَ إِلَيْنَا رَسُولاً مُنْذِراً</vt:lpstr>
      <vt:lpstr>وَأَقَمْتَ لَنَا عَلَماً هَادِياً</vt:lpstr>
      <vt:lpstr>فَنَتَّبِعَ آيَاتِكَ مِنْ قَبْلِ انْ نَذِلَّ وَنَخْزٰى</vt:lpstr>
      <vt:lpstr>إِلٰى أَنِ ٱنْتَهَيْتَ بِٱلْأَمْرِ إِلٰى حَبِيبِكَ وَنَجِيبِكَ مُحَمَّدٍ</vt:lpstr>
      <vt:lpstr>صَلَّى ٱللّٰهُ عَلَيْهِ وَآلِهِ</vt:lpstr>
      <vt:lpstr>فَكَانَ كَمَا ٱنْتَجَبْتَهُ</vt:lpstr>
      <vt:lpstr>سَيِّدَ مَنْ خَلَقْتَهُ</vt:lpstr>
      <vt:lpstr>وَصَفْوَةَ مَنِ ٱصْطَفَيْتَهُ</vt:lpstr>
      <vt:lpstr>وَأَفْضَلَ مَنِ ٱجْتَبَيْتَهُ</vt:lpstr>
      <vt:lpstr>وَأَكْرَمَ مَنِ ٱعْتَمَدْتَهُ</vt:lpstr>
      <vt:lpstr>قَدَّمْتَهُ عَلٰى أَنْبِيَائِكَ</vt:lpstr>
      <vt:lpstr>وَبَعَثْتَهُ إِلَى ٱلثَّقَلَيْنِ مِنْ عِبَادِكَ</vt:lpstr>
      <vt:lpstr>وَأَوْطَأْتَهُ مَشَارِقَكَ وَمَغَارِبَكَ</vt:lpstr>
      <vt:lpstr>وَسَخَّرْتَ لَهُ ٱلْبُرَاقَ</vt:lpstr>
      <vt:lpstr>وَعَرَجْتَ بِرُوْحِهِ [بِهِ‏] إِلٰى سَمَائِكَ</vt:lpstr>
      <vt:lpstr>وَأَوْدَعْتَهُ عِلْمَ مَا كَانَ</vt:lpstr>
      <vt:lpstr>وَمَا يَكُونُ إِلَى ٱنْقِضَاءِ خَلْقِكَ</vt:lpstr>
      <vt:lpstr>ثُمَّ نَصَرْتَهُ بِٱلرُّعْبِ</vt:lpstr>
      <vt:lpstr>وَحَفَفْتَهُ بِجَبْرَئِيلَ وَمِيكَائِيلَ</vt:lpstr>
      <vt:lpstr>وَٱلْمُسَوِّمِينَ مِنْ مَلاَئِكَتِكَ</vt:lpstr>
      <vt:lpstr>وَوَعَدْتَهُ أَنْ تُظْهِرَ دِينَهُ عَلَى ٱلدِّينِ كُلِّهِ</vt:lpstr>
      <vt:lpstr>وَلَوْ كَرِهَ ٱلْمُشْرِكُونَ</vt:lpstr>
      <vt:lpstr>وَذٰلِكَ بَعْدَ أَنْ بَوَّأْتَهُ مُبَوَّأَ صِدْقٍ مِنْ أَهْلِهِ</vt:lpstr>
      <vt:lpstr>وَجَعَلْتَ لَهُ وَلَهُمْ أَوَّلَ بَيْتٍ</vt:lpstr>
      <vt:lpstr>وُضِعَ لِلنَّاسِ لَلَّذِي بِبَكَّةَ</vt:lpstr>
      <vt:lpstr>مُبَارَكاً وَهُدًى لِلْعَالَمينَ</vt:lpstr>
      <vt:lpstr>فِيهِ آيَاتٌ بَيِّنَاتٌ</vt:lpstr>
      <vt:lpstr>مَقَامُ إِبْرَاهِيمَ</vt:lpstr>
      <vt:lpstr>وَمَنْ دَخَلَهُ كَانَ آمِناً</vt:lpstr>
      <vt:lpstr>وَقُلْتَ إِنَّمَا يُرِيدُ ٱللّٰهُ لِيُذْهِبَ عَنْكُمُ ٱلرِّجْسَ</vt:lpstr>
      <vt:lpstr>أَهْلَ ٱلْبَيْتِ وَيُطَهِّرَكُمْ تَطْهِيراً.</vt:lpstr>
      <vt:lpstr>ثُمَّ جَعَلْتَ أَجْرَ مُحَمَّدٍ صَلَوَاتُكَ عَلَيْهِ وَآلِهِ</vt:lpstr>
      <vt:lpstr>مَوَدَّتَهُمْ فِي كِتَابِكَ</vt:lpstr>
      <vt:lpstr>فَقُلْتَ قُلْ لاَ أَسْأَلُكُمْ عَلَيْهِ أَجْراً</vt:lpstr>
      <vt:lpstr>إِلاَّ ٱلْمَوَدَّةَ فِي ٱلْقُرْبٰى.</vt:lpstr>
      <vt:lpstr>وَقُلْتَ مَا سَأَلْتُكُمْ مِنْ أَجْرٍ فَهُوَ لَكُمْ.</vt:lpstr>
      <vt:lpstr>وَقُلْتَ مَا أَسْأَلُكُمْ عَلَيْهِ مِنْ أَجْرٍ</vt:lpstr>
      <vt:lpstr>إِلاَّ مَنْ شَاءَ أَنْ يَتَّخِذَ إِلٰى رَبِّهِ سَبِيلاَ.</vt:lpstr>
      <vt:lpstr>فَكَانُوٱ هُمُ ٱلسَّبِيلَ إِلَيْكَ</vt:lpstr>
      <vt:lpstr>وَٱلْمَسْلَكَ إِلٰى رِضْوَانِكَ</vt:lpstr>
      <vt:lpstr>فَلَمَّا ٱنْقَضَتْ أَيَّامُهُ</vt:lpstr>
      <vt:lpstr>أَقَامَ وَلِيَّهُ عَلِيَّ بْنَ أَبِي طَالِبٍ</vt:lpstr>
      <vt:lpstr>صَلَوَاتُكَ عَلَيْهِمَا وَآلِهِمَا هَادِياً</vt:lpstr>
      <vt:lpstr>إِذْ كَانَ هُوَ ٱلْمُنْذِرَ</vt:lpstr>
      <vt:lpstr>وَلِكُلِّ قَوْمٍ هَادٍ</vt:lpstr>
      <vt:lpstr>فَقَالَ وَٱلْمَلَاُ أَمَامَهُ</vt:lpstr>
      <vt:lpstr>مَنْ كُنْتُ مَوْلاَهُ</vt:lpstr>
      <vt:lpstr>فَعَلِيٌّ مَوْلاَهُ</vt:lpstr>
      <vt:lpstr>أَللّٰهُمَّ وَالِ مَنْ وَالاَهُ</vt:lpstr>
      <vt:lpstr>وَعَادِ مَنْ عَادَاهُ</vt:lpstr>
      <vt:lpstr>وَٱنْصُرْ مَنْ نَصَرَهُ</vt:lpstr>
      <vt:lpstr>وَٱخْذُلْ مَنْ خَذَلَهُ.</vt:lpstr>
      <vt:lpstr>وَقَالَ مَنْ كُنْتُ أَنَا نَبِيَّهُ فَعَلِيٌّ أَمِيرُهُ</vt:lpstr>
      <vt:lpstr>وَقَالَ أَنَا وَعَلِيٌّ مِنْ شَجَرَةٍ وَاحِدَةٍ</vt:lpstr>
      <vt:lpstr>وَسَائِرُ ٱلنَّاسِ مِنْ شَجَرٍ شَتّٰى</vt:lpstr>
      <vt:lpstr>وَأَحَلَّهُ مَحَلَّ هَارُونَ مِنْ مُوسٰى</vt:lpstr>
      <vt:lpstr>فَقَالَ لَهُ أَنْتَ مِنِّي بِمَنْزِلَةِ هَارُونَ مِنْ مُوسٰى</vt:lpstr>
      <vt:lpstr>إِلاَّ أَنَّهُ لاَ نَبِيَّ بَعْدِي</vt:lpstr>
      <vt:lpstr>وَزَوَّجَهُ ٱبْنَتَهُ سَيِّدَةَ نِسَاءِ ٱلْعَالَمِينَ</vt:lpstr>
      <vt:lpstr>وَأَحَلَّ لَهُ مِنْ مَسْجِدِهِ مَا حَلَّ لَهُ</vt:lpstr>
      <vt:lpstr>وَسَدَّ ٱلْأَبْوَابَ إِلاَّ بَابَهُ</vt:lpstr>
      <vt:lpstr>ثُمَّ أَوْدَعَهُ عِلْمَهُ وَحِكْمَتَهُ</vt:lpstr>
      <vt:lpstr>فَقَالَ أَنَا مَدِينَةُ ٱلْعِلْمِ</vt:lpstr>
      <vt:lpstr>وَعَلِيٌّ بَابُهَا</vt:lpstr>
      <vt:lpstr>فَمَنْ أَرَادَ ٱلْمَدِينَةَ وَٱلْحِكْمَةَ</vt:lpstr>
      <vt:lpstr>فَلْيَأْتِهَا مِنْ بَابِهَا</vt:lpstr>
      <vt:lpstr>ثُمَّ قَالَ أَنْتَ أَخِي وَوَصِيِّي وَوَارِثِي</vt:lpstr>
      <vt:lpstr>لَحْمُكَ مِنْ لَحْمِي</vt:lpstr>
      <vt:lpstr>وَدَمُكَ مِنْ دَمِي</vt:lpstr>
      <vt:lpstr>وَسِلْمُكَ سِلْمِي</vt:lpstr>
      <vt:lpstr>وَحَرْبُكَ حَرْبِي</vt:lpstr>
      <vt:lpstr>وَٱلْإِيمَانُ مُخَالِطٌ لَحْمَكَ وَدَمَكَ</vt:lpstr>
      <vt:lpstr>كَمَا خَالَطَ لَحْمِي وَدَمِي</vt:lpstr>
      <vt:lpstr>وَأَنْتَ غَداً عَلَى الْحَوْضِ خَلِيفَتِي</vt:lpstr>
      <vt:lpstr>وَأَنْتَ تَقْضِي دَيْنِي</vt:lpstr>
      <vt:lpstr>وَتُنْجِزُ عِدَاتِي</vt:lpstr>
      <vt:lpstr>وَشِيعَتُكَ عَلٰى مَنَابِرَ مِنْ نُورٍ</vt:lpstr>
      <vt:lpstr>مُبْيَضَّةً وُجُوهُهُمْ حَوْلِي فِي ٱلْجَنَّةِ</vt:lpstr>
      <vt:lpstr>وَهُمْ جِيرَانِي</vt:lpstr>
      <vt:lpstr>وَلَوْلاَ أَنْتَ يَا عَلِيُّ</vt:lpstr>
      <vt:lpstr>لَمْ يُعْرَفِ ٱلْمُؤْمِنُونَ بَعْدِي</vt:lpstr>
      <vt:lpstr>وَكَانَ بَعْدَهُ هُدًى مِنَ ٱلضَّلاَلِ</vt:lpstr>
      <vt:lpstr>وَنُوراً مِنَ ٱلْعَمٰى</vt:lpstr>
      <vt:lpstr>وَحَبْلَ ٱللّٰهِ ٱلْمَتِينَ</vt:lpstr>
      <vt:lpstr>وَصِرَاطَهُ ٱلْمُسْتَقِيمَ</vt:lpstr>
      <vt:lpstr>لاَ يُسْبَقُ بِقَرَابَةٍ فِي رَحِمٍ</vt:lpstr>
      <vt:lpstr>وَلاَ بِسَابِقَةٍ فِي دِينٍ</vt:lpstr>
      <vt:lpstr>وَلاَ يُلْحَقُ فِي مَنْقَبَةٍ مِنْ مَنَاقِبِهِ</vt:lpstr>
      <vt:lpstr>يَحْذُو حَذْوَ ٱلرَّسُولِ</vt:lpstr>
      <vt:lpstr>صَلَّى ٱللّٰهُ عَلَيْهِمَا وَآلِهِمَا</vt:lpstr>
      <vt:lpstr>وَيُقَاتِلُ عَلَى ٱلتَّأْوِيلِ</vt:lpstr>
      <vt:lpstr>وَلاَ تَأْخُذُهُ فِي ٱللّٰهِ لَوْمَةُ لاَئِمٍ</vt:lpstr>
      <vt:lpstr>قَدْ وَتَرَ فِيهِ صَنَادِيدَ ٱلْعَرَبِ</vt:lpstr>
      <vt:lpstr>وَقَتَلَ أَبْطَالَهُمْ</vt:lpstr>
      <vt:lpstr>وَنَاوَشَ [نَاهَشَ‏] ذُؤْبَانَهُمْ</vt:lpstr>
      <vt:lpstr>فَأَوْدَعَ قُلُوبَهُمْ أَحْقَاداً</vt:lpstr>
      <vt:lpstr>بَدْرِيَّةً وَخَيْبَرِيَّةً وَحُنَيْنِيَّةً وَغَيْرَهُنَّ</vt:lpstr>
      <vt:lpstr>فَأَضَبَّتْ [فَأَصَنَّتْ‏] [فَأَصَنَ‏] عَلٰى عَدَاوَتِهِ</vt:lpstr>
      <vt:lpstr>وَأَكَبَّتْ عَلٰى مُنَابَذَتِهِ</vt:lpstr>
      <vt:lpstr>حَتّٰى قَتَلَ ٱلنَّاكِثِينَ وَٱلْقَاسِطِينَ وَٱلْمَارِقِينَ</vt:lpstr>
      <vt:lpstr>وَلَمَّا قَضٰى نَحْبَهُ</vt:lpstr>
      <vt:lpstr>وَقَتَلَهُ أَشْقَى [الْاَشْقِيَاءِ مِنَ الْاَوَّلِينَ وَ]ٱلْآخِرِينَ يَتْبَعُ أَشْقَى ٱلْأَوَّلِينَ</vt:lpstr>
      <vt:lpstr>لَمْ يُمْتَثَلْ أَمْرُ رَسُولِ ٱللّٰهِ</vt:lpstr>
      <vt:lpstr>صَلَّى ٱللّٰهُ عَلَيْهِ وَآلِهِ</vt:lpstr>
      <vt:lpstr>فِي ٱلْهَادِينَ بَعْدَ ٱلْهَادِينَ</vt:lpstr>
      <vt:lpstr>وَٱلْأُمَّةُ مُصِرَّةٌ عَلٰى مَقْتِهِ</vt:lpstr>
      <vt:lpstr>مُجْتَمِعَةٌ عَلٰى قَطِيعَةِ رَحِمِهِ</vt:lpstr>
      <vt:lpstr>وَإِقْصَاءِ وُلْدِهِ</vt:lpstr>
      <vt:lpstr>إِلاَّ ٱلْقَلِيلَ مِمَّنْ وَفٰى لِرِعَايَةِ ٱلْحَقِّ فِيهِمْ</vt:lpstr>
      <vt:lpstr>فَقُتِلَ مَنْ قُتِلَ</vt:lpstr>
      <vt:lpstr>وَسُبِيَ مَنْ سُبِيَ</vt:lpstr>
      <vt:lpstr>وَأُقْصِيَ مَنْ أُقْصِيَ</vt:lpstr>
      <vt:lpstr>وَجَرَى ٱلْقَضَاءُ لَهُمْ</vt:lpstr>
      <vt:lpstr>بِمَا يُرْجٰى لَهُ حُسْنُ ٱلْمَثُوبَةِ</vt:lpstr>
      <vt:lpstr>إِذْ كَانَتِ ٱلْأَرْضُ لِلّٰهِ</vt:lpstr>
      <vt:lpstr>يُورِثُهَا مَنْ يَشَاءُ مِنْ عِبَادِهِ</vt:lpstr>
      <vt:lpstr>وَٱلْعَاقِبَةُ لِلْمُتَّقِينَ</vt:lpstr>
      <vt:lpstr>وَسُبْحَانَ رَبِّنَا</vt:lpstr>
      <vt:lpstr>إِنْ كَانَ وَعْدُ رَبِّنَا لَمَفْعُولاَ</vt:lpstr>
      <vt:lpstr>وَلَنْ يُخْلِفَ ٱللّٰهُ وَعْدَهُ</vt:lpstr>
      <vt:lpstr>وَهُوَ ٱلْعَزِيزُ ٱلْحَكِيمُ</vt:lpstr>
      <vt:lpstr>فَعَلَى ٱلْأَطَائِبِ مِنْ أَهْلِ بَيْتِ مُحَمَّدٍ وَعَلِيٍّ</vt:lpstr>
      <vt:lpstr>صَلَّى ٱللّٰهُ عَلَيْهِمَا وَآلِهِمَا</vt:lpstr>
      <vt:lpstr>فَلْيَبْكِ ٱلْبَاكُونَ</vt:lpstr>
      <vt:lpstr>وَإِيَّاهُمْ فَلْيَنْدُبِ ٱلنَّادِبُونَ</vt:lpstr>
      <vt:lpstr>وَلِمِثْلِهِمْ فَلْتُذْرَفِ [فَلْتَدُرَّ] ٱلدُّمُوعُ</vt:lpstr>
      <vt:lpstr>وَلْيَصْرُخِ ٱلصَّارِخُونَ</vt:lpstr>
      <vt:lpstr>وَيَضِجُّ [يَضِجَ‏] ٱلضَّاجُّونَ</vt:lpstr>
      <vt:lpstr>وَيَعِجُّ [يَعِجَ‏] ٱلْعَاجُّوَنَ</vt:lpstr>
      <vt:lpstr>أَيْنَ ٱلْحَسَنُ أَيْنَ ٱلْحُسَيْنُ</vt:lpstr>
      <vt:lpstr>أَيْنَ ابْنَاءُ ٱلْحُسَيْنِ</vt:lpstr>
      <vt:lpstr>صَالِحٌ بَعْدَ صَالِحٍ</vt:lpstr>
      <vt:lpstr>وَصَادِقٌ بَعْدَ صَادِقٍ</vt:lpstr>
      <vt:lpstr>أَيْنَ ٱلسَّبِيلُ بَعْدَ ٱلسَّبِيلِ</vt:lpstr>
      <vt:lpstr>أَيْنَ ٱلْخِيَرَةُ بَعْدَ ٱلْخِيَرَةِ</vt:lpstr>
      <vt:lpstr>أَيْنَ ٱلشُّمُوسُ ٱلطَّالِعَةُ</vt:lpstr>
      <vt:lpstr>أَيْنَ ٱلْأَقْمَارُ ٱلْمُنِيرَةُ</vt:lpstr>
      <vt:lpstr>أَيْنَ ٱلْأَنْجُمُ ٱلزَّاهِرَةُ</vt:lpstr>
      <vt:lpstr>أَيْنَ أَعْلاَمُ ٱلدِّينِ</vt:lpstr>
      <vt:lpstr>وَقَوَاعِدُ ٱلْعِلْمِ</vt:lpstr>
      <vt:lpstr>أَيْنَ بَقِيَّةُ ٱللّٰهِ</vt:lpstr>
      <vt:lpstr>ٱلَّتِي لاَ تَخْلُو مِنَ ٱلْعِتْرَةِ ٱلْهَادِيةِ</vt:lpstr>
      <vt:lpstr>أَيْنَ ٱلْمُعَدُّ لِقَطْعِ دَابِرِ ٱلظَّلَمَةِ</vt:lpstr>
      <vt:lpstr>أَيْنَ ٱلْمُنْتَظَرُ لِإِقَامَةِ ٱلْأَمْتِ وَٱلْعِوَجِ</vt:lpstr>
      <vt:lpstr>أَيْنَ ٱلْمُرْتَجٰى لِإِزَالَةِ ٱلْجَوْرِ وَٱلْعُدْوَانِ</vt:lpstr>
      <vt:lpstr>أَيْنَ ٱلْمُدَّخَرُ لِتَجْدِيدِ ٱلْفَرَائِضِ وَٱلسُّنَنِ</vt:lpstr>
      <vt:lpstr>أَيْنَ ٱلْمُتَخَيَّرُ [الْمُتَّخَذُ] لِإِعَادَةِ ٱلْمِلَّةِ وَٱلشَّرِيعَةِ</vt:lpstr>
      <vt:lpstr>أَيْنَ ٱلْمُؤَمَّلُ لِإِحْيَاءِ ٱلْكِتَابِ وَحُدُودِهِ</vt:lpstr>
      <vt:lpstr>أَيْنَ مُحْيِي مَعَالِمِ ٱلدِّينِ وَاهْلِهِ</vt:lpstr>
      <vt:lpstr>أَيْنَ قَاصِمُ شَوْكَةِ ٱلْمُعْتَدِينَ</vt:lpstr>
      <vt:lpstr>أَيْنَ هَادِمُ أَبْنِيَةِ ٱلشِّرْكِ وَٱلنِّفَاقِ</vt:lpstr>
      <vt:lpstr>أَيْنَ مُبِيدُ أَهْلِ ٱلْفُسُوقِ</vt:lpstr>
      <vt:lpstr>وَٱلْعِصْيَانِ وَٱلطُّغْيَانِ</vt:lpstr>
      <vt:lpstr>أَيْنَ حَاصِدُ فُرُوعِ ٱلْغَيِّ وَٱلشِّقَاقِ [النِّفَاقِ‏]</vt:lpstr>
      <vt:lpstr>أَيْنَ طَامِسُ آثَارِ ٱلزَّيْغِ وَٱلْأَهْوَاءِ</vt:lpstr>
      <vt:lpstr>أَيْنَ قَاطِعُ حَبَائِلِ ٱلْكِذْبِ [الْكَذِبِ‏] وَٱلْأِفْتِرَاءِ</vt:lpstr>
      <vt:lpstr>أَيْنَ مُبِيدُ ٱلْعُتَاةِ وَٱلْمَرَدَةِ</vt:lpstr>
      <vt:lpstr>أَيْنَ مُسْتَأْصِلُ أَهْلِ ٱلْعِنَادِ وَٱلتَّضْلِيلِ وَٱلْإِلْحَادِ</vt:lpstr>
      <vt:lpstr>أَيْنَ مُعِزُّ ٱلْأَوْلِيَاءِ وَمُذِلُّ ٱلْأَعْدَاءِ</vt:lpstr>
      <vt:lpstr>أَيْنَ جَامِعُ ٱلْكَلِمَةِ [الْكَلِمِ‏] عَلَى ٱلتَّقْوٰى</vt:lpstr>
      <vt:lpstr>أَيْنَ بَابُ ٱللّٰهِ ٱلَّذِي مِنْهُ يُؤْتٰى</vt:lpstr>
      <vt:lpstr>أَيْنَ وَجْهُ ٱللّٰهِ ٱلَّذِي إِلَيْهِ يَتَوَجَّهُ ٱلْأَوْلِيَاءُ</vt:lpstr>
      <vt:lpstr>أَيْنَ ٱلسَّبَبُ ٱلْمُتَّصِلُ بَيْنَ ٱلْأَرْضِ وَٱلسَّمَاءِ</vt:lpstr>
      <vt:lpstr>أَيْنَ صَاحِبُ يَوْمِ ٱلْفَتْحِ</vt:lpstr>
      <vt:lpstr>وَنَاشِرُ رَايَةِ ٱلْهُدٰى</vt:lpstr>
      <vt:lpstr>أَيْنَ مُؤَلِّفُ شَمْلِ ٱلصَّلاَحِ وَٱلرِّضَا</vt:lpstr>
      <vt:lpstr>أَيْنَ ٱلطَّالِبُ بِذُحُولِ ٱلْأَنْبِيَاءِ وَأَبْنَاءِ ٱلْأَنْبِيَاءِ</vt:lpstr>
      <vt:lpstr>أَيْنَ ٱلطَّالِبُ [الْمُطَالِبُ‏] بِدَمِ ٱلْمَقْتُولِ بِكَرْبَلاَءَ</vt:lpstr>
      <vt:lpstr>أَيْنَ ٱلْمَنْصُورُ عَلٰى مَنِ ٱعْتَدٰى عَلَيْهِ وَٱفْتَرٰى</vt:lpstr>
      <vt:lpstr>أَيْنَ ٱلْمُضْطَرُّ ٱلَّذِي يُجَابُ إِذَا دَعَا</vt:lpstr>
      <vt:lpstr>أَيْنَ صَدْرُ ٱلْخَلاَئِقِ [ٱلْخَلائِفِ‏] ذُو ٱلْبِرِّ وَٱلتَّقْوٰى</vt:lpstr>
      <vt:lpstr>أَيْنَ ٱبْنُ ٱلنَّبِيِّ ٱلْمُصْطَفٰى</vt:lpstr>
      <vt:lpstr>وَٱبْنُ عَلِيٍّ ٱلْمُرْتَضٰى</vt:lpstr>
      <vt:lpstr>وَٱبْنُ خَدِيجَةَ ٱلْغَرَّاءِ</vt:lpstr>
      <vt:lpstr>وَٱبْنُ فَاطِمَةَ ٱلْكُبْرٰى</vt:lpstr>
      <vt:lpstr>بِأَبِي أَنْتَ وَأُمِّي</vt:lpstr>
      <vt:lpstr>وَنَفْسِي لَكَ ٱلْوِقَاءُ وَٱلْحِمٰى</vt:lpstr>
      <vt:lpstr>يَا ٱبْنَ ٱلسَّادَةِ ٱلْمُقَرَّبِينَ</vt:lpstr>
      <vt:lpstr>يَا ٱبْنَ ٱلنُّجَبَاءِ ٱلْأَكْرَمِينَ</vt:lpstr>
      <vt:lpstr>يَا ٱبْنَ ٱلْهُدَاةِ ٱلْمَهْدِيِّينَ [الْمُهْتَدِينَ‏]</vt:lpstr>
      <vt:lpstr>يَا ٱبْنَ ٱلْخِيَرَةِ ٱلْمُهَذَّبِينَ</vt:lpstr>
      <vt:lpstr>يَا ٱبْنَ ٱلْغَطَارِفَةِ ٱلْأَنْجَبِينَ</vt:lpstr>
      <vt:lpstr>يَا ٱبْنَ ٱلْأَطَائِبِ ٱلْمُطَهَّرِينَ [الْمُسْتَظْهَرِينَ‏]</vt:lpstr>
      <vt:lpstr>يَا ٱبْنَ ٱلْخَضَارِمَةِ ٱلْمُنْتَجَبِينَ</vt:lpstr>
      <vt:lpstr>يَا ٱبْنَ ٱلْقَمَاقِمَةِ ٱلْأَكْرَمِينَ [ٱلْأَكْبَرِينَ‏]</vt:lpstr>
      <vt:lpstr>يَا ٱبْنَ ٱلْبُدُورِ ٱلْمُنِيرَةِ</vt:lpstr>
      <vt:lpstr>يَا ٱبْنَ ٱلسُّرُجِ ٱلْمُضِيئَةِ</vt:lpstr>
      <vt:lpstr>يَا ٱبْنَ ٱلشُّهُبِ ٱلثَّاقِبَةِ</vt:lpstr>
      <vt:lpstr>يَا ٱبْنَ ٱلْأَنْجُمِ ٱلزَّاهِرَةِ</vt:lpstr>
      <vt:lpstr>يَا ٱبْنَ ٱلسُّبُلِ ٱلْوَاضِحَةِ</vt:lpstr>
      <vt:lpstr>يَا ٱبْنَ ٱلْأَعْلاَمِ ٱللاَّئِحَةِ</vt:lpstr>
      <vt:lpstr>يَا ٱبْنَ ٱلْعُلُومِ ٱلْكَامِلَةِ</vt:lpstr>
      <vt:lpstr>يَا ٱبْنَ ٱلسُّنَنِ ٱلْمَشْهُورَةِ</vt:lpstr>
      <vt:lpstr>يَا ٱبْنَ ٱلْمَعَالِمِ ٱلْمَأْثُورَةِ</vt:lpstr>
      <vt:lpstr>يَا ٱبْنَ ٱلْمُعْجِزَاتِ ٱلْمَوْجُودَةِ</vt:lpstr>
      <vt:lpstr>يَا ٱبْنَ ٱلدَّلاَئِلِ ٱلْمَشْهُودَةِ [الْمَشْهُورَةِ]</vt:lpstr>
      <vt:lpstr>يَا ٱبْنَ ٱلصِّرَاطِ ٱلْمُسْتَقِيمِ</vt:lpstr>
      <vt:lpstr>يَا ٱبْنَ ٱلنَّبَإِ ٱلْعَظِيمِ</vt:lpstr>
      <vt:lpstr>يَا ٱبْنَ مَنْ هُوَ فِي أُمِّ ٱلْكِتَابِ لَدَى ٱللّٰهِ عَلِيٌّ حَكِيمٌ</vt:lpstr>
      <vt:lpstr>يَا ٱبْنَ ٱلآيَاتِ وَٱلْبَيِّنَاتِ</vt:lpstr>
      <vt:lpstr>يَا ٱبْنَ ٱلدَّلاَئِلِ ٱلظَّاهِرَاتِ</vt:lpstr>
      <vt:lpstr>يَا ٱبْنَ ٱلْبَرَاهِينِ ٱلْوَاضِحَاتِ ٱلْبَاهِرَاتِ</vt:lpstr>
      <vt:lpstr>يَا ٱبْنَ ٱلْحُجَجِ ٱلْبَالِغَاتِ</vt:lpstr>
      <vt:lpstr>يَا ٱبْنَ ٱلنِّعَمِ ٱلسَّابِغَاتِ</vt:lpstr>
      <vt:lpstr>يَا ٱبْنَ طٰهٰ وَٱلْمُحْكَمَاتِ</vt:lpstr>
      <vt:lpstr>يَا ٱبْنَ يٰس وَٱلذَّارِيَاتِ</vt:lpstr>
      <vt:lpstr>يَا ٱبْنَ ٱلطُّورِ وَٱلْعَادِيَاتِ</vt:lpstr>
      <vt:lpstr>يَا ٱبْنَ مَنْ دَنَا فَتَدَلّٰى</vt:lpstr>
      <vt:lpstr>فَكَانَ قَابَ قَوْسَيْنِ أَوْ ادْنٰى</vt:lpstr>
      <vt:lpstr>دُنُوّاً وَٱقْتِرَاباً مِنَ ٱلْعَلِيِّ ٱلْأَعْلٰى</vt:lpstr>
      <vt:lpstr>لَيْتَ شِعْرِي أَيْنَ ٱسْتَقَرَّتْ بِكَ ٱلنَّوٰى</vt:lpstr>
      <vt:lpstr>بَلْ أَيُّ أَرْضٍ تُقِلُّكَ أَوْ ثَرٰى</vt:lpstr>
      <vt:lpstr>أَبِرَضْوٰى أَوْ غَيْرِهَا أَمْ ذِي طُوًى</vt:lpstr>
      <vt:lpstr>عَزِيزٌ عَلَيَّ أَنْ أَرَى ٱلْخَلْقَ وَلاَ تُرٰى</vt:lpstr>
      <vt:lpstr>وَلاَ أَسْمَعَ [أَسْمَعُ‏] لَكَ حَسِيساً وَلاَ نَجْوٰى</vt:lpstr>
      <vt:lpstr>عَزِيزٌ عَلَيَّ أَنْ تُحِيطَ بِكَ دُونِيَ [لا تُحِيطَ بِي دُونَكَ‏] ٱلْبَلْوٰى</vt:lpstr>
      <vt:lpstr>وَلاَ يَنَالَكَ مِنِّي ضَجِيجٌ وَلاَ شَكْوٰى</vt:lpstr>
      <vt:lpstr>بِنَفْسِي أَنْتَ مِنْ مُغَيَّبٍ لَمْ يَخْلُ مِنَّا</vt:lpstr>
      <vt:lpstr>بِنَفْسِي أَنْتَ مِنْ نَازِحٍ مَا نَزَحَ [يَنْزَحُ‏] عَنَّا</vt:lpstr>
      <vt:lpstr>بِنَفْسِي أَنْتَ أُمْنِيَّةُ شَائِقٍ يَتَمَنّٰى</vt:lpstr>
      <vt:lpstr>مِنْ مُؤْمِنٍ وَمُؤْمِنَةٍ ذَكَرَا فَحَنَّا</vt:lpstr>
      <vt:lpstr>بِنَفْسِي أَنْتَ مِنْ عَقِيدِ عِزٍّ لاَ يُسَامٰى</vt:lpstr>
      <vt:lpstr>بِنَفْسِي أَنْتَ مِنْ أَثِيلِ مَجْدٍ لاَ يُجَارٰى [يُحَاذٰى‏]</vt:lpstr>
      <vt:lpstr>بِنَفْسِي أَنْتَ مِنْ تِلاَدِ نِعَمٍ لاَ تُضَاهٰى</vt:lpstr>
      <vt:lpstr>بِنَفْسِي أَنْتَ مِنْ نَصِيفِ شَرَفٍ لاَ يُسَاوٰى</vt:lpstr>
      <vt:lpstr>إِلٰى مَتٰى أَحَارُ [أَجْأَرُ] فِيكَ يَا مَوْلاَيَ وَإِلٰى مَتٰى</vt:lpstr>
      <vt:lpstr>وَأَيَّ خِطَابٍ أَصِفُ فِيكَ وَأَيَّ نَجْوٰى</vt:lpstr>
      <vt:lpstr>عَزِيزٌ عَلَيَّ أَنْ أُجَابَ دُونَكَ وَ [أَوْ] أُنَاغٰى</vt:lpstr>
      <vt:lpstr>عَزِيزٌ عَلَيَّ أَنْ أَبْكِيَكَ وَيَخْذُلَكَ ٱلْوَرٰى</vt:lpstr>
      <vt:lpstr>عَزِيزٌ عَلَيَّ أَنْ يَجْرِيَ عَلَيْكَ دُونَهُمْ مَا جَرٰى</vt:lpstr>
      <vt:lpstr>هَلْ مِنْ مُعِينٍ فَأُطِيلَ مَعَهُ ٱلْعَوِيلَ وَٱلْبُكَاءَ</vt:lpstr>
      <vt:lpstr>هَلْ مِنْ جَزُوعٍ فَأُسَاعِدَ جَزَعَهُ إِذَا خَلاَ</vt:lpstr>
      <vt:lpstr>هَلْ قَذِيَتْ عَيْنٌ فَسَاعَدَتْهَا عَيْنِي عَلَى ٱلْقَذٰى</vt:lpstr>
      <vt:lpstr>هَلْ إِلَيْكَ يَا ٱبْنَ أَحْمَدَ سَبِيلٌ فَتُلْقٰى</vt:lpstr>
      <vt:lpstr>هَلْ يَتَّصِلُ يَوْمُنَا مِنْكَ بِعِدَةٍ [بِغَدِهِ‏] فَنَحْظٰى</vt:lpstr>
      <vt:lpstr>مَتٰى نَرِدُ مَنَاهِلَكَ ٱلرَّوِيَّةَ فَنَرْوٰى</vt:lpstr>
      <vt:lpstr>مَتٰى نَنْتَقِعُ مِنْ عَذْبِ مَائِكَ</vt:lpstr>
      <vt:lpstr>فَقَدْ طَالَ ٱلصَّدٰى</vt:lpstr>
      <vt:lpstr>مَتٰى نُغَادِيكَ وَنُرَاوِحُكَ فَنَقِرَّ عَيْناً [فَتَقَرَّ عُيُونُنَا]</vt:lpstr>
      <vt:lpstr>مَتٰى تَرَانَا [وَ] وَنَرَاكَ وَقَدْ نَشَرْتَ لِوَاءَ ٱلنَّصْرِ تُرٰى</vt:lpstr>
      <vt:lpstr>أَتَرَانَا نَحُفُّ بِكَ وَأَنْتَ تَؤُمُّ ٱلْمَلَا</vt:lpstr>
      <vt:lpstr>وَقَدْ مَلَأْتَ ٱلْأَرْضَ عَدْلاَ</vt:lpstr>
      <vt:lpstr>وَأَذَقْتَ أَعْدَاءَكَ هَوَاناً وَعِقَاباً</vt:lpstr>
      <vt:lpstr>وَأَبَرْتَ ٱلْعُتَاةَ وَجَحَدَةَ ٱلْحَقِّ</vt:lpstr>
      <vt:lpstr>وَقَطَعْتَ دَابِرَ ٱلْمُتَكَبِّرِينَ</vt:lpstr>
      <vt:lpstr>وَٱجْتَثَثْتَ أُصُولَ ٱلظَّالِمِينَ</vt:lpstr>
      <vt:lpstr>وَنَحْنُ نَقُولُ ٱلْحَمْدُ لِلَّهِ رَبِّ ٱلْعَالَمِينَ</vt:lpstr>
      <vt:lpstr>أَللّٰهُمَّ أَنْتَ كَشَّافُ ٱلْكُرَبِ وَٱلْبَلْوٰى</vt:lpstr>
      <vt:lpstr>وَإِلَيْكَ أَسْتَعْدِي فَعِنْدَكَ ٱلْعَدْوٰى</vt:lpstr>
      <vt:lpstr>وَأَنْتَ رَبُّ ٱلْآخِرَةِ وَٱلدُّنْيَا [الْاُولٰى‏]</vt:lpstr>
      <vt:lpstr>فَأَغِثْ يَا غِيَاثَ ٱلْمُسْتَغِيثِينَ عُبَيْدَكَ ٱلْمُبْتَلٰى</vt:lpstr>
      <vt:lpstr>وَأَرِهِ سَيِّدَهُ يَا شَدِيدَ ٱلْقُوٰى</vt:lpstr>
      <vt:lpstr>وَأَزِلْ عَنْهُ بِهِ ٱلْأَسٰى وَٱلْجَوٰى</vt:lpstr>
      <vt:lpstr>وَبَرِّدْ غَلِيلَهُ يَا مَنْ عَلَى ٱلْعَرْشِ ٱسْتَوٰى</vt:lpstr>
      <vt:lpstr>وَمَنْ إِلَيْهِ ٱلرُّجْعٰى وَٱلْمُنْتَهٰى</vt:lpstr>
      <vt:lpstr>أَللّٰهُمَّ وَنَحْنُ عَبِيدُكَ ٱلتَّائِقُونَ [ٱلشَّائِقُونَ‏] إِلٰى وَلِيِّكَ</vt:lpstr>
      <vt:lpstr>ٱلْمُذَكِّرِ بِكَ وَبِنَبِيِّكَ</vt:lpstr>
      <vt:lpstr>خَلَقْتَهُ لَنَا عِصْمَةً وَمَلاَذاً</vt:lpstr>
      <vt:lpstr>وَأَقَمْتَهُ لَنَا قِوَاماً وَمَعَاذاً</vt:lpstr>
      <vt:lpstr>وَجَعَلْتَهُ لِلْمُؤْمِنِينَ مِنَّا إِمَاماً</vt:lpstr>
      <vt:lpstr>فَبَلِّغْهُ مِنَّا تَحِيَّةً وَسَلاَماً</vt:lpstr>
      <vt:lpstr>وَزِدْنَا بِذٰلِكَ يَا رَبِّ إِكْرَاماً</vt:lpstr>
      <vt:lpstr>وَٱجْعَلْ مُسْتَقَرَّهُ لَنَا مُسْتَقَرّاً وَمُقَاماً</vt:lpstr>
      <vt:lpstr>وَأَتْمِمْ نِعْمَتَكَ بِتَقْدِيمِكَ إِيَّاهُ أَمَامَنَا</vt:lpstr>
      <vt:lpstr>حَتّٰى تُورِدَنَا جِنَانَكَ [جَنَّاتِكَ‏]</vt:lpstr>
      <vt:lpstr>وَمُرَافَقَةَ ٱلشُّهَدَاءِ مِنْ خُلَصَائِكَ</vt:lpstr>
      <vt:lpstr>أَللّٰهُمَّ صَلِّ عَلٰى مُحَمَّدٍ وَآلِ مُحَمَّدٍ</vt:lpstr>
      <vt:lpstr>وَصَلِّ عَلٰى مُحَمَّدٍ جَدِّهِ [وَ]رَسُولِكَ</vt:lpstr>
      <vt:lpstr>ٱلسَّيِّدِ ٱلْأَكْبَرِ</vt:lpstr>
      <vt:lpstr>وَعَلٰى [عَلِيٍ‏] أَبِيهِ ٱلسَّيِّدِ ٱلْأَصْغَرِ</vt:lpstr>
      <vt:lpstr>وَجَدَّتِهِ ٱلصِّدِّيقَةِ ٱلْكُبْرٰى</vt:lpstr>
      <vt:lpstr>فَاطِمَةَ بِنْتِ مُحَمَّدٍ</vt:lpstr>
      <vt:lpstr>وَعَلٰى مَنِ ٱصْطَفَيْتَ مِنْ آبَائِهِ ٱلْبَرَرَةِ</vt:lpstr>
      <vt:lpstr>وَعَلَيْهِ أَفْضَلَ وَأَكْمَلَ</vt:lpstr>
      <vt:lpstr>وَأَتَمَّ وَأَدْوَمَ</vt:lpstr>
      <vt:lpstr>وَأَكْثَرَ وَأَوْفَرَ</vt:lpstr>
      <vt:lpstr>مَا صَلَّيْتَ عَلٰى أَحَدٍ مِنْ أَصْفِيَائِكَ</vt:lpstr>
      <vt:lpstr>وَخِيَرَتِكَ مِنْ خَلْقِكَ</vt:lpstr>
      <vt:lpstr>وَصَلِّ عَلَيْهِ صَلاَةً لاَ غَايَةَ لِعَدَدِهَا</vt:lpstr>
      <vt:lpstr>وَلاَ نِهَايَةَ لِمَدَدِهَا</vt:lpstr>
      <vt:lpstr>وَلاَ نَفَادَ لِأَمَدِهَا</vt:lpstr>
      <vt:lpstr>أَللّٰهُمَّ وَأَقِمْ بِهِ ٱلْحَقَّ</vt:lpstr>
      <vt:lpstr>وَأَدْحِضْ بِهِ ٱلْبَاطِلَ</vt:lpstr>
      <vt:lpstr>وَأَدِلْ بِهِ أَوْلِيَاءَكَ</vt:lpstr>
      <vt:lpstr>وَأَذْلِلْ بِهِ أَعْدَاءَكَ</vt:lpstr>
      <vt:lpstr>وَصِلِ ٱللّٰهُمَّ بَيْنَنَا وَبَيْنَهُ</vt:lpstr>
      <vt:lpstr>وُصْلَةً تُؤَدِّي إِلٰى مُرَافَقَةِ سَلَفِهِ</vt:lpstr>
      <vt:lpstr>وَٱجْعَلْنَا مِمَّنْ يَأْخُذُ بِحُجْزَتِهِمْ</vt:lpstr>
      <vt:lpstr>وَيَمْكُثُ فِي ظِلِّهِمْ</vt:lpstr>
      <vt:lpstr>وَأَعِنَّا عَلٰى تَأْدِيَةِ حُقُوقِهِ إِلَيْهِ</vt:lpstr>
      <vt:lpstr>وَٱلِٱجْتِهَادِ فِي طَاعَتِهِ</vt:lpstr>
      <vt:lpstr>وَٱجْتِنَابِ مَعْصِيَتِهِ</vt:lpstr>
      <vt:lpstr>وَٱمْنُنْ عَلَيْنَا بِرِضَاهُ</vt:lpstr>
      <vt:lpstr>وَهَبْ لَنَا رَأْفَتَهُ وَرَحْمَتَهُ</vt:lpstr>
      <vt:lpstr>وَدُعَاءَهُ وَخَيْرَهُ</vt:lpstr>
      <vt:lpstr>مَا نَنَالُ بِهِ سَعَةً مِنْ رَحْمَتِكَ</vt:lpstr>
      <vt:lpstr>وَفَوْزاً عِنْدَكَ</vt:lpstr>
      <vt:lpstr>وَٱجْعَلْ صَلاَتَنَا بِهِ مَقبُولَةً</vt:lpstr>
      <vt:lpstr>وَذُنُوبَنَا بِهِ مَغْفُورَةً</vt:lpstr>
      <vt:lpstr>وَدُعَاءَنَا بِهِ مُسْتَجَاباً</vt:lpstr>
      <vt:lpstr>وَٱجْعَلْ أَرْزَاقَنَا بِهِ مَبْسُوطَةً</vt:lpstr>
      <vt:lpstr>وَهُمُومَنَا بِهِ مَكْفِيَّةً</vt:lpstr>
      <vt:lpstr>وَحَوَائِجَنَا بِهِ مَقْضِيَّةً</vt:lpstr>
      <vt:lpstr>وَأَقْبِلْ إِلَيْنَا بِوَجْهِكَ ٱلْكَرِيمِ</vt:lpstr>
      <vt:lpstr>وَٱقْبَلْ تَقَرُّبَنَا إِلَيْكَ</vt:lpstr>
      <vt:lpstr>وَٱنْظُرْ إِلَيْنَا نَظْرَةً رَحِيمَةً</vt:lpstr>
      <vt:lpstr>نَسْتَكْمِلْ بِهَا ٱلْكَرَامَةَ عِنْدَكَ</vt:lpstr>
      <vt:lpstr>ثُمَّ لاَ تَصْرِفْهَا عَنَّا بِجُودِكَ</vt:lpstr>
      <vt:lpstr>وَٱسْقِنَا مِنْ حَوْضِ جَدِّهِ</vt:lpstr>
      <vt:lpstr>صَلَّى ٱللّٰهُ عَلَيْهِ وَآلِهِ</vt:lpstr>
      <vt:lpstr>بِكَأْسِهِ وَبِيَدِهِ</vt:lpstr>
      <vt:lpstr>رَيّاً رَوِيّاً</vt:lpstr>
      <vt:lpstr>هَنِيئاً سَائِغاً</vt:lpstr>
      <vt:lpstr>لاَ ظَمَأَ بَعْدَهُ</vt:lpstr>
      <vt:lpstr>يَا أَرْحَمَ ٱلرَّاحِمينَ</vt:lpstr>
      <vt:lpstr>أَللّٰهُمَّ صَلِّ عَلٰى مُحَمَّدٍ وَآلِ مُحَمَّدٍ</vt:lpstr>
      <vt:lpstr>Please recite a  Surah al-Fatiha for all marhumeen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Muntazireen</cp:lastModifiedBy>
  <cp:revision>1</cp:revision>
  <cp:lastPrinted>1601-01-01T00:00:00Z</cp:lastPrinted>
  <dcterms:created xsi:type="dcterms:W3CDTF">1601-01-01T00:00:00Z</dcterms:created>
  <dcterms:modified xsi:type="dcterms:W3CDTF">2024-05-24T00:57:29Z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