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sldIdLst>
    <p:sldId id="5512" r:id="rId3"/>
    <p:sldId id="1715" r:id="rId4"/>
    <p:sldId id="1090" r:id="rId5"/>
    <p:sldId id="3394" r:id="rId6"/>
    <p:sldId id="3395" r:id="rId7"/>
    <p:sldId id="3396" r:id="rId8"/>
    <p:sldId id="3397" r:id="rId9"/>
    <p:sldId id="3398" r:id="rId10"/>
    <p:sldId id="3399" r:id="rId11"/>
    <p:sldId id="3400" r:id="rId12"/>
    <p:sldId id="3401" r:id="rId13"/>
    <p:sldId id="3402" r:id="rId14"/>
    <p:sldId id="3403" r:id="rId15"/>
    <p:sldId id="3404" r:id="rId16"/>
    <p:sldId id="5579" r:id="rId17"/>
    <p:sldId id="3405" r:id="rId18"/>
    <p:sldId id="3494" r:id="rId19"/>
    <p:sldId id="3495" r:id="rId20"/>
    <p:sldId id="3496" r:id="rId21"/>
    <p:sldId id="5593" r:id="rId22"/>
    <p:sldId id="3408" r:id="rId23"/>
    <p:sldId id="3409" r:id="rId24"/>
    <p:sldId id="5581" r:id="rId25"/>
    <p:sldId id="3410" r:id="rId26"/>
    <p:sldId id="3411" r:id="rId27"/>
    <p:sldId id="3412" r:id="rId28"/>
    <p:sldId id="3413" r:id="rId29"/>
    <p:sldId id="3414" r:id="rId30"/>
    <p:sldId id="3415" r:id="rId31"/>
    <p:sldId id="5514" r:id="rId32"/>
    <p:sldId id="5515" r:id="rId33"/>
    <p:sldId id="5516" r:id="rId34"/>
    <p:sldId id="5517" r:id="rId35"/>
    <p:sldId id="5594" r:id="rId36"/>
    <p:sldId id="3419" r:id="rId37"/>
    <p:sldId id="3420" r:id="rId38"/>
    <p:sldId id="5519" r:id="rId39"/>
    <p:sldId id="5520" r:id="rId40"/>
    <p:sldId id="5521" r:id="rId41"/>
    <p:sldId id="5522" r:id="rId42"/>
    <p:sldId id="5523" r:id="rId43"/>
    <p:sldId id="5583" r:id="rId44"/>
    <p:sldId id="3425" r:id="rId45"/>
    <p:sldId id="3426" r:id="rId46"/>
    <p:sldId id="5525" r:id="rId47"/>
    <p:sldId id="5526" r:id="rId48"/>
    <p:sldId id="5527" r:id="rId49"/>
    <p:sldId id="5528" r:id="rId50"/>
    <p:sldId id="5529" r:id="rId51"/>
    <p:sldId id="5584" r:id="rId52"/>
    <p:sldId id="3431" r:id="rId53"/>
    <p:sldId id="3432" r:id="rId54"/>
    <p:sldId id="5531" r:id="rId55"/>
    <p:sldId id="5532" r:id="rId56"/>
    <p:sldId id="5533" r:id="rId57"/>
    <p:sldId id="5534" r:id="rId58"/>
    <p:sldId id="5535" r:id="rId59"/>
    <p:sldId id="5585" r:id="rId60"/>
    <p:sldId id="3437" r:id="rId61"/>
    <p:sldId id="3438" r:id="rId62"/>
    <p:sldId id="5537" r:id="rId63"/>
    <p:sldId id="5538" r:id="rId64"/>
    <p:sldId id="5539" r:id="rId65"/>
    <p:sldId id="5540" r:id="rId66"/>
    <p:sldId id="5541" r:id="rId67"/>
    <p:sldId id="5586" r:id="rId68"/>
    <p:sldId id="3443" r:id="rId69"/>
    <p:sldId id="3444" r:id="rId70"/>
    <p:sldId id="5543" r:id="rId71"/>
    <p:sldId id="5544" r:id="rId72"/>
    <p:sldId id="5545" r:id="rId73"/>
    <p:sldId id="5546" r:id="rId74"/>
    <p:sldId id="5547" r:id="rId75"/>
    <p:sldId id="5587" r:id="rId76"/>
    <p:sldId id="3449" r:id="rId77"/>
    <p:sldId id="3450" r:id="rId78"/>
    <p:sldId id="5549" r:id="rId79"/>
    <p:sldId id="5550" r:id="rId80"/>
    <p:sldId id="5551" r:id="rId81"/>
    <p:sldId id="5552" r:id="rId82"/>
    <p:sldId id="5553" r:id="rId83"/>
    <p:sldId id="5588" r:id="rId84"/>
    <p:sldId id="3455" r:id="rId85"/>
    <p:sldId id="3456" r:id="rId86"/>
    <p:sldId id="5555" r:id="rId87"/>
    <p:sldId id="5556" r:id="rId88"/>
    <p:sldId id="5557" r:id="rId89"/>
    <p:sldId id="5558" r:id="rId90"/>
    <p:sldId id="5559" r:id="rId91"/>
    <p:sldId id="5589" r:id="rId92"/>
    <p:sldId id="3461" r:id="rId93"/>
    <p:sldId id="3462" r:id="rId94"/>
    <p:sldId id="5561" r:id="rId95"/>
    <p:sldId id="5562" r:id="rId96"/>
    <p:sldId id="5563" r:id="rId97"/>
    <p:sldId id="5564" r:id="rId98"/>
    <p:sldId id="5565" r:id="rId99"/>
    <p:sldId id="5590" r:id="rId100"/>
    <p:sldId id="3467" r:id="rId101"/>
    <p:sldId id="3468" r:id="rId102"/>
    <p:sldId id="5567" r:id="rId103"/>
    <p:sldId id="5568" r:id="rId104"/>
    <p:sldId id="5569" r:id="rId105"/>
    <p:sldId id="5570" r:id="rId106"/>
    <p:sldId id="5571" r:id="rId107"/>
    <p:sldId id="5591" r:id="rId108"/>
    <p:sldId id="3473" r:id="rId109"/>
    <p:sldId id="3474" r:id="rId110"/>
    <p:sldId id="5573" r:id="rId111"/>
    <p:sldId id="5574" r:id="rId112"/>
    <p:sldId id="5575" r:id="rId113"/>
    <p:sldId id="5576" r:id="rId114"/>
    <p:sldId id="5577" r:id="rId115"/>
    <p:sldId id="5592" r:id="rId116"/>
    <p:sldId id="5513" r:id="rId117"/>
    <p:sldId id="3479" r:id="rId118"/>
    <p:sldId id="3481" r:id="rId119"/>
    <p:sldId id="3482" r:id="rId120"/>
    <p:sldId id="3483" r:id="rId121"/>
    <p:sldId id="3484" r:id="rId122"/>
    <p:sldId id="3485" r:id="rId123"/>
    <p:sldId id="3486" r:id="rId124"/>
    <p:sldId id="3487" r:id="rId125"/>
    <p:sldId id="3488" r:id="rId126"/>
    <p:sldId id="262" r:id="rId127"/>
    <p:sldId id="5440" r:id="rId128"/>
  </p:sldIdLst>
  <p:sldSz cx="12192000" cy="6858000"/>
  <p:notesSz cx="6400800" cy="8686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66"/>
    <a:srgbClr val="800000"/>
    <a:srgbClr val="000099"/>
    <a:srgbClr val="FFFF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869" autoAdjust="0"/>
    <p:restoredTop sz="96247" autoAdjust="0"/>
  </p:normalViewPr>
  <p:slideViewPr>
    <p:cSldViewPr showGuides="1">
      <p:cViewPr varScale="1">
        <p:scale>
          <a:sx n="108" d="100"/>
          <a:sy n="108" d="100"/>
        </p:scale>
        <p:origin x="144" y="16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319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slide" Target="slides/slide126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presProps" Target="presProps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viewProps" Target="viewProps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theme" Target="theme/theme1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tableStyles" Target="tableStyles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F2A777-1277-475D-ABB2-4D3A40EE9348}" type="slidenum">
              <a:rPr lang="ar-SA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125208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26BC9A-A28C-4827-8732-CADE08AF7936}" type="slidenum">
              <a:rPr lang="ar-SA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134541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655D89-043A-4ECD-BB83-CD66BC91AB02}" type="slidenum">
              <a:rPr lang="ar-SA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927334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0A2-AD51-881E-FFF7-C9FC09AB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>
            <a:lvl1pPr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278284-CF32-85B2-B743-5591E8373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309701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1E7A3D-E83D-462E-8E22-65ED617997D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8308777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7F430-F16A-4C7B-B236-9408B533A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CABDDC-AAFF-451C-9B1A-0AD80830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E087BA-7129-41A6-A6CA-AE71B84D7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3B47EA-5D2D-44B5-B00B-9EB09598820D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8237886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20D4B9-0318-455C-B9C1-8BB506B47616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2709070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E22B72-9C01-4C25-8037-C40ED675806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2325942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CE551-000D-49CC-AA49-1672F102B6D5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35473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1C89-0F5C-4636-A8F9-3DCE73C27E7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50459904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22DD61-5DCA-4840-B9D2-BB7CCF2A78E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7190557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7F430-F16A-4C7B-B236-9408B533A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CABDDC-AAFF-451C-9B1A-0AD80830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E087BA-7129-41A6-A6CA-AE71B84D7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CB1885-6D41-4CA3-A273-CBFB4D2105A8}" type="slidenum">
              <a:rPr lang="ar-SA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176507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AE5E0F-40DD-47AB-8B4E-5124FC0C177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49087542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105F36-3A88-4AA8-812E-AAAF0128834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6305128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124E7-09F0-470F-9B26-84927EE972A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9883554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78B95F-81EE-4EF0-BD0D-C29BC91CAADE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87467013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0A2-AD51-881E-FFF7-C9FC09AB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>
            <a:lvl1pPr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278284-CF32-85B2-B743-5591E8373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839462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6C3DEF-9099-4B42-80F3-3A58CDE30B5D}" type="slidenum">
              <a:rPr lang="ar-SA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725096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DED7B9-C491-418D-85F5-33B9FCAE1585}" type="slidenum">
              <a:rPr lang="ar-SA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00152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936A1A-059A-402A-948C-E1C4E07F294B}" type="slidenum">
              <a:rPr lang="ar-SA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990023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DE093F-7AB3-41C8-A78C-CCF82D7604CC}" type="slidenum">
              <a:rPr lang="ar-SA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462943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F8E544-2CBF-4E9E-A8BF-4A0DC2767EEE}" type="slidenum">
              <a:rPr lang="ar-SA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575940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23C853-26EC-4D3E-B295-ACE45E1CEDEB}" type="slidenum">
              <a:rPr lang="ar-SA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36318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65BB97-49DD-4F21-BF8F-E9594CF7BB00}" type="slidenum">
              <a:rPr lang="ar-SA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009682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CDEBEF89-A5B8-4E70-9BC6-7AD701F87209}" type="slidenum">
              <a:rPr lang="ar-SA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229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0543D2D5-7C63-49C9-A11D-E57D636DA732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45050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	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3005946" y="2492896"/>
            <a:ext cx="26436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دعاء التوسل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24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‎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</a:t>
            </a:r>
            <a:r>
              <a:rPr kumimoji="0" lang="en-US" sz="1400" b="0" i="1" u="none" strike="noStrike" kern="1200" cap="none" spc="0" normalizeH="0" baseline="0" noProof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show favor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upon those who were abased in the land, 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kumimoji="0" 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5)</a:t>
            </a:r>
            <a:endParaRPr kumimoji="0" lang="en-CA" sz="1200" b="0" i="1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0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kumimoji="0" lang="en-CA" sz="1100" b="0" i="1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132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وَتَوَسَّلْنَا بِكَ إِلَى ٱللَّهِ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and your advocacy for us before Allah;</a:t>
            </a:r>
          </a:p>
        </p:txBody>
      </p:sp>
    </p:spTree>
    <p:extLst>
      <p:ext uri="{BB962C8B-B14F-4D97-AF65-F5344CB8AC3E}">
        <p14:creationId xmlns:p14="http://schemas.microsoft.com/office/powerpoint/2010/main" val="2169934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/>
            <a:r>
              <a:rPr lang="ar-SA" altLang="en-US" dirty="0"/>
              <a:t>أَيُّهَا </a:t>
            </a:r>
            <a:r>
              <a:rPr lang="ar-SA" altLang="en-US" dirty="0" err="1"/>
              <a:t>ٱلزَّكِيُّ</a:t>
            </a:r>
            <a:r>
              <a:rPr lang="ar-SA" altLang="en-US" dirty="0"/>
              <a:t> </a:t>
            </a:r>
            <a:r>
              <a:rPr lang="ar-SA" altLang="en-US" dirty="0" err="1"/>
              <a:t>ٱلْعَسْكَرِيُّ</a:t>
            </a:r>
            <a:br>
              <a:rPr lang="en-US" altLang="en-US" dirty="0"/>
            </a:br>
            <a:r>
              <a:rPr lang="ar-SA" altLang="en-US" dirty="0"/>
              <a:t>يَا بْنَ رَسُولِ ٱللَّهِ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Wise one and warrior!</a:t>
            </a:r>
          </a:p>
          <a:p>
            <a:pPr marL="342900" indent="-342900"/>
            <a:r>
              <a:rPr lang="en-US" altLang="en-US" dirty="0"/>
              <a:t>O son of Allah’s Messenger!</a:t>
            </a:r>
          </a:p>
        </p:txBody>
      </p:sp>
    </p:spTree>
    <p:extLst>
      <p:ext uri="{BB962C8B-B14F-4D97-AF65-F5344CB8AC3E}">
        <p14:creationId xmlns:p14="http://schemas.microsoft.com/office/powerpoint/2010/main" val="41034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يَا حُجَّةَ </a:t>
            </a:r>
            <a:r>
              <a:rPr lang="ar-SA" altLang="en-US" dirty="0" err="1"/>
              <a:t>ٱللَّهِ</a:t>
            </a:r>
            <a:r>
              <a:rPr lang="ar-SA" altLang="en-US" dirty="0"/>
              <a:t> عَلٰى خَلْقِهِ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Allah’s Argument against His creatures!</a:t>
            </a:r>
          </a:p>
        </p:txBody>
      </p:sp>
    </p:spTree>
    <p:extLst>
      <p:ext uri="{BB962C8B-B14F-4D97-AF65-F5344CB8AC3E}">
        <p14:creationId xmlns:p14="http://schemas.microsoft.com/office/powerpoint/2010/main" val="54471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يَا سَيِّدَنَا وَمَوْلاَنَا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our master and chief!</a:t>
            </a:r>
          </a:p>
        </p:txBody>
      </p:sp>
    </p:spTree>
    <p:extLst>
      <p:ext uri="{BB962C8B-B14F-4D97-AF65-F5344CB8AC3E}">
        <p14:creationId xmlns:p14="http://schemas.microsoft.com/office/powerpoint/2010/main" val="358498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إِنَّا تَوَجَّهْنَا وَٱسْتَشْفَعْنَا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We are turning our faces toward you, seeking your intercession</a:t>
            </a:r>
          </a:p>
        </p:txBody>
      </p:sp>
    </p:spTree>
    <p:extLst>
      <p:ext uri="{BB962C8B-B14F-4D97-AF65-F5344CB8AC3E}">
        <p14:creationId xmlns:p14="http://schemas.microsoft.com/office/powerpoint/2010/main" val="2707465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وَتَوَسَّلْنَا بِكَ إِلَى ٱللَّهِ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and your advocacy for us before Allah;</a:t>
            </a:r>
          </a:p>
        </p:txBody>
      </p:sp>
    </p:spTree>
    <p:extLst>
      <p:ext uri="{BB962C8B-B14F-4D97-AF65-F5344CB8AC3E}">
        <p14:creationId xmlns:p14="http://schemas.microsoft.com/office/powerpoint/2010/main" val="1798163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وَقَدَّمْنَاكَ بَيْنَ يَدَيْ حَاجَاتِنَا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and we are presenting you [as our intermediary] for the settlement of our needs.</a:t>
            </a:r>
          </a:p>
        </p:txBody>
      </p:sp>
    </p:spTree>
    <p:extLst>
      <p:ext uri="{BB962C8B-B14F-4D97-AF65-F5344CB8AC3E}">
        <p14:creationId xmlns:p14="http://schemas.microsoft.com/office/powerpoint/2010/main" val="2651726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/>
            <a:r>
              <a:rPr lang="ar-SA" altLang="en-US" dirty="0"/>
              <a:t>يَا وَجِيهاً عِنْدَ </a:t>
            </a:r>
            <a:r>
              <a:rPr lang="ar-SA" altLang="en-US" dirty="0" err="1"/>
              <a:t>ٱللَّهِ</a:t>
            </a:r>
            <a:br>
              <a:rPr lang="en-US" altLang="en-US" dirty="0"/>
            </a:br>
            <a:r>
              <a:rPr lang="ar-SA" altLang="en-US" dirty="0" err="1"/>
              <a:t>إِشْفَعْ</a:t>
            </a:r>
            <a:r>
              <a:rPr lang="ar-SA" altLang="en-US" dirty="0"/>
              <a:t> لَنَا عِنْدَ ٱللَّهِ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well-esteemed with Allah,</a:t>
            </a:r>
          </a:p>
          <a:p>
            <a:pPr marL="342900" indent="-342900"/>
            <a:r>
              <a:rPr lang="en-US" altLang="en-US" dirty="0"/>
              <a:t>please intercede for us before Allah.</a:t>
            </a:r>
          </a:p>
        </p:txBody>
      </p:sp>
    </p:spTree>
    <p:extLst>
      <p:ext uri="{BB962C8B-B14F-4D97-AF65-F5344CB8AC3E}">
        <p14:creationId xmlns:p14="http://schemas.microsoft.com/office/powerpoint/2010/main" val="231299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/>
            <a:r>
              <a:rPr lang="ar-SA" altLang="en-US" dirty="0"/>
              <a:t>يَا وَصِيَّ </a:t>
            </a:r>
            <a:r>
              <a:rPr lang="ar-SA" altLang="en-US" dirty="0" err="1"/>
              <a:t>ٱلْحَسَنِ</a:t>
            </a:r>
            <a:br>
              <a:rPr lang="en-US" altLang="en-US" dirty="0"/>
            </a:br>
            <a:r>
              <a:rPr lang="ar-SA" altLang="en-US" dirty="0" err="1"/>
              <a:t>وَٱلْخَلَفَ</a:t>
            </a:r>
            <a:r>
              <a:rPr lang="ar-SA" altLang="en-US" dirty="0"/>
              <a:t> </a:t>
            </a:r>
            <a:r>
              <a:rPr lang="ar-SA" altLang="en-US" dirty="0" err="1"/>
              <a:t>ٱلْحُجَّةَ</a:t>
            </a:r>
            <a:endParaRPr lang="ar-SA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successor of al-Hasan!</a:t>
            </a:r>
          </a:p>
          <a:p>
            <a:pPr marL="342900" indent="-342900"/>
            <a:r>
              <a:rPr lang="en-US" altLang="en-US" dirty="0"/>
              <a:t>O descendant of the [</a:t>
            </a:r>
            <a:r>
              <a:rPr lang="en-US" altLang="en-US" dirty="0" err="1"/>
              <a:t>Infallibles</a:t>
            </a:r>
            <a:r>
              <a:rPr lang="en-US" altLang="en-US" dirty="0"/>
              <a:t> and] Argument [of Allah]!</a:t>
            </a:r>
          </a:p>
        </p:txBody>
      </p:sp>
    </p:spTree>
    <p:extLst>
      <p:ext uri="{BB962C8B-B14F-4D97-AF65-F5344CB8AC3E}">
        <p14:creationId xmlns:p14="http://schemas.microsoft.com/office/powerpoint/2010/main" val="58772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/>
            <a:r>
              <a:rPr lang="ar-SA" altLang="en-US" dirty="0"/>
              <a:t>أَيُّهَا ٱلْقَائِمُ </a:t>
            </a:r>
            <a:r>
              <a:rPr lang="ar-SA" altLang="en-US" dirty="0" err="1"/>
              <a:t>ٱلْمُنْتَظَرُ</a:t>
            </a:r>
            <a:r>
              <a:rPr lang="ar-SA" altLang="en-US" dirty="0"/>
              <a:t> </a:t>
            </a:r>
            <a:r>
              <a:rPr lang="ar-SA" altLang="en-US" dirty="0" err="1"/>
              <a:t>ٱلْمَهْدِيُّ</a:t>
            </a:r>
            <a:br>
              <a:rPr lang="en-US" altLang="en-US" dirty="0"/>
            </a:br>
            <a:r>
              <a:rPr lang="ar-SA" altLang="en-US" dirty="0"/>
              <a:t>يَا بْنَ رَسُولِ ٱللَّهِ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Riser, Awaited, and Well-guided!</a:t>
            </a:r>
          </a:p>
          <a:p>
            <a:pPr marL="342900" indent="-342900"/>
            <a:r>
              <a:rPr lang="en-US" altLang="en-US" dirty="0"/>
              <a:t>O son of Allah’s Messenger!</a:t>
            </a:r>
          </a:p>
        </p:txBody>
      </p:sp>
    </p:spTree>
    <p:extLst>
      <p:ext uri="{BB962C8B-B14F-4D97-AF65-F5344CB8AC3E}">
        <p14:creationId xmlns:p14="http://schemas.microsoft.com/office/powerpoint/2010/main" val="246597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يَا حُجَّةَ </a:t>
            </a:r>
            <a:r>
              <a:rPr lang="ar-SA" altLang="en-US" dirty="0" err="1"/>
              <a:t>ٱللَّهِ</a:t>
            </a:r>
            <a:r>
              <a:rPr lang="ar-SA" altLang="en-US" dirty="0"/>
              <a:t> عَلٰى خَلْقِهِ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Allah’s Argument against His creatures!</a:t>
            </a:r>
          </a:p>
        </p:txBody>
      </p:sp>
    </p:spTree>
    <p:extLst>
      <p:ext uri="{BB962C8B-B14F-4D97-AF65-F5344CB8AC3E}">
        <p14:creationId xmlns:p14="http://schemas.microsoft.com/office/powerpoint/2010/main" val="472516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وَقَدَّمْنَاكَ بَيْنَ يَدَيْ حَاجَاتِنَا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and we are presenting you [as our intermediary] for the settlement of our needs.</a:t>
            </a:r>
          </a:p>
        </p:txBody>
      </p:sp>
    </p:spTree>
    <p:extLst>
      <p:ext uri="{BB962C8B-B14F-4D97-AF65-F5344CB8AC3E}">
        <p14:creationId xmlns:p14="http://schemas.microsoft.com/office/powerpoint/2010/main" val="211430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يَا سَيِّدَنَا وَمَوْلاَنَا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our master and chief!</a:t>
            </a:r>
          </a:p>
        </p:txBody>
      </p:sp>
    </p:spTree>
    <p:extLst>
      <p:ext uri="{BB962C8B-B14F-4D97-AF65-F5344CB8AC3E}">
        <p14:creationId xmlns:p14="http://schemas.microsoft.com/office/powerpoint/2010/main" val="174925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إِنَّا تَوَجَّهْنَا وَٱسْتَشْفَعْنَا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We are turning our faces toward you, seeking your intercession</a:t>
            </a:r>
          </a:p>
        </p:txBody>
      </p:sp>
    </p:spTree>
    <p:extLst>
      <p:ext uri="{BB962C8B-B14F-4D97-AF65-F5344CB8AC3E}">
        <p14:creationId xmlns:p14="http://schemas.microsoft.com/office/powerpoint/2010/main" val="180761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وَتَوَسَّلْنَا بِكَ إِلَى ٱللَّهِ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and your advocacy for us before Allah;</a:t>
            </a:r>
          </a:p>
        </p:txBody>
      </p:sp>
    </p:spTree>
    <p:extLst>
      <p:ext uri="{BB962C8B-B14F-4D97-AF65-F5344CB8AC3E}">
        <p14:creationId xmlns:p14="http://schemas.microsoft.com/office/powerpoint/2010/main" val="4105413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وَقَدَّمْنَاكَ بَيْنَ يَدَيْ حَاجَاتِنَا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and we are presenting you [as our intermediary] for the settlement of our needs.</a:t>
            </a:r>
          </a:p>
        </p:txBody>
      </p:sp>
    </p:spTree>
    <p:extLst>
      <p:ext uri="{BB962C8B-B14F-4D97-AF65-F5344CB8AC3E}">
        <p14:creationId xmlns:p14="http://schemas.microsoft.com/office/powerpoint/2010/main" val="109344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/>
            <a:r>
              <a:rPr lang="ar-SA" altLang="en-US" dirty="0"/>
              <a:t>يَا وَجِيهاً عِنْدَ </a:t>
            </a:r>
            <a:r>
              <a:rPr lang="ar-SA" altLang="en-US" dirty="0" err="1"/>
              <a:t>ٱللَّهِ</a:t>
            </a:r>
            <a:br>
              <a:rPr lang="en-US" altLang="en-US" dirty="0"/>
            </a:br>
            <a:r>
              <a:rPr lang="ar-SA" altLang="en-US" dirty="0" err="1"/>
              <a:t>إِشْفَعْ</a:t>
            </a:r>
            <a:r>
              <a:rPr lang="ar-SA" altLang="en-US" dirty="0"/>
              <a:t> لَنَا عِنْدَ ٱللَّهِ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well-esteemed with Allah,</a:t>
            </a:r>
          </a:p>
          <a:p>
            <a:pPr marL="342900" indent="-342900"/>
            <a:r>
              <a:rPr lang="en-US" altLang="en-US" dirty="0"/>
              <a:t>please intercede for us before Allah.</a:t>
            </a:r>
          </a:p>
        </p:txBody>
      </p:sp>
    </p:spTree>
    <p:extLst>
      <p:ext uri="{BB962C8B-B14F-4D97-AF65-F5344CB8AC3E}">
        <p14:creationId xmlns:p14="http://schemas.microsoft.com/office/powerpoint/2010/main" val="2512607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6B25A-BDD8-029A-0656-D97510E6F0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1905000"/>
            <a:ext cx="7848600" cy="1905000"/>
          </a:xfrm>
        </p:spPr>
        <p:txBody>
          <a:bodyPr/>
          <a:lstStyle/>
          <a:p>
            <a:r>
              <a:rPr lang="en-US" dirty="0"/>
              <a:t>You may now beseech Almighty Allah to grant your needs, and they will be settled, if Allah permits.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6099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يَا سَادَتِي وَمَوَالِيَّ</a:t>
            </a:r>
            <a:r>
              <a:rPr lang="en-US" altLang="en-US" dirty="0"/>
              <a:t> </a:t>
            </a:r>
            <a:r>
              <a:rPr lang="ar-SA" altLang="en-US" dirty="0"/>
              <a:t>إِنِّي تَوَجَّهْتُ بِكُمْ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my chiefs and masters!</a:t>
            </a:r>
          </a:p>
          <a:p>
            <a:pPr marL="342900" indent="-342900"/>
            <a:r>
              <a:rPr lang="en-US" altLang="en-US" dirty="0"/>
              <a:t>I am turning my face toward Allah in the names of you [all],</a:t>
            </a:r>
          </a:p>
        </p:txBody>
      </p:sp>
    </p:spTree>
    <p:extLst>
      <p:ext uri="{BB962C8B-B14F-4D97-AF65-F5344CB8AC3E}">
        <p14:creationId xmlns:p14="http://schemas.microsoft.com/office/powerpoint/2010/main" val="49502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أَئِمَّتِي وَعُدَّتِي</a:t>
            </a:r>
            <a:r>
              <a:rPr lang="en-US" altLang="en-US" dirty="0"/>
              <a:t> </a:t>
            </a:r>
            <a:r>
              <a:rPr lang="ar-SA" altLang="en-US" dirty="0"/>
              <a:t>لِيَوْمِ فَقْرِي وَحَاجَتِي</a:t>
            </a:r>
            <a:r>
              <a:rPr lang="en-US" altLang="en-US" dirty="0"/>
              <a:t> </a:t>
            </a:r>
            <a:r>
              <a:rPr lang="ar-SA" altLang="en-US" dirty="0"/>
              <a:t>إِلَى ٱللَّهِ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for you are my leaders and my supporters</a:t>
            </a:r>
          </a:p>
          <a:p>
            <a:pPr marL="342900" indent="-342900"/>
            <a:r>
              <a:rPr lang="en-US" altLang="en-US" dirty="0"/>
              <a:t>on the day of my destitution and neediness</a:t>
            </a:r>
          </a:p>
          <a:p>
            <a:pPr marL="342900" indent="-342900"/>
            <a:r>
              <a:rPr lang="en-US" altLang="en-US" dirty="0"/>
              <a:t>before Allah.</a:t>
            </a:r>
          </a:p>
        </p:txBody>
      </p:sp>
    </p:spTree>
    <p:extLst>
      <p:ext uri="{BB962C8B-B14F-4D97-AF65-F5344CB8AC3E}">
        <p14:creationId xmlns:p14="http://schemas.microsoft.com/office/powerpoint/2010/main" val="376302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/>
            <a:r>
              <a:rPr lang="ar-SA" altLang="en-US" dirty="0"/>
              <a:t>وَتَوَسَّلْتُ بِكُمْ إِلَى </a:t>
            </a:r>
            <a:r>
              <a:rPr lang="ar-SA" altLang="en-US" dirty="0" err="1"/>
              <a:t>ٱللَّهِ</a:t>
            </a:r>
            <a:br>
              <a:rPr lang="en-US" altLang="en-US" dirty="0"/>
            </a:br>
            <a:r>
              <a:rPr lang="ar-SA" altLang="en-US" dirty="0" err="1"/>
              <a:t>وَٱسْتَشْفَعْتُ</a:t>
            </a:r>
            <a:r>
              <a:rPr lang="ar-SA" altLang="en-US" dirty="0"/>
              <a:t> بِكُمْ إِلَى ٱللَّهِ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pPr marL="342900" indent="-342900"/>
            <a:r>
              <a:rPr lang="en-US" altLang="en-US" dirty="0"/>
              <a:t>I am seeking your advocacy for me before Allah</a:t>
            </a:r>
          </a:p>
          <a:p>
            <a:pPr marL="342900" indent="-342900"/>
            <a:r>
              <a:rPr lang="en-US" altLang="en-US" dirty="0"/>
              <a:t>and seeking your intercession for me before Allah;</a:t>
            </a:r>
          </a:p>
        </p:txBody>
      </p:sp>
    </p:spTree>
    <p:extLst>
      <p:ext uri="{BB962C8B-B14F-4D97-AF65-F5344CB8AC3E}">
        <p14:creationId xmlns:p14="http://schemas.microsoft.com/office/powerpoint/2010/main" val="281195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/>
            <a:r>
              <a:rPr lang="ar-SA" altLang="en-US" dirty="0"/>
              <a:t>فَٱشْفَعُوا لِي عِنْدَ </a:t>
            </a:r>
            <a:r>
              <a:rPr lang="ar-SA" altLang="en-US" dirty="0" err="1"/>
              <a:t>ٱللَّهِ</a:t>
            </a:r>
            <a:br>
              <a:rPr lang="en-US" altLang="en-US" dirty="0"/>
            </a:br>
            <a:r>
              <a:rPr lang="ar-SA" altLang="en-US" dirty="0" err="1"/>
              <a:t>وَٱسْتَنْقِذُونِي</a:t>
            </a:r>
            <a:r>
              <a:rPr lang="ar-SA" altLang="en-US" dirty="0"/>
              <a:t> مِنْ ذُنُوبِي عِنْدَ ٱللَّهِ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so, (please) intercede for me before Allah</a:t>
            </a:r>
          </a:p>
          <a:p>
            <a:pPr marL="342900" indent="-342900"/>
            <a:r>
              <a:rPr lang="en-US" altLang="en-US" dirty="0"/>
              <a:t>and save me from my sins before Allah,</a:t>
            </a:r>
          </a:p>
        </p:txBody>
      </p:sp>
    </p:spTree>
    <p:extLst>
      <p:ext uri="{BB962C8B-B14F-4D97-AF65-F5344CB8AC3E}">
        <p14:creationId xmlns:p14="http://schemas.microsoft.com/office/powerpoint/2010/main" val="388900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/>
            <a:r>
              <a:rPr lang="ar-SA" altLang="en-US" dirty="0"/>
              <a:t>يَا وَجِيهاً عِنْدَ </a:t>
            </a:r>
            <a:r>
              <a:rPr lang="ar-SA" altLang="en-US" dirty="0" err="1"/>
              <a:t>ٱللَّهِ</a:t>
            </a:r>
            <a:br>
              <a:rPr lang="en-US" altLang="en-US" dirty="0"/>
            </a:br>
            <a:r>
              <a:rPr lang="ar-SA" altLang="en-US" dirty="0" err="1"/>
              <a:t>إِشْفَعْ</a:t>
            </a:r>
            <a:r>
              <a:rPr lang="ar-SA" altLang="en-US" dirty="0"/>
              <a:t> لَنَا عِنْدَ ٱللَّهِ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well-esteemed with Allah,</a:t>
            </a:r>
          </a:p>
          <a:p>
            <a:pPr marL="342900" indent="-342900"/>
            <a:r>
              <a:rPr lang="en-US" altLang="en-US" dirty="0"/>
              <a:t>please intercede for us before Allah.</a:t>
            </a:r>
          </a:p>
        </p:txBody>
      </p:sp>
    </p:spTree>
    <p:extLst>
      <p:ext uri="{BB962C8B-B14F-4D97-AF65-F5344CB8AC3E}">
        <p14:creationId xmlns:p14="http://schemas.microsoft.com/office/powerpoint/2010/main" val="2691278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/>
            <a:r>
              <a:rPr lang="ar-SA" altLang="en-US" dirty="0"/>
              <a:t>فَإِنَّكُمْ وَسِيلَتِي إِلَى </a:t>
            </a:r>
            <a:r>
              <a:rPr lang="ar-SA" altLang="en-US" dirty="0" err="1"/>
              <a:t>ٱللَّهِ</a:t>
            </a:r>
            <a:br>
              <a:rPr lang="en-US" altLang="en-US" dirty="0"/>
            </a:br>
            <a:r>
              <a:rPr lang="ar-SA" altLang="en-US" dirty="0"/>
              <a:t>وَبِحُبِّكُمْ وَبِقُرْبِكُمْ أَرْجُو نَجَاةً مِنَ ٱللَّهِ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for you are my means to Allah and through my love for you and my seeking nearness to you do I hope for salvation from Allah.</a:t>
            </a:r>
          </a:p>
        </p:txBody>
      </p:sp>
    </p:spTree>
    <p:extLst>
      <p:ext uri="{BB962C8B-B14F-4D97-AF65-F5344CB8AC3E}">
        <p14:creationId xmlns:p14="http://schemas.microsoft.com/office/powerpoint/2010/main" val="294847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/>
            <a:r>
              <a:rPr lang="ar-SA" altLang="en-US" dirty="0"/>
              <a:t>فَكُونُوا عِنْدَ </a:t>
            </a:r>
            <a:r>
              <a:rPr lang="ar-SA" altLang="en-US" dirty="0" err="1"/>
              <a:t>ٱللَّهِ</a:t>
            </a:r>
            <a:r>
              <a:rPr lang="ar-SA" altLang="en-US" dirty="0"/>
              <a:t> رَجَائِي</a:t>
            </a:r>
            <a:br>
              <a:rPr lang="en-US" altLang="en-US" dirty="0"/>
            </a:br>
            <a:r>
              <a:rPr lang="ar-SA" altLang="en-US" dirty="0"/>
              <a:t>يَا سَادَتِي يَا أَوْلِيَاءَ ٱللَّهِ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So, be my hope before Allah.</a:t>
            </a:r>
          </a:p>
          <a:p>
            <a:pPr marL="342900" indent="-342900"/>
            <a:r>
              <a:rPr lang="en-US" altLang="en-US" dirty="0"/>
              <a:t>O my masters! O Allah’s intimate servants!</a:t>
            </a:r>
          </a:p>
        </p:txBody>
      </p:sp>
    </p:spTree>
    <p:extLst>
      <p:ext uri="{BB962C8B-B14F-4D97-AF65-F5344CB8AC3E}">
        <p14:creationId xmlns:p14="http://schemas.microsoft.com/office/powerpoint/2010/main" val="289930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صَلَّى ٱللَّهُ عَلَيْهِمْ أَجْمَعينَ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May Allah bless you all</a:t>
            </a:r>
          </a:p>
        </p:txBody>
      </p:sp>
    </p:spTree>
    <p:extLst>
      <p:ext uri="{BB962C8B-B14F-4D97-AF65-F5344CB8AC3E}">
        <p14:creationId xmlns:p14="http://schemas.microsoft.com/office/powerpoint/2010/main" val="2063251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وَلَعَنَ </a:t>
            </a:r>
            <a:r>
              <a:rPr lang="ar-SA" altLang="en-US" dirty="0" err="1"/>
              <a:t>ٱللَّهُ</a:t>
            </a:r>
            <a:r>
              <a:rPr lang="ar-SA" altLang="en-US" dirty="0"/>
              <a:t> أَعْدَاءَ ٱللَّهِ ظَالِمِيهِمْ</a:t>
            </a:r>
            <a:r>
              <a:rPr lang="en-US" altLang="en-US" dirty="0"/>
              <a:t> </a:t>
            </a:r>
            <a:r>
              <a:rPr lang="ar-SA" altLang="en-US" dirty="0"/>
              <a:t>مِنَ </a:t>
            </a:r>
            <a:r>
              <a:rPr lang="ar-SA" altLang="en-US" dirty="0" err="1"/>
              <a:t>ٱلأَوَّلِينَ</a:t>
            </a:r>
            <a:r>
              <a:rPr lang="ar-SA" altLang="en-US" dirty="0"/>
              <a:t> </a:t>
            </a:r>
            <a:r>
              <a:rPr lang="ar-SA" altLang="en-US" dirty="0" err="1"/>
              <a:t>وَٱلآخِرِينَ</a:t>
            </a:r>
            <a:endParaRPr lang="ar-SA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and may Allah remove the blessings from the enemies of Allah; those who wronged you,</a:t>
            </a:r>
          </a:p>
          <a:p>
            <a:pPr marL="342900" indent="-342900"/>
            <a:r>
              <a:rPr lang="en-US" altLang="en-US" dirty="0"/>
              <a:t>from the past and the last generations.</a:t>
            </a:r>
          </a:p>
        </p:txBody>
      </p:sp>
    </p:spTree>
    <p:extLst>
      <p:ext uri="{BB962C8B-B14F-4D97-AF65-F5344CB8AC3E}">
        <p14:creationId xmlns:p14="http://schemas.microsoft.com/office/powerpoint/2010/main" val="135962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آمِينَ رَبَّ ٱلْعَالَمينَ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Respond to us, O Lord of the Worlds!</a:t>
            </a:r>
          </a:p>
        </p:txBody>
      </p:sp>
    </p:spTree>
    <p:extLst>
      <p:ext uri="{BB962C8B-B14F-4D97-AF65-F5344CB8AC3E}">
        <p14:creationId xmlns:p14="http://schemas.microsoft.com/office/powerpoint/2010/main" val="207871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otDefined 2">
            <a:extLst>
              <a:ext uri="{FF2B5EF4-FFF2-40B4-BE49-F238E27FC236}">
                <a16:creationId xmlns:a16="http://schemas.microsoft.com/office/drawing/2014/main" id="{9F859468-BAE3-EECD-4FED-87C311D0E8D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اَللَّهُمَّ صَلِّ عَلٰى مُحَمَّدٍ وَآلِ مُحَمَّدٍ</a:t>
            </a:r>
          </a:p>
        </p:txBody>
      </p:sp>
      <p:sp>
        <p:nvSpPr>
          <p:cNvPr id="8195" name="NotDefined 3">
            <a:extLst>
              <a:ext uri="{FF2B5EF4-FFF2-40B4-BE49-F238E27FC236}">
                <a16:creationId xmlns:a16="http://schemas.microsoft.com/office/drawing/2014/main" id="{B58E9A8D-9273-1A07-DDBE-713E297ABE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 rot="0">
            <a:noAutofit/>
          </a:bodyPr>
          <a:lstStyle>
            <a:lvl1pPr marL="0" indent="0" algn="ctr" defTabSz="914400" rtl="0" eaLnBrk="1" fontAlgn="base" hangingPunct="1">
              <a:lnSpc>
                <a:spcPct val="80000"/>
              </a:lnSpc>
              <a:spcBef>
                <a:spcPct val="6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1" i="0" u="none" baseline="0">
                <a:solidFill>
                  <a:srgbClr val="000066"/>
                </a:solidFill>
                <a:effectLst/>
                <a:latin typeface="Trebuchet MS" pitchFamily="34" charset="0"/>
                <a:ea typeface="Arial" pitchFamily="34" charset="0"/>
              </a:defRPr>
            </a:lvl1pPr>
            <a:lvl2pPr marL="4572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9144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3716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18288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r>
              <a:rPr sz="3200" b="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Calibri Light" panose="020F0302020204030204" pitchFamily="34" charset="0"/>
                <a:ea typeface="MS Mincho" charset="-128"/>
              </a:rPr>
              <a:t>O' </a:t>
            </a:r>
            <a:r>
              <a:rPr sz="3200" b="0" dirty="0" err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Calibri Light" panose="020F0302020204030204" pitchFamily="34" charset="0"/>
                <a:ea typeface="MS Mincho" charset="-128"/>
              </a:rPr>
              <a:t>Alláh</a:t>
            </a:r>
            <a:r>
              <a:rPr sz="3200" b="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Calibri Light" panose="020F0302020204030204" pitchFamily="34" charset="0"/>
                <a:ea typeface="MS Mincho" charset="-128"/>
              </a:rPr>
              <a:t> send Your blessings on Muhammad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sz="3200" b="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Calibri Light" panose="020F0302020204030204" pitchFamily="34" charset="0"/>
                <a:ea typeface="MS Mincho" charset="-128"/>
              </a:rPr>
              <a:t>and the family of Muhammad.</a:t>
            </a:r>
            <a:endParaRPr sz="3200" b="0" dirty="0">
              <a:latin typeface="Calibri Light" panose="020F0302020204030204" pitchFamily="34" charset="0"/>
              <a:ea typeface="MS Mincho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313"/>
    </mc:Choice>
    <mc:Fallback xmlns="">
      <p:transition advTm="2313"/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09800" y="1753663"/>
            <a:ext cx="7702550" cy="3785652"/>
          </a:xfr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Please recite a 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Surah </a:t>
            </a:r>
            <a:r>
              <a:rPr lang="en-CA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</a:t>
            </a: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l-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Fatiha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for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all 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marhumeen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endParaRPr lang="en-GB" altLang="en-US" sz="4800" kern="1200" dirty="0">
              <a:solidFill>
                <a:srgbClr val="002060"/>
              </a:solidFill>
              <a:ea typeface="Calibri Light" panose="020F0302020204030204" pitchFamily="34" charset="0"/>
              <a:cs typeface="Arabic Typesetting" panose="03020402040406030203" pitchFamily="66" charset="-78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703389" y="6024563"/>
            <a:ext cx="87852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Kindly recite Surah Al-</a:t>
            </a:r>
            <a:r>
              <a:rPr lang="en-US" altLang="en-US" sz="1200" b="1" dirty="0" err="1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Fātiḥa</a:t>
            </a:r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 for </a:t>
            </a:r>
            <a:r>
              <a:rPr lang="en-US" altLang="en-US" sz="1200" b="1" dirty="0" err="1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Marhumeen</a:t>
            </a:r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 of all those who have worked towards making this small work possible.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F832388-AA32-8ECC-C300-89AA783BCB77}"/>
              </a:ext>
            </a:extLst>
          </p:cNvPr>
          <p:cNvGrpSpPr/>
          <p:nvPr/>
        </p:nvGrpSpPr>
        <p:grpSpPr>
          <a:xfrm>
            <a:off x="4655840" y="6301562"/>
            <a:ext cx="2609137" cy="369332"/>
            <a:chOff x="3738690" y="1030144"/>
            <a:chExt cx="2609137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5573722-E002-3DAA-B27B-F9E7AF17F51D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0066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4" name="Picture 3" descr="Logo&#10;&#10;Description automatically generated">
              <a:extLst>
                <a:ext uri="{FF2B5EF4-FFF2-40B4-BE49-F238E27FC236}">
                  <a16:creationId xmlns:a16="http://schemas.microsoft.com/office/drawing/2014/main" id="{86F0A95E-14B4-517D-CE32-24184970A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/>
            <a:r>
              <a:rPr lang="ar-SA" altLang="en-US" dirty="0"/>
              <a:t>يَا </a:t>
            </a:r>
            <a:r>
              <a:rPr lang="ar-SA" altLang="en-US" dirty="0" err="1"/>
              <a:t>ابَا</a:t>
            </a:r>
            <a:r>
              <a:rPr lang="ar-SA" altLang="en-US" dirty="0"/>
              <a:t> </a:t>
            </a:r>
            <a:r>
              <a:rPr lang="ar-SA" altLang="en-US" dirty="0" err="1"/>
              <a:t>ٱلْحَسَنِ</a:t>
            </a:r>
            <a:br>
              <a:rPr lang="en-US" altLang="en-US" dirty="0"/>
            </a:br>
            <a:r>
              <a:rPr lang="ar-SA" altLang="en-US" dirty="0"/>
              <a:t>يَا أَمِيرَ ٱلْمُؤْمِنِينَ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</a:t>
            </a:r>
            <a:r>
              <a:rPr lang="en-US" altLang="en-US" dirty="0" err="1"/>
              <a:t>Abū’l</a:t>
            </a:r>
            <a:r>
              <a:rPr lang="en-US" altLang="en-US" dirty="0"/>
              <a:t>-Hasan!</a:t>
            </a:r>
          </a:p>
          <a:p>
            <a:pPr marL="342900" indent="-342900"/>
            <a:r>
              <a:rPr lang="en-US" altLang="en-US" dirty="0"/>
              <a:t>O commander of the Believers!</a:t>
            </a:r>
          </a:p>
        </p:txBody>
      </p:sp>
    </p:spTree>
    <p:extLst>
      <p:ext uri="{BB962C8B-B14F-4D97-AF65-F5344CB8AC3E}">
        <p14:creationId xmlns:p14="http://schemas.microsoft.com/office/powerpoint/2010/main" val="276477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يَا عَلِىَّ بْنَ أَبِي طَالِبٍ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`</a:t>
            </a:r>
            <a:r>
              <a:rPr lang="en-US" altLang="en-US" dirty="0" err="1"/>
              <a:t>Alī</a:t>
            </a:r>
            <a:r>
              <a:rPr lang="en-US" altLang="en-US" dirty="0"/>
              <a:t>, son of </a:t>
            </a:r>
            <a:r>
              <a:rPr lang="en-US" altLang="en-US" dirty="0" err="1"/>
              <a:t>Abū-Tālib</a:t>
            </a:r>
            <a:r>
              <a:rPr lang="en-US" alt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24269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يَا حُجَّةَ </a:t>
            </a:r>
            <a:r>
              <a:rPr lang="ar-SA" altLang="en-US" dirty="0" err="1"/>
              <a:t>ٱللَّهِ</a:t>
            </a:r>
            <a:r>
              <a:rPr lang="ar-SA" altLang="en-US" dirty="0"/>
              <a:t> عَلٰى خَلْقِهِ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Allah’s Argument against His creatures!</a:t>
            </a:r>
          </a:p>
        </p:txBody>
      </p:sp>
    </p:spTree>
    <p:extLst>
      <p:ext uri="{BB962C8B-B14F-4D97-AF65-F5344CB8AC3E}">
        <p14:creationId xmlns:p14="http://schemas.microsoft.com/office/powerpoint/2010/main" val="239430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يَا سَيِّدَنَا وَمَوْلاَنَا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our master and chief!</a:t>
            </a:r>
          </a:p>
        </p:txBody>
      </p:sp>
    </p:spTree>
    <p:extLst>
      <p:ext uri="{BB962C8B-B14F-4D97-AF65-F5344CB8AC3E}">
        <p14:creationId xmlns:p14="http://schemas.microsoft.com/office/powerpoint/2010/main" val="1030520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إِنَّا تَوَجَّهْنَا وَٱسْتَشْفَعْنَا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We are turning our faces toward you, seeking your intercession</a:t>
            </a:r>
          </a:p>
        </p:txBody>
      </p:sp>
    </p:spTree>
    <p:extLst>
      <p:ext uri="{BB962C8B-B14F-4D97-AF65-F5344CB8AC3E}">
        <p14:creationId xmlns:p14="http://schemas.microsoft.com/office/powerpoint/2010/main" val="231827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وَتَوَسَّلْنَا بِكَ إِلَى ٱللَّهِ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and your advocacy for us before Allah;</a:t>
            </a:r>
          </a:p>
        </p:txBody>
      </p:sp>
    </p:spTree>
    <p:extLst>
      <p:ext uri="{BB962C8B-B14F-4D97-AF65-F5344CB8AC3E}">
        <p14:creationId xmlns:p14="http://schemas.microsoft.com/office/powerpoint/2010/main" val="328895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وَقَدَّمْنَاكَ بَيْنَ يَدَيْ حَاجَاتِنَا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and we are presenting you [as our intermediary] for the settlement of our needs.</a:t>
            </a:r>
          </a:p>
        </p:txBody>
      </p:sp>
    </p:spTree>
    <p:extLst>
      <p:ext uri="{BB962C8B-B14F-4D97-AF65-F5344CB8AC3E}">
        <p14:creationId xmlns:p14="http://schemas.microsoft.com/office/powerpoint/2010/main" val="243244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اَللَّهُمَّ صَلِّ عَلٰى مُحَمَّدٍ وَآلِ مُحَمَّدٍ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07721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O </a:t>
            </a:r>
            <a:r>
              <a:rPr lang="en-US" altLang="en-US" dirty="0" err="1"/>
              <a:t>Alláh</a:t>
            </a:r>
            <a:r>
              <a:rPr lang="en-US" altLang="en-US" dirty="0"/>
              <a:t> bless Muhammad and the family of Muhammad.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/>
            <a:r>
              <a:rPr lang="ar-SA" altLang="en-US" dirty="0"/>
              <a:t>يَا وَجِيهاً عِنْدَ </a:t>
            </a:r>
            <a:r>
              <a:rPr lang="ar-SA" altLang="en-US" dirty="0" err="1"/>
              <a:t>ٱللَّهِ</a:t>
            </a:r>
            <a:br>
              <a:rPr lang="en-US" altLang="en-US" dirty="0"/>
            </a:br>
            <a:r>
              <a:rPr lang="ar-SA" altLang="en-US" dirty="0" err="1"/>
              <a:t>إِشْفَعْ</a:t>
            </a:r>
            <a:r>
              <a:rPr lang="ar-SA" altLang="en-US" dirty="0"/>
              <a:t> لَنَا عِنْدَ ٱللَّهِ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well-esteemed with Allah,</a:t>
            </a:r>
          </a:p>
          <a:p>
            <a:pPr marL="342900" indent="-342900"/>
            <a:r>
              <a:rPr lang="en-US" altLang="en-US" dirty="0"/>
              <a:t>please intercede for us before Allah.</a:t>
            </a:r>
          </a:p>
        </p:txBody>
      </p:sp>
    </p:spTree>
    <p:extLst>
      <p:ext uri="{BB962C8B-B14F-4D97-AF65-F5344CB8AC3E}">
        <p14:creationId xmlns:p14="http://schemas.microsoft.com/office/powerpoint/2010/main" val="200102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/>
            <a:r>
              <a:rPr lang="ar-SA" altLang="en-US" dirty="0"/>
              <a:t>يَا فاطِمَةَ </a:t>
            </a:r>
            <a:r>
              <a:rPr lang="ar-SA" altLang="en-US" dirty="0" err="1"/>
              <a:t>ٱلزَّهْرَاءُ</a:t>
            </a:r>
            <a:br>
              <a:rPr lang="en-US" altLang="en-US" dirty="0"/>
            </a:br>
            <a:r>
              <a:rPr lang="ar-SA" altLang="en-US" dirty="0"/>
              <a:t>يَا بِنْتَ مُحَمَّدٍ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</a:t>
            </a:r>
            <a:r>
              <a:rPr lang="en-US" altLang="en-US" dirty="0" err="1"/>
              <a:t>Fāṭimah</a:t>
            </a:r>
            <a:r>
              <a:rPr lang="en-US" altLang="en-US" dirty="0"/>
              <a:t>, the Luminous Lady!</a:t>
            </a:r>
          </a:p>
          <a:p>
            <a:pPr marL="342900" indent="-342900"/>
            <a:r>
              <a:rPr lang="en-US" altLang="en-US" dirty="0"/>
              <a:t>O daughter of </a:t>
            </a:r>
            <a:r>
              <a:rPr lang="en-US" altLang="en-US" dirty="0" err="1"/>
              <a:t>Muḥammad</a:t>
            </a:r>
            <a:r>
              <a:rPr lang="en-US" alt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9209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يَا قُرَّةَ عَيْنِ </a:t>
            </a:r>
            <a:r>
              <a:rPr lang="ar-SA" altLang="en-US" dirty="0" err="1"/>
              <a:t>ٱلرَّسُولِ</a:t>
            </a:r>
            <a:endParaRPr lang="ar-SA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delight of the Messenger’s eyes!</a:t>
            </a:r>
          </a:p>
        </p:txBody>
      </p:sp>
    </p:spTree>
    <p:extLst>
      <p:ext uri="{BB962C8B-B14F-4D97-AF65-F5344CB8AC3E}">
        <p14:creationId xmlns:p14="http://schemas.microsoft.com/office/powerpoint/2010/main" val="181813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يَا سَيِّدَتَنَا وَمَوْلاَتَنَا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our mistress and </a:t>
            </a:r>
            <a:r>
              <a:rPr lang="en-US" altLang="en-US" dirty="0" err="1"/>
              <a:t>chieftess</a:t>
            </a:r>
            <a:r>
              <a:rPr lang="en-US" alt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6079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/>
            <a:r>
              <a:rPr lang="ar-SA" altLang="en-US" dirty="0"/>
              <a:t>إِنَّا تَوَجَّهْنَا </a:t>
            </a:r>
            <a:r>
              <a:rPr lang="ar-SA" altLang="en-US" dirty="0" err="1"/>
              <a:t>وَٱسْتَشْفَعْنَا</a:t>
            </a:r>
            <a:br>
              <a:rPr lang="en-US" altLang="en-US" dirty="0"/>
            </a:br>
            <a:r>
              <a:rPr lang="ar-SA" altLang="en-US" dirty="0"/>
              <a:t>وَتَوَسَّلْنَا بِكِ إِلَى ٱللَّهِ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We are turning our faces toward you, seeking your intercession</a:t>
            </a:r>
          </a:p>
          <a:p>
            <a:pPr marL="342900" indent="-342900"/>
            <a:r>
              <a:rPr lang="en-US" altLang="en-US" dirty="0"/>
              <a:t>and your advocacy for us before Allah;</a:t>
            </a:r>
          </a:p>
        </p:txBody>
      </p:sp>
    </p:spTree>
    <p:extLst>
      <p:ext uri="{BB962C8B-B14F-4D97-AF65-F5344CB8AC3E}">
        <p14:creationId xmlns:p14="http://schemas.microsoft.com/office/powerpoint/2010/main" val="129162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وَقَدَّمْنَاكِ بَيْنَ يَدَيْ حَاجَاتِنَا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and we are presenting you [as our intermediary] for the settlement of our needs.</a:t>
            </a:r>
          </a:p>
        </p:txBody>
      </p:sp>
    </p:spTree>
    <p:extLst>
      <p:ext uri="{BB962C8B-B14F-4D97-AF65-F5344CB8AC3E}">
        <p14:creationId xmlns:p14="http://schemas.microsoft.com/office/powerpoint/2010/main" val="1889383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/>
            <a:r>
              <a:rPr lang="ar-SA" altLang="en-US" dirty="0"/>
              <a:t>يَا وَجِيهَةً عِنْدَ </a:t>
            </a:r>
            <a:r>
              <a:rPr lang="ar-SA" altLang="en-US" dirty="0" err="1"/>
              <a:t>ٱللَّهِ</a:t>
            </a:r>
            <a:br>
              <a:rPr lang="en-US" altLang="en-US" dirty="0"/>
            </a:br>
            <a:r>
              <a:rPr lang="ar-SA" altLang="en-US" dirty="0" err="1"/>
              <a:t>إِشْفَعِي</a:t>
            </a:r>
            <a:r>
              <a:rPr lang="ar-SA" altLang="en-US" dirty="0"/>
              <a:t> لَنَا عِنْدَ ٱللَّهِ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well-esteemed with Allah,</a:t>
            </a:r>
          </a:p>
          <a:p>
            <a:pPr marL="342900" indent="-342900"/>
            <a:r>
              <a:rPr lang="en-US" altLang="en-US" dirty="0"/>
              <a:t>please intercede for us before Allah.</a:t>
            </a:r>
          </a:p>
        </p:txBody>
      </p:sp>
    </p:spTree>
    <p:extLst>
      <p:ext uri="{BB962C8B-B14F-4D97-AF65-F5344CB8AC3E}">
        <p14:creationId xmlns:p14="http://schemas.microsoft.com/office/powerpoint/2010/main" val="3560323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/>
            <a:r>
              <a:rPr lang="ar-SA" altLang="en-US" dirty="0"/>
              <a:t>يَا أَبَا مُحَمَّدٍ</a:t>
            </a:r>
            <a:br>
              <a:rPr lang="en-US" altLang="en-US" dirty="0"/>
            </a:br>
            <a:r>
              <a:rPr lang="ar-SA" altLang="en-US" dirty="0"/>
              <a:t>يَا حَسَنَ بْنَ عَلِيٍّ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</a:t>
            </a:r>
            <a:r>
              <a:rPr lang="en-US" altLang="en-US" dirty="0" err="1"/>
              <a:t>Abū-Muḥammad</a:t>
            </a:r>
            <a:r>
              <a:rPr lang="en-US" altLang="en-US" dirty="0"/>
              <a:t>!</a:t>
            </a:r>
          </a:p>
          <a:p>
            <a:pPr marL="342900" indent="-342900"/>
            <a:r>
              <a:rPr lang="en-US" altLang="en-US" dirty="0"/>
              <a:t>O Hasan the son of `</a:t>
            </a:r>
            <a:r>
              <a:rPr lang="en-US" altLang="en-US" dirty="0" err="1"/>
              <a:t>Alī</a:t>
            </a:r>
            <a:r>
              <a:rPr lang="en-US" alt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92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/>
            <a:r>
              <a:rPr lang="ar-SA" altLang="en-US" dirty="0"/>
              <a:t>أَيُّهَا </a:t>
            </a:r>
            <a:r>
              <a:rPr lang="ar-SA" altLang="en-US" dirty="0" err="1"/>
              <a:t>ٱلْمجْتَبىٰ</a:t>
            </a:r>
            <a:br>
              <a:rPr lang="ar-SA" altLang="en-US" dirty="0"/>
            </a:br>
            <a:r>
              <a:rPr lang="ar-SA" altLang="en-US" dirty="0"/>
              <a:t>يَا بْنَ رَسُولِ ٱللَّهِ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well-Chosen one!</a:t>
            </a:r>
          </a:p>
          <a:p>
            <a:pPr marL="342900" indent="-342900"/>
            <a:r>
              <a:rPr lang="en-US" altLang="en-US" dirty="0"/>
              <a:t>O son of Allah’s Messenger!</a:t>
            </a:r>
          </a:p>
        </p:txBody>
      </p:sp>
    </p:spTree>
    <p:extLst>
      <p:ext uri="{BB962C8B-B14F-4D97-AF65-F5344CB8AC3E}">
        <p14:creationId xmlns:p14="http://schemas.microsoft.com/office/powerpoint/2010/main" val="19934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يَا حُجَّةَ </a:t>
            </a:r>
            <a:r>
              <a:rPr lang="ar-SA" altLang="en-US" dirty="0" err="1"/>
              <a:t>ٱللَّهِ</a:t>
            </a:r>
            <a:r>
              <a:rPr lang="ar-SA" altLang="en-US" dirty="0"/>
              <a:t> عَلٰى خَلْقِهِ</a:t>
            </a:r>
            <a:r>
              <a:rPr lang="en-US" altLang="en-US" dirty="0"/>
              <a:t> </a:t>
            </a:r>
            <a:endParaRPr lang="ar-SA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Allah’s Argument against His creatures!</a:t>
            </a:r>
          </a:p>
        </p:txBody>
      </p:sp>
    </p:spTree>
    <p:extLst>
      <p:ext uri="{BB962C8B-B14F-4D97-AF65-F5344CB8AC3E}">
        <p14:creationId xmlns:p14="http://schemas.microsoft.com/office/powerpoint/2010/main" val="335816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بِسْمِ اللَّهِ الرَّحْمٰنِ الرَّحِيمِ</a:t>
            </a:r>
            <a:endParaRPr lang="en-US" altLang="en-US" dirty="0"/>
          </a:p>
        </p:txBody>
      </p:sp>
      <p:sp>
        <p:nvSpPr>
          <p:cNvPr id="5123" name="Rectangle 70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In the Name of </a:t>
            </a:r>
            <a:r>
              <a:rPr lang="en-US" altLang="en-US" dirty="0" err="1"/>
              <a:t>Alláh</a:t>
            </a:r>
            <a:r>
              <a:rPr lang="en-US" altLang="en-US" dirty="0"/>
              <a:t>, </a:t>
            </a:r>
          </a:p>
          <a:p>
            <a:pPr marL="342900" indent="-342900"/>
            <a:r>
              <a:rPr lang="en-US" altLang="en-US" dirty="0"/>
              <a:t>the All-beneficent, the All-merciful.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يَا سَيِّدَنَا وَمَوْلاَنَا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our master and chief!</a:t>
            </a:r>
          </a:p>
        </p:txBody>
      </p:sp>
    </p:spTree>
    <p:extLst>
      <p:ext uri="{BB962C8B-B14F-4D97-AF65-F5344CB8AC3E}">
        <p14:creationId xmlns:p14="http://schemas.microsoft.com/office/powerpoint/2010/main" val="2225875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إِنَّا تَوَجَّهْنَا وَٱسْتَشْفَعْنَا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We are turning our faces toward you, seeking your intercession</a:t>
            </a:r>
          </a:p>
        </p:txBody>
      </p:sp>
    </p:spTree>
    <p:extLst>
      <p:ext uri="{BB962C8B-B14F-4D97-AF65-F5344CB8AC3E}">
        <p14:creationId xmlns:p14="http://schemas.microsoft.com/office/powerpoint/2010/main" val="41380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وَتَوَسَّلْنَا بِكَ إِلَى ٱللَّهِ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and your advocacy for us before Allah;</a:t>
            </a:r>
          </a:p>
        </p:txBody>
      </p:sp>
    </p:spTree>
    <p:extLst>
      <p:ext uri="{BB962C8B-B14F-4D97-AF65-F5344CB8AC3E}">
        <p14:creationId xmlns:p14="http://schemas.microsoft.com/office/powerpoint/2010/main" val="339907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وَقَدَّمْنَاكَ بَيْنَ يَدَيْ حَاجَاتِنَا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and we are presenting you [as our intermediary] for the settlement of our needs.</a:t>
            </a:r>
          </a:p>
        </p:txBody>
      </p:sp>
    </p:spTree>
    <p:extLst>
      <p:ext uri="{BB962C8B-B14F-4D97-AF65-F5344CB8AC3E}">
        <p14:creationId xmlns:p14="http://schemas.microsoft.com/office/powerpoint/2010/main" val="222540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/>
            <a:r>
              <a:rPr lang="ar-SA" altLang="en-US" dirty="0"/>
              <a:t>يَا وَجِيهاً عِنْدَ </a:t>
            </a:r>
            <a:r>
              <a:rPr lang="ar-SA" altLang="en-US" dirty="0" err="1"/>
              <a:t>ٱللَّهِ</a:t>
            </a:r>
            <a:br>
              <a:rPr lang="en-US" altLang="en-US" dirty="0"/>
            </a:br>
            <a:r>
              <a:rPr lang="ar-SA" altLang="en-US" dirty="0" err="1"/>
              <a:t>إِشْفَعْ</a:t>
            </a:r>
            <a:r>
              <a:rPr lang="ar-SA" altLang="en-US" dirty="0"/>
              <a:t> لَنَا عِنْدَ ٱللَّهِ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well-esteemed with Allah,</a:t>
            </a:r>
          </a:p>
          <a:p>
            <a:pPr marL="342900" indent="-342900"/>
            <a:r>
              <a:rPr lang="en-US" altLang="en-US" dirty="0"/>
              <a:t>please intercede for us before Allah.</a:t>
            </a:r>
          </a:p>
        </p:txBody>
      </p:sp>
    </p:spTree>
    <p:extLst>
      <p:ext uri="{BB962C8B-B14F-4D97-AF65-F5344CB8AC3E}">
        <p14:creationId xmlns:p14="http://schemas.microsoft.com/office/powerpoint/2010/main" val="57940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/>
            <a:r>
              <a:rPr lang="ar-SA" altLang="en-US" dirty="0"/>
              <a:t>يَا أَبَا عَبْدِ </a:t>
            </a:r>
            <a:r>
              <a:rPr lang="ar-SA" altLang="en-US" dirty="0" err="1"/>
              <a:t>ٱللَّهِ</a:t>
            </a:r>
            <a:br>
              <a:rPr lang="en-US" altLang="en-US" dirty="0"/>
            </a:br>
            <a:r>
              <a:rPr lang="ar-SA" altLang="en-US" dirty="0"/>
              <a:t>يَا حُسَيْنَ بْنَ عَلِيٍّ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</a:t>
            </a:r>
            <a:r>
              <a:rPr lang="en-US" altLang="en-US" dirty="0" err="1"/>
              <a:t>Abū</a:t>
            </a:r>
            <a:r>
              <a:rPr lang="en-US" altLang="en-US" dirty="0"/>
              <a:t>-`</a:t>
            </a:r>
            <a:r>
              <a:rPr lang="en-US" altLang="en-US" dirty="0" err="1"/>
              <a:t>Abdullāh</a:t>
            </a:r>
            <a:r>
              <a:rPr lang="en-US" altLang="en-US" dirty="0"/>
              <a:t>!</a:t>
            </a:r>
          </a:p>
          <a:p>
            <a:pPr marL="342900" indent="-342900"/>
            <a:r>
              <a:rPr lang="en-US" altLang="en-US" dirty="0"/>
              <a:t>O </a:t>
            </a:r>
            <a:r>
              <a:rPr lang="en-US" altLang="en-US" dirty="0" err="1"/>
              <a:t>Husayn</a:t>
            </a:r>
            <a:r>
              <a:rPr lang="en-US" altLang="en-US" dirty="0"/>
              <a:t> the son of `</a:t>
            </a:r>
            <a:r>
              <a:rPr lang="en-US" altLang="en-US" dirty="0" err="1"/>
              <a:t>Alī</a:t>
            </a:r>
            <a:r>
              <a:rPr lang="en-US" alt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4030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/>
            <a:r>
              <a:rPr lang="ar-SA" altLang="en-US" dirty="0"/>
              <a:t>أَيُّهَا </a:t>
            </a:r>
            <a:r>
              <a:rPr lang="ar-SA" altLang="en-US" dirty="0" err="1"/>
              <a:t>ٱلشَّهِيدُ</a:t>
            </a:r>
            <a:br>
              <a:rPr lang="en-US" altLang="en-US" dirty="0"/>
            </a:br>
            <a:r>
              <a:rPr lang="ar-SA" altLang="en-US" dirty="0"/>
              <a:t>يَا بْنَ رَسُولِ ٱللَّهِ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Martyr!</a:t>
            </a:r>
          </a:p>
          <a:p>
            <a:pPr marL="342900" indent="-342900"/>
            <a:r>
              <a:rPr lang="en-US" altLang="en-US" dirty="0"/>
              <a:t>O son of Allah’s Messenger!</a:t>
            </a:r>
          </a:p>
        </p:txBody>
      </p:sp>
    </p:spTree>
    <p:extLst>
      <p:ext uri="{BB962C8B-B14F-4D97-AF65-F5344CB8AC3E}">
        <p14:creationId xmlns:p14="http://schemas.microsoft.com/office/powerpoint/2010/main" val="229623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يَا حُجَّةَ </a:t>
            </a:r>
            <a:r>
              <a:rPr lang="ar-SA" altLang="en-US" dirty="0" err="1"/>
              <a:t>ٱللَّهِ</a:t>
            </a:r>
            <a:r>
              <a:rPr lang="ar-SA" altLang="en-US" dirty="0"/>
              <a:t> عَلٰى خَلْقِهِ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Allah’s Argument against His creatures!</a:t>
            </a:r>
          </a:p>
        </p:txBody>
      </p:sp>
    </p:spTree>
    <p:extLst>
      <p:ext uri="{BB962C8B-B14F-4D97-AF65-F5344CB8AC3E}">
        <p14:creationId xmlns:p14="http://schemas.microsoft.com/office/powerpoint/2010/main" val="1096057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يَا سَيِّدَنَا وَمَوْلاَنَا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our master and chief!</a:t>
            </a:r>
          </a:p>
        </p:txBody>
      </p:sp>
    </p:spTree>
    <p:extLst>
      <p:ext uri="{BB962C8B-B14F-4D97-AF65-F5344CB8AC3E}">
        <p14:creationId xmlns:p14="http://schemas.microsoft.com/office/powerpoint/2010/main" val="59761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إِنَّا تَوَجَّهْنَا وَٱسْتَشْفَعْنَا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We are turning our faces toward you, seeking your intercession</a:t>
            </a:r>
          </a:p>
        </p:txBody>
      </p:sp>
    </p:spTree>
    <p:extLst>
      <p:ext uri="{BB962C8B-B14F-4D97-AF65-F5344CB8AC3E}">
        <p14:creationId xmlns:p14="http://schemas.microsoft.com/office/powerpoint/2010/main" val="284573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اَللَّهُمَّ إِنِّي أَسْالُكَ وَأَتَوَجَّهُ إِلَيْكَ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Allah, I beseech You and turn my face toward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وَتَوَسَّلْنَا بِكَ إِلَى ٱللَّهِ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and your advocacy for us before Allah;</a:t>
            </a:r>
          </a:p>
        </p:txBody>
      </p:sp>
    </p:spTree>
    <p:extLst>
      <p:ext uri="{BB962C8B-B14F-4D97-AF65-F5344CB8AC3E}">
        <p14:creationId xmlns:p14="http://schemas.microsoft.com/office/powerpoint/2010/main" val="247059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وَقَدَّمْنَاكَ بَيْنَ يَدَيْ حَاجَاتِنَا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and we are presenting you [as our intermediary] for the settlement of our needs.</a:t>
            </a:r>
          </a:p>
        </p:txBody>
      </p:sp>
    </p:spTree>
    <p:extLst>
      <p:ext uri="{BB962C8B-B14F-4D97-AF65-F5344CB8AC3E}">
        <p14:creationId xmlns:p14="http://schemas.microsoft.com/office/powerpoint/2010/main" val="17954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/>
            <a:r>
              <a:rPr lang="ar-SA" altLang="en-US" dirty="0"/>
              <a:t>يَا وَجِيهاً عِنْدَ </a:t>
            </a:r>
            <a:r>
              <a:rPr lang="ar-SA" altLang="en-US" dirty="0" err="1"/>
              <a:t>ٱللَّهِ</a:t>
            </a:r>
            <a:br>
              <a:rPr lang="en-US" altLang="en-US" dirty="0"/>
            </a:br>
            <a:r>
              <a:rPr lang="ar-SA" altLang="en-US" dirty="0" err="1"/>
              <a:t>إِشْفَعْ</a:t>
            </a:r>
            <a:r>
              <a:rPr lang="ar-SA" altLang="en-US" dirty="0"/>
              <a:t> لَنَا عِنْدَ ٱللَّهِ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well-esteemed with Allah,</a:t>
            </a:r>
          </a:p>
          <a:p>
            <a:pPr marL="342900" indent="-342900"/>
            <a:r>
              <a:rPr lang="en-US" altLang="en-US" dirty="0"/>
              <a:t>please intercede for us before Allah.</a:t>
            </a:r>
          </a:p>
        </p:txBody>
      </p:sp>
    </p:spTree>
    <p:extLst>
      <p:ext uri="{BB962C8B-B14F-4D97-AF65-F5344CB8AC3E}">
        <p14:creationId xmlns:p14="http://schemas.microsoft.com/office/powerpoint/2010/main" val="260339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/>
            <a:r>
              <a:rPr lang="ar-SA" altLang="en-US" dirty="0"/>
              <a:t>يَا أَبَا </a:t>
            </a:r>
            <a:r>
              <a:rPr lang="ar-SA" altLang="en-US" dirty="0" err="1"/>
              <a:t>ٱلْحَسَنِ</a:t>
            </a:r>
            <a:br>
              <a:rPr lang="en-US" altLang="en-US" dirty="0"/>
            </a:br>
            <a:r>
              <a:rPr lang="ar-SA" altLang="en-US" dirty="0"/>
              <a:t>يَا عَلِىَّ بْنَ ٱلْحُسَيْنِ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</a:t>
            </a:r>
            <a:r>
              <a:rPr lang="en-US" altLang="en-US" dirty="0" err="1"/>
              <a:t>Abū’l</a:t>
            </a:r>
            <a:r>
              <a:rPr lang="en-US" altLang="en-US" dirty="0"/>
              <a:t>-Hasan!</a:t>
            </a:r>
          </a:p>
          <a:p>
            <a:pPr marL="342900" indent="-342900"/>
            <a:r>
              <a:rPr lang="en-US" altLang="en-US" dirty="0"/>
              <a:t>O `</a:t>
            </a:r>
            <a:r>
              <a:rPr lang="en-US" altLang="en-US" dirty="0" err="1"/>
              <a:t>Alī</a:t>
            </a:r>
            <a:r>
              <a:rPr lang="en-US" altLang="en-US" dirty="0"/>
              <a:t> the son of al-</a:t>
            </a:r>
            <a:r>
              <a:rPr lang="en-US" altLang="en-US" dirty="0" err="1"/>
              <a:t>Husayn</a:t>
            </a:r>
            <a:r>
              <a:rPr lang="en-US" alt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08403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/>
            <a:r>
              <a:rPr lang="ar-SA" altLang="en-US" dirty="0"/>
              <a:t>يَا زَيْنَ </a:t>
            </a:r>
            <a:r>
              <a:rPr lang="ar-SA" altLang="en-US" dirty="0" err="1"/>
              <a:t>ٱلْعَابِدينَ</a:t>
            </a:r>
            <a:br>
              <a:rPr lang="en-US" altLang="en-US" dirty="0"/>
            </a:br>
            <a:r>
              <a:rPr lang="ar-SA" altLang="en-US" dirty="0"/>
              <a:t>يَا بْنَ رَسُولِ ٱللَّهِ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Ornament of the Worshippers!</a:t>
            </a:r>
          </a:p>
          <a:p>
            <a:pPr marL="342900" indent="-342900"/>
            <a:r>
              <a:rPr lang="en-US" altLang="en-US" dirty="0"/>
              <a:t>O son of Allah’s Messenger!</a:t>
            </a:r>
          </a:p>
        </p:txBody>
      </p:sp>
    </p:spTree>
    <p:extLst>
      <p:ext uri="{BB962C8B-B14F-4D97-AF65-F5344CB8AC3E}">
        <p14:creationId xmlns:p14="http://schemas.microsoft.com/office/powerpoint/2010/main" val="1677881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يَا حُجَّةَ </a:t>
            </a:r>
            <a:r>
              <a:rPr lang="ar-SA" altLang="en-US" dirty="0" err="1"/>
              <a:t>ٱللَّهِ</a:t>
            </a:r>
            <a:r>
              <a:rPr lang="ar-SA" altLang="en-US" dirty="0"/>
              <a:t> عَلٰى خَلْقِهِ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Allah’s Argument against His creatures!</a:t>
            </a:r>
          </a:p>
        </p:txBody>
      </p:sp>
    </p:spTree>
    <p:extLst>
      <p:ext uri="{BB962C8B-B14F-4D97-AF65-F5344CB8AC3E}">
        <p14:creationId xmlns:p14="http://schemas.microsoft.com/office/powerpoint/2010/main" val="364237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يَا سَيِّدَنَا وَمَوْلاَنَا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our master and chief!</a:t>
            </a:r>
          </a:p>
        </p:txBody>
      </p:sp>
    </p:spTree>
    <p:extLst>
      <p:ext uri="{BB962C8B-B14F-4D97-AF65-F5344CB8AC3E}">
        <p14:creationId xmlns:p14="http://schemas.microsoft.com/office/powerpoint/2010/main" val="140514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إِنَّا تَوَجَّهْنَا وَٱسْتَشْفَعْنَا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We are turning our faces toward you, seeking your intercession</a:t>
            </a:r>
          </a:p>
        </p:txBody>
      </p:sp>
    </p:spTree>
    <p:extLst>
      <p:ext uri="{BB962C8B-B14F-4D97-AF65-F5344CB8AC3E}">
        <p14:creationId xmlns:p14="http://schemas.microsoft.com/office/powerpoint/2010/main" val="276844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وَتَوَسَّلْنَا بِكَ إِلَى ٱللَّهِ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and your advocacy for us before Allah;</a:t>
            </a:r>
          </a:p>
        </p:txBody>
      </p:sp>
    </p:spTree>
    <p:extLst>
      <p:ext uri="{BB962C8B-B14F-4D97-AF65-F5344CB8AC3E}">
        <p14:creationId xmlns:p14="http://schemas.microsoft.com/office/powerpoint/2010/main" val="1536368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وَقَدَّمْنَاكَ بَيْنَ يَدَيْ حَاجَاتِنَا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and we are presenting you [as our intermediary] for the settlement of our needs.</a:t>
            </a:r>
          </a:p>
        </p:txBody>
      </p:sp>
    </p:spTree>
    <p:extLst>
      <p:ext uri="{BB962C8B-B14F-4D97-AF65-F5344CB8AC3E}">
        <p14:creationId xmlns:p14="http://schemas.microsoft.com/office/powerpoint/2010/main" val="122870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بِنَبِيِّكَ نَبِيِّ ٱلرَّحْمَةِ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in the name of Your Prophet; the Prophet of Mercy,</a:t>
            </a:r>
          </a:p>
        </p:txBody>
      </p:sp>
    </p:spTree>
    <p:extLst>
      <p:ext uri="{BB962C8B-B14F-4D97-AF65-F5344CB8AC3E}">
        <p14:creationId xmlns:p14="http://schemas.microsoft.com/office/powerpoint/2010/main" val="1694493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/>
            <a:r>
              <a:rPr lang="ar-SA" altLang="en-US" dirty="0"/>
              <a:t>يَا وَجِيهاً عِنْدَ </a:t>
            </a:r>
            <a:r>
              <a:rPr lang="ar-SA" altLang="en-US" dirty="0" err="1"/>
              <a:t>ٱللَّهِ</a:t>
            </a:r>
            <a:br>
              <a:rPr lang="en-US" altLang="en-US" dirty="0"/>
            </a:br>
            <a:r>
              <a:rPr lang="ar-SA" altLang="en-US" dirty="0" err="1"/>
              <a:t>إِشْفَعْ</a:t>
            </a:r>
            <a:r>
              <a:rPr lang="ar-SA" altLang="en-US" dirty="0"/>
              <a:t> لَنَا عِنْدَ ٱللَّهِ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well-esteemed with Allah,</a:t>
            </a:r>
          </a:p>
          <a:p>
            <a:pPr marL="342900" indent="-342900"/>
            <a:r>
              <a:rPr lang="en-US" altLang="en-US" dirty="0"/>
              <a:t>please intercede for us before Allah.</a:t>
            </a:r>
          </a:p>
        </p:txBody>
      </p:sp>
    </p:spTree>
    <p:extLst>
      <p:ext uri="{BB962C8B-B14F-4D97-AF65-F5344CB8AC3E}">
        <p14:creationId xmlns:p14="http://schemas.microsoft.com/office/powerpoint/2010/main" val="192014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/>
            <a:r>
              <a:rPr lang="ar-SA" altLang="en-US" dirty="0"/>
              <a:t>يَا أَبَا جَعْفَرٍ</a:t>
            </a:r>
            <a:br>
              <a:rPr lang="en-US" altLang="en-US" dirty="0"/>
            </a:br>
            <a:r>
              <a:rPr lang="ar-SA" altLang="en-US" dirty="0"/>
              <a:t>يَا مُحَمَّدَ بْنَ عَلِيٍّ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</a:t>
            </a:r>
            <a:r>
              <a:rPr lang="en-US" altLang="en-US" dirty="0" err="1"/>
              <a:t>Abū-Ja`far</a:t>
            </a:r>
            <a:r>
              <a:rPr lang="en-US" altLang="en-US" dirty="0"/>
              <a:t>!</a:t>
            </a:r>
          </a:p>
          <a:p>
            <a:pPr marL="342900" indent="-342900"/>
            <a:r>
              <a:rPr lang="en-US" altLang="en-US" dirty="0"/>
              <a:t>O </a:t>
            </a:r>
            <a:r>
              <a:rPr lang="en-US" altLang="en-US" dirty="0" err="1"/>
              <a:t>Muḥammad</a:t>
            </a:r>
            <a:r>
              <a:rPr lang="en-US" altLang="en-US" dirty="0"/>
              <a:t> the son of `</a:t>
            </a:r>
            <a:r>
              <a:rPr lang="en-US" altLang="en-US" dirty="0" err="1"/>
              <a:t>Alī</a:t>
            </a:r>
            <a:r>
              <a:rPr lang="en-US" alt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84005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/>
            <a:r>
              <a:rPr lang="ar-SA" altLang="en-US" dirty="0"/>
              <a:t>أَيُّهَا </a:t>
            </a:r>
            <a:r>
              <a:rPr lang="ar-SA" altLang="en-US" dirty="0" err="1"/>
              <a:t>ٱلْبَاقِرُ</a:t>
            </a:r>
            <a:br>
              <a:rPr lang="ar-SA" altLang="en-US" dirty="0"/>
            </a:br>
            <a:r>
              <a:rPr lang="ar-SA" altLang="en-US" dirty="0"/>
              <a:t>يَا بْنَ رَسُولِ ٱللَّهِ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Cleaver [of knowledge]!</a:t>
            </a:r>
          </a:p>
          <a:p>
            <a:pPr marL="342900" indent="-342900"/>
            <a:r>
              <a:rPr lang="en-US" altLang="en-US" dirty="0"/>
              <a:t>O son of Allah’s Messenger!</a:t>
            </a:r>
          </a:p>
        </p:txBody>
      </p:sp>
    </p:spTree>
    <p:extLst>
      <p:ext uri="{BB962C8B-B14F-4D97-AF65-F5344CB8AC3E}">
        <p14:creationId xmlns:p14="http://schemas.microsoft.com/office/powerpoint/2010/main" val="25152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يَا حُجَّةَ </a:t>
            </a:r>
            <a:r>
              <a:rPr lang="ar-SA" altLang="en-US" dirty="0" err="1"/>
              <a:t>ٱللَّهِ</a:t>
            </a:r>
            <a:r>
              <a:rPr lang="ar-SA" altLang="en-US" dirty="0"/>
              <a:t> عَلٰى خَلْقِهِ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Allah’s Argument against His creatures!</a:t>
            </a:r>
          </a:p>
        </p:txBody>
      </p:sp>
    </p:spTree>
    <p:extLst>
      <p:ext uri="{BB962C8B-B14F-4D97-AF65-F5344CB8AC3E}">
        <p14:creationId xmlns:p14="http://schemas.microsoft.com/office/powerpoint/2010/main" val="2418081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يَا سَيِّدَنَا وَمَوْلاَنَا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our master and chief!</a:t>
            </a:r>
          </a:p>
        </p:txBody>
      </p:sp>
    </p:spTree>
    <p:extLst>
      <p:ext uri="{BB962C8B-B14F-4D97-AF65-F5344CB8AC3E}">
        <p14:creationId xmlns:p14="http://schemas.microsoft.com/office/powerpoint/2010/main" val="2427976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إِنَّا تَوَجَّهْنَا وَٱسْتَشْفَعْنَا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We are turning our faces toward you, seeking your intercession</a:t>
            </a:r>
          </a:p>
        </p:txBody>
      </p:sp>
    </p:spTree>
    <p:extLst>
      <p:ext uri="{BB962C8B-B14F-4D97-AF65-F5344CB8AC3E}">
        <p14:creationId xmlns:p14="http://schemas.microsoft.com/office/powerpoint/2010/main" val="38201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وَتَوَسَّلْنَا بِكَ إِلَى ٱللَّهِ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and your advocacy for us before Allah;</a:t>
            </a:r>
          </a:p>
        </p:txBody>
      </p:sp>
    </p:spTree>
    <p:extLst>
      <p:ext uri="{BB962C8B-B14F-4D97-AF65-F5344CB8AC3E}">
        <p14:creationId xmlns:p14="http://schemas.microsoft.com/office/powerpoint/2010/main" val="17326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وَقَدَّمْنَاكَ بَيْنَ يَدَيْ حَاجَاتِنَا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and we are presenting you [as our intermediary] for the settlement of our needs.</a:t>
            </a:r>
          </a:p>
        </p:txBody>
      </p:sp>
    </p:spTree>
    <p:extLst>
      <p:ext uri="{BB962C8B-B14F-4D97-AF65-F5344CB8AC3E}">
        <p14:creationId xmlns:p14="http://schemas.microsoft.com/office/powerpoint/2010/main" val="422527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/>
            <a:r>
              <a:rPr lang="ar-SA" altLang="en-US" dirty="0"/>
              <a:t>يَا وَجِيهاً عِنْدَ </a:t>
            </a:r>
            <a:r>
              <a:rPr lang="ar-SA" altLang="en-US" dirty="0" err="1"/>
              <a:t>ٱللَّهِ</a:t>
            </a:r>
            <a:br>
              <a:rPr lang="en-US" altLang="en-US" dirty="0"/>
            </a:br>
            <a:r>
              <a:rPr lang="ar-SA" altLang="en-US" dirty="0" err="1"/>
              <a:t>إِشْفَعْ</a:t>
            </a:r>
            <a:r>
              <a:rPr lang="ar-SA" altLang="en-US" dirty="0"/>
              <a:t> لَنَا عِنْدَ ٱللَّهِ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well-esteemed with Allah,</a:t>
            </a:r>
          </a:p>
          <a:p>
            <a:pPr marL="342900" indent="-342900"/>
            <a:r>
              <a:rPr lang="en-US" altLang="en-US" dirty="0"/>
              <a:t>please intercede for us before Allah.</a:t>
            </a:r>
          </a:p>
        </p:txBody>
      </p:sp>
    </p:spTree>
    <p:extLst>
      <p:ext uri="{BB962C8B-B14F-4D97-AF65-F5344CB8AC3E}">
        <p14:creationId xmlns:p14="http://schemas.microsoft.com/office/powerpoint/2010/main" val="143924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/>
            <a:r>
              <a:rPr lang="ar-SA" altLang="en-US" dirty="0"/>
              <a:t>يَا أَبَا عَبْدِ </a:t>
            </a:r>
            <a:r>
              <a:rPr lang="ar-SA" altLang="en-US" dirty="0" err="1"/>
              <a:t>ٱللَّهِ</a:t>
            </a:r>
            <a:br>
              <a:rPr lang="ar-SA" altLang="en-US" dirty="0"/>
            </a:br>
            <a:r>
              <a:rPr lang="ar-SA" altLang="en-US" dirty="0"/>
              <a:t>يَا جَعْفَرَ بْنَ مُحَمَّدٍ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</a:t>
            </a:r>
            <a:r>
              <a:rPr lang="en-US" altLang="en-US" dirty="0" err="1"/>
              <a:t>Abū</a:t>
            </a:r>
            <a:r>
              <a:rPr lang="en-US" altLang="en-US" dirty="0"/>
              <a:t>-`</a:t>
            </a:r>
            <a:r>
              <a:rPr lang="en-US" altLang="en-US" dirty="0" err="1"/>
              <a:t>Abdullāh</a:t>
            </a:r>
            <a:r>
              <a:rPr lang="en-US" altLang="en-US" dirty="0"/>
              <a:t>!</a:t>
            </a:r>
          </a:p>
          <a:p>
            <a:pPr marL="342900" indent="-342900"/>
            <a:r>
              <a:rPr lang="en-US" altLang="en-US" dirty="0"/>
              <a:t>O </a:t>
            </a:r>
            <a:r>
              <a:rPr lang="en-US" altLang="en-US" dirty="0" err="1"/>
              <a:t>Ja`far</a:t>
            </a:r>
            <a:r>
              <a:rPr lang="en-US" altLang="en-US" dirty="0"/>
              <a:t> the son of </a:t>
            </a:r>
            <a:r>
              <a:rPr lang="en-US" altLang="en-US" dirty="0" err="1"/>
              <a:t>Muḥammad</a:t>
            </a:r>
            <a:r>
              <a:rPr lang="en-US" alt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1012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مُحَمَّدٍ صَلَّى ٱللَّهُ عَلَيْهِ وَآلِهِ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 err="1"/>
              <a:t>Muḥammad</a:t>
            </a:r>
            <a:r>
              <a:rPr lang="en-US" altLang="en-US" dirty="0"/>
              <a:t>—may Allah send blessings to him and his Household.</a:t>
            </a:r>
          </a:p>
        </p:txBody>
      </p:sp>
    </p:spTree>
    <p:extLst>
      <p:ext uri="{BB962C8B-B14F-4D97-AF65-F5344CB8AC3E}">
        <p14:creationId xmlns:p14="http://schemas.microsoft.com/office/powerpoint/2010/main" val="2598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/>
            <a:r>
              <a:rPr lang="ar-SA" altLang="en-US" dirty="0"/>
              <a:t>أَيُّهَا </a:t>
            </a:r>
            <a:r>
              <a:rPr lang="ar-SA" altLang="en-US" dirty="0" err="1"/>
              <a:t>ٱلصَّادِقُ</a:t>
            </a:r>
            <a:br>
              <a:rPr lang="en-US" altLang="en-US" dirty="0"/>
            </a:br>
            <a:r>
              <a:rPr lang="ar-SA" altLang="en-US" dirty="0"/>
              <a:t>يَا بْنَ رَسُولِ ٱللَّهِ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Veracious!</a:t>
            </a:r>
          </a:p>
          <a:p>
            <a:pPr marL="342900" indent="-342900"/>
            <a:r>
              <a:rPr lang="en-US" altLang="en-US" dirty="0"/>
              <a:t>O son of Allah’s Messenger!</a:t>
            </a:r>
          </a:p>
        </p:txBody>
      </p:sp>
    </p:spTree>
    <p:extLst>
      <p:ext uri="{BB962C8B-B14F-4D97-AF65-F5344CB8AC3E}">
        <p14:creationId xmlns:p14="http://schemas.microsoft.com/office/powerpoint/2010/main" val="367743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يَا حُجَّةَ </a:t>
            </a:r>
            <a:r>
              <a:rPr lang="ar-SA" altLang="en-US" dirty="0" err="1"/>
              <a:t>ٱللَّهِ</a:t>
            </a:r>
            <a:r>
              <a:rPr lang="ar-SA" altLang="en-US" dirty="0"/>
              <a:t> عَلٰى خَلْقِهِ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Allah’s Argument against His creatures!</a:t>
            </a:r>
          </a:p>
        </p:txBody>
      </p:sp>
    </p:spTree>
    <p:extLst>
      <p:ext uri="{BB962C8B-B14F-4D97-AF65-F5344CB8AC3E}">
        <p14:creationId xmlns:p14="http://schemas.microsoft.com/office/powerpoint/2010/main" val="3989885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يَا سَيِّدَنَا وَمَوْلاَنَا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our master and chief!</a:t>
            </a:r>
          </a:p>
        </p:txBody>
      </p:sp>
    </p:spTree>
    <p:extLst>
      <p:ext uri="{BB962C8B-B14F-4D97-AF65-F5344CB8AC3E}">
        <p14:creationId xmlns:p14="http://schemas.microsoft.com/office/powerpoint/2010/main" val="428920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إِنَّا تَوَجَّهْنَا وَٱسْتَشْفَعْنَا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We are turning our faces toward you, seeking your intercession</a:t>
            </a:r>
          </a:p>
        </p:txBody>
      </p:sp>
    </p:spTree>
    <p:extLst>
      <p:ext uri="{BB962C8B-B14F-4D97-AF65-F5344CB8AC3E}">
        <p14:creationId xmlns:p14="http://schemas.microsoft.com/office/powerpoint/2010/main" val="241107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وَتَوَسَّلْنَا بِكَ إِلَى ٱللَّهِ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and your advocacy for us before Allah;</a:t>
            </a:r>
          </a:p>
        </p:txBody>
      </p:sp>
    </p:spTree>
    <p:extLst>
      <p:ext uri="{BB962C8B-B14F-4D97-AF65-F5344CB8AC3E}">
        <p14:creationId xmlns:p14="http://schemas.microsoft.com/office/powerpoint/2010/main" val="360933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وَقَدَّمْنَاكَ بَيْنَ يَدَيْ حَاجَاتِنَا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and we are presenting you [as our intermediary] for the settlement of our needs.</a:t>
            </a:r>
          </a:p>
        </p:txBody>
      </p:sp>
    </p:spTree>
    <p:extLst>
      <p:ext uri="{BB962C8B-B14F-4D97-AF65-F5344CB8AC3E}">
        <p14:creationId xmlns:p14="http://schemas.microsoft.com/office/powerpoint/2010/main" val="422520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/>
            <a:r>
              <a:rPr lang="ar-SA" altLang="en-US" dirty="0"/>
              <a:t>يَا وَجِيهاً عِنْدَ </a:t>
            </a:r>
            <a:r>
              <a:rPr lang="ar-SA" altLang="en-US" dirty="0" err="1"/>
              <a:t>ٱللَّهِ</a:t>
            </a:r>
            <a:br>
              <a:rPr lang="en-US" altLang="en-US" dirty="0"/>
            </a:br>
            <a:r>
              <a:rPr lang="ar-SA" altLang="en-US" dirty="0" err="1"/>
              <a:t>إِشْفَعْ</a:t>
            </a:r>
            <a:r>
              <a:rPr lang="ar-SA" altLang="en-US" dirty="0"/>
              <a:t> لَنَا عِنْدَ ٱللَّهِ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well-esteemed with Allah,</a:t>
            </a:r>
          </a:p>
          <a:p>
            <a:pPr marL="342900" indent="-342900"/>
            <a:r>
              <a:rPr lang="en-US" altLang="en-US" dirty="0"/>
              <a:t>please intercede for us before Allah.</a:t>
            </a:r>
          </a:p>
        </p:txBody>
      </p:sp>
    </p:spTree>
    <p:extLst>
      <p:ext uri="{BB962C8B-B14F-4D97-AF65-F5344CB8AC3E}">
        <p14:creationId xmlns:p14="http://schemas.microsoft.com/office/powerpoint/2010/main" val="2816141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/>
            <a:r>
              <a:rPr lang="ar-SA" altLang="en-US" dirty="0"/>
              <a:t>يَا أَبَا </a:t>
            </a:r>
            <a:r>
              <a:rPr lang="ar-SA" altLang="en-US" dirty="0" err="1"/>
              <a:t>ٱلْحَسَنِ</a:t>
            </a:r>
            <a:br>
              <a:rPr lang="en-US" altLang="en-US" dirty="0"/>
            </a:br>
            <a:r>
              <a:rPr lang="ar-SA" altLang="en-US" dirty="0"/>
              <a:t>يَا مُوسَى بْنَ جَعْفَرٍ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</a:t>
            </a:r>
            <a:r>
              <a:rPr lang="en-US" altLang="en-US" dirty="0" err="1"/>
              <a:t>Abū’l</a:t>
            </a:r>
            <a:r>
              <a:rPr lang="en-US" altLang="en-US" dirty="0"/>
              <a:t>-Hasan!</a:t>
            </a:r>
          </a:p>
          <a:p>
            <a:pPr marL="342900" indent="-342900"/>
            <a:r>
              <a:rPr lang="en-US" altLang="en-US" dirty="0"/>
              <a:t>O </a:t>
            </a:r>
            <a:r>
              <a:rPr lang="en-US" altLang="en-US" dirty="0" err="1"/>
              <a:t>Mūsā</a:t>
            </a:r>
            <a:r>
              <a:rPr lang="en-US" altLang="en-US" dirty="0"/>
              <a:t> the son of </a:t>
            </a:r>
            <a:r>
              <a:rPr lang="en-US" altLang="en-US" dirty="0" err="1"/>
              <a:t>Ja`far</a:t>
            </a:r>
            <a:r>
              <a:rPr lang="en-US" alt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4761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/>
            <a:r>
              <a:rPr lang="ar-SA" altLang="en-US" dirty="0"/>
              <a:t>أَيُّهَا </a:t>
            </a:r>
            <a:r>
              <a:rPr lang="ar-SA" altLang="en-US" dirty="0" err="1"/>
              <a:t>ٱلْكَاظِمُ</a:t>
            </a:r>
            <a:br>
              <a:rPr lang="en-US" altLang="en-US" dirty="0"/>
            </a:br>
            <a:r>
              <a:rPr lang="ar-SA" altLang="en-US" dirty="0"/>
              <a:t>يَا بْنَ رَسُولِ ٱللَّهِ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Suppressor [of rage]!</a:t>
            </a:r>
          </a:p>
          <a:p>
            <a:pPr marL="342900" indent="-342900"/>
            <a:r>
              <a:rPr lang="en-US" altLang="en-US" dirty="0"/>
              <a:t>O son of Allah’s Messenger!</a:t>
            </a:r>
          </a:p>
        </p:txBody>
      </p:sp>
    </p:spTree>
    <p:extLst>
      <p:ext uri="{BB962C8B-B14F-4D97-AF65-F5344CB8AC3E}">
        <p14:creationId xmlns:p14="http://schemas.microsoft.com/office/powerpoint/2010/main" val="102862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يَا حُجَّةَ </a:t>
            </a:r>
            <a:r>
              <a:rPr lang="ar-SA" altLang="en-US" dirty="0" err="1"/>
              <a:t>ٱللَّهِ</a:t>
            </a:r>
            <a:r>
              <a:rPr lang="ar-SA" altLang="en-US" dirty="0"/>
              <a:t> عَلٰى خَلْقِهِ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Allah’s Argument against His creatures!</a:t>
            </a:r>
          </a:p>
        </p:txBody>
      </p:sp>
    </p:spTree>
    <p:extLst>
      <p:ext uri="{BB962C8B-B14F-4D97-AF65-F5344CB8AC3E}">
        <p14:creationId xmlns:p14="http://schemas.microsoft.com/office/powerpoint/2010/main" val="222972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/>
            <a:r>
              <a:rPr lang="ar-SA" altLang="en-US" dirty="0"/>
              <a:t>يَا أَبَا </a:t>
            </a:r>
            <a:r>
              <a:rPr lang="ar-SA" altLang="en-US" dirty="0" err="1"/>
              <a:t>ٱلْقَاسِمِ</a:t>
            </a:r>
            <a:br>
              <a:rPr lang="en-US" altLang="en-US" dirty="0"/>
            </a:br>
            <a:r>
              <a:rPr lang="en-US" altLang="en-US" dirty="0"/>
              <a:t> </a:t>
            </a:r>
            <a:r>
              <a:rPr lang="ar-SA" altLang="en-US" dirty="0"/>
              <a:t>يَا رَسُولَ </a:t>
            </a:r>
            <a:r>
              <a:rPr lang="ar-SA" altLang="en-US" dirty="0" err="1"/>
              <a:t>ٱللَّهِ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</a:t>
            </a:r>
            <a:r>
              <a:rPr lang="en-US" altLang="en-US" dirty="0" err="1"/>
              <a:t>Abū’l-Qāsim</a:t>
            </a:r>
            <a:r>
              <a:rPr lang="en-US" altLang="en-US" dirty="0"/>
              <a:t>!</a:t>
            </a:r>
          </a:p>
          <a:p>
            <a:pPr marL="342900" indent="-342900"/>
            <a:r>
              <a:rPr lang="en-US" altLang="en-US" dirty="0"/>
              <a:t>O Allah’s Messenger!</a:t>
            </a:r>
          </a:p>
        </p:txBody>
      </p:sp>
    </p:spTree>
    <p:extLst>
      <p:ext uri="{BB962C8B-B14F-4D97-AF65-F5344CB8AC3E}">
        <p14:creationId xmlns:p14="http://schemas.microsoft.com/office/powerpoint/2010/main" val="106707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يَا سَيِّدَنَا وَمَوْلاَنَا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our master and chief!</a:t>
            </a:r>
          </a:p>
        </p:txBody>
      </p:sp>
    </p:spTree>
    <p:extLst>
      <p:ext uri="{BB962C8B-B14F-4D97-AF65-F5344CB8AC3E}">
        <p14:creationId xmlns:p14="http://schemas.microsoft.com/office/powerpoint/2010/main" val="370447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إِنَّا تَوَجَّهْنَا وَٱسْتَشْفَعْنَا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We are turning our faces toward you, seeking your intercession</a:t>
            </a:r>
          </a:p>
        </p:txBody>
      </p:sp>
    </p:spTree>
    <p:extLst>
      <p:ext uri="{BB962C8B-B14F-4D97-AF65-F5344CB8AC3E}">
        <p14:creationId xmlns:p14="http://schemas.microsoft.com/office/powerpoint/2010/main" val="333434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وَتَوَسَّلْنَا بِكَ إِلَى ٱللَّهِ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and your advocacy for us before Allah;</a:t>
            </a:r>
          </a:p>
        </p:txBody>
      </p:sp>
    </p:spTree>
    <p:extLst>
      <p:ext uri="{BB962C8B-B14F-4D97-AF65-F5344CB8AC3E}">
        <p14:creationId xmlns:p14="http://schemas.microsoft.com/office/powerpoint/2010/main" val="3005524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وَقَدَّمْنَاكَ بَيْنَ يَدَيْ حَاجَاتِنَا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and we are presenting you [as our intermediary] for the settlement of our needs.</a:t>
            </a:r>
          </a:p>
        </p:txBody>
      </p:sp>
    </p:spTree>
    <p:extLst>
      <p:ext uri="{BB962C8B-B14F-4D97-AF65-F5344CB8AC3E}">
        <p14:creationId xmlns:p14="http://schemas.microsoft.com/office/powerpoint/2010/main" val="336676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/>
            <a:r>
              <a:rPr lang="ar-SA" altLang="en-US" dirty="0"/>
              <a:t>يَا وَجِيهاً عِنْدَ </a:t>
            </a:r>
            <a:r>
              <a:rPr lang="ar-SA" altLang="en-US" dirty="0" err="1"/>
              <a:t>ٱللَّهِ</a:t>
            </a:r>
            <a:br>
              <a:rPr lang="en-US" altLang="en-US" dirty="0"/>
            </a:br>
            <a:r>
              <a:rPr lang="ar-SA" altLang="en-US" dirty="0" err="1"/>
              <a:t>إِشْفَعْ</a:t>
            </a:r>
            <a:r>
              <a:rPr lang="ar-SA" altLang="en-US" dirty="0"/>
              <a:t> لَنَا عِنْدَ ٱللَّهِ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well-esteemed with Allah,</a:t>
            </a:r>
          </a:p>
          <a:p>
            <a:pPr marL="342900" indent="-342900"/>
            <a:r>
              <a:rPr lang="en-US" altLang="en-US" dirty="0"/>
              <a:t>please intercede for us before Allah.</a:t>
            </a:r>
          </a:p>
        </p:txBody>
      </p:sp>
    </p:spTree>
    <p:extLst>
      <p:ext uri="{BB962C8B-B14F-4D97-AF65-F5344CB8AC3E}">
        <p14:creationId xmlns:p14="http://schemas.microsoft.com/office/powerpoint/2010/main" val="309967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/>
            <a:r>
              <a:rPr lang="ar-SA" altLang="en-US" dirty="0"/>
              <a:t>يَا أَبَا </a:t>
            </a:r>
            <a:r>
              <a:rPr lang="ar-SA" altLang="en-US" dirty="0" err="1"/>
              <a:t>ٱلْحَسَنِ</a:t>
            </a:r>
            <a:br>
              <a:rPr lang="en-US" altLang="en-US" dirty="0"/>
            </a:br>
            <a:r>
              <a:rPr lang="ar-SA" altLang="en-US" dirty="0"/>
              <a:t>يَا عَلِيَّ بْنَ مُوسىٰ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</a:t>
            </a:r>
            <a:r>
              <a:rPr lang="en-US" altLang="en-US" dirty="0" err="1"/>
              <a:t>Abū’l</a:t>
            </a:r>
            <a:r>
              <a:rPr lang="en-US" altLang="en-US" dirty="0"/>
              <a:t>-Hasan!</a:t>
            </a:r>
          </a:p>
          <a:p>
            <a:pPr marL="342900" indent="-342900"/>
            <a:r>
              <a:rPr lang="en-US" altLang="en-US" dirty="0"/>
              <a:t>O `</a:t>
            </a:r>
            <a:r>
              <a:rPr lang="en-US" altLang="en-US" dirty="0" err="1"/>
              <a:t>Alī</a:t>
            </a:r>
            <a:r>
              <a:rPr lang="en-US" altLang="en-US" dirty="0"/>
              <a:t> the son of </a:t>
            </a:r>
            <a:r>
              <a:rPr lang="en-US" altLang="en-US" dirty="0" err="1"/>
              <a:t>Mūsā</a:t>
            </a:r>
            <a:r>
              <a:rPr lang="en-US" alt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66935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/>
            <a:r>
              <a:rPr lang="ar-SA" altLang="en-US" dirty="0"/>
              <a:t>أَيُّهَا </a:t>
            </a:r>
            <a:r>
              <a:rPr lang="ar-SA" altLang="en-US" dirty="0" err="1"/>
              <a:t>ٱلرِّضَا</a:t>
            </a:r>
            <a:br>
              <a:rPr lang="en-US" altLang="en-US" dirty="0"/>
            </a:br>
            <a:r>
              <a:rPr lang="ar-SA" altLang="en-US" dirty="0"/>
              <a:t>يَا بْنَ رَسُولِ ٱللَّهِ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Amicable!</a:t>
            </a:r>
          </a:p>
          <a:p>
            <a:pPr marL="342900" indent="-342900"/>
            <a:r>
              <a:rPr lang="en-US" altLang="en-US" dirty="0"/>
              <a:t>O son of Allah’s Messenger!</a:t>
            </a:r>
          </a:p>
        </p:txBody>
      </p:sp>
    </p:spTree>
    <p:extLst>
      <p:ext uri="{BB962C8B-B14F-4D97-AF65-F5344CB8AC3E}">
        <p14:creationId xmlns:p14="http://schemas.microsoft.com/office/powerpoint/2010/main" val="171854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يَا حُجَّةَ </a:t>
            </a:r>
            <a:r>
              <a:rPr lang="ar-SA" altLang="en-US" dirty="0" err="1"/>
              <a:t>ٱللَّهِ</a:t>
            </a:r>
            <a:r>
              <a:rPr lang="ar-SA" altLang="en-US" dirty="0"/>
              <a:t> عَلٰى خَلْقِهِ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Allah’s Argument against His creatures!</a:t>
            </a:r>
          </a:p>
        </p:txBody>
      </p:sp>
    </p:spTree>
    <p:extLst>
      <p:ext uri="{BB962C8B-B14F-4D97-AF65-F5344CB8AC3E}">
        <p14:creationId xmlns:p14="http://schemas.microsoft.com/office/powerpoint/2010/main" val="108187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يَا سَيِّدَنَا وَمَوْلاَنَا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our master and chief!</a:t>
            </a:r>
          </a:p>
        </p:txBody>
      </p:sp>
    </p:spTree>
    <p:extLst>
      <p:ext uri="{BB962C8B-B14F-4D97-AF65-F5344CB8AC3E}">
        <p14:creationId xmlns:p14="http://schemas.microsoft.com/office/powerpoint/2010/main" val="400379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إِنَّا تَوَجَّهْنَا وَٱسْتَشْفَعْنَا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We are turning our faces toward you, seeking your intercession</a:t>
            </a:r>
          </a:p>
        </p:txBody>
      </p:sp>
    </p:spTree>
    <p:extLst>
      <p:ext uri="{BB962C8B-B14F-4D97-AF65-F5344CB8AC3E}">
        <p14:creationId xmlns:p14="http://schemas.microsoft.com/office/powerpoint/2010/main" val="288577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/>
            <a:r>
              <a:rPr lang="ar-SA" altLang="en-US" dirty="0"/>
              <a:t>يَا إِمَامَ </a:t>
            </a:r>
            <a:r>
              <a:rPr lang="ar-SA" altLang="en-US" dirty="0" err="1"/>
              <a:t>ٱلرَّحْمَةِ</a:t>
            </a:r>
            <a:br>
              <a:rPr lang="ar-SA" altLang="en-US" dirty="0"/>
            </a:br>
            <a:r>
              <a:rPr lang="ar-SA" altLang="en-US" dirty="0"/>
              <a:t>يَا سَيِّدَنَا وَمَوْلاَنَا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Chief of Mercy!</a:t>
            </a:r>
          </a:p>
          <a:p>
            <a:pPr marL="342900" indent="-342900"/>
            <a:r>
              <a:rPr lang="en-US" altLang="en-US" dirty="0"/>
              <a:t>O our master and chief!</a:t>
            </a:r>
          </a:p>
        </p:txBody>
      </p:sp>
    </p:spTree>
    <p:extLst>
      <p:ext uri="{BB962C8B-B14F-4D97-AF65-F5344CB8AC3E}">
        <p14:creationId xmlns:p14="http://schemas.microsoft.com/office/powerpoint/2010/main" val="393276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وَتَوَسَّلْنَا بِكَ إِلَى ٱللَّهِ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and your advocacy for us before Allah;</a:t>
            </a:r>
          </a:p>
        </p:txBody>
      </p:sp>
    </p:spTree>
    <p:extLst>
      <p:ext uri="{BB962C8B-B14F-4D97-AF65-F5344CB8AC3E}">
        <p14:creationId xmlns:p14="http://schemas.microsoft.com/office/powerpoint/2010/main" val="101116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وَقَدَّمْنَاكَ بَيْنَ يَدَيْ حَاجَاتِنَا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and we are presenting you [as our intermediary] for the settlement of our needs.</a:t>
            </a:r>
          </a:p>
        </p:txBody>
      </p:sp>
    </p:spTree>
    <p:extLst>
      <p:ext uri="{BB962C8B-B14F-4D97-AF65-F5344CB8AC3E}">
        <p14:creationId xmlns:p14="http://schemas.microsoft.com/office/powerpoint/2010/main" val="150760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/>
            <a:r>
              <a:rPr lang="ar-SA" altLang="en-US" dirty="0"/>
              <a:t>يَا وَجِيهاً عِنْدَ </a:t>
            </a:r>
            <a:r>
              <a:rPr lang="ar-SA" altLang="en-US" dirty="0" err="1"/>
              <a:t>ٱللَّهِ</a:t>
            </a:r>
            <a:br>
              <a:rPr lang="en-US" altLang="en-US" dirty="0"/>
            </a:br>
            <a:r>
              <a:rPr lang="ar-SA" altLang="en-US" dirty="0" err="1"/>
              <a:t>إِشْفَعْ</a:t>
            </a:r>
            <a:r>
              <a:rPr lang="ar-SA" altLang="en-US" dirty="0"/>
              <a:t> لَنَا عِنْدَ ٱللَّهِ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well-esteemed with Allah,</a:t>
            </a:r>
          </a:p>
          <a:p>
            <a:pPr marL="342900" indent="-342900"/>
            <a:r>
              <a:rPr lang="en-US" altLang="en-US" dirty="0"/>
              <a:t>please intercede for us before Allah.</a:t>
            </a:r>
          </a:p>
        </p:txBody>
      </p:sp>
    </p:spTree>
    <p:extLst>
      <p:ext uri="{BB962C8B-B14F-4D97-AF65-F5344CB8AC3E}">
        <p14:creationId xmlns:p14="http://schemas.microsoft.com/office/powerpoint/2010/main" val="1868325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/>
            <a:r>
              <a:rPr lang="ar-SA" altLang="en-US" dirty="0"/>
              <a:t>يَا أَبَا جَعْفَرٍ</a:t>
            </a:r>
            <a:br>
              <a:rPr lang="en-US" altLang="en-US" dirty="0"/>
            </a:br>
            <a:r>
              <a:rPr lang="ar-SA" altLang="en-US" dirty="0"/>
              <a:t>يَا مُحَمَّدَ بْنَ عَلِيٍّ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</a:t>
            </a:r>
            <a:r>
              <a:rPr lang="en-US" altLang="en-US" dirty="0" err="1"/>
              <a:t>Abū-Ja`far</a:t>
            </a:r>
            <a:r>
              <a:rPr lang="en-US" altLang="en-US" dirty="0"/>
              <a:t>!</a:t>
            </a:r>
          </a:p>
          <a:p>
            <a:pPr marL="342900" indent="-342900"/>
            <a:r>
              <a:rPr lang="en-US" altLang="en-US" dirty="0"/>
              <a:t>O </a:t>
            </a:r>
            <a:r>
              <a:rPr lang="en-US" altLang="en-US" dirty="0" err="1"/>
              <a:t>Muḥammad</a:t>
            </a:r>
            <a:r>
              <a:rPr lang="en-US" altLang="en-US" dirty="0"/>
              <a:t> the son of `</a:t>
            </a:r>
            <a:r>
              <a:rPr lang="en-US" altLang="en-US" dirty="0" err="1"/>
              <a:t>Alī</a:t>
            </a:r>
            <a:r>
              <a:rPr lang="en-US" alt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62373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/>
            <a:r>
              <a:rPr lang="ar-SA" altLang="en-US" dirty="0"/>
              <a:t>أَيُّهَا </a:t>
            </a:r>
            <a:r>
              <a:rPr lang="ar-SA" altLang="en-US" dirty="0" err="1"/>
              <a:t>ٱلتَّقِيُّ</a:t>
            </a:r>
            <a:r>
              <a:rPr lang="ar-SA" altLang="en-US" dirty="0"/>
              <a:t> </a:t>
            </a:r>
            <a:r>
              <a:rPr lang="ar-SA" altLang="en-US" dirty="0" err="1"/>
              <a:t>ٱلْجَوَادُ</a:t>
            </a:r>
            <a:br>
              <a:rPr lang="en-US" altLang="en-US" dirty="0"/>
            </a:br>
            <a:r>
              <a:rPr lang="ar-SA" altLang="en-US" dirty="0"/>
              <a:t>يَا بْنَ رَسُولِ ٱللَّهِ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pious and magnanimous!</a:t>
            </a:r>
          </a:p>
          <a:p>
            <a:pPr marL="342900" indent="-342900"/>
            <a:r>
              <a:rPr lang="en-US" altLang="en-US" dirty="0"/>
              <a:t>O son of Allah’s Messenger!</a:t>
            </a:r>
          </a:p>
        </p:txBody>
      </p:sp>
    </p:spTree>
    <p:extLst>
      <p:ext uri="{BB962C8B-B14F-4D97-AF65-F5344CB8AC3E}">
        <p14:creationId xmlns:p14="http://schemas.microsoft.com/office/powerpoint/2010/main" val="171048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يَا حُجَّةَ </a:t>
            </a:r>
            <a:r>
              <a:rPr lang="ar-SA" altLang="en-US" dirty="0" err="1"/>
              <a:t>ٱللَّهِ</a:t>
            </a:r>
            <a:r>
              <a:rPr lang="ar-SA" altLang="en-US" dirty="0"/>
              <a:t> عَلٰى خَلْقِهِ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Allah’s Argument against His creatures!</a:t>
            </a:r>
          </a:p>
        </p:txBody>
      </p:sp>
    </p:spTree>
    <p:extLst>
      <p:ext uri="{BB962C8B-B14F-4D97-AF65-F5344CB8AC3E}">
        <p14:creationId xmlns:p14="http://schemas.microsoft.com/office/powerpoint/2010/main" val="362125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يَا سَيِّدَنَا وَمَوْلاَنَا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our master and chief!</a:t>
            </a:r>
          </a:p>
        </p:txBody>
      </p:sp>
    </p:spTree>
    <p:extLst>
      <p:ext uri="{BB962C8B-B14F-4D97-AF65-F5344CB8AC3E}">
        <p14:creationId xmlns:p14="http://schemas.microsoft.com/office/powerpoint/2010/main" val="338186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إِنَّا تَوَجَّهْنَا وَٱسْتَشْفَعْنَا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We are turning our faces toward you, seeking your intercession</a:t>
            </a:r>
          </a:p>
        </p:txBody>
      </p:sp>
    </p:spTree>
    <p:extLst>
      <p:ext uri="{BB962C8B-B14F-4D97-AF65-F5344CB8AC3E}">
        <p14:creationId xmlns:p14="http://schemas.microsoft.com/office/powerpoint/2010/main" val="113731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وَتَوَسَّلْنَا بِكَ إِلَى ٱللَّهِ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and your advocacy for us before Allah;</a:t>
            </a:r>
          </a:p>
        </p:txBody>
      </p:sp>
    </p:spTree>
    <p:extLst>
      <p:ext uri="{BB962C8B-B14F-4D97-AF65-F5344CB8AC3E}">
        <p14:creationId xmlns:p14="http://schemas.microsoft.com/office/powerpoint/2010/main" val="49594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وَقَدَّمْنَاكَ بَيْنَ يَدَيْ حَاجَاتِنَا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and we are presenting you [as our intermediary] for the settlement of our needs.</a:t>
            </a:r>
          </a:p>
        </p:txBody>
      </p:sp>
    </p:spTree>
    <p:extLst>
      <p:ext uri="{BB962C8B-B14F-4D97-AF65-F5344CB8AC3E}">
        <p14:creationId xmlns:p14="http://schemas.microsoft.com/office/powerpoint/2010/main" val="216016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إِنَّا تَوَجَّهْنَا وَٱسْتَشْفَعْنَا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We are turning our faces toward you, seeking your intercession</a:t>
            </a:r>
          </a:p>
        </p:txBody>
      </p:sp>
    </p:spTree>
    <p:extLst>
      <p:ext uri="{BB962C8B-B14F-4D97-AF65-F5344CB8AC3E}">
        <p14:creationId xmlns:p14="http://schemas.microsoft.com/office/powerpoint/2010/main" val="14463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/>
            <a:r>
              <a:rPr lang="ar-SA" altLang="en-US" dirty="0"/>
              <a:t>يَا وَجِيهاً عِنْدَ </a:t>
            </a:r>
            <a:r>
              <a:rPr lang="ar-SA" altLang="en-US" dirty="0" err="1"/>
              <a:t>ٱللَّهِ</a:t>
            </a:r>
            <a:br>
              <a:rPr lang="en-US" altLang="en-US" dirty="0"/>
            </a:br>
            <a:r>
              <a:rPr lang="ar-SA" altLang="en-US" dirty="0" err="1"/>
              <a:t>إِشْفَعْ</a:t>
            </a:r>
            <a:r>
              <a:rPr lang="ar-SA" altLang="en-US" dirty="0"/>
              <a:t> لَنَا عِنْدَ ٱللَّهِ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well-esteemed with Allah,</a:t>
            </a:r>
          </a:p>
          <a:p>
            <a:pPr marL="342900" indent="-342900"/>
            <a:r>
              <a:rPr lang="en-US" altLang="en-US" dirty="0"/>
              <a:t>please intercede for us before Allah.</a:t>
            </a:r>
          </a:p>
        </p:txBody>
      </p:sp>
    </p:spTree>
    <p:extLst>
      <p:ext uri="{BB962C8B-B14F-4D97-AF65-F5344CB8AC3E}">
        <p14:creationId xmlns:p14="http://schemas.microsoft.com/office/powerpoint/2010/main" val="113021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/>
            <a:r>
              <a:rPr lang="ar-SA" altLang="en-US" dirty="0"/>
              <a:t>يَا أَبَا </a:t>
            </a:r>
            <a:r>
              <a:rPr lang="ar-SA" altLang="en-US" dirty="0" err="1"/>
              <a:t>ٱلْحَسَنِ</a:t>
            </a:r>
            <a:br>
              <a:rPr lang="en-US" altLang="en-US" dirty="0"/>
            </a:br>
            <a:r>
              <a:rPr lang="ar-SA" altLang="en-US" dirty="0"/>
              <a:t>يَا عَلِيَّ بْنَ مُحَمَّدٍ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</a:t>
            </a:r>
            <a:r>
              <a:rPr lang="en-US" altLang="en-US" dirty="0" err="1"/>
              <a:t>Abū’l</a:t>
            </a:r>
            <a:r>
              <a:rPr lang="en-US" altLang="en-US" dirty="0"/>
              <a:t>-Hasan!</a:t>
            </a:r>
          </a:p>
          <a:p>
            <a:pPr marL="342900" indent="-342900"/>
            <a:r>
              <a:rPr lang="en-US" altLang="en-US" dirty="0"/>
              <a:t>O `</a:t>
            </a:r>
            <a:r>
              <a:rPr lang="en-US" altLang="en-US" dirty="0" err="1"/>
              <a:t>Alī</a:t>
            </a:r>
            <a:r>
              <a:rPr lang="en-US" altLang="en-US" dirty="0"/>
              <a:t> the son of </a:t>
            </a:r>
            <a:r>
              <a:rPr lang="en-US" altLang="en-US" dirty="0" err="1"/>
              <a:t>Muḥammad</a:t>
            </a:r>
            <a:r>
              <a:rPr lang="en-US" alt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03036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/>
            <a:r>
              <a:rPr lang="ar-SA" altLang="en-US" dirty="0"/>
              <a:t>أَيُّهَا </a:t>
            </a:r>
            <a:r>
              <a:rPr lang="ar-SA" altLang="en-US" dirty="0" err="1"/>
              <a:t>ٱلْهَادِي</a:t>
            </a:r>
            <a:r>
              <a:rPr lang="ar-SA" altLang="en-US" dirty="0"/>
              <a:t> </a:t>
            </a:r>
            <a:r>
              <a:rPr lang="ar-SA" altLang="en-US" dirty="0" err="1"/>
              <a:t>ٱلنَّقِيُّ</a:t>
            </a:r>
            <a:br>
              <a:rPr lang="en-US" altLang="en-US" dirty="0"/>
            </a:br>
            <a:r>
              <a:rPr lang="ar-SA" altLang="en-US" dirty="0"/>
              <a:t>يَا بْنَ رَسُولِ ٱللَّهِ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guide and pure!</a:t>
            </a:r>
          </a:p>
          <a:p>
            <a:pPr marL="342900" indent="-342900"/>
            <a:r>
              <a:rPr lang="en-US" altLang="en-US" dirty="0"/>
              <a:t>O son of Allah’s Messenger!</a:t>
            </a:r>
          </a:p>
        </p:txBody>
      </p:sp>
    </p:spTree>
    <p:extLst>
      <p:ext uri="{BB962C8B-B14F-4D97-AF65-F5344CB8AC3E}">
        <p14:creationId xmlns:p14="http://schemas.microsoft.com/office/powerpoint/2010/main" val="19633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يَا حُجَّةَ </a:t>
            </a:r>
            <a:r>
              <a:rPr lang="ar-SA" altLang="en-US" dirty="0" err="1"/>
              <a:t>ٱللَّهِ</a:t>
            </a:r>
            <a:r>
              <a:rPr lang="ar-SA" altLang="en-US" dirty="0"/>
              <a:t> عَلٰى خَلْقِهِ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Allah’s Argument against His creatures!</a:t>
            </a:r>
          </a:p>
        </p:txBody>
      </p:sp>
    </p:spTree>
    <p:extLst>
      <p:ext uri="{BB962C8B-B14F-4D97-AF65-F5344CB8AC3E}">
        <p14:creationId xmlns:p14="http://schemas.microsoft.com/office/powerpoint/2010/main" val="138797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يَا سَيِّدَنَا وَمَوْلاَنَا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our master and chief!</a:t>
            </a:r>
          </a:p>
        </p:txBody>
      </p:sp>
    </p:spTree>
    <p:extLst>
      <p:ext uri="{BB962C8B-B14F-4D97-AF65-F5344CB8AC3E}">
        <p14:creationId xmlns:p14="http://schemas.microsoft.com/office/powerpoint/2010/main" val="408927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إِنَّا تَوَجَّهْنَا وَٱسْتَشْفَعْنَا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We are turning our faces toward you, seeking your intercession</a:t>
            </a:r>
          </a:p>
        </p:txBody>
      </p:sp>
    </p:spTree>
    <p:extLst>
      <p:ext uri="{BB962C8B-B14F-4D97-AF65-F5344CB8AC3E}">
        <p14:creationId xmlns:p14="http://schemas.microsoft.com/office/powerpoint/2010/main" val="331037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وَتَوَسَّلْنَا بِكَ إِلَى ٱللَّهِ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and your advocacy for us before Allah;</a:t>
            </a:r>
          </a:p>
        </p:txBody>
      </p:sp>
    </p:spTree>
    <p:extLst>
      <p:ext uri="{BB962C8B-B14F-4D97-AF65-F5344CB8AC3E}">
        <p14:creationId xmlns:p14="http://schemas.microsoft.com/office/powerpoint/2010/main" val="398224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وَقَدَّمْنَاكَ بَيْنَ يَدَيْ حَاجَاتِنَا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and we are presenting you [as our intermediary] for the settlement of our needs.</a:t>
            </a:r>
          </a:p>
        </p:txBody>
      </p:sp>
    </p:spTree>
    <p:extLst>
      <p:ext uri="{BB962C8B-B14F-4D97-AF65-F5344CB8AC3E}">
        <p14:creationId xmlns:p14="http://schemas.microsoft.com/office/powerpoint/2010/main" val="163137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/>
            <a:r>
              <a:rPr lang="ar-SA" altLang="en-US" dirty="0"/>
              <a:t>يَا وَجِيهاً عِنْدَ </a:t>
            </a:r>
            <a:r>
              <a:rPr lang="ar-SA" altLang="en-US" dirty="0" err="1"/>
              <a:t>ٱللَّهِ</a:t>
            </a:r>
            <a:br>
              <a:rPr lang="en-US" altLang="en-US" dirty="0"/>
            </a:br>
            <a:r>
              <a:rPr lang="ar-SA" altLang="en-US" dirty="0" err="1"/>
              <a:t>إِشْفَعْ</a:t>
            </a:r>
            <a:r>
              <a:rPr lang="ar-SA" altLang="en-US" dirty="0"/>
              <a:t> لَنَا عِنْدَ ٱللَّهِ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well-esteemed with Allah,</a:t>
            </a:r>
          </a:p>
          <a:p>
            <a:pPr marL="342900" indent="-342900"/>
            <a:r>
              <a:rPr lang="en-US" altLang="en-US" dirty="0"/>
              <a:t>please intercede for us before Allah.</a:t>
            </a:r>
          </a:p>
        </p:txBody>
      </p:sp>
    </p:spTree>
    <p:extLst>
      <p:ext uri="{BB962C8B-B14F-4D97-AF65-F5344CB8AC3E}">
        <p14:creationId xmlns:p14="http://schemas.microsoft.com/office/powerpoint/2010/main" val="263150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/>
            <a:r>
              <a:rPr lang="ar-SA" altLang="en-US" dirty="0"/>
              <a:t>يَا أَبَا مُحَمَّدٍ</a:t>
            </a:r>
            <a:br>
              <a:rPr lang="en-US" altLang="en-US" dirty="0"/>
            </a:br>
            <a:r>
              <a:rPr lang="ar-SA" altLang="en-US" dirty="0"/>
              <a:t>يَا حَسَنَ بْنَ عَلِيٍّ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</a:t>
            </a:r>
            <a:r>
              <a:rPr lang="en-US" altLang="en-US" dirty="0" err="1"/>
              <a:t>Abū-Muḥammad</a:t>
            </a:r>
            <a:r>
              <a:rPr lang="en-US" altLang="en-US" dirty="0"/>
              <a:t>!</a:t>
            </a:r>
          </a:p>
          <a:p>
            <a:pPr marL="342900" indent="-342900"/>
            <a:r>
              <a:rPr lang="en-US" altLang="en-US" dirty="0"/>
              <a:t>O Hasan the son of `</a:t>
            </a:r>
            <a:r>
              <a:rPr lang="en-US" altLang="en-US" dirty="0" err="1"/>
              <a:t>Alī</a:t>
            </a:r>
            <a:r>
              <a:rPr lang="en-US" alt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4102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AZ Duas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Z Duas" id="{00ED2A9C-A777-4D59-AD91-8212C269AA0C}" vid="{C65E4D70-CDE6-4339-846F-90D7F099DF02}"/>
    </a:ext>
  </a:extLst>
</a:theme>
</file>

<file path=ppt/theme/theme2.xml><?xml version="1.0" encoding="utf-8"?>
<a:theme xmlns:a="http://schemas.openxmlformats.org/drawingml/2006/main" name="1_Default Design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AZ Duas</Template>
  <TotalTime>13087</TotalTime>
  <Words>2202</Words>
  <Application>Microsoft Office PowerPoint</Application>
  <PresentationFormat>Widescreen</PresentationFormat>
  <Paragraphs>309</Paragraphs>
  <Slides>126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126</vt:i4>
      </vt:variant>
    </vt:vector>
  </HeadingPairs>
  <TitlesOfParts>
    <vt:vector size="133" baseType="lpstr">
      <vt:lpstr>Abbas</vt:lpstr>
      <vt:lpstr>Arabic Typesetting</vt:lpstr>
      <vt:lpstr>Arial</vt:lpstr>
      <vt:lpstr>Calibri Light</vt:lpstr>
      <vt:lpstr>Trebuchet MS</vt:lpstr>
      <vt:lpstr>AZ Duas</vt:lpstr>
      <vt:lpstr>1_Default Design</vt:lpstr>
      <vt:lpstr>PowerPoint Presentation</vt:lpstr>
      <vt:lpstr>اَللَّهُمَّ صَلِّ عَلٰى مُحَمَّدٍ وَآلِ مُحَمَّدٍ</vt:lpstr>
      <vt:lpstr>بِسْمِ اللَّهِ الرَّحْمٰنِ الرَّحِيمِ</vt:lpstr>
      <vt:lpstr>اَللَّهُمَّ إِنِّي أَسْالُكَ وَأَتَوَجَّهُ إِلَيْكَ</vt:lpstr>
      <vt:lpstr>بِنَبِيِّكَ نَبِيِّ ٱلرَّحْمَةِ</vt:lpstr>
      <vt:lpstr>مُحَمَّدٍ صَلَّى ٱللَّهُ عَلَيْهِ وَآلِهِ</vt:lpstr>
      <vt:lpstr>يَا أَبَا ٱلْقَاسِمِ  يَا رَسُولَ ٱللَّهِ</vt:lpstr>
      <vt:lpstr>يَا إِمَامَ ٱلرَّحْمَةِ يَا سَيِّدَنَا وَمَوْلاَنَا</vt:lpstr>
      <vt:lpstr>إِنَّا تَوَجَّهْنَا وَٱسْتَشْفَعْنَا</vt:lpstr>
      <vt:lpstr>وَتَوَسَّلْنَا بِكَ إِلَى ٱللَّهِ</vt:lpstr>
      <vt:lpstr>وَقَدَّمْنَاكَ بَيْنَ يَدَيْ حَاجَاتِنَا</vt:lpstr>
      <vt:lpstr>يَا وَجِيهاً عِنْدَ ٱللَّهِ إِشْفَعْ لَنَا عِنْدَ ٱللَّهِ</vt:lpstr>
      <vt:lpstr>يَا ابَا ٱلْحَسَنِ يَا أَمِيرَ ٱلْمُؤْمِنِينَ</vt:lpstr>
      <vt:lpstr>يَا عَلِىَّ بْنَ أَبِي طَالِبٍ</vt:lpstr>
      <vt:lpstr>يَا حُجَّةَ ٱللَّهِ عَلٰى خَلْقِهِ</vt:lpstr>
      <vt:lpstr>يَا سَيِّدَنَا وَمَوْلاَنَا</vt:lpstr>
      <vt:lpstr>إِنَّا تَوَجَّهْنَا وَٱسْتَشْفَعْنَا</vt:lpstr>
      <vt:lpstr>وَتَوَسَّلْنَا بِكَ إِلَى ٱللَّهِ</vt:lpstr>
      <vt:lpstr>وَقَدَّمْنَاكَ بَيْنَ يَدَيْ حَاجَاتِنَا</vt:lpstr>
      <vt:lpstr>يَا وَجِيهاً عِنْدَ ٱللَّهِ إِشْفَعْ لَنَا عِنْدَ ٱللَّهِ</vt:lpstr>
      <vt:lpstr>يَا فاطِمَةَ ٱلزَّهْرَاءُ يَا بِنْتَ مُحَمَّدٍ</vt:lpstr>
      <vt:lpstr>يَا قُرَّةَ عَيْنِ ٱلرَّسُولِ</vt:lpstr>
      <vt:lpstr>يَا سَيِّدَتَنَا وَمَوْلاَتَنَا</vt:lpstr>
      <vt:lpstr>إِنَّا تَوَجَّهْنَا وَٱسْتَشْفَعْنَا وَتَوَسَّلْنَا بِكِ إِلَى ٱللَّهِ</vt:lpstr>
      <vt:lpstr>وَقَدَّمْنَاكِ بَيْنَ يَدَيْ حَاجَاتِنَا</vt:lpstr>
      <vt:lpstr>يَا وَجِيهَةً عِنْدَ ٱللَّهِ إِشْفَعِي لَنَا عِنْدَ ٱللَّهِ</vt:lpstr>
      <vt:lpstr>يَا أَبَا مُحَمَّدٍ يَا حَسَنَ بْنَ عَلِيٍّ</vt:lpstr>
      <vt:lpstr>أَيُّهَا ٱلْمجْتَبىٰ يَا بْنَ رَسُولِ ٱللَّهِ</vt:lpstr>
      <vt:lpstr>يَا حُجَّةَ ٱللَّهِ عَلٰى خَلْقِهِ </vt:lpstr>
      <vt:lpstr>يَا سَيِّدَنَا وَمَوْلاَنَا</vt:lpstr>
      <vt:lpstr>إِنَّا تَوَجَّهْنَا وَٱسْتَشْفَعْنَا</vt:lpstr>
      <vt:lpstr>وَتَوَسَّلْنَا بِكَ إِلَى ٱللَّهِ</vt:lpstr>
      <vt:lpstr>وَقَدَّمْنَاكَ بَيْنَ يَدَيْ حَاجَاتِنَا</vt:lpstr>
      <vt:lpstr>يَا وَجِيهاً عِنْدَ ٱللَّهِ إِشْفَعْ لَنَا عِنْدَ ٱللَّهِ</vt:lpstr>
      <vt:lpstr>يَا أَبَا عَبْدِ ٱللَّهِ يَا حُسَيْنَ بْنَ عَلِيٍّ</vt:lpstr>
      <vt:lpstr>أَيُّهَا ٱلشَّهِيدُ يَا بْنَ رَسُولِ ٱللَّهِ</vt:lpstr>
      <vt:lpstr>يَا حُجَّةَ ٱللَّهِ عَلٰى خَلْقِهِ</vt:lpstr>
      <vt:lpstr>يَا سَيِّدَنَا وَمَوْلاَنَا</vt:lpstr>
      <vt:lpstr>إِنَّا تَوَجَّهْنَا وَٱسْتَشْفَعْنَا</vt:lpstr>
      <vt:lpstr>وَتَوَسَّلْنَا بِكَ إِلَى ٱللَّهِ</vt:lpstr>
      <vt:lpstr>وَقَدَّمْنَاكَ بَيْنَ يَدَيْ حَاجَاتِنَا</vt:lpstr>
      <vt:lpstr>يَا وَجِيهاً عِنْدَ ٱللَّهِ إِشْفَعْ لَنَا عِنْدَ ٱللَّهِ</vt:lpstr>
      <vt:lpstr>يَا أَبَا ٱلْحَسَنِ يَا عَلِىَّ بْنَ ٱلْحُسَيْنِ</vt:lpstr>
      <vt:lpstr>يَا زَيْنَ ٱلْعَابِدينَ يَا بْنَ رَسُولِ ٱللَّهِ</vt:lpstr>
      <vt:lpstr>يَا حُجَّةَ ٱللَّهِ عَلٰى خَلْقِهِ</vt:lpstr>
      <vt:lpstr>يَا سَيِّدَنَا وَمَوْلاَنَا</vt:lpstr>
      <vt:lpstr>إِنَّا تَوَجَّهْنَا وَٱسْتَشْفَعْنَا</vt:lpstr>
      <vt:lpstr>وَتَوَسَّلْنَا بِكَ إِلَى ٱللَّهِ</vt:lpstr>
      <vt:lpstr>وَقَدَّمْنَاكَ بَيْنَ يَدَيْ حَاجَاتِنَا</vt:lpstr>
      <vt:lpstr>يَا وَجِيهاً عِنْدَ ٱللَّهِ إِشْفَعْ لَنَا عِنْدَ ٱللَّهِ</vt:lpstr>
      <vt:lpstr>يَا أَبَا جَعْفَرٍ يَا مُحَمَّدَ بْنَ عَلِيٍّ</vt:lpstr>
      <vt:lpstr>أَيُّهَا ٱلْبَاقِرُ يَا بْنَ رَسُولِ ٱللَّهِ</vt:lpstr>
      <vt:lpstr>يَا حُجَّةَ ٱللَّهِ عَلٰى خَلْقِهِ</vt:lpstr>
      <vt:lpstr>يَا سَيِّدَنَا وَمَوْلاَنَا</vt:lpstr>
      <vt:lpstr>إِنَّا تَوَجَّهْنَا وَٱسْتَشْفَعْنَا</vt:lpstr>
      <vt:lpstr>وَتَوَسَّلْنَا بِكَ إِلَى ٱللَّهِ</vt:lpstr>
      <vt:lpstr>وَقَدَّمْنَاكَ بَيْنَ يَدَيْ حَاجَاتِنَا</vt:lpstr>
      <vt:lpstr>يَا وَجِيهاً عِنْدَ ٱللَّهِ إِشْفَعْ لَنَا عِنْدَ ٱللَّهِ</vt:lpstr>
      <vt:lpstr>يَا أَبَا عَبْدِ ٱللَّهِ يَا جَعْفَرَ بْنَ مُحَمَّدٍ</vt:lpstr>
      <vt:lpstr>أَيُّهَا ٱلصَّادِقُ يَا بْنَ رَسُولِ ٱللَّهِ</vt:lpstr>
      <vt:lpstr>يَا حُجَّةَ ٱللَّهِ عَلٰى خَلْقِهِ</vt:lpstr>
      <vt:lpstr>يَا سَيِّدَنَا وَمَوْلاَنَا</vt:lpstr>
      <vt:lpstr>إِنَّا تَوَجَّهْنَا وَٱسْتَشْفَعْنَا</vt:lpstr>
      <vt:lpstr>وَتَوَسَّلْنَا بِكَ إِلَى ٱللَّهِ</vt:lpstr>
      <vt:lpstr>وَقَدَّمْنَاكَ بَيْنَ يَدَيْ حَاجَاتِنَا</vt:lpstr>
      <vt:lpstr>يَا وَجِيهاً عِنْدَ ٱللَّهِ إِشْفَعْ لَنَا عِنْدَ ٱللَّهِ</vt:lpstr>
      <vt:lpstr>يَا أَبَا ٱلْحَسَنِ يَا مُوسَى بْنَ جَعْفَرٍ</vt:lpstr>
      <vt:lpstr>أَيُّهَا ٱلْكَاظِمُ يَا بْنَ رَسُولِ ٱللَّهِ</vt:lpstr>
      <vt:lpstr>يَا حُجَّةَ ٱللَّهِ عَلٰى خَلْقِهِ</vt:lpstr>
      <vt:lpstr>يَا سَيِّدَنَا وَمَوْلاَنَا</vt:lpstr>
      <vt:lpstr>إِنَّا تَوَجَّهْنَا وَٱسْتَشْفَعْنَا</vt:lpstr>
      <vt:lpstr>وَتَوَسَّلْنَا بِكَ إِلَى ٱللَّهِ</vt:lpstr>
      <vt:lpstr>وَقَدَّمْنَاكَ بَيْنَ يَدَيْ حَاجَاتِنَا</vt:lpstr>
      <vt:lpstr>يَا وَجِيهاً عِنْدَ ٱللَّهِ إِشْفَعْ لَنَا عِنْدَ ٱللَّهِ</vt:lpstr>
      <vt:lpstr>يَا أَبَا ٱلْحَسَنِ يَا عَلِيَّ بْنَ مُوسىٰ</vt:lpstr>
      <vt:lpstr>أَيُّهَا ٱلرِّضَا يَا بْنَ رَسُولِ ٱللَّهِ</vt:lpstr>
      <vt:lpstr>يَا حُجَّةَ ٱللَّهِ عَلٰى خَلْقِهِ</vt:lpstr>
      <vt:lpstr>يَا سَيِّدَنَا وَمَوْلاَنَا</vt:lpstr>
      <vt:lpstr>إِنَّا تَوَجَّهْنَا وَٱسْتَشْفَعْنَا</vt:lpstr>
      <vt:lpstr>وَتَوَسَّلْنَا بِكَ إِلَى ٱللَّهِ</vt:lpstr>
      <vt:lpstr>وَقَدَّمْنَاكَ بَيْنَ يَدَيْ حَاجَاتِنَا</vt:lpstr>
      <vt:lpstr>يَا وَجِيهاً عِنْدَ ٱللَّهِ إِشْفَعْ لَنَا عِنْدَ ٱللَّهِ</vt:lpstr>
      <vt:lpstr>يَا أَبَا جَعْفَرٍ يَا مُحَمَّدَ بْنَ عَلِيٍّ</vt:lpstr>
      <vt:lpstr>أَيُّهَا ٱلتَّقِيُّ ٱلْجَوَادُ يَا بْنَ رَسُولِ ٱللَّهِ</vt:lpstr>
      <vt:lpstr>يَا حُجَّةَ ٱللَّهِ عَلٰى خَلْقِهِ</vt:lpstr>
      <vt:lpstr>يَا سَيِّدَنَا وَمَوْلاَنَا</vt:lpstr>
      <vt:lpstr>إِنَّا تَوَجَّهْنَا وَٱسْتَشْفَعْنَا</vt:lpstr>
      <vt:lpstr>وَتَوَسَّلْنَا بِكَ إِلَى ٱللَّهِ</vt:lpstr>
      <vt:lpstr>وَقَدَّمْنَاكَ بَيْنَ يَدَيْ حَاجَاتِنَا</vt:lpstr>
      <vt:lpstr>يَا وَجِيهاً عِنْدَ ٱللَّهِ إِشْفَعْ لَنَا عِنْدَ ٱللَّهِ</vt:lpstr>
      <vt:lpstr>يَا أَبَا ٱلْحَسَنِ يَا عَلِيَّ بْنَ مُحَمَّدٍ</vt:lpstr>
      <vt:lpstr>أَيُّهَا ٱلْهَادِي ٱلنَّقِيُّ يَا بْنَ رَسُولِ ٱللَّهِ</vt:lpstr>
      <vt:lpstr>يَا حُجَّةَ ٱللَّهِ عَلٰى خَلْقِهِ</vt:lpstr>
      <vt:lpstr>يَا سَيِّدَنَا وَمَوْلاَنَا</vt:lpstr>
      <vt:lpstr>إِنَّا تَوَجَّهْنَا وَٱسْتَشْفَعْنَا</vt:lpstr>
      <vt:lpstr>وَتَوَسَّلْنَا بِكَ إِلَى ٱللَّهِ</vt:lpstr>
      <vt:lpstr>وَقَدَّمْنَاكَ بَيْنَ يَدَيْ حَاجَاتِنَا</vt:lpstr>
      <vt:lpstr>يَا وَجِيهاً عِنْدَ ٱللَّهِ إِشْفَعْ لَنَا عِنْدَ ٱللَّهِ</vt:lpstr>
      <vt:lpstr>يَا أَبَا مُحَمَّدٍ يَا حَسَنَ بْنَ عَلِيٍّ</vt:lpstr>
      <vt:lpstr>أَيُّهَا ٱلزَّكِيُّ ٱلْعَسْكَرِيُّ يَا بْنَ رَسُولِ ٱللَّهِ</vt:lpstr>
      <vt:lpstr>يَا حُجَّةَ ٱللَّهِ عَلٰى خَلْقِهِ</vt:lpstr>
      <vt:lpstr>يَا سَيِّدَنَا وَمَوْلاَنَا</vt:lpstr>
      <vt:lpstr>إِنَّا تَوَجَّهْنَا وَٱسْتَشْفَعْنَا</vt:lpstr>
      <vt:lpstr>وَتَوَسَّلْنَا بِكَ إِلَى ٱللَّهِ</vt:lpstr>
      <vt:lpstr>وَقَدَّمْنَاكَ بَيْنَ يَدَيْ حَاجَاتِنَا</vt:lpstr>
      <vt:lpstr>يَا وَجِيهاً عِنْدَ ٱللَّهِ إِشْفَعْ لَنَا عِنْدَ ٱللَّهِ</vt:lpstr>
      <vt:lpstr>يَا وَصِيَّ ٱلْحَسَنِ وَٱلْخَلَفَ ٱلْحُجَّةَ</vt:lpstr>
      <vt:lpstr>أَيُّهَا ٱلْقَائِمُ ٱلْمُنْتَظَرُ ٱلْمَهْدِيُّ يَا بْنَ رَسُولِ ٱللَّهِ</vt:lpstr>
      <vt:lpstr>يَا حُجَّةَ ٱللَّهِ عَلٰى خَلْقِهِ</vt:lpstr>
      <vt:lpstr>يَا سَيِّدَنَا وَمَوْلاَنَا</vt:lpstr>
      <vt:lpstr>إِنَّا تَوَجَّهْنَا وَٱسْتَشْفَعْنَا</vt:lpstr>
      <vt:lpstr>وَتَوَسَّلْنَا بِكَ إِلَى ٱللَّهِ</vt:lpstr>
      <vt:lpstr>وَقَدَّمْنَاكَ بَيْنَ يَدَيْ حَاجَاتِنَا</vt:lpstr>
      <vt:lpstr>يَا وَجِيهاً عِنْدَ ٱللَّهِ إِشْفَعْ لَنَا عِنْدَ ٱللَّهِ</vt:lpstr>
      <vt:lpstr>PowerPoint Presentation</vt:lpstr>
      <vt:lpstr>يَا سَادَتِي وَمَوَالِيَّ إِنِّي تَوَجَّهْتُ بِكُمْ</vt:lpstr>
      <vt:lpstr>أَئِمَّتِي وَعُدَّتِي لِيَوْمِ فَقْرِي وَحَاجَتِي إِلَى ٱللَّهِ</vt:lpstr>
      <vt:lpstr>وَتَوَسَّلْتُ بِكُمْ إِلَى ٱللَّهِ وَٱسْتَشْفَعْتُ بِكُمْ إِلَى ٱللَّهِ</vt:lpstr>
      <vt:lpstr>فَٱشْفَعُوا لِي عِنْدَ ٱللَّهِ وَٱسْتَنْقِذُونِي مِنْ ذُنُوبِي عِنْدَ ٱللَّهِ</vt:lpstr>
      <vt:lpstr>فَإِنَّكُمْ وَسِيلَتِي إِلَى ٱللَّهِ وَبِحُبِّكُمْ وَبِقُرْبِكُمْ أَرْجُو نَجَاةً مِنَ ٱللَّهِ</vt:lpstr>
      <vt:lpstr>فَكُونُوا عِنْدَ ٱللَّهِ رَجَائِي يَا سَادَتِي يَا أَوْلِيَاءَ ٱللَّهِ</vt:lpstr>
      <vt:lpstr>صَلَّى ٱللَّهُ عَلَيْهِمْ أَجْمَعينَ</vt:lpstr>
      <vt:lpstr>وَلَعَنَ ٱللَّهُ أَعْدَاءَ ٱللَّهِ ظَالِمِيهِمْ مِنَ ٱلأَوَّلِينَ وَٱلآخِرِينَ</vt:lpstr>
      <vt:lpstr>آمِينَ رَبَّ ٱلْعَالَمينَ</vt:lpstr>
      <vt:lpstr>اَللَّهُمَّ صَلِّ عَلٰى مُحَمَّدٍ وَآلِ مُحَمَّدٍ</vt:lpstr>
      <vt:lpstr>Please recite a  Surah al-Fatiha for all marhumeen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Muntazireen</cp:lastModifiedBy>
  <cp:revision>1</cp:revision>
  <cp:lastPrinted>1601-01-01T00:00:00Z</cp:lastPrinted>
  <dcterms:created xsi:type="dcterms:W3CDTF">1601-01-01T00:00:00Z</dcterms:created>
  <dcterms:modified xsi:type="dcterms:W3CDTF">2024-05-24T00:57:39Z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