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sldIdLst>
    <p:sldId id="3416" r:id="rId3"/>
    <p:sldId id="5513" r:id="rId4"/>
    <p:sldId id="504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5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1B1D5C-EAAE-427B-A368-BB34C29E294B}">
          <p14:sldIdLst>
            <p14:sldId id="3416"/>
          </p14:sldIdLst>
        </p14:section>
        <p14:section name="qunut" id="{D16A8473-B2C3-4220-BC92-FD24A5045FD4}">
          <p14:sldIdLst>
            <p14:sldId id="5513"/>
            <p14:sldId id="5042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5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57C0-2E84-4FD1-8809-A667EBD85AA9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6409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61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2463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3831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6681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821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3741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70308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42246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2929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1414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CA057-520B-4CEF-B64A-ECEBBEF6DA2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118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3909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22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14405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2407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9543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8558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246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98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2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9712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7615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2068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86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CD843B-554C-9CC0-C457-4129DEA6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7126"/>
            <a:ext cx="5667374" cy="48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no god save Allah.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Allah is Great.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 for He has shown us the Right Path.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thanks be to Him for that which He has conferred upon us.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D20B6AF-A47F-037A-3502-D3CE19E7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"/>
            <a:ext cx="6224016" cy="57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اَللهُ أَكْبَرُ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     </a:t>
            </a: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 اَللهُ أَكْبَرُ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abic Typesetting" panose="03020402040406030203" pitchFamily="66" charset="-78"/>
              <a:ea typeface="Microsoft YaHei" panose="020B0503020204020204" pitchFamily="34" charset="-122"/>
              <a:cs typeface="Arabic Typesetting" panose="03020402040406030203" pitchFamily="66" charset="-78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لاَ إِلهَ إِلاَّ اللهُ وَ اَللهُ أَكْبَرُ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اَللهُ أَكْبَرُ وَ لِلّٰهِ الْحَمْدُ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abic Typesetting" panose="03020402040406030203" pitchFamily="66" charset="-78"/>
              <a:ea typeface="Microsoft YaHei" panose="020B0503020204020204" pitchFamily="34" charset="-122"/>
              <a:cs typeface="Arabic Typesetting" panose="03020402040406030203" pitchFamily="66" charset="-78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اَلْحَمْدُ لِلّٰهِ عَلٰى مَا هَدانَا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وَ لَهُ الشُّكْرُ عَلٰى مَا اَوْلانَا</a:t>
            </a:r>
          </a:p>
        </p:txBody>
      </p:sp>
    </p:spTree>
    <p:extLst>
      <p:ext uri="{BB962C8B-B14F-4D97-AF65-F5344CB8AC3E}">
        <p14:creationId xmlns:p14="http://schemas.microsoft.com/office/powerpoint/2010/main" val="41371431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أَنْ تُصَلّيَ عَلَى مُحَمّدٍ وَآلِ مُحَمّدٍ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(I beseech You) that You may send blessings upon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17296114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 تُدْخِلَنِي فِي كُلّ خَيْرٍ أَدْخَلْتَ فِيهِ مُحَمّداً وَآلَ مُحَمّدٍ،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may include me with every item of goodness with which You have included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1431070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 تُخْرِجَنِي مِنْ كُلِّ سُوءٍ أَخْرَجْتَ مِنْهُ مُحَمّداً وَآلَ مُحَمّدٍ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save me from any item of evil from which You have saved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180552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صَلَوَاتُكَ عَلَيْهِ وَعَلَيْهِمْ.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May Your blessings be upon him and upon them.</a:t>
            </a:r>
          </a:p>
        </p:txBody>
      </p:sp>
    </p:spTree>
    <p:extLst>
      <p:ext uri="{BB962C8B-B14F-4D97-AF65-F5344CB8AC3E}">
        <p14:creationId xmlns:p14="http://schemas.microsoft.com/office/powerpoint/2010/main" val="23892176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dirty="0"/>
              <a:t>ا</a:t>
            </a:r>
            <a:r>
              <a:rPr lang="ar-SA" dirty="0"/>
              <a:t>للّهُمّ إِنّي أَسْأَلُكَ خَيْرَ مَا سَأَلَكَ عِبَادُكَ الصَّالِحُونَ،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 Allah: I pray You for the best of all that for which Your righteous servants have prayed You,</a:t>
            </a:r>
          </a:p>
        </p:txBody>
      </p:sp>
    </p:spTree>
    <p:extLst>
      <p:ext uri="{BB962C8B-B14F-4D97-AF65-F5344CB8AC3E}">
        <p14:creationId xmlns:p14="http://schemas.microsoft.com/office/powerpoint/2010/main" val="34963530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وَأَعُوذُ بِكَ مِمَّا اسْتَعَاذَ مِنْهُ عِبَادُكَ الْمُخْلِصُوْنَ.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I seek Your protection against all that against which Your pious servants have asked Your protection.</a:t>
            </a:r>
          </a:p>
        </p:txBody>
      </p:sp>
    </p:spTree>
    <p:extLst>
      <p:ext uri="{BB962C8B-B14F-4D97-AF65-F5344CB8AC3E}">
        <p14:creationId xmlns:p14="http://schemas.microsoft.com/office/powerpoint/2010/main" val="12766063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19620" y="2492896"/>
            <a:ext cx="3416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قنوت العيد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179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أَهْلَ الْكِبْرِيَاءِ وَالْعَظَمَةِ،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 Allah: You are the Lord of glory and greatness</a:t>
            </a:r>
          </a:p>
        </p:txBody>
      </p:sp>
    </p:spTree>
    <p:extLst>
      <p:ext uri="{BB962C8B-B14F-4D97-AF65-F5344CB8AC3E}">
        <p14:creationId xmlns:p14="http://schemas.microsoft.com/office/powerpoint/2010/main" val="38006582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وَأَهْلَ الْجُودِ وَالْجَبَرُوتِ،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the Lord of magnanimity and omnipotence</a:t>
            </a:r>
          </a:p>
        </p:txBody>
      </p:sp>
    </p:spTree>
    <p:extLst>
      <p:ext uri="{BB962C8B-B14F-4D97-AF65-F5344CB8AC3E}">
        <p14:creationId xmlns:p14="http://schemas.microsoft.com/office/powerpoint/2010/main" val="12063236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وَأَهْلَ الْعَفْوِ وَالرّحْمَةِ،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the Lord of pardon and mercy,</a:t>
            </a:r>
          </a:p>
        </p:txBody>
      </p:sp>
    </p:spTree>
    <p:extLst>
      <p:ext uri="{BB962C8B-B14F-4D97-AF65-F5344CB8AC3E}">
        <p14:creationId xmlns:p14="http://schemas.microsoft.com/office/powerpoint/2010/main" val="1997827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وَأَهْلَ التّقْوَى وَالْمَغْفِرَةِ،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the worthiest of being feared and the Lord of forgiveness;</a:t>
            </a:r>
          </a:p>
        </p:txBody>
      </p:sp>
    </p:spTree>
    <p:extLst>
      <p:ext uri="{BB962C8B-B14F-4D97-AF65-F5344CB8AC3E}">
        <p14:creationId xmlns:p14="http://schemas.microsoft.com/office/powerpoint/2010/main" val="36435114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أَسْأَلُكَ بِحَقّ هذَا الْيَوْمِ الّذِي جَعَلْتَهُ لِلْمُسْلِمِينَ عِيداً،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beseech You in the name of this day, which You have decided to be feast for the Muslims,</a:t>
            </a:r>
          </a:p>
        </p:txBody>
      </p:sp>
    </p:spTree>
    <p:extLst>
      <p:ext uri="{BB962C8B-B14F-4D97-AF65-F5344CB8AC3E}">
        <p14:creationId xmlns:p14="http://schemas.microsoft.com/office/powerpoint/2010/main" val="7093166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وَلِمُحَمّدٍ صَلَّى اللهُ عَلَيْهِ وَآلِه ذُخْراً وَمَزِيداً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to be safety and increasing honor for Muhammad—peace of Allah be upon him and his Household—</a:t>
            </a:r>
          </a:p>
        </p:txBody>
      </p:sp>
    </p:spTree>
    <p:extLst>
      <p:ext uri="{BB962C8B-B14F-4D97-AF65-F5344CB8AC3E}">
        <p14:creationId xmlns:p14="http://schemas.microsoft.com/office/powerpoint/2010/main" val="3794285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39</TotalTime>
  <Words>476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Abbas</vt:lpstr>
      <vt:lpstr>Arabic Typesetting</vt:lpstr>
      <vt:lpstr>Arial</vt:lpstr>
      <vt:lpstr>Calibri Light</vt:lpstr>
      <vt:lpstr>AZ Duas</vt:lpstr>
      <vt:lpstr>Default Design</vt:lpstr>
      <vt:lpstr>PowerPoint Presentation</vt:lpstr>
      <vt:lpstr>PowerPoint Presentation</vt:lpstr>
      <vt:lpstr>بِسْمِ اللَّهِ الرَّحْمٰنِ الرَّحِيمِ</vt:lpstr>
      <vt:lpstr>أَللّٰهُمَّ أَهْلَ الْكِبْرِيَاءِ وَالْعَظَمَةِ،</vt:lpstr>
      <vt:lpstr>وَأَهْلَ الْجُودِ وَالْجَبَرُوتِ،</vt:lpstr>
      <vt:lpstr>وَأَهْلَ الْعَفْوِ وَالرّحْمَةِ،</vt:lpstr>
      <vt:lpstr>وَأَهْلَ التّقْوَى وَالْمَغْفِرَةِ،</vt:lpstr>
      <vt:lpstr>أَسْأَلُكَ بِحَقّ هذَا الْيَوْمِ الّذِي جَعَلْتَهُ لِلْمُسْلِمِينَ عِيداً،</vt:lpstr>
      <vt:lpstr>وَلِمُحَمّدٍ صَلَّى اللهُ عَلَيْهِ وَآلِه ذُخْراً وَمَزِيداً</vt:lpstr>
      <vt:lpstr>أَنْ تُصَلّيَ عَلَى مُحَمّدٍ وَآلِ مُحَمّدٍ</vt:lpstr>
      <vt:lpstr>وَأَنْ تُدْخِلَنِي فِي كُلّ خَيْرٍ أَدْخَلْتَ فِيهِ مُحَمّداً وَآلَ مُحَمّدٍ،</vt:lpstr>
      <vt:lpstr>وَأَنْ تُخْرِجَنِي مِنْ كُلِّ سُوءٍ أَخْرَجْتَ مِنْهُ مُحَمّداً وَآلَ مُحَمّدٍ</vt:lpstr>
      <vt:lpstr>صَلَوَاتُكَ عَلَيْهِ وَعَلَيْهِمْ.</vt:lpstr>
      <vt:lpstr>اللّهُمّ إِنّي أَسْأَلُكَ خَيْرَ مَا سَأَلَكَ عِبَادُكَ الصَّالِحُونَ،</vt:lpstr>
      <vt:lpstr>وَأَعُوذُ بِكَ مِمَّا اسْتَعَاذَ مِنْهُ عِبَادُكَ الْمُخْلِصُوْنَ.</vt:lpstr>
      <vt:lpstr>اَللّٰهُمَّ صَلِّ عَلٰى مُحَمَّدٍ وَآلِ مُحَمَّدٍ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2021-07-21T05:34:31Z</dcterms:created>
  <dcterms:modified xsi:type="dcterms:W3CDTF">2024-05-24T00:58:01Z</dcterms:modified>
</cp:coreProperties>
</file>