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46"/>
  </p:notesMasterIdLst>
  <p:sldIdLst>
    <p:sldId id="5435" r:id="rId2"/>
    <p:sldId id="5527" r:id="rId3"/>
    <p:sldId id="5528" r:id="rId4"/>
    <p:sldId id="5530" r:id="rId5"/>
    <p:sldId id="1393" r:id="rId6"/>
    <p:sldId id="1394" r:id="rId7"/>
    <p:sldId id="1395" r:id="rId8"/>
    <p:sldId id="1396" r:id="rId9"/>
    <p:sldId id="1397" r:id="rId10"/>
    <p:sldId id="1398" r:id="rId11"/>
    <p:sldId id="1399" r:id="rId12"/>
    <p:sldId id="1400" r:id="rId13"/>
    <p:sldId id="1401" r:id="rId14"/>
    <p:sldId id="1402" r:id="rId15"/>
    <p:sldId id="1403" r:id="rId16"/>
    <p:sldId id="1404" r:id="rId17"/>
    <p:sldId id="1405" r:id="rId18"/>
    <p:sldId id="1406" r:id="rId19"/>
    <p:sldId id="1407" r:id="rId20"/>
    <p:sldId id="1408" r:id="rId21"/>
    <p:sldId id="1409" r:id="rId22"/>
    <p:sldId id="1410" r:id="rId23"/>
    <p:sldId id="1411" r:id="rId24"/>
    <p:sldId id="1412" r:id="rId25"/>
    <p:sldId id="1413" r:id="rId26"/>
    <p:sldId id="1414" r:id="rId27"/>
    <p:sldId id="1415" r:id="rId28"/>
    <p:sldId id="1416" r:id="rId29"/>
    <p:sldId id="1417" r:id="rId30"/>
    <p:sldId id="1418" r:id="rId31"/>
    <p:sldId id="1419" r:id="rId32"/>
    <p:sldId id="1420" r:id="rId33"/>
    <p:sldId id="1421" r:id="rId34"/>
    <p:sldId id="1422" r:id="rId35"/>
    <p:sldId id="1423" r:id="rId36"/>
    <p:sldId id="1424" r:id="rId37"/>
    <p:sldId id="1425" r:id="rId38"/>
    <p:sldId id="1426" r:id="rId39"/>
    <p:sldId id="1427" r:id="rId40"/>
    <p:sldId id="1428" r:id="rId41"/>
    <p:sldId id="1429" r:id="rId42"/>
    <p:sldId id="1430" r:id="rId43"/>
    <p:sldId id="1431" r:id="rId44"/>
    <p:sldId id="1432" r:id="rId45"/>
    <p:sldId id="1433" r:id="rId46"/>
    <p:sldId id="1434" r:id="rId47"/>
    <p:sldId id="1435" r:id="rId48"/>
    <p:sldId id="1436" r:id="rId49"/>
    <p:sldId id="1437" r:id="rId50"/>
    <p:sldId id="1438" r:id="rId51"/>
    <p:sldId id="1439" r:id="rId52"/>
    <p:sldId id="1440" r:id="rId53"/>
    <p:sldId id="1441" r:id="rId54"/>
    <p:sldId id="1442" r:id="rId55"/>
    <p:sldId id="1443" r:id="rId56"/>
    <p:sldId id="1444" r:id="rId57"/>
    <p:sldId id="1445" r:id="rId58"/>
    <p:sldId id="1446" r:id="rId59"/>
    <p:sldId id="1447" r:id="rId60"/>
    <p:sldId id="1448" r:id="rId61"/>
    <p:sldId id="1449" r:id="rId62"/>
    <p:sldId id="1450" r:id="rId63"/>
    <p:sldId id="1451" r:id="rId64"/>
    <p:sldId id="1452" r:id="rId65"/>
    <p:sldId id="1453" r:id="rId66"/>
    <p:sldId id="1454" r:id="rId67"/>
    <p:sldId id="1455" r:id="rId68"/>
    <p:sldId id="1456" r:id="rId69"/>
    <p:sldId id="1457" r:id="rId70"/>
    <p:sldId id="1458" r:id="rId71"/>
    <p:sldId id="1459" r:id="rId72"/>
    <p:sldId id="1460" r:id="rId73"/>
    <p:sldId id="1461" r:id="rId74"/>
    <p:sldId id="1462" r:id="rId75"/>
    <p:sldId id="1463" r:id="rId76"/>
    <p:sldId id="1464" r:id="rId77"/>
    <p:sldId id="1465" r:id="rId78"/>
    <p:sldId id="1466" r:id="rId79"/>
    <p:sldId id="1467" r:id="rId80"/>
    <p:sldId id="1468" r:id="rId81"/>
    <p:sldId id="1469" r:id="rId82"/>
    <p:sldId id="1470" r:id="rId83"/>
    <p:sldId id="1471" r:id="rId84"/>
    <p:sldId id="1472" r:id="rId85"/>
    <p:sldId id="1473" r:id="rId86"/>
    <p:sldId id="1474" r:id="rId87"/>
    <p:sldId id="1475" r:id="rId88"/>
    <p:sldId id="1476" r:id="rId89"/>
    <p:sldId id="1477" r:id="rId90"/>
    <p:sldId id="1478" r:id="rId91"/>
    <p:sldId id="1479" r:id="rId92"/>
    <p:sldId id="1480" r:id="rId93"/>
    <p:sldId id="1481" r:id="rId94"/>
    <p:sldId id="1482" r:id="rId95"/>
    <p:sldId id="1483" r:id="rId96"/>
    <p:sldId id="1484" r:id="rId97"/>
    <p:sldId id="1485" r:id="rId98"/>
    <p:sldId id="1486" r:id="rId99"/>
    <p:sldId id="1487" r:id="rId100"/>
    <p:sldId id="1488" r:id="rId101"/>
    <p:sldId id="1489" r:id="rId102"/>
    <p:sldId id="1490" r:id="rId103"/>
    <p:sldId id="1491" r:id="rId104"/>
    <p:sldId id="1492" r:id="rId105"/>
    <p:sldId id="1493" r:id="rId106"/>
    <p:sldId id="1494" r:id="rId107"/>
    <p:sldId id="1495" r:id="rId108"/>
    <p:sldId id="1496" r:id="rId109"/>
    <p:sldId id="1497" r:id="rId110"/>
    <p:sldId id="1498" r:id="rId111"/>
    <p:sldId id="1499" r:id="rId112"/>
    <p:sldId id="1500" r:id="rId113"/>
    <p:sldId id="1501" r:id="rId114"/>
    <p:sldId id="1502" r:id="rId115"/>
    <p:sldId id="1503" r:id="rId116"/>
    <p:sldId id="1504" r:id="rId117"/>
    <p:sldId id="1505" r:id="rId118"/>
    <p:sldId id="1506" r:id="rId119"/>
    <p:sldId id="1507" r:id="rId120"/>
    <p:sldId id="1508" r:id="rId121"/>
    <p:sldId id="1509" r:id="rId122"/>
    <p:sldId id="1510" r:id="rId123"/>
    <p:sldId id="1511" r:id="rId124"/>
    <p:sldId id="1512" r:id="rId125"/>
    <p:sldId id="1513" r:id="rId126"/>
    <p:sldId id="1514" r:id="rId127"/>
    <p:sldId id="1515" r:id="rId128"/>
    <p:sldId id="1516" r:id="rId129"/>
    <p:sldId id="1517" r:id="rId130"/>
    <p:sldId id="1518" r:id="rId131"/>
    <p:sldId id="1519" r:id="rId132"/>
    <p:sldId id="1520" r:id="rId133"/>
    <p:sldId id="1521" r:id="rId134"/>
    <p:sldId id="1522" r:id="rId135"/>
    <p:sldId id="1523" r:id="rId136"/>
    <p:sldId id="1524" r:id="rId137"/>
    <p:sldId id="1525" r:id="rId138"/>
    <p:sldId id="1526" r:id="rId139"/>
    <p:sldId id="1527" r:id="rId140"/>
    <p:sldId id="1528" r:id="rId141"/>
    <p:sldId id="1529" r:id="rId142"/>
    <p:sldId id="5529" r:id="rId143"/>
    <p:sldId id="5531" r:id="rId144"/>
    <p:sldId id="5462" r:id="rId1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FF00"/>
    <a:srgbClr val="FFFF99"/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3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3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83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3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E1037103-E0D4-44C8-AF77-0EDA783C0B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10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84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749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1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07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264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6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440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56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26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124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984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691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633247" y="2492896"/>
            <a:ext cx="3389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المناجاة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الشعبانية</a:t>
            </a:r>
            <a:endParaRPr kumimoji="0" lang="ar-EG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</a:t>
            </a: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show favor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مُسْتَكيناً لَكَ مُتَضرِّعاً إِلَيْكَ</a:t>
            </a:r>
            <a:r>
              <a:rPr lang="en-US" altLang="en-US" dirty="0"/>
              <a:t> </a:t>
            </a:r>
          </a:p>
        </p:txBody>
      </p:sp>
      <p:sp>
        <p:nvSpPr>
          <p:cNvPr id="2058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imploring You in humility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أَقِمْني في أَهْلِ وِلايَتِكَ </a:t>
            </a:r>
            <a:endParaRPr lang="en-US" altLang="en-US" dirty="0"/>
          </a:p>
        </p:txBody>
      </p:sp>
      <p:sp>
        <p:nvSpPr>
          <p:cNvPr id="215040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place me among Your friends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مُقامَ مَنْ رَجَا الزِّيادَةَ مِنْ مَحَبَّتِكَ</a:t>
            </a:r>
            <a:r>
              <a:rPr lang="en-US" altLang="en-US" dirty="0"/>
              <a:t> </a:t>
            </a:r>
          </a:p>
        </p:txBody>
      </p:sp>
      <p:sp>
        <p:nvSpPr>
          <p:cNvPr id="21514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in the position of one who hopes for an increase in Your love.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وَأَلْهِمْني وَلَهاً بِذِكْرِكَ إِلى ذِكْرِكَ </a:t>
            </a:r>
            <a:endParaRPr lang="en-US" altLang="en-US" dirty="0"/>
          </a:p>
        </p:txBody>
      </p:sp>
      <p:sp>
        <p:nvSpPr>
          <p:cNvPr id="21524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inspire me with a passionate love of remembering You so that I may keep on remembering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وَهَمَّتي في رَوْحِ نَجاحِ أَسْمائِكَ وَمَحَلِّ قُدْسِكَ</a:t>
            </a:r>
            <a:r>
              <a:rPr lang="en-US" altLang="en-US" dirty="0"/>
              <a:t> </a:t>
            </a:r>
          </a:p>
        </p:txBody>
      </p:sp>
      <p:sp>
        <p:nvSpPr>
          <p:cNvPr id="21534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by Your Holy Name and Pure Position cherish my cheerful determination into a success.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بِكَ عَلَيْكَ إلاّ أَلْحَقْتَني بِمَحَلِّ أَهْلِ طاعَتِكَ</a:t>
            </a:r>
            <a:r>
              <a:rPr lang="en-US" altLang="en-US" dirty="0"/>
              <a:t> </a:t>
            </a:r>
          </a:p>
        </p:txBody>
      </p:sp>
      <p:sp>
        <p:nvSpPr>
          <p:cNvPr id="21544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invoke You to admit me to the place reserved for those who obey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وَالْمَثْوىَ الصّالِحِ مِنْ مَرْضاتِكَ</a:t>
            </a:r>
            <a:r>
              <a:rPr lang="en-US" altLang="en-US" dirty="0"/>
              <a:t> </a:t>
            </a:r>
          </a:p>
        </p:txBody>
      </p:sp>
      <p:sp>
        <p:nvSpPr>
          <p:cNvPr id="21555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to attach me to the nice abode of those who enjoy Your good pleasure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فَإِنّي لا أَقْدِرُ لِنَفْسي دَفْعاً </a:t>
            </a:r>
            <a:endParaRPr lang="en-US" altLang="en-US" dirty="0"/>
          </a:p>
        </p:txBody>
      </p:sp>
      <p:sp>
        <p:nvSpPr>
          <p:cNvPr id="21565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can neither defend myself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أَمْلِكُ لَها نَفْعاً </a:t>
            </a:r>
            <a:endParaRPr lang="en-US" altLang="en-US" dirty="0"/>
          </a:p>
        </p:txBody>
      </p:sp>
      <p:sp>
        <p:nvSpPr>
          <p:cNvPr id="21575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nor do I control what is advantageous for me.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أَنَا عَبْدُكَ الضَّعيفُ الْمُذْنِبُ </a:t>
            </a:r>
            <a:endParaRPr lang="en-US" altLang="en-US" dirty="0"/>
          </a:p>
        </p:txBody>
      </p:sp>
      <p:sp>
        <p:nvSpPr>
          <p:cNvPr id="21585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am Your powerless sinning slave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وَمَمْلُوكُكَ الْمُنيبُ</a:t>
            </a:r>
            <a:r>
              <a:rPr lang="en-US" altLang="en-US" dirty="0"/>
              <a:t> </a:t>
            </a:r>
          </a:p>
        </p:txBody>
      </p:sp>
      <p:sp>
        <p:nvSpPr>
          <p:cNvPr id="2159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Your repentant bondman.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راجِياً لِما لَدَيْكَ ثَوابي</a:t>
            </a:r>
            <a:r>
              <a:rPr lang="en-US" altLang="en-US" dirty="0"/>
              <a:t> </a:t>
            </a:r>
          </a:p>
        </p:txBody>
      </p:sp>
      <p:sp>
        <p:nvSpPr>
          <p:cNvPr id="2059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hoping to get the reward You have for me.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فَلا تَجْعَلْني مِمَّنْ صَرَفتَ عَنْهُ وَجْهَكَ</a:t>
            </a:r>
            <a:r>
              <a:rPr lang="en-US" altLang="en-US" dirty="0"/>
              <a:t> </a:t>
            </a:r>
          </a:p>
        </p:txBody>
      </p:sp>
      <p:sp>
        <p:nvSpPr>
          <p:cNvPr id="21606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So do not make me one of those from whom You turn away Your face,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وَحَجَبَهُ سَهْوُهُ عَنْ عَفْوِكَ </a:t>
            </a:r>
            <a:endParaRPr lang="en-US" altLang="en-US" dirty="0"/>
          </a:p>
        </p:txBody>
      </p:sp>
      <p:sp>
        <p:nvSpPr>
          <p:cNvPr id="2161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whom his negligence has secluded from Your forgiveness.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هَبْ لي كَمالَ الانْقِطاعِ إِلَيْكَ </a:t>
            </a:r>
            <a:endParaRPr lang="en-US" altLang="en-US" dirty="0"/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grant me complete severance of my relations with everything else and total submission to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وَأَنِرْ أَبْصارَ قُلُوبِنا بِضِياءِ نَظَرِها إِلَيْكَ </a:t>
            </a:r>
            <a:endParaRPr lang="en-US" altLang="en-US" dirty="0"/>
          </a:p>
        </p:txBody>
      </p:sp>
      <p:sp>
        <p:nvSpPr>
          <p:cNvPr id="21637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Enlighten the eyes of our hearts with the light of their looking at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حَتّى تَخْرِقَ أَبْصارُ الْقُلُوبِ حُجُبَ النُّورِ </a:t>
            </a:r>
            <a:endParaRPr lang="en-US" altLang="en-US"/>
          </a:p>
        </p:txBody>
      </p:sp>
      <p:sp>
        <p:nvSpPr>
          <p:cNvPr id="21647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 the extent that they penetrate the veils of light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فَتَصِلَ إِلى مَعْدِنِ الْعَظَمَةِ </a:t>
            </a:r>
            <a:endParaRPr lang="en-US" altLang="en-US" dirty="0"/>
          </a:p>
        </p:txBody>
      </p:sp>
      <p:sp>
        <p:nvSpPr>
          <p:cNvPr id="21657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reach the Source of Grandeur,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وَتَصيرَ أَرْواحُنا مُعَلَّقَةً بِعِزِّ قُدْسِكَ</a:t>
            </a:r>
            <a:r>
              <a:rPr lang="en-US" altLang="en-US" dirty="0"/>
              <a:t> </a:t>
            </a:r>
          </a:p>
        </p:txBody>
      </p:sp>
      <p:sp>
        <p:nvSpPr>
          <p:cNvPr id="21667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let our souls get suspended by the glory of Your sanctity.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وَاْجَعَلْني مِمَّنْ نادَيْتَهُ فَأَجابَكَ </a:t>
            </a:r>
            <a:endParaRPr lang="en-US" altLang="en-US" dirty="0"/>
          </a:p>
        </p:txBody>
      </p:sp>
      <p:sp>
        <p:nvSpPr>
          <p:cNvPr id="21678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make me one of those whom You call and they respond;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وَلاحَظْتَهُ فَصَعِقَ لِجَلالِكَ</a:t>
            </a:r>
            <a:r>
              <a:rPr lang="en-US" altLang="en-US" dirty="0"/>
              <a:t> </a:t>
            </a:r>
          </a:p>
        </p:txBody>
      </p:sp>
      <p:sp>
        <p:nvSpPr>
          <p:cNvPr id="21688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when You look at and they are thunderstruck by Your majesty.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فَناجَيْتَهُ سِرّاً وَعَمِلَ لَكَ جَهْراً </a:t>
            </a:r>
            <a:endParaRPr lang="en-US" altLang="en-US" dirty="0"/>
          </a:p>
        </p:txBody>
      </p:sp>
      <p:sp>
        <p:nvSpPr>
          <p:cNvPr id="21698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whisper to them secretly and they work for You openly.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وَتَعْلَمُ ما في نَفْسي </a:t>
            </a:r>
            <a:endParaRPr lang="en-US" altLang="en-US" dirty="0"/>
          </a:p>
        </p:txBody>
      </p:sp>
      <p:sp>
        <p:nvSpPr>
          <p:cNvPr id="20602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You know what is in my heart,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لَمْ أُسَلِّطْ عَلَىٰ حُسْنِ ظَنِّي قُنُوطَ </a:t>
            </a:r>
            <a:r>
              <a:rPr lang="ar-SA" altLang="en-US" dirty="0" err="1"/>
              <a:t>ٱلأَيَاسِ</a:t>
            </a:r>
            <a:endParaRPr lang="en-US" altLang="en-US" dirty="0"/>
          </a:p>
        </p:txBody>
      </p:sp>
      <p:sp>
        <p:nvSpPr>
          <p:cNvPr id="21708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have not allowed my pessimistic despair to overcome my good opinion about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وَلاَ انْقَطَعَ رَجائي مِنْ جَميلِ كَرَمِكَ</a:t>
            </a:r>
            <a:r>
              <a:rPr lang="en-US" altLang="en-US" dirty="0"/>
              <a:t> </a:t>
            </a:r>
          </a:p>
        </p:txBody>
      </p:sp>
      <p:sp>
        <p:nvSpPr>
          <p:cNvPr id="2171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nor did I ever lose my hope of Your benevolence.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كانَتِ الْخَطايا قَدْ أَسْقَطَتْني لَدَيْكَ</a:t>
            </a:r>
            <a:r>
              <a:rPr lang="en-US" altLang="en-US" dirty="0"/>
              <a:t> </a:t>
            </a:r>
          </a:p>
        </p:txBody>
      </p:sp>
      <p:sp>
        <p:nvSpPr>
          <p:cNvPr id="2172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my errors have degraded me with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فَاصْفَحْ عَنّي بِحُسْنِ تَوَكُّلي عَلَيْكَ</a:t>
            </a:r>
            <a:r>
              <a:rPr lang="en-US" altLang="en-US" dirty="0"/>
              <a:t> </a:t>
            </a:r>
          </a:p>
        </p:txBody>
      </p:sp>
      <p:sp>
        <p:nvSpPr>
          <p:cNvPr id="2173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may forgive me in view of my unqualified reliance on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حَطَّتْني الذُّنوبُ مِنْ مَكارِمِ لُطْفِكَ </a:t>
            </a:r>
            <a:endParaRPr lang="en-US" altLang="en-US" dirty="0"/>
          </a:p>
        </p:txBody>
      </p:sp>
      <p:sp>
        <p:nvSpPr>
          <p:cNvPr id="2174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my sins have made me unfit to receive Your tender affection,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فَقَدْ نَبَّهَني الْيَقينُ إِلى كَرَمِ عَطْفِكَ</a:t>
            </a:r>
            <a:r>
              <a:rPr lang="en-US" altLang="en-US" dirty="0"/>
              <a:t> </a:t>
            </a:r>
          </a:p>
        </p:txBody>
      </p:sp>
      <p:sp>
        <p:nvSpPr>
          <p:cNvPr id="217600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firm belief has reminded me of Your Compassion.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أَنَامَتْنِى الْغَفْلَةُ عَنِ الاسْتْعِدادِ لِلِقائِكَ</a:t>
            </a:r>
            <a:r>
              <a:rPr lang="en-US" altLang="en-US" dirty="0"/>
              <a:t> </a:t>
            </a:r>
          </a:p>
        </p:txBody>
      </p:sp>
      <p:sp>
        <p:nvSpPr>
          <p:cNvPr id="21770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my disregard for preparations to meet You has put me to sleep,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فَقَدْ نَبَّهَني الْمَعْرِفَةُ بِكَرَمِ آلائِكَ</a:t>
            </a:r>
            <a:r>
              <a:rPr lang="en-US" altLang="en-US" dirty="0"/>
              <a:t> </a:t>
            </a:r>
          </a:p>
        </p:txBody>
      </p:sp>
      <p:sp>
        <p:nvSpPr>
          <p:cNvPr id="21780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knowledge of Your kind bounties has awakened me.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دَعاني إِلى النّارِ عَظيْمُ عِقابِكَ </a:t>
            </a:r>
            <a:endParaRPr lang="en-US" altLang="en-US" dirty="0"/>
          </a:p>
        </p:txBody>
      </p:sp>
      <p:sp>
        <p:nvSpPr>
          <p:cNvPr id="2179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Your severe punishment calls me to Hell,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فَقَدْ دَعاني إِلَى الْجَنَّةِ جَزيلُ ثَوابِكَ</a:t>
            </a:r>
            <a:r>
              <a:rPr lang="en-US" altLang="en-US"/>
              <a:t> </a:t>
            </a:r>
          </a:p>
        </p:txBody>
      </p:sp>
      <p:sp>
        <p:nvSpPr>
          <p:cNvPr id="2180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abundance of Your reward invites me to Paradise.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وَتَخْبُرُ حاجَتي </a:t>
            </a:r>
            <a:endParaRPr lang="en-US" altLang="en-US" dirty="0"/>
          </a:p>
        </p:txBody>
      </p:sp>
      <p:sp>
        <p:nvSpPr>
          <p:cNvPr id="20613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You are aware of what I need.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فَلَكَ أَسْأَلُ وَإِلَيْكَ أَبْتَهِلُ وَأَرْغَبُ وَأَسأَلُكَ</a:t>
            </a:r>
            <a:r>
              <a:rPr lang="en-US" altLang="en-US" dirty="0"/>
              <a:t> </a:t>
            </a:r>
          </a:p>
        </p:txBody>
      </p:sp>
      <p:sp>
        <p:nvSpPr>
          <p:cNvPr id="2181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ask You and pray to You earnestly, I desire and request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أَنْ تُصَلِّيَ عَلى مُحَمَّد وَآلِ مُحَمَّد </a:t>
            </a:r>
            <a:endParaRPr lang="en-US" altLang="en-US" dirty="0"/>
          </a:p>
        </p:txBody>
      </p:sp>
      <p:sp>
        <p:nvSpPr>
          <p:cNvPr id="21821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 show Your favour to Muhammad and his descendants,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وَأَنْ تَجْعَلَني مِمَّنْ يُديمُ ذِكَرَكَ</a:t>
            </a:r>
            <a:r>
              <a:rPr lang="en-US" altLang="en-US" dirty="0"/>
              <a:t> </a:t>
            </a:r>
          </a:p>
        </p:txBody>
      </p:sp>
      <p:sp>
        <p:nvSpPr>
          <p:cNvPr id="2183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make me one of those who always remember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يَنْقُضُ عَهْدَكَ</a:t>
            </a:r>
            <a:r>
              <a:rPr lang="en-US" altLang="en-US" dirty="0"/>
              <a:t> </a:t>
            </a:r>
          </a:p>
        </p:txBody>
      </p:sp>
      <p:sp>
        <p:nvSpPr>
          <p:cNvPr id="21841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never violate the pledge they make to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وَلايَغْفُلُ عَنْ شُكْرِكَ </a:t>
            </a:r>
            <a:endParaRPr lang="en-US" altLang="en-US" dirty="0"/>
          </a:p>
        </p:txBody>
      </p:sp>
      <p:sp>
        <p:nvSpPr>
          <p:cNvPr id="21852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who do not fail to show You their gratitude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يَسْتَخِفُّ بِأَمْرِكَ</a:t>
            </a:r>
            <a:r>
              <a:rPr lang="en-US" altLang="en-US" dirty="0"/>
              <a:t> </a:t>
            </a:r>
          </a:p>
        </p:txBody>
      </p:sp>
      <p:sp>
        <p:nvSpPr>
          <p:cNvPr id="2186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do not take Your orders lightly.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وَأَلْحِقْنِي بِنُورِ عِزِّكَ </a:t>
            </a:r>
            <a:r>
              <a:rPr lang="ar-SA" altLang="en-US" dirty="0" err="1"/>
              <a:t>ٱلأَبْهَجِ</a:t>
            </a:r>
            <a:endParaRPr lang="en-US" altLang="en-US" dirty="0"/>
          </a:p>
        </p:txBody>
      </p:sp>
      <p:sp>
        <p:nvSpPr>
          <p:cNvPr id="2187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let me be attached to the Light of Your Majestic Glory,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فَأَكُونَ لَكَ عارِفاً </a:t>
            </a:r>
            <a:endParaRPr lang="en-US" altLang="en-US" dirty="0"/>
          </a:p>
        </p:txBody>
      </p:sp>
      <p:sp>
        <p:nvSpPr>
          <p:cNvPr id="21882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so that I may know You alone,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وَعَنْ سِواكَ مُنْحَرِفاً</a:t>
            </a:r>
            <a:r>
              <a:rPr lang="en-US" altLang="en-US" dirty="0"/>
              <a:t> </a:t>
            </a:r>
          </a:p>
        </p:txBody>
      </p:sp>
      <p:sp>
        <p:nvSpPr>
          <p:cNvPr id="21893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be away from others,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وَمِنْكَ خائِفاً مُراقِباً</a:t>
            </a:r>
            <a:r>
              <a:rPr lang="en-US" altLang="en-US" dirty="0"/>
              <a:t> </a:t>
            </a:r>
          </a:p>
        </p:txBody>
      </p:sp>
      <p:sp>
        <p:nvSpPr>
          <p:cNvPr id="21903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have a heart fearful of You  and an eye watchful of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وَتَعْرِفُ ضَميري </a:t>
            </a:r>
            <a:endParaRPr lang="en-US" altLang="en-US" dirty="0"/>
          </a:p>
        </p:txBody>
      </p:sp>
      <p:sp>
        <p:nvSpPr>
          <p:cNvPr id="20623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You know my mind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يا ذَا الْجَلالِ وَالإِكْرامِ</a:t>
            </a:r>
            <a:r>
              <a:rPr lang="en-US" altLang="en-US" dirty="0"/>
              <a:t> </a:t>
            </a:r>
          </a:p>
        </p:txBody>
      </p:sp>
      <p:sp>
        <p:nvSpPr>
          <p:cNvPr id="21913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Oh </a:t>
            </a:r>
            <a:r>
              <a:rPr lang="en-GB" altLang="en-US"/>
              <a:t>the Lord of glory and honour.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وَصَلَّى اللهُ عَلى مُحَمَّد رَسُولِهِ </a:t>
            </a:r>
            <a:r>
              <a:rPr lang="ar-SA" altLang="en-US" dirty="0" err="1"/>
              <a:t>وَآلِهِ</a:t>
            </a:r>
            <a:r>
              <a:rPr lang="ar-SA" altLang="en-US" dirty="0"/>
              <a:t> الطّاهِرينَ</a:t>
            </a:r>
            <a:br>
              <a:rPr lang="ar-SA" altLang="en-US" dirty="0"/>
            </a:br>
            <a:r>
              <a:rPr lang="ar-SA" altLang="en-US" dirty="0"/>
              <a:t>وَسَلَّمَ تَسْليماً كَثيراً</a:t>
            </a:r>
            <a:r>
              <a:rPr lang="en-US" altLang="en-US" dirty="0"/>
              <a:t> </a:t>
            </a:r>
          </a:p>
        </p:txBody>
      </p:sp>
      <p:sp>
        <p:nvSpPr>
          <p:cNvPr id="21923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</a:t>
            </a:r>
            <a:r>
              <a:rPr lang="en-US" altLang="en-US" dirty="0" err="1"/>
              <a:t>Alláh's</a:t>
            </a:r>
            <a:r>
              <a:rPr lang="en-US" altLang="en-US" dirty="0"/>
              <a:t> blessing and peace be on Muhammad and those of his descendants who are pure and may countless greetings be to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44073-0790-D304-AEB7-FB2CA5CC9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1C072B8-9C95-A37A-3D64-F37338D8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BF88836-0056-C4F0-99B2-0A5442E51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69776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618BE-C880-F6AE-9005-44F78C2C6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A97A4E7-E329-1503-4A14-6CC2A02C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0"/>
            <a:ext cx="12192000" cy="1143000"/>
          </a:xfrm>
        </p:spPr>
        <p:txBody>
          <a:bodyPr/>
          <a:lstStyle/>
          <a:p>
            <a:r>
              <a:rPr lang="ar-SA" dirty="0"/>
              <a:t>حاجات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41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يَخْفى عَلَيْكَ أَمْرُ مُنْقَلَبي وَمَثْوايَ </a:t>
            </a:r>
            <a:endParaRPr lang="en-US" altLang="en-US" dirty="0"/>
          </a:p>
        </p:txBody>
      </p:sp>
      <p:sp>
        <p:nvSpPr>
          <p:cNvPr id="20633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are not unaware of my future and of my present,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وَما اُريدُ أَنْ اُبْدِيَ بِهِ مِنْ مَنْطِقي</a:t>
            </a:r>
            <a:r>
              <a:rPr lang="en-US" altLang="en-US" dirty="0"/>
              <a:t> </a:t>
            </a:r>
          </a:p>
        </p:txBody>
      </p:sp>
      <p:sp>
        <p:nvSpPr>
          <p:cNvPr id="20643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of what I want to begin my speech with;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وأَتَفَوَّهُ بِهِ مِنْ طَلِبَتي</a:t>
            </a:r>
            <a:r>
              <a:rPr lang="en-US" altLang="en-US" dirty="0"/>
              <a:t> </a:t>
            </a:r>
          </a:p>
        </p:txBody>
      </p:sp>
      <p:sp>
        <p:nvSpPr>
          <p:cNvPr id="20654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of the request I would utter,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وَأَرْجُوهُ لِعاقِبَتي</a:t>
            </a:r>
            <a:r>
              <a:rPr lang="en-US" altLang="en-US" dirty="0"/>
              <a:t> </a:t>
            </a:r>
          </a:p>
        </p:txBody>
      </p:sp>
      <p:sp>
        <p:nvSpPr>
          <p:cNvPr id="20664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of the hopes I have in regard to my ultimate lot.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وَقَدْ جَرَتْ مَقاديرُكَ عَليَّ يا سَيِّدي</a:t>
            </a:r>
            <a:r>
              <a:rPr lang="en-US" altLang="en-US"/>
              <a:t> </a:t>
            </a:r>
          </a:p>
        </p:txBody>
      </p:sp>
      <p:sp>
        <p:nvSpPr>
          <p:cNvPr id="20674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whatever You have destined for me is bound to come;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611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فيما يَكُونُ مِنّي إِلى آخِرِ عُمْري </a:t>
            </a:r>
            <a:endParaRPr lang="en-US" altLang="en-US"/>
          </a:p>
        </p:txBody>
      </p:sp>
      <p:sp>
        <p:nvSpPr>
          <p:cNvPr id="20684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up to tbe end of my life,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مِنْ سَريرَتي وَعَلانِيَتي</a:t>
            </a:r>
            <a:r>
              <a:rPr lang="en-US" altLang="en-US" dirty="0"/>
              <a:t> </a:t>
            </a:r>
          </a:p>
        </p:txBody>
      </p:sp>
      <p:sp>
        <p:nvSpPr>
          <p:cNvPr id="20695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whether concerning the open aspect of my life or the hidden aspect of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وَبِيَدِكَ لا بِيَدِ غَيْرِكَ زِيادَتي وَنَقْصي</a:t>
            </a:r>
            <a:r>
              <a:rPr lang="ar-BH" altLang="en-US" dirty="0"/>
              <a:t> </a:t>
            </a:r>
            <a:r>
              <a:rPr lang="ar-SA" altLang="en-US" dirty="0"/>
              <a:t>وَنَفْعي وَضرّي</a:t>
            </a:r>
            <a:r>
              <a:rPr lang="en-US" altLang="en-US" dirty="0"/>
              <a:t> </a:t>
            </a:r>
          </a:p>
        </p:txBody>
      </p:sp>
      <p:sp>
        <p:nvSpPr>
          <p:cNvPr id="20705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What is to my advantage and what is to my disadvantage - all my losses and gains are in Your hand, not in the hand of anybody else.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حَرَمْتَني فَمَنْ ذَا الَّذي يَرْزُقُني</a:t>
            </a:r>
            <a:r>
              <a:rPr lang="en-US" altLang="en-US" dirty="0"/>
              <a:t> </a:t>
            </a:r>
          </a:p>
        </p:txBody>
      </p:sp>
      <p:sp>
        <p:nvSpPr>
          <p:cNvPr id="20715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You deprive me, who else will provide me;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وَإِنْ خَذَلْتَني فَمَنْ ذَا الَّذي يَنْصُرُني</a:t>
            </a:r>
            <a:r>
              <a:rPr lang="en-US" altLang="en-US" dirty="0"/>
              <a:t> </a:t>
            </a:r>
          </a:p>
        </p:txBody>
      </p:sp>
      <p:sp>
        <p:nvSpPr>
          <p:cNvPr id="20725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if You let me down, who else will help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أَعُوذُ بِكَ مِنَ غَضَبِكَ وَحُلُولِ سَخَطِكَ</a:t>
            </a:r>
            <a:r>
              <a:rPr lang="en-US" altLang="en-US" dirty="0"/>
              <a:t> </a:t>
            </a:r>
          </a:p>
        </p:txBody>
      </p:sp>
      <p:sp>
        <p:nvSpPr>
          <p:cNvPr id="207360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seek Your protection from Your anger and from earning Your displeasure.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كُنْتُ غَيْرَ </a:t>
            </a:r>
            <a:r>
              <a:rPr lang="ar-SA" altLang="en-US" dirty="0" err="1"/>
              <a:t>مُسْتاْهِل</a:t>
            </a:r>
            <a:r>
              <a:rPr lang="ar-SA" altLang="en-US" dirty="0"/>
              <a:t> لِرَحْمَتِكَ</a:t>
            </a:r>
            <a:r>
              <a:rPr lang="en-US" altLang="en-US" dirty="0"/>
              <a:t> </a:t>
            </a:r>
          </a:p>
        </p:txBody>
      </p:sp>
      <p:sp>
        <p:nvSpPr>
          <p:cNvPr id="20746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If I am not fit for gaining Your Mercy,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فَأَنْتَ أَهْلٌ أَنْ تَجُودَ عَليَّ بِفَضْلِ سَعَتِكَ </a:t>
            </a:r>
            <a:endParaRPr lang="en-US" altLang="en-US" dirty="0"/>
          </a:p>
        </p:txBody>
      </p:sp>
      <p:sp>
        <p:nvSpPr>
          <p:cNvPr id="20756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are certainly fit to be generous to me by virtue of Your Magnanimity.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كَأَنّي بِنَفْسي واقِفَةٌ بَيْنَ يَدَيْكَ</a:t>
            </a:r>
            <a:r>
              <a:rPr lang="en-US" altLang="en-US" dirty="0"/>
              <a:t> </a:t>
            </a:r>
          </a:p>
        </p:txBody>
      </p:sp>
      <p:sp>
        <p:nvSpPr>
          <p:cNvPr id="20766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see as if I am standing before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وَقَدْ أَظَلَّها حُسْنُ تَوَكُّلي عَلَيْكَ </a:t>
            </a:r>
            <a:endParaRPr lang="en-US" altLang="en-US" dirty="0"/>
          </a:p>
        </p:txBody>
      </p:sp>
      <p:sp>
        <p:nvSpPr>
          <p:cNvPr id="20776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protected by my trust in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33417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فَقُلْتَ ما أَنْتَ أَهْلُهُ </a:t>
            </a:r>
            <a:endParaRPr lang="en-US" altLang="en-US"/>
          </a:p>
        </p:txBody>
      </p:sp>
      <p:sp>
        <p:nvSpPr>
          <p:cNvPr id="20787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said what befitted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وَتَغَمَّدْتَني بِعَفْوِكَ</a:t>
            </a:r>
            <a:r>
              <a:rPr lang="en-US" altLang="en-US" dirty="0"/>
              <a:t> </a:t>
            </a:r>
          </a:p>
        </p:txBody>
      </p:sp>
      <p:sp>
        <p:nvSpPr>
          <p:cNvPr id="20797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covered me with Your forgiveness.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عَفَوْتَ فَمَنْ أَوْلى مِنْكَ بِذلِكَ</a:t>
            </a:r>
            <a:r>
              <a:rPr lang="en-US" altLang="en-US" dirty="0"/>
              <a:t> </a:t>
            </a:r>
          </a:p>
        </p:txBody>
      </p:sp>
      <p:sp>
        <p:nvSpPr>
          <p:cNvPr id="20807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You forgive me, then who is more suited than You to do that?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وَإِنْ كانَ قَدْ دَنا أَجَلي</a:t>
            </a:r>
            <a:r>
              <a:rPr lang="en-US" altLang="en-US"/>
              <a:t> </a:t>
            </a:r>
          </a:p>
        </p:txBody>
      </p:sp>
      <p:sp>
        <p:nvSpPr>
          <p:cNvPr id="2081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If the time of my death has come near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وَلَمْ يُدْنِني مِنْكَ عَمَلي </a:t>
            </a:r>
            <a:endParaRPr lang="en-US" altLang="en-US"/>
          </a:p>
        </p:txBody>
      </p:sp>
      <p:sp>
        <p:nvSpPr>
          <p:cNvPr id="20828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my deeds have not still brought me close to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فَقَدْ جَعَلْتُ الإِقْرارَ بِالذَّنْبِ إِلَيْكَ وَسيلَتي </a:t>
            </a:r>
            <a:endParaRPr lang="en-US" altLang="en-US" dirty="0"/>
          </a:p>
        </p:txBody>
      </p:sp>
      <p:sp>
        <p:nvSpPr>
          <p:cNvPr id="20838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make this confession of my sins a means of approaching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قَدْ جُرْتُ عَلى نَفْسي في النَّظَرِ لَها</a:t>
            </a:r>
            <a:r>
              <a:rPr lang="en-US" altLang="en-US" dirty="0"/>
              <a:t> </a:t>
            </a:r>
          </a:p>
        </p:txBody>
      </p:sp>
      <p:sp>
        <p:nvSpPr>
          <p:cNvPr id="208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have been unjust to my soul for I have not looked after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فَلَها الْوَيْلُ إِنْ لَمْ تَغْفِرْ لَها</a:t>
            </a:r>
            <a:r>
              <a:rPr lang="en-US" altLang="en-US" dirty="0"/>
              <a:t> </a:t>
            </a:r>
          </a:p>
        </p:txBody>
      </p:sp>
      <p:sp>
        <p:nvSpPr>
          <p:cNvPr id="20858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It will certainly be doomed if You do not forgive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لَمْ يَزَلْ بِرُّكَ عَلَيَّ أَيّامَ حَياتي </a:t>
            </a:r>
            <a:endParaRPr lang="en-US" altLang="en-US" dirty="0"/>
          </a:p>
        </p:txBody>
      </p:sp>
      <p:sp>
        <p:nvSpPr>
          <p:cNvPr id="2086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You have always been kind to me during my life time.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فَلا تَقْطَعْ بِرَّكَ عَنّي في مَماتي</a:t>
            </a:r>
            <a:r>
              <a:rPr lang="en-US" altLang="en-US" dirty="0"/>
              <a:t> </a:t>
            </a:r>
          </a:p>
        </p:txBody>
      </p:sp>
      <p:sp>
        <p:nvSpPr>
          <p:cNvPr id="2087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Therefore do not cut off Your favour from me at the time of my death.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2AF0F-97B5-0F44-DB8F-FE6E23990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E5A7F0F-420A-BA50-3F3B-FE9332CE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A4FA0A0-5283-1DBD-8652-C5AAAAD14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19423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كَيْفَ آيَسُ مِنْ حُسْنِ نَظَرِكَ لي بَعْدَ مَماتي</a:t>
            </a:r>
            <a:r>
              <a:rPr lang="en-US" altLang="en-US" dirty="0"/>
              <a:t> </a:t>
            </a:r>
          </a:p>
        </p:txBody>
      </p:sp>
      <p:sp>
        <p:nvSpPr>
          <p:cNvPr id="20889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how can lose the hope of Your looking kindly, in me after my death,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وَأَنْتَ لَمْ تُوَلِّني إلاّ الْجَميلَ في حَياتي</a:t>
            </a:r>
            <a:r>
              <a:rPr lang="en-US" altLang="en-US" dirty="0"/>
              <a:t> </a:t>
            </a:r>
          </a:p>
        </p:txBody>
      </p:sp>
      <p:sp>
        <p:nvSpPr>
          <p:cNvPr id="20899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when you have always been good to me during my life.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تَوَلَّ مِنْ أَمْري ما أَنْتَ أَهْلُهُ </a:t>
            </a:r>
            <a:endParaRPr lang="en-US" altLang="en-US" dirty="0"/>
          </a:p>
        </p:txBody>
      </p:sp>
      <p:sp>
        <p:nvSpPr>
          <p:cNvPr id="20910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in my case do what befits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وَعُدْ عَلَيَّ بِفَضْلِكَ </a:t>
            </a:r>
            <a:endParaRPr lang="en-US" altLang="en-US"/>
          </a:p>
        </p:txBody>
      </p:sp>
      <p:sp>
        <p:nvSpPr>
          <p:cNvPr id="2092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bestow Your favour on me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عَلى مُذْنِب قَدْ غَمَرَهُ جَهْلُهُ</a:t>
            </a:r>
            <a:r>
              <a:rPr lang="en-US" altLang="en-US" dirty="0"/>
              <a:t> </a:t>
            </a:r>
          </a:p>
        </p:txBody>
      </p:sp>
      <p:sp>
        <p:nvSpPr>
          <p:cNvPr id="2093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- a sinner enwrapped in his ignorance.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قَدْ سَتَرْتَ عَلَيَّ ذُنُوباً في الدُّنْيا </a:t>
            </a:r>
            <a:endParaRPr lang="en-US" altLang="en-US" dirty="0"/>
          </a:p>
        </p:txBody>
      </p:sp>
      <p:sp>
        <p:nvSpPr>
          <p:cNvPr id="20940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You have concealed many of my sins in this world.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وَأَنَا أَحْوَجُ إِلى سَتْرِها عَلَيَّ مِنْكَ في الاُْخْرى </a:t>
            </a:r>
            <a:endParaRPr lang="en-US" altLang="en-US" dirty="0"/>
          </a:p>
        </p:txBody>
      </p:sp>
      <p:sp>
        <p:nvSpPr>
          <p:cNvPr id="20951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am in a greater need of their being conceded in the next.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إِذْ لَمْ تُظْهِرْهَا لِأَحَدٍ مِنْ عِبَادِكَ </a:t>
            </a:r>
            <a:r>
              <a:rPr lang="ar-SA" altLang="en-US" dirty="0" err="1"/>
              <a:t>ٱلصَّالِحِينَ</a:t>
            </a:r>
            <a:endParaRPr lang="en-US" altLang="en-US" dirty="0"/>
          </a:p>
        </p:txBody>
      </p:sp>
      <p:sp>
        <p:nvSpPr>
          <p:cNvPr id="2096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As You have not revealed my sins even to any of Your pious bondmen,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فَلاَ تَفْضَحْنِي يَوْمَ </a:t>
            </a:r>
            <a:r>
              <a:rPr lang="ar-SA" altLang="en-US" dirty="0" err="1"/>
              <a:t>ٱلْقِيَامَةِ</a:t>
            </a:r>
            <a:r>
              <a:rPr lang="ar-SA" altLang="en-US" dirty="0"/>
              <a:t> عَلَىٰ رُؤُوسِ </a:t>
            </a:r>
            <a:r>
              <a:rPr lang="ar-SA" altLang="en-US" dirty="0" err="1"/>
              <a:t>ٱلْأَشْهَادِ</a:t>
            </a:r>
            <a:endParaRPr lang="en-US" altLang="en-US" dirty="0"/>
          </a:p>
        </p:txBody>
      </p:sp>
      <p:sp>
        <p:nvSpPr>
          <p:cNvPr id="20971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do not expose me on the Day of Resurrection before everybody.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جُودُكَ بَسَطَ أَمَلي</a:t>
            </a:r>
            <a:r>
              <a:rPr lang="en-US" altLang="en-US" dirty="0"/>
              <a:t> </a:t>
            </a:r>
          </a:p>
        </p:txBody>
      </p:sp>
      <p:sp>
        <p:nvSpPr>
          <p:cNvPr id="2098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Your generosity has expanded my aspiration,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وَاسْمَعْ دُعائي إِذا دَعَوْتُكَ </a:t>
            </a:r>
            <a:endParaRPr lang="en-US" altLang="en-US" dirty="0"/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respond to my prayer when I pray to You;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وَعفْوُكَ أَفْضَلُ مِنْ عَمَلي </a:t>
            </a:r>
            <a:endParaRPr lang="en-US" altLang="en-US" dirty="0"/>
          </a:p>
        </p:txBody>
      </p:sp>
      <p:sp>
        <p:nvSpPr>
          <p:cNvPr id="209920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Your forgiveness is superior to my deeds.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فَسُرَّني بِلِقائِكَ </a:t>
            </a:r>
            <a:endParaRPr lang="en-US" altLang="en-US" dirty="0"/>
          </a:p>
        </p:txBody>
      </p:sp>
      <p:sp>
        <p:nvSpPr>
          <p:cNvPr id="21002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Therefore gladden my heart by allowing me to meet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يَوْمَ تَقْضي فيهِ بَيْنَ عِبادِكَ</a:t>
            </a:r>
            <a:r>
              <a:rPr lang="en-US" altLang="en-US" dirty="0"/>
              <a:t> </a:t>
            </a:r>
          </a:p>
        </p:txBody>
      </p:sp>
      <p:sp>
        <p:nvSpPr>
          <p:cNvPr id="21012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on the day You administer justice to Your bondmen.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اعْتِذاري إِلَيْكَ اعْتِذارُ مَنْ لَمْ يَسْتَغْنِ عَنْ قَبُولِ عُذْرِهِ</a:t>
            </a:r>
            <a:r>
              <a:rPr lang="en-US" altLang="en-US" dirty="0"/>
              <a:t> </a:t>
            </a:r>
          </a:p>
        </p:txBody>
      </p:sp>
      <p:sp>
        <p:nvSpPr>
          <p:cNvPr id="2102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my apology to You is the apology of him who cannot afford his apology being not accepted.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فَاقْبَلْ عُذْري يا أَكْرَمَ مَنِ اعْتَذَرَ إِلَيْهِ الْمُسيئُونَ </a:t>
            </a:r>
            <a:endParaRPr lang="en-US" altLang="en-US" dirty="0"/>
          </a:p>
        </p:txBody>
      </p:sp>
      <p:sp>
        <p:nvSpPr>
          <p:cNvPr id="21032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Therefore accept my apology, You the Most Magnanimous of those to whom the evildoers tender their apology.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لا َتَرُدَّ حاجَتي </a:t>
            </a:r>
            <a:endParaRPr lang="en-US" altLang="en-US" dirty="0"/>
          </a:p>
        </p:txBody>
      </p:sp>
      <p:sp>
        <p:nvSpPr>
          <p:cNvPr id="21043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do not turn down my request;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تُخَيِّبْ طَمَعي</a:t>
            </a:r>
            <a:r>
              <a:rPr lang="en-US" altLang="en-US" dirty="0"/>
              <a:t> </a:t>
            </a:r>
          </a:p>
        </p:txBody>
      </p:sp>
      <p:sp>
        <p:nvSpPr>
          <p:cNvPr id="21053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do not foil my desire;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تَقْطَعْ مِنْكَ رَجائي وَأَمَلي</a:t>
            </a:r>
            <a:r>
              <a:rPr lang="en-US" altLang="en-US" dirty="0"/>
              <a:t> </a:t>
            </a:r>
          </a:p>
        </p:txBody>
      </p:sp>
      <p:sp>
        <p:nvSpPr>
          <p:cNvPr id="21063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do not cut off my hope and expectation of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لَوْ أَرَدْتَ هَواني لَمْ تَهْدِني</a:t>
            </a:r>
            <a:r>
              <a:rPr lang="en-US" altLang="en-US" dirty="0"/>
              <a:t> </a:t>
            </a:r>
          </a:p>
        </p:txBody>
      </p:sp>
      <p:sp>
        <p:nvSpPr>
          <p:cNvPr id="21073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You had wanted to disgrace me, You would not have guided me;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وَلَوْ أَرَدْتَ فَضيحَتي لَمْ تُعافِني</a:t>
            </a:r>
            <a:r>
              <a:rPr lang="en-US" altLang="en-US" dirty="0"/>
              <a:t> </a:t>
            </a:r>
          </a:p>
        </p:txBody>
      </p:sp>
      <p:sp>
        <p:nvSpPr>
          <p:cNvPr id="2108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if You had wanted to expose my faults and vices, You would not have kept me safe and sound.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وَاْسمَعْ نِدائي إِذا نادَيْتُكَ</a:t>
            </a:r>
            <a:r>
              <a:rPr lang="en-US" altLang="en-US" dirty="0"/>
              <a:t> </a:t>
            </a:r>
          </a:p>
        </p:txBody>
      </p:sp>
      <p:sp>
        <p:nvSpPr>
          <p:cNvPr id="20541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listen to my call when I call You;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ما أَظُنُّكَ تَرُدُّني في حاجَة قَدْ أَفْنَيْتُ عُمْري في طَلَبَها مِنْكَ </a:t>
            </a:r>
            <a:endParaRPr lang="en-US" altLang="en-US" dirty="0"/>
          </a:p>
        </p:txBody>
      </p:sp>
      <p:sp>
        <p:nvSpPr>
          <p:cNvPr id="2109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do not think that You will turn down my request for that in asking You for which I have spent my whole life.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فَلَكَ الْحَمْدُ أَبَداً أَبَداً دائِماً سَرْمَداً</a:t>
            </a:r>
            <a:r>
              <a:rPr lang="en-US" altLang="en-US" dirty="0"/>
              <a:t> </a:t>
            </a:r>
          </a:p>
        </p:txBody>
      </p:sp>
      <p:sp>
        <p:nvSpPr>
          <p:cNvPr id="21104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all praise is due to You, always and forever,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يَزيدُ وَلا يَبيدُ </a:t>
            </a:r>
            <a:endParaRPr lang="en-US" altLang="en-US"/>
          </a:p>
        </p:txBody>
      </p:sp>
      <p:sp>
        <p:nvSpPr>
          <p:cNvPr id="21114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growing not diminishing,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كَما تُحِبُّ وَتَرْضى </a:t>
            </a:r>
            <a:endParaRPr lang="en-US" altLang="en-US" dirty="0"/>
          </a:p>
        </p:txBody>
      </p:sp>
      <p:sp>
        <p:nvSpPr>
          <p:cNvPr id="2112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as You like and please.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أَخَذْتَني بِجُرْمي أَخَذْتُكَ بِعَفْوِكَ</a:t>
            </a:r>
            <a:r>
              <a:rPr lang="en-US" altLang="en-US" dirty="0"/>
              <a:t> </a:t>
            </a:r>
          </a:p>
        </p:txBody>
      </p:sp>
      <p:sp>
        <p:nvSpPr>
          <p:cNvPr id="21135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You condemn me for my crimes, I will cling to Your forgiveness,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وَإِنْ أَخَذْتَني بِذُنُوبي أَخَذْتُكَ بِمَغْفِرَتِكَ</a:t>
            </a:r>
            <a:r>
              <a:rPr lang="en-US" altLang="en-US" dirty="0"/>
              <a:t> </a:t>
            </a:r>
          </a:p>
        </p:txBody>
      </p:sp>
      <p:sp>
        <p:nvSpPr>
          <p:cNvPr id="21145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if You hold me for my sins, I will cling to Your granting pardon.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وَإِنْ أَدْخَلْتَني النّارَ أَعْلَمْتُ أَهْلَها أَنّي اُحِبُّكَ </a:t>
            </a:r>
            <a:endParaRPr lang="en-US" altLang="en-US" dirty="0"/>
          </a:p>
        </p:txBody>
      </p:sp>
      <p:sp>
        <p:nvSpPr>
          <p:cNvPr id="21155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If You haul me into the hell, I will tell its inmates that I love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كانَ صَغُرَ في جَنْبِ طاعَتِكَ عَمَلي </a:t>
            </a:r>
            <a:endParaRPr lang="en-US" altLang="en-US" dirty="0"/>
          </a:p>
        </p:txBody>
      </p:sp>
      <p:sp>
        <p:nvSpPr>
          <p:cNvPr id="21166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my deeds are too small in relation to how I should obey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فَقَدْ كَبُرَ في جَنْبِ رَجائِكَ أَمَلي</a:t>
            </a:r>
            <a:r>
              <a:rPr lang="en-US" altLang="en-US" dirty="0"/>
              <a:t> </a:t>
            </a:r>
          </a:p>
        </p:txBody>
      </p:sp>
      <p:sp>
        <p:nvSpPr>
          <p:cNvPr id="21176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aspirations are high enough as compared to what I should expect of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كيف أَنْقَلِبُ مِنْ عِنْدِكَ بِالَخْيبَةِ مَحْروماً </a:t>
            </a:r>
            <a:endParaRPr lang="en-US" altLang="en-US" dirty="0"/>
          </a:p>
        </p:txBody>
      </p:sp>
      <p:sp>
        <p:nvSpPr>
          <p:cNvPr id="21186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how can I go away from You unsuccessful and disappointed,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وَأَقْبِلْ عَليَّ إِذا ناجَيْتُكَ</a:t>
            </a:r>
            <a:r>
              <a:rPr lang="en-US" altLang="en-US" dirty="0"/>
              <a:t> </a:t>
            </a:r>
          </a:p>
        </p:txBody>
      </p:sp>
      <p:sp>
        <p:nvSpPr>
          <p:cNvPr id="2055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turn to me when I make my submission to You in confidence.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وَقَدْ كانَ حُسْنُ ظَنّي بِجُودِكَ أَنْ تَقْلِبَني بِالنَّجاةِ مَرْحُوماً </a:t>
            </a:r>
            <a:endParaRPr lang="en-US" altLang="en-US" dirty="0"/>
          </a:p>
        </p:txBody>
      </p:sp>
      <p:sp>
        <p:nvSpPr>
          <p:cNvPr id="21196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when I had a high hope that You will be kind enough to send me away enjoying safety and deliverance.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وَقَدْ أَفْنَيْتُ عُمْري في شِرَّةِ السَّهْوِ عَنْكَ</a:t>
            </a:r>
            <a:r>
              <a:rPr lang="en-US" altLang="en-US" dirty="0"/>
              <a:t> </a:t>
            </a:r>
          </a:p>
        </p:txBody>
      </p:sp>
      <p:sp>
        <p:nvSpPr>
          <p:cNvPr id="21207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have wasted my life committing the crime of forgetting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وَأَبْلَيْتُ شَبابي في سَكْرَةِ التَّباعُدِ مِنْكَ</a:t>
            </a:r>
            <a:r>
              <a:rPr lang="en-US" altLang="en-US" dirty="0"/>
              <a:t> </a:t>
            </a:r>
          </a:p>
        </p:txBody>
      </p:sp>
      <p:sp>
        <p:nvSpPr>
          <p:cNvPr id="21217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played havoc with my youth, intoxicated with keeping myself away from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فلَمْ أَسْتَيْقِظْ أَيّامَ </a:t>
            </a:r>
            <a:r>
              <a:rPr lang="ar-SA" altLang="en-US" dirty="0" err="1"/>
              <a:t>اغْتِراري</a:t>
            </a:r>
            <a:r>
              <a:rPr lang="ar-SA" altLang="en-US" dirty="0"/>
              <a:t> بِكَ </a:t>
            </a:r>
            <a:endParaRPr lang="en-US" altLang="en-US" dirty="0"/>
          </a:p>
        </p:txBody>
      </p:sp>
      <p:sp>
        <p:nvSpPr>
          <p:cNvPr id="21227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did not wake up when I was under a delusion about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وَرُكُوني إِلى سَبيلِ سَخَطِكَ</a:t>
            </a:r>
            <a:r>
              <a:rPr lang="en-US" altLang="en-US" dirty="0"/>
              <a:t> </a:t>
            </a:r>
          </a:p>
        </p:txBody>
      </p:sp>
      <p:sp>
        <p:nvSpPr>
          <p:cNvPr id="21237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was inclined to earn Your displeasure.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وَأَنَا عَبْدُكَ وَابْنُ عَبْدِكَ قائِمٌ بَيْنَ يَدَيْكَ </a:t>
            </a:r>
            <a:endParaRPr lang="en-US" altLang="en-US" dirty="0"/>
          </a:p>
        </p:txBody>
      </p:sp>
      <p:sp>
        <p:nvSpPr>
          <p:cNvPr id="212480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am Your bondman, son of Your bondman. I am standing before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مُتَوَسِّلٌ بِكَرَمِكَ إِلَيْكَ</a:t>
            </a:r>
            <a:r>
              <a:rPr lang="en-US" altLang="en-US" dirty="0"/>
              <a:t> </a:t>
            </a:r>
          </a:p>
        </p:txBody>
      </p:sp>
      <p:sp>
        <p:nvSpPr>
          <p:cNvPr id="21258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trying to use Your own magnanimity as a means of approaching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أَنَا عَبْدٌ أَتَنَصَّلُ إِلَيْكَ</a:t>
            </a:r>
            <a:r>
              <a:rPr lang="en-US" altLang="en-US" dirty="0"/>
              <a:t> </a:t>
            </a:r>
          </a:p>
        </p:txBody>
      </p:sp>
      <p:sp>
        <p:nvSpPr>
          <p:cNvPr id="2126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am a bondman of Yours, I want to rid myself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مِمَّا كُنْتُ اُواجِهُكَ بِهِ مِنْ قِلَّةِ اسْتِحْيائي مِنْ نَظَرِكَ </a:t>
            </a:r>
            <a:endParaRPr lang="en-US" altLang="en-US" dirty="0"/>
          </a:p>
        </p:txBody>
      </p:sp>
      <p:sp>
        <p:nvSpPr>
          <p:cNvPr id="2127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of the sins I used to commit in Your presence because I lacked the sense of feeling ashamed that You were looking at me.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وَأَطْلُبُ الْعَفْوَ مِنْكَ إِذِ الْعَفْوُ نَعْتٌ لِكَرَمِكَ</a:t>
            </a:r>
            <a:r>
              <a:rPr lang="en-US" altLang="en-US" dirty="0"/>
              <a:t> </a:t>
            </a:r>
          </a:p>
        </p:txBody>
      </p:sp>
      <p:sp>
        <p:nvSpPr>
          <p:cNvPr id="21288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request You to forgive me, because forgiveness is a characteristic of Your Kindness.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فَقَدْ هَرَبْتُ إِلَيْكَ </a:t>
            </a:r>
            <a:endParaRPr lang="en-US" altLang="en-US" dirty="0"/>
          </a:p>
        </p:txBody>
      </p:sp>
      <p:sp>
        <p:nvSpPr>
          <p:cNvPr id="20561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I have come running to You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لَمْ يَكُنْ لي حَوْلٌ فَانْتَقِلَ بِهِ عَنْ مَعْصِيَتِكَ </a:t>
            </a:r>
            <a:endParaRPr lang="en-US" altLang="en-US" dirty="0"/>
          </a:p>
        </p:txBody>
      </p:sp>
      <p:sp>
        <p:nvSpPr>
          <p:cNvPr id="2129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was not strong enough to move away from Your disobedience,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إِلاَّ فِي وَقْتٍ أَيْقَظْتَنِي لِمَحَبَّتِكَ</a:t>
            </a:r>
            <a:endParaRPr lang="en-US" altLang="en-US" dirty="0"/>
          </a:p>
        </p:txBody>
      </p:sp>
      <p:sp>
        <p:nvSpPr>
          <p:cNvPr id="2130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except when You awakened me to Your love.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وَكَما أَرَدْتَ أَنْ أَكُونَ كُنْتُ</a:t>
            </a:r>
            <a:r>
              <a:rPr lang="en-US" altLang="en-US" dirty="0"/>
              <a:t> </a:t>
            </a:r>
          </a:p>
        </p:txBody>
      </p:sp>
      <p:sp>
        <p:nvSpPr>
          <p:cNvPr id="21319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was exactly as You wanted me to be.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فَشَكَرْتُكَ بِـإِدْخَالِي فِي كَرَمِكَ</a:t>
            </a:r>
            <a:endParaRPr lang="en-US" altLang="en-US" dirty="0"/>
          </a:p>
        </p:txBody>
      </p:sp>
      <p:sp>
        <p:nvSpPr>
          <p:cNvPr id="21329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am thankful to You for introducing me to Your Kindness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وَلِتَطْهيرِ قَلْبي مِنْ أَوْساخِ الْغَفْلَةِ عَنْكَ</a:t>
            </a:r>
            <a:r>
              <a:rPr lang="en-US" altLang="en-US" dirty="0"/>
              <a:t> </a:t>
            </a:r>
          </a:p>
        </p:txBody>
      </p:sp>
      <p:sp>
        <p:nvSpPr>
          <p:cNvPr id="21340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purging my heart of the impurities of being inattentive to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اُنْظُرْ إِلَيَّ نَظَرَ مَنْ نادَيْتَهُ فَأَجابَكَ </a:t>
            </a:r>
            <a:endParaRPr lang="en-US" altLang="en-US" dirty="0"/>
          </a:p>
        </p:txBody>
      </p:sp>
      <p:sp>
        <p:nvSpPr>
          <p:cNvPr id="21350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look upon me as the person whom You called and he responded to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وَاْستَعْمَلتُهُ بِمَعونَتِكَ فَأَطاعَكَ </a:t>
            </a:r>
            <a:endParaRPr lang="en-US" altLang="en-US" dirty="0"/>
          </a:p>
        </p:txBody>
      </p:sp>
      <p:sp>
        <p:nvSpPr>
          <p:cNvPr id="21360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whom You helped by using his services, and he obeyed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يا قَريباً لا يَبْعُدُ عَنِ المُغْتَرِّ بِهِ </a:t>
            </a:r>
            <a:endParaRPr lang="en-US" altLang="en-US" dirty="0"/>
          </a:p>
        </p:txBody>
      </p:sp>
      <p:sp>
        <p:nvSpPr>
          <p:cNvPr id="2137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Near One, Who is not far from one who is away from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وَيا جَواداً لايَبْخَلُ عَمَّنْ رَجا ثَوابَهُ</a:t>
            </a:r>
            <a:r>
              <a:rPr lang="en-US" altLang="en-US" dirty="0"/>
              <a:t> </a:t>
            </a:r>
          </a:p>
        </p:txBody>
      </p:sp>
      <p:sp>
        <p:nvSpPr>
          <p:cNvPr id="21381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Munificent, Who does not withhold His reward from one who hopes for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هَبْ لي قَلْباً يُدْنيهِ مِنْكَ شَوْقُهُ </a:t>
            </a:r>
            <a:endParaRPr lang="en-US" altLang="en-US" dirty="0"/>
          </a:p>
        </p:txBody>
      </p:sp>
      <p:sp>
        <p:nvSpPr>
          <p:cNvPr id="2139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provide me with a heart, the passion of which may bring it near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وَوَقَفْتُ بَيْنَ يَدَيكَ </a:t>
            </a:r>
            <a:endParaRPr lang="en-US" altLang="en-US"/>
          </a:p>
        </p:txBody>
      </p:sp>
      <p:sp>
        <p:nvSpPr>
          <p:cNvPr id="20572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am standing before You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وَلِساناً يُرْفَعُ إِلَيْكَ صِدْقُهُ</a:t>
            </a:r>
            <a:r>
              <a:rPr lang="en-US" altLang="en-US" dirty="0"/>
              <a:t> </a:t>
            </a:r>
          </a:p>
        </p:txBody>
      </p:sp>
      <p:sp>
        <p:nvSpPr>
          <p:cNvPr id="21401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with a tongue the truth of which may be submitted to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وَنَظَراً يُقَرِّبُهُ مِنْكَ حَقُّهُ</a:t>
            </a:r>
            <a:r>
              <a:rPr lang="en-US" altLang="en-US" dirty="0"/>
              <a:t> </a:t>
            </a:r>
          </a:p>
        </p:txBody>
      </p:sp>
      <p:sp>
        <p:nvSpPr>
          <p:cNvPr id="21411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with a vision the nature of which may bring it close to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إنَّ مَنْ تَعَرَّفَ بِكَ غَيْرُ مَجْهُول</a:t>
            </a:r>
            <a:r>
              <a:rPr lang="en-US" altLang="en-US" dirty="0"/>
              <a:t> </a:t>
            </a:r>
          </a:p>
        </p:txBody>
      </p:sp>
      <p:sp>
        <p:nvSpPr>
          <p:cNvPr id="21422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whoever gets acquainted with You, is not un-known;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وَمَنْ لاذَ بِكَ غَيْرُ مَخْذُول</a:t>
            </a:r>
            <a:r>
              <a:rPr lang="en-US" altLang="en-US" dirty="0"/>
              <a:t> </a:t>
            </a:r>
          </a:p>
        </p:txBody>
      </p:sp>
      <p:sp>
        <p:nvSpPr>
          <p:cNvPr id="21432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whoever takes shelter under You, is not disappointed;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وَمَنْ أَقْبَلْتَ عَلَيْهِ غَيْرُ مَمْلُول </a:t>
            </a:r>
            <a:endParaRPr lang="en-US" altLang="en-US" dirty="0"/>
          </a:p>
        </p:txBody>
      </p:sp>
      <p:sp>
        <p:nvSpPr>
          <p:cNvPr id="21442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one to whom You turn, is not a slave.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إِنَّ مَن انْتَهَجَ بِكَ لَمُسْتَنيرٌ </a:t>
            </a:r>
            <a:endParaRPr lang="en-US" altLang="en-US" dirty="0"/>
          </a:p>
        </p:txBody>
      </p:sp>
      <p:sp>
        <p:nvSpPr>
          <p:cNvPr id="21452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One who follows Your path is enlightened;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وِإِنَّ مَنِ اعْتَصَمَ بِكَ لَمُسْتَجيرٌ</a:t>
            </a:r>
            <a:r>
              <a:rPr lang="en-US" altLang="en-US" dirty="0"/>
              <a:t> </a:t>
            </a:r>
          </a:p>
        </p:txBody>
      </p:sp>
      <p:sp>
        <p:nvSpPr>
          <p:cNvPr id="21463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one who takes refuge in You, is saved.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وَقَدْ لُذْتُ بِكَ يا إِلٰهِي </a:t>
            </a:r>
            <a:endParaRPr lang="en-US" altLang="en-US" dirty="0"/>
          </a:p>
        </p:txBody>
      </p:sp>
      <p:sp>
        <p:nvSpPr>
          <p:cNvPr id="21473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have taken refuge in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فَلا تُخَيِّبْ ظَنّي مِنْ رَحْمَتِكَ </a:t>
            </a:r>
            <a:endParaRPr lang="en-US" altLang="en-US" dirty="0"/>
          </a:p>
        </p:txBody>
      </p:sp>
      <p:sp>
        <p:nvSpPr>
          <p:cNvPr id="21483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Therefore do not disappoint me of Your Mercy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تَحْجُبْني عَنْ رَأفَتِكَ</a:t>
            </a:r>
            <a:r>
              <a:rPr lang="en-US" altLang="en-US" dirty="0"/>
              <a:t> </a:t>
            </a:r>
          </a:p>
        </p:txBody>
      </p:sp>
      <p:sp>
        <p:nvSpPr>
          <p:cNvPr id="21493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do not keep me secluded from Your Kindness.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2485</TotalTime>
  <Words>2656</Words>
  <Application>Microsoft Office PowerPoint</Application>
  <PresentationFormat>Widescreen</PresentationFormat>
  <Paragraphs>296</Paragraphs>
  <Slides>144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144</vt:i4>
      </vt:variant>
    </vt:vector>
  </HeadingPairs>
  <TitlesOfParts>
    <vt:vector size="149" baseType="lpstr">
      <vt:lpstr>Abbas</vt:lpstr>
      <vt:lpstr>Arabic Typesetting</vt:lpstr>
      <vt:lpstr>Arial</vt:lpstr>
      <vt:lpstr>Calibri Light</vt:lpstr>
      <vt:lpstr>2_Default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أَللّٰهُمَّ صَلِّ عَلٰى مُحَمَّدٍ وَآلِ مُحَمَّدٍ</vt:lpstr>
      <vt:lpstr>وَاسْمَعْ دُعائي إِذا دَعَوْتُكَ </vt:lpstr>
      <vt:lpstr>وَاْسمَعْ نِدائي إِذا نادَيْتُكَ </vt:lpstr>
      <vt:lpstr>وَأَقْبِلْ عَليَّ إِذا ناجَيْتُكَ </vt:lpstr>
      <vt:lpstr>فَقَدْ هَرَبْتُ إِلَيْكَ </vt:lpstr>
      <vt:lpstr>وَوَقَفْتُ بَيْنَ يَدَيكَ </vt:lpstr>
      <vt:lpstr>مُسْتَكيناً لَكَ مُتَضرِّعاً إِلَيْكَ </vt:lpstr>
      <vt:lpstr>راجِياً لِما لَدَيْكَ ثَوابي </vt:lpstr>
      <vt:lpstr>وَتَعْلَمُ ما في نَفْسي </vt:lpstr>
      <vt:lpstr>وَتَخْبُرُ حاجَتي </vt:lpstr>
      <vt:lpstr>وَتَعْرِفُ ضَميري </vt:lpstr>
      <vt:lpstr>وَلا يَخْفى عَلَيْكَ أَمْرُ مُنْقَلَبي وَمَثْوايَ </vt:lpstr>
      <vt:lpstr>وَما اُريدُ أَنْ اُبْدِيَ بِهِ مِنْ مَنْطِقي </vt:lpstr>
      <vt:lpstr>وأَتَفَوَّهُ بِهِ مِنْ طَلِبَتي </vt:lpstr>
      <vt:lpstr>وَأَرْجُوهُ لِعاقِبَتي </vt:lpstr>
      <vt:lpstr>وَقَدْ جَرَتْ مَقاديرُكَ عَليَّ يا سَيِّدي </vt:lpstr>
      <vt:lpstr>فيما يَكُونُ مِنّي إِلى آخِرِ عُمْري </vt:lpstr>
      <vt:lpstr>مِنْ سَريرَتي وَعَلانِيَتي </vt:lpstr>
      <vt:lpstr>وَبِيَدِكَ لا بِيَدِ غَيْرِكَ زِيادَتي وَنَقْصي وَنَفْعي وَضرّي </vt:lpstr>
      <vt:lpstr>إِلٰهِي إِنْ حَرَمْتَني فَمَنْ ذَا الَّذي يَرْزُقُني </vt:lpstr>
      <vt:lpstr>وَإِنْ خَذَلْتَني فَمَنْ ذَا الَّذي يَنْصُرُني </vt:lpstr>
      <vt:lpstr>إِلٰهِي أَعُوذُ بِكَ مِنَ غَضَبِكَ وَحُلُولِ سَخَطِكَ </vt:lpstr>
      <vt:lpstr>إِلٰهِي إِنْ كُنْتُ غَيْرَ مُسْتاْهِل لِرَحْمَتِكَ </vt:lpstr>
      <vt:lpstr>فَأَنْتَ أَهْلٌ أَنْ تَجُودَ عَليَّ بِفَضْلِ سَعَتِكَ </vt:lpstr>
      <vt:lpstr>إِلٰهِي كَأَنّي بِنَفْسي واقِفَةٌ بَيْنَ يَدَيْكَ </vt:lpstr>
      <vt:lpstr>وَقَدْ أَظَلَّها حُسْنُ تَوَكُّلي عَلَيْكَ </vt:lpstr>
      <vt:lpstr>فَقُلْتَ ما أَنْتَ أَهْلُهُ </vt:lpstr>
      <vt:lpstr>وَتَغَمَّدْتَني بِعَفْوِكَ </vt:lpstr>
      <vt:lpstr>إِلٰهِي إِنْ عَفَوْتَ فَمَنْ أَوْلى مِنْكَ بِذلِكَ </vt:lpstr>
      <vt:lpstr>وَإِنْ كانَ قَدْ دَنا أَجَلي </vt:lpstr>
      <vt:lpstr>وَلَمْ يُدْنِني مِنْكَ عَمَلي </vt:lpstr>
      <vt:lpstr>فَقَدْ جَعَلْتُ الإِقْرارَ بِالذَّنْبِ إِلَيْكَ وَسيلَتي </vt:lpstr>
      <vt:lpstr>إِلٰهِي قَدْ جُرْتُ عَلى نَفْسي في النَّظَرِ لَها </vt:lpstr>
      <vt:lpstr>فَلَها الْوَيْلُ إِنْ لَمْ تَغْفِرْ لَها </vt:lpstr>
      <vt:lpstr>إِلٰهِي لَمْ يَزَلْ بِرُّكَ عَلَيَّ أَيّامَ حَياتي </vt:lpstr>
      <vt:lpstr>فَلا تَقْطَعْ بِرَّكَ عَنّي في مَماتي </vt:lpstr>
      <vt:lpstr>إِلٰهِي كَيْفَ آيَسُ مِنْ حُسْنِ نَظَرِكَ لي بَعْدَ مَماتي </vt:lpstr>
      <vt:lpstr>وَأَنْتَ لَمْ تُوَلِّني إلاّ الْجَميلَ في حَياتي </vt:lpstr>
      <vt:lpstr>إِلٰهِي تَوَلَّ مِنْ أَمْري ما أَنْتَ أَهْلُهُ </vt:lpstr>
      <vt:lpstr>وَعُدْ عَلَيَّ بِفَضْلِكَ </vt:lpstr>
      <vt:lpstr>عَلى مُذْنِب قَدْ غَمَرَهُ جَهْلُهُ </vt:lpstr>
      <vt:lpstr>إِلٰهِي قَدْ سَتَرْتَ عَلَيَّ ذُنُوباً في الدُّنْيا </vt:lpstr>
      <vt:lpstr>وَأَنَا أَحْوَجُ إِلى سَتْرِها عَلَيَّ مِنْكَ في الاُْخْرى </vt:lpstr>
      <vt:lpstr>إِذْ لَمْ تُظْهِرْهَا لِأَحَدٍ مِنْ عِبَادِكَ ٱلصَّالِحِينَ</vt:lpstr>
      <vt:lpstr>فَلاَ تَفْضَحْنِي يَوْمَ ٱلْقِيَامَةِ عَلَىٰ رُؤُوسِ ٱلْأَشْهَادِ</vt:lpstr>
      <vt:lpstr>إِلٰهِي جُودُكَ بَسَطَ أَمَلي </vt:lpstr>
      <vt:lpstr>وَعفْوُكَ أَفْضَلُ مِنْ عَمَلي </vt:lpstr>
      <vt:lpstr>إِلٰهِي فَسُرَّني بِلِقائِكَ </vt:lpstr>
      <vt:lpstr>يَوْمَ تَقْضي فيهِ بَيْنَ عِبادِكَ </vt:lpstr>
      <vt:lpstr>إِلٰهِي اعْتِذاري إِلَيْكَ اعْتِذارُ مَنْ لَمْ يَسْتَغْنِ عَنْ قَبُولِ عُذْرِهِ </vt:lpstr>
      <vt:lpstr>فَاقْبَلْ عُذْري يا أَكْرَمَ مَنِ اعْتَذَرَ إِلَيْهِ الْمُسيئُونَ </vt:lpstr>
      <vt:lpstr>إِلٰهِي لا َتَرُدَّ حاجَتي </vt:lpstr>
      <vt:lpstr>وَلا تُخَيِّبْ طَمَعي </vt:lpstr>
      <vt:lpstr>وَلا تَقْطَعْ مِنْكَ رَجائي وَأَمَلي </vt:lpstr>
      <vt:lpstr>إِلٰهِي لَوْ أَرَدْتَ هَواني لَمْ تَهْدِني </vt:lpstr>
      <vt:lpstr>وَلَوْ أَرَدْتَ فَضيحَتي لَمْ تُعافِني </vt:lpstr>
      <vt:lpstr>إِلٰهِي ما أَظُنُّكَ تَرُدُّني في حاجَة قَدْ أَفْنَيْتُ عُمْري في طَلَبَها مِنْكَ </vt:lpstr>
      <vt:lpstr>إِلٰهِي فَلَكَ الْحَمْدُ أَبَداً أَبَداً دائِماً سَرْمَداً </vt:lpstr>
      <vt:lpstr>يَزيدُ وَلا يَبيدُ </vt:lpstr>
      <vt:lpstr>كَما تُحِبُّ وَتَرْضى </vt:lpstr>
      <vt:lpstr>إِلٰهِي إِنْ أَخَذْتَني بِجُرْمي أَخَذْتُكَ بِعَفْوِكَ </vt:lpstr>
      <vt:lpstr>وَإِنْ أَخَذْتَني بِذُنُوبي أَخَذْتُكَ بِمَغْفِرَتِكَ </vt:lpstr>
      <vt:lpstr>وَإِنْ أَدْخَلْتَني النّارَ أَعْلَمْتُ أَهْلَها أَنّي اُحِبُّكَ </vt:lpstr>
      <vt:lpstr>إِلٰهِي إِنْ كانَ صَغُرَ في جَنْبِ طاعَتِكَ عَمَلي </vt:lpstr>
      <vt:lpstr>فَقَدْ كَبُرَ في جَنْبِ رَجائِكَ أَمَلي </vt:lpstr>
      <vt:lpstr>إِلٰهِي كيف أَنْقَلِبُ مِنْ عِنْدِكَ بِالَخْيبَةِ مَحْروماً </vt:lpstr>
      <vt:lpstr>وَقَدْ كانَ حُسْنُ ظَنّي بِجُودِكَ أَنْ تَقْلِبَني بِالنَّجاةِ مَرْحُوماً </vt:lpstr>
      <vt:lpstr>إِلٰهِي وَقَدْ أَفْنَيْتُ عُمْري في شِرَّةِ السَّهْوِ عَنْكَ </vt:lpstr>
      <vt:lpstr>وَأَبْلَيْتُ شَبابي في سَكْرَةِ التَّباعُدِ مِنْكَ </vt:lpstr>
      <vt:lpstr>إِلٰهِي فلَمْ أَسْتَيْقِظْ أَيّامَ اغْتِراري بِكَ </vt:lpstr>
      <vt:lpstr>وَرُكُوني إِلى سَبيلِ سَخَطِكَ </vt:lpstr>
      <vt:lpstr>إِلٰهِي وَأَنَا عَبْدُكَ وَابْنُ عَبْدِكَ قائِمٌ بَيْنَ يَدَيْكَ </vt:lpstr>
      <vt:lpstr>مُتَوَسِّلٌ بِكَرَمِكَ إِلَيْكَ </vt:lpstr>
      <vt:lpstr>إِلٰهِي أَنَا عَبْدٌ أَتَنَصَّلُ إِلَيْكَ </vt:lpstr>
      <vt:lpstr>مِمَّا كُنْتُ اُواجِهُكَ بِهِ مِنْ قِلَّةِ اسْتِحْيائي مِنْ نَظَرِكَ </vt:lpstr>
      <vt:lpstr>وَأَطْلُبُ الْعَفْوَ مِنْكَ إِذِ الْعَفْوُ نَعْتٌ لِكَرَمِكَ </vt:lpstr>
      <vt:lpstr>إِلٰهِي لَمْ يَكُنْ لي حَوْلٌ فَانْتَقِلَ بِهِ عَنْ مَعْصِيَتِكَ </vt:lpstr>
      <vt:lpstr>إِلاَّ فِي وَقْتٍ أَيْقَظْتَنِي لِمَحَبَّتِكَ</vt:lpstr>
      <vt:lpstr>وَكَما أَرَدْتَ أَنْ أَكُونَ كُنْتُ </vt:lpstr>
      <vt:lpstr>فَشَكَرْتُكَ بِـإِدْخَالِي فِي كَرَمِكَ</vt:lpstr>
      <vt:lpstr>وَلِتَطْهيرِ قَلْبي مِنْ أَوْساخِ الْغَفْلَةِ عَنْكَ </vt:lpstr>
      <vt:lpstr>إِلٰهِي اُنْظُرْ إِلَيَّ نَظَرَ مَنْ نادَيْتَهُ فَأَجابَكَ </vt:lpstr>
      <vt:lpstr>وَاْستَعْمَلتُهُ بِمَعونَتِكَ فَأَطاعَكَ </vt:lpstr>
      <vt:lpstr>يا قَريباً لا يَبْعُدُ عَنِ المُغْتَرِّ بِهِ </vt:lpstr>
      <vt:lpstr>وَيا جَواداً لايَبْخَلُ عَمَّنْ رَجا ثَوابَهُ </vt:lpstr>
      <vt:lpstr>إِلٰهِي هَبْ لي قَلْباً يُدْنيهِ مِنْكَ شَوْقُهُ </vt:lpstr>
      <vt:lpstr>وَلِساناً يُرْفَعُ إِلَيْكَ صِدْقُهُ </vt:lpstr>
      <vt:lpstr>وَنَظَراً يُقَرِّبُهُ مِنْكَ حَقُّهُ </vt:lpstr>
      <vt:lpstr>إِلٰهِي إنَّ مَنْ تَعَرَّفَ بِكَ غَيْرُ مَجْهُول </vt:lpstr>
      <vt:lpstr>وَمَنْ لاذَ بِكَ غَيْرُ مَخْذُول </vt:lpstr>
      <vt:lpstr>وَمَنْ أَقْبَلْتَ عَلَيْهِ غَيْرُ مَمْلُول </vt:lpstr>
      <vt:lpstr>إِلٰهِي إِنَّ مَن انْتَهَجَ بِكَ لَمُسْتَنيرٌ </vt:lpstr>
      <vt:lpstr>وِإِنَّ مَنِ اعْتَصَمَ بِكَ لَمُسْتَجيرٌ </vt:lpstr>
      <vt:lpstr>وَقَدْ لُذْتُ بِكَ يا إِلٰهِي </vt:lpstr>
      <vt:lpstr>فَلا تُخَيِّبْ ظَنّي مِنْ رَحْمَتِكَ </vt:lpstr>
      <vt:lpstr>وَلا تَحْجُبْني عَنْ رَأفَتِكَ </vt:lpstr>
      <vt:lpstr>إِلٰهِي أَقِمْني في أَهْلِ وِلايَتِكَ </vt:lpstr>
      <vt:lpstr>مُقامَ مَنْ رَجَا الزِّيادَةَ مِنْ مَحَبَّتِكَ </vt:lpstr>
      <vt:lpstr>إِلٰهِي وَأَلْهِمْني وَلَهاً بِذِكْرِكَ إِلى ذِكْرِكَ </vt:lpstr>
      <vt:lpstr>وَهَمَّتي في رَوْحِ نَجاحِ أَسْمائِكَ وَمَحَلِّ قُدْسِكَ </vt:lpstr>
      <vt:lpstr>إِلٰهِي بِكَ عَلَيْكَ إلاّ أَلْحَقْتَني بِمَحَلِّ أَهْلِ طاعَتِكَ </vt:lpstr>
      <vt:lpstr>وَالْمَثْوىَ الصّالِحِ مِنْ مَرْضاتِكَ </vt:lpstr>
      <vt:lpstr>فَإِنّي لا أَقْدِرُ لِنَفْسي دَفْعاً </vt:lpstr>
      <vt:lpstr>وَلا أَمْلِكُ لَها نَفْعاً </vt:lpstr>
      <vt:lpstr>إِلٰهِي أَنَا عَبْدُكَ الضَّعيفُ الْمُذْنِبُ </vt:lpstr>
      <vt:lpstr>وَمَمْلُوكُكَ الْمُنيبُ </vt:lpstr>
      <vt:lpstr>فَلا تَجْعَلْني مِمَّنْ صَرَفتَ عَنْهُ وَجْهَكَ </vt:lpstr>
      <vt:lpstr>وَحَجَبَهُ سَهْوُهُ عَنْ عَفْوِكَ </vt:lpstr>
      <vt:lpstr>إِلٰهِي هَبْ لي كَمالَ الانْقِطاعِ إِلَيْكَ </vt:lpstr>
      <vt:lpstr>وَأَنِرْ أَبْصارَ قُلُوبِنا بِضِياءِ نَظَرِها إِلَيْكَ </vt:lpstr>
      <vt:lpstr>حَتّى تَخْرِقَ أَبْصارُ الْقُلُوبِ حُجُبَ النُّورِ </vt:lpstr>
      <vt:lpstr>فَتَصِلَ إِلى مَعْدِنِ الْعَظَمَةِ </vt:lpstr>
      <vt:lpstr>وَتَصيرَ أَرْواحُنا مُعَلَّقَةً بِعِزِّ قُدْسِكَ </vt:lpstr>
      <vt:lpstr>إِلٰهِي وَاْجَعَلْني مِمَّنْ نادَيْتَهُ فَأَجابَكَ </vt:lpstr>
      <vt:lpstr>وَلاحَظْتَهُ فَصَعِقَ لِجَلالِكَ </vt:lpstr>
      <vt:lpstr>فَناجَيْتَهُ سِرّاً وَعَمِلَ لَكَ جَهْراً </vt:lpstr>
      <vt:lpstr>إِلٰهِي لَمْ أُسَلِّطْ عَلَىٰ حُسْنِ ظَنِّي قُنُوطَ ٱلأَيَاسِ</vt:lpstr>
      <vt:lpstr>وَلاَ انْقَطَعَ رَجائي مِنْ جَميلِ كَرَمِكَ </vt:lpstr>
      <vt:lpstr>إِلٰهِي إِنْ كانَتِ الْخَطايا قَدْ أَسْقَطَتْني لَدَيْكَ </vt:lpstr>
      <vt:lpstr>فَاصْفَحْ عَنّي بِحُسْنِ تَوَكُّلي عَلَيْكَ </vt:lpstr>
      <vt:lpstr>إِلٰهِي إِنْ حَطَّتْني الذُّنوبُ مِنْ مَكارِمِ لُطْفِكَ </vt:lpstr>
      <vt:lpstr>فَقَدْ نَبَّهَني الْيَقينُ إِلى كَرَمِ عَطْفِكَ </vt:lpstr>
      <vt:lpstr>إِلٰهِي إِنْ أَنَامَتْنِى الْغَفْلَةُ عَنِ الاسْتْعِدادِ لِلِقائِكَ </vt:lpstr>
      <vt:lpstr>فَقَدْ نَبَّهَني الْمَعْرِفَةُ بِكَرَمِ آلائِكَ </vt:lpstr>
      <vt:lpstr>إِلٰهِي إِنْ دَعاني إِلى النّارِ عَظيْمُ عِقابِكَ </vt:lpstr>
      <vt:lpstr>فَقَدْ دَعاني إِلَى الْجَنَّةِ جَزيلُ ثَوابِكَ </vt:lpstr>
      <vt:lpstr>إِلٰهِي فَلَكَ أَسْأَلُ وَإِلَيْكَ أَبْتَهِلُ وَأَرْغَبُ وَأَسأَلُكَ </vt:lpstr>
      <vt:lpstr>أَنْ تُصَلِّيَ عَلى مُحَمَّد وَآلِ مُحَمَّد </vt:lpstr>
      <vt:lpstr>وَأَنْ تَجْعَلَني مِمَّنْ يُديمُ ذِكَرَكَ </vt:lpstr>
      <vt:lpstr>وَلا يَنْقُضُ عَهْدَكَ </vt:lpstr>
      <vt:lpstr>وَلايَغْفُلُ عَنْ شُكْرِكَ </vt:lpstr>
      <vt:lpstr>وَلا يَسْتَخِفُّ بِأَمْرِكَ </vt:lpstr>
      <vt:lpstr>إِلٰهِي وَأَلْحِقْنِي بِنُورِ عِزِّكَ ٱلأَبْهَجِ</vt:lpstr>
      <vt:lpstr>فَأَكُونَ لَكَ عارِفاً </vt:lpstr>
      <vt:lpstr>وَعَنْ سِواكَ مُنْحَرِفاً </vt:lpstr>
      <vt:lpstr>وَمِنْكَ خائِفاً مُراقِباً </vt:lpstr>
      <vt:lpstr>يا ذَا الْجَلالِ وَالإِكْرامِ </vt:lpstr>
      <vt:lpstr>وَصَلَّى اللهُ عَلى مُحَمَّد رَسُولِهِ وَآلِهِ الطّاهِرينَ وَسَلَّمَ تَسْليماً كَثيراً </vt:lpstr>
      <vt:lpstr>أَللّٰهُمَّ صَلِّ عَلٰى مُحَمَّدٍ وَآلِ مُحَمَّدٍ</vt:lpstr>
      <vt:lpstr>حاجات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2</cp:revision>
  <dcterms:created xsi:type="dcterms:W3CDTF">2005-08-31T20:32:19Z</dcterms:created>
  <dcterms:modified xsi:type="dcterms:W3CDTF">2024-05-24T00:59:06Z</dcterms:modified>
</cp:coreProperties>
</file>