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5"/>
  </p:notesMasterIdLst>
  <p:sldIdLst>
    <p:sldId id="5444" r:id="rId2"/>
    <p:sldId id="5512" r:id="rId3"/>
    <p:sldId id="5441" r:id="rId4"/>
    <p:sldId id="5042" r:id="rId5"/>
    <p:sldId id="5442" r:id="rId6"/>
    <p:sldId id="5443" r:id="rId7"/>
    <p:sldId id="5445" r:id="rId8"/>
    <p:sldId id="5511" r:id="rId9"/>
    <p:sldId id="5446" r:id="rId10"/>
    <p:sldId id="5447" r:id="rId11"/>
    <p:sldId id="5448" r:id="rId12"/>
    <p:sldId id="5449" r:id="rId13"/>
    <p:sldId id="5450" r:id="rId14"/>
    <p:sldId id="5451" r:id="rId15"/>
    <p:sldId id="5452" r:id="rId16"/>
    <p:sldId id="5527" r:id="rId17"/>
    <p:sldId id="5528" r:id="rId18"/>
    <p:sldId id="3417" r:id="rId19"/>
    <p:sldId id="3421" r:id="rId20"/>
    <p:sldId id="3422" r:id="rId21"/>
    <p:sldId id="3423" r:id="rId22"/>
    <p:sldId id="3424" r:id="rId23"/>
    <p:sldId id="3425" r:id="rId24"/>
    <p:sldId id="3426" r:id="rId25"/>
    <p:sldId id="3427" r:id="rId26"/>
    <p:sldId id="3428" r:id="rId27"/>
    <p:sldId id="3429" r:id="rId28"/>
    <p:sldId id="3430" r:id="rId29"/>
    <p:sldId id="3431" r:id="rId30"/>
    <p:sldId id="3432" r:id="rId31"/>
    <p:sldId id="3433" r:id="rId32"/>
    <p:sldId id="3434" r:id="rId33"/>
    <p:sldId id="3435" r:id="rId34"/>
    <p:sldId id="3436" r:id="rId35"/>
    <p:sldId id="3437" r:id="rId36"/>
    <p:sldId id="3438" r:id="rId37"/>
    <p:sldId id="3439" r:id="rId38"/>
    <p:sldId id="3440" r:id="rId39"/>
    <p:sldId id="3441" r:id="rId40"/>
    <p:sldId id="3442" r:id="rId41"/>
    <p:sldId id="3443" r:id="rId42"/>
    <p:sldId id="3444" r:id="rId43"/>
    <p:sldId id="3445" r:id="rId44"/>
    <p:sldId id="3446" r:id="rId45"/>
    <p:sldId id="3447" r:id="rId46"/>
    <p:sldId id="3448" r:id="rId47"/>
    <p:sldId id="3449" r:id="rId48"/>
    <p:sldId id="3450" r:id="rId49"/>
    <p:sldId id="3451" r:id="rId50"/>
    <p:sldId id="3452" r:id="rId51"/>
    <p:sldId id="3453" r:id="rId52"/>
    <p:sldId id="3454" r:id="rId53"/>
    <p:sldId id="3455" r:id="rId54"/>
    <p:sldId id="3456" r:id="rId55"/>
    <p:sldId id="3457" r:id="rId56"/>
    <p:sldId id="3458" r:id="rId57"/>
    <p:sldId id="3459" r:id="rId58"/>
    <p:sldId id="3460" r:id="rId59"/>
    <p:sldId id="3461" r:id="rId60"/>
    <p:sldId id="3462" r:id="rId61"/>
    <p:sldId id="3463" r:id="rId62"/>
    <p:sldId id="3464" r:id="rId63"/>
    <p:sldId id="3465" r:id="rId64"/>
    <p:sldId id="3466" r:id="rId65"/>
    <p:sldId id="3467" r:id="rId66"/>
    <p:sldId id="3468" r:id="rId67"/>
    <p:sldId id="3469" r:id="rId68"/>
    <p:sldId id="3470" r:id="rId69"/>
    <p:sldId id="3471" r:id="rId70"/>
    <p:sldId id="3472" r:id="rId71"/>
    <p:sldId id="3473" r:id="rId72"/>
    <p:sldId id="3474" r:id="rId73"/>
    <p:sldId id="3475" r:id="rId74"/>
    <p:sldId id="3476" r:id="rId75"/>
    <p:sldId id="3477" r:id="rId76"/>
    <p:sldId id="3478" r:id="rId77"/>
    <p:sldId id="3479" r:id="rId78"/>
    <p:sldId id="3480" r:id="rId79"/>
    <p:sldId id="3481" r:id="rId80"/>
    <p:sldId id="3482" r:id="rId81"/>
    <p:sldId id="3483" r:id="rId82"/>
    <p:sldId id="3484" r:id="rId83"/>
    <p:sldId id="3485" r:id="rId84"/>
    <p:sldId id="3486" r:id="rId85"/>
    <p:sldId id="3487" r:id="rId86"/>
    <p:sldId id="3488" r:id="rId87"/>
    <p:sldId id="3489" r:id="rId88"/>
    <p:sldId id="3490" r:id="rId89"/>
    <p:sldId id="3491" r:id="rId90"/>
    <p:sldId id="3492" r:id="rId91"/>
    <p:sldId id="3493" r:id="rId92"/>
    <p:sldId id="3494" r:id="rId93"/>
    <p:sldId id="3495" r:id="rId94"/>
    <p:sldId id="3496" r:id="rId95"/>
    <p:sldId id="3497" r:id="rId96"/>
    <p:sldId id="3498" r:id="rId97"/>
    <p:sldId id="3499" r:id="rId98"/>
    <p:sldId id="3500" r:id="rId99"/>
    <p:sldId id="3501" r:id="rId100"/>
    <p:sldId id="3502" r:id="rId101"/>
    <p:sldId id="3503" r:id="rId102"/>
    <p:sldId id="3504" r:id="rId103"/>
    <p:sldId id="3505" r:id="rId104"/>
    <p:sldId id="3506" r:id="rId105"/>
    <p:sldId id="3507" r:id="rId106"/>
    <p:sldId id="3508" r:id="rId107"/>
    <p:sldId id="3509" r:id="rId108"/>
    <p:sldId id="3510" r:id="rId109"/>
    <p:sldId id="3511" r:id="rId110"/>
    <p:sldId id="3512" r:id="rId111"/>
    <p:sldId id="3513" r:id="rId112"/>
    <p:sldId id="3514" r:id="rId113"/>
    <p:sldId id="3515" r:id="rId114"/>
    <p:sldId id="3516" r:id="rId115"/>
    <p:sldId id="3517" r:id="rId116"/>
    <p:sldId id="3518" r:id="rId117"/>
    <p:sldId id="3519" r:id="rId118"/>
    <p:sldId id="3520" r:id="rId119"/>
    <p:sldId id="3521" r:id="rId120"/>
    <p:sldId id="3522" r:id="rId121"/>
    <p:sldId id="3523" r:id="rId122"/>
    <p:sldId id="3524" r:id="rId123"/>
    <p:sldId id="3525" r:id="rId124"/>
    <p:sldId id="3526" r:id="rId125"/>
    <p:sldId id="3527" r:id="rId126"/>
    <p:sldId id="3528" r:id="rId127"/>
    <p:sldId id="3529" r:id="rId128"/>
    <p:sldId id="3530" r:id="rId129"/>
    <p:sldId id="3531" r:id="rId130"/>
    <p:sldId id="3532" r:id="rId131"/>
    <p:sldId id="3533" r:id="rId132"/>
    <p:sldId id="3534" r:id="rId133"/>
    <p:sldId id="3535" r:id="rId134"/>
    <p:sldId id="3536" r:id="rId135"/>
    <p:sldId id="3537" r:id="rId136"/>
    <p:sldId id="3538" r:id="rId137"/>
    <p:sldId id="3539" r:id="rId138"/>
    <p:sldId id="3540" r:id="rId139"/>
    <p:sldId id="3541" r:id="rId140"/>
    <p:sldId id="3542" r:id="rId141"/>
    <p:sldId id="3543" r:id="rId142"/>
    <p:sldId id="3544" r:id="rId143"/>
    <p:sldId id="3546" r:id="rId144"/>
    <p:sldId id="3547" r:id="rId145"/>
    <p:sldId id="3548" r:id="rId146"/>
    <p:sldId id="3549" r:id="rId147"/>
    <p:sldId id="3550" r:id="rId148"/>
    <p:sldId id="3551" r:id="rId149"/>
    <p:sldId id="3552" r:id="rId150"/>
    <p:sldId id="3553" r:id="rId151"/>
    <p:sldId id="3554" r:id="rId152"/>
    <p:sldId id="3555" r:id="rId153"/>
    <p:sldId id="3556" r:id="rId154"/>
    <p:sldId id="3557" r:id="rId155"/>
    <p:sldId id="3558" r:id="rId156"/>
    <p:sldId id="3559" r:id="rId157"/>
    <p:sldId id="3560" r:id="rId158"/>
    <p:sldId id="3561" r:id="rId159"/>
    <p:sldId id="3562" r:id="rId160"/>
    <p:sldId id="3563" r:id="rId161"/>
    <p:sldId id="3564" r:id="rId162"/>
    <p:sldId id="3565" r:id="rId163"/>
    <p:sldId id="3566" r:id="rId164"/>
    <p:sldId id="3567" r:id="rId165"/>
    <p:sldId id="3568" r:id="rId166"/>
    <p:sldId id="3569" r:id="rId167"/>
    <p:sldId id="3570" r:id="rId168"/>
    <p:sldId id="3571" r:id="rId169"/>
    <p:sldId id="3572" r:id="rId170"/>
    <p:sldId id="3573" r:id="rId171"/>
    <p:sldId id="3574" r:id="rId172"/>
    <p:sldId id="3575" r:id="rId173"/>
    <p:sldId id="3576" r:id="rId174"/>
    <p:sldId id="3577" r:id="rId175"/>
    <p:sldId id="3578" r:id="rId176"/>
    <p:sldId id="3579" r:id="rId177"/>
    <p:sldId id="3580" r:id="rId178"/>
    <p:sldId id="3581" r:id="rId179"/>
    <p:sldId id="3582" r:id="rId180"/>
    <p:sldId id="3583" r:id="rId181"/>
    <p:sldId id="3584" r:id="rId182"/>
    <p:sldId id="3585" r:id="rId183"/>
    <p:sldId id="3586" r:id="rId184"/>
    <p:sldId id="3587" r:id="rId185"/>
    <p:sldId id="3588" r:id="rId186"/>
    <p:sldId id="3589" r:id="rId187"/>
    <p:sldId id="3590" r:id="rId188"/>
    <p:sldId id="3591" r:id="rId189"/>
    <p:sldId id="3592" r:id="rId190"/>
    <p:sldId id="3593" r:id="rId191"/>
    <p:sldId id="3594" r:id="rId192"/>
    <p:sldId id="3595" r:id="rId193"/>
    <p:sldId id="3596" r:id="rId194"/>
    <p:sldId id="3597" r:id="rId195"/>
    <p:sldId id="3598" r:id="rId196"/>
    <p:sldId id="3599" r:id="rId197"/>
    <p:sldId id="3600" r:id="rId198"/>
    <p:sldId id="3601" r:id="rId199"/>
    <p:sldId id="3602" r:id="rId200"/>
    <p:sldId id="3603" r:id="rId201"/>
    <p:sldId id="3604" r:id="rId202"/>
    <p:sldId id="3605" r:id="rId203"/>
    <p:sldId id="3606" r:id="rId204"/>
    <p:sldId id="3607" r:id="rId205"/>
    <p:sldId id="3608" r:id="rId206"/>
    <p:sldId id="3609" r:id="rId207"/>
    <p:sldId id="3610" r:id="rId208"/>
    <p:sldId id="3611" r:id="rId209"/>
    <p:sldId id="3612" r:id="rId210"/>
    <p:sldId id="3613" r:id="rId211"/>
    <p:sldId id="3614" r:id="rId212"/>
    <p:sldId id="3615" r:id="rId213"/>
    <p:sldId id="3616" r:id="rId214"/>
    <p:sldId id="3617" r:id="rId215"/>
    <p:sldId id="3618" r:id="rId216"/>
    <p:sldId id="3619" r:id="rId217"/>
    <p:sldId id="3620" r:id="rId218"/>
    <p:sldId id="3621" r:id="rId219"/>
    <p:sldId id="3622" r:id="rId220"/>
    <p:sldId id="3623" r:id="rId221"/>
    <p:sldId id="3624" r:id="rId222"/>
    <p:sldId id="3625" r:id="rId223"/>
    <p:sldId id="3626" r:id="rId224"/>
    <p:sldId id="3627" r:id="rId225"/>
    <p:sldId id="3628" r:id="rId226"/>
    <p:sldId id="3629" r:id="rId227"/>
    <p:sldId id="3630" r:id="rId228"/>
    <p:sldId id="3631" r:id="rId229"/>
    <p:sldId id="3632" r:id="rId230"/>
    <p:sldId id="3633" r:id="rId231"/>
    <p:sldId id="3634" r:id="rId232"/>
    <p:sldId id="3635" r:id="rId233"/>
    <p:sldId id="3636" r:id="rId234"/>
    <p:sldId id="5517" r:id="rId235"/>
    <p:sldId id="5454" r:id="rId236"/>
    <p:sldId id="5455" r:id="rId237"/>
    <p:sldId id="5457" r:id="rId238"/>
    <p:sldId id="5458" r:id="rId239"/>
    <p:sldId id="5459" r:id="rId240"/>
    <p:sldId id="5460" r:id="rId241"/>
    <p:sldId id="5462" r:id="rId242"/>
    <p:sldId id="5463" r:id="rId243"/>
    <p:sldId id="5465" r:id="rId244"/>
    <p:sldId id="5466" r:id="rId245"/>
    <p:sldId id="5467" r:id="rId246"/>
    <p:sldId id="5468" r:id="rId247"/>
    <p:sldId id="5469" r:id="rId248"/>
    <p:sldId id="5470" r:id="rId249"/>
    <p:sldId id="5471" r:id="rId250"/>
    <p:sldId id="5472" r:id="rId251"/>
    <p:sldId id="5473" r:id="rId252"/>
    <p:sldId id="5474" r:id="rId253"/>
    <p:sldId id="5475" r:id="rId254"/>
    <p:sldId id="5476" r:id="rId255"/>
    <p:sldId id="5477" r:id="rId256"/>
    <p:sldId id="5478" r:id="rId257"/>
    <p:sldId id="5479" r:id="rId258"/>
    <p:sldId id="5480" r:id="rId259"/>
    <p:sldId id="5435" r:id="rId260"/>
    <p:sldId id="5525" r:id="rId261"/>
    <p:sldId id="5526" r:id="rId262"/>
    <p:sldId id="3949" r:id="rId263"/>
    <p:sldId id="3950" r:id="rId264"/>
    <p:sldId id="3951" r:id="rId265"/>
    <p:sldId id="3952" r:id="rId266"/>
    <p:sldId id="3953" r:id="rId267"/>
    <p:sldId id="3954" r:id="rId268"/>
    <p:sldId id="3955" r:id="rId269"/>
    <p:sldId id="3956" r:id="rId270"/>
    <p:sldId id="3957" r:id="rId271"/>
    <p:sldId id="3958" r:id="rId272"/>
    <p:sldId id="3959" r:id="rId273"/>
    <p:sldId id="3960" r:id="rId274"/>
    <p:sldId id="3961" r:id="rId275"/>
    <p:sldId id="3965" r:id="rId276"/>
    <p:sldId id="3966" r:id="rId277"/>
    <p:sldId id="3967" r:id="rId278"/>
    <p:sldId id="3968" r:id="rId279"/>
    <p:sldId id="5518" r:id="rId280"/>
    <p:sldId id="5483" r:id="rId281"/>
    <p:sldId id="5484" r:id="rId282"/>
    <p:sldId id="5486" r:id="rId283"/>
    <p:sldId id="5487" r:id="rId284"/>
    <p:sldId id="5488" r:id="rId285"/>
    <p:sldId id="5489" r:id="rId286"/>
    <p:sldId id="5490" r:id="rId287"/>
    <p:sldId id="5491" r:id="rId288"/>
    <p:sldId id="5492" r:id="rId289"/>
    <p:sldId id="5493" r:id="rId290"/>
    <p:sldId id="5494" r:id="rId291"/>
    <p:sldId id="5495" r:id="rId292"/>
    <p:sldId id="5496" r:id="rId293"/>
    <p:sldId id="5497" r:id="rId294"/>
    <p:sldId id="5498" r:id="rId295"/>
    <p:sldId id="5499" r:id="rId296"/>
    <p:sldId id="5500" r:id="rId297"/>
    <p:sldId id="5501" r:id="rId298"/>
    <p:sldId id="5502" r:id="rId299"/>
    <p:sldId id="5503" r:id="rId300"/>
    <p:sldId id="5504" r:id="rId301"/>
    <p:sldId id="5507" r:id="rId302"/>
    <p:sldId id="5506" r:id="rId303"/>
    <p:sldId id="5508" r:id="rId304"/>
    <p:sldId id="5519" r:id="rId305"/>
    <p:sldId id="5514" r:id="rId306"/>
    <p:sldId id="5453" r:id="rId307"/>
    <p:sldId id="5520" r:id="rId308"/>
    <p:sldId id="5521" r:id="rId309"/>
    <p:sldId id="3894" r:id="rId310"/>
    <p:sldId id="3895" r:id="rId311"/>
    <p:sldId id="3896" r:id="rId312"/>
    <p:sldId id="3897" r:id="rId313"/>
    <p:sldId id="3898" r:id="rId314"/>
    <p:sldId id="3899" r:id="rId315"/>
    <p:sldId id="3900" r:id="rId316"/>
    <p:sldId id="3901" r:id="rId317"/>
    <p:sldId id="3902" r:id="rId318"/>
    <p:sldId id="3903" r:id="rId319"/>
    <p:sldId id="3904" r:id="rId320"/>
    <p:sldId id="3905" r:id="rId321"/>
    <p:sldId id="3906" r:id="rId322"/>
    <p:sldId id="3907" r:id="rId323"/>
    <p:sldId id="3893" r:id="rId324"/>
    <p:sldId id="5516" r:id="rId325"/>
    <p:sldId id="5509" r:id="rId326"/>
    <p:sldId id="5522" r:id="rId327"/>
    <p:sldId id="5523" r:id="rId328"/>
    <p:sldId id="3973" r:id="rId329"/>
    <p:sldId id="3974" r:id="rId330"/>
    <p:sldId id="3975" r:id="rId331"/>
    <p:sldId id="3976" r:id="rId332"/>
    <p:sldId id="3977" r:id="rId333"/>
    <p:sldId id="3978" r:id="rId334"/>
    <p:sldId id="3979" r:id="rId335"/>
    <p:sldId id="3980" r:id="rId336"/>
    <p:sldId id="3981" r:id="rId337"/>
    <p:sldId id="3982" r:id="rId338"/>
    <p:sldId id="3983" r:id="rId339"/>
    <p:sldId id="3984" r:id="rId340"/>
    <p:sldId id="3985" r:id="rId341"/>
    <p:sldId id="3986" r:id="rId342"/>
    <p:sldId id="5510" r:id="rId343"/>
    <p:sldId id="5524" r:id="rId3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ahuma Rabba Shahri Ramadhan" id="{544C18BD-F820-49DF-9A4E-E0ADA3109DAA}">
          <p14:sldIdLst>
            <p14:sldId id="5444"/>
            <p14:sldId id="5512"/>
            <p14:sldId id="5441"/>
            <p14:sldId id="5042"/>
            <p14:sldId id="5442"/>
            <p14:sldId id="5443"/>
            <p14:sldId id="5445"/>
            <p14:sldId id="5511"/>
            <p14:sldId id="5446"/>
            <p14:sldId id="5447"/>
            <p14:sldId id="5448"/>
            <p14:sldId id="5449"/>
            <p14:sldId id="5450"/>
            <p14:sldId id="5451"/>
          </p14:sldIdLst>
        </p14:section>
        <p14:section name="Dua-e-Iftitah" id="{03A3A59E-F796-45E7-BFB8-AF03129990CF}">
          <p14:sldIdLst>
            <p14:sldId id="5452"/>
            <p14:sldId id="5527"/>
            <p14:sldId id="5528"/>
            <p14:sldId id="3417"/>
            <p14:sldId id="3421"/>
            <p14:sldId id="3422"/>
            <p14:sldId id="3423"/>
            <p14:sldId id="3424"/>
            <p14:sldId id="3425"/>
            <p14:sldId id="3426"/>
            <p14:sldId id="3427"/>
            <p14:sldId id="3428"/>
            <p14:sldId id="3429"/>
            <p14:sldId id="3430"/>
            <p14:sldId id="3431"/>
            <p14:sldId id="3432"/>
            <p14:sldId id="3433"/>
            <p14:sldId id="3434"/>
            <p14:sldId id="3435"/>
            <p14:sldId id="3436"/>
            <p14:sldId id="3437"/>
            <p14:sldId id="3438"/>
            <p14:sldId id="3439"/>
            <p14:sldId id="3440"/>
            <p14:sldId id="3441"/>
            <p14:sldId id="3442"/>
            <p14:sldId id="3443"/>
            <p14:sldId id="3444"/>
            <p14:sldId id="3445"/>
            <p14:sldId id="3446"/>
            <p14:sldId id="3447"/>
            <p14:sldId id="3448"/>
            <p14:sldId id="3449"/>
            <p14:sldId id="3450"/>
            <p14:sldId id="3451"/>
            <p14:sldId id="3452"/>
            <p14:sldId id="3453"/>
            <p14:sldId id="3454"/>
            <p14:sldId id="3455"/>
            <p14:sldId id="3456"/>
            <p14:sldId id="3457"/>
            <p14:sldId id="3458"/>
            <p14:sldId id="3459"/>
            <p14:sldId id="3460"/>
            <p14:sldId id="3461"/>
            <p14:sldId id="3462"/>
            <p14:sldId id="3463"/>
            <p14:sldId id="3464"/>
            <p14:sldId id="3465"/>
            <p14:sldId id="3466"/>
            <p14:sldId id="3467"/>
            <p14:sldId id="3468"/>
            <p14:sldId id="3469"/>
            <p14:sldId id="3470"/>
            <p14:sldId id="3471"/>
            <p14:sldId id="3472"/>
            <p14:sldId id="3473"/>
            <p14:sldId id="3474"/>
            <p14:sldId id="3475"/>
            <p14:sldId id="3476"/>
            <p14:sldId id="3477"/>
            <p14:sldId id="3478"/>
            <p14:sldId id="3479"/>
            <p14:sldId id="3480"/>
            <p14:sldId id="3481"/>
            <p14:sldId id="3482"/>
            <p14:sldId id="3483"/>
            <p14:sldId id="3484"/>
            <p14:sldId id="3485"/>
            <p14:sldId id="3486"/>
            <p14:sldId id="3487"/>
            <p14:sldId id="3488"/>
            <p14:sldId id="3489"/>
            <p14:sldId id="3490"/>
            <p14:sldId id="3491"/>
            <p14:sldId id="3492"/>
            <p14:sldId id="3493"/>
            <p14:sldId id="3494"/>
            <p14:sldId id="3495"/>
            <p14:sldId id="3496"/>
            <p14:sldId id="3497"/>
            <p14:sldId id="3498"/>
            <p14:sldId id="3499"/>
            <p14:sldId id="3500"/>
            <p14:sldId id="3501"/>
            <p14:sldId id="3502"/>
            <p14:sldId id="3503"/>
            <p14:sldId id="3504"/>
            <p14:sldId id="3505"/>
            <p14:sldId id="3506"/>
            <p14:sldId id="3507"/>
            <p14:sldId id="3508"/>
            <p14:sldId id="3509"/>
            <p14:sldId id="3510"/>
            <p14:sldId id="3511"/>
            <p14:sldId id="3512"/>
            <p14:sldId id="3513"/>
            <p14:sldId id="3514"/>
            <p14:sldId id="3515"/>
            <p14:sldId id="3516"/>
            <p14:sldId id="3517"/>
            <p14:sldId id="3518"/>
            <p14:sldId id="3519"/>
            <p14:sldId id="3520"/>
            <p14:sldId id="3521"/>
            <p14:sldId id="3522"/>
            <p14:sldId id="3523"/>
            <p14:sldId id="3524"/>
            <p14:sldId id="3525"/>
            <p14:sldId id="3526"/>
            <p14:sldId id="3527"/>
            <p14:sldId id="3528"/>
            <p14:sldId id="3529"/>
            <p14:sldId id="3530"/>
            <p14:sldId id="3531"/>
            <p14:sldId id="3532"/>
            <p14:sldId id="3533"/>
            <p14:sldId id="3534"/>
            <p14:sldId id="3535"/>
            <p14:sldId id="3536"/>
            <p14:sldId id="3537"/>
            <p14:sldId id="3538"/>
            <p14:sldId id="3539"/>
            <p14:sldId id="3540"/>
            <p14:sldId id="3541"/>
            <p14:sldId id="3542"/>
            <p14:sldId id="3543"/>
            <p14:sldId id="3544"/>
            <p14:sldId id="3546"/>
            <p14:sldId id="3547"/>
            <p14:sldId id="3548"/>
            <p14:sldId id="3549"/>
            <p14:sldId id="3550"/>
            <p14:sldId id="3551"/>
            <p14:sldId id="3552"/>
            <p14:sldId id="3553"/>
            <p14:sldId id="3554"/>
            <p14:sldId id="3555"/>
            <p14:sldId id="3556"/>
            <p14:sldId id="3557"/>
            <p14:sldId id="3558"/>
            <p14:sldId id="3559"/>
            <p14:sldId id="3560"/>
            <p14:sldId id="3561"/>
            <p14:sldId id="3562"/>
            <p14:sldId id="3563"/>
            <p14:sldId id="3564"/>
            <p14:sldId id="3565"/>
            <p14:sldId id="3566"/>
            <p14:sldId id="3567"/>
            <p14:sldId id="3568"/>
            <p14:sldId id="3569"/>
            <p14:sldId id="3570"/>
            <p14:sldId id="3571"/>
            <p14:sldId id="3572"/>
            <p14:sldId id="3573"/>
            <p14:sldId id="3574"/>
            <p14:sldId id="3575"/>
            <p14:sldId id="3576"/>
            <p14:sldId id="3577"/>
            <p14:sldId id="3578"/>
            <p14:sldId id="3579"/>
            <p14:sldId id="3580"/>
            <p14:sldId id="3581"/>
            <p14:sldId id="3582"/>
            <p14:sldId id="3583"/>
            <p14:sldId id="3584"/>
            <p14:sldId id="3585"/>
            <p14:sldId id="3586"/>
            <p14:sldId id="3587"/>
            <p14:sldId id="3588"/>
            <p14:sldId id="3589"/>
            <p14:sldId id="3590"/>
            <p14:sldId id="3591"/>
            <p14:sldId id="3592"/>
            <p14:sldId id="3593"/>
            <p14:sldId id="3594"/>
            <p14:sldId id="3595"/>
            <p14:sldId id="3596"/>
            <p14:sldId id="3597"/>
            <p14:sldId id="3598"/>
            <p14:sldId id="3599"/>
            <p14:sldId id="3600"/>
            <p14:sldId id="3601"/>
            <p14:sldId id="3602"/>
            <p14:sldId id="3603"/>
            <p14:sldId id="3604"/>
            <p14:sldId id="3605"/>
            <p14:sldId id="3606"/>
            <p14:sldId id="3607"/>
            <p14:sldId id="3608"/>
            <p14:sldId id="3609"/>
            <p14:sldId id="3610"/>
            <p14:sldId id="3611"/>
            <p14:sldId id="3612"/>
            <p14:sldId id="3613"/>
            <p14:sldId id="3614"/>
            <p14:sldId id="3615"/>
            <p14:sldId id="3616"/>
            <p14:sldId id="3617"/>
            <p14:sldId id="3618"/>
            <p14:sldId id="3619"/>
            <p14:sldId id="3620"/>
            <p14:sldId id="3621"/>
            <p14:sldId id="3622"/>
            <p14:sldId id="3623"/>
            <p14:sldId id="3624"/>
            <p14:sldId id="3625"/>
            <p14:sldId id="3626"/>
            <p14:sldId id="3627"/>
            <p14:sldId id="3628"/>
            <p14:sldId id="3629"/>
            <p14:sldId id="3630"/>
            <p14:sldId id="3631"/>
            <p14:sldId id="3632"/>
            <p14:sldId id="3633"/>
            <p14:sldId id="3634"/>
            <p14:sldId id="3635"/>
            <p14:sldId id="3636"/>
            <p14:sldId id="5517"/>
          </p14:sldIdLst>
        </p14:section>
        <p14:section name="Allahuma birahmatika fissaliheen" id="{179CE5BA-163E-4067-89DB-81D01866F541}">
          <p14:sldIdLst>
            <p14:sldId id="5454"/>
            <p14:sldId id="5455"/>
            <p14:sldId id="5457"/>
            <p14:sldId id="5458"/>
            <p14:sldId id="5459"/>
            <p14:sldId id="5460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</p14:sldIdLst>
        </p14:section>
        <p14:section name="Allahumma inni asaluka" id="{7CF88604-D988-41EE-9EFA-172E7B42A998}">
          <p14:sldIdLst>
            <p14:sldId id="5435"/>
            <p14:sldId id="5525"/>
            <p14:sldId id="5526"/>
            <p14:sldId id="3949"/>
            <p14:sldId id="3950"/>
            <p14:sldId id="3951"/>
            <p14:sldId id="3952"/>
            <p14:sldId id="3953"/>
            <p14:sldId id="3954"/>
            <p14:sldId id="3955"/>
            <p14:sldId id="3956"/>
            <p14:sldId id="3957"/>
            <p14:sldId id="3958"/>
            <p14:sldId id="3959"/>
            <p14:sldId id="3960"/>
            <p14:sldId id="3961"/>
            <p14:sldId id="3965"/>
            <p14:sldId id="3966"/>
            <p14:sldId id="3967"/>
            <p14:sldId id="3968"/>
            <p14:sldId id="5518"/>
          </p14:sldIdLst>
        </p14:section>
        <p14:section name="Allahumma irzuqni hajja baytika alharam" id="{A89F10EC-12CF-403C-964F-553F1544C482}">
          <p14:sldIdLst>
            <p14:sldId id="5483"/>
            <p14:sldId id="5484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7"/>
            <p14:sldId id="5506"/>
            <p14:sldId id="5508"/>
          </p14:sldIdLst>
        </p14:section>
        <p14:section name="Maghrib" id="{57E45AF6-BAC8-4B49-9CAC-1A4DD3E43585}">
          <p14:sldIdLst>
            <p14:sldId id="5519"/>
            <p14:sldId id="5514"/>
          </p14:sldIdLst>
        </p14:section>
        <p14:section name="Ya Aliyu Ya Azim" id="{CFFC9645-6C3A-4324-B9E3-7E2DCCF7B070}">
          <p14:sldIdLst>
            <p14:sldId id="5453"/>
            <p14:sldId id="5520"/>
            <p14:sldId id="5521"/>
            <p14:sldId id="3894"/>
            <p14:sldId id="3895"/>
            <p14:sldId id="3896"/>
            <p14:sldId id="3897"/>
            <p14:sldId id="3898"/>
            <p14:sldId id="3899"/>
            <p14:sldId id="3900"/>
            <p14:sldId id="3901"/>
            <p14:sldId id="3902"/>
            <p14:sldId id="3903"/>
            <p14:sldId id="3904"/>
            <p14:sldId id="3905"/>
            <p14:sldId id="3906"/>
            <p14:sldId id="3907"/>
            <p14:sldId id="3893"/>
          </p14:sldIdLst>
        </p14:section>
        <p14:section name="Isha" id="{91CD5D5A-DCF5-4DCE-B4B5-0A754F18A44E}">
          <p14:sldIdLst>
            <p14:sldId id="5516"/>
          </p14:sldIdLst>
        </p14:section>
        <p14:section name="Allahumma Adkhil `ala Ahlil-Quburis-Suroor" id="{E6E84FC4-2710-4FD0-B9FF-7FF672F937EE}">
          <p14:sldIdLst>
            <p14:sldId id="5509"/>
            <p14:sldId id="5522"/>
            <p14:sldId id="5523"/>
            <p14:sldId id="3973"/>
            <p14:sldId id="3974"/>
            <p14:sldId id="3975"/>
            <p14:sldId id="3976"/>
            <p14:sldId id="3977"/>
            <p14:sldId id="3978"/>
            <p14:sldId id="3979"/>
            <p14:sldId id="3980"/>
            <p14:sldId id="3981"/>
            <p14:sldId id="3982"/>
            <p14:sldId id="3983"/>
            <p14:sldId id="3984"/>
            <p14:sldId id="3985"/>
            <p14:sldId id="3986"/>
            <p14:sldId id="5510"/>
            <p14:sldId id="5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46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notesMaster" Target="notesMasters/notesMaster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570189" y="2492896"/>
            <a:ext cx="751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</a:t>
            </a:r>
            <a:r>
              <a:rPr kumimoji="0" lang="en-CA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Aamaal</a:t>
            </a:r>
            <a:r>
              <a:rPr kumimoji="0" lang="en-CA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Ramadhan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4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فِي عَامِي هٰذَا وَفِي كُلِّ عَامٍ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this year and every year,</a:t>
            </a:r>
          </a:p>
        </p:txBody>
      </p:sp>
    </p:spTree>
    <p:extLst>
      <p:ext uri="{BB962C8B-B14F-4D97-AF65-F5344CB8AC3E}">
        <p14:creationId xmlns:p14="http://schemas.microsoft.com/office/powerpoint/2010/main" val="14536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وَعَظِيمَةٍ مَخُوفَةٍ قَدْ كَفَانِي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many a terrible dangers had He turned off,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وَبَهْجَةٍ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مُونِقَةٍ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قَدْ أَرَانِي؟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many a blossoming joys had He made available for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فَأُثْنِي عَلَيْهِ حَامِداً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Therefore, I sing His praises and recite His glorifications.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وَأَذْكُرُهُ مُسَبِّحاً.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mention Him with exaltation.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لا يُهْتَكُ حِجَابُهُ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Whose screen cannot be penetrated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يُغْلَقُ بَابُهُ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door is not blocked;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يُرَدُّ سَائِلُهُ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beseecher is not rejected;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يُخَيَّبُ [يَخِيبُ‏] آمِلُهُ.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one who hopes Him is not disappointed.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يُؤْمِنُ الْخَائِفِينَ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secures the frightened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وَيُنَجِّي [يُنْجِي‏] الصَّالِحِينَ [الصَّادِقِينَ‏]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comes to the help of the upright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وَاغْفِرْ لِي تِلْكَ الذُّنُوبَ الْعِظَامَ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forgive my serious sins,</a:t>
            </a:r>
          </a:p>
        </p:txBody>
      </p:sp>
    </p:spTree>
    <p:extLst>
      <p:ext uri="{BB962C8B-B14F-4D97-AF65-F5344CB8AC3E}">
        <p14:creationId xmlns:p14="http://schemas.microsoft.com/office/powerpoint/2010/main" val="9903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وَيَرْفَعُ الْمُسْتَضْعَفِينَ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promotes the cause of the weak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وَيَضَعُ الْمُسْتَكْبِرِينَ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annihilates the autocrats,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وَيُهْلِكُ مُلُوكاً وَيَسْتَخْلِفُ آخَرِينَ؛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destroys rulers and appoints others instead.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وَالْحَمْدُ لِلّهِ قَاصِمِ الْجَبَّارِينَ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; the Eradicator of the tyrants,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مُبِيرِ الظَّالِمِينَ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Terminator of the unjust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مُدْرِكِ الْهَارِبِينَ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Catcher of the fugitives,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نَكَالِ الظَّالِمِينَ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Punisher of the unjust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صَرِيخِ الْمُسْتَصْرِخِينَ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aide of the seekers of aid,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مَوْضِعِ حَاجَاتِ الطَّالِبِينَ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Settler of the needs of the beseechers,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مُعْتَمَدِ الْمُؤْمِنِينَ.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support of the faithful believers.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فَإِنّهُ لا يَغْفِرُهَا غَيْرُكَ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none can forgive them save You,</a:t>
            </a:r>
          </a:p>
        </p:txBody>
      </p:sp>
    </p:spTree>
    <p:extLst>
      <p:ext uri="{BB962C8B-B14F-4D97-AF65-F5344CB8AC3E}">
        <p14:creationId xmlns:p14="http://schemas.microsoft.com/office/powerpoint/2010/main" val="21888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مِنْ خَشْيَتِهِ تَرْعَدُ السَّمَاءُ وَسُكَّانُهَا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! In His awe-inspiring fear the heavens and its dwellers tremble and shiver,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وَتَرْجُفُ الأَرْضُ وَعُمَّارُهَا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earth and its inhabitants shake and quiver,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وَتَمُوجُ الْبِحَارُ وَمَنْ يَسْبَحُ فِي غَمَرَاتِهَا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oceans and all that which float and swim in their waters flow together in excitement and tumult.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هَدَانَا لِهٰذَا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كُنَّا لِنَهْتَدِيَ لَوْلا أَنْ هَدَانَا اللّهُ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guided us to this. We could not truly have been led aright if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had not guided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يَخْلُقُ وَلَمْ يُخْلَقْ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creates but He is not created;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وَيَرْزُقُ وَلا يُرْزَقُ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gives subsistence but He needs no provisions;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وَيُطْعِمُ وَلا يُطْعَمُ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gives food to eat but He takes no nourishment,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وَيُمِيتُ الْأَحْيَاءَ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makes the living dead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وَيُحْيِي الْمَوْتَى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brings the dead to life,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حَيٌّ لا يَمُوتُ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He is the </a:t>
            </a:r>
            <a:r>
              <a:rPr lang="en-US" kern="1200" dirty="0" err="1">
                <a:ea typeface="MS Mincho" pitchFamily="49" charset="-128"/>
              </a:rPr>
              <a:t>Everliving</a:t>
            </a:r>
            <a:r>
              <a:rPr lang="en-US" kern="1200" dirty="0">
                <a:ea typeface="MS Mincho" pitchFamily="49" charset="-128"/>
              </a:rPr>
              <a:t>, there is no death for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رَحْمَانُ </a:t>
            </a:r>
            <a:r>
              <a:rPr lang="ar-SA" sz="8000" kern="120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عَلّامُ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090B90-28B9-885A-9FB4-D9589A474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Merciful, O All-Knowing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99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بِيَدِهِ الْخَيْرُ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His hands is all the good,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عَلٰى كُلِّ شَيْءٍ قَدِيرٌ.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is able to do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عَبْدِكَ وَرَسُولِكَ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 do) send blessings on Muhammad, Your servant and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وَأَمِينِكَ وَصَفِيِّكَ وَحَبِيبِكَ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confidant, friend, and beloved intimate,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وَخِيَرَتِكَ [خَلِيلِكَ‏] مِنْ خَلْقِكَ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choicest of Your created beings,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وَحَافِظِ سِرِّكَ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bearer of Your sacraments,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وَمُبَلِّغِ رِسَالاتِكَ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quotient of Your Messengers,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أَفْضَلَ وَأَحْسَنَ وَأَجْمَلَ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With the most superior, the most exquisite, the most handsome,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وَأَكْمَلَ وَأَزْكَى وَأَنْمَى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most perfect, the most upright, the most prospering,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وَأَطْيَبَ وَأَطْهَرَ وَأَسْنَى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most pleasant, the most thoroughly purified, the most sublime;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274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وَأَكْثَرَ [أَكْبَرَ] مَا صَلَّيْتَ وَبَارَكْتَ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most and the best blessings, advantages,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وَتَرَحَّمْتَ وَتَحَنَّنْتَ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mercies, affections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وَسَلَّمْتَ عَلٰى أَحَدٍ مِنْ عِبَادِكَ [خَلْقِكَ‏] وَأَنْبِيَائِكَ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salutations that You have ever made available to anyone of Your servants and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وَرُسُلِكَ وَصِفْوَتِكَ وَأَهْلِ الْكَرَامَةِ عَلَيْكَ مِنْ خَلْقِكَ.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2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Messengers and choicest people and those honored by You from among Your created beings.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وَصَلِّ عَلٰى عَلِيٍّ أَمِيرِ الْمُؤْمِنِينَ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 do) send blessings on `Ali, the Commander of the Believers,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وَوَصِيِّ رَسُولِ رَبِّ الْعَالَمِينَ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successor of the Messenger of the Lord of the worlds: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عَبْدِكَ وَوَلِيِّكَ وَأَخِي رَسُولِكَ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Your servant, Your beloved representative, and the brother of Your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وَحُجَّتِكَ عَلٰى خَلْقِكَ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decisive argument over the mankind,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وَآيَتِكَ الْكُبْرٰى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most important sign,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وَالنَّبَأَ الْعَظِيمِ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great news (from 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91330" y="2492896"/>
            <a:ext cx="2872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الأفتتاح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‎‎‎ ‎‎‎‎‎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3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وَصَلِّ عَلَى الصِّدِّيقَةِ الطَّاهِرَةِ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 do) send blessings on the truthful, pure Lady,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فَاطِمَةَ [الزَّهْرَاءِ] سَيِّدَةِ نِسَاءِ الْعَالَمِينَ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Fatimah: the Doyenne of the women of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وَصَلِّ عَلٰى سِبْطَيِ الرَّحْمَةِ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 do) send blessings on the sons of ‘the mercy to the worlds’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وَإِمَامَيِ الْهُدَى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two leaders of true guidance,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ٱلْحَسَنِ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وَٱلْحُسَيْنِ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Al-</a:t>
            </a:r>
            <a:r>
              <a:rPr lang="en-US" kern="1200" dirty="0" err="1">
                <a:ea typeface="MS Mincho" pitchFamily="49" charset="-128"/>
              </a:rPr>
              <a:t>Hasan</a:t>
            </a:r>
            <a:r>
              <a:rPr lang="en-US" kern="1200" dirty="0">
                <a:ea typeface="MS Mincho" pitchFamily="49" charset="-128"/>
              </a:rPr>
              <a:t> and al-</a:t>
            </a:r>
            <a:r>
              <a:rPr lang="en-US" kern="1200" dirty="0" err="1">
                <a:ea typeface="MS Mincho" pitchFamily="49" charset="-128"/>
              </a:rPr>
              <a:t>Husayn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سَيِّدَيْ شَبَابِ أَهْلِ الْجَنَّةِ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two Chiefs of the dwellers of Paradise.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وَصَلِّ عَلٰى أَئِمَّةِ الْمُسْلِمِينَ: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 do) send blessings on the leaders of the Muslims,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عَلِيِّ بْنِ الْحُسَيْنِ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`Ali bin al-</a:t>
            </a:r>
            <a:r>
              <a:rPr lang="en-US" kern="1200" dirty="0" err="1">
                <a:ea typeface="MS Mincho" pitchFamily="49" charset="-128"/>
              </a:rPr>
              <a:t>Husayn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وَمُحَمَّدِ بْنِ عَلِيٍّ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Muhammad bin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وَجَعْفَرِ بْنِ مُحَمَّدٍ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 err="1">
                <a:ea typeface="MS Mincho" pitchFamily="49" charset="-128"/>
              </a:rPr>
              <a:t>Ja`far</a:t>
            </a:r>
            <a:r>
              <a:rPr lang="en-US" kern="1200" dirty="0">
                <a:ea typeface="MS Mincho" pitchFamily="49" charset="-128"/>
              </a:rPr>
              <a:t> bin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8767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وَمُوسَى بْنِ جَعْفَرٍ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Musa bin </a:t>
            </a:r>
            <a:r>
              <a:rPr lang="en-US" kern="1200" dirty="0" err="1">
                <a:ea typeface="MS Mincho" pitchFamily="49" charset="-128"/>
              </a:rPr>
              <a:t>Ja`far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وَعَلِيِّ بْنِ مُوسٰى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`Ali bin Musa,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وَمُحَمَّدِ بْنِ عَلِيٍّ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Muhammad bin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وَعَلِيِّ بْنِ مُحَمَّدٍ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`Ali bin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وَالْحَسَنِ بْنِ عَلِيٍّ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Al-</a:t>
            </a:r>
            <a:r>
              <a:rPr lang="en-US" kern="1200" dirty="0" err="1">
                <a:ea typeface="MS Mincho" pitchFamily="49" charset="-128"/>
              </a:rPr>
              <a:t>Hasan</a:t>
            </a:r>
            <a:r>
              <a:rPr lang="en-US" kern="1200" dirty="0">
                <a:ea typeface="MS Mincho" pitchFamily="49" charset="-128"/>
              </a:rPr>
              <a:t> bin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وَالْخَلَفِ الْهَادِي الْمَهْدِيِّ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successor, the guide, and the rightly guided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حُجَجِكَ عَلٰى عِبَادِكَ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(Those Imams are) Your decisive arguments over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وَأُمَنَائِكَ فِي بِلادِكَ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Your trustworthy confidants in Your lands—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صَلاةً كَثِيرَةً دَائِمَةً.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Blessings that are numerous and non-stop.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وَصَلِّ عَلٰى وَليِّ أَمْرِكَ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 do) send blessings on the custodian of Your commandments,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3535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الْقَائِمِ الْمُؤَمَّلِ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vigilant guardian, the reliable patron,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وَالْعَدْلِ الْمُنْتَظَرِ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awaited justice.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وَحُفَّهُ [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وَٱحْفُفْهُ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‏] بِمَلائِكَتِكَ الْمُقَرَّبِينَ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(please) surround him with Your favorite Angels,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وَأَيِّدْهُ بِرُوحِ الْقُدُسِ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assist him with the Holy Spirit.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يَارَبَّ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الْعَالَمِينَ.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اجْعَلْهُ الدَّاعِيَ إِلٰى كِتَابِكَ وَالْقَائِمَ بِدِينِكَ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(please) choose him to be the caller to Your Book and the for establisher of Your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ٱسْتَخْلِفْهُ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فِي الْأَرْضِ كَمَا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ٱسْتَخْلَفْتَ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الَّذِينَ مِنْ قَبْلِهِ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him succeed in the earth as You caused those who were before him to succeed,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مَكِّنْ لَهُ دِينَهُ الَّذِي ارْتَضَيْتَهُ لَهُ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establish for him his faith which You have approved for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أَبْدِلْهُ مِنْ بَعْدِ خَوْفِهِ أَمْناً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him in exchange safety after the fear.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يَعْبُدُكَ لا يُشْرِكُ بِكَ شَيْئاً.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He serves You. He ascribes nothing as partner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أَفْتَتِحُ الثَّنَاءَ بِحَمْدِكَ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I begin the glorification of You with praising You: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أَعِزَّهُ وَأَعْزِزْ بِهِ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 (please) give him power and authority, and through him strengthen the people,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وَانْصُرْهُ وَانْتَصِرْ بِهِ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him the necessary assistance, and through him support the people,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وَانْصُرْهُ نَصْراً عَزِيزاً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help him with a mighty help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وَافْتَحْ لَهُ فَتْحاً يَسِيراً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him prevail over all with easiness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 لَهُ مِنْ لَدُنْكَ سُلْطَاناً نَصِيراً.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2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delegate him Your controlling authority.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أَظْهِرْ بِهِ دِينَكَ وَسُنَّةَ نَبِيِّكَ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(please) give currency to Your religion and to Your Prophet’s traditions through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حَتّٰى لا يَسْتَخْفِـيَ بِشَيْءٍ مِنَ الْحَقِّ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مَخَافَةَ أَحَدٍ مِنَ الْخَلْقِ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that nothing which is just and genuine is kept concealed from anyone of the human beings.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إِنَّا نَرْغَبُ إِلَيْكَ فِي دَوْلَةٍ كَرِيمَةٍ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we ardently desire that You confer upon us a respectful government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تُعِزُّ بِهَا الْإِسْلامَ وَأَهْلَهُ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Through which You may reactivate Islam and stimulate its followers,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وَتُذِلُّ بِهَا النِّفَاقَ وَأَهْلَهُ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humble and humiliate the imposters and their double-dealing shams,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وَأَنْتَ مُسَدِّدٌ لِلصَّوَابِ بِمَنِّكَ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always guide us to the right out of Your favoring upon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وَتَجْعَلُنَا فِيهَا مِنَ الدُّعَاةِ إِلٰى طَاعَتِكَ</a:t>
            </a:r>
            <a:b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وَالْقَادَةِ إِلٰى سَبِيلِكَ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include us among those who invite people to the obedience to You and lead them to Your approved path,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وَتَرْزُقُنَا بِهَا كَرَامَةَ الدُّنْيَا وَالْآخِرَةِ.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us the good of this world and the world to  come.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مَا عَرَّفْتَنَا مِنَ الْحَقِّ فَحَمِّلْنَاهُ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let us bear out and hold up that which You make known to us as the truth,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قَصُرْنَا عَنْهُ فَبَلِّغْنَاهُ.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let us be fully aware of that which we fall short of doing.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الْمُمْ بِه شَعَثَنَا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through him, set in order our disorder;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وَاشْعَبْ بِهِ صَدْعَنَا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gather and unite our flock;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وَارْتُقْ بِهِ فَتْقَنَا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stitch together our ripped open separation;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وَكَثِّرْ بِهِ قِلَّتَنَا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turn our want and poverty into enough,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وَأَعْزِزْ [اَعِزَّ] بِهِ ذِلَّتَنَا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lift us up from our degradation;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وَأَغْنِ بِهِ عَائِلَنَا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free us from our misery,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096241" y="2492896"/>
            <a:ext cx="4463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للّهُمّ رَبّ شَهْرِ رَمَضَانَ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وَأَيْقَنْتُ أَنَّكَ أَنْتَ أَرْحَمُ الرَّاحِمِينَ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فِي مَوْضِعِ الْعَفْوِ وَالرَّحْمَةِ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am certain that You are the most Merciful of all those who show mercy in situations of pardon and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وَاقْضِ بِهِ عَنْ مُغْرَمِنَا [مَغْرَمِنَا]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pull us out from our debts,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وَاجْبُرْ بِهِ فَقْرَنَا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Set up our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وَسُدَّ بِهِ خَلَّتَنَا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fill the gap created by confusion among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وَيَسِّرْ بِهِ عُسْرَنَا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let our difficulties be easy to deal with;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وَبَيِّضْ بِهِ وُجُوهَنَا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refine our substance and style,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وَفُكَّ بِهِ أَسْرَنَا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untie our ropes and straps;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وَأَنْجِحْ بِهِ طَلِبَتَنَا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let our efforts succeed well and secure success;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وَأَنْجِزْ بِهِ مَوَاعِيدَنَا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CA" dirty="0"/>
              <a:t>make us fulfil our promises;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وَاسْتَجِبْ بِهِ دَعْوَتَنَا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answer to our prayers;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وَأَعْطِنَا بِهِ سُؤْلَنَا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listen to our requests;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وَأَشَدُّ الْمُعَاقِبِينَ فِي مَوْضِعِ النَّكَالِ وَالنِّقِمَةِ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You are the very exacting in situations of giving exemplary punishment and chastisement (to the wrongdoers),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وَبَلِّغْنَا بِهِ مِنَ الدُّنْيَا وَالْآخِرَةِ آمَالَنَا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cause us to obtain the good of this world and the Hereafter;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وَأَعْطِنَا بِهِ فَوْقَ رَغْبَتِنَا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us much and more than our expectations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يَا خَيْرَ الْمَسْؤُولِينَ وَأَوْسَعَ الْمُعْطِينَ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Best of givers and </a:t>
            </a:r>
            <a:r>
              <a:rPr lang="en-US" dirty="0" err="1"/>
              <a:t>bestowers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 err="1"/>
              <a:t>ٱشْفِ</a:t>
            </a:r>
            <a:r>
              <a:rPr lang="ar-SA" dirty="0"/>
              <a:t> بِهِ صُدُورَنَا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cleanse our hearts,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وَأَذْهِبْ بِهِ غَيْظَ قُلُوبِنَا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unburden our emotions from hate and anger,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وَاهْدِنَا بِهِ لِمَا اخْتُلِفَ فِيهِ مِنَ الْحَقِّ بِـإِذْنِكَ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the event of dispute in the matter of truth show us the right path,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إِنَّكَ تَهْدِي مَنْ تَشَاءُ إِلٰى صِرَاطٍ مُسْتَقِيمٍ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 You guides whosoever You wills to the Right Path.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وَانْصُرْنَا بِهِ عَلٰى عَدُوِّكَ وَعَدُوِّنَا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Let us, through him, get the better of Your enemies and our opponents,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إِلهَ الْحَقِّ [الْخَلْقِ‏] آمِينَ.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true God: Be it so!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اَللّٰهُمَّ إِنَّا نَشْكُو إِلَيْكَ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we complain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وَأَعْظَمُ الْمُتَجَبِّرِينَ فِي مَوْضِعِ الْكِبْرِيَاءِ وَالْعَظَمَةِ.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are the greatest Omnipotent in the domain of absolute power and might.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فَقْدَ نَبِيِّنَا صَلَوَاتُكَ عَلَيْهِ وَآلِهِ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About the departure of our Prophet —Your blessings be on him and on his Household—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وَغَيْبَةَ وَلِيِّنَا [</a:t>
            </a:r>
            <a:r>
              <a:rPr lang="ar-SA" dirty="0" err="1"/>
              <a:t>اِمَامِنَا</a:t>
            </a:r>
            <a:r>
              <a:rPr lang="ar-SA" dirty="0"/>
              <a:t>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the absence of our leader,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وَكَثْرَةَ عَدُوِّنَا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the big numbers of our enemies,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وَقِلَّةَ عَدَدِنَا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our few number,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وَشِدَّةَ الْفِتَنِ 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widespread disorder,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وَتَظَاهُرَ الزَّمَانِ عَلَيْنَا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vicissitudes of time against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فَصَلِّ عَلٰى مُحَمَّدٍ </a:t>
            </a:r>
            <a:r>
              <a:rPr lang="ar-SA" dirty="0" err="1"/>
              <a:t>وَآلِهِ</a:t>
            </a:r>
            <a:r>
              <a:rPr lang="ar-SA" dirty="0"/>
              <a:t> [آلِ مُحَمَّدٍ]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 do) send blessings on Muhammad and on his Household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وَأَعِنَّا عَلٰى ذٰلِكَ بِفَتْحٍ مِنْكَ تُعَجِّلُهُ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help us overcome all that through victory from You that You expedite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وَبِضُرٍّ تَكْشِفُهُ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relieving us from our injuries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وَنَصْرٍ تُعِزُّهُ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Your help that You confirm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أَذِنْتَ لِي فِي دُعَائِكَ وَمَسْأَلَتِكَ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You have permitted me to pray and beseech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وَسُلْطَانِ حَقٍّ تُظْهِرُهُ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bringing in the rule of justice and fair play,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وَرَحْمَةٍ مِنْكَ تُجَلِّلُنَاهَا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mercy that You expand over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وَعَافِيَةٍ مِنْكَ تُلْبِسُنَاهَا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good health that You cover us with,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بِرَحْمَتِكَ يَا أَرْحَمَ الرَّاحِمِينَ.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Out of Your mercy, O the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69733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78948" y="2492896"/>
            <a:ext cx="6697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بِرَحْمَتِكَ فِي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ٱلصَّالِحِينَ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فَأَدْخِلْنَا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1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8357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بِرَحْمَتِكَ فِي </a:t>
            </a:r>
            <a:r>
              <a:rPr lang="ar-SA" dirty="0" err="1"/>
              <a:t>ٱلصَّالِحِينَ</a:t>
            </a:r>
            <a:r>
              <a:rPr lang="ar-SA" dirty="0"/>
              <a:t> فَأَدْخِلْنَا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Allah, (please do) include us with the righteous ones, out of Your mercy,</a:t>
            </a:r>
          </a:p>
        </p:txBody>
      </p:sp>
    </p:spTree>
    <p:extLst>
      <p:ext uri="{BB962C8B-B14F-4D97-AF65-F5344CB8AC3E}">
        <p14:creationId xmlns:p14="http://schemas.microsoft.com/office/powerpoint/2010/main" val="18506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عِلِّيِّينَ فَارْفَعْنَا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uplift us to the rank of `</a:t>
            </a:r>
            <a:r>
              <a:rPr lang="en-US" dirty="0" err="1"/>
              <a:t>illiyyin</a:t>
            </a:r>
            <a:r>
              <a:rPr lang="en-US" dirty="0"/>
              <a:t> (most elevated rank),</a:t>
            </a:r>
          </a:p>
        </p:txBody>
      </p:sp>
    </p:spTree>
    <p:extLst>
      <p:ext uri="{BB962C8B-B14F-4D97-AF65-F5344CB8AC3E}">
        <p14:creationId xmlns:p14="http://schemas.microsoft.com/office/powerpoint/2010/main" val="38783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فَاسْمَعْ يَا سَمِيعُ مِدْحَتِي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listen, O the All-hearer, to my words of praise,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وَبِكَأْسٍ مِنْ مَعِينٍ مِنْ عَيْنٍ سَلْسَبِيلٍ فَاسْقِنَا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serve us with water running out of spring of </a:t>
            </a:r>
            <a:r>
              <a:rPr lang="en-US" dirty="0" err="1"/>
              <a:t>Salsabil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4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</a:t>
            </a:r>
            <a:r>
              <a:rPr lang="ar-SA" dirty="0" err="1"/>
              <a:t>ٱلْحُورِ</a:t>
            </a:r>
            <a:r>
              <a:rPr lang="ar-SA" dirty="0"/>
              <a:t> </a:t>
            </a:r>
            <a:r>
              <a:rPr lang="ar-SA" dirty="0" err="1"/>
              <a:t>ٱلْعِينِ</a:t>
            </a:r>
            <a:r>
              <a:rPr lang="ar-SA" dirty="0"/>
              <a:t> بِرَحْمَتِكَ فَزَوِّجْنَا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out of Your mercy, give us as wives the Paradisiacal women,</a:t>
            </a:r>
          </a:p>
        </p:txBody>
      </p:sp>
    </p:spTree>
    <p:extLst>
      <p:ext uri="{BB962C8B-B14F-4D97-AF65-F5344CB8AC3E}">
        <p14:creationId xmlns:p14="http://schemas.microsoft.com/office/powerpoint/2010/main" val="41985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defRPr/>
            </a:pPr>
            <a:r>
              <a:rPr lang="ar-SA" dirty="0"/>
              <a:t>وَمِنَ </a:t>
            </a:r>
            <a:r>
              <a:rPr lang="ar-SA" dirty="0" err="1"/>
              <a:t>ٱلْوِلْدَانِ</a:t>
            </a:r>
            <a:r>
              <a:rPr lang="ar-SA" dirty="0"/>
              <a:t> </a:t>
            </a:r>
            <a:r>
              <a:rPr lang="ar-SA" dirty="0" err="1"/>
              <a:t>ٱلْمُخَلَّدِينَ</a:t>
            </a:r>
            <a:br>
              <a:rPr lang="ar-SA" dirty="0"/>
            </a:br>
            <a:r>
              <a:rPr lang="ar-SA" dirty="0"/>
              <a:t>كَأَنَّهُمْ لُؤْلُؤٌ مَكْنُونٌ فَأَخْدِمْنَا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make the Paradisiacal youths who never alter in age and who are like hidden pearls serve us,</a:t>
            </a:r>
          </a:p>
        </p:txBody>
      </p:sp>
    </p:spTree>
    <p:extLst>
      <p:ext uri="{BB962C8B-B14F-4D97-AF65-F5344CB8AC3E}">
        <p14:creationId xmlns:p14="http://schemas.microsoft.com/office/powerpoint/2010/main" val="2887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ثِمَارِ </a:t>
            </a:r>
            <a:r>
              <a:rPr lang="ar-SA" dirty="0" err="1"/>
              <a:t>ٱلْجَنَّةِ</a:t>
            </a:r>
            <a:r>
              <a:rPr lang="ar-SA" dirty="0"/>
              <a:t> وَلُحُومِ </a:t>
            </a:r>
            <a:r>
              <a:rPr lang="ar-SA" dirty="0" err="1"/>
              <a:t>ٱلطَّيْرِ</a:t>
            </a:r>
            <a:r>
              <a:rPr lang="ar-SA" dirty="0"/>
              <a:t> فَأَطْعِمْنَا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us food from the fruits of Paradise and from the meat of birds there,</a:t>
            </a:r>
          </a:p>
        </p:txBody>
      </p:sp>
    </p:spTree>
    <p:extLst>
      <p:ext uri="{BB962C8B-B14F-4D97-AF65-F5344CB8AC3E}">
        <p14:creationId xmlns:p14="http://schemas.microsoft.com/office/powerpoint/2010/main" val="22657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ثِيَابِ </a:t>
            </a:r>
            <a:r>
              <a:rPr lang="ar-SA" dirty="0" err="1"/>
              <a:t>ٱلسُّنْدُسِ</a:t>
            </a:r>
            <a:r>
              <a:rPr lang="ar-SA" dirty="0"/>
              <a:t> </a:t>
            </a:r>
            <a:r>
              <a:rPr lang="ar-SA" dirty="0" err="1"/>
              <a:t>وَٱلْحَرِيرِ</a:t>
            </a:r>
            <a:r>
              <a:rPr lang="ar-SA" dirty="0"/>
              <a:t> </a:t>
            </a:r>
            <a:r>
              <a:rPr lang="ar-SA" dirty="0" err="1"/>
              <a:t>وَٱلإِسْتَبْرَقِ</a:t>
            </a:r>
            <a:r>
              <a:rPr lang="ar-SA" dirty="0"/>
              <a:t> فَأَلْبِسْنَا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dress us from the clothes of fine and thick silk and rich brocade,</a:t>
            </a:r>
          </a:p>
        </p:txBody>
      </p:sp>
    </p:spTree>
    <p:extLst>
      <p:ext uri="{BB962C8B-B14F-4D97-AF65-F5344CB8AC3E}">
        <p14:creationId xmlns:p14="http://schemas.microsoft.com/office/powerpoint/2010/main" val="32080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وَلَيْلَةَ </a:t>
            </a:r>
            <a:r>
              <a:rPr lang="ar-SA" dirty="0" err="1"/>
              <a:t>ٱلْقَدْرِ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us success to catch the Grand Night,</a:t>
            </a:r>
          </a:p>
        </p:txBody>
      </p:sp>
    </p:spTree>
    <p:extLst>
      <p:ext uri="{BB962C8B-B14F-4D97-AF65-F5344CB8AC3E}">
        <p14:creationId xmlns:p14="http://schemas.microsoft.com/office/powerpoint/2010/main" val="7465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وَحَجَّ بَيْتِكَ </a:t>
            </a:r>
            <a:r>
              <a:rPr lang="ar-SA" dirty="0" err="1"/>
              <a:t>ٱلْحَرَامِ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lead us to pilgrimage to Your Holy House</a:t>
            </a:r>
          </a:p>
        </p:txBody>
      </p:sp>
    </p:spTree>
    <p:extLst>
      <p:ext uri="{BB962C8B-B14F-4D97-AF65-F5344CB8AC3E}">
        <p14:creationId xmlns:p14="http://schemas.microsoft.com/office/powerpoint/2010/main" val="19799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وَقَتْلاً فِي سَبِيلِكَ فَوَفِّقْ لَنَا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martyrdom in Your way,</a:t>
            </a:r>
          </a:p>
        </p:txBody>
      </p:sp>
    </p:spTree>
    <p:extLst>
      <p:ext uri="{BB962C8B-B14F-4D97-AF65-F5344CB8AC3E}">
        <p14:creationId xmlns:p14="http://schemas.microsoft.com/office/powerpoint/2010/main" val="35775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وَصَالِحَ </a:t>
            </a:r>
            <a:r>
              <a:rPr lang="ar-SA" dirty="0" err="1"/>
              <a:t>ٱلدُّعَاءِ</a:t>
            </a:r>
            <a:r>
              <a:rPr lang="ar-SA" dirty="0"/>
              <a:t> </a:t>
            </a:r>
            <a:r>
              <a:rPr lang="ar-SA" dirty="0" err="1"/>
              <a:t>وَٱلْمَسْأَلَةِ</a:t>
            </a:r>
            <a:r>
              <a:rPr lang="ar-SA" dirty="0"/>
              <a:t> </a:t>
            </a:r>
            <a:r>
              <a:rPr lang="ar-SA" dirty="0" err="1"/>
              <a:t>فَٱسْتَجِبْ</a:t>
            </a:r>
            <a:r>
              <a:rPr lang="ar-SA" dirty="0"/>
              <a:t> لَنَا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respond to our goodly prayer and supplication.</a:t>
            </a:r>
          </a:p>
        </p:txBody>
      </p:sp>
    </p:spTree>
    <p:extLst>
      <p:ext uri="{BB962C8B-B14F-4D97-AF65-F5344CB8AC3E}">
        <p14:creationId xmlns:p14="http://schemas.microsoft.com/office/powerpoint/2010/main" val="11275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وَإِذَا جَمَعْتَ </a:t>
            </a:r>
            <a:r>
              <a:rPr lang="ar-SA" dirty="0" err="1"/>
              <a:t>ٱلأَوَّلِينَ</a:t>
            </a:r>
            <a:r>
              <a:rPr lang="ar-SA" dirty="0"/>
              <a:t> </a:t>
            </a:r>
            <a:r>
              <a:rPr lang="ar-SA" dirty="0" err="1"/>
              <a:t>وَٱلآخِرِينَ</a:t>
            </a:r>
            <a:r>
              <a:rPr lang="ar-SA" dirty="0"/>
              <a:t> يَوْمَ </a:t>
            </a:r>
            <a:r>
              <a:rPr lang="ar-SA" dirty="0" err="1"/>
              <a:t>ٱلْقِيَامَةِ</a:t>
            </a:r>
            <a:r>
              <a:rPr lang="ar-SA" dirty="0"/>
              <a:t> </a:t>
            </a:r>
            <a:r>
              <a:rPr lang="ar-SA" dirty="0" err="1"/>
              <a:t>فَٱرْحَمْنَا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When You shall gather the past and the coming generations on the Resurrection Day, (please) have mercy upon us.</a:t>
            </a:r>
          </a:p>
        </p:txBody>
      </p:sp>
    </p:spTree>
    <p:extLst>
      <p:ext uri="{BB962C8B-B14F-4D97-AF65-F5344CB8AC3E}">
        <p14:creationId xmlns:p14="http://schemas.microsoft.com/office/powerpoint/2010/main" val="24804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وَأَجِبْ يَا رَحِيمُ دَعْوَتِي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please reply my prayer; O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وَبَرَاءَةً مِنَ </a:t>
            </a:r>
            <a:r>
              <a:rPr lang="ar-SA" dirty="0" err="1"/>
              <a:t>ٱلنَّارِ</a:t>
            </a:r>
            <a:r>
              <a:rPr lang="ar-SA" dirty="0"/>
              <a:t> </a:t>
            </a:r>
            <a:r>
              <a:rPr lang="ar-SA" dirty="0" err="1"/>
              <a:t>فَٱكْتُبْ</a:t>
            </a:r>
            <a:r>
              <a:rPr lang="ar-SA" dirty="0"/>
              <a:t> لَنَا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(Please) release us from Hellfire.</a:t>
            </a:r>
          </a:p>
        </p:txBody>
      </p:sp>
    </p:spTree>
    <p:extLst>
      <p:ext uri="{BB962C8B-B14F-4D97-AF65-F5344CB8AC3E}">
        <p14:creationId xmlns:p14="http://schemas.microsoft.com/office/powerpoint/2010/main" val="295308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جَهَنَّمَ فَلاَ تَغُلَّنَا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fetter us in Hell,</a:t>
            </a:r>
          </a:p>
        </p:txBody>
      </p:sp>
    </p:spTree>
    <p:extLst>
      <p:ext uri="{BB962C8B-B14F-4D97-AF65-F5344CB8AC3E}">
        <p14:creationId xmlns:p14="http://schemas.microsoft.com/office/powerpoint/2010/main" val="40371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عَذَابِكَ وَهَوَانِكَ فَلا تَبْتَلِنَا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try us through Your chastisement and humiliations,</a:t>
            </a:r>
          </a:p>
        </p:txBody>
      </p:sp>
    </p:spTree>
    <p:extLst>
      <p:ext uri="{BB962C8B-B14F-4D97-AF65-F5344CB8AC3E}">
        <p14:creationId xmlns:p14="http://schemas.microsoft.com/office/powerpoint/2010/main" val="6362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الزَّقُّومِ </a:t>
            </a:r>
            <a:r>
              <a:rPr lang="ar-SA" dirty="0" err="1"/>
              <a:t>وَٱلضَّرِيعِ</a:t>
            </a:r>
            <a:r>
              <a:rPr lang="ar-SA" dirty="0"/>
              <a:t> فَلاَ تُطْعِمْنَا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feed us from </a:t>
            </a:r>
            <a:r>
              <a:rPr lang="en-US" dirty="0" err="1"/>
              <a:t>zaqqum</a:t>
            </a:r>
            <a:r>
              <a:rPr lang="en-US" dirty="0"/>
              <a:t> and thorns,</a:t>
            </a:r>
          </a:p>
        </p:txBody>
      </p:sp>
    </p:spTree>
    <p:extLst>
      <p:ext uri="{BB962C8B-B14F-4D97-AF65-F5344CB8AC3E}">
        <p14:creationId xmlns:p14="http://schemas.microsoft.com/office/powerpoint/2010/main" val="5413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وَمَعَ </a:t>
            </a:r>
            <a:r>
              <a:rPr lang="ar-SA" dirty="0" err="1"/>
              <a:t>ٱلشَّيَاطِينِ</a:t>
            </a:r>
            <a:r>
              <a:rPr lang="ar-SA" dirty="0"/>
              <a:t> فَلاَ تَجْعَلْنَا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add us to the devils,</a:t>
            </a:r>
          </a:p>
        </p:txBody>
      </p:sp>
    </p:spTree>
    <p:extLst>
      <p:ext uri="{BB962C8B-B14F-4D97-AF65-F5344CB8AC3E}">
        <p14:creationId xmlns:p14="http://schemas.microsoft.com/office/powerpoint/2010/main" val="39423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</a:t>
            </a:r>
            <a:r>
              <a:rPr lang="ar-SA" dirty="0" err="1"/>
              <a:t>ٱلنَّارِ</a:t>
            </a:r>
            <a:r>
              <a:rPr lang="ar-SA" dirty="0"/>
              <a:t> عَلٰى وُجُوهِنَا فَلا تَكْبُبْنَا [تَكُبَّنَا]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throw us down on our faces in Hellfire,</a:t>
            </a:r>
          </a:p>
        </p:txBody>
      </p:sp>
    </p:spTree>
    <p:extLst>
      <p:ext uri="{BB962C8B-B14F-4D97-AF65-F5344CB8AC3E}">
        <p14:creationId xmlns:p14="http://schemas.microsoft.com/office/powerpoint/2010/main" val="8592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ثِيَابِ </a:t>
            </a:r>
            <a:r>
              <a:rPr lang="ar-SA" dirty="0" err="1"/>
              <a:t>ٱلنَّارِ</a:t>
            </a:r>
            <a:r>
              <a:rPr lang="ar-SA" dirty="0"/>
              <a:t> وَسَرَابِيلِ </a:t>
            </a:r>
            <a:r>
              <a:rPr lang="ar-SA" dirty="0" err="1"/>
              <a:t>ٱلْقَطِرَانِ</a:t>
            </a:r>
            <a:r>
              <a:rPr lang="ar-SA" dirty="0"/>
              <a:t> فَلا تُلْبِسْنَا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dress us from the clothes of fire and the shirts of tar,</a:t>
            </a:r>
          </a:p>
        </p:txBody>
      </p:sp>
    </p:spTree>
    <p:extLst>
      <p:ext uri="{BB962C8B-B14F-4D97-AF65-F5344CB8AC3E}">
        <p14:creationId xmlns:p14="http://schemas.microsoft.com/office/powerpoint/2010/main" val="18486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defRPr/>
            </a:pPr>
            <a:r>
              <a:rPr lang="ar-SA" dirty="0"/>
              <a:t>وَمِنْ كُلِّ سُوءٍ يَا لا إِلٰهَ إِلاَّ أَنْتَ</a:t>
            </a:r>
            <a:br>
              <a:rPr lang="ar-SA" dirty="0"/>
            </a:br>
            <a:r>
              <a:rPr lang="ar-SA" dirty="0"/>
              <a:t>بِحَقِّ لا إِلٰهَ إِلاَّ أَنْتَ فَنَجِّنَا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save us from all evils; O He save Whom there is no god! I beseech You in the name of there is no god save You.</a:t>
            </a:r>
          </a:p>
        </p:txBody>
      </p:sp>
    </p:spTree>
    <p:extLst>
      <p:ext uri="{BB962C8B-B14F-4D97-AF65-F5344CB8AC3E}">
        <p14:creationId xmlns:p14="http://schemas.microsoft.com/office/powerpoint/2010/main" val="330809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3936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75656" y="2492896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للّهُمَّ إ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ِ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نِّي أَسْأَلُكَ أَنْ تَجْعَلَ فِيمَا تَقْضِي وَتُقَدِّرُ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وَأَقِلْ يَا غَفُورُ عَثْرَتِي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please overlook my slips; O the Oft-Forgiving.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76162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20795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5E9C7-F51C-42A9-B4DC-2E9330B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اَللّٰهُمَّ إِنِّي أَسْأَلُكَ أَنْ تَجْعَلَ فِيمَا تَقْضِي وَتُقَدِّرُ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292C7E-1461-4423-8D2E-62F31F2C1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I beseech You that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E1F84-9D90-40AC-98F4-CFF2CFCE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مِنَ الأَمْرِ الْمَحْتُومِ فِي الأَمْرِ الْحَكِيمِ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8A7D5-A225-4800-A948-BEC6F745C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while taking decisions and rendering possible things and events decisively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C76C9-375E-4B37-B352-E278E658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مِنَ الْقَضَاءِ الَّذِي لا يُرَدُّ وَلا يُبَدَّلُ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6F5ED3-4C30-40CA-8A8F-532AD8A52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(decisions which can not be changed or bypassed), 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00C00-4AAE-4310-AFB0-1CB8A7D9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أَنْ تَكْتُبَنِي مِنْ حُجَّاجِ بَيْتِكَ الْحَرَامِ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D0B093-E93B-458A-99DF-33B903F73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write my name in the list of those pilgrims of Your Holy House</a:t>
            </a:r>
          </a:p>
          <a:p>
            <a:pPr marL="342900" indent="-342900" eaLnBrk="1" hangingPunct="1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9E68D-BBE0-44E4-B05B-8745F35D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الْمَبْرُورِ حَجُّهُمْ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43590C-5041-4D3D-8E97-B122FE4D7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pilgrimage receives Your approval,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78451-20C1-4F87-950E-D28B773B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الْمَشْكُورِ سَعْيُهُمْ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9F1453-C93B-4DD8-B139-A6F9D9786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efforts are appreciated,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866D4-F007-4A57-96A0-588AB448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الْمَغْفُورِ ذُنُوبُهُمْ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64E6DB-C60E-4D3E-93C4-C329ED20C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sins are forgiven,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F87C4-6C27-4299-826A-D9C8BDF5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الْمُكَفَّرِ عَنْ سَيِّئَاتِهِمْ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7F6DF2-4E07-4D81-85CC-FF79CF24C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wrongdoings are overlooked;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فَكَمْ يَا إِلهِي مِنْ كُرْبَةٍ قَدْ فَرَّجْتَهَا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CA" kern="1200" dirty="0">
                <a:ea typeface="MS Mincho" pitchFamily="49" charset="-128"/>
              </a:rPr>
              <a:t>You, O my God, have relieved so many of my griefs,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F7C60-C309-4DAE-8D02-DF584E39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وَأَنْ تَجْعَلَ فِيمَا تَقْضِي وَتُقَدِّرُ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F4086D-88FF-4F25-952C-761864D1C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that You, while making decisions and rendering possible things and events;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7EC0E-8713-437E-B4B9-7DCAF19D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أَنْ تُطِيلَ عُمُرِي فِي خَيْرٍ وَعَافِيَةٍ،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FBB25A-0519-4444-9CF8-833464F4B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make possible for me long life, goodness, welfare,</a:t>
            </a:r>
          </a:p>
          <a:p>
            <a:pPr marL="342900" indent="-342900" eaLnBrk="1" hangingPunct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EAB27-E318-4B4F-8295-88B1F84B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وَتُوَسِّعَ في رِزْقِي،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15E044-9A05-4683-A0B8-41A3A42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enough means of livelihood,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F57AC0-4D46-4EFD-BBD3-DF1AD404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وَتَجْعَلَنِي مِمَّنْ تَنْتَصِرُ بِهِ لِدِينِكَ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4D546C-68DA-4D68-9496-81D12FD66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let me be like him whom You helps with Your Religion;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C96D8-13B7-464F-B8B7-18DB3872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وَلا تَسْتَبْدِلْ بِي غَيْرِي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D8B98F-0A55-4FC3-A8AD-B696702FA3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And do not replace me with 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أَعُوذُ بِجَلالِ وَجْهِكَ الْكَرِيمِ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seek refuge with the majesty of Your generous aspects,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أَنْ يَنْقَضِيَ عَنِّي شَهْرُ رَمَضَانَ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Against that the month of Ramadan elapses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أَوْ يَطْلُعَ الْفَجْرُ مِنْ لَيْلَتِي هَذِهِ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Or dawn breaks this night,</a:t>
            </a:r>
          </a:p>
        </p:txBody>
      </p:sp>
    </p:spTree>
    <p:extLst>
      <p:ext uri="{BB962C8B-B14F-4D97-AF65-F5344CB8AC3E}">
        <p14:creationId xmlns:p14="http://schemas.microsoft.com/office/powerpoint/2010/main" val="10454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وَلَكَ قِبَلِي تَبِعَةٌ أَوْ ذَنْبٌ تُعَذِّبُنِي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there is still a sin or an offense in my record for which You may chastise me.</a:t>
            </a:r>
          </a:p>
        </p:txBody>
      </p:sp>
    </p:spTree>
    <p:extLst>
      <p:ext uri="{BB962C8B-B14F-4D97-AF65-F5344CB8AC3E}">
        <p14:creationId xmlns:p14="http://schemas.microsoft.com/office/powerpoint/2010/main" val="38689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4899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وَهُمُومٍ [غُمُومٍ‏] قَدْ كَشَفْتَهَا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dispelled so many of my sorrows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389317" y="2492896"/>
            <a:ext cx="5876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للّٰهُمَّ ارْزُقْنِي حَجَّ بَيْتِكَ الْحَرَامِ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8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0791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10828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ارْزُقْنِي حَجَّ بَيْتِكَ الْحَرَامِ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(please) confer upon me with the grace of pilgrimage to Your Holy House,</a:t>
            </a:r>
          </a:p>
        </p:txBody>
      </p:sp>
    </p:spTree>
    <p:extLst>
      <p:ext uri="{BB962C8B-B14F-4D97-AF65-F5344CB8AC3E}">
        <p14:creationId xmlns:p14="http://schemas.microsoft.com/office/powerpoint/2010/main" val="30552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فِي عَامِي هٰذَا وَفِي كُلِّ عَامٍ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this year and every year</a:t>
            </a:r>
          </a:p>
        </p:txBody>
      </p:sp>
    </p:spTree>
    <p:extLst>
      <p:ext uri="{BB962C8B-B14F-4D97-AF65-F5344CB8AC3E}">
        <p14:creationId xmlns:p14="http://schemas.microsoft.com/office/powerpoint/2010/main" val="257013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مَا أَبْقَيْتَنِي فِي يُسْرٍ مِنْكَ وَعَافِيَةٍ وَسَعَةِ رِزْقٍ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as long as You keep me alive, with easiness, good health, and expansive sustenance from You.</a:t>
            </a:r>
          </a:p>
        </p:txBody>
      </p:sp>
    </p:spTree>
    <p:extLst>
      <p:ext uri="{BB962C8B-B14F-4D97-AF65-F5344CB8AC3E}">
        <p14:creationId xmlns:p14="http://schemas.microsoft.com/office/powerpoint/2010/main" val="2313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تُخْلِنِي مِنْ تِلْكَ الْمَوَاقِفِ الْكَرِيمَةِ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do not deprive me of these noble situations,</a:t>
            </a:r>
          </a:p>
        </p:txBody>
      </p:sp>
    </p:spTree>
    <p:extLst>
      <p:ext uri="{BB962C8B-B14F-4D97-AF65-F5344CB8AC3E}">
        <p14:creationId xmlns:p14="http://schemas.microsoft.com/office/powerpoint/2010/main" val="12895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وَالْمَشَاهِدِ الشَّرِيفَةِ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holy places,</a:t>
            </a:r>
          </a:p>
        </p:txBody>
      </p:sp>
    </p:spTree>
    <p:extLst>
      <p:ext uri="{BB962C8B-B14F-4D97-AF65-F5344CB8AC3E}">
        <p14:creationId xmlns:p14="http://schemas.microsoft.com/office/powerpoint/2010/main" val="23192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وَزِيَارَةِ قَبْرِ نَبِيِّكَ صَلَوَاتُكَ عَلَيْهِ </a:t>
            </a:r>
            <a:r>
              <a:rPr lang="ar-SA" sz="80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وَآلِهِ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visiting the tomb of Your Prophet—may Your blessings be upon him and his Household;</a:t>
            </a:r>
          </a:p>
        </p:txBody>
      </p:sp>
    </p:spTree>
    <p:extLst>
      <p:ext uri="{BB962C8B-B14F-4D97-AF65-F5344CB8AC3E}">
        <p14:creationId xmlns:p14="http://schemas.microsoft.com/office/powerpoint/2010/main" val="5155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وَفِي جَمِيعِ حَوَائِجِ الدُّنْيَا وَالأخِرَةِ فَكُنْ لِي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(please) stand for me in all of my needs for this worldly life and the Next World.</a:t>
            </a:r>
          </a:p>
        </p:txBody>
      </p:sp>
    </p:spTree>
    <p:extLst>
      <p:ext uri="{BB962C8B-B14F-4D97-AF65-F5344CB8AC3E}">
        <p14:creationId xmlns:p14="http://schemas.microsoft.com/office/powerpoint/2010/main" val="24869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وَعَثْرَةٍ قَدْ أَقَلْتَهَا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overlooked so many of my slips,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أَسْأَلُكَ فِي مَا تَقْضِي وَتُقَدِّرُ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I beseech You regarding that which You decide and determine</a:t>
            </a:r>
          </a:p>
        </p:txBody>
      </p:sp>
    </p:spTree>
    <p:extLst>
      <p:ext uri="{BB962C8B-B14F-4D97-AF65-F5344CB8AC3E}">
        <p14:creationId xmlns:p14="http://schemas.microsoft.com/office/powerpoint/2010/main" val="22508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الأمْرِ الْمَحْتُومِ فِي لَيْلَةِ الْقَدْرِ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from the inevitable decisions that You make on the Grand Night—</a:t>
            </a:r>
          </a:p>
        </p:txBody>
      </p:sp>
    </p:spTree>
    <p:extLst>
      <p:ext uri="{BB962C8B-B14F-4D97-AF65-F5344CB8AC3E}">
        <p14:creationId xmlns:p14="http://schemas.microsoft.com/office/powerpoint/2010/main" val="3272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الْقَضَاءِ الَّذِي لا يُرَدُّ وَلا يُبَدَّلُ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decisions that are neither retreated nor altered—</a:t>
            </a:r>
          </a:p>
        </p:txBody>
      </p:sp>
    </p:spTree>
    <p:extLst>
      <p:ext uri="{BB962C8B-B14F-4D97-AF65-F5344CB8AC3E}">
        <p14:creationId xmlns:p14="http://schemas.microsoft.com/office/powerpoint/2010/main" val="6696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تَكْتُبَنِي مِنْ حُجَّاجِ بَيْتِكَ الْحَرَامِ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may include me with the pilgrims to Your Holy House,</a:t>
            </a:r>
          </a:p>
        </p:txBody>
      </p:sp>
    </p:spTree>
    <p:extLst>
      <p:ext uri="{BB962C8B-B14F-4D97-AF65-F5344CB8AC3E}">
        <p14:creationId xmlns:p14="http://schemas.microsoft.com/office/powerpoint/2010/main" val="16529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الْمَبْرُورِ حَجُّهُمْ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whose pilgrimage is admitted by You</a:t>
            </a:r>
          </a:p>
        </p:txBody>
      </p:sp>
    </p:spTree>
    <p:extLst>
      <p:ext uri="{BB962C8B-B14F-4D97-AF65-F5344CB8AC3E}">
        <p14:creationId xmlns:p14="http://schemas.microsoft.com/office/powerpoint/2010/main" val="22995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الْمَشْكُورِ سَعْيُهُمْ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efforts are thankfully accepted by You,</a:t>
            </a:r>
          </a:p>
        </p:txBody>
      </p:sp>
    </p:spTree>
    <p:extLst>
      <p:ext uri="{BB962C8B-B14F-4D97-AF65-F5344CB8AC3E}">
        <p14:creationId xmlns:p14="http://schemas.microsoft.com/office/powerpoint/2010/main" val="10839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الْمَغْفُورِ ذُنُوبُهُمْ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sins are forgiven by You,</a:t>
            </a:r>
          </a:p>
        </p:txBody>
      </p:sp>
    </p:spTree>
    <p:extLst>
      <p:ext uri="{BB962C8B-B14F-4D97-AF65-F5344CB8AC3E}">
        <p14:creationId xmlns:p14="http://schemas.microsoft.com/office/powerpoint/2010/main" val="35823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الْمُكَفَّرِ عَنْهُمْ سَيِّئَاتُهُمْ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offenses are pardoned by You,</a:t>
            </a:r>
          </a:p>
        </p:txBody>
      </p:sp>
    </p:spTree>
    <p:extLst>
      <p:ext uri="{BB962C8B-B14F-4D97-AF65-F5344CB8AC3E}">
        <p14:creationId xmlns:p14="http://schemas.microsoft.com/office/powerpoint/2010/main" val="2898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 فِيمَا تَقْضِي وَتُقَدِّرُ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that You, also within Your determined decisions,</a:t>
            </a:r>
          </a:p>
        </p:txBody>
      </p:sp>
    </p:spTree>
    <p:extLst>
      <p:ext uri="{BB962C8B-B14F-4D97-AF65-F5344CB8AC3E}">
        <p14:creationId xmlns:p14="http://schemas.microsoft.com/office/powerpoint/2010/main" val="21110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تُطِيلَ عُمُرِي [فِي طَاعَتِكَ‏]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decide for me a long life,</a:t>
            </a:r>
          </a:p>
        </p:txBody>
      </p:sp>
    </p:spTree>
    <p:extLst>
      <p:ext uri="{BB962C8B-B14F-4D97-AF65-F5344CB8AC3E}">
        <p14:creationId xmlns:p14="http://schemas.microsoft.com/office/powerpoint/2010/main" val="26805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وَرَحْمَةٍ قَدْ نَشَرْتَهَا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spread over me many of Your mercies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وَتُوَسِّعَ عَلَيَّ رِزْقِي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expansive sustenance,</a:t>
            </a:r>
          </a:p>
        </p:txBody>
      </p:sp>
    </p:spTree>
    <p:extLst>
      <p:ext uri="{BB962C8B-B14F-4D97-AF65-F5344CB8AC3E}">
        <p14:creationId xmlns:p14="http://schemas.microsoft.com/office/powerpoint/2010/main" val="19941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وَتُؤَدِّيَ عَنِّي أَمَانَتِي وَدَيْنِي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that You help me fulfill my trusts and settle my debts,</a:t>
            </a:r>
            <a:endParaRPr lang="ar-SA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8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آمِينَ رَبَّ الْعَالَمِينَ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be it, O the Lord of the worlds.</a:t>
            </a:r>
            <a:endParaRPr lang="ar-SA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37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72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2CABE-89EB-F9C6-A964-4624B3BA60AE}"/>
              </a:ext>
            </a:extLst>
          </p:cNvPr>
          <p:cNvSpPr txBox="1">
            <a:spLocks/>
          </p:cNvSpPr>
          <p:nvPr/>
        </p:nvSpPr>
        <p:spPr bwMode="auto">
          <a:xfrm>
            <a:off x="0" y="2130426"/>
            <a:ext cx="12192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Azaan</a:t>
            </a:r>
            <a:endParaRPr kumimoji="0" lang="en-CA" sz="4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2CABE-89EB-F9C6-A964-4624B3BA60AE}"/>
              </a:ext>
            </a:extLst>
          </p:cNvPr>
          <p:cNvSpPr txBox="1">
            <a:spLocks/>
          </p:cNvSpPr>
          <p:nvPr/>
        </p:nvSpPr>
        <p:spPr bwMode="auto">
          <a:xfrm>
            <a:off x="0" y="2130426"/>
            <a:ext cx="12192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/>
              <a:t>Maghrib Salah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22025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16791" y="2492896"/>
            <a:ext cx="3021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عَلِيُّ يَا عَظِيمُ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19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6499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40242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يَا عَلِيُّ يَا عَظِيمُ يَا غَفُورُ يَا رَحِيمُ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Most High; O the All-great</a:t>
            </a:r>
          </a:p>
          <a:p>
            <a:pPr marL="342900" indent="-342900" eaLnBrk="1" hangingPunct="1">
              <a:defRPr/>
            </a:pPr>
            <a:r>
              <a:rPr lang="en-US" dirty="0"/>
              <a:t>O the most forgiving, merciful</a:t>
            </a:r>
            <a:br>
              <a:rPr lang="ur-PK" dirty="0"/>
            </a:br>
            <a:endParaRPr lang="ur-PK" dirty="0"/>
          </a:p>
          <a:p>
            <a:br>
              <a:rPr lang="ur-PK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وَحَلْقَةِ بَلاءٍ قَدْ فَكَكْتَهَا؟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unlocked so many of rings of misfortunes (in which I was detained).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 أَنْتَ الرَّبُّ الْعَظِيمُ الَّذِي لَيْسَ كَمِثْلِهِ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are the All-great Lord, Like Whom there is nothing</a:t>
            </a:r>
          </a:p>
          <a:p>
            <a:br>
              <a:rPr lang="ur-P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وَهُوَ السَّمِيعُ الْبَصِيرُ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 is the All-hearing, the All-aware;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وَهٰذَا شَهْرٌ عَظَّمْتَهُ وَكَـرَّمْتَهُ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this is a month that You have glorified and ennobled,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وَشَرَّفْتَهُ وَفَضَّلْتَهُ عَلَى الشُّهُورِ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honored and preferred to the other months,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وَهُوَ الشَّهْرُ الَّذِي فَرَضْتَ صِيَامَهُ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it is the month that You imposed upon me to observe fasting in it,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وَهُوَ شَهْرُ رَمَضَانَ الَّذِي أَنْزَلْتَ فِيهِ الْقُرْآنَ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it is the month of Ramadan during which You revealed the Qur'an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هُدًى لِلنَّاسِ وَبَيِّنَاتٍ مِنَ الْهُدَى وَالْفُرْقَانِ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as guidance for people and clear proofs on true guidance and distinction (between the right and the wrong);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وَجَعَلْتَ فِيهِ لَيْلَةَ الْقَدْرِ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made the night of fate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وَجَعَلْتَهَا خَيْراً مِنْ أَلْفِ شَهْرٍ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have decided it to be more favorable that one thousand months.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فَيَا ذَا الْمَنِّ وَلا يُمَنُّ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O the Lord of graces; and none can ever do favor to You;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لَمْ يَتَّخِذْ صَاحِبَةً وَلا وَلَدا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not betaken wife or son,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مُنَّ عَلَيَّ بِفَكَاكِ رَقَبَتِي مِنَ النَّارِ فِيمَنْ تَمُنُّ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Please do me a favor by releasing me from the Fire and by including me with those to whom You do this favor,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وَأَدْخِلْنِي الْجَنَّةَ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allow me to enter Paradise;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بِرَحْمَتِكَ يَا أَرْحَمَ الرَّاحِمِينَ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on account of Your mercy; O the most Merciful of all those who show mercy.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اَللَّهُمَّ صَلِّ عَلَى مُحَمَّدٍ وَ آلِ مُحَمَّد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Allāh</a:t>
            </a:r>
            <a:r>
              <a:rPr lang="en-US" dirty="0"/>
              <a:t> send Your blessings on Muhammad and the family of Muhammad.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862D462-8141-1912-684B-61F099316205}"/>
              </a:ext>
            </a:extLst>
          </p:cNvPr>
          <p:cNvSpPr txBox="1">
            <a:spLocks/>
          </p:cNvSpPr>
          <p:nvPr/>
        </p:nvSpPr>
        <p:spPr bwMode="auto">
          <a:xfrm>
            <a:off x="0" y="2130426"/>
            <a:ext cx="12192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/>
              <a:t>Isha Salah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17147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769756" y="2492896"/>
            <a:ext cx="7116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للّهُمَّ أَدْخِلْ عَلٰى أَهْلِ الْقُبُورِ السُّرُورَ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2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15748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17673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أَدْخِلْ </a:t>
            </a: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عَلٰى</a:t>
            </a:r>
            <a:r>
              <a:rPr lang="ar-SA" dirty="0"/>
              <a:t> أَهْلِ الْقُبُورِ السُّرُورَ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bring in pleasure to the inhabitants of graves (i.e. the dead).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أَغْنِ كُلَّ فَقِيرٍ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do), enrich every poor person,</a:t>
            </a:r>
          </a:p>
        </p:txBody>
      </p:sp>
    </p:spTree>
    <p:extLst>
      <p:ext uri="{BB962C8B-B14F-4D97-AF65-F5344CB8AC3E}">
        <p14:creationId xmlns:p14="http://schemas.microsoft.com/office/powerpoint/2010/main" val="24495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وَلَمْ يَكُنْ لَهُ شَرِيكٌ فِي الْمُلْكِ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has no partner in the sovereignty,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أَشْبِعْ كُلَّ جَائِعٍ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satisfy all hungry ones.</a:t>
            </a:r>
          </a:p>
        </p:txBody>
      </p:sp>
    </p:spTree>
    <p:extLst>
      <p:ext uri="{BB962C8B-B14F-4D97-AF65-F5344CB8AC3E}">
        <p14:creationId xmlns:p14="http://schemas.microsoft.com/office/powerpoint/2010/main" val="25156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اكْسُ كُلَّ عُرْيَانٍ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provide all the naked with clothes.</a:t>
            </a:r>
          </a:p>
        </p:txBody>
      </p:sp>
    </p:spTree>
    <p:extLst>
      <p:ext uri="{BB962C8B-B14F-4D97-AF65-F5344CB8AC3E}">
        <p14:creationId xmlns:p14="http://schemas.microsoft.com/office/powerpoint/2010/main" val="13898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اقْضِ دَيْنَ كُلِّ مَدِينٍ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help all the debtors settle their debts.</a:t>
            </a:r>
          </a:p>
        </p:txBody>
      </p:sp>
    </p:spTree>
    <p:extLst>
      <p:ext uri="{BB962C8B-B14F-4D97-AF65-F5344CB8AC3E}">
        <p14:creationId xmlns:p14="http://schemas.microsoft.com/office/powerpoint/2010/main" val="90491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فَرِّجْ عَنْ كُلِّ مَكْرُوبٍ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relieve all the aggrieved ones.</a:t>
            </a:r>
          </a:p>
        </p:txBody>
      </p:sp>
    </p:spTree>
    <p:extLst>
      <p:ext uri="{BB962C8B-B14F-4D97-AF65-F5344CB8AC3E}">
        <p14:creationId xmlns:p14="http://schemas.microsoft.com/office/powerpoint/2010/main" val="15520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رُدَّ كُلَّ غَرِيبٍ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help all the strangers to return home.</a:t>
            </a:r>
          </a:p>
        </p:txBody>
      </p:sp>
    </p:spTree>
    <p:extLst>
      <p:ext uri="{BB962C8B-B14F-4D97-AF65-F5344CB8AC3E}">
        <p14:creationId xmlns:p14="http://schemas.microsoft.com/office/powerpoint/2010/main" val="23447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فُكَّ كُلَّ أَسِيرٍ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release all prisoners.</a:t>
            </a:r>
          </a:p>
        </p:txBody>
      </p:sp>
    </p:spTree>
    <p:extLst>
      <p:ext uri="{BB962C8B-B14F-4D97-AF65-F5344CB8AC3E}">
        <p14:creationId xmlns:p14="http://schemas.microsoft.com/office/powerpoint/2010/main" val="3926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أَصْلِحْ كُلَّ فَاسِدٍ مِنْ أُمُورِ الْمُسْلِمِينَ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rectify all the Muslims’ affairs that are wrong.</a:t>
            </a:r>
          </a:p>
        </p:txBody>
      </p:sp>
    </p:spTree>
    <p:extLst>
      <p:ext uri="{BB962C8B-B14F-4D97-AF65-F5344CB8AC3E}">
        <p14:creationId xmlns:p14="http://schemas.microsoft.com/office/powerpoint/2010/main" val="16039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اشْفِ كُلَّ مَرِيضٍ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heal all the ailed ones.</a:t>
            </a:r>
          </a:p>
        </p:txBody>
      </p:sp>
    </p:spTree>
    <p:extLst>
      <p:ext uri="{BB962C8B-B14F-4D97-AF65-F5344CB8AC3E}">
        <p14:creationId xmlns:p14="http://schemas.microsoft.com/office/powerpoint/2010/main" val="27223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سُدَّ فَقْرَنَا بِغِنَاكَ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fill in our poverty with Your richness.</a:t>
            </a:r>
          </a:p>
        </p:txBody>
      </p:sp>
    </p:spTree>
    <p:extLst>
      <p:ext uri="{BB962C8B-B14F-4D97-AF65-F5344CB8AC3E}">
        <p14:creationId xmlns:p14="http://schemas.microsoft.com/office/powerpoint/2010/main" val="8940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غَيِّرْ سُوءَ حَالِنَا بِحُسْنِ حَالِكَ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change our ill manners through Your excellent manners.</a:t>
            </a:r>
          </a:p>
        </p:txBody>
      </p:sp>
    </p:spTree>
    <p:extLst>
      <p:ext uri="{BB962C8B-B14F-4D97-AF65-F5344CB8AC3E}">
        <p14:creationId xmlns:p14="http://schemas.microsoft.com/office/powerpoint/2010/main" val="22276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وَلَمْ يَكُنْ لَهُ وَلِيٌّ مِنَ الذُّلِّ وَكَبِّرْهُ تَكْبِيرا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has He any protecting friend through dependence. And Magnify Him with all magnificence.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اقْضِ عَنَّا الدَّيْنَ وَأَغْنِنَا مِنَ الْفَقْرِ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help us settle our debts and save us from poverty.</a:t>
            </a:r>
          </a:p>
        </p:txBody>
      </p:sp>
    </p:spTree>
    <p:extLst>
      <p:ext uri="{BB962C8B-B14F-4D97-AF65-F5344CB8AC3E}">
        <p14:creationId xmlns:p14="http://schemas.microsoft.com/office/powerpoint/2010/main" val="11350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إِنَّكَ عَلَى كُلِّ شَيْءٍ قَدِيرٌ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You have power over all things.</a:t>
            </a:r>
          </a:p>
        </p:txBody>
      </p:sp>
    </p:spTree>
    <p:extLst>
      <p:ext uri="{BB962C8B-B14F-4D97-AF65-F5344CB8AC3E}">
        <p14:creationId xmlns:p14="http://schemas.microsoft.com/office/powerpoint/2010/main" val="11273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الله أكبر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is [the] greatest!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بِجَمِيعِ مَحَامِدِهِ كُلِّهَا عَلٰى جَمِيعِ نِعَمِهِ كُلِّهَا.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with full gratitude for all His bounties.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لا مُضَادَّ لَهُ فِي مُلْكِهِ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 opposition in His rule,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مُنَازِعَ لَهُ فِي أَمْرِهِ.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there is any challenge to His commands.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لا شَرِيكَ لَهُ فِي خَلْقِهِ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 counsel to meddle with His operation of creation,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شَبِيهَ [شِبْهَ‏] لَهُ فِي عَظَمَتِهِ.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there is anything similar to Him in His greatness.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الْفَاشِي فِي الْخَلْقِ أَمْرُهُ وَحَمْدُهُ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Whose commandments are active in the creation and the praising of Whom is incumbent.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الظَّاهِرِ بِالْكَرَمِ مَجْدُهُ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His glory is evident through His kindness,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الْبَاسِطِ بِالْجُودِ يَدَهُ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His distinct overflowing generosity is freely available,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لا تَنْقُصُ خَزَائِنُهُ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His unlimited bestowals do not exhaust,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تَزِيدُهُ [يَزِيدُهُ‏] كَثْرَةُ الْعَطَاءِ إِلاَّ جُوداً وَكَرَماً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does not swell the numerous benefits except because of generosity and kindness.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إِنَّهُ هُوَ الْعَزِيزُ الْوَهَّابُ.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Verily He is Mighty, Generous.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أَسْأَلُكَ قَلِيلاً مِنْ كَثِيرٍ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, I ask for some from much,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مَعَ حَاجَةٍ بِي إِلَيْهِ عَظِيمَةٍ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midst of my many needs for which I entirely depend on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وَغِنَاكَ عَنْهُ قَدِيمٌ وَهُوَ عِنْدِي كَثِيرٌ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since eternity, are able to do without them, but for me it is a titanic effort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رَبَّ شَهْرِ رَمَضَانَ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the Lord of the month of Ramadan,</a:t>
            </a:r>
          </a:p>
        </p:txBody>
      </p:sp>
    </p:spTree>
    <p:extLst>
      <p:ext uri="{BB962C8B-B14F-4D97-AF65-F5344CB8AC3E}">
        <p14:creationId xmlns:p14="http://schemas.microsoft.com/office/powerpoint/2010/main" val="14276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عَلَيْكَ سَهْلٌ يَسِيرٌ.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 You it is very easy and simple.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إِنَّ عَفْوَكَ عَنْ ذَنْبِي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, truly, as You pardon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وَتَجَاوُزَكَ عَنْ خَطِيئَتِي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overlook my mistakes;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وَصَفْحَكَ عَنْ ظُلْمِي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take a lenient view of my disorderly conduct,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وَسَتْرَكَ عَلٰى [عَنْ‏] قَبِيحِ عَمَلِي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cover up my foul actions,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وَحِلْمَكَ عَنْ كَثِيرِ [كَبِيرِ] جُرْمِي</a:t>
            </a:r>
            <a:b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عِنْدَ مَا كَانَ مِنْ خَطَايَ [خَطَئِي‏] وَعَمْدِي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show consideration in spite of my many transgressions committed willfully or negligently,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82880" defTabSz="457200" rtl="1" eaLnBrk="1" hangingPunct="1">
              <a:spcBef>
                <a:spcPts val="0"/>
              </a:spcBef>
              <a:spcAft>
                <a:spcPts val="4800"/>
              </a:spcAft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أَطْمَعَنِي فِي أَنْ أَسْأَلَكَ مَا لا أَسْتَوْجِبُهُ مِنْكَ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رَزَقْتَنِي مِنْ رَحْمَتِكَ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that tempted me to ask for that which I do not deserve, from You, on account of Your mercy, that You may give me the daily bread;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وَأَرَيْتَنِي مِنْ قُدْرَتِكَ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may provide with that which is suitable for me, through Your control;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وَعَرَّفْتَنِي مِنْ إِجَابَتِكَ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may distinguish me with favorable reply to my requests.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فَصِرْتُ أَدْعُوكَ آمِناً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I persist in calling out, believing in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</a:t>
            </a:r>
            <a:r>
              <a:rPr lang="ar-SA" sz="80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اَنْزَلْتَ</a:t>
            </a: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فِيهِ الْقُرْآنَ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which You revealed the Qur'an,</a:t>
            </a:r>
          </a:p>
        </p:txBody>
      </p:sp>
    </p:spTree>
    <p:extLst>
      <p:ext uri="{BB962C8B-B14F-4D97-AF65-F5344CB8AC3E}">
        <p14:creationId xmlns:p14="http://schemas.microsoft.com/office/powerpoint/2010/main" val="21676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وَأَسْأَلُكَ مُسْتَأْنِساً لا خَائِفاً وَلا وَجِلاً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invoke You, talking familiarly, not afraid, nor shy,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مُدِلاً عَلَيْكَ فِيمَا قَصَدْتُ فِيهِ [بِهِ‏] إِلَيْكَ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assured of Your love and kindness whenever I turn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فَإِنْ أَبْطَأَ عَنِّي [عَلَيَ‏] عَتَبْتُ بِجَهْلِي عَلَيْكَ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 temporary setback and I, out of ignorance, begin to despair,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وَلَعَلَّ الَّذِي أَبْطَأَ عَنِّي هُوَ خَيْـرٌ لِي لِعِلْمِكَ بِعَاقِبَةِ </a:t>
            </a:r>
            <a:r>
              <a:rPr lang="ar-SA" sz="80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الْاُمُورِ</a:t>
            </a: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although perhaps slowing down may be a blessing in disguise, because You alone knows (all) the consequences.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فَلَمْ أَرَ مَوْلًى [مُؤَمَّلا] كَرِيماً</a:t>
            </a:r>
            <a:b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أَصْبَرَ عَلٰى عَبْدٍ لَئِيمٍ مِنْكَ عَلَيَّ 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do not know a generous Master who is more accommodating to the dissatisfied servants than You are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يَارَبِّ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إِنَّكَ تَدْعُونِي فَأُوَلِّي عَنْكَ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Lord! You give an invitation but I turn down,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وَتَتَحَبَّبُ إِلَيَّ فأَتَبَغَّضُ إِلَيْكَ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become familiar with me but I do not care for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وَتَتَوَدَّدُ إِلَيَّ فَلا أَقْبَلُ مِنْكَ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show affection to me but I do not correspond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كَأَنَّ لِيَ التَّطَوُّلَ عَلَيْكَ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as if You are overreaching me!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فَلَمْ [ثُمَّ لَمْ‏] يَمْنَعْكَ ذلِكَ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الرَّحْمَةِ لِي وَالْإِحْسَانِ إِلَيَّ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Yet You do not abstain from having mercy upon me and doing favors to me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وَافْتَرَضْتَ عَلٰى عِبَادِكَ فِيهِ الصّيَامَ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imposed fasting on Your servants:</a:t>
            </a:r>
          </a:p>
        </p:txBody>
      </p:sp>
    </p:spTree>
    <p:extLst>
      <p:ext uri="{BB962C8B-B14F-4D97-AF65-F5344CB8AC3E}">
        <p14:creationId xmlns:p14="http://schemas.microsoft.com/office/powerpoint/2010/main" val="1701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وَالتَّفَضُّلِ عَلَيَّ بِجُودِكَ وَكَرَمِكَ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blessing me out of Your magnanimity and generosity,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فَارْحَمْ عَبْدَكَ الْجَاهِلَ وَجُدْ عَلَيْهِ بِفَضْلِ إِحْسَانِكَ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(please) have mercy on Your ignorant servant and bestow upon him with the favors of Your beneficence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إِنَّكَ جَوَادٌ كَرِيمٌ.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Verily, You are Generous and Kind.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مَالِكِ الْمُلْكِ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the owner of the sovereignty,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مُجْرِي الْفُلْكِ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sets the course of skies and the stars,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مُسَخِّرِ الرِّيَاحِ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controls the winds,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فَالِقِ الإِصْبَاحِ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causes the day break,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دَيَّانِ الدِّينِ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administers the authority: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رَبِّ الْعَالَمِينَ.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عَلٰى حِلْمِهِ بَعْدَ عِلْمِهِ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for His indulgence although He has full acquaintance with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</a:t>
            </a:r>
          </a:p>
        </p:txBody>
      </p:sp>
    </p:spTree>
    <p:extLst>
      <p:ext uri="{BB962C8B-B14F-4D97-AF65-F5344CB8AC3E}">
        <p14:creationId xmlns:p14="http://schemas.microsoft.com/office/powerpoint/2010/main" val="35363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وَالْحَمْدُ لِلّهِ عَلٰى عَفْوِهِ بَعْدَ قُدْرَتِهِ</a:t>
            </a:r>
            <a:endParaRPr lang="en-US" kern="1200" dirty="0">
              <a:solidFill>
                <a:srgbClr val="002060"/>
              </a:solidFill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for His amnesty although He has full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وَالْحَمْدُ لِلّهِ عَلٰى طُولِ أَنَاتِهِ فِي غَضَبِهِ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for the respite that He allows </a:t>
            </a:r>
            <a:r>
              <a:rPr lang="en-US" kern="1200" dirty="0" err="1">
                <a:ea typeface="MS Mincho" pitchFamily="49" charset="-128"/>
              </a:rPr>
              <a:t>inspite</a:t>
            </a:r>
            <a:r>
              <a:rPr lang="en-US" kern="1200" dirty="0">
                <a:ea typeface="MS Mincho" pitchFamily="49" charset="-128"/>
              </a:rPr>
              <a:t> of provocation.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قَادِرٌ [الْقَادِرُ] عَلٰى مَا يُرِيدُ.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He is able to do whatever He wills.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خَالِقِ الْخَلْقِ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, the Creator of all the created beings,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بَاسِطِ الرِّزْقِ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makes the sustenance freely available,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فَالِقِ الإِصْبَاحِ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starts the day,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ذِي الْجَلالِ وَالإِكْرَامِ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وَالْفَضْلِ [وَالتَّفَضُّلِ‏] وَالْإِنْعَامِ [الْإِحْسَانِ‏]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is the Owner of glory, might, favors, and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بَعُدَ فَلا يُرٰى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is so far away that none can ever see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وَقَرُبَ فَشَهِدَ النَّجْوٰى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And, in the same time, He is so near that He is fully aware of even the whispering secrets.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تَبَارَكَ وَتَعَالَى.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Blessed and Exalted be He.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وَارْزُقْنِي حَجّ بَيْتِكَ الحَرَامِ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(Please) confer upon me with the pilgrimage to Your Holy House,</a:t>
            </a:r>
          </a:p>
        </p:txBody>
      </p:sp>
    </p:spTree>
    <p:extLst>
      <p:ext uri="{BB962C8B-B14F-4D97-AF65-F5344CB8AC3E}">
        <p14:creationId xmlns:p14="http://schemas.microsoft.com/office/powerpoint/2010/main" val="39823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لَيْسَ لَهُ مُنَازِعٌ يُعَادِلُهُ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 equal to challenge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شَبِيهٌ يُشَاكِلُهُ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is there an image comparable to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ظَهِيرٌ يُعَاضِدُهُ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is there a helper to assist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قَهَرَ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بِعِزَّتِهِ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الْأَعِزَّاءَ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He tames the powerful by (His) force,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وَتَوَاضَعَ لِعَظَمَتِهِ الْعُظَمَاءُ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disgraced are the great ones before His Greatness,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فَبَلَغَ بِقُدْرَتِهِ مَا يَشَاءُ.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He, through His power, fulfills that which He wills.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يُجِيبُنِي حِينَ أُنَادِيهِ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gives answer to me whenever I call Him;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وَيَسْتُرُ عَلَيَّ كُلَّ عَوْرَةٍ وَأَنَا أَعْصِيهِ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covers up my shortcomings, yet I disobey Him;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وَيُعَظِّمُ النِّعْمَةَ عَلَيَّ فَلا أُجَازِيهِ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gives me the largest part of the bounties, yet I do not show his gratitude.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فَكَمْ مِنْ مَوْهِبَةٍ هَنِيئَةٍ قَدْ أَعْطَانِي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Many a auspicious favors had He given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17328</TotalTime>
  <Words>6144</Words>
  <Application>Microsoft Office PowerPoint</Application>
  <PresentationFormat>Widescreen</PresentationFormat>
  <Paragraphs>766</Paragraphs>
  <Slides>343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343</vt:i4>
      </vt:variant>
    </vt:vector>
  </HeadingPairs>
  <TitlesOfParts>
    <vt:vector size="351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اَللّٰهُمَّ رَبَّ شَهْرِ رَمَضَانَ</vt:lpstr>
      <vt:lpstr>الَّذِي اَنْزَلْتَ فِيهِ الْقُرْآنَ</vt:lpstr>
      <vt:lpstr>وَافْتَرَضْتَ عَلٰى عِبَادِكَ فِيهِ الصّيَامَ</vt:lpstr>
      <vt:lpstr>صَلِّ عَلٰى مُحَمَّدٍ وَآلِ مُحَمَّدٍ</vt:lpstr>
      <vt:lpstr>وَارْزُقْنِي حَجّ بَيْتِكَ الحَرَامِ</vt:lpstr>
      <vt:lpstr>فِي عَامِي هٰذَا وَفِي كُلِّ عَامٍ</vt:lpstr>
      <vt:lpstr>وَاغْفِرْ لِي تِلْكَ الذُّنُوبَ الْعِظَامَ</vt:lpstr>
      <vt:lpstr>فَإِنّهُ لا يَغْفِرُهَا غَيْرُكَ</vt:lpstr>
      <vt:lpstr>يَا رَحْمَانُ يَا عَلّامُ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إِنِّي أَفْتَتِحُ الثَّنَاءَ بِحَمْدِكَ </vt:lpstr>
      <vt:lpstr>وَأَنْتَ مُسَدِّدٌ لِلصَّوَابِ بِمَنِّكَ</vt:lpstr>
      <vt:lpstr>وَأَيْقَنْتُ أَنَّكَ أَنْتَ أَرْحَمُ الرَّاحِمِينَ فِي مَوْضِعِ الْعَفْوِ وَالرَّحْمَةِ</vt:lpstr>
      <vt:lpstr>وَأَشَدُّ الْمُعَاقِبِينَ فِي مَوْضِعِ النَّكَالِ وَالنِّقِمَةِ</vt:lpstr>
      <vt:lpstr>وَأَعْظَمُ الْمُتَجَبِّرِينَ فِي مَوْضِعِ الْكِبْرِيَاءِ وَالْعَظَمَةِ.</vt:lpstr>
      <vt:lpstr>اَللّٰهُمَّ أَذِنْتَ لِي فِي دُعَائِكَ وَمَسْأَلَتِكَ </vt:lpstr>
      <vt:lpstr>فَاسْمَعْ يَا سَمِيعُ مِدْحَتِي</vt:lpstr>
      <vt:lpstr>وَأَجِبْ يَا رَحِيمُ دَعْوَتِي</vt:lpstr>
      <vt:lpstr>وَأَقِلْ يَا غَفُورُ عَثْرَتِي </vt:lpstr>
      <vt:lpstr>فَكَمْ يَا إِلهِي مِنْ كُرْبَةٍ قَدْ فَرَّجْتَهَا</vt:lpstr>
      <vt:lpstr>وَهُمُومٍ [غُمُومٍ‏] قَدْ كَشَفْتَهَا</vt:lpstr>
      <vt:lpstr>وَعَثْرَةٍ قَدْ أَقَلْتَهَا</vt:lpstr>
      <vt:lpstr>وَرَحْمَةٍ قَدْ نَشَرْتَهَا</vt:lpstr>
      <vt:lpstr>وَحَلْقَةِ بَلاءٍ قَدْ فَكَكْتَهَا؟</vt:lpstr>
      <vt:lpstr>الْحَمْدُ لِلّهِ الَّذِي لَمْ يَتَّخِذْ صَاحِبَةً وَلا وَلَدا </vt:lpstr>
      <vt:lpstr>وَلَمْ يَكُنْ لَهُ شَرِيكٌ فِي الْمُلْكِ </vt:lpstr>
      <vt:lpstr>وَلَمْ يَكُنْ لَهُ وَلِيٌّ مِنَ الذُّلِّ وَكَبِّرْهُ تَكْبِيرا</vt:lpstr>
      <vt:lpstr>الله أكبر</vt:lpstr>
      <vt:lpstr>الْحَمْدُ لِلّهِ بِجَمِيعِ مَحَامِدِهِ كُلِّهَا عَلٰى جَمِيعِ نِعَمِهِ كُلِّهَا.</vt:lpstr>
      <vt:lpstr>الْحَمْدُ لِلّهِ الَّذِي لا مُضَادَّ لَهُ فِي مُلْكِهِ</vt:lpstr>
      <vt:lpstr>وَلا مُنَازِعَ لَهُ فِي أَمْرِهِ.</vt:lpstr>
      <vt:lpstr>الْحَمْدُ لِلّهِ الَّذِي لا شَرِيكَ لَهُ فِي خَلْقِهِ</vt:lpstr>
      <vt:lpstr>وَلا شَبِيهَ [شِبْهَ‏] لَهُ فِي عَظَمَتِهِ. </vt:lpstr>
      <vt:lpstr>الْحَمْدُ لِلّهِ الْفَاشِي فِي الْخَلْقِ أَمْرُهُ وَحَمْدُهُ</vt:lpstr>
      <vt:lpstr>الظَّاهِرِ بِالْكَرَمِ مَجْدُهُ</vt:lpstr>
      <vt:lpstr>الْبَاسِطِ بِالْجُودِ يَدَهُ</vt:lpstr>
      <vt:lpstr>الَّذِي لا تَنْقُصُ خَزَائِنُهُ</vt:lpstr>
      <vt:lpstr>وَلا تَزِيدُهُ [يَزِيدُهُ‏] كَثْرَةُ الْعَطَاءِ إِلاَّ جُوداً وَكَرَماً</vt:lpstr>
      <vt:lpstr>إِنَّهُ هُوَ الْعَزِيزُ الْوَهَّابُ.</vt:lpstr>
      <vt:lpstr>اَللّٰهُمَّ إِنِّي أَسْأَلُكَ قَلِيلاً مِنْ كَثِيرٍ </vt:lpstr>
      <vt:lpstr>مَعَ حَاجَةٍ بِي إِلَيْهِ عَظِيمَةٍ</vt:lpstr>
      <vt:lpstr>وَغِنَاكَ عَنْهُ قَدِيمٌ وَهُوَ عِنْدِي كَثِيرٌ</vt:lpstr>
      <vt:lpstr>وَهُوَ عَلَيْكَ سَهْلٌ يَسِيرٌ.</vt:lpstr>
      <vt:lpstr>اَللّٰهُمَّ إِنَّ عَفْوَكَ عَنْ ذَنْبِي</vt:lpstr>
      <vt:lpstr>وَتَجَاوُزَكَ عَنْ خَطِيئَتِي</vt:lpstr>
      <vt:lpstr>وَصَفْحَكَ عَنْ ظُلْمِي</vt:lpstr>
      <vt:lpstr>وَسَتْرَكَ عَلٰى [عَنْ‏] قَبِيحِ عَمَلِي</vt:lpstr>
      <vt:lpstr>وَحِلْمَكَ عَنْ كَثِيرِ [كَبِيرِ] جُرْمِي عِنْدَ مَا كَانَ مِنْ خَطَايَ [خَطَئِي‏] وَعَمْدِي</vt:lpstr>
      <vt:lpstr> أَطْمَعَنِي فِي أَنْ أَسْأَلَكَ مَا لا أَسْتَوْجِبُهُ مِنْكَ الَّذِي رَزَقْتَنِي مِنْ رَحْمَتِكَ</vt:lpstr>
      <vt:lpstr>وَأَرَيْتَنِي مِنْ قُدْرَتِكَ</vt:lpstr>
      <vt:lpstr>وَعَرَّفْتَنِي مِنْ إِجَابَتِكَ</vt:lpstr>
      <vt:lpstr>فَصِرْتُ أَدْعُوكَ آمِناً</vt:lpstr>
      <vt:lpstr>وَأَسْأَلُكَ مُسْتَأْنِساً لا خَائِفاً وَلا وَجِلاً </vt:lpstr>
      <vt:lpstr>مُدِلاً عَلَيْكَ فِيمَا قَصَدْتُ فِيهِ [بِهِ‏] إِلَيْكَ</vt:lpstr>
      <vt:lpstr>فَإِنْ أَبْطَأَ عَنِّي [عَلَيَ‏] عَتَبْتُ بِجَهْلِي عَلَيْكَ</vt:lpstr>
      <vt:lpstr>وَلَعَلَّ الَّذِي أَبْطَأَ عَنِّي هُوَ خَيْـرٌ لِي لِعِلْمِكَ بِعَاقِبَةِ الْاُمُورِ </vt:lpstr>
      <vt:lpstr>فَلَمْ أَرَ مَوْلًى [مُؤَمَّلا] كَرِيماً أَصْبَرَ عَلٰى عَبْدٍ لَئِيمٍ مِنْكَ عَلَيَّ </vt:lpstr>
      <vt:lpstr>يَارَبِّ إِنَّكَ تَدْعُونِي فَأُوَلِّي عَنْكَ</vt:lpstr>
      <vt:lpstr>وَتَتَحَبَّبُ إِلَيَّ فأَتَبَغَّضُ إِلَيْكَ</vt:lpstr>
      <vt:lpstr>وَتَتَوَدَّدُ إِلَيَّ فَلا أَقْبَلُ مِنْكَ</vt:lpstr>
      <vt:lpstr>كَأَنَّ لِيَ التَّطَوُّلَ عَلَيْكَ</vt:lpstr>
      <vt:lpstr>فَلَمْ [ثُمَّ لَمْ‏] يَمْنَعْكَ ذلِكَ مِنَ الرَّحْمَةِ لِي وَالْإِحْسَانِ إِلَيَّ</vt:lpstr>
      <vt:lpstr>وَالتَّفَضُّلِ عَلَيَّ بِجُودِكَ وَكَرَمِكَ</vt:lpstr>
      <vt:lpstr>فَارْحَمْ عَبْدَكَ الْجَاهِلَ وَجُدْ عَلَيْهِ بِفَضْلِ إِحْسَانِكَ</vt:lpstr>
      <vt:lpstr> إِنَّكَ جَوَادٌ كَرِيمٌ.</vt:lpstr>
      <vt:lpstr>الْحَمْدُ لِلّهِ مَالِكِ الْمُلْكِ </vt:lpstr>
      <vt:lpstr>مُجْرِي الْفُلْكِ </vt:lpstr>
      <vt:lpstr>مُسَخِّرِ الرِّيَاحِ </vt:lpstr>
      <vt:lpstr>فَالِقِ الإِصْبَاحِ </vt:lpstr>
      <vt:lpstr>دَيَّانِ الدِّينِ</vt:lpstr>
      <vt:lpstr>رَبِّ الْعَالَمِينَ.</vt:lpstr>
      <vt:lpstr>الْحَمْدُ لِلّهِ عَلٰى حِلْمِهِ بَعْدَ عِلْمِهِ</vt:lpstr>
      <vt:lpstr>وَالْحَمْدُ لِلّهِ عَلٰى عَفْوِهِ بَعْدَ قُدْرَتِهِ</vt:lpstr>
      <vt:lpstr>وَالْحَمْدُ لِلّهِ عَلٰى طُولِ أَنَاتِهِ فِي غَضَبِهِ</vt:lpstr>
      <vt:lpstr>وَهُوَ قَادِرٌ [الْقَادِرُ] عَلٰى مَا يُرِيدُ.</vt:lpstr>
      <vt:lpstr>الْحَمْدُ لِلّهِ خَالِقِ الْخَلْقِ</vt:lpstr>
      <vt:lpstr>بَاسِطِ الرِّزْقِ</vt:lpstr>
      <vt:lpstr>فَالِقِ الإِصْبَاحِ </vt:lpstr>
      <vt:lpstr>ذِي الْجَلالِ وَالإِكْرَامِ وَالْفَضْلِ [وَالتَّفَضُّلِ‏] وَالْإِنْعَامِ [الْإِحْسَانِ‏]</vt:lpstr>
      <vt:lpstr>الَّذِي بَعُدَ فَلا يُرٰى</vt:lpstr>
      <vt:lpstr>وَقَرُبَ فَشَهِدَ النَّجْوٰى </vt:lpstr>
      <vt:lpstr>تَبَارَكَ وَتَعَالَى.</vt:lpstr>
      <vt:lpstr>الْحَمْدُ لِلّهِ الَّذِي لَيْسَ لَهُ مُنَازِعٌ يُعَادِلُهُ</vt:lpstr>
      <vt:lpstr>وَلا شَبِيهٌ يُشَاكِلُهُ</vt:lpstr>
      <vt:lpstr>وَلا ظَهِيرٌ يُعَاضِدُهُ</vt:lpstr>
      <vt:lpstr>قَهَرَ بِعِزَّتِهِ الْأَعِزَّاءَ</vt:lpstr>
      <vt:lpstr>وَتَوَاضَعَ لِعَظَمَتِهِ الْعُظَمَاءُ</vt:lpstr>
      <vt:lpstr>فَبَلَغَ بِقُدْرَتِهِ مَا يَشَاءُ.</vt:lpstr>
      <vt:lpstr>الْحَمْدُ لِلّهِ الَّذِي يُجِيبُنِي حِينَ أُنَادِيهِ</vt:lpstr>
      <vt:lpstr>وَيَسْتُرُ عَلَيَّ كُلَّ عَوْرَةٍ وَأَنَا أَعْصِيهِ</vt:lpstr>
      <vt:lpstr>وَيُعَظِّمُ النِّعْمَةَ عَلَيَّ فَلا أُجَازِيهِ </vt:lpstr>
      <vt:lpstr>فَكَمْ مِنْ مَوْهِبَةٍ هَنِيئَةٍ قَدْ أَعْطَانِي</vt:lpstr>
      <vt:lpstr>وَعَظِيمَةٍ مَخُوفَةٍ قَدْ كَفَانِي</vt:lpstr>
      <vt:lpstr>وَبَهْجَةٍ مُونِقَةٍ قَدْ أَرَانِي؟</vt:lpstr>
      <vt:lpstr>فَأُثْنِي عَلَيْهِ حَامِداً</vt:lpstr>
      <vt:lpstr>وَأَذْكُرُهُ مُسَبِّحاً.</vt:lpstr>
      <vt:lpstr>الْحَمْدُ لِلّهِ الَّذِي لا يُهْتَكُ حِجَابُهُ</vt:lpstr>
      <vt:lpstr>وَلا يُغْلَقُ بَابُهُ</vt:lpstr>
      <vt:lpstr>وَلا يُرَدُّ سَائِلُهُ</vt:lpstr>
      <vt:lpstr>وَلا يُخَيَّبُ [يَخِيبُ‏] آمِلُهُ. </vt:lpstr>
      <vt:lpstr>الْحَمْدُ لِلّهِ الَّذِي يُؤْمِنُ الْخَائِفِينَ</vt:lpstr>
      <vt:lpstr>وَيُنَجِّي [يُنْجِي‏] الصَّالِحِينَ [الصَّادِقِينَ‏] </vt:lpstr>
      <vt:lpstr>وَيَرْفَعُ الْمُسْتَضْعَفِينَ</vt:lpstr>
      <vt:lpstr>وَيَضَعُ الْمُسْتَكْبِرِينَ</vt:lpstr>
      <vt:lpstr>وَيُهْلِكُ مُلُوكاً وَيَسْتَخْلِفُ آخَرِينَ؛ </vt:lpstr>
      <vt:lpstr>وَالْحَمْدُ لِلّهِ قَاصِمِ الْجَبَّارِينَ </vt:lpstr>
      <vt:lpstr>مُبِيرِ الظَّالِمِينَ </vt:lpstr>
      <vt:lpstr>مُدْرِكِ الْهَارِبِينَ </vt:lpstr>
      <vt:lpstr>نَكَالِ الظَّالِمِينَ </vt:lpstr>
      <vt:lpstr>صَرِيخِ الْمُسْتَصْرِخِينَ </vt:lpstr>
      <vt:lpstr>مَوْضِعِ حَاجَاتِ الطَّالِبِينَ </vt:lpstr>
      <vt:lpstr>مُعْتَمَدِ الْمُؤْمِنِينَ.</vt:lpstr>
      <vt:lpstr>الْحَمْدُ لِلّهِ الَّذِي مِنْ خَشْيَتِهِ تَرْعَدُ السَّمَاءُ وَسُكَّانُهَا</vt:lpstr>
      <vt:lpstr>وَتَرْجُفُ الأَرْضُ وَعُمَّارُهَا</vt:lpstr>
      <vt:lpstr>وَتَمُوجُ الْبِحَارُ وَمَنْ يَسْبَحُ فِي غَمَرَاتِهَا</vt:lpstr>
      <vt:lpstr>الْحَمْدُ لِلّهِ الَّذِي هَدَانَا لِهٰذَا وَمَا كُنَّا لِنَهْتَدِيَ لَوْلا أَنْ هَدَانَا اللّهُ</vt:lpstr>
      <vt:lpstr>الْحَمْدُ لِلّهِ الَّذِي يَخْلُقُ وَلَمْ يُخْلَقْ</vt:lpstr>
      <vt:lpstr>وَيَرْزُقُ وَلا يُرْزَقُ</vt:lpstr>
      <vt:lpstr>وَيُطْعِمُ وَلا يُطْعَمُ</vt:lpstr>
      <vt:lpstr>وَيُمِيتُ الْأَحْيَاءَ</vt:lpstr>
      <vt:lpstr>وَيُحْيِي الْمَوْتَى</vt:lpstr>
      <vt:lpstr>وَهُوَ حَيٌّ لا يَمُوتُ</vt:lpstr>
      <vt:lpstr>بِيَدِهِ الْخَيْرُ</vt:lpstr>
      <vt:lpstr>وَهُوَ عَلٰى كُلِّ شَيْءٍ قَدِيرٌ.</vt:lpstr>
      <vt:lpstr>اَللّٰهُمَّ صَلِّ عَلٰى مُحَمَّدٍ عَبْدِكَ وَرَسُولِكَ</vt:lpstr>
      <vt:lpstr>وَأَمِينِكَ وَصَفِيِّكَ وَحَبِيبِكَ</vt:lpstr>
      <vt:lpstr>وَخِيَرَتِكَ [خَلِيلِكَ‏] مِنْ خَلْقِكَ</vt:lpstr>
      <vt:lpstr>وَحَافِظِ سِرِّكَ</vt:lpstr>
      <vt:lpstr>وَمُبَلِّغِ رِسَالاتِكَ</vt:lpstr>
      <vt:lpstr>أَفْضَلَ وَأَحْسَنَ وَأَجْمَلَ</vt:lpstr>
      <vt:lpstr>وَأَكْمَلَ وَأَزْكَى وَأَنْمَى</vt:lpstr>
      <vt:lpstr>وَأَطْيَبَ وَأَطْهَرَ وَأَسْنَى</vt:lpstr>
      <vt:lpstr>وَأَكْثَرَ [أَكْبَرَ] مَا صَلَّيْتَ وَبَارَكْتَ</vt:lpstr>
      <vt:lpstr>وَتَرَحَّمْتَ وَتَحَنَّنْتَ</vt:lpstr>
      <vt:lpstr>وَسَلَّمْتَ عَلٰى أَحَدٍ مِنْ عِبَادِكَ [خَلْقِكَ‏] وَأَنْبِيَائِكَ</vt:lpstr>
      <vt:lpstr>وَرُسُلِكَ وَصِفْوَتِكَ وَأَهْلِ الْكَرَامَةِ عَلَيْكَ مِنْ خَلْقِكَ.</vt:lpstr>
      <vt:lpstr>اَللّٰهُمَّ وَصَلِّ عَلٰى عَلِيٍّ أَمِيرِ الْمُؤْمِنِينَ</vt:lpstr>
      <vt:lpstr>وَوَصِيِّ رَسُولِ رَبِّ الْعَالَمِينَ </vt:lpstr>
      <vt:lpstr>عَبْدِكَ وَوَلِيِّكَ وَأَخِي رَسُولِكَ</vt:lpstr>
      <vt:lpstr>وَحُجَّتِكَ عَلٰى خَلْقِكَ</vt:lpstr>
      <vt:lpstr>وَآيَتِكَ الْكُبْرٰى</vt:lpstr>
      <vt:lpstr>وَالنَّبَأَ الْعَظِيمِ</vt:lpstr>
      <vt:lpstr>وَصَلِّ عَلَى الصِّدِّيقَةِ الطَّاهِرَةِ</vt:lpstr>
      <vt:lpstr>فَاطِمَةَ [الزَّهْرَاءِ] سَيِّدَةِ نِسَاءِ الْعَالَمِينَ</vt:lpstr>
      <vt:lpstr>وَصَلِّ عَلٰى سِبْطَيِ الرَّحْمَةِ</vt:lpstr>
      <vt:lpstr>وَإِمَامَيِ الْهُدَى</vt:lpstr>
      <vt:lpstr>ٱلْحَسَنِ وَٱلْحُسَيْنِ</vt:lpstr>
      <vt:lpstr>سَيِّدَيْ شَبَابِ أَهْلِ الْجَنَّةِ</vt:lpstr>
      <vt:lpstr>وَصَلِّ عَلٰى أَئِمَّةِ الْمُسْلِمِينَ:</vt:lpstr>
      <vt:lpstr>عَلِيِّ بْنِ الْحُسَيْنِ</vt:lpstr>
      <vt:lpstr>وَمُحَمَّدِ بْنِ عَلِيٍّ</vt:lpstr>
      <vt:lpstr>وَجَعْفَرِ بْنِ مُحَمَّدٍ</vt:lpstr>
      <vt:lpstr>وَمُوسَى بْنِ جَعْفَرٍ</vt:lpstr>
      <vt:lpstr>وَعَلِيِّ بْنِ مُوسٰى</vt:lpstr>
      <vt:lpstr>وَمُحَمَّدِ بْنِ عَلِيٍّ</vt:lpstr>
      <vt:lpstr>وَعَلِيِّ بْنِ مُحَمَّدٍ</vt:lpstr>
      <vt:lpstr>وَالْحَسَنِ بْنِ عَلِيٍّ</vt:lpstr>
      <vt:lpstr>وَالْخَلَفِ الْهَادِي الْمَهْدِيِّ</vt:lpstr>
      <vt:lpstr>حُجَجِكَ عَلٰى عِبَادِكَ</vt:lpstr>
      <vt:lpstr>وَأُمَنَائِكَ فِي بِلادِكَ</vt:lpstr>
      <vt:lpstr>صَلاةً كَثِيرَةً دَائِمَةً.</vt:lpstr>
      <vt:lpstr>اَللّٰهُمَّ وَصَلِّ عَلٰى وَليِّ أَمْرِكَ</vt:lpstr>
      <vt:lpstr>الْقَائِمِ الْمُؤَمَّلِ</vt:lpstr>
      <vt:lpstr>وَالْعَدْلِ الْمُنْتَظَرِ</vt:lpstr>
      <vt:lpstr>وَحُفَّهُ [وَٱحْفُفْهُ‏] بِمَلائِكَتِكَ الْمُقَرَّبِينَ</vt:lpstr>
      <vt:lpstr>وَأَيِّدْهُ بِرُوحِ الْقُدُسِ</vt:lpstr>
      <vt:lpstr>يَارَبَّ الْعَالَمِينَ.</vt:lpstr>
      <vt:lpstr>اَللّٰهُمَّ اجْعَلْهُ الدَّاعِيَ إِلٰى كِتَابِكَ وَالْقَائِمَ بِدِينِكَ</vt:lpstr>
      <vt:lpstr>ٱسْتَخْلِفْهُ فِي الْأَرْضِ كَمَا ٱسْتَخْلَفْتَ الَّذِينَ مِنْ قَبْلِهِ</vt:lpstr>
      <vt:lpstr>مَكِّنْ لَهُ دِينَهُ الَّذِي ارْتَضَيْتَهُ لَهُ</vt:lpstr>
      <vt:lpstr>أَبْدِلْهُ مِنْ بَعْدِ خَوْفِهِ أَمْناً</vt:lpstr>
      <vt:lpstr>يَعْبُدُكَ لا يُشْرِكُ بِكَ شَيْئاً.</vt:lpstr>
      <vt:lpstr>اَللّٰهُمَّ أَعِزَّهُ وَأَعْزِزْ بِهِ</vt:lpstr>
      <vt:lpstr>وَانْصُرْهُ وَانْتَصِرْ بِهِ</vt:lpstr>
      <vt:lpstr>وَانْصُرْهُ نَصْراً عَزِيزاً</vt:lpstr>
      <vt:lpstr>وَافْتَحْ لَهُ فَتْحاً يَسِيراً</vt:lpstr>
      <vt:lpstr>وَاجْعَلْ لَهُ مِنْ لَدُنْكَ سُلْطَاناً نَصِيراً.</vt:lpstr>
      <vt:lpstr>اَللّٰهُمَّ أَظْهِرْ بِهِ دِينَكَ وَسُنَّةَ نَبِيِّكَ</vt:lpstr>
      <vt:lpstr>حَتّٰى لا يَسْتَخْفِـيَ بِشَيْءٍ مِنَ الْحَقِّ مَخَافَةَ أَحَدٍ مِنَ الْخَلْقِ</vt:lpstr>
      <vt:lpstr>اَللّٰهُمَّ إِنَّا نَرْغَبُ إِلَيْكَ فِي دَوْلَةٍ كَرِيمَةٍ</vt:lpstr>
      <vt:lpstr>تُعِزُّ بِهَا الْإِسْلامَ وَأَهْلَهُ</vt:lpstr>
      <vt:lpstr>وَتُذِلُّ بِهَا النِّفَاقَ وَأَهْلَهُ</vt:lpstr>
      <vt:lpstr>وَتَجْعَلُنَا فِيهَا مِنَ الدُّعَاةِ إِلٰى طَاعَتِكَ وَالْقَادَةِ إِلٰى سَبِيلِكَ</vt:lpstr>
      <vt:lpstr>وَتَرْزُقُنَا بِهَا كَرَامَةَ الدُّنْيَا وَالْآخِرَةِ.</vt:lpstr>
      <vt:lpstr>اَللّٰهُمَّ مَا عَرَّفْتَنَا مِنَ الْحَقِّ فَحَمِّلْنَاهُ</vt:lpstr>
      <vt:lpstr>وَمَا قَصُرْنَا عَنْهُ فَبَلِّغْنَاهُ.</vt:lpstr>
      <vt:lpstr>اَللّٰهُمَّ الْمُمْ بِه شَعَثَنَا</vt:lpstr>
      <vt:lpstr>وَاشْعَبْ بِهِ صَدْعَنَا</vt:lpstr>
      <vt:lpstr>وَارْتُقْ بِهِ فَتْقَنَا</vt:lpstr>
      <vt:lpstr>وَكَثِّرْ بِهِ قِلَّتَنَا</vt:lpstr>
      <vt:lpstr>وَأَعْزِزْ [اَعِزَّ] بِهِ ذِلَّتَنَا</vt:lpstr>
      <vt:lpstr>وَأَغْنِ بِهِ عَائِلَنَا</vt:lpstr>
      <vt:lpstr>وَاقْضِ بِهِ عَنْ مُغْرَمِنَا [مَغْرَمِنَا]</vt:lpstr>
      <vt:lpstr>وَاجْبُرْ بِهِ فَقْرَنَا</vt:lpstr>
      <vt:lpstr>وَسُدَّ بِهِ خَلَّتَنَا</vt:lpstr>
      <vt:lpstr>وَيَسِّرْ بِهِ عُسْرَنَا</vt:lpstr>
      <vt:lpstr>وَبَيِّضْ بِهِ وُجُوهَنَا</vt:lpstr>
      <vt:lpstr>وَفُكَّ بِهِ أَسْرَنَا</vt:lpstr>
      <vt:lpstr>وَأَنْجِحْ بِهِ طَلِبَتَنَا</vt:lpstr>
      <vt:lpstr>وَأَنْجِزْ بِهِ مَوَاعِيدَنَا</vt:lpstr>
      <vt:lpstr>وَاسْتَجِبْ بِهِ دَعْوَتَنَا</vt:lpstr>
      <vt:lpstr>وَأَعْطِنَا بِهِ سُؤْلَنَا</vt:lpstr>
      <vt:lpstr>وَبَلِّغْنَا بِهِ مِنَ الدُّنْيَا وَالْآخِرَةِ آمَالَنَا</vt:lpstr>
      <vt:lpstr>وَأَعْطِنَا بِهِ فَوْقَ رَغْبَتِنَا</vt:lpstr>
      <vt:lpstr>يَا خَيْرَ الْمَسْؤُولِينَ وَأَوْسَعَ الْمُعْطِينَ</vt:lpstr>
      <vt:lpstr>ٱشْفِ بِهِ صُدُورَنَا</vt:lpstr>
      <vt:lpstr>وَأَذْهِبْ بِهِ غَيْظَ قُلُوبِنَا</vt:lpstr>
      <vt:lpstr>وَاهْدِنَا بِهِ لِمَا اخْتُلِفَ فِيهِ مِنَ الْحَقِّ بِـإِذْنِكَ</vt:lpstr>
      <vt:lpstr>إِنَّكَ تَهْدِي مَنْ تَشَاءُ إِلٰى صِرَاطٍ مُسْتَقِيمٍ</vt:lpstr>
      <vt:lpstr>وَانْصُرْنَا بِهِ عَلٰى عَدُوِّكَ وَعَدُوِّنَا</vt:lpstr>
      <vt:lpstr>إِلهَ الْحَقِّ [الْخَلْقِ‏] آمِينَ.</vt:lpstr>
      <vt:lpstr>اَللّٰهُمَّ إِنَّا نَشْكُو إِلَيْكَ</vt:lpstr>
      <vt:lpstr>فَقْدَ نَبِيِّنَا صَلَوَاتُكَ عَلَيْهِ وَآلِهِ</vt:lpstr>
      <vt:lpstr>وَغَيْبَةَ وَلِيِّنَا [اِمَامِنَا]</vt:lpstr>
      <vt:lpstr>وَكَثْرَةَ عَدُوِّنَا</vt:lpstr>
      <vt:lpstr>وَقِلَّةَ عَدَدِنَا</vt:lpstr>
      <vt:lpstr>وَشِدَّةَ الْفِتَنِ بِنَا</vt:lpstr>
      <vt:lpstr>وَتَظَاهُرَ الزَّمَانِ عَلَيْنَا</vt:lpstr>
      <vt:lpstr>فَصَلِّ عَلٰى مُحَمَّدٍ وَآلِهِ [آلِ مُحَمَّدٍ]</vt:lpstr>
      <vt:lpstr>وَأَعِنَّا عَلٰى ذٰلِكَ بِفَتْحٍ مِنْكَ تُعَجِّلُهُ</vt:lpstr>
      <vt:lpstr>وَبِضُرٍّ تَكْشِفُهُ</vt:lpstr>
      <vt:lpstr>وَنَصْرٍ تُعِزُّهُ</vt:lpstr>
      <vt:lpstr>وَسُلْطَانِ حَقٍّ تُظْهِرُهُ</vt:lpstr>
      <vt:lpstr>وَرَحْمَةٍ مِنْكَ تُجَلِّلُنَاهَا</vt:lpstr>
      <vt:lpstr>وَعَافِيَةٍ مِنْكَ تُلْبِسُنَاهَا</vt:lpstr>
      <vt:lpstr>بِرَحْمَتِكَ يَا أَرْحَمَ الرَّاحِمِينَ.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اَللَّهُمَّ بِرَحْمَتِكَ فِي ٱلصَّالِحِينَ فَأَدْخِلْنَا</vt:lpstr>
      <vt:lpstr>وَفِي عِلِّيِّينَ فَارْفَعْنَا </vt:lpstr>
      <vt:lpstr>وَبِكَأْسٍ مِنْ مَعِينٍ مِنْ عَيْنٍ سَلْسَبِيلٍ فَاسْقِنَا</vt:lpstr>
      <vt:lpstr>وَمِنَ ٱلْحُورِ ٱلْعِينِ بِرَحْمَتِكَ فَزَوِّجْنَا</vt:lpstr>
      <vt:lpstr>وَمِنَ ٱلْوِلْدَانِ ٱلْمُخَلَّدِينَ كَأَنَّهُمْ لُؤْلُؤٌ مَكْنُونٌ فَأَخْدِمْنَا</vt:lpstr>
      <vt:lpstr>وَمِنْ ثِمَارِ ٱلْجَنَّةِ وَلُحُومِ ٱلطَّيْرِ فَأَطْعِمْنَا</vt:lpstr>
      <vt:lpstr>وَمِنْ ثِيَابِ ٱلسُّنْدُسِ وَٱلْحَرِيرِ وَٱلإِسْتَبْرَقِ فَأَلْبِسْنَا</vt:lpstr>
      <vt:lpstr>وَلَيْلَةَ ٱلْقَدْرِ</vt:lpstr>
      <vt:lpstr>وَحَجَّ بَيْتِكَ ٱلْحَرَامِ</vt:lpstr>
      <vt:lpstr>وَقَتْلاً فِي سَبِيلِكَ فَوَفِّقْ لَنَا</vt:lpstr>
      <vt:lpstr>وَصَالِحَ ٱلدُّعَاءِ وَٱلْمَسْأَلَةِ فَٱسْتَجِبْ لَنَا</vt:lpstr>
      <vt:lpstr>وَإِذَا جَمَعْتَ ٱلأَوَّلِينَ وَٱلآخِرِينَ يَوْمَ ٱلْقِيَامَةِ فَٱرْحَمْنَا</vt:lpstr>
      <vt:lpstr>وَبَرَاءَةً مِنَ ٱلنَّارِ فَٱكْتُبْ لَنَا</vt:lpstr>
      <vt:lpstr>وَفِي جَهَنَّمَ فَلاَ تَغُلَّنَا</vt:lpstr>
      <vt:lpstr>وَفِي عَذَابِكَ وَهَوَانِكَ فَلا تَبْتَلِنَا</vt:lpstr>
      <vt:lpstr>وَمِنَ الزَّقُّومِ وَٱلضَّرِيعِ فَلاَ تُطْعِمْنَا</vt:lpstr>
      <vt:lpstr>وَمَعَ ٱلشَّيَاطِينِ فَلاَ تَجْعَلْنَا</vt:lpstr>
      <vt:lpstr>وَفِي ٱلنَّارِ عَلٰى وُجُوهِنَا فَلا تَكْبُبْنَا [تَكُبَّنَا]</vt:lpstr>
      <vt:lpstr>وَمِنْ ثِيَابِ ٱلنَّارِ وَسَرَابِيلِ ٱلْقَطِرَانِ فَلا تُلْبِسْنَا</vt:lpstr>
      <vt:lpstr>وَمِنْ كُلِّ سُوءٍ يَا لا إِلٰهَ إِلاَّ أَنْتَ بِحَقِّ لا إِلٰهَ إِلاَّ أَنْتَ فَنَجِّنَا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إِنِّي أَسْأَلُكَ أَنْ تَجْعَلَ فِيمَا تَقْضِي وَتُقَدِّرُ </vt:lpstr>
      <vt:lpstr>مِنَ الأَمْرِ الْمَحْتُومِ فِي الأَمْرِ الْحَكِيمِ </vt:lpstr>
      <vt:lpstr>مِنَ الْقَضَاءِ الَّذِي لا يُرَدُّ وَلا يُبَدَّلُ </vt:lpstr>
      <vt:lpstr>أَنْ تَكْتُبَنِي مِنْ حُجَّاجِ بَيْتِكَ الْحَرَامِ</vt:lpstr>
      <vt:lpstr>الْمَبْرُورِ حَجُّهُمْ </vt:lpstr>
      <vt:lpstr>الْمَشْكُورِ سَعْيُهُمْ</vt:lpstr>
      <vt:lpstr>الْمَغْفُورِ ذُنُوبُهُمْ </vt:lpstr>
      <vt:lpstr>الْمُكَفَّرِ عَنْ سَيِّئَاتِهِمْ</vt:lpstr>
      <vt:lpstr>وَأَنْ تَجْعَلَ فِيمَا تَقْضِي وَتُقَدِّرُ </vt:lpstr>
      <vt:lpstr>أَنْ تُطِيلَ عُمُرِي فِي خَيْرٍ وَعَافِيَةٍ،</vt:lpstr>
      <vt:lpstr>وَتُوَسِّعَ في رِزْقِي،</vt:lpstr>
      <vt:lpstr>وَتَجْعَلَنِي مِمَّنْ تَنْتَصِرُ بِهِ لِدِينِكَ</vt:lpstr>
      <vt:lpstr>وَلا تَسْتَبْدِلْ بِي غَيْرِي</vt:lpstr>
      <vt:lpstr>أَعُوذُ بِجَلالِ وَجْهِكَ الْكَرِيمِ </vt:lpstr>
      <vt:lpstr>أَنْ يَنْقَضِيَ عَنِّي شَهْرُ رَمَضَانَ </vt:lpstr>
      <vt:lpstr>أَوْ يَطْلُعَ الْفَجْرُ مِنْ لَيْلَتِي هَذِهِ</vt:lpstr>
      <vt:lpstr>وَلَكَ قِبَلِي تَبِعَةٌ أَوْ ذَنْبٌ تُعَذِّبُنِي عَلَيْهِ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اللّهُمَّ ارْزُقْنِي حَجَّ بَيْتِكَ الْحَرَامِ</vt:lpstr>
      <vt:lpstr>فِي عَامِي هٰذَا وَفِي كُلِّ عَامٍ</vt:lpstr>
      <vt:lpstr>مَا أَبْقَيْتَنِي فِي يُسْرٍ مِنْكَ وَعَافِيَةٍ وَسَعَةِ رِزْقٍ</vt:lpstr>
      <vt:lpstr>وَلا تُخْلِنِي مِنْ تِلْكَ الْمَوَاقِفِ الْكَرِيمَةِ</vt:lpstr>
      <vt:lpstr>وَالْمَشَاهِدِ الشَّرِيفَةِ</vt:lpstr>
      <vt:lpstr>وَزِيَارَةِ قَبْرِ نَبِيِّكَ صَلَوَاتُكَ عَلَيْهِ وَآلِهِ</vt:lpstr>
      <vt:lpstr>وَفِي جَمِيعِ حَوَائِجِ الدُّنْيَا وَالأخِرَةِ فَكُنْ لِي</vt:lpstr>
      <vt:lpstr>اَللّٰهُمَّ إِنِّي أَسْأَلُكَ فِي مَا تَقْضِي وَتُقَدِّرُ</vt:lpstr>
      <vt:lpstr>مِنَ الأمْرِ الْمَحْتُومِ فِي لَيْلَةِ الْقَدْرِ</vt:lpstr>
      <vt:lpstr>مِنَ الْقَضَاءِ الَّذِي لا يُرَدُّ وَلا يُبَدَّلُ</vt:lpstr>
      <vt:lpstr>أَنْ تَكْتُبَنِي مِنْ حُجَّاجِ بَيْتِكَ الْحَرَامِ</vt:lpstr>
      <vt:lpstr>الْمَبْرُورِ حَجُّهُمْ</vt:lpstr>
      <vt:lpstr>الْمَشْكُورِ سَعْيُهُمْ</vt:lpstr>
      <vt:lpstr>الْمَغْفُورِ ذُنُوبُهُمْ</vt:lpstr>
      <vt:lpstr>الْمُكَفَّرِ عَنْهُمْ سَيِّئَاتُهُمْ</vt:lpstr>
      <vt:lpstr>وَاجْعَلْ فِيمَا تَقْضِي وَتُقَدِّرُ</vt:lpstr>
      <vt:lpstr>أَنْ تُطِيلَ عُمُرِي [فِي طَاعَتِكَ‏]</vt:lpstr>
      <vt:lpstr>وَتُوَسِّعَ عَلَيَّ رِزْقِي</vt:lpstr>
      <vt:lpstr>وَتُؤَدِّيَ عَنِّي أَمَانَتِي وَدَيْنِي</vt:lpstr>
      <vt:lpstr>آمِينَ رَبَّ الْعَالَمِينَ</vt:lpstr>
      <vt:lpstr>اَللَّهُمَّ صَلِّ عَلٰى مُحَمَّدٍ وَآلِ مُحَمَّدٍ</vt:lpstr>
      <vt:lpstr>PowerPoint Presentation</vt:lpstr>
      <vt:lpstr>PowerPoint Presentation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يَا عَلِيُّ يَا عَظِيمُ يَا غَفُورُ يَا رَحِيمُ</vt:lpstr>
      <vt:lpstr> أَنْتَ الرَّبُّ الْعَظِيمُ الَّذِي لَيْسَ كَمِثْلِهِ شَيْءٌ</vt:lpstr>
      <vt:lpstr>وَهُوَ السَّمِيعُ الْبَصِيرُ</vt:lpstr>
      <vt:lpstr>وَهٰذَا شَهْرٌ عَظَّمْتَهُ وَكَـرَّمْتَهُ</vt:lpstr>
      <vt:lpstr>وَشَرَّفْتَهُ وَفَضَّلْتَهُ عَلَى الشُّهُورِ</vt:lpstr>
      <vt:lpstr>وَهُوَ الشَّهْرُ الَّذِي فَرَضْتَ صِيَامَهُ عَلَيَّ</vt:lpstr>
      <vt:lpstr>وَهُوَ شَهْرُ رَمَضَانَ الَّذِي أَنْزَلْتَ فِيهِ الْقُرْآنَ </vt:lpstr>
      <vt:lpstr>هُدًى لِلنَّاسِ وَبَيِّنَاتٍ مِنَ الْهُدَى وَالْفُرْقَانِ</vt:lpstr>
      <vt:lpstr>وَجَعَلْتَ فِيهِ لَيْلَةَ الْقَدْرِ </vt:lpstr>
      <vt:lpstr>وَجَعَلْتَهَا خَيْراً مِنْ أَلْفِ شَهْرٍ</vt:lpstr>
      <vt:lpstr>فَيَا ذَا الْمَنِّ وَلا يُمَنُّ عَلَيْكَ</vt:lpstr>
      <vt:lpstr>مُنَّ عَلَيَّ بِفَكَاكِ رَقَبَتِي مِنَ النَّارِ فِيمَنْ تَمُنُّ عَلَيْهِ</vt:lpstr>
      <vt:lpstr>وَأَدْخِلْنِي الْجَنَّةَ</vt:lpstr>
      <vt:lpstr>بِرَحْمَتِكَ يَا أَرْحَمَ الرَّاحِمِينَ</vt:lpstr>
      <vt:lpstr>اَللَّهُمَّ صَلِّ عَلَى مُحَمَّدٍ وَ آلِ مُحَمَّد</vt:lpstr>
      <vt:lpstr>PowerPoint Presentation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أَدْخِلْ عَلٰى أَهْلِ الْقُبُورِ السُّرُورَ</vt:lpstr>
      <vt:lpstr>اَللّٰهُمَّ أَغْنِ كُلَّ فَقِيرٍ</vt:lpstr>
      <vt:lpstr>اَللّٰهُمَّ أَشْبِعْ كُلَّ جَائِعٍ</vt:lpstr>
      <vt:lpstr>اَللّٰهُمَّ اكْسُ كُلَّ عُرْيَانٍ</vt:lpstr>
      <vt:lpstr>اَللّٰهُمَّ اقْضِ دَيْنَ كُلِّ مَدِينٍ</vt:lpstr>
      <vt:lpstr>اَللّٰهُمَّ فَرِّجْ عَنْ كُلِّ مَكْرُوبٍ</vt:lpstr>
      <vt:lpstr>اَللّٰهُمَّ رُدَّ كُلَّ غَرِيبٍ</vt:lpstr>
      <vt:lpstr>اَللّٰهُمَّ فُكَّ كُلَّ أَسِيرٍ</vt:lpstr>
      <vt:lpstr>اَللّٰهُمَّ أَصْلِحْ كُلَّ فَاسِدٍ مِنْ أُمُورِ الْمُسْلِمِينَ</vt:lpstr>
      <vt:lpstr>اَللّٰهُمَّ اشْفِ كُلَّ مَرِيضٍ</vt:lpstr>
      <vt:lpstr>اَللّٰهُمَّ سُدَّ فَقْرَنَا بِغِنَاكَ</vt:lpstr>
      <vt:lpstr>اَللّٰهُمَّ غَيِّرْ سُوءَ حَالِنَا بِحُسْنِ حَالِكَ</vt:lpstr>
      <vt:lpstr>اَللّٰهُمَّ اقْضِ عَنَّا الدَّيْنَ وَأَغْنِنَا مِنَ الْفَقْرِ</vt:lpstr>
      <vt:lpstr>إِنَّكَ عَلَى كُلِّ شَيْءٍ قَدِيرٌ</vt:lpstr>
      <vt:lpstr>اَللَّهُمَّ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</cp:revision>
  <cp:lastPrinted>1601-01-01T00:00:00Z</cp:lastPrinted>
  <dcterms:created xsi:type="dcterms:W3CDTF">1601-01-01T00:00:00Z</dcterms:created>
  <dcterms:modified xsi:type="dcterms:W3CDTF">2024-05-24T01:01:33Z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