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  <p:sldMasterId id="2147483672" r:id="rId2"/>
    <p:sldMasterId id="2147483685" r:id="rId3"/>
  </p:sldMasterIdLst>
  <p:sldIdLst>
    <p:sldId id="5512" r:id="rId4"/>
    <p:sldId id="5439" r:id="rId5"/>
    <p:sldId id="5215" r:id="rId6"/>
    <p:sldId id="5216" r:id="rId7"/>
    <p:sldId id="1715" r:id="rId8"/>
    <p:sldId id="1716" r:id="rId9"/>
    <p:sldId id="1717" r:id="rId10"/>
    <p:sldId id="1718" r:id="rId11"/>
    <p:sldId id="1719" r:id="rId12"/>
    <p:sldId id="1720" r:id="rId13"/>
    <p:sldId id="1721" r:id="rId14"/>
    <p:sldId id="1722" r:id="rId15"/>
    <p:sldId id="1723" r:id="rId16"/>
    <p:sldId id="1724" r:id="rId17"/>
    <p:sldId id="1725" r:id="rId18"/>
    <p:sldId id="1726" r:id="rId19"/>
    <p:sldId id="1727" r:id="rId20"/>
    <p:sldId id="1728" r:id="rId21"/>
    <p:sldId id="1729" r:id="rId22"/>
    <p:sldId id="1730" r:id="rId23"/>
    <p:sldId id="1042" r:id="rId24"/>
    <p:sldId id="5524" r:id="rId25"/>
    <p:sldId id="1350" r:id="rId26"/>
    <p:sldId id="5413" r:id="rId27"/>
    <p:sldId id="376" r:id="rId28"/>
    <p:sldId id="5414" r:id="rId29"/>
    <p:sldId id="914" r:id="rId30"/>
    <p:sldId id="876" r:id="rId31"/>
    <p:sldId id="878" r:id="rId32"/>
    <p:sldId id="879" r:id="rId33"/>
    <p:sldId id="880" r:id="rId34"/>
    <p:sldId id="881" r:id="rId35"/>
    <p:sldId id="882" r:id="rId36"/>
    <p:sldId id="883" r:id="rId37"/>
    <p:sldId id="884" r:id="rId38"/>
    <p:sldId id="885" r:id="rId39"/>
    <p:sldId id="886" r:id="rId40"/>
    <p:sldId id="887" r:id="rId41"/>
    <p:sldId id="888" r:id="rId42"/>
    <p:sldId id="889" r:id="rId43"/>
    <p:sldId id="890" r:id="rId44"/>
    <p:sldId id="891" r:id="rId45"/>
    <p:sldId id="892" r:id="rId46"/>
    <p:sldId id="893" r:id="rId47"/>
    <p:sldId id="894" r:id="rId48"/>
    <p:sldId id="915" r:id="rId49"/>
    <p:sldId id="916" r:id="rId50"/>
    <p:sldId id="917" r:id="rId51"/>
    <p:sldId id="918" r:id="rId52"/>
    <p:sldId id="919" r:id="rId53"/>
    <p:sldId id="920" r:id="rId54"/>
    <p:sldId id="921" r:id="rId55"/>
    <p:sldId id="922" r:id="rId56"/>
    <p:sldId id="923" r:id="rId57"/>
    <p:sldId id="924" r:id="rId58"/>
    <p:sldId id="925" r:id="rId59"/>
    <p:sldId id="926" r:id="rId60"/>
    <p:sldId id="927" r:id="rId61"/>
    <p:sldId id="928" r:id="rId62"/>
    <p:sldId id="929" r:id="rId63"/>
    <p:sldId id="930" r:id="rId64"/>
    <p:sldId id="931" r:id="rId65"/>
    <p:sldId id="932" r:id="rId66"/>
    <p:sldId id="933" r:id="rId67"/>
    <p:sldId id="934" r:id="rId68"/>
    <p:sldId id="935" r:id="rId69"/>
    <p:sldId id="936" r:id="rId70"/>
    <p:sldId id="937" r:id="rId71"/>
    <p:sldId id="938" r:id="rId72"/>
    <p:sldId id="939" r:id="rId73"/>
    <p:sldId id="940" r:id="rId74"/>
    <p:sldId id="941" r:id="rId75"/>
    <p:sldId id="942" r:id="rId76"/>
    <p:sldId id="943" r:id="rId77"/>
    <p:sldId id="944" r:id="rId78"/>
    <p:sldId id="945" r:id="rId79"/>
    <p:sldId id="946" r:id="rId80"/>
    <p:sldId id="947" r:id="rId81"/>
    <p:sldId id="948" r:id="rId82"/>
    <p:sldId id="949" r:id="rId83"/>
    <p:sldId id="950" r:id="rId84"/>
    <p:sldId id="951" r:id="rId85"/>
    <p:sldId id="952" r:id="rId86"/>
    <p:sldId id="953" r:id="rId87"/>
    <p:sldId id="954" r:id="rId88"/>
    <p:sldId id="1036" r:id="rId89"/>
    <p:sldId id="955" r:id="rId90"/>
    <p:sldId id="956" r:id="rId91"/>
    <p:sldId id="957" r:id="rId92"/>
    <p:sldId id="958" r:id="rId93"/>
    <p:sldId id="959" r:id="rId94"/>
    <p:sldId id="960" r:id="rId95"/>
    <p:sldId id="961" r:id="rId96"/>
    <p:sldId id="962" r:id="rId97"/>
    <p:sldId id="963" r:id="rId98"/>
    <p:sldId id="964" r:id="rId99"/>
    <p:sldId id="965" r:id="rId100"/>
    <p:sldId id="966" r:id="rId101"/>
    <p:sldId id="967" r:id="rId102"/>
    <p:sldId id="968" r:id="rId103"/>
    <p:sldId id="969" r:id="rId104"/>
    <p:sldId id="970" r:id="rId105"/>
    <p:sldId id="971" r:id="rId106"/>
    <p:sldId id="1037" r:id="rId107"/>
    <p:sldId id="972" r:id="rId108"/>
    <p:sldId id="973" r:id="rId109"/>
    <p:sldId id="974" r:id="rId110"/>
    <p:sldId id="975" r:id="rId111"/>
    <p:sldId id="976" r:id="rId112"/>
    <p:sldId id="977" r:id="rId113"/>
    <p:sldId id="1038" r:id="rId114"/>
    <p:sldId id="978" r:id="rId115"/>
    <p:sldId id="979" r:id="rId116"/>
    <p:sldId id="980" r:id="rId117"/>
    <p:sldId id="981" r:id="rId118"/>
    <p:sldId id="982" r:id="rId119"/>
    <p:sldId id="983" r:id="rId120"/>
    <p:sldId id="984" r:id="rId121"/>
    <p:sldId id="985" r:id="rId122"/>
    <p:sldId id="986" r:id="rId123"/>
    <p:sldId id="987" r:id="rId124"/>
    <p:sldId id="988" r:id="rId125"/>
    <p:sldId id="989" r:id="rId126"/>
    <p:sldId id="990" r:id="rId127"/>
    <p:sldId id="991" r:id="rId128"/>
    <p:sldId id="992" r:id="rId129"/>
    <p:sldId id="5436" r:id="rId130"/>
    <p:sldId id="1043" r:id="rId131"/>
    <p:sldId id="5040" r:id="rId132"/>
    <p:sldId id="5041" r:id="rId133"/>
    <p:sldId id="5042" r:id="rId134"/>
    <p:sldId id="4979" r:id="rId135"/>
    <p:sldId id="4980" r:id="rId136"/>
    <p:sldId id="4981" r:id="rId137"/>
    <p:sldId id="4982" r:id="rId138"/>
    <p:sldId id="4983" r:id="rId139"/>
    <p:sldId id="4984" r:id="rId140"/>
    <p:sldId id="4985" r:id="rId141"/>
    <p:sldId id="4986" r:id="rId142"/>
    <p:sldId id="4987" r:id="rId143"/>
    <p:sldId id="4988" r:id="rId144"/>
    <p:sldId id="4989" r:id="rId145"/>
    <p:sldId id="4990" r:id="rId146"/>
    <p:sldId id="4991" r:id="rId147"/>
    <p:sldId id="4992" r:id="rId148"/>
    <p:sldId id="4993" r:id="rId149"/>
    <p:sldId id="4994" r:id="rId150"/>
    <p:sldId id="4995" r:id="rId151"/>
    <p:sldId id="4996" r:id="rId152"/>
    <p:sldId id="4997" r:id="rId153"/>
    <p:sldId id="4998" r:id="rId154"/>
    <p:sldId id="4999" r:id="rId155"/>
    <p:sldId id="5000" r:id="rId156"/>
    <p:sldId id="5001" r:id="rId157"/>
    <p:sldId id="5002" r:id="rId158"/>
    <p:sldId id="5003" r:id="rId159"/>
    <p:sldId id="5004" r:id="rId160"/>
    <p:sldId id="5005" r:id="rId161"/>
    <p:sldId id="5007" r:id="rId162"/>
    <p:sldId id="5008" r:id="rId163"/>
    <p:sldId id="5009" r:id="rId164"/>
    <p:sldId id="5010" r:id="rId165"/>
    <p:sldId id="5011" r:id="rId166"/>
    <p:sldId id="5012" r:id="rId167"/>
    <p:sldId id="5013" r:id="rId168"/>
    <p:sldId id="5014" r:id="rId169"/>
    <p:sldId id="5015" r:id="rId170"/>
    <p:sldId id="5016" r:id="rId171"/>
    <p:sldId id="5017" r:id="rId172"/>
    <p:sldId id="5018" r:id="rId173"/>
    <p:sldId id="5019" r:id="rId174"/>
    <p:sldId id="5020" r:id="rId175"/>
    <p:sldId id="5021" r:id="rId176"/>
    <p:sldId id="5022" r:id="rId177"/>
    <p:sldId id="5203" r:id="rId178"/>
    <p:sldId id="5043" r:id="rId179"/>
    <p:sldId id="5044" r:id="rId180"/>
    <p:sldId id="5045" r:id="rId181"/>
    <p:sldId id="5023" r:id="rId182"/>
    <p:sldId id="5024" r:id="rId183"/>
    <p:sldId id="5025" r:id="rId184"/>
    <p:sldId id="5026" r:id="rId185"/>
    <p:sldId id="5027" r:id="rId186"/>
    <p:sldId id="5028" r:id="rId187"/>
    <p:sldId id="5029" r:id="rId188"/>
    <p:sldId id="5030" r:id="rId189"/>
    <p:sldId id="4823" r:id="rId190"/>
    <p:sldId id="4824" r:id="rId191"/>
    <p:sldId id="4825" r:id="rId192"/>
    <p:sldId id="4826" r:id="rId193"/>
    <p:sldId id="4827" r:id="rId194"/>
    <p:sldId id="4828" r:id="rId195"/>
    <p:sldId id="4829" r:id="rId196"/>
    <p:sldId id="4830" r:id="rId197"/>
    <p:sldId id="4831" r:id="rId198"/>
    <p:sldId id="4832" r:id="rId199"/>
    <p:sldId id="4833" r:id="rId200"/>
    <p:sldId id="4834" r:id="rId201"/>
    <p:sldId id="4835" r:id="rId202"/>
    <p:sldId id="4836" r:id="rId203"/>
    <p:sldId id="4837" r:id="rId204"/>
    <p:sldId id="4838" r:id="rId205"/>
    <p:sldId id="4839" r:id="rId206"/>
    <p:sldId id="4840" r:id="rId207"/>
    <p:sldId id="4841" r:id="rId208"/>
    <p:sldId id="4842" r:id="rId209"/>
    <p:sldId id="4843" r:id="rId210"/>
    <p:sldId id="4844" r:id="rId211"/>
    <p:sldId id="4845" r:id="rId212"/>
    <p:sldId id="4846" r:id="rId213"/>
    <p:sldId id="4847" r:id="rId214"/>
    <p:sldId id="5204" r:id="rId215"/>
    <p:sldId id="5048" r:id="rId216"/>
    <p:sldId id="5049" r:id="rId217"/>
    <p:sldId id="5050" r:id="rId218"/>
    <p:sldId id="4848" r:id="rId219"/>
    <p:sldId id="4849" r:id="rId220"/>
    <p:sldId id="4850" r:id="rId221"/>
    <p:sldId id="4851" r:id="rId222"/>
    <p:sldId id="4852" r:id="rId223"/>
    <p:sldId id="4853" r:id="rId224"/>
    <p:sldId id="4854" r:id="rId225"/>
    <p:sldId id="4855" r:id="rId226"/>
    <p:sldId id="4856" r:id="rId227"/>
    <p:sldId id="4857" r:id="rId228"/>
    <p:sldId id="4858" r:id="rId229"/>
    <p:sldId id="4859" r:id="rId230"/>
    <p:sldId id="5205" r:id="rId231"/>
    <p:sldId id="5052" r:id="rId232"/>
    <p:sldId id="5210" r:id="rId233"/>
    <p:sldId id="5054" r:id="rId234"/>
    <p:sldId id="4860" r:id="rId235"/>
    <p:sldId id="4861" r:id="rId236"/>
    <p:sldId id="4862" r:id="rId237"/>
    <p:sldId id="4863" r:id="rId238"/>
    <p:sldId id="4864" r:id="rId239"/>
    <p:sldId id="5206" r:id="rId240"/>
    <p:sldId id="4866" r:id="rId241"/>
    <p:sldId id="4867" r:id="rId242"/>
    <p:sldId id="4868" r:id="rId243"/>
    <p:sldId id="4869" r:id="rId244"/>
    <p:sldId id="4870" r:id="rId245"/>
    <p:sldId id="4871" r:id="rId246"/>
    <p:sldId id="5211" r:id="rId247"/>
    <p:sldId id="4873" r:id="rId248"/>
    <p:sldId id="4874" r:id="rId249"/>
    <p:sldId id="4875" r:id="rId250"/>
    <p:sldId id="4876" r:id="rId251"/>
    <p:sldId id="5212" r:id="rId252"/>
    <p:sldId id="4878" r:id="rId253"/>
    <p:sldId id="4879" r:id="rId254"/>
    <p:sldId id="4880" r:id="rId255"/>
    <p:sldId id="5213" r:id="rId256"/>
    <p:sldId id="4882" r:id="rId257"/>
    <p:sldId id="4883" r:id="rId258"/>
    <p:sldId id="4884" r:id="rId259"/>
    <p:sldId id="5214" r:id="rId260"/>
    <p:sldId id="4886" r:id="rId261"/>
    <p:sldId id="4887" r:id="rId262"/>
    <p:sldId id="4888" r:id="rId263"/>
    <p:sldId id="4889" r:id="rId264"/>
    <p:sldId id="4890" r:id="rId265"/>
    <p:sldId id="4891" r:id="rId266"/>
    <p:sldId id="4892" r:id="rId267"/>
    <p:sldId id="4893" r:id="rId268"/>
    <p:sldId id="4894" r:id="rId269"/>
    <p:sldId id="4895" r:id="rId270"/>
    <p:sldId id="4896" r:id="rId271"/>
    <p:sldId id="4897" r:id="rId272"/>
    <p:sldId id="4898" r:id="rId273"/>
    <p:sldId id="4899" r:id="rId274"/>
    <p:sldId id="4900" r:id="rId275"/>
    <p:sldId id="4901" r:id="rId276"/>
    <p:sldId id="4902" r:id="rId277"/>
    <p:sldId id="4903" r:id="rId278"/>
    <p:sldId id="4904" r:id="rId279"/>
    <p:sldId id="4905" r:id="rId280"/>
    <p:sldId id="5055" r:id="rId281"/>
    <p:sldId id="5066" r:id="rId282"/>
    <p:sldId id="5201" r:id="rId283"/>
    <p:sldId id="5313" r:id="rId284"/>
    <p:sldId id="5200" r:id="rId285"/>
    <p:sldId id="4814" r:id="rId286"/>
    <p:sldId id="4815" r:id="rId287"/>
    <p:sldId id="3330" r:id="rId288"/>
    <p:sldId id="3331" r:id="rId289"/>
    <p:sldId id="4491" r:id="rId290"/>
    <p:sldId id="4816" r:id="rId291"/>
    <p:sldId id="4817" r:id="rId292"/>
    <p:sldId id="4818" r:id="rId293"/>
    <p:sldId id="4819" r:id="rId294"/>
    <p:sldId id="4820" r:id="rId295"/>
    <p:sldId id="4821" r:id="rId296"/>
    <p:sldId id="4822" r:id="rId297"/>
    <p:sldId id="4924" r:id="rId298"/>
    <p:sldId id="4925" r:id="rId299"/>
    <p:sldId id="4926" r:id="rId300"/>
    <p:sldId id="4927" r:id="rId301"/>
    <p:sldId id="4928" r:id="rId302"/>
    <p:sldId id="4929" r:id="rId303"/>
    <p:sldId id="4930" r:id="rId304"/>
    <p:sldId id="4931" r:id="rId305"/>
    <p:sldId id="4932" r:id="rId306"/>
    <p:sldId id="4933" r:id="rId307"/>
    <p:sldId id="4934" r:id="rId308"/>
    <p:sldId id="4935" r:id="rId309"/>
    <p:sldId id="4936" r:id="rId310"/>
    <p:sldId id="4937" r:id="rId311"/>
    <p:sldId id="4938" r:id="rId312"/>
    <p:sldId id="4939" r:id="rId313"/>
    <p:sldId id="4941" r:id="rId314"/>
    <p:sldId id="4942" r:id="rId315"/>
    <p:sldId id="4943" r:id="rId316"/>
    <p:sldId id="4944" r:id="rId317"/>
    <p:sldId id="4945" r:id="rId318"/>
    <p:sldId id="4946" r:id="rId319"/>
    <p:sldId id="4947" r:id="rId320"/>
    <p:sldId id="4948" r:id="rId321"/>
    <p:sldId id="4949" r:id="rId322"/>
    <p:sldId id="4950" r:id="rId323"/>
    <p:sldId id="4951" r:id="rId324"/>
    <p:sldId id="4952" r:id="rId325"/>
    <p:sldId id="4953" r:id="rId326"/>
    <p:sldId id="4954" r:id="rId327"/>
    <p:sldId id="4955" r:id="rId328"/>
    <p:sldId id="4956" r:id="rId329"/>
    <p:sldId id="4957" r:id="rId330"/>
    <p:sldId id="4958" r:id="rId331"/>
    <p:sldId id="4959" r:id="rId332"/>
    <p:sldId id="4960" r:id="rId333"/>
    <p:sldId id="4961" r:id="rId334"/>
    <p:sldId id="4962" r:id="rId335"/>
    <p:sldId id="4963" r:id="rId336"/>
    <p:sldId id="4964" r:id="rId337"/>
    <p:sldId id="4965" r:id="rId338"/>
    <p:sldId id="4966" r:id="rId339"/>
    <p:sldId id="4967" r:id="rId340"/>
    <p:sldId id="4968" r:id="rId341"/>
    <p:sldId id="4969" r:id="rId342"/>
    <p:sldId id="4970" r:id="rId343"/>
    <p:sldId id="4971" r:id="rId344"/>
    <p:sldId id="4972" r:id="rId345"/>
    <p:sldId id="4973" r:id="rId346"/>
    <p:sldId id="4974" r:id="rId347"/>
    <p:sldId id="5031" r:id="rId348"/>
    <p:sldId id="5189" r:id="rId349"/>
    <p:sldId id="5190" r:id="rId350"/>
    <p:sldId id="5191" r:id="rId351"/>
    <p:sldId id="4908" r:id="rId352"/>
    <p:sldId id="4909" r:id="rId353"/>
    <p:sldId id="4910" r:id="rId354"/>
    <p:sldId id="4911" r:id="rId355"/>
    <p:sldId id="4912" r:id="rId356"/>
    <p:sldId id="4913" r:id="rId357"/>
    <p:sldId id="4914" r:id="rId358"/>
    <p:sldId id="4915" r:id="rId359"/>
    <p:sldId id="4916" r:id="rId360"/>
    <p:sldId id="4917" r:id="rId361"/>
    <p:sldId id="4918" r:id="rId362"/>
    <p:sldId id="4919" r:id="rId363"/>
    <p:sldId id="4920" r:id="rId364"/>
    <p:sldId id="4921" r:id="rId365"/>
    <p:sldId id="4922" r:id="rId366"/>
    <p:sldId id="4923" r:id="rId367"/>
    <p:sldId id="5157" r:id="rId368"/>
    <p:sldId id="5158" r:id="rId369"/>
    <p:sldId id="5159" r:id="rId370"/>
    <p:sldId id="5160" r:id="rId371"/>
    <p:sldId id="5161" r:id="rId372"/>
    <p:sldId id="5162" r:id="rId373"/>
    <p:sldId id="5192" r:id="rId374"/>
    <p:sldId id="5193" r:id="rId375"/>
    <p:sldId id="5163" r:id="rId376"/>
    <p:sldId id="5164" r:id="rId377"/>
    <p:sldId id="5165" r:id="rId378"/>
    <p:sldId id="5166" r:id="rId379"/>
    <p:sldId id="5167" r:id="rId380"/>
    <p:sldId id="5194" r:id="rId381"/>
    <p:sldId id="5168" r:id="rId382"/>
    <p:sldId id="5169" r:id="rId383"/>
    <p:sldId id="5170" r:id="rId384"/>
    <p:sldId id="5171" r:id="rId385"/>
    <p:sldId id="5172" r:id="rId386"/>
    <p:sldId id="5173" r:id="rId387"/>
    <p:sldId id="5174" r:id="rId388"/>
    <p:sldId id="5175" r:id="rId389"/>
    <p:sldId id="5195" r:id="rId390"/>
    <p:sldId id="5176" r:id="rId391"/>
    <p:sldId id="5196" r:id="rId392"/>
    <p:sldId id="5177" r:id="rId393"/>
    <p:sldId id="5197" r:id="rId394"/>
    <p:sldId id="5178" r:id="rId395"/>
    <p:sldId id="5433" r:id="rId396"/>
    <p:sldId id="256" r:id="rId397"/>
    <p:sldId id="261" r:id="rId398"/>
    <p:sldId id="491" r:id="rId399"/>
    <p:sldId id="493" r:id="rId400"/>
    <p:sldId id="494" r:id="rId401"/>
    <p:sldId id="495" r:id="rId402"/>
    <p:sldId id="496" r:id="rId403"/>
    <p:sldId id="497" r:id="rId404"/>
    <p:sldId id="498" r:id="rId405"/>
    <p:sldId id="499" r:id="rId406"/>
    <p:sldId id="500" r:id="rId407"/>
    <p:sldId id="501" r:id="rId408"/>
    <p:sldId id="502" r:id="rId409"/>
    <p:sldId id="503" r:id="rId410"/>
    <p:sldId id="504" r:id="rId411"/>
    <p:sldId id="505" r:id="rId412"/>
    <p:sldId id="506" r:id="rId413"/>
    <p:sldId id="507" r:id="rId414"/>
    <p:sldId id="508" r:id="rId415"/>
    <p:sldId id="509" r:id="rId416"/>
    <p:sldId id="510" r:id="rId417"/>
    <p:sldId id="511" r:id="rId418"/>
    <p:sldId id="512" r:id="rId419"/>
    <p:sldId id="513" r:id="rId420"/>
    <p:sldId id="514" r:id="rId421"/>
    <p:sldId id="515" r:id="rId422"/>
    <p:sldId id="516" r:id="rId423"/>
    <p:sldId id="517" r:id="rId424"/>
    <p:sldId id="518" r:id="rId425"/>
    <p:sldId id="519" r:id="rId426"/>
    <p:sldId id="520" r:id="rId427"/>
    <p:sldId id="521" r:id="rId428"/>
    <p:sldId id="522" r:id="rId429"/>
    <p:sldId id="523" r:id="rId430"/>
    <p:sldId id="524" r:id="rId431"/>
    <p:sldId id="525" r:id="rId432"/>
    <p:sldId id="526" r:id="rId433"/>
    <p:sldId id="527" r:id="rId434"/>
    <p:sldId id="528" r:id="rId435"/>
    <p:sldId id="529" r:id="rId436"/>
    <p:sldId id="530" r:id="rId437"/>
    <p:sldId id="531" r:id="rId438"/>
    <p:sldId id="532" r:id="rId439"/>
    <p:sldId id="533" r:id="rId440"/>
    <p:sldId id="534" r:id="rId441"/>
    <p:sldId id="535" r:id="rId442"/>
    <p:sldId id="536" r:id="rId443"/>
    <p:sldId id="537" r:id="rId444"/>
    <p:sldId id="538" r:id="rId445"/>
    <p:sldId id="539" r:id="rId446"/>
    <p:sldId id="540" r:id="rId447"/>
    <p:sldId id="541" r:id="rId448"/>
    <p:sldId id="542" r:id="rId449"/>
    <p:sldId id="543" r:id="rId450"/>
    <p:sldId id="544" r:id="rId451"/>
    <p:sldId id="545" r:id="rId452"/>
    <p:sldId id="546" r:id="rId453"/>
    <p:sldId id="547" r:id="rId454"/>
    <p:sldId id="548" r:id="rId455"/>
    <p:sldId id="549" r:id="rId456"/>
    <p:sldId id="550" r:id="rId457"/>
    <p:sldId id="551" r:id="rId458"/>
    <p:sldId id="552" r:id="rId459"/>
    <p:sldId id="553" r:id="rId460"/>
    <p:sldId id="554" r:id="rId461"/>
    <p:sldId id="555" r:id="rId462"/>
    <p:sldId id="556" r:id="rId463"/>
    <p:sldId id="557" r:id="rId464"/>
    <p:sldId id="558" r:id="rId465"/>
    <p:sldId id="559" r:id="rId466"/>
    <p:sldId id="560" r:id="rId467"/>
    <p:sldId id="577" r:id="rId468"/>
    <p:sldId id="574" r:id="rId469"/>
    <p:sldId id="5437" r:id="rId470"/>
    <p:sldId id="5438" r:id="rId471"/>
    <p:sldId id="561" r:id="rId472"/>
    <p:sldId id="579" r:id="rId473"/>
    <p:sldId id="580" r:id="rId474"/>
    <p:sldId id="581" r:id="rId475"/>
    <p:sldId id="582" r:id="rId476"/>
    <p:sldId id="583" r:id="rId477"/>
    <p:sldId id="584" r:id="rId478"/>
    <p:sldId id="585" r:id="rId479"/>
    <p:sldId id="586" r:id="rId480"/>
    <p:sldId id="587" r:id="rId481"/>
    <p:sldId id="588" r:id="rId482"/>
    <p:sldId id="589" r:id="rId483"/>
    <p:sldId id="590" r:id="rId484"/>
    <p:sldId id="591" r:id="rId485"/>
    <p:sldId id="592" r:id="rId486"/>
    <p:sldId id="593" r:id="rId487"/>
    <p:sldId id="594" r:id="rId488"/>
    <p:sldId id="595" r:id="rId489"/>
    <p:sldId id="596" r:id="rId490"/>
    <p:sldId id="597" r:id="rId491"/>
    <p:sldId id="598" r:id="rId492"/>
    <p:sldId id="599" r:id="rId493"/>
    <p:sldId id="600" r:id="rId494"/>
    <p:sldId id="601" r:id="rId495"/>
    <p:sldId id="602" r:id="rId496"/>
    <p:sldId id="603" r:id="rId497"/>
    <p:sldId id="604" r:id="rId498"/>
    <p:sldId id="605" r:id="rId499"/>
    <p:sldId id="606" r:id="rId500"/>
    <p:sldId id="607" r:id="rId501"/>
    <p:sldId id="608" r:id="rId502"/>
    <p:sldId id="609" r:id="rId503"/>
    <p:sldId id="610" r:id="rId504"/>
    <p:sldId id="611" r:id="rId505"/>
    <p:sldId id="612" r:id="rId506"/>
    <p:sldId id="613" r:id="rId507"/>
    <p:sldId id="614" r:id="rId508"/>
    <p:sldId id="615" r:id="rId509"/>
    <p:sldId id="616" r:id="rId510"/>
    <p:sldId id="617" r:id="rId511"/>
    <p:sldId id="618" r:id="rId512"/>
    <p:sldId id="619" r:id="rId513"/>
    <p:sldId id="620" r:id="rId514"/>
    <p:sldId id="621" r:id="rId515"/>
    <p:sldId id="622" r:id="rId516"/>
    <p:sldId id="623" r:id="rId517"/>
    <p:sldId id="624" r:id="rId518"/>
    <p:sldId id="625" r:id="rId519"/>
    <p:sldId id="626" r:id="rId520"/>
    <p:sldId id="627" r:id="rId521"/>
    <p:sldId id="628" r:id="rId522"/>
    <p:sldId id="629" r:id="rId523"/>
    <p:sldId id="630" r:id="rId524"/>
    <p:sldId id="631" r:id="rId525"/>
    <p:sldId id="632" r:id="rId526"/>
    <p:sldId id="633" r:id="rId527"/>
    <p:sldId id="634" r:id="rId528"/>
    <p:sldId id="635" r:id="rId529"/>
    <p:sldId id="636" r:id="rId530"/>
    <p:sldId id="637" r:id="rId531"/>
    <p:sldId id="262" r:id="rId532"/>
    <p:sldId id="5440" r:id="rId533"/>
  </p:sldIdLst>
  <p:sldSz cx="12192000" cy="6858000"/>
  <p:notesSz cx="6858000" cy="9144000"/>
  <p:embeddedFontLst>
    <p:embeddedFont>
      <p:font typeface="Abbas" panose="02000000000000000000" pitchFamily="2" charset="-78"/>
      <p:regular r:id="rId534"/>
    </p:embeddedFont>
    <p:embeddedFont>
      <p:font typeface="Arabic Typesetting" panose="03020402040406030203" pitchFamily="66" charset="-78"/>
      <p:regular r:id="rId535"/>
    </p:embeddedFont>
    <p:embeddedFont>
      <p:font typeface="Lateef" panose="01000506020000020003" pitchFamily="2" charset="-78"/>
      <p:regular r:id="rId536"/>
    </p:embeddedFont>
    <p:embeddedFont>
      <p:font typeface="Trebuchet MS" panose="020B0603020202020204" pitchFamily="34" charset="0"/>
      <p:regular r:id="rId537"/>
      <p:bold r:id="rId538"/>
      <p:italic r:id="rId539"/>
      <p:boldItalic r:id="rId540"/>
    </p:embeddedFont>
    <p:embeddedFont>
      <p:font typeface="Urdu Typesetting" panose="03020402040406030203" pitchFamily="66" charset="-78"/>
      <p:regular r:id="rId541"/>
      <p:bold r:id="rId5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6C2AF4-9977-49FD-9C3A-0D13E8080560}">
          <p14:sldIdLst>
            <p14:sldId id="5512"/>
            <p14:sldId id="5439"/>
            <p14:sldId id="5215"/>
          </p14:sldIdLst>
        </p14:section>
        <p14:section name="Ziyarah 15 Shaban" id="{FC8C910D-A878-43F1-A725-847BB20CF039}">
          <p14:sldIdLst>
            <p14:sldId id="5216"/>
            <p14:sldId id="1715"/>
            <p14:sldId id="1716"/>
            <p14:sldId id="1717"/>
            <p14:sldId id="1718"/>
            <p14:sldId id="1719"/>
            <p14:sldId id="1720"/>
            <p14:sldId id="1721"/>
            <p14:sldId id="1722"/>
            <p14:sldId id="1723"/>
            <p14:sldId id="1724"/>
            <p14:sldId id="1725"/>
            <p14:sldId id="1726"/>
            <p14:sldId id="1727"/>
            <p14:sldId id="1728"/>
            <p14:sldId id="1729"/>
            <p14:sldId id="1730"/>
            <p14:sldId id="1042"/>
            <p14:sldId id="5524"/>
            <p14:sldId id="1350"/>
          </p14:sldIdLst>
        </p14:section>
        <p14:section name="Ziyarah 15 Rajab+Shaban" id="{0841B593-986D-4F60-A89C-EAAF27D60380}">
          <p14:sldIdLst>
            <p14:sldId id="5413"/>
            <p14:sldId id="376"/>
            <p14:sldId id="5414"/>
            <p14:sldId id="914"/>
            <p14:sldId id="876"/>
            <p14:sldId id="878"/>
            <p14:sldId id="879"/>
            <p14:sldId id="880"/>
            <p14:sldId id="881"/>
            <p14:sldId id="882"/>
            <p14:sldId id="883"/>
            <p14:sldId id="884"/>
            <p14:sldId id="885"/>
            <p14:sldId id="886"/>
            <p14:sldId id="887"/>
            <p14:sldId id="888"/>
            <p14:sldId id="889"/>
            <p14:sldId id="890"/>
            <p14:sldId id="891"/>
            <p14:sldId id="892"/>
            <p14:sldId id="893"/>
            <p14:sldId id="894"/>
            <p14:sldId id="915"/>
            <p14:sldId id="916"/>
            <p14:sldId id="917"/>
            <p14:sldId id="918"/>
            <p14:sldId id="919"/>
            <p14:sldId id="920"/>
            <p14:sldId id="921"/>
            <p14:sldId id="922"/>
            <p14:sldId id="923"/>
            <p14:sldId id="924"/>
            <p14:sldId id="925"/>
            <p14:sldId id="926"/>
            <p14:sldId id="927"/>
            <p14:sldId id="928"/>
            <p14:sldId id="929"/>
            <p14:sldId id="930"/>
            <p14:sldId id="931"/>
            <p14:sldId id="932"/>
            <p14:sldId id="933"/>
            <p14:sldId id="934"/>
            <p14:sldId id="935"/>
            <p14:sldId id="936"/>
            <p14:sldId id="937"/>
            <p14:sldId id="938"/>
            <p14:sldId id="939"/>
            <p14:sldId id="940"/>
            <p14:sldId id="941"/>
            <p14:sldId id="942"/>
            <p14:sldId id="943"/>
            <p14:sldId id="944"/>
            <p14:sldId id="945"/>
            <p14:sldId id="946"/>
            <p14:sldId id="947"/>
            <p14:sldId id="948"/>
            <p14:sldId id="949"/>
            <p14:sldId id="950"/>
            <p14:sldId id="951"/>
            <p14:sldId id="952"/>
            <p14:sldId id="953"/>
            <p14:sldId id="954"/>
            <p14:sldId id="1036"/>
            <p14:sldId id="955"/>
            <p14:sldId id="956"/>
            <p14:sldId id="957"/>
            <p14:sldId id="958"/>
            <p14:sldId id="959"/>
            <p14:sldId id="960"/>
            <p14:sldId id="961"/>
            <p14:sldId id="962"/>
            <p14:sldId id="963"/>
            <p14:sldId id="964"/>
            <p14:sldId id="965"/>
            <p14:sldId id="966"/>
            <p14:sldId id="967"/>
            <p14:sldId id="968"/>
            <p14:sldId id="969"/>
            <p14:sldId id="970"/>
            <p14:sldId id="971"/>
            <p14:sldId id="1037"/>
            <p14:sldId id="972"/>
            <p14:sldId id="973"/>
            <p14:sldId id="974"/>
            <p14:sldId id="975"/>
            <p14:sldId id="976"/>
            <p14:sldId id="977"/>
            <p14:sldId id="1038"/>
            <p14:sldId id="978"/>
            <p14:sldId id="979"/>
            <p14:sldId id="980"/>
            <p14:sldId id="981"/>
            <p14:sldId id="982"/>
            <p14:sldId id="983"/>
            <p14:sldId id="984"/>
            <p14:sldId id="985"/>
            <p14:sldId id="986"/>
            <p14:sldId id="987"/>
            <p14:sldId id="988"/>
            <p14:sldId id="989"/>
            <p14:sldId id="990"/>
            <p14:sldId id="991"/>
            <p14:sldId id="992"/>
            <p14:sldId id="5436"/>
            <p14:sldId id="1043"/>
          </p14:sldIdLst>
        </p14:section>
        <p14:section name="Short Du’a" id="{8D0DB0F3-C262-44D3-AFE2-5CD331D75BE5}">
          <p14:sldIdLst>
            <p14:sldId id="5040"/>
            <p14:sldId id="5041"/>
            <p14:sldId id="5042"/>
            <p14:sldId id="4979"/>
            <p14:sldId id="4980"/>
            <p14:sldId id="4981"/>
            <p14:sldId id="4982"/>
            <p14:sldId id="4983"/>
            <p14:sldId id="4984"/>
            <p14:sldId id="4985"/>
            <p14:sldId id="4986"/>
            <p14:sldId id="4987"/>
            <p14:sldId id="4988"/>
            <p14:sldId id="4989"/>
            <p14:sldId id="4990"/>
            <p14:sldId id="4991"/>
            <p14:sldId id="4992"/>
            <p14:sldId id="4993"/>
            <p14:sldId id="4994"/>
            <p14:sldId id="4995"/>
            <p14:sldId id="4996"/>
            <p14:sldId id="4997"/>
            <p14:sldId id="4998"/>
            <p14:sldId id="4999"/>
            <p14:sldId id="5000"/>
            <p14:sldId id="5001"/>
            <p14:sldId id="5002"/>
            <p14:sldId id="5003"/>
            <p14:sldId id="5004"/>
            <p14:sldId id="5005"/>
            <p14:sldId id="5007"/>
            <p14:sldId id="5008"/>
            <p14:sldId id="5009"/>
            <p14:sldId id="5010"/>
            <p14:sldId id="5011"/>
            <p14:sldId id="5012"/>
            <p14:sldId id="5013"/>
            <p14:sldId id="5014"/>
            <p14:sldId id="5015"/>
            <p14:sldId id="5016"/>
            <p14:sldId id="5017"/>
            <p14:sldId id="5018"/>
            <p14:sldId id="5019"/>
            <p14:sldId id="5020"/>
            <p14:sldId id="5021"/>
            <p14:sldId id="5022"/>
            <p14:sldId id="5203"/>
          </p14:sldIdLst>
        </p14:section>
        <p14:section name="Short Du’a" id="{9EED3CC3-A49A-4379-B635-BB75641D5FC8}">
          <p14:sldIdLst>
            <p14:sldId id="5043"/>
            <p14:sldId id="5044"/>
            <p14:sldId id="5045"/>
            <p14:sldId id="5023"/>
            <p14:sldId id="5024"/>
            <p14:sldId id="5025"/>
            <p14:sldId id="5026"/>
            <p14:sldId id="5027"/>
            <p14:sldId id="5028"/>
            <p14:sldId id="5029"/>
            <p14:sldId id="5030"/>
            <p14:sldId id="4823"/>
            <p14:sldId id="4824"/>
            <p14:sldId id="4825"/>
            <p14:sldId id="4826"/>
            <p14:sldId id="4827"/>
            <p14:sldId id="4828"/>
            <p14:sldId id="4829"/>
            <p14:sldId id="4830"/>
            <p14:sldId id="4831"/>
            <p14:sldId id="4832"/>
            <p14:sldId id="4833"/>
            <p14:sldId id="4834"/>
            <p14:sldId id="4835"/>
            <p14:sldId id="4836"/>
            <p14:sldId id="4837"/>
            <p14:sldId id="4838"/>
            <p14:sldId id="4839"/>
            <p14:sldId id="4840"/>
            <p14:sldId id="4841"/>
            <p14:sldId id="4842"/>
            <p14:sldId id="4843"/>
            <p14:sldId id="4844"/>
            <p14:sldId id="4845"/>
            <p14:sldId id="4846"/>
            <p14:sldId id="4847"/>
            <p14:sldId id="5204"/>
          </p14:sldIdLst>
        </p14:section>
        <p14:section name="Short Du’a" id="{07784655-E43D-4211-A74A-B785CFE60B83}">
          <p14:sldIdLst>
            <p14:sldId id="5048"/>
            <p14:sldId id="5049"/>
            <p14:sldId id="5050"/>
            <p14:sldId id="4848"/>
            <p14:sldId id="4849"/>
            <p14:sldId id="4850"/>
            <p14:sldId id="4851"/>
            <p14:sldId id="4852"/>
            <p14:sldId id="4853"/>
            <p14:sldId id="4854"/>
            <p14:sldId id="4855"/>
            <p14:sldId id="4856"/>
            <p14:sldId id="4857"/>
            <p14:sldId id="4858"/>
            <p14:sldId id="4859"/>
            <p14:sldId id="5205"/>
          </p14:sldIdLst>
        </p14:section>
        <p14:section name="Salawaat" id="{DB14D249-2887-4FFA-9E8B-94B26EC1EBA4}">
          <p14:sldIdLst>
            <p14:sldId id="5052"/>
            <p14:sldId id="5210"/>
            <p14:sldId id="5054"/>
            <p14:sldId id="4860"/>
            <p14:sldId id="4861"/>
            <p14:sldId id="4862"/>
            <p14:sldId id="4863"/>
            <p14:sldId id="4864"/>
            <p14:sldId id="5206"/>
            <p14:sldId id="4866"/>
            <p14:sldId id="4867"/>
            <p14:sldId id="4868"/>
            <p14:sldId id="4869"/>
            <p14:sldId id="4870"/>
            <p14:sldId id="4871"/>
            <p14:sldId id="5211"/>
            <p14:sldId id="4873"/>
            <p14:sldId id="4874"/>
            <p14:sldId id="4875"/>
            <p14:sldId id="4876"/>
            <p14:sldId id="5212"/>
            <p14:sldId id="4878"/>
            <p14:sldId id="4879"/>
            <p14:sldId id="4880"/>
            <p14:sldId id="5213"/>
            <p14:sldId id="4882"/>
            <p14:sldId id="4883"/>
            <p14:sldId id="4884"/>
            <p14:sldId id="5214"/>
            <p14:sldId id="4886"/>
            <p14:sldId id="4887"/>
            <p14:sldId id="4888"/>
            <p14:sldId id="4889"/>
            <p14:sldId id="4890"/>
            <p14:sldId id="4891"/>
            <p14:sldId id="4892"/>
            <p14:sldId id="4893"/>
            <p14:sldId id="4894"/>
            <p14:sldId id="4895"/>
            <p14:sldId id="4896"/>
            <p14:sldId id="4897"/>
            <p14:sldId id="4898"/>
            <p14:sldId id="4899"/>
            <p14:sldId id="4900"/>
            <p14:sldId id="4901"/>
            <p14:sldId id="4902"/>
            <p14:sldId id="4903"/>
            <p14:sldId id="4904"/>
            <p14:sldId id="4905"/>
            <p14:sldId id="5055"/>
          </p14:sldIdLst>
        </p14:section>
        <p14:section name="Tasbih" id="{EDA5964E-8C72-47B8-BBA0-A9793CF246BB}">
          <p14:sldIdLst>
            <p14:sldId id="5066"/>
            <p14:sldId id="5201"/>
            <p14:sldId id="5313"/>
            <p14:sldId id="5200"/>
          </p14:sldIdLst>
        </p14:section>
        <p14:section name="Salah" id="{4869A980-27A7-48C5-A415-024290085EB3}">
          <p14:sldIdLst>
            <p14:sldId id="4814"/>
          </p14:sldIdLst>
        </p14:section>
        <p14:section name="Short Du’a" id="{AB03B4BC-6D23-4CD4-8BE5-773BCDACF164}">
          <p14:sldIdLst>
            <p14:sldId id="4815"/>
            <p14:sldId id="3330"/>
            <p14:sldId id="3331"/>
            <p14:sldId id="4491"/>
            <p14:sldId id="4816"/>
            <p14:sldId id="4817"/>
            <p14:sldId id="4818"/>
            <p14:sldId id="4819"/>
            <p14:sldId id="4820"/>
            <p14:sldId id="4821"/>
            <p14:sldId id="4822"/>
            <p14:sldId id="4924"/>
            <p14:sldId id="4925"/>
            <p14:sldId id="4926"/>
            <p14:sldId id="4927"/>
            <p14:sldId id="4928"/>
            <p14:sldId id="4929"/>
            <p14:sldId id="4930"/>
            <p14:sldId id="4931"/>
            <p14:sldId id="4932"/>
            <p14:sldId id="4933"/>
            <p14:sldId id="4934"/>
            <p14:sldId id="4935"/>
            <p14:sldId id="4936"/>
            <p14:sldId id="4937"/>
            <p14:sldId id="4938"/>
            <p14:sldId id="4939"/>
            <p14:sldId id="4941"/>
            <p14:sldId id="4942"/>
            <p14:sldId id="4943"/>
            <p14:sldId id="4944"/>
            <p14:sldId id="4945"/>
            <p14:sldId id="4946"/>
            <p14:sldId id="4947"/>
            <p14:sldId id="4948"/>
            <p14:sldId id="4949"/>
            <p14:sldId id="4950"/>
            <p14:sldId id="4951"/>
            <p14:sldId id="4952"/>
            <p14:sldId id="4953"/>
            <p14:sldId id="4954"/>
            <p14:sldId id="4955"/>
            <p14:sldId id="4956"/>
            <p14:sldId id="4957"/>
            <p14:sldId id="4958"/>
            <p14:sldId id="4959"/>
            <p14:sldId id="4960"/>
            <p14:sldId id="4961"/>
            <p14:sldId id="4962"/>
            <p14:sldId id="4963"/>
            <p14:sldId id="4964"/>
            <p14:sldId id="4965"/>
            <p14:sldId id="4966"/>
            <p14:sldId id="4967"/>
            <p14:sldId id="4968"/>
            <p14:sldId id="4969"/>
            <p14:sldId id="4970"/>
            <p14:sldId id="4971"/>
            <p14:sldId id="4972"/>
            <p14:sldId id="4973"/>
            <p14:sldId id="4974"/>
            <p14:sldId id="5031"/>
          </p14:sldIdLst>
        </p14:section>
        <p14:section name="Short Du’a" id="{F5879D8F-F63C-48DC-9E1B-5D9833A3D634}">
          <p14:sldIdLst>
            <p14:sldId id="5189"/>
            <p14:sldId id="5190"/>
            <p14:sldId id="5191"/>
            <p14:sldId id="4908"/>
            <p14:sldId id="4909"/>
            <p14:sldId id="4910"/>
            <p14:sldId id="4911"/>
            <p14:sldId id="4912"/>
            <p14:sldId id="4913"/>
            <p14:sldId id="4914"/>
            <p14:sldId id="4915"/>
            <p14:sldId id="4916"/>
            <p14:sldId id="4917"/>
            <p14:sldId id="4918"/>
            <p14:sldId id="4919"/>
            <p14:sldId id="4920"/>
            <p14:sldId id="4921"/>
            <p14:sldId id="4922"/>
            <p14:sldId id="4923"/>
            <p14:sldId id="5157"/>
            <p14:sldId id="5158"/>
            <p14:sldId id="5159"/>
            <p14:sldId id="5160"/>
            <p14:sldId id="5161"/>
            <p14:sldId id="5162"/>
            <p14:sldId id="5192"/>
            <p14:sldId id="5193"/>
            <p14:sldId id="5163"/>
            <p14:sldId id="5164"/>
            <p14:sldId id="5165"/>
            <p14:sldId id="5166"/>
            <p14:sldId id="5167"/>
            <p14:sldId id="5194"/>
            <p14:sldId id="5168"/>
            <p14:sldId id="5169"/>
            <p14:sldId id="5170"/>
            <p14:sldId id="5171"/>
            <p14:sldId id="5172"/>
            <p14:sldId id="5173"/>
            <p14:sldId id="5174"/>
            <p14:sldId id="5175"/>
            <p14:sldId id="5195"/>
            <p14:sldId id="5176"/>
            <p14:sldId id="5196"/>
            <p14:sldId id="5177"/>
            <p14:sldId id="5197"/>
            <p14:sldId id="5178"/>
          </p14:sldIdLst>
        </p14:section>
        <p14:section name="Ziyarah Ale Yaseen" id="{0C374DF4-B80D-495A-BB6E-2E54815FDC01}">
          <p14:sldIdLst>
            <p14:sldId id="5433"/>
            <p14:sldId id="256"/>
            <p14:sldId id="261"/>
            <p14:sldId id="491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77"/>
          </p14:sldIdLst>
        </p14:section>
        <p14:section name="Dua after Ziyarah" id="{13C555BC-01A8-46B0-8874-0A80975BAE03}">
          <p14:sldIdLst>
            <p14:sldId id="574"/>
            <p14:sldId id="5437"/>
            <p14:sldId id="5438"/>
            <p14:sldId id="561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262"/>
            <p14:sldId id="544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6ED"/>
    <a:srgbClr val="DEF9FA"/>
    <a:srgbClr val="1EBCBF"/>
    <a:srgbClr val="1EBCBD"/>
    <a:srgbClr val="E5E5E5"/>
    <a:srgbClr val="EBE1C7"/>
    <a:srgbClr val="7F472E"/>
    <a:srgbClr val="127274"/>
    <a:srgbClr val="364FA1"/>
    <a:srgbClr val="BC8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6247" autoAdjust="0"/>
  </p:normalViewPr>
  <p:slideViewPr>
    <p:cSldViewPr showGuides="1">
      <p:cViewPr varScale="1">
        <p:scale>
          <a:sx n="111" d="100"/>
          <a:sy n="111" d="100"/>
        </p:scale>
        <p:origin x="36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324" Type="http://schemas.openxmlformats.org/officeDocument/2006/relationships/slide" Target="slides/slide321.xml"/><Relationship Id="rId531" Type="http://schemas.openxmlformats.org/officeDocument/2006/relationships/slide" Target="slides/slide528.xml"/><Relationship Id="rId170" Type="http://schemas.openxmlformats.org/officeDocument/2006/relationships/slide" Target="slides/slide167.xml"/><Relationship Id="rId268" Type="http://schemas.openxmlformats.org/officeDocument/2006/relationships/slide" Target="slides/slide265.xml"/><Relationship Id="rId475" Type="http://schemas.openxmlformats.org/officeDocument/2006/relationships/slide" Target="slides/slide472.xml"/><Relationship Id="rId32" Type="http://schemas.openxmlformats.org/officeDocument/2006/relationships/slide" Target="slides/slide29.xml"/><Relationship Id="rId128" Type="http://schemas.openxmlformats.org/officeDocument/2006/relationships/slide" Target="slides/slide125.xml"/><Relationship Id="rId335" Type="http://schemas.openxmlformats.org/officeDocument/2006/relationships/slide" Target="slides/slide332.xml"/><Relationship Id="rId542" Type="http://schemas.openxmlformats.org/officeDocument/2006/relationships/font" Target="fonts/font9.fntdata"/><Relationship Id="rId181" Type="http://schemas.openxmlformats.org/officeDocument/2006/relationships/slide" Target="slides/slide178.xml"/><Relationship Id="rId402" Type="http://schemas.openxmlformats.org/officeDocument/2006/relationships/slide" Target="slides/slide399.xml"/><Relationship Id="rId279" Type="http://schemas.openxmlformats.org/officeDocument/2006/relationships/slide" Target="slides/slide276.xml"/><Relationship Id="rId486" Type="http://schemas.openxmlformats.org/officeDocument/2006/relationships/slide" Target="slides/slide483.xml"/><Relationship Id="rId43" Type="http://schemas.openxmlformats.org/officeDocument/2006/relationships/slide" Target="slides/slide40.xml"/><Relationship Id="rId139" Type="http://schemas.openxmlformats.org/officeDocument/2006/relationships/slide" Target="slides/slide136.xml"/><Relationship Id="rId346" Type="http://schemas.openxmlformats.org/officeDocument/2006/relationships/slide" Target="slides/slide343.xml"/><Relationship Id="rId192" Type="http://schemas.openxmlformats.org/officeDocument/2006/relationships/slide" Target="slides/slide189.xml"/><Relationship Id="rId206" Type="http://schemas.openxmlformats.org/officeDocument/2006/relationships/slide" Target="slides/slide203.xml"/><Relationship Id="rId413" Type="http://schemas.openxmlformats.org/officeDocument/2006/relationships/slide" Target="slides/slide410.xml"/><Relationship Id="rId248" Type="http://schemas.openxmlformats.org/officeDocument/2006/relationships/slide" Target="slides/slide245.xml"/><Relationship Id="rId455" Type="http://schemas.openxmlformats.org/officeDocument/2006/relationships/slide" Target="slides/slide452.xml"/><Relationship Id="rId497" Type="http://schemas.openxmlformats.org/officeDocument/2006/relationships/slide" Target="slides/slide494.xml"/><Relationship Id="rId12" Type="http://schemas.openxmlformats.org/officeDocument/2006/relationships/slide" Target="slides/slide9.xml"/><Relationship Id="rId108" Type="http://schemas.openxmlformats.org/officeDocument/2006/relationships/slide" Target="slides/slide105.xml"/><Relationship Id="rId315" Type="http://schemas.openxmlformats.org/officeDocument/2006/relationships/slide" Target="slides/slide312.xml"/><Relationship Id="rId357" Type="http://schemas.openxmlformats.org/officeDocument/2006/relationships/slide" Target="slides/slide354.xml"/><Relationship Id="rId522" Type="http://schemas.openxmlformats.org/officeDocument/2006/relationships/slide" Target="slides/slide519.xml"/><Relationship Id="rId54" Type="http://schemas.openxmlformats.org/officeDocument/2006/relationships/slide" Target="slides/slide51.xml"/><Relationship Id="rId96" Type="http://schemas.openxmlformats.org/officeDocument/2006/relationships/slide" Target="slides/slide93.xml"/><Relationship Id="rId161" Type="http://schemas.openxmlformats.org/officeDocument/2006/relationships/slide" Target="slides/slide158.xml"/><Relationship Id="rId217" Type="http://schemas.openxmlformats.org/officeDocument/2006/relationships/slide" Target="slides/slide214.xml"/><Relationship Id="rId399" Type="http://schemas.openxmlformats.org/officeDocument/2006/relationships/slide" Target="slides/slide396.xml"/><Relationship Id="rId259" Type="http://schemas.openxmlformats.org/officeDocument/2006/relationships/slide" Target="slides/slide256.xml"/><Relationship Id="rId424" Type="http://schemas.openxmlformats.org/officeDocument/2006/relationships/slide" Target="slides/slide421.xml"/><Relationship Id="rId466" Type="http://schemas.openxmlformats.org/officeDocument/2006/relationships/slide" Target="slides/slide463.xml"/><Relationship Id="rId23" Type="http://schemas.openxmlformats.org/officeDocument/2006/relationships/slide" Target="slides/slide20.xml"/><Relationship Id="rId119" Type="http://schemas.openxmlformats.org/officeDocument/2006/relationships/slide" Target="slides/slide116.xml"/><Relationship Id="rId270" Type="http://schemas.openxmlformats.org/officeDocument/2006/relationships/slide" Target="slides/slide267.xml"/><Relationship Id="rId326" Type="http://schemas.openxmlformats.org/officeDocument/2006/relationships/slide" Target="slides/slide323.xml"/><Relationship Id="rId533" Type="http://schemas.openxmlformats.org/officeDocument/2006/relationships/slide" Target="slides/slide530.xml"/><Relationship Id="rId65" Type="http://schemas.openxmlformats.org/officeDocument/2006/relationships/slide" Target="slides/slide62.xml"/><Relationship Id="rId130" Type="http://schemas.openxmlformats.org/officeDocument/2006/relationships/slide" Target="slides/slide127.xml"/><Relationship Id="rId368" Type="http://schemas.openxmlformats.org/officeDocument/2006/relationships/slide" Target="slides/slide365.xml"/><Relationship Id="rId172" Type="http://schemas.openxmlformats.org/officeDocument/2006/relationships/slide" Target="slides/slide169.xml"/><Relationship Id="rId228" Type="http://schemas.openxmlformats.org/officeDocument/2006/relationships/slide" Target="slides/slide225.xml"/><Relationship Id="rId435" Type="http://schemas.openxmlformats.org/officeDocument/2006/relationships/slide" Target="slides/slide432.xml"/><Relationship Id="rId477" Type="http://schemas.openxmlformats.org/officeDocument/2006/relationships/slide" Target="slides/slide474.xml"/><Relationship Id="rId281" Type="http://schemas.openxmlformats.org/officeDocument/2006/relationships/slide" Target="slides/slide278.xml"/><Relationship Id="rId337" Type="http://schemas.openxmlformats.org/officeDocument/2006/relationships/slide" Target="slides/slide334.xml"/><Relationship Id="rId502" Type="http://schemas.openxmlformats.org/officeDocument/2006/relationships/slide" Target="slides/slide499.xml"/><Relationship Id="rId34" Type="http://schemas.openxmlformats.org/officeDocument/2006/relationships/slide" Target="slides/slide31.xml"/><Relationship Id="rId76" Type="http://schemas.openxmlformats.org/officeDocument/2006/relationships/slide" Target="slides/slide73.xml"/><Relationship Id="rId141" Type="http://schemas.openxmlformats.org/officeDocument/2006/relationships/slide" Target="slides/slide138.xml"/><Relationship Id="rId379" Type="http://schemas.openxmlformats.org/officeDocument/2006/relationships/slide" Target="slides/slide376.xml"/><Relationship Id="rId544" Type="http://schemas.openxmlformats.org/officeDocument/2006/relationships/viewProps" Target="viewProps.xml"/><Relationship Id="rId7" Type="http://schemas.openxmlformats.org/officeDocument/2006/relationships/slide" Target="slides/slide4.xml"/><Relationship Id="rId183" Type="http://schemas.openxmlformats.org/officeDocument/2006/relationships/slide" Target="slides/slide180.xml"/><Relationship Id="rId239" Type="http://schemas.openxmlformats.org/officeDocument/2006/relationships/slide" Target="slides/slide236.xml"/><Relationship Id="rId390" Type="http://schemas.openxmlformats.org/officeDocument/2006/relationships/slide" Target="slides/slide387.xml"/><Relationship Id="rId404" Type="http://schemas.openxmlformats.org/officeDocument/2006/relationships/slide" Target="slides/slide401.xml"/><Relationship Id="rId446" Type="http://schemas.openxmlformats.org/officeDocument/2006/relationships/slide" Target="slides/slide443.xml"/><Relationship Id="rId250" Type="http://schemas.openxmlformats.org/officeDocument/2006/relationships/slide" Target="slides/slide247.xml"/><Relationship Id="rId292" Type="http://schemas.openxmlformats.org/officeDocument/2006/relationships/slide" Target="slides/slide289.xml"/><Relationship Id="rId306" Type="http://schemas.openxmlformats.org/officeDocument/2006/relationships/slide" Target="slides/slide303.xml"/><Relationship Id="rId488" Type="http://schemas.openxmlformats.org/officeDocument/2006/relationships/slide" Target="slides/slide485.xml"/><Relationship Id="rId45" Type="http://schemas.openxmlformats.org/officeDocument/2006/relationships/slide" Target="slides/slide42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348" Type="http://schemas.openxmlformats.org/officeDocument/2006/relationships/slide" Target="slides/slide345.xml"/><Relationship Id="rId513" Type="http://schemas.openxmlformats.org/officeDocument/2006/relationships/slide" Target="slides/slide510.xml"/><Relationship Id="rId152" Type="http://schemas.openxmlformats.org/officeDocument/2006/relationships/slide" Target="slides/slide149.xml"/><Relationship Id="rId194" Type="http://schemas.openxmlformats.org/officeDocument/2006/relationships/slide" Target="slides/slide191.xml"/><Relationship Id="rId208" Type="http://schemas.openxmlformats.org/officeDocument/2006/relationships/slide" Target="slides/slide205.xml"/><Relationship Id="rId415" Type="http://schemas.openxmlformats.org/officeDocument/2006/relationships/slide" Target="slides/slide412.xml"/><Relationship Id="rId457" Type="http://schemas.openxmlformats.org/officeDocument/2006/relationships/slide" Target="slides/slide454.xml"/><Relationship Id="rId261" Type="http://schemas.openxmlformats.org/officeDocument/2006/relationships/slide" Target="slides/slide258.xml"/><Relationship Id="rId499" Type="http://schemas.openxmlformats.org/officeDocument/2006/relationships/slide" Target="slides/slide496.xml"/><Relationship Id="rId14" Type="http://schemas.openxmlformats.org/officeDocument/2006/relationships/slide" Target="slides/slide11.xml"/><Relationship Id="rId56" Type="http://schemas.openxmlformats.org/officeDocument/2006/relationships/slide" Target="slides/slide53.xml"/><Relationship Id="rId317" Type="http://schemas.openxmlformats.org/officeDocument/2006/relationships/slide" Target="slides/slide314.xml"/><Relationship Id="rId359" Type="http://schemas.openxmlformats.org/officeDocument/2006/relationships/slide" Target="slides/slide356.xml"/><Relationship Id="rId524" Type="http://schemas.openxmlformats.org/officeDocument/2006/relationships/slide" Target="slides/slide521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163" Type="http://schemas.openxmlformats.org/officeDocument/2006/relationships/slide" Target="slides/slide160.xml"/><Relationship Id="rId219" Type="http://schemas.openxmlformats.org/officeDocument/2006/relationships/slide" Target="slides/slide216.xml"/><Relationship Id="rId370" Type="http://schemas.openxmlformats.org/officeDocument/2006/relationships/slide" Target="slides/slide367.xml"/><Relationship Id="rId426" Type="http://schemas.openxmlformats.org/officeDocument/2006/relationships/slide" Target="slides/slide423.xml"/><Relationship Id="rId230" Type="http://schemas.openxmlformats.org/officeDocument/2006/relationships/slide" Target="slides/slide227.xml"/><Relationship Id="rId468" Type="http://schemas.openxmlformats.org/officeDocument/2006/relationships/slide" Target="slides/slide465.xml"/><Relationship Id="rId25" Type="http://schemas.openxmlformats.org/officeDocument/2006/relationships/slide" Target="slides/slide22.xml"/><Relationship Id="rId67" Type="http://schemas.openxmlformats.org/officeDocument/2006/relationships/slide" Target="slides/slide64.xml"/><Relationship Id="rId272" Type="http://schemas.openxmlformats.org/officeDocument/2006/relationships/slide" Target="slides/slide269.xml"/><Relationship Id="rId328" Type="http://schemas.openxmlformats.org/officeDocument/2006/relationships/slide" Target="slides/slide325.xml"/><Relationship Id="rId535" Type="http://schemas.openxmlformats.org/officeDocument/2006/relationships/font" Target="fonts/font2.fntdata"/><Relationship Id="rId132" Type="http://schemas.openxmlformats.org/officeDocument/2006/relationships/slide" Target="slides/slide129.xml"/><Relationship Id="rId174" Type="http://schemas.openxmlformats.org/officeDocument/2006/relationships/slide" Target="slides/slide171.xml"/><Relationship Id="rId381" Type="http://schemas.openxmlformats.org/officeDocument/2006/relationships/slide" Target="slides/slide378.xml"/><Relationship Id="rId241" Type="http://schemas.openxmlformats.org/officeDocument/2006/relationships/slide" Target="slides/slide238.xml"/><Relationship Id="rId437" Type="http://schemas.openxmlformats.org/officeDocument/2006/relationships/slide" Target="slides/slide434.xml"/><Relationship Id="rId479" Type="http://schemas.openxmlformats.org/officeDocument/2006/relationships/slide" Target="slides/slide476.xml"/><Relationship Id="rId36" Type="http://schemas.openxmlformats.org/officeDocument/2006/relationships/slide" Target="slides/slide33.xml"/><Relationship Id="rId283" Type="http://schemas.openxmlformats.org/officeDocument/2006/relationships/slide" Target="slides/slide280.xml"/><Relationship Id="rId339" Type="http://schemas.openxmlformats.org/officeDocument/2006/relationships/slide" Target="slides/slide336.xml"/><Relationship Id="rId490" Type="http://schemas.openxmlformats.org/officeDocument/2006/relationships/slide" Target="slides/slide487.xml"/><Relationship Id="rId504" Type="http://schemas.openxmlformats.org/officeDocument/2006/relationships/slide" Target="slides/slide501.xml"/><Relationship Id="rId546" Type="http://schemas.openxmlformats.org/officeDocument/2006/relationships/tableStyles" Target="tableStyles.xml"/><Relationship Id="rId78" Type="http://schemas.openxmlformats.org/officeDocument/2006/relationships/slide" Target="slides/slide75.xml"/><Relationship Id="rId101" Type="http://schemas.openxmlformats.org/officeDocument/2006/relationships/slide" Target="slides/slide98.xml"/><Relationship Id="rId143" Type="http://schemas.openxmlformats.org/officeDocument/2006/relationships/slide" Target="slides/slide140.xml"/><Relationship Id="rId185" Type="http://schemas.openxmlformats.org/officeDocument/2006/relationships/slide" Target="slides/slide182.xml"/><Relationship Id="rId350" Type="http://schemas.openxmlformats.org/officeDocument/2006/relationships/slide" Target="slides/slide347.xml"/><Relationship Id="rId406" Type="http://schemas.openxmlformats.org/officeDocument/2006/relationships/slide" Target="slides/slide403.xml"/><Relationship Id="rId9" Type="http://schemas.openxmlformats.org/officeDocument/2006/relationships/slide" Target="slides/slide6.xml"/><Relationship Id="rId210" Type="http://schemas.openxmlformats.org/officeDocument/2006/relationships/slide" Target="slides/slide207.xml"/><Relationship Id="rId392" Type="http://schemas.openxmlformats.org/officeDocument/2006/relationships/slide" Target="slides/slide389.xml"/><Relationship Id="rId448" Type="http://schemas.openxmlformats.org/officeDocument/2006/relationships/slide" Target="slides/slide445.xml"/><Relationship Id="rId252" Type="http://schemas.openxmlformats.org/officeDocument/2006/relationships/slide" Target="slides/slide249.xml"/><Relationship Id="rId294" Type="http://schemas.openxmlformats.org/officeDocument/2006/relationships/slide" Target="slides/slide291.xml"/><Relationship Id="rId308" Type="http://schemas.openxmlformats.org/officeDocument/2006/relationships/slide" Target="slides/slide305.xml"/><Relationship Id="rId515" Type="http://schemas.openxmlformats.org/officeDocument/2006/relationships/slide" Target="slides/slide512.xml"/><Relationship Id="rId47" Type="http://schemas.openxmlformats.org/officeDocument/2006/relationships/slide" Target="slides/slide44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54" Type="http://schemas.openxmlformats.org/officeDocument/2006/relationships/slide" Target="slides/slide151.xml"/><Relationship Id="rId361" Type="http://schemas.openxmlformats.org/officeDocument/2006/relationships/slide" Target="slides/slide358.xml"/><Relationship Id="rId196" Type="http://schemas.openxmlformats.org/officeDocument/2006/relationships/slide" Target="slides/slide193.xml"/><Relationship Id="rId417" Type="http://schemas.openxmlformats.org/officeDocument/2006/relationships/slide" Target="slides/slide414.xml"/><Relationship Id="rId459" Type="http://schemas.openxmlformats.org/officeDocument/2006/relationships/slide" Target="slides/slide456.xml"/><Relationship Id="rId16" Type="http://schemas.openxmlformats.org/officeDocument/2006/relationships/slide" Target="slides/slide13.xml"/><Relationship Id="rId221" Type="http://schemas.openxmlformats.org/officeDocument/2006/relationships/slide" Target="slides/slide218.xml"/><Relationship Id="rId263" Type="http://schemas.openxmlformats.org/officeDocument/2006/relationships/slide" Target="slides/slide260.xml"/><Relationship Id="rId319" Type="http://schemas.openxmlformats.org/officeDocument/2006/relationships/slide" Target="slides/slide316.xml"/><Relationship Id="rId470" Type="http://schemas.openxmlformats.org/officeDocument/2006/relationships/slide" Target="slides/slide467.xml"/><Relationship Id="rId526" Type="http://schemas.openxmlformats.org/officeDocument/2006/relationships/slide" Target="slides/slide523.xml"/><Relationship Id="rId58" Type="http://schemas.openxmlformats.org/officeDocument/2006/relationships/slide" Target="slides/slide55.xml"/><Relationship Id="rId123" Type="http://schemas.openxmlformats.org/officeDocument/2006/relationships/slide" Target="slides/slide120.xml"/><Relationship Id="rId330" Type="http://schemas.openxmlformats.org/officeDocument/2006/relationships/slide" Target="slides/slide327.xml"/><Relationship Id="rId165" Type="http://schemas.openxmlformats.org/officeDocument/2006/relationships/slide" Target="slides/slide162.xml"/><Relationship Id="rId372" Type="http://schemas.openxmlformats.org/officeDocument/2006/relationships/slide" Target="slides/slide369.xml"/><Relationship Id="rId428" Type="http://schemas.openxmlformats.org/officeDocument/2006/relationships/slide" Target="slides/slide425.xml"/><Relationship Id="rId232" Type="http://schemas.openxmlformats.org/officeDocument/2006/relationships/slide" Target="slides/slide229.xml"/><Relationship Id="rId274" Type="http://schemas.openxmlformats.org/officeDocument/2006/relationships/slide" Target="slides/slide271.xml"/><Relationship Id="rId481" Type="http://schemas.openxmlformats.org/officeDocument/2006/relationships/slide" Target="slides/slide478.xml"/><Relationship Id="rId27" Type="http://schemas.openxmlformats.org/officeDocument/2006/relationships/slide" Target="slides/slide24.xml"/><Relationship Id="rId69" Type="http://schemas.openxmlformats.org/officeDocument/2006/relationships/slide" Target="slides/slide66.xml"/><Relationship Id="rId134" Type="http://schemas.openxmlformats.org/officeDocument/2006/relationships/slide" Target="slides/slide131.xml"/><Relationship Id="rId537" Type="http://schemas.openxmlformats.org/officeDocument/2006/relationships/font" Target="fonts/font4.fntdata"/><Relationship Id="rId80" Type="http://schemas.openxmlformats.org/officeDocument/2006/relationships/slide" Target="slides/slide77.xml"/><Relationship Id="rId176" Type="http://schemas.openxmlformats.org/officeDocument/2006/relationships/slide" Target="slides/slide173.xml"/><Relationship Id="rId341" Type="http://schemas.openxmlformats.org/officeDocument/2006/relationships/slide" Target="slides/slide338.xml"/><Relationship Id="rId383" Type="http://schemas.openxmlformats.org/officeDocument/2006/relationships/slide" Target="slides/slide380.xml"/><Relationship Id="rId439" Type="http://schemas.openxmlformats.org/officeDocument/2006/relationships/slide" Target="slides/slide436.xml"/><Relationship Id="rId201" Type="http://schemas.openxmlformats.org/officeDocument/2006/relationships/slide" Target="slides/slide198.xml"/><Relationship Id="rId243" Type="http://schemas.openxmlformats.org/officeDocument/2006/relationships/slide" Target="slides/slide240.xml"/><Relationship Id="rId285" Type="http://schemas.openxmlformats.org/officeDocument/2006/relationships/slide" Target="slides/slide282.xml"/><Relationship Id="rId450" Type="http://schemas.openxmlformats.org/officeDocument/2006/relationships/slide" Target="slides/slide447.xml"/><Relationship Id="rId506" Type="http://schemas.openxmlformats.org/officeDocument/2006/relationships/slide" Target="slides/slide503.xml"/><Relationship Id="rId38" Type="http://schemas.openxmlformats.org/officeDocument/2006/relationships/slide" Target="slides/slide35.xml"/><Relationship Id="rId103" Type="http://schemas.openxmlformats.org/officeDocument/2006/relationships/slide" Target="slides/slide100.xml"/><Relationship Id="rId310" Type="http://schemas.openxmlformats.org/officeDocument/2006/relationships/slide" Target="slides/slide307.xml"/><Relationship Id="rId492" Type="http://schemas.openxmlformats.org/officeDocument/2006/relationships/slide" Target="slides/slide489.xml"/><Relationship Id="rId91" Type="http://schemas.openxmlformats.org/officeDocument/2006/relationships/slide" Target="slides/slide88.xml"/><Relationship Id="rId145" Type="http://schemas.openxmlformats.org/officeDocument/2006/relationships/slide" Target="slides/slide142.xml"/><Relationship Id="rId187" Type="http://schemas.openxmlformats.org/officeDocument/2006/relationships/slide" Target="slides/slide184.xml"/><Relationship Id="rId352" Type="http://schemas.openxmlformats.org/officeDocument/2006/relationships/slide" Target="slides/slide349.xml"/><Relationship Id="rId394" Type="http://schemas.openxmlformats.org/officeDocument/2006/relationships/slide" Target="slides/slide391.xml"/><Relationship Id="rId408" Type="http://schemas.openxmlformats.org/officeDocument/2006/relationships/slide" Target="slides/slide405.xml"/><Relationship Id="rId212" Type="http://schemas.openxmlformats.org/officeDocument/2006/relationships/slide" Target="slides/slide209.xml"/><Relationship Id="rId254" Type="http://schemas.openxmlformats.org/officeDocument/2006/relationships/slide" Target="slides/slide251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296" Type="http://schemas.openxmlformats.org/officeDocument/2006/relationships/slide" Target="slides/slide293.xml"/><Relationship Id="rId461" Type="http://schemas.openxmlformats.org/officeDocument/2006/relationships/slide" Target="slides/slide458.xml"/><Relationship Id="rId517" Type="http://schemas.openxmlformats.org/officeDocument/2006/relationships/slide" Target="slides/slide514.xml"/><Relationship Id="rId60" Type="http://schemas.openxmlformats.org/officeDocument/2006/relationships/slide" Target="slides/slide57.xml"/><Relationship Id="rId156" Type="http://schemas.openxmlformats.org/officeDocument/2006/relationships/slide" Target="slides/slide153.xml"/><Relationship Id="rId198" Type="http://schemas.openxmlformats.org/officeDocument/2006/relationships/slide" Target="slides/slide195.xml"/><Relationship Id="rId321" Type="http://schemas.openxmlformats.org/officeDocument/2006/relationships/slide" Target="slides/slide318.xml"/><Relationship Id="rId363" Type="http://schemas.openxmlformats.org/officeDocument/2006/relationships/slide" Target="slides/slide360.xml"/><Relationship Id="rId419" Type="http://schemas.openxmlformats.org/officeDocument/2006/relationships/slide" Target="slides/slide416.xml"/><Relationship Id="rId223" Type="http://schemas.openxmlformats.org/officeDocument/2006/relationships/slide" Target="slides/slide220.xml"/><Relationship Id="rId430" Type="http://schemas.openxmlformats.org/officeDocument/2006/relationships/slide" Target="slides/slide427.xml"/><Relationship Id="rId18" Type="http://schemas.openxmlformats.org/officeDocument/2006/relationships/slide" Target="slides/slide15.xml"/><Relationship Id="rId265" Type="http://schemas.openxmlformats.org/officeDocument/2006/relationships/slide" Target="slides/slide262.xml"/><Relationship Id="rId472" Type="http://schemas.openxmlformats.org/officeDocument/2006/relationships/slide" Target="slides/slide469.xml"/><Relationship Id="rId528" Type="http://schemas.openxmlformats.org/officeDocument/2006/relationships/slide" Target="slides/slide525.xml"/><Relationship Id="rId125" Type="http://schemas.openxmlformats.org/officeDocument/2006/relationships/slide" Target="slides/slide122.xml"/><Relationship Id="rId167" Type="http://schemas.openxmlformats.org/officeDocument/2006/relationships/slide" Target="slides/slide164.xml"/><Relationship Id="rId332" Type="http://schemas.openxmlformats.org/officeDocument/2006/relationships/slide" Target="slides/slide329.xml"/><Relationship Id="rId374" Type="http://schemas.openxmlformats.org/officeDocument/2006/relationships/slide" Target="slides/slide371.xml"/><Relationship Id="rId71" Type="http://schemas.openxmlformats.org/officeDocument/2006/relationships/slide" Target="slides/slide68.xml"/><Relationship Id="rId234" Type="http://schemas.openxmlformats.org/officeDocument/2006/relationships/slide" Target="slides/slide23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76" Type="http://schemas.openxmlformats.org/officeDocument/2006/relationships/slide" Target="slides/slide273.xml"/><Relationship Id="rId441" Type="http://schemas.openxmlformats.org/officeDocument/2006/relationships/slide" Target="slides/slide438.xml"/><Relationship Id="rId483" Type="http://schemas.openxmlformats.org/officeDocument/2006/relationships/slide" Target="slides/slide480.xml"/><Relationship Id="rId539" Type="http://schemas.openxmlformats.org/officeDocument/2006/relationships/font" Target="fonts/font6.fntdata"/><Relationship Id="rId40" Type="http://schemas.openxmlformats.org/officeDocument/2006/relationships/slide" Target="slides/slide37.xml"/><Relationship Id="rId136" Type="http://schemas.openxmlformats.org/officeDocument/2006/relationships/slide" Target="slides/slide133.xml"/><Relationship Id="rId178" Type="http://schemas.openxmlformats.org/officeDocument/2006/relationships/slide" Target="slides/slide175.xml"/><Relationship Id="rId301" Type="http://schemas.openxmlformats.org/officeDocument/2006/relationships/slide" Target="slides/slide298.xml"/><Relationship Id="rId343" Type="http://schemas.openxmlformats.org/officeDocument/2006/relationships/slide" Target="slides/slide340.xml"/><Relationship Id="rId82" Type="http://schemas.openxmlformats.org/officeDocument/2006/relationships/slide" Target="slides/slide79.xml"/><Relationship Id="rId203" Type="http://schemas.openxmlformats.org/officeDocument/2006/relationships/slide" Target="slides/slide200.xml"/><Relationship Id="rId385" Type="http://schemas.openxmlformats.org/officeDocument/2006/relationships/slide" Target="slides/slide382.xml"/><Relationship Id="rId245" Type="http://schemas.openxmlformats.org/officeDocument/2006/relationships/slide" Target="slides/slide242.xml"/><Relationship Id="rId287" Type="http://schemas.openxmlformats.org/officeDocument/2006/relationships/slide" Target="slides/slide284.xml"/><Relationship Id="rId410" Type="http://schemas.openxmlformats.org/officeDocument/2006/relationships/slide" Target="slides/slide407.xml"/><Relationship Id="rId452" Type="http://schemas.openxmlformats.org/officeDocument/2006/relationships/slide" Target="slides/slide449.xml"/><Relationship Id="rId494" Type="http://schemas.openxmlformats.org/officeDocument/2006/relationships/slide" Target="slides/slide491.xml"/><Relationship Id="rId508" Type="http://schemas.openxmlformats.org/officeDocument/2006/relationships/slide" Target="slides/slide505.xml"/><Relationship Id="rId105" Type="http://schemas.openxmlformats.org/officeDocument/2006/relationships/slide" Target="slides/slide102.xml"/><Relationship Id="rId147" Type="http://schemas.openxmlformats.org/officeDocument/2006/relationships/slide" Target="slides/slide144.xml"/><Relationship Id="rId312" Type="http://schemas.openxmlformats.org/officeDocument/2006/relationships/slide" Target="slides/slide309.xml"/><Relationship Id="rId354" Type="http://schemas.openxmlformats.org/officeDocument/2006/relationships/slide" Target="slides/slide351.xml"/><Relationship Id="rId51" Type="http://schemas.openxmlformats.org/officeDocument/2006/relationships/slide" Target="slides/slide48.xml"/><Relationship Id="rId93" Type="http://schemas.openxmlformats.org/officeDocument/2006/relationships/slide" Target="slides/slide90.xml"/><Relationship Id="rId189" Type="http://schemas.openxmlformats.org/officeDocument/2006/relationships/slide" Target="slides/slide186.xml"/><Relationship Id="rId396" Type="http://schemas.openxmlformats.org/officeDocument/2006/relationships/slide" Target="slides/slide393.xml"/><Relationship Id="rId214" Type="http://schemas.openxmlformats.org/officeDocument/2006/relationships/slide" Target="slides/slide211.xml"/><Relationship Id="rId256" Type="http://schemas.openxmlformats.org/officeDocument/2006/relationships/slide" Target="slides/slide253.xml"/><Relationship Id="rId298" Type="http://schemas.openxmlformats.org/officeDocument/2006/relationships/slide" Target="slides/slide295.xml"/><Relationship Id="rId421" Type="http://schemas.openxmlformats.org/officeDocument/2006/relationships/slide" Target="slides/slide418.xml"/><Relationship Id="rId463" Type="http://schemas.openxmlformats.org/officeDocument/2006/relationships/slide" Target="slides/slide460.xml"/><Relationship Id="rId519" Type="http://schemas.openxmlformats.org/officeDocument/2006/relationships/slide" Target="slides/slide516.xml"/><Relationship Id="rId116" Type="http://schemas.openxmlformats.org/officeDocument/2006/relationships/slide" Target="slides/slide113.xml"/><Relationship Id="rId158" Type="http://schemas.openxmlformats.org/officeDocument/2006/relationships/slide" Target="slides/slide155.xml"/><Relationship Id="rId323" Type="http://schemas.openxmlformats.org/officeDocument/2006/relationships/slide" Target="slides/slide320.xml"/><Relationship Id="rId530" Type="http://schemas.openxmlformats.org/officeDocument/2006/relationships/slide" Target="slides/slide527.xml"/><Relationship Id="rId20" Type="http://schemas.openxmlformats.org/officeDocument/2006/relationships/slide" Target="slides/slide17.xml"/><Relationship Id="rId62" Type="http://schemas.openxmlformats.org/officeDocument/2006/relationships/slide" Target="slides/slide59.xml"/><Relationship Id="rId365" Type="http://schemas.openxmlformats.org/officeDocument/2006/relationships/slide" Target="slides/slide362.xml"/><Relationship Id="rId225" Type="http://schemas.openxmlformats.org/officeDocument/2006/relationships/slide" Target="slides/slide222.xml"/><Relationship Id="rId267" Type="http://schemas.openxmlformats.org/officeDocument/2006/relationships/slide" Target="slides/slide264.xml"/><Relationship Id="rId432" Type="http://schemas.openxmlformats.org/officeDocument/2006/relationships/slide" Target="slides/slide429.xml"/><Relationship Id="rId474" Type="http://schemas.openxmlformats.org/officeDocument/2006/relationships/slide" Target="slides/slide471.xml"/><Relationship Id="rId127" Type="http://schemas.openxmlformats.org/officeDocument/2006/relationships/slide" Target="slides/slide124.xml"/><Relationship Id="rId31" Type="http://schemas.openxmlformats.org/officeDocument/2006/relationships/slide" Target="slides/slide28.xml"/><Relationship Id="rId73" Type="http://schemas.openxmlformats.org/officeDocument/2006/relationships/slide" Target="slides/slide70.xml"/><Relationship Id="rId169" Type="http://schemas.openxmlformats.org/officeDocument/2006/relationships/slide" Target="slides/slide166.xml"/><Relationship Id="rId334" Type="http://schemas.openxmlformats.org/officeDocument/2006/relationships/slide" Target="slides/slide331.xml"/><Relationship Id="rId376" Type="http://schemas.openxmlformats.org/officeDocument/2006/relationships/slide" Target="slides/slide373.xml"/><Relationship Id="rId541" Type="http://schemas.openxmlformats.org/officeDocument/2006/relationships/font" Target="fonts/font8.fntdata"/><Relationship Id="rId4" Type="http://schemas.openxmlformats.org/officeDocument/2006/relationships/slide" Target="slides/slide1.xml"/><Relationship Id="rId180" Type="http://schemas.openxmlformats.org/officeDocument/2006/relationships/slide" Target="slides/slide177.xml"/><Relationship Id="rId236" Type="http://schemas.openxmlformats.org/officeDocument/2006/relationships/slide" Target="slides/slide233.xml"/><Relationship Id="rId278" Type="http://schemas.openxmlformats.org/officeDocument/2006/relationships/slide" Target="slides/slide275.xml"/><Relationship Id="rId401" Type="http://schemas.openxmlformats.org/officeDocument/2006/relationships/slide" Target="slides/slide398.xml"/><Relationship Id="rId443" Type="http://schemas.openxmlformats.org/officeDocument/2006/relationships/slide" Target="slides/slide440.xml"/><Relationship Id="rId303" Type="http://schemas.openxmlformats.org/officeDocument/2006/relationships/slide" Target="slides/slide300.xml"/><Relationship Id="rId485" Type="http://schemas.openxmlformats.org/officeDocument/2006/relationships/slide" Target="slides/slide482.xml"/><Relationship Id="rId42" Type="http://schemas.openxmlformats.org/officeDocument/2006/relationships/slide" Target="slides/slide39.xml"/><Relationship Id="rId84" Type="http://schemas.openxmlformats.org/officeDocument/2006/relationships/slide" Target="slides/slide81.xml"/><Relationship Id="rId138" Type="http://schemas.openxmlformats.org/officeDocument/2006/relationships/slide" Target="slides/slide135.xml"/><Relationship Id="rId345" Type="http://schemas.openxmlformats.org/officeDocument/2006/relationships/slide" Target="slides/slide342.xml"/><Relationship Id="rId387" Type="http://schemas.openxmlformats.org/officeDocument/2006/relationships/slide" Target="slides/slide384.xml"/><Relationship Id="rId510" Type="http://schemas.openxmlformats.org/officeDocument/2006/relationships/slide" Target="slides/slide507.xml"/><Relationship Id="rId191" Type="http://schemas.openxmlformats.org/officeDocument/2006/relationships/slide" Target="slides/slide188.xml"/><Relationship Id="rId205" Type="http://schemas.openxmlformats.org/officeDocument/2006/relationships/slide" Target="slides/slide202.xml"/><Relationship Id="rId247" Type="http://schemas.openxmlformats.org/officeDocument/2006/relationships/slide" Target="slides/slide244.xml"/><Relationship Id="rId412" Type="http://schemas.openxmlformats.org/officeDocument/2006/relationships/slide" Target="slides/slide409.xml"/><Relationship Id="rId107" Type="http://schemas.openxmlformats.org/officeDocument/2006/relationships/slide" Target="slides/slide104.xml"/><Relationship Id="rId289" Type="http://schemas.openxmlformats.org/officeDocument/2006/relationships/slide" Target="slides/slide286.xml"/><Relationship Id="rId454" Type="http://schemas.openxmlformats.org/officeDocument/2006/relationships/slide" Target="slides/slide451.xml"/><Relationship Id="rId496" Type="http://schemas.openxmlformats.org/officeDocument/2006/relationships/slide" Target="slides/slide493.xml"/><Relationship Id="rId11" Type="http://schemas.openxmlformats.org/officeDocument/2006/relationships/slide" Target="slides/slide8.xml"/><Relationship Id="rId53" Type="http://schemas.openxmlformats.org/officeDocument/2006/relationships/slide" Target="slides/slide50.xml"/><Relationship Id="rId149" Type="http://schemas.openxmlformats.org/officeDocument/2006/relationships/slide" Target="slides/slide146.xml"/><Relationship Id="rId314" Type="http://schemas.openxmlformats.org/officeDocument/2006/relationships/slide" Target="slides/slide311.xml"/><Relationship Id="rId356" Type="http://schemas.openxmlformats.org/officeDocument/2006/relationships/slide" Target="slides/slide353.xml"/><Relationship Id="rId398" Type="http://schemas.openxmlformats.org/officeDocument/2006/relationships/slide" Target="slides/slide395.xml"/><Relationship Id="rId521" Type="http://schemas.openxmlformats.org/officeDocument/2006/relationships/slide" Target="slides/slide518.xml"/><Relationship Id="rId95" Type="http://schemas.openxmlformats.org/officeDocument/2006/relationships/slide" Target="slides/slide92.xml"/><Relationship Id="rId160" Type="http://schemas.openxmlformats.org/officeDocument/2006/relationships/slide" Target="slides/slide157.xml"/><Relationship Id="rId216" Type="http://schemas.openxmlformats.org/officeDocument/2006/relationships/slide" Target="slides/slide213.xml"/><Relationship Id="rId423" Type="http://schemas.openxmlformats.org/officeDocument/2006/relationships/slide" Target="slides/slide420.xml"/><Relationship Id="rId258" Type="http://schemas.openxmlformats.org/officeDocument/2006/relationships/slide" Target="slides/slide255.xml"/><Relationship Id="rId465" Type="http://schemas.openxmlformats.org/officeDocument/2006/relationships/slide" Target="slides/slide462.xml"/><Relationship Id="rId22" Type="http://schemas.openxmlformats.org/officeDocument/2006/relationships/slide" Target="slides/slide19.xml"/><Relationship Id="rId64" Type="http://schemas.openxmlformats.org/officeDocument/2006/relationships/slide" Target="slides/slide61.xml"/><Relationship Id="rId118" Type="http://schemas.openxmlformats.org/officeDocument/2006/relationships/slide" Target="slides/slide115.xml"/><Relationship Id="rId325" Type="http://schemas.openxmlformats.org/officeDocument/2006/relationships/slide" Target="slides/slide322.xml"/><Relationship Id="rId367" Type="http://schemas.openxmlformats.org/officeDocument/2006/relationships/slide" Target="slides/slide364.xml"/><Relationship Id="rId532" Type="http://schemas.openxmlformats.org/officeDocument/2006/relationships/slide" Target="slides/slide529.xml"/><Relationship Id="rId171" Type="http://schemas.openxmlformats.org/officeDocument/2006/relationships/slide" Target="slides/slide168.xml"/><Relationship Id="rId227" Type="http://schemas.openxmlformats.org/officeDocument/2006/relationships/slide" Target="slides/slide224.xml"/><Relationship Id="rId269" Type="http://schemas.openxmlformats.org/officeDocument/2006/relationships/slide" Target="slides/slide266.xml"/><Relationship Id="rId434" Type="http://schemas.openxmlformats.org/officeDocument/2006/relationships/slide" Target="slides/slide431.xml"/><Relationship Id="rId476" Type="http://schemas.openxmlformats.org/officeDocument/2006/relationships/slide" Target="slides/slide473.xml"/><Relationship Id="rId33" Type="http://schemas.openxmlformats.org/officeDocument/2006/relationships/slide" Target="slides/slide30.xml"/><Relationship Id="rId129" Type="http://schemas.openxmlformats.org/officeDocument/2006/relationships/slide" Target="slides/slide126.xml"/><Relationship Id="rId280" Type="http://schemas.openxmlformats.org/officeDocument/2006/relationships/slide" Target="slides/slide277.xml"/><Relationship Id="rId336" Type="http://schemas.openxmlformats.org/officeDocument/2006/relationships/slide" Target="slides/slide333.xml"/><Relationship Id="rId501" Type="http://schemas.openxmlformats.org/officeDocument/2006/relationships/slide" Target="slides/slide498.xml"/><Relationship Id="rId543" Type="http://schemas.openxmlformats.org/officeDocument/2006/relationships/presProps" Target="presProps.xml"/><Relationship Id="rId75" Type="http://schemas.openxmlformats.org/officeDocument/2006/relationships/slide" Target="slides/slide72.xml"/><Relationship Id="rId140" Type="http://schemas.openxmlformats.org/officeDocument/2006/relationships/slide" Target="slides/slide137.xml"/><Relationship Id="rId182" Type="http://schemas.openxmlformats.org/officeDocument/2006/relationships/slide" Target="slides/slide179.xml"/><Relationship Id="rId378" Type="http://schemas.openxmlformats.org/officeDocument/2006/relationships/slide" Target="slides/slide375.xml"/><Relationship Id="rId403" Type="http://schemas.openxmlformats.org/officeDocument/2006/relationships/slide" Target="slides/slide400.xml"/><Relationship Id="rId6" Type="http://schemas.openxmlformats.org/officeDocument/2006/relationships/slide" Target="slides/slide3.xml"/><Relationship Id="rId238" Type="http://schemas.openxmlformats.org/officeDocument/2006/relationships/slide" Target="slides/slide235.xml"/><Relationship Id="rId445" Type="http://schemas.openxmlformats.org/officeDocument/2006/relationships/slide" Target="slides/slide442.xml"/><Relationship Id="rId487" Type="http://schemas.openxmlformats.org/officeDocument/2006/relationships/slide" Target="slides/slide484.xml"/><Relationship Id="rId291" Type="http://schemas.openxmlformats.org/officeDocument/2006/relationships/slide" Target="slides/slide288.xml"/><Relationship Id="rId305" Type="http://schemas.openxmlformats.org/officeDocument/2006/relationships/slide" Target="slides/slide302.xml"/><Relationship Id="rId347" Type="http://schemas.openxmlformats.org/officeDocument/2006/relationships/slide" Target="slides/slide344.xml"/><Relationship Id="rId512" Type="http://schemas.openxmlformats.org/officeDocument/2006/relationships/slide" Target="slides/slide509.xml"/><Relationship Id="rId44" Type="http://schemas.openxmlformats.org/officeDocument/2006/relationships/slide" Target="slides/slide41.xml"/><Relationship Id="rId86" Type="http://schemas.openxmlformats.org/officeDocument/2006/relationships/slide" Target="slides/slide83.xml"/><Relationship Id="rId151" Type="http://schemas.openxmlformats.org/officeDocument/2006/relationships/slide" Target="slides/slide148.xml"/><Relationship Id="rId389" Type="http://schemas.openxmlformats.org/officeDocument/2006/relationships/slide" Target="slides/slide386.xml"/><Relationship Id="rId193" Type="http://schemas.openxmlformats.org/officeDocument/2006/relationships/slide" Target="slides/slide190.xml"/><Relationship Id="rId207" Type="http://schemas.openxmlformats.org/officeDocument/2006/relationships/slide" Target="slides/slide204.xml"/><Relationship Id="rId249" Type="http://schemas.openxmlformats.org/officeDocument/2006/relationships/slide" Target="slides/slide246.xml"/><Relationship Id="rId414" Type="http://schemas.openxmlformats.org/officeDocument/2006/relationships/slide" Target="slides/slide411.xml"/><Relationship Id="rId456" Type="http://schemas.openxmlformats.org/officeDocument/2006/relationships/slide" Target="slides/slide453.xml"/><Relationship Id="rId498" Type="http://schemas.openxmlformats.org/officeDocument/2006/relationships/slide" Target="slides/slide495.xml"/><Relationship Id="rId13" Type="http://schemas.openxmlformats.org/officeDocument/2006/relationships/slide" Target="slides/slide10.xml"/><Relationship Id="rId109" Type="http://schemas.openxmlformats.org/officeDocument/2006/relationships/slide" Target="slides/slide106.xml"/><Relationship Id="rId260" Type="http://schemas.openxmlformats.org/officeDocument/2006/relationships/slide" Target="slides/slide257.xml"/><Relationship Id="rId316" Type="http://schemas.openxmlformats.org/officeDocument/2006/relationships/slide" Target="slides/slide313.xml"/><Relationship Id="rId523" Type="http://schemas.openxmlformats.org/officeDocument/2006/relationships/slide" Target="slides/slide520.xml"/><Relationship Id="rId55" Type="http://schemas.openxmlformats.org/officeDocument/2006/relationships/slide" Target="slides/slide52.xml"/><Relationship Id="rId97" Type="http://schemas.openxmlformats.org/officeDocument/2006/relationships/slide" Target="slides/slide94.xml"/><Relationship Id="rId120" Type="http://schemas.openxmlformats.org/officeDocument/2006/relationships/slide" Target="slides/slide117.xml"/><Relationship Id="rId358" Type="http://schemas.openxmlformats.org/officeDocument/2006/relationships/slide" Target="slides/slide355.xml"/><Relationship Id="rId162" Type="http://schemas.openxmlformats.org/officeDocument/2006/relationships/slide" Target="slides/slide159.xml"/><Relationship Id="rId218" Type="http://schemas.openxmlformats.org/officeDocument/2006/relationships/slide" Target="slides/slide215.xml"/><Relationship Id="rId425" Type="http://schemas.openxmlformats.org/officeDocument/2006/relationships/slide" Target="slides/slide422.xml"/><Relationship Id="rId467" Type="http://schemas.openxmlformats.org/officeDocument/2006/relationships/slide" Target="slides/slide464.xml"/><Relationship Id="rId271" Type="http://schemas.openxmlformats.org/officeDocument/2006/relationships/slide" Target="slides/slide268.xml"/><Relationship Id="rId24" Type="http://schemas.openxmlformats.org/officeDocument/2006/relationships/slide" Target="slides/slide21.xml"/><Relationship Id="rId66" Type="http://schemas.openxmlformats.org/officeDocument/2006/relationships/slide" Target="slides/slide63.xml"/><Relationship Id="rId131" Type="http://schemas.openxmlformats.org/officeDocument/2006/relationships/slide" Target="slides/slide128.xml"/><Relationship Id="rId327" Type="http://schemas.openxmlformats.org/officeDocument/2006/relationships/slide" Target="slides/slide324.xml"/><Relationship Id="rId369" Type="http://schemas.openxmlformats.org/officeDocument/2006/relationships/slide" Target="slides/slide366.xml"/><Relationship Id="rId534" Type="http://schemas.openxmlformats.org/officeDocument/2006/relationships/font" Target="fonts/font1.fntdata"/><Relationship Id="rId173" Type="http://schemas.openxmlformats.org/officeDocument/2006/relationships/slide" Target="slides/slide170.xml"/><Relationship Id="rId229" Type="http://schemas.openxmlformats.org/officeDocument/2006/relationships/slide" Target="slides/slide226.xml"/><Relationship Id="rId380" Type="http://schemas.openxmlformats.org/officeDocument/2006/relationships/slide" Target="slides/slide377.xml"/><Relationship Id="rId436" Type="http://schemas.openxmlformats.org/officeDocument/2006/relationships/slide" Target="slides/slide433.xml"/><Relationship Id="rId240" Type="http://schemas.openxmlformats.org/officeDocument/2006/relationships/slide" Target="slides/slide237.xml"/><Relationship Id="rId478" Type="http://schemas.openxmlformats.org/officeDocument/2006/relationships/slide" Target="slides/slide475.xml"/><Relationship Id="rId35" Type="http://schemas.openxmlformats.org/officeDocument/2006/relationships/slide" Target="slides/slide32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282" Type="http://schemas.openxmlformats.org/officeDocument/2006/relationships/slide" Target="slides/slide279.xml"/><Relationship Id="rId338" Type="http://schemas.openxmlformats.org/officeDocument/2006/relationships/slide" Target="slides/slide335.xml"/><Relationship Id="rId503" Type="http://schemas.openxmlformats.org/officeDocument/2006/relationships/slide" Target="slides/slide500.xml"/><Relationship Id="rId545" Type="http://schemas.openxmlformats.org/officeDocument/2006/relationships/theme" Target="theme/theme1.xml"/><Relationship Id="rId8" Type="http://schemas.openxmlformats.org/officeDocument/2006/relationships/slide" Target="slides/slide5.xml"/><Relationship Id="rId142" Type="http://schemas.openxmlformats.org/officeDocument/2006/relationships/slide" Target="slides/slide139.xml"/><Relationship Id="rId184" Type="http://schemas.openxmlformats.org/officeDocument/2006/relationships/slide" Target="slides/slide181.xml"/><Relationship Id="rId391" Type="http://schemas.openxmlformats.org/officeDocument/2006/relationships/slide" Target="slides/slide388.xml"/><Relationship Id="rId405" Type="http://schemas.openxmlformats.org/officeDocument/2006/relationships/slide" Target="slides/slide402.xml"/><Relationship Id="rId447" Type="http://schemas.openxmlformats.org/officeDocument/2006/relationships/slide" Target="slides/slide444.xml"/><Relationship Id="rId251" Type="http://schemas.openxmlformats.org/officeDocument/2006/relationships/slide" Target="slides/slide248.xml"/><Relationship Id="rId489" Type="http://schemas.openxmlformats.org/officeDocument/2006/relationships/slide" Target="slides/slide486.xml"/><Relationship Id="rId46" Type="http://schemas.openxmlformats.org/officeDocument/2006/relationships/slide" Target="slides/slide43.xml"/><Relationship Id="rId293" Type="http://schemas.openxmlformats.org/officeDocument/2006/relationships/slide" Target="slides/slide290.xml"/><Relationship Id="rId307" Type="http://schemas.openxmlformats.org/officeDocument/2006/relationships/slide" Target="slides/slide304.xml"/><Relationship Id="rId349" Type="http://schemas.openxmlformats.org/officeDocument/2006/relationships/slide" Target="slides/slide346.xml"/><Relationship Id="rId514" Type="http://schemas.openxmlformats.org/officeDocument/2006/relationships/slide" Target="slides/slide511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53" Type="http://schemas.openxmlformats.org/officeDocument/2006/relationships/slide" Target="slides/slide150.xml"/><Relationship Id="rId195" Type="http://schemas.openxmlformats.org/officeDocument/2006/relationships/slide" Target="slides/slide192.xml"/><Relationship Id="rId209" Type="http://schemas.openxmlformats.org/officeDocument/2006/relationships/slide" Target="slides/slide206.xml"/><Relationship Id="rId360" Type="http://schemas.openxmlformats.org/officeDocument/2006/relationships/slide" Target="slides/slide357.xml"/><Relationship Id="rId416" Type="http://schemas.openxmlformats.org/officeDocument/2006/relationships/slide" Target="slides/slide413.xml"/><Relationship Id="rId220" Type="http://schemas.openxmlformats.org/officeDocument/2006/relationships/slide" Target="slides/slide217.xml"/><Relationship Id="rId458" Type="http://schemas.openxmlformats.org/officeDocument/2006/relationships/slide" Target="slides/slide455.xml"/><Relationship Id="rId15" Type="http://schemas.openxmlformats.org/officeDocument/2006/relationships/slide" Target="slides/slide12.xml"/><Relationship Id="rId57" Type="http://schemas.openxmlformats.org/officeDocument/2006/relationships/slide" Target="slides/slide54.xml"/><Relationship Id="rId262" Type="http://schemas.openxmlformats.org/officeDocument/2006/relationships/slide" Target="slides/slide259.xml"/><Relationship Id="rId318" Type="http://schemas.openxmlformats.org/officeDocument/2006/relationships/slide" Target="slides/slide315.xml"/><Relationship Id="rId525" Type="http://schemas.openxmlformats.org/officeDocument/2006/relationships/slide" Target="slides/slide522.xml"/><Relationship Id="rId99" Type="http://schemas.openxmlformats.org/officeDocument/2006/relationships/slide" Target="slides/slide96.xml"/><Relationship Id="rId122" Type="http://schemas.openxmlformats.org/officeDocument/2006/relationships/slide" Target="slides/slide119.xml"/><Relationship Id="rId164" Type="http://schemas.openxmlformats.org/officeDocument/2006/relationships/slide" Target="slides/slide161.xml"/><Relationship Id="rId371" Type="http://schemas.openxmlformats.org/officeDocument/2006/relationships/slide" Target="slides/slide368.xml"/><Relationship Id="rId427" Type="http://schemas.openxmlformats.org/officeDocument/2006/relationships/slide" Target="slides/slide424.xml"/><Relationship Id="rId469" Type="http://schemas.openxmlformats.org/officeDocument/2006/relationships/slide" Target="slides/slide466.xml"/><Relationship Id="rId26" Type="http://schemas.openxmlformats.org/officeDocument/2006/relationships/slide" Target="slides/slide23.xml"/><Relationship Id="rId231" Type="http://schemas.openxmlformats.org/officeDocument/2006/relationships/slide" Target="slides/slide228.xml"/><Relationship Id="rId273" Type="http://schemas.openxmlformats.org/officeDocument/2006/relationships/slide" Target="slides/slide270.xml"/><Relationship Id="rId329" Type="http://schemas.openxmlformats.org/officeDocument/2006/relationships/slide" Target="slides/slide326.xml"/><Relationship Id="rId480" Type="http://schemas.openxmlformats.org/officeDocument/2006/relationships/slide" Target="slides/slide477.xml"/><Relationship Id="rId536" Type="http://schemas.openxmlformats.org/officeDocument/2006/relationships/font" Target="fonts/font3.fntdata"/><Relationship Id="rId68" Type="http://schemas.openxmlformats.org/officeDocument/2006/relationships/slide" Target="slides/slide65.xml"/><Relationship Id="rId133" Type="http://schemas.openxmlformats.org/officeDocument/2006/relationships/slide" Target="slides/slide130.xml"/><Relationship Id="rId175" Type="http://schemas.openxmlformats.org/officeDocument/2006/relationships/slide" Target="slides/slide172.xml"/><Relationship Id="rId340" Type="http://schemas.openxmlformats.org/officeDocument/2006/relationships/slide" Target="slides/slide337.xml"/><Relationship Id="rId200" Type="http://schemas.openxmlformats.org/officeDocument/2006/relationships/slide" Target="slides/slide197.xml"/><Relationship Id="rId382" Type="http://schemas.openxmlformats.org/officeDocument/2006/relationships/slide" Target="slides/slide379.xml"/><Relationship Id="rId438" Type="http://schemas.openxmlformats.org/officeDocument/2006/relationships/slide" Target="slides/slide435.xml"/><Relationship Id="rId242" Type="http://schemas.openxmlformats.org/officeDocument/2006/relationships/slide" Target="slides/slide239.xml"/><Relationship Id="rId284" Type="http://schemas.openxmlformats.org/officeDocument/2006/relationships/slide" Target="slides/slide281.xml"/><Relationship Id="rId491" Type="http://schemas.openxmlformats.org/officeDocument/2006/relationships/slide" Target="slides/slide488.xml"/><Relationship Id="rId505" Type="http://schemas.openxmlformats.org/officeDocument/2006/relationships/slide" Target="slides/slide502.xml"/><Relationship Id="rId37" Type="http://schemas.openxmlformats.org/officeDocument/2006/relationships/slide" Target="slides/slide34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44" Type="http://schemas.openxmlformats.org/officeDocument/2006/relationships/slide" Target="slides/slide141.xml"/><Relationship Id="rId90" Type="http://schemas.openxmlformats.org/officeDocument/2006/relationships/slide" Target="slides/slide87.xml"/><Relationship Id="rId186" Type="http://schemas.openxmlformats.org/officeDocument/2006/relationships/slide" Target="slides/slide183.xml"/><Relationship Id="rId351" Type="http://schemas.openxmlformats.org/officeDocument/2006/relationships/slide" Target="slides/slide348.xml"/><Relationship Id="rId393" Type="http://schemas.openxmlformats.org/officeDocument/2006/relationships/slide" Target="slides/slide390.xml"/><Relationship Id="rId407" Type="http://schemas.openxmlformats.org/officeDocument/2006/relationships/slide" Target="slides/slide404.xml"/><Relationship Id="rId449" Type="http://schemas.openxmlformats.org/officeDocument/2006/relationships/slide" Target="slides/slide446.xml"/><Relationship Id="rId211" Type="http://schemas.openxmlformats.org/officeDocument/2006/relationships/slide" Target="slides/slide208.xml"/><Relationship Id="rId253" Type="http://schemas.openxmlformats.org/officeDocument/2006/relationships/slide" Target="slides/slide250.xml"/><Relationship Id="rId295" Type="http://schemas.openxmlformats.org/officeDocument/2006/relationships/slide" Target="slides/slide292.xml"/><Relationship Id="rId309" Type="http://schemas.openxmlformats.org/officeDocument/2006/relationships/slide" Target="slides/slide306.xml"/><Relationship Id="rId460" Type="http://schemas.openxmlformats.org/officeDocument/2006/relationships/slide" Target="slides/slide457.xml"/><Relationship Id="rId516" Type="http://schemas.openxmlformats.org/officeDocument/2006/relationships/slide" Target="slides/slide513.xml"/><Relationship Id="rId48" Type="http://schemas.openxmlformats.org/officeDocument/2006/relationships/slide" Target="slides/slide45.xml"/><Relationship Id="rId113" Type="http://schemas.openxmlformats.org/officeDocument/2006/relationships/slide" Target="slides/slide110.xml"/><Relationship Id="rId320" Type="http://schemas.openxmlformats.org/officeDocument/2006/relationships/slide" Target="slides/slide317.xml"/><Relationship Id="rId155" Type="http://schemas.openxmlformats.org/officeDocument/2006/relationships/slide" Target="slides/slide152.xml"/><Relationship Id="rId197" Type="http://schemas.openxmlformats.org/officeDocument/2006/relationships/slide" Target="slides/slide194.xml"/><Relationship Id="rId362" Type="http://schemas.openxmlformats.org/officeDocument/2006/relationships/slide" Target="slides/slide359.xml"/><Relationship Id="rId418" Type="http://schemas.openxmlformats.org/officeDocument/2006/relationships/slide" Target="slides/slide415.xml"/><Relationship Id="rId222" Type="http://schemas.openxmlformats.org/officeDocument/2006/relationships/slide" Target="slides/slide219.xml"/><Relationship Id="rId264" Type="http://schemas.openxmlformats.org/officeDocument/2006/relationships/slide" Target="slides/slide261.xml"/><Relationship Id="rId471" Type="http://schemas.openxmlformats.org/officeDocument/2006/relationships/slide" Target="slides/slide468.xml"/><Relationship Id="rId17" Type="http://schemas.openxmlformats.org/officeDocument/2006/relationships/slide" Target="slides/slide14.xml"/><Relationship Id="rId59" Type="http://schemas.openxmlformats.org/officeDocument/2006/relationships/slide" Target="slides/slide56.xml"/><Relationship Id="rId124" Type="http://schemas.openxmlformats.org/officeDocument/2006/relationships/slide" Target="slides/slide121.xml"/><Relationship Id="rId527" Type="http://schemas.openxmlformats.org/officeDocument/2006/relationships/slide" Target="slides/slide524.xml"/><Relationship Id="rId70" Type="http://schemas.openxmlformats.org/officeDocument/2006/relationships/slide" Target="slides/slide67.xml"/><Relationship Id="rId166" Type="http://schemas.openxmlformats.org/officeDocument/2006/relationships/slide" Target="slides/slide163.xml"/><Relationship Id="rId331" Type="http://schemas.openxmlformats.org/officeDocument/2006/relationships/slide" Target="slides/slide328.xml"/><Relationship Id="rId373" Type="http://schemas.openxmlformats.org/officeDocument/2006/relationships/slide" Target="slides/slide370.xml"/><Relationship Id="rId429" Type="http://schemas.openxmlformats.org/officeDocument/2006/relationships/slide" Target="slides/slide426.xml"/><Relationship Id="rId1" Type="http://schemas.openxmlformats.org/officeDocument/2006/relationships/slideMaster" Target="slideMasters/slideMaster1.xml"/><Relationship Id="rId233" Type="http://schemas.openxmlformats.org/officeDocument/2006/relationships/slide" Target="slides/slide230.xml"/><Relationship Id="rId440" Type="http://schemas.openxmlformats.org/officeDocument/2006/relationships/slide" Target="slides/slide437.xml"/><Relationship Id="rId28" Type="http://schemas.openxmlformats.org/officeDocument/2006/relationships/slide" Target="slides/slide25.xml"/><Relationship Id="rId275" Type="http://schemas.openxmlformats.org/officeDocument/2006/relationships/slide" Target="slides/slide272.xml"/><Relationship Id="rId300" Type="http://schemas.openxmlformats.org/officeDocument/2006/relationships/slide" Target="slides/slide297.xml"/><Relationship Id="rId482" Type="http://schemas.openxmlformats.org/officeDocument/2006/relationships/slide" Target="slides/slide479.xml"/><Relationship Id="rId538" Type="http://schemas.openxmlformats.org/officeDocument/2006/relationships/font" Target="fonts/font5.fntdata"/><Relationship Id="rId81" Type="http://schemas.openxmlformats.org/officeDocument/2006/relationships/slide" Target="slides/slide78.xml"/><Relationship Id="rId135" Type="http://schemas.openxmlformats.org/officeDocument/2006/relationships/slide" Target="slides/slide132.xml"/><Relationship Id="rId177" Type="http://schemas.openxmlformats.org/officeDocument/2006/relationships/slide" Target="slides/slide174.xml"/><Relationship Id="rId342" Type="http://schemas.openxmlformats.org/officeDocument/2006/relationships/slide" Target="slides/slide339.xml"/><Relationship Id="rId384" Type="http://schemas.openxmlformats.org/officeDocument/2006/relationships/slide" Target="slides/slide381.xml"/><Relationship Id="rId202" Type="http://schemas.openxmlformats.org/officeDocument/2006/relationships/slide" Target="slides/slide199.xml"/><Relationship Id="rId244" Type="http://schemas.openxmlformats.org/officeDocument/2006/relationships/slide" Target="slides/slide241.xml"/><Relationship Id="rId39" Type="http://schemas.openxmlformats.org/officeDocument/2006/relationships/slide" Target="slides/slide36.xml"/><Relationship Id="rId286" Type="http://schemas.openxmlformats.org/officeDocument/2006/relationships/slide" Target="slides/slide283.xml"/><Relationship Id="rId451" Type="http://schemas.openxmlformats.org/officeDocument/2006/relationships/slide" Target="slides/slide448.xml"/><Relationship Id="rId493" Type="http://schemas.openxmlformats.org/officeDocument/2006/relationships/slide" Target="slides/slide490.xml"/><Relationship Id="rId507" Type="http://schemas.openxmlformats.org/officeDocument/2006/relationships/slide" Target="slides/slide504.xml"/><Relationship Id="rId50" Type="http://schemas.openxmlformats.org/officeDocument/2006/relationships/slide" Target="slides/slide47.xml"/><Relationship Id="rId104" Type="http://schemas.openxmlformats.org/officeDocument/2006/relationships/slide" Target="slides/slide101.xml"/><Relationship Id="rId146" Type="http://schemas.openxmlformats.org/officeDocument/2006/relationships/slide" Target="slides/slide143.xml"/><Relationship Id="rId188" Type="http://schemas.openxmlformats.org/officeDocument/2006/relationships/slide" Target="slides/slide185.xml"/><Relationship Id="rId311" Type="http://schemas.openxmlformats.org/officeDocument/2006/relationships/slide" Target="slides/slide308.xml"/><Relationship Id="rId353" Type="http://schemas.openxmlformats.org/officeDocument/2006/relationships/slide" Target="slides/slide350.xml"/><Relationship Id="rId395" Type="http://schemas.openxmlformats.org/officeDocument/2006/relationships/slide" Target="slides/slide392.xml"/><Relationship Id="rId409" Type="http://schemas.openxmlformats.org/officeDocument/2006/relationships/slide" Target="slides/slide406.xml"/><Relationship Id="rId92" Type="http://schemas.openxmlformats.org/officeDocument/2006/relationships/slide" Target="slides/slide89.xml"/><Relationship Id="rId213" Type="http://schemas.openxmlformats.org/officeDocument/2006/relationships/slide" Target="slides/slide210.xml"/><Relationship Id="rId420" Type="http://schemas.openxmlformats.org/officeDocument/2006/relationships/slide" Target="slides/slide417.xml"/><Relationship Id="rId255" Type="http://schemas.openxmlformats.org/officeDocument/2006/relationships/slide" Target="slides/slide252.xml"/><Relationship Id="rId297" Type="http://schemas.openxmlformats.org/officeDocument/2006/relationships/slide" Target="slides/slide294.xml"/><Relationship Id="rId462" Type="http://schemas.openxmlformats.org/officeDocument/2006/relationships/slide" Target="slides/slide459.xml"/><Relationship Id="rId518" Type="http://schemas.openxmlformats.org/officeDocument/2006/relationships/slide" Target="slides/slide515.xml"/><Relationship Id="rId115" Type="http://schemas.openxmlformats.org/officeDocument/2006/relationships/slide" Target="slides/slide112.xml"/><Relationship Id="rId157" Type="http://schemas.openxmlformats.org/officeDocument/2006/relationships/slide" Target="slides/slide154.xml"/><Relationship Id="rId322" Type="http://schemas.openxmlformats.org/officeDocument/2006/relationships/slide" Target="slides/slide319.xml"/><Relationship Id="rId364" Type="http://schemas.openxmlformats.org/officeDocument/2006/relationships/slide" Target="slides/slide361.xml"/><Relationship Id="rId61" Type="http://schemas.openxmlformats.org/officeDocument/2006/relationships/slide" Target="slides/slide58.xml"/><Relationship Id="rId199" Type="http://schemas.openxmlformats.org/officeDocument/2006/relationships/slide" Target="slides/slide196.xml"/><Relationship Id="rId19" Type="http://schemas.openxmlformats.org/officeDocument/2006/relationships/slide" Target="slides/slide16.xml"/><Relationship Id="rId224" Type="http://schemas.openxmlformats.org/officeDocument/2006/relationships/slide" Target="slides/slide221.xml"/><Relationship Id="rId266" Type="http://schemas.openxmlformats.org/officeDocument/2006/relationships/slide" Target="slides/slide263.xml"/><Relationship Id="rId431" Type="http://schemas.openxmlformats.org/officeDocument/2006/relationships/slide" Target="slides/slide428.xml"/><Relationship Id="rId473" Type="http://schemas.openxmlformats.org/officeDocument/2006/relationships/slide" Target="slides/slide470.xml"/><Relationship Id="rId529" Type="http://schemas.openxmlformats.org/officeDocument/2006/relationships/slide" Target="slides/slide526.xml"/><Relationship Id="rId30" Type="http://schemas.openxmlformats.org/officeDocument/2006/relationships/slide" Target="slides/slide27.xml"/><Relationship Id="rId126" Type="http://schemas.openxmlformats.org/officeDocument/2006/relationships/slide" Target="slides/slide123.xml"/><Relationship Id="rId168" Type="http://schemas.openxmlformats.org/officeDocument/2006/relationships/slide" Target="slides/slide165.xml"/><Relationship Id="rId333" Type="http://schemas.openxmlformats.org/officeDocument/2006/relationships/slide" Target="slides/slide330.xml"/><Relationship Id="rId540" Type="http://schemas.openxmlformats.org/officeDocument/2006/relationships/font" Target="fonts/font7.fntdata"/><Relationship Id="rId72" Type="http://schemas.openxmlformats.org/officeDocument/2006/relationships/slide" Target="slides/slide69.xml"/><Relationship Id="rId375" Type="http://schemas.openxmlformats.org/officeDocument/2006/relationships/slide" Target="slides/slide372.xml"/><Relationship Id="rId3" Type="http://schemas.openxmlformats.org/officeDocument/2006/relationships/slideMaster" Target="slideMasters/slideMaster3.xml"/><Relationship Id="rId235" Type="http://schemas.openxmlformats.org/officeDocument/2006/relationships/slide" Target="slides/slide232.xml"/><Relationship Id="rId277" Type="http://schemas.openxmlformats.org/officeDocument/2006/relationships/slide" Target="slides/slide274.xml"/><Relationship Id="rId400" Type="http://schemas.openxmlformats.org/officeDocument/2006/relationships/slide" Target="slides/slide397.xml"/><Relationship Id="rId442" Type="http://schemas.openxmlformats.org/officeDocument/2006/relationships/slide" Target="slides/slide439.xml"/><Relationship Id="rId484" Type="http://schemas.openxmlformats.org/officeDocument/2006/relationships/slide" Target="slides/slide481.xml"/><Relationship Id="rId137" Type="http://schemas.openxmlformats.org/officeDocument/2006/relationships/slide" Target="slides/slide134.xml"/><Relationship Id="rId302" Type="http://schemas.openxmlformats.org/officeDocument/2006/relationships/slide" Target="slides/slide299.xml"/><Relationship Id="rId344" Type="http://schemas.openxmlformats.org/officeDocument/2006/relationships/slide" Target="slides/slide341.xml"/><Relationship Id="rId41" Type="http://schemas.openxmlformats.org/officeDocument/2006/relationships/slide" Target="slides/slide38.xml"/><Relationship Id="rId83" Type="http://schemas.openxmlformats.org/officeDocument/2006/relationships/slide" Target="slides/slide80.xml"/><Relationship Id="rId179" Type="http://schemas.openxmlformats.org/officeDocument/2006/relationships/slide" Target="slides/slide176.xml"/><Relationship Id="rId386" Type="http://schemas.openxmlformats.org/officeDocument/2006/relationships/slide" Target="slides/slide383.xml"/><Relationship Id="rId190" Type="http://schemas.openxmlformats.org/officeDocument/2006/relationships/slide" Target="slides/slide187.xml"/><Relationship Id="rId204" Type="http://schemas.openxmlformats.org/officeDocument/2006/relationships/slide" Target="slides/slide201.xml"/><Relationship Id="rId246" Type="http://schemas.openxmlformats.org/officeDocument/2006/relationships/slide" Target="slides/slide243.xml"/><Relationship Id="rId288" Type="http://schemas.openxmlformats.org/officeDocument/2006/relationships/slide" Target="slides/slide285.xml"/><Relationship Id="rId411" Type="http://schemas.openxmlformats.org/officeDocument/2006/relationships/slide" Target="slides/slide408.xml"/><Relationship Id="rId453" Type="http://schemas.openxmlformats.org/officeDocument/2006/relationships/slide" Target="slides/slide450.xml"/><Relationship Id="rId509" Type="http://schemas.openxmlformats.org/officeDocument/2006/relationships/slide" Target="slides/slide506.xml"/><Relationship Id="rId106" Type="http://schemas.openxmlformats.org/officeDocument/2006/relationships/slide" Target="slides/slide103.xml"/><Relationship Id="rId313" Type="http://schemas.openxmlformats.org/officeDocument/2006/relationships/slide" Target="slides/slide310.xml"/><Relationship Id="rId495" Type="http://schemas.openxmlformats.org/officeDocument/2006/relationships/slide" Target="slides/slide492.xml"/><Relationship Id="rId10" Type="http://schemas.openxmlformats.org/officeDocument/2006/relationships/slide" Target="slides/slide7.xml"/><Relationship Id="rId52" Type="http://schemas.openxmlformats.org/officeDocument/2006/relationships/slide" Target="slides/slide49.xml"/><Relationship Id="rId94" Type="http://schemas.openxmlformats.org/officeDocument/2006/relationships/slide" Target="slides/slide91.xml"/><Relationship Id="rId148" Type="http://schemas.openxmlformats.org/officeDocument/2006/relationships/slide" Target="slides/slide145.xml"/><Relationship Id="rId355" Type="http://schemas.openxmlformats.org/officeDocument/2006/relationships/slide" Target="slides/slide352.xml"/><Relationship Id="rId397" Type="http://schemas.openxmlformats.org/officeDocument/2006/relationships/slide" Target="slides/slide394.xml"/><Relationship Id="rId520" Type="http://schemas.openxmlformats.org/officeDocument/2006/relationships/slide" Target="slides/slide517.xml"/><Relationship Id="rId215" Type="http://schemas.openxmlformats.org/officeDocument/2006/relationships/slide" Target="slides/slide212.xml"/><Relationship Id="rId257" Type="http://schemas.openxmlformats.org/officeDocument/2006/relationships/slide" Target="slides/slide254.xml"/><Relationship Id="rId422" Type="http://schemas.openxmlformats.org/officeDocument/2006/relationships/slide" Target="slides/slide419.xml"/><Relationship Id="rId464" Type="http://schemas.openxmlformats.org/officeDocument/2006/relationships/slide" Target="slides/slide461.xml"/><Relationship Id="rId299" Type="http://schemas.openxmlformats.org/officeDocument/2006/relationships/slide" Target="slides/slide296.xml"/><Relationship Id="rId63" Type="http://schemas.openxmlformats.org/officeDocument/2006/relationships/slide" Target="slides/slide60.xml"/><Relationship Id="rId159" Type="http://schemas.openxmlformats.org/officeDocument/2006/relationships/slide" Target="slides/slide156.xml"/><Relationship Id="rId366" Type="http://schemas.openxmlformats.org/officeDocument/2006/relationships/slide" Target="slides/slide363.xml"/><Relationship Id="rId226" Type="http://schemas.openxmlformats.org/officeDocument/2006/relationships/slide" Target="slides/slide223.xml"/><Relationship Id="rId433" Type="http://schemas.openxmlformats.org/officeDocument/2006/relationships/slide" Target="slides/slide430.xml"/><Relationship Id="rId74" Type="http://schemas.openxmlformats.org/officeDocument/2006/relationships/slide" Target="slides/slide71.xml"/><Relationship Id="rId377" Type="http://schemas.openxmlformats.org/officeDocument/2006/relationships/slide" Target="slides/slide374.xml"/><Relationship Id="rId500" Type="http://schemas.openxmlformats.org/officeDocument/2006/relationships/slide" Target="slides/slide497.xml"/><Relationship Id="rId5" Type="http://schemas.openxmlformats.org/officeDocument/2006/relationships/slide" Target="slides/slide2.xml"/><Relationship Id="rId237" Type="http://schemas.openxmlformats.org/officeDocument/2006/relationships/slide" Target="slides/slide234.xml"/><Relationship Id="rId444" Type="http://schemas.openxmlformats.org/officeDocument/2006/relationships/slide" Target="slides/slide441.xml"/><Relationship Id="rId290" Type="http://schemas.openxmlformats.org/officeDocument/2006/relationships/slide" Target="slides/slide287.xml"/><Relationship Id="rId304" Type="http://schemas.openxmlformats.org/officeDocument/2006/relationships/slide" Target="slides/slide301.xml"/><Relationship Id="rId388" Type="http://schemas.openxmlformats.org/officeDocument/2006/relationships/slide" Target="slides/slide385.xml"/><Relationship Id="rId511" Type="http://schemas.openxmlformats.org/officeDocument/2006/relationships/slide" Target="slides/slide508.xml"/><Relationship Id="rId85" Type="http://schemas.openxmlformats.org/officeDocument/2006/relationships/slide" Target="slides/slide82.xml"/><Relationship Id="rId150" Type="http://schemas.openxmlformats.org/officeDocument/2006/relationships/slide" Target="slides/slide14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053382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96902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259234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2936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70242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12555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091445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771200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641368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10519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8193500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026158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051441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766033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931572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682112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28667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51357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597481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170440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980863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817678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750463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502701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961040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479384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996155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5133264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552484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187495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71884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137397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027156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741195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412901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380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912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787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84.xml"/><Relationship Id="rId3" Type="http://schemas.openxmlformats.org/officeDocument/2006/relationships/slide" Target="slide176.xml"/><Relationship Id="rId7" Type="http://schemas.openxmlformats.org/officeDocument/2006/relationships/slide" Target="slide283.xml"/><Relationship Id="rId12" Type="http://schemas.openxmlformats.org/officeDocument/2006/relationships/slide" Target="slide24.xml"/><Relationship Id="rId2" Type="http://schemas.openxmlformats.org/officeDocument/2006/relationships/slide" Target="slide12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79.xml"/><Relationship Id="rId11" Type="http://schemas.openxmlformats.org/officeDocument/2006/relationships/slide" Target="slide393.xml"/><Relationship Id="rId5" Type="http://schemas.openxmlformats.org/officeDocument/2006/relationships/slide" Target="slide229.xml"/><Relationship Id="rId10" Type="http://schemas.openxmlformats.org/officeDocument/2006/relationships/slide" Target="slide4.xml"/><Relationship Id="rId4" Type="http://schemas.openxmlformats.org/officeDocument/2006/relationships/slide" Target="slide213.xml"/><Relationship Id="rId9" Type="http://schemas.openxmlformats.org/officeDocument/2006/relationships/slide" Target="slide34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.xml"/></Relationships>
</file>

<file path=ppt/slides/_rels/slide4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1988840" y="2492896"/>
            <a:ext cx="4677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اعمال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شب ۱۵ شعبان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3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بَلْ بِرَجاءِ حَياتِكَ حَيِيَتْ قُلُوبُ شيعَتِكَ،</a:t>
            </a:r>
            <a:endParaRPr lang="en-US" altLang="en-US" dirty="0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Rather the hearts of your adherents (</a:t>
            </a:r>
            <a:r>
              <a:rPr lang="en-US" altLang="en-US" dirty="0" err="1"/>
              <a:t>Shi`ah</a:t>
            </a:r>
            <a:r>
              <a:rPr lang="en-US" altLang="en-US" dirty="0"/>
              <a:t>) are living on the hope of your being alive;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>
            <a:extLst>
              <a:ext uri="{FF2B5EF4-FFF2-40B4-BE49-F238E27FC236}">
                <a16:creationId xmlns:a16="http://schemas.microsoft.com/office/drawing/2014/main" id="{0D588BCF-003F-68A4-7096-FC778D9D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صَلَوَاتُ اللّهِ عَلَيْكَ وَرَحْمَةُ اللّهِ وَبَرَكَاتُهُ وَرِضْوَانُهُ، </a:t>
            </a: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A8CCF78C-E5F6-C3E4-0D0D-F13B64040C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 err="1">
                <a:latin typeface="Calibri Light" panose="020F0302020204030204" pitchFamily="34" charset="0"/>
              </a:rPr>
              <a:t>Alláh’s</a:t>
            </a:r>
            <a:r>
              <a:rPr dirty="0">
                <a:latin typeface="Calibri Light" panose="020F0302020204030204" pitchFamily="34" charset="0"/>
              </a:rPr>
              <a:t> blessings and mercy and benedictions and pleasure be upon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>
            <a:extLst>
              <a:ext uri="{FF2B5EF4-FFF2-40B4-BE49-F238E27FC236}">
                <a16:creationId xmlns:a16="http://schemas.microsoft.com/office/drawing/2014/main" id="{7D824DC8-9E64-E6B4-4CC5-DB7404088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فَاشْفَعْ أَيُّهَا السَّيِّدُ الطَّاهِرُ إِلَى رَبِّكَ 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9E4952F0-D549-D097-4C8A-421CE70FB9E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So, O the pure master; (please) intercede for me before your Lord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>
            <a:extLst>
              <a:ext uri="{FF2B5EF4-FFF2-40B4-BE49-F238E27FC236}">
                <a16:creationId xmlns:a16="http://schemas.microsoft.com/office/drawing/2014/main" id="{59EF3727-30E0-C446-96DB-A07E8A4B3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فِي حَطِّ الأَثْقَالِ عَنْ ظَهْرِي وَتَخْفِيفِهَا عَنِّي، </a:t>
            </a:r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BBBD7469-052D-B912-06B9-66F864DBCC9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So that He may unburden and relieve me from the loads (of sins) that I carry on my back.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>
            <a:extLst>
              <a:ext uri="{FF2B5EF4-FFF2-40B4-BE49-F238E27FC236}">
                <a16:creationId xmlns:a16="http://schemas.microsoft.com/office/drawing/2014/main" id="{63BDE44B-CA48-2D46-29B8-CA160C72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وَارْحَمْ ذُلِّي وَخُضُوعِي لَكَ وَلِلسَّيِّدِ أَبِيكَ صَلَّى اللّهُ عَلَيْكُمَا. </a:t>
            </a:r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0DCC128B-FBA2-93D6-D231-C75700E2C7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And (please) have mercy upon my humbleness and submission to you and to the master, your father. May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bless you both.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>
            <a:extLst>
              <a:ext uri="{FF2B5EF4-FFF2-40B4-BE49-F238E27FC236}">
                <a16:creationId xmlns:a16="http://schemas.microsoft.com/office/drawing/2014/main" id="{21B90DE0-1158-7EF2-7D1E-D0F32A378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2492376"/>
            <a:ext cx="792162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0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Touch your body to the holy grave and say:</a:t>
            </a:r>
          </a:p>
          <a:p>
            <a:pPr eaLnBrk="1" hangingPunct="1"/>
            <a:endParaRPr lang="en-GB" altLang="en-US" sz="4000" dirty="0">
              <a:solidFill>
                <a:srgbClr val="00206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0D330-9FE6-985F-FDD7-8F38D2E9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418E-4758-158C-6358-ED57CA9EAE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>
            <a:extLst>
              <a:ext uri="{FF2B5EF4-FFF2-40B4-BE49-F238E27FC236}">
                <a16:creationId xmlns:a16="http://schemas.microsoft.com/office/drawing/2014/main" id="{35CD56C5-07AE-CF93-8E74-BB20D0B88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زَادَ اللّهُ فِي شَرَفِكُمْ فِي الآخِرَةِ </a:t>
            </a:r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83BE6A68-BC29-3326-FA05-2AB29FADA6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May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increase your honor in the Hereafter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>
            <a:extLst>
              <a:ext uri="{FF2B5EF4-FFF2-40B4-BE49-F238E27FC236}">
                <a16:creationId xmlns:a16="http://schemas.microsoft.com/office/drawing/2014/main" id="{EC35E186-91C5-F6D1-5132-9E5688581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كَمَا شَرَّفَكُمْ فِي الدُّنْيَا، </a:t>
            </a:r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71F0E5E9-B661-3A58-5DD4-135D98D12AB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In the same way as He honored you in this world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>
            <a:extLst>
              <a:ext uri="{FF2B5EF4-FFF2-40B4-BE49-F238E27FC236}">
                <a16:creationId xmlns:a16="http://schemas.microsoft.com/office/drawing/2014/main" id="{C9BB401E-F60B-CB39-5ED7-5224E2F5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/>
              <a:t>وَأَسْعَدَكُمْ كَمَا أَسْعَدَ بِكُمْ، </a:t>
            </a:r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271075C8-7CC4-06B8-EF7E-C7038CD4EEB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may He bless you in the same way as He blessed others on account of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>
            <a:extLst>
              <a:ext uri="{FF2B5EF4-FFF2-40B4-BE49-F238E27FC236}">
                <a16:creationId xmlns:a16="http://schemas.microsoft.com/office/drawing/2014/main" id="{8690EE21-7037-C833-72CC-CA300135D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/>
              <a:t>وَأَشْهَدُ أَنَّكُمْ أَعْلامُ الدِّينِ، </a:t>
            </a:r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74663C12-68D2-8D57-68F9-423895E4971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I bear witness that you are the signposts of the religion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>
            <a:extLst>
              <a:ext uri="{FF2B5EF4-FFF2-40B4-BE49-F238E27FC236}">
                <a16:creationId xmlns:a16="http://schemas.microsoft.com/office/drawing/2014/main" id="{BE4B87A4-F015-38A6-032B-C82E12A01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وَنُجُومُ العَالَمِينَ، </a:t>
            </a:r>
          </a:p>
        </p:txBody>
      </p:sp>
      <p:sp>
        <p:nvSpPr>
          <p:cNvPr id="90116" name="Rectangle 4">
            <a:extLst>
              <a:ext uri="{FF2B5EF4-FFF2-40B4-BE49-F238E27FC236}">
                <a16:creationId xmlns:a16="http://schemas.microsoft.com/office/drawing/2014/main" id="{7CB2FA7D-2194-A772-6BDE-B19A16DDD97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the stars of the worlds.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وَبِضِياءِ نُورِكَ اهْتَدَى الطَّالِبُونَ إلَيْكَ،</a:t>
            </a:r>
            <a:endParaRPr lang="en-US" altLang="en-US" dirty="0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56966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by the light of your illumination have those seeking you been guided (to the right path).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>
            <a:extLst>
              <a:ext uri="{FF2B5EF4-FFF2-40B4-BE49-F238E27FC236}">
                <a16:creationId xmlns:a16="http://schemas.microsoft.com/office/drawing/2014/main" id="{0190C853-C427-E270-EF89-70EC03C19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وَالسَّلامُ عَلَيْكُمْ وَرَحْمَةُ اللّهِ وَبَرَكَاتُهُ. </a:t>
            </a:r>
          </a:p>
        </p:txBody>
      </p:sp>
      <p:sp>
        <p:nvSpPr>
          <p:cNvPr id="91140" name="Rectangle 4">
            <a:extLst>
              <a:ext uri="{FF2B5EF4-FFF2-40B4-BE49-F238E27FC236}">
                <a16:creationId xmlns:a16="http://schemas.microsoft.com/office/drawing/2014/main" id="{0C0869AF-83C6-39F6-6A75-5C02A0773E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Peace and </a:t>
            </a:r>
            <a:r>
              <a:rPr dirty="0" err="1">
                <a:latin typeface="Calibri Light" panose="020F0302020204030204" pitchFamily="34" charset="0"/>
              </a:rPr>
              <a:t>Alláh’s</a:t>
            </a:r>
            <a:r>
              <a:rPr dirty="0">
                <a:latin typeface="Calibri Light" panose="020F0302020204030204" pitchFamily="34" charset="0"/>
              </a:rPr>
              <a:t> mercy and blessings be upon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>
            <a:extLst>
              <a:ext uri="{FF2B5EF4-FFF2-40B4-BE49-F238E27FC236}">
                <a16:creationId xmlns:a16="http://schemas.microsoft.com/office/drawing/2014/main" id="{C98F0FBA-DBF7-55E1-3244-33E43490A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2420939"/>
            <a:ext cx="792162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00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After this turn your attention to the other holy martyrs of Kerbala (</a:t>
            </a:r>
            <a:r>
              <a:rPr lang="en-US" altLang="en-US" sz="4000" i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Ganj-e-Shahidan</a:t>
            </a:r>
            <a:r>
              <a:rPr lang="en-US" altLang="en-US" sz="400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) and say:</a:t>
            </a:r>
            <a:endParaRPr lang="en-GB" altLang="en-US" sz="4000">
              <a:solidFill>
                <a:srgbClr val="00206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16F52-100D-95DB-4C17-9EE918DC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9FFDD-37EB-B1A7-ADAC-088E5A8336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>
            <a:extLst>
              <a:ext uri="{FF2B5EF4-FFF2-40B4-BE49-F238E27FC236}">
                <a16:creationId xmlns:a16="http://schemas.microsoft.com/office/drawing/2014/main" id="{841A1CC3-BE36-B89A-07EA-BA33E69F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/>
              <a:t>السَّلامُ عَلَيْكُمْ يَا أَنْصَارَ اللّهِ، </a:t>
            </a:r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8B7B65DC-8B28-C97C-44B4-664B08D26E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Peace be upon you (all); O the supporters of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endParaRPr dirty="0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>
            <a:extLst>
              <a:ext uri="{FF2B5EF4-FFF2-40B4-BE49-F238E27FC236}">
                <a16:creationId xmlns:a16="http://schemas.microsoft.com/office/drawing/2014/main" id="{7204E67C-9CFA-6A70-72C5-D702B932E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وَأَنْصَارَ رَسُولِهِ، </a:t>
            </a:r>
          </a:p>
        </p:txBody>
      </p:sp>
      <p:sp>
        <p:nvSpPr>
          <p:cNvPr id="94212" name="Rectangle 4">
            <a:extLst>
              <a:ext uri="{FF2B5EF4-FFF2-40B4-BE49-F238E27FC236}">
                <a16:creationId xmlns:a16="http://schemas.microsoft.com/office/drawing/2014/main" id="{45FA01A7-AEEE-3823-6DA6-BFF596AD794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the supporters of His Messenger,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>
            <a:extLst>
              <a:ext uri="{FF2B5EF4-FFF2-40B4-BE49-F238E27FC236}">
                <a16:creationId xmlns:a16="http://schemas.microsoft.com/office/drawing/2014/main" id="{EE9BD77B-410D-7122-CD6F-1C9D0E10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وَأَنْصَارَ عَلِيِّ بْنِ أَبِي طَالِبٍ، </a:t>
            </a:r>
          </a:p>
        </p:txBody>
      </p:sp>
      <p:sp>
        <p:nvSpPr>
          <p:cNvPr id="95236" name="Rectangle 4">
            <a:extLst>
              <a:ext uri="{FF2B5EF4-FFF2-40B4-BE49-F238E27FC236}">
                <a16:creationId xmlns:a16="http://schemas.microsoft.com/office/drawing/2014/main" id="{41AB11D2-0134-6B94-38BB-8BD9957993B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the supporters of `Ali ibn Abi-Talib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>
            <a:extLst>
              <a:ext uri="{FF2B5EF4-FFF2-40B4-BE49-F238E27FC236}">
                <a16:creationId xmlns:a16="http://schemas.microsoft.com/office/drawing/2014/main" id="{57A25CB1-857A-2E02-B58E-CC6A331F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/>
              <a:t>وَأَنْصَارَ فَاطِمَةَ، </a:t>
            </a:r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28CA5FE8-B6F4-A89E-A5CA-960CAB25F78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the supporters of Fatimah,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>
            <a:extLst>
              <a:ext uri="{FF2B5EF4-FFF2-40B4-BE49-F238E27FC236}">
                <a16:creationId xmlns:a16="http://schemas.microsoft.com/office/drawing/2014/main" id="{EC21614A-7D1F-C736-9B88-DA33F9E4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وَأَنْصَارَ الحَسَنِ وَالحُسَيْنِ، </a:t>
            </a:r>
          </a:p>
        </p:txBody>
      </p:sp>
      <p:sp>
        <p:nvSpPr>
          <p:cNvPr id="97284" name="Rectangle 4">
            <a:extLst>
              <a:ext uri="{FF2B5EF4-FFF2-40B4-BE49-F238E27FC236}">
                <a16:creationId xmlns:a16="http://schemas.microsoft.com/office/drawing/2014/main" id="{762AB810-7F77-2AD8-E2F7-FDDC4677BB2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the supporters of </a:t>
            </a:r>
          </a:p>
          <a:p>
            <a:r>
              <a:rPr lang="en-US" altLang="en-US"/>
              <a:t>al-Hasan and al-Husayn,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>
            <a:extLst>
              <a:ext uri="{FF2B5EF4-FFF2-40B4-BE49-F238E27FC236}">
                <a16:creationId xmlns:a16="http://schemas.microsoft.com/office/drawing/2014/main" id="{AE068C89-52CD-B462-42D9-86410D9F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وَأَنْصَارَ الإِسْلامِ، </a:t>
            </a:r>
          </a:p>
        </p:txBody>
      </p:sp>
      <p:sp>
        <p:nvSpPr>
          <p:cNvPr id="98308" name="Rectangle 4">
            <a:extLst>
              <a:ext uri="{FF2B5EF4-FFF2-40B4-BE49-F238E27FC236}">
                <a16:creationId xmlns:a16="http://schemas.microsoft.com/office/drawing/2014/main" id="{1DEDD864-90EC-DEE7-BF76-4F3D05364CA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the supporters of Islam.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>
            <a:extLst>
              <a:ext uri="{FF2B5EF4-FFF2-40B4-BE49-F238E27FC236}">
                <a16:creationId xmlns:a16="http://schemas.microsoft.com/office/drawing/2014/main" id="{82005066-024A-8EE1-A967-3CE40F47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أَشْهَدُ أَنَّكُمْ لَقَدْ نَصَحْتُمْ لِلّهِ </a:t>
            </a:r>
          </a:p>
        </p:txBody>
      </p:sp>
      <p:sp>
        <p:nvSpPr>
          <p:cNvPr id="99332" name="Rectangle 4">
            <a:extLst>
              <a:ext uri="{FF2B5EF4-FFF2-40B4-BE49-F238E27FC236}">
                <a16:creationId xmlns:a16="http://schemas.microsoft.com/office/drawing/2014/main" id="{70E10455-60BC-1C3F-E81F-9D7ECA4401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I bear witness that you indeed did sincerely for the sake of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>
            <a:extLst>
              <a:ext uri="{FF2B5EF4-FFF2-40B4-BE49-F238E27FC236}">
                <a16:creationId xmlns:a16="http://schemas.microsoft.com/office/drawing/2014/main" id="{841AEEA4-B065-0B46-38A0-275214105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وَجَاهَدْتُمْ فِي سَبِيلِهِ </a:t>
            </a:r>
          </a:p>
        </p:txBody>
      </p:sp>
      <p:sp>
        <p:nvSpPr>
          <p:cNvPr id="100356" name="Rectangle 4">
            <a:extLst>
              <a:ext uri="{FF2B5EF4-FFF2-40B4-BE49-F238E27FC236}">
                <a16:creationId xmlns:a16="http://schemas.microsoft.com/office/drawing/2014/main" id="{5AE3BDA2-8AA9-8777-ECE9-5B3E4A8EF0A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you strove sincerely in His way.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وَأشْهَدُ أنَّكَ نُورُ اللهِ الَّذي لَمْ يُطْفَأْ وَلا يُطْفَأُ أبَداً،</a:t>
            </a:r>
            <a:endParaRPr lang="en-US" altLang="en-US" dirty="0"/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56966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I bear witness that you are verily the Light of Allah that has not and shall never be extinguished.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>
            <a:extLst>
              <a:ext uri="{FF2B5EF4-FFF2-40B4-BE49-F238E27FC236}">
                <a16:creationId xmlns:a16="http://schemas.microsoft.com/office/drawing/2014/main" id="{97D32D61-EE6E-38E9-CBEB-20ADB4F5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فَجَزَاكُمُ اللّهُ عَنِ الإِسْلامِ وَأَهْلِهِ أَفْضَلَ الجَزَاءِ،</a:t>
            </a:r>
          </a:p>
        </p:txBody>
      </p:sp>
      <p:sp>
        <p:nvSpPr>
          <p:cNvPr id="101380" name="Rectangle 4">
            <a:extLst>
              <a:ext uri="{FF2B5EF4-FFF2-40B4-BE49-F238E27FC236}">
                <a16:creationId xmlns:a16="http://schemas.microsoft.com/office/drawing/2014/main" id="{DB46A164-032F-247C-6B1C-E82D9BF195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So, may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reward you on behalf of Islam and its people with the best of rewarding.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>
            <a:extLst>
              <a:ext uri="{FF2B5EF4-FFF2-40B4-BE49-F238E27FC236}">
                <a16:creationId xmlns:a16="http://schemas.microsoft.com/office/drawing/2014/main" id="{7D8EEBBA-A6EB-C116-E3F7-748B20F5E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فُزْتُمْ وَاللّهِ فَوْزاً عَظِيماً، </a:t>
            </a:r>
          </a:p>
        </p:txBody>
      </p:sp>
      <p:sp>
        <p:nvSpPr>
          <p:cNvPr id="102404" name="Rectangle 4">
            <a:extLst>
              <a:ext uri="{FF2B5EF4-FFF2-40B4-BE49-F238E27FC236}">
                <a16:creationId xmlns:a16="http://schemas.microsoft.com/office/drawing/2014/main" id="{03835236-EA55-84CE-3AFC-AC4FA00678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By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I swear, you did win a great success.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>
            <a:extLst>
              <a:ext uri="{FF2B5EF4-FFF2-40B4-BE49-F238E27FC236}">
                <a16:creationId xmlns:a16="http://schemas.microsoft.com/office/drawing/2014/main" id="{17E9F81B-758B-F2AB-0CEA-B552A8389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يَا لَيْتَنِي كُنْتُ مَعَكُمْ فَأَفُوزَ فَوْزاً عَظِيماً، </a:t>
            </a:r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9712FF3A-3805-6B13-6003-7DAD74449B3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I whish I were with you so that I would win a great success.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>
            <a:extLst>
              <a:ext uri="{FF2B5EF4-FFF2-40B4-BE49-F238E27FC236}">
                <a16:creationId xmlns:a16="http://schemas.microsoft.com/office/drawing/2014/main" id="{2B73F5BE-D3F5-78A5-99B7-A4CB0897E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أَشْهَدُ أَنَّكُمْ أَحْيَاءٌ عِنْدَ رَبِّكُمْ تُرْزَقُونَ، </a:t>
            </a:r>
          </a:p>
        </p:txBody>
      </p:sp>
      <p:sp>
        <p:nvSpPr>
          <p:cNvPr id="104452" name="Rectangle 4">
            <a:extLst>
              <a:ext uri="{FF2B5EF4-FFF2-40B4-BE49-F238E27FC236}">
                <a16:creationId xmlns:a16="http://schemas.microsoft.com/office/drawing/2014/main" id="{758D4907-AB19-AD99-632C-C66ABCA2A50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 bear witness that you are alive with your Lord, receiving sustenance.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>
            <a:extLst>
              <a:ext uri="{FF2B5EF4-FFF2-40B4-BE49-F238E27FC236}">
                <a16:creationId xmlns:a16="http://schemas.microsoft.com/office/drawing/2014/main" id="{8D718472-1FA5-5D89-BBD1-6F462E487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أَشْهَدُ أَنَّكُمُ الشُّهَدَاءُ وَالسُّعَدَاءُ </a:t>
            </a:r>
          </a:p>
        </p:txBody>
      </p:sp>
      <p:sp>
        <p:nvSpPr>
          <p:cNvPr id="105476" name="Rectangle 4">
            <a:extLst>
              <a:ext uri="{FF2B5EF4-FFF2-40B4-BE49-F238E27FC236}">
                <a16:creationId xmlns:a16="http://schemas.microsoft.com/office/drawing/2014/main" id="{AABC3442-1D92-43C8-1AD6-E46AF7320A0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 bear witness that you are the true martyrs and the true happy ones.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>
            <a:extLst>
              <a:ext uri="{FF2B5EF4-FFF2-40B4-BE49-F238E27FC236}">
                <a16:creationId xmlns:a16="http://schemas.microsoft.com/office/drawing/2014/main" id="{FCE4DD00-A4B8-CC92-D816-E7C9123C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وَأَنَّكُمُ الفَائِزُونَ فِي دَرَجَاتِ العُلَى، </a:t>
            </a:r>
          </a:p>
        </p:txBody>
      </p:sp>
      <p:sp>
        <p:nvSpPr>
          <p:cNvPr id="106500" name="Rectangle 4">
            <a:extLst>
              <a:ext uri="{FF2B5EF4-FFF2-40B4-BE49-F238E27FC236}">
                <a16:creationId xmlns:a16="http://schemas.microsoft.com/office/drawing/2014/main" id="{F07F7CD8-FA82-BC05-B007-F9C574C5A89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you are the winners in the most elevated ranks.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>
            <a:extLst>
              <a:ext uri="{FF2B5EF4-FFF2-40B4-BE49-F238E27FC236}">
                <a16:creationId xmlns:a16="http://schemas.microsoft.com/office/drawing/2014/main" id="{B00A481E-804C-1D75-E5AC-55886769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وَالسَّلامُ عَلَيْكُمْ وَرَحْمَةُ اللّهِ وَبَرَكَاتُهُ. </a:t>
            </a:r>
          </a:p>
        </p:txBody>
      </p:sp>
      <p:sp>
        <p:nvSpPr>
          <p:cNvPr id="107524" name="Rectangle 4">
            <a:extLst>
              <a:ext uri="{FF2B5EF4-FFF2-40B4-BE49-F238E27FC236}">
                <a16:creationId xmlns:a16="http://schemas.microsoft.com/office/drawing/2014/main" id="{9298B58D-FB5F-E2D3-2BF5-EBBCAD201A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Peace and </a:t>
            </a:r>
            <a:r>
              <a:rPr dirty="0" err="1">
                <a:latin typeface="Calibri Light" panose="020F0302020204030204" pitchFamily="34" charset="0"/>
              </a:rPr>
              <a:t>Alláh’s</a:t>
            </a:r>
            <a:r>
              <a:rPr dirty="0">
                <a:latin typeface="Calibri Light" panose="020F0302020204030204" pitchFamily="34" charset="0"/>
              </a:rPr>
              <a:t> mercy and blessings be upon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>
            <a:extLst>
              <a:ext uri="{FF2B5EF4-FFF2-40B4-BE49-F238E27FC236}">
                <a16:creationId xmlns:a16="http://schemas.microsoft.com/office/drawing/2014/main" id="{73E15B69-F89A-3B08-0B79-B7D63DDEA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اَللَّهُمَّ صَلِّ عَلٰى مُحَمَّدٍ وَآلِ مُحَمَّدٍ</a:t>
            </a:r>
          </a:p>
        </p:txBody>
      </p:sp>
      <p:sp>
        <p:nvSpPr>
          <p:cNvPr id="109571" name="Rectangle 4">
            <a:extLst>
              <a:ext uri="{FF2B5EF4-FFF2-40B4-BE49-F238E27FC236}">
                <a16:creationId xmlns:a16="http://schemas.microsoft.com/office/drawing/2014/main" id="{42AD0DB1-3E3A-B4D8-7C1C-88ACCB2205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 algn="ctr"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O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bless Muhammad 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>
            <a:extLst>
              <a:ext uri="{FF2B5EF4-FFF2-40B4-BE49-F238E27FC236}">
                <a16:creationId xmlns:a16="http://schemas.microsoft.com/office/drawing/2014/main" id="{9CC1ECD3-60AE-2E10-305C-FCC4A4D3D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1550989"/>
            <a:ext cx="792162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0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After this come back and stand at the side of holy head of the Imam's grave and pray 2 </a:t>
            </a:r>
            <a:r>
              <a:rPr lang="en-US" altLang="en-US" sz="4000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rakaat</a:t>
            </a:r>
            <a:r>
              <a:rPr lang="en-US" altLang="en-US" sz="40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Salaat al Hadiya </a:t>
            </a:r>
            <a:r>
              <a:rPr lang="en-US" altLang="en-US" sz="4000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Ziyarat</a:t>
            </a:r>
            <a:r>
              <a:rPr lang="en-US" altLang="en-US" sz="40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(like Salaat al-</a:t>
            </a:r>
            <a:r>
              <a:rPr lang="en-US" altLang="en-US" sz="4000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Fajr</a:t>
            </a:r>
            <a:r>
              <a:rPr lang="en-US" altLang="en-US" sz="40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 and pray for self, parents and other believers.</a:t>
            </a:r>
            <a:endParaRPr lang="en-GB" altLang="en-US" sz="4000" dirty="0">
              <a:solidFill>
                <a:srgbClr val="00206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2A67A-75E5-9BF6-33F9-BA1EE03A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6AAE6-A0EE-C04B-1AB0-39D6066D33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Text Box 5">
            <a:extLst>
              <a:ext uri="{FF2B5EF4-FFF2-40B4-BE49-F238E27FC236}">
                <a16:creationId xmlns:a16="http://schemas.microsoft.com/office/drawing/2014/main" id="{D48B44CC-FD3C-4721-9D95-E321368B0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999" y="1719352"/>
            <a:ext cx="91440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002060"/>
                </a:solidFill>
                <a:latin typeface="Bahnschrift" panose="020B0502040204020203" pitchFamily="34" charset="0"/>
                <a:ea typeface="Calibri Light" panose="020F0302020204030204" pitchFamily="34" charset="0"/>
                <a:cs typeface="Arabic Typesetting" panose="03020402040406030203" pitchFamily="66" charset="-78"/>
              </a:defRPr>
            </a:lvl1pPr>
          </a:lstStyle>
          <a:p>
            <a:r>
              <a:rPr lang="en-US" altLang="en-US" sz="3600" dirty="0">
                <a:latin typeface="Calibri Light" panose="020F0302020204030204" pitchFamily="34" charset="0"/>
              </a:rPr>
              <a:t>Short </a:t>
            </a:r>
            <a:r>
              <a:rPr lang="en-US" altLang="en-US" sz="3600" dirty="0" err="1">
                <a:latin typeface="Calibri Light" panose="020F0302020204030204" pitchFamily="34" charset="0"/>
              </a:rPr>
              <a:t>Du’a</a:t>
            </a:r>
            <a:endParaRPr lang="en-US" altLang="en-US" sz="3600" dirty="0">
              <a:latin typeface="Calibri Light" panose="020F0302020204030204" pitchFamily="34" charset="0"/>
            </a:endParaRPr>
          </a:p>
          <a:p>
            <a:r>
              <a:rPr lang="en-US" altLang="en-US" sz="3600" dirty="0" err="1">
                <a:latin typeface="Calibri Light" panose="020F0302020204030204" pitchFamily="34" charset="0"/>
              </a:rPr>
              <a:t>Mafateeh</a:t>
            </a:r>
            <a:r>
              <a:rPr lang="en-US" altLang="en-US" sz="3600" dirty="0">
                <a:latin typeface="Calibri Light" panose="020F0302020204030204" pitchFamily="34" charset="0"/>
              </a:rPr>
              <a:t> Al </a:t>
            </a:r>
            <a:r>
              <a:rPr lang="en-US" altLang="en-US" sz="3600" dirty="0" err="1">
                <a:latin typeface="Calibri Light" panose="020F0302020204030204" pitchFamily="34" charset="0"/>
              </a:rPr>
              <a:t>Jinaan</a:t>
            </a:r>
            <a:r>
              <a:rPr lang="en-US" altLang="en-US" sz="3600" dirty="0">
                <a:latin typeface="Calibri Light" panose="020F0302020204030204" pitchFamily="34" charset="0"/>
              </a:rPr>
              <a:t> (Pg. 166)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209E373-EB6D-4922-B4FD-88C4496A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27080"/>
            <a:ext cx="12192000" cy="1143000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ar-SA" sz="80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اللّهُمَّ بِحَقِّ لَيْلَتِنَا هذِهِ وَمَوْلُودِهَا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وَأنَّكَ وَجْهُ اللهِ الَّذي لَمْ يَهْلِكْ وَلا يُهْلَكُ أبَداً،</a:t>
            </a:r>
            <a:endParaRPr lang="en-US" altLang="en-US" dirty="0"/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you are verily the Face of Allah that has not and shall never be perishing.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A2C197D-02A1-4068-84FB-DA73A4D8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1C64543-67DE-4549-B870-5107A8361C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pPr marL="342900" indent="-342900" eaLnBrk="1" hangingPunct="1">
              <a:defRPr/>
            </a:pPr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BB3FF81-A2DA-4EBE-956E-6B4EC039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بِحَقِّ لَيْلَتِنَا هذِهِ وَمَوْلُودِهَا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3CF8C42-03E7-4331-BB10-2AB64E8004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I beseech You in the name of this night and in the name of him who was born at 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A362E12-922A-4CCD-95E6-27DB0FCAA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وَحُجَّتِكَ </a:t>
            </a:r>
            <a:r>
              <a:rPr lang="ar-SA" dirty="0" err="1"/>
              <a:t>وَمَوْعُودِهَا</a:t>
            </a:r>
            <a:r>
              <a:rPr lang="ar-SA" dirty="0"/>
              <a:t>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B458836-D83A-43E3-BFF8-34C6CE38AD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in the name of Your Argument and in the name of Your promise in it,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8E4386C-1D78-4B57-826C-1E9A6F853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الَّتِي قَرَنْتَ إلَى فَضْلِهَا فَضْلاً،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5153A64-E0B7-44E7-BF70-9B5D27CAD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the night that You have added a new merit to its many merits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E3971C3-C08E-4A07-B3CB-6F2054E7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فَتَمَّتْ كَلِمَتُكَ صِدْقاً وَعَدْلاً،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0093CF6-FCD7-4E73-8961-EEB8317AD4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So, Your Word has been accomplished truly and fairly;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701514E-70AA-4C32-BC77-7584648E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لا مُبَدِّلَ لِكَلِمَاتِكَ،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D5EC44E-4E24-4C58-9CF9-BFE96C2E0B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no one can change Your words,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D8E3D98-88E7-4F43-A603-512E4D2E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وَلا مُعَقِّبَ لآيَاتِكَ،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B4F4AA2-3CE0-428C-AB81-FED8995F37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nor obscure Your signs,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D457E37-6853-4B9F-A191-45B875B1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نُورُكَ الْمُتَأَلِّقُ،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C427F71-3096-4DE5-BCC6-DFB8AA2D8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(He is) Your glowing Light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D009F84-A42D-416A-8D91-A50D5FF2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وَضِيَاؤُكَ الْمُشْرِقُ،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48BCC6E-D755-463E-BFB3-25D5B7D838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Your bright light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وَأشْهَدُ أنَّ هذِهِ التُّرْبَةَ تُرْبَتُكَ،</a:t>
            </a:r>
            <a:endParaRPr lang="en-US" altLang="en-US" dirty="0"/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I bear witness that this soil is yours,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A2A939B-7CB7-4781-B0E0-7B129634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وَالْعَلَمُ النُّورُ فِي طَخْيَاءِ الدَّيْجُورِ،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3C70217-6F15-4B38-9EDC-88DBEC90E4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luminous sign in the obscurity of darkness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B9C99FE-5C02-42BF-9F82-69E6C2EB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الْغَائِبُ الْمَسْتُورُ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BA3DAA8-3061-4F93-AA15-253DE792B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absent and the concealed,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3349C4F-9C44-419E-AE66-CF5F73B7C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جَلَّ مَوْلِدُهُ، وَكَرُمَ مَحْتِدُهُ،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A9A043D-5A81-4F53-9434-9BDADBE557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Lofty is his birth and noble is his lineage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C663A6B-6E6E-4DE4-93E5-24375E52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وَالْمَلائِكَةُ شُهَّدُهُ،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638B3F2-78EB-4F73-9986-E8B2EACD4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angels are his witnesses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AE906B5-68E8-402D-ABC9-8D6CC170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وَاللّهُ نَاصِرُهُ وَمُؤَيِّدُهُ،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54CD252-D9F5-4C38-9155-F19F0CDFA9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Allah is his Supporter and Backer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86F0547-F070-4E50-BFF0-AFA5CDF8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إذَا آنَ مِيعَادُهُ وَالْمَلائِكَةُ أَمْدَادُهُ،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F309651-C1C2-42D1-A11E-D4ED947BE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when his time comes and the angels shall be his sponsors;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63E97AB-E025-4A0E-BC03-E5956F1A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سَيْفُ اللّهِ الَّذِي لا يَنْبُو،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16D7891-6151-457D-B862-70613158B1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(He shall act as) the sword of Allah that shall never miss the target,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D583B26-3D7A-4C6F-9D5C-B23779D5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وَنُورُهُ الَّذِي لا يَخْبُو،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0D272EA-5131-493B-B3F5-67FB7955F5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His light that shall never be extinguished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63C6DA5-C7A9-4DBB-B9E9-E6F4FFB5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وَذُو الْحِلْمِ الَّذِي لا يَصْبُو،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9D60486-CE24-4BC6-B767-AD2150D0B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forbearing person who shall never deviate the truth.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8E454A4-7E78-49D7-B8FE-5DBA0F63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مَدَارُ الدَّهْرِ،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CB86F7F-1ABF-455B-914B-5CB13D3077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motive and reason of the course of events,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وَهذا الْحَرَمَ حَرَمُكَ،</a:t>
            </a:r>
            <a:endParaRPr lang="en-US" altLang="en-US" dirty="0"/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this holy precinct is yours.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929C1E8-084C-45F4-9019-BBAF61B7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وَنَوَامِيسُ الْعَصْرِ،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8AF2F59-E973-4474-A19D-4AA5855B26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one for whom the laws of ages have been made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F7EFAF9-DA9E-4FA1-9AA5-6F4123DA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وَوُلاةُ الأَمْرِ،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1272F46-F7DB-4AF9-8BA6-9DBAE6C18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(one of) the men of authority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3622693-F546-4FB9-80C1-57CDFEB5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وَالْمُنَزَّلُ عَلَيْهِمْ مَا يَتَنَزَّلُ فِي لَيْلَةِ الْقَدْرِ،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28E0A1C-1F28-4E4A-B367-7214CB58A4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who receive that which is revealed on the Grand Night.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6DA3E5E-AC6C-4BFE-B4FC-FA7D7E45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وَأَصْحَابُ الْحَشْرِ وَالنَّشْرِ،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326963D-51EF-41FE-85FF-4AE875B2CD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managers of the Resurrection and the Account;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0EF5BFB-530A-43EB-B1CE-CB805DD2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 err="1"/>
              <a:t>تَرَاجِمَةُ</a:t>
            </a:r>
            <a:r>
              <a:rPr lang="ar-SA" dirty="0"/>
              <a:t> وَحْيِهِ،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5582A66-D518-4E29-A312-CCF4D7029C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(They are) the interpreters of His revelations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3A31A5A-045F-40C5-91B5-870E5ACDF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وَوُلاةُ أَمْرِهِ وَنَهْيِهِ.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C2170DB-06A2-410C-A952-16DC536EA3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in charge of what is deemed lawful and what is deemed unlawful by Him.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9264BC8-5EF4-42EA-9F73-5DEB343D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فَصَلِّ عَلَى خَاتِمِهِمْ وَقَائِمِهِمُ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09DF6EE-1FF8-43E1-BB7F-2440DCB091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send blessings on their seal and their Riser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294D9C1-7353-4AF2-AF78-392BCE32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الْمَسْتُورِ عَنْ عَوَالِمِهِمْ.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0B35315-133E-4AE2-BC16-8FED9D538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who is hidden from their world.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D453B98-12D1-4DF8-B739-33DB0B6C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وَأَدْرِكْ بِنَا أَيَّامَهُ وَظُهُورَهُ وَقِيَامَهُ، 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AE088EC-5DF4-4976-944E-50CE7AA1D6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(please) make us causes for the coming of him,</a:t>
            </a:r>
            <a:r>
              <a:rPr lang="ar-SA" dirty="0"/>
              <a:t> </a:t>
            </a:r>
            <a:r>
              <a:rPr lang="en-US" dirty="0"/>
              <a:t>and causes for his advent and reappearance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985812F-F387-4DA1-BDE1-DD99A7AA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وَاجْعَلْنَا مِنْ أَنْصَارِهِ،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716A360-0486-40AF-AA9C-1ABA0A8094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(please) include us with his supporters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وَهذا الْمَصْرَعَ مَصْرَعُ بَدَنِكَ</a:t>
            </a:r>
            <a:endParaRPr lang="en-US" altLang="en-US" dirty="0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this death is the death of your body only,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C9CABB7-F538-4995-996F-ACC4BD93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وَاقْرِنْ ثأْرَنَا بِثَأْرِهِ،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5DBC427-D61A-4E40-8454-D7EC302F45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join our vengeance to his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23514A9-1548-431F-ACFD-0B555394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وَاكْتُبْنَا فِي أَعْوَانِهِ وَخُلَصَائِهِ،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DCB8E90-070A-443A-88B1-8D4A2D9913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decide us to be among his assistants and retinue.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68FAAB2-5ECB-419C-B31B-42B0D09F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وَأَحْيِنَا فِي دَوْلَتِهِ نَاعِمِينَ،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09FE39D-F669-47A5-BBD3-2338685AC3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make us live in bliss in his reign,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8642DDE-3E96-4965-BEA9-799F0FFD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وَبِصُحْبَتِهِ غَانِمِينَ،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7B808F1-5BCE-4928-9A80-026062B232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make us win the ecstasy of his companionship,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5CDEE7E-E716-46D1-9CCC-5CD6C4E8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وَبِحَقِّهِ قَائِمِينَ،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005E118-255B-4FC3-8E68-DCBBC064D8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make us of those who carry out our duty toward him,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44DE6AE-570D-46F9-87BC-AF375B92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وَمِنَ السُّوءِ سَالِمِينَ،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28C4C59-8D7B-461E-8F99-D6B7D447C9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save us from evil.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5DE7066-EC40-4B3A-B318-64BF4ACC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يَا أَرْحَمَ الرَّاحِمِينَ،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7610E25-9D4A-4D8D-A358-DBB585A2BB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the most Merciful of all those who show mercy.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C59BE9B-025B-4F53-A903-DC8CED27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وَالْحَمْدُ لِلّهِ رَبِّ الْعَالَمِينَ،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265C509-FA2D-4D5F-9FC0-BDE1E38E03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All praise be to Allah, Lord of the worlds.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88002EF-04C2-4AD1-8CE2-7E4065E2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وَصَلَوَاتُهُ عَلَى سَيِّدِنَا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C418BE6-5DAF-41BB-BD85-4E2C9044E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His blessings be upon our master, Muhammad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9D2AF77-0ABC-4CFE-85A7-33535E98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خَاتَمِ النَّبِيِّينَ وَالْمُرْسَلِينَ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49A38DD-EFC3-4F7C-9A28-F3FDE6BB8F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the seal of the Prophets and the Messengers,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لا ذَليلَ واللهِ مُعِزُّكَ</a:t>
            </a:r>
            <a:endParaRPr lang="en-US" altLang="en-US" dirty="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56966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While you have never been humiliated since Allah is the One Who is pouring honor upon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90B76EE-E580-4943-BF88-B53BC0E9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وَعَلَى أَهْلِ بَيْتِهِ الصَّادِقِينَ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D7299A4-B870-43E2-B81C-EE3055E981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upon his Household, the veracious,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825DDC2-E72C-4B61-A5BB-1B2959DB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وَعِتْرَتِهِ النَّاطِقِينَ،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E6B47D5-90C6-43B5-8B09-4A6670EE7A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his offspring, the spokespersons of the truth,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82A3C1A-5F98-4C10-AC20-5CE1B582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وَالْعَنْ جَمِيعَ الظَّالِمِينَ،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6014AD6-6CB4-490C-9760-83CD103F57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withhold blessings from all the wrongdoers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15DA7F7-AEE9-4746-B104-A142C3C7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وَاحْكُمْ بَيْنَنَا وَبَيْنَهُمْ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8D597FD-149C-4F0A-8137-F885BC4EA7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judge between them and 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5014F26-C041-4080-A028-94142286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يَاأَحْكَمَ الْحَاكِمِينَ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3083A83-E31F-4D35-82B0-8A6F42CA78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the Most Just of all judges.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F7FC4B2-739D-4AD9-9929-15491B3D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C03E390-BB25-4DD6-AFC2-FCD8790FF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Allah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319118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7" name="Text Box 5">
            <a:extLst>
              <a:ext uri="{FF2B5EF4-FFF2-40B4-BE49-F238E27FC236}">
                <a16:creationId xmlns:a16="http://schemas.microsoft.com/office/drawing/2014/main" id="{8E1741B9-4236-401C-9BFC-42089F180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7762" y="1815765"/>
            <a:ext cx="74882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Short </a:t>
            </a: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Du’a</a:t>
            </a:r>
            <a:endParaRPr lang="en-US" altLang="en-US" sz="3600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Mafateeh</a:t>
            </a: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Al </a:t>
            </a: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Jinaan</a:t>
            </a: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(Pg. 166)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EFCF1D2-4D60-4141-9F62-A5AB70BB6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29000"/>
            <a:ext cx="12192000" cy="1143000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800" kern="1200" dirty="0">
                <a:solidFill>
                  <a:srgbClr val="002060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اللّهُمَّ أَنْتَ الْحَيُّ الْقَيُّومُ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F7FC4B2-739D-4AD9-9929-15491B3D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اَللّٰهُمَّ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C03E390-BB25-4DD6-AFC2-FCD8790FF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Allah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896834A-0866-4C72-9BC9-1D9E4516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998526B-2734-44A8-A210-2AEE3FBBF8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pPr marL="342900" indent="-342900" eaLnBrk="1" hangingPunct="1">
              <a:defRPr/>
            </a:pPr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0675BC1-B057-47BE-A30F-C8E0C85D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أَنْتَ الْحَيُّ الْقَيُّومُ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DC560B9-ABCC-482C-B804-4DA179B950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You are verily the Ever-living, the Self-Subsisting,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وَلا مَغْلُوبَ واللهِ ناصِرُكَ،</a:t>
            </a:r>
            <a:endParaRPr lang="en-US" altLang="en-US" dirty="0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you have never been defeated since Allah is the One Who is supporting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3EAA7B5-CBE0-4B06-80EC-DC02FB25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الْعَلِيُّ الْعَظِيمُ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4C6A0E6-4FDA-4FBC-BF13-E4159BFE47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the Most High, the All-great,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4488E26-C782-4944-82DB-22FDA32D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الْخَالِقُ الرَّازِقُ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78D2C98-964C-4E92-AB52-D374325446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the Creator, the Sustainer,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5B5B01F-A2F3-410A-A434-0C20AA76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الْمُحْيِي الْمُمِيتُ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FF3EDE5-C628-43EE-9D02-2A4677B1D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the Giver of life, the Causer of death,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C371589-DCAD-4844-9C3A-8AA590BD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 err="1"/>
              <a:t>الْبَدِيءُ</a:t>
            </a:r>
            <a:r>
              <a:rPr lang="ar-SA" dirty="0"/>
              <a:t> الْبَدِيعُ،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51C0FFC-752A-4FAC-AF0F-2CF3D5D135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the Originator, the Maker.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C3D795C-49D3-46E3-8C63-B261B26B9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لَكَ الْجَلالُ،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62F9DEB-AFEA-442A-9F12-770169A436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To You is the Majesty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25DEEC4-4374-4300-B529-34950277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وَلَكَ الْفَضْلُ،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C8B847D-ADD1-4574-BD7D-521EDCF0A5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to You is the favor,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364A2FE-B398-49A2-9DE2-EBE0FC9A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وَلَكَ الْحَمْدُ،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938F461-A43F-4CE5-BF65-517AC87DA1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to You is all praise,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B0E3306-AEFE-4EE1-835D-7017E8CB2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وَلَكَ الْمَنُّ،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3BB89AA-D350-4877-8766-69B452D4F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to You is thanks,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61DAB76-A3CF-4178-BD3A-F767663C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وَلَكَ الْجُودُ،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13F10FC-1A73-4F70-A0E2-358354ED74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to You is magnanimity,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189EF4D-3F75-42CD-8CF3-133A8A2F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وَلَكَ الْكَرَمُ،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0A0F512-8F9A-4DB2-9613-02ADFBF3CC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to You is generosity,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هذِهِ شَهادَةٌ لي عِنْدَكَ إلى يَوْمَ قَبْضِ روُحي بِحَضْرَتِكَ،</a:t>
            </a:r>
            <a:endParaRPr lang="en-US" altLang="en-US" dirty="0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56966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would like you to keep this testimony of mine with you up to the day when my soul will be grasped in the presence of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BFFE5FC-A448-4531-AA60-EF221611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وَلَكَ الأَمْرُ،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55D7444-31E9-410E-BCD0-BA8CD31913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to You do belong all affairs,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BB4E88B-0901-4D85-B501-BAF44D6B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وَلَكَ الْمَجْدُ،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D9C809C-5831-410D-9A8A-FC4E304D16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to You is glory,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C97F7CE-57BE-46CA-AAB4-AA0A7D6F3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وَلَكَ الشُّكْرُ،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106B042-CF43-467A-8747-4DF88B4D69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to You is gratitude;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6654D45-1701-40E4-804F-0BCA1AB4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وَحْدَكَ لا شَرِيكَ لَكَ،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EFA1F88-8794-4D7F-A55A-64984F3711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You are alone without having any partner with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C2FF631-0884-4BF2-B8E1-6F898013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يَا وَاحِدُ يَا أَحَدُ يَا صَمَدُ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A5672C0-B9B9-4ED0-AB74-A0FF68C908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the One: O the Absolute: O the Besought of all: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5607740-D0DE-43FD-9BFF-60F74234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يَا مَنْ لَمْ يَلِدْ وَلَمْ يُولَدْ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90BDE74-F7A2-498F-B746-26821E133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He Who neither begets nor is He begotten,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117AD66-AA2A-425B-A28E-F1803FBE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وَلَمْ يَكُنْ لَهُ كُفُواً أَحَدٌ،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71E4D4B-0BFB-4DB4-9745-EEE685CC9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there is none like to Him.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EE511A9-3420-457A-8DE7-0127DC29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صَلِّ عَلَى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2D76348-B69A-4147-BE5D-499D5FA0E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(please do) bless Muhammad and the Household of Muhammad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1A3FCC7-B986-4DB4-8FD2-434A75AE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وَاغْفِرْ لِي وَارْحَمْنِي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825430C-C565-4790-8887-CF5D5C1E45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forgive me; and have mercy upon me;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82CA89A-4DD4-436A-AEC3-E18F1735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وَاكْفِنِي مَا أَهَمَّنِي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5761553-1A6F-423A-84A6-2188187754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relieve me from whatever has aggrieved me;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8F6757-D64C-4C23-9A81-2152A422A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6430"/>
            <a:ext cx="10972800" cy="1143000"/>
          </a:xfrm>
        </p:spPr>
        <p:txBody>
          <a:bodyPr/>
          <a:lstStyle/>
          <a:p>
            <a:r>
              <a:rPr lang="ur-PK" sz="6600" dirty="0">
                <a:latin typeface="Lateef" panose="01000506020000020003" pitchFamily="2" charset="-78"/>
                <a:cs typeface="Lateef" panose="01000506020000020003" pitchFamily="2" charset="-78"/>
              </a:rPr>
              <a:t>اعمال نیمہ شعبان</a:t>
            </a:r>
            <a:endParaRPr lang="en-CA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AE728B-5356-4C9E-9C28-C4880CE8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764" y="1772816"/>
            <a:ext cx="6134472" cy="4434078"/>
          </a:xfrm>
        </p:spPr>
        <p:txBody>
          <a:bodyPr/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20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Ziarahs</a:t>
            </a:r>
            <a:r>
              <a:rPr lang="en-CA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of al-Imam al-Husain (peace be upon him)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dua that starts with </a:t>
            </a:r>
            <a:r>
              <a:rPr lang="ar-SA" sz="2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اللهُمَّ بِحَقِّ لَيلَتِنا وَمَولودِها</a:t>
            </a:r>
            <a:endParaRPr lang="en-CA" sz="2800" dirty="0">
              <a:effectLst/>
              <a:latin typeface="Arabic Typesetting" panose="03020402040406030203" pitchFamily="66" charset="-78"/>
              <a:ea typeface="Calibri" panose="020F0502020204030204" pitchFamily="34" charset="0"/>
              <a:cs typeface="Arabic Typesetting" panose="03020402040406030203" pitchFamily="66" charset="-78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dua that starts with </a:t>
            </a:r>
            <a:r>
              <a:rPr lang="ar-SA" sz="2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اللهُمَّ أنتَ الحَيُّ القَيّومُ العَليُّ</a:t>
            </a:r>
            <a:endParaRPr lang="en-CA" sz="1800" dirty="0">
              <a:effectLst/>
              <a:latin typeface="Arabic Typesetting" panose="03020402040406030203" pitchFamily="66" charset="-78"/>
              <a:ea typeface="Calibri" panose="020F0502020204030204" pitchFamily="34" charset="0"/>
              <a:cs typeface="Arabic Typesetting" panose="03020402040406030203" pitchFamily="66" charset="-78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dua that starts with </a:t>
            </a:r>
            <a:r>
              <a:rPr lang="ar-SA" sz="2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اللهُمَّ اقسِم لَنا مِن خَشيَتِكَ ما يحَوُلُ</a:t>
            </a:r>
            <a:endParaRPr lang="en-CA" sz="2000" dirty="0">
              <a:effectLst/>
              <a:latin typeface="Arabic Typesetting" panose="03020402040406030203" pitchFamily="66" charset="-78"/>
              <a:ea typeface="Calibri" panose="020F0502020204030204" pitchFamily="34" charset="0"/>
              <a:cs typeface="Arabic Typesetting" panose="03020402040406030203" pitchFamily="66" charset="-78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ar-SA" sz="2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الصلوات </a:t>
            </a:r>
            <a:r>
              <a:rPr lang="ar-SA" sz="2800" dirty="0" err="1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الشعبانية</a:t>
            </a:r>
            <a:endParaRPr lang="en-CA" sz="2800" dirty="0">
              <a:effectLst/>
              <a:latin typeface="Arabic Typesetting" panose="03020402040406030203" pitchFamily="66" charset="-78"/>
              <a:ea typeface="Calibri" panose="020F0502020204030204" pitchFamily="34" charset="0"/>
              <a:cs typeface="Arabic Typesetting" panose="03020402040406030203" pitchFamily="66" charset="-78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Saying 100 times </a:t>
            </a:r>
            <a:r>
              <a:rPr lang="ar-SA" sz="2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سُبحانَ اللهِ وَالحَمدُ للهِ وَلا إلهَ إلاّ اللهُ وَاللهُ أكبَرُ</a:t>
            </a:r>
            <a:r>
              <a:rPr lang="en-CA" sz="2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 </a:t>
            </a:r>
            <a:endParaRPr lang="en-CA" sz="2000" dirty="0">
              <a:effectLst/>
              <a:latin typeface="Arabic Typesetting" panose="03020402040406030203" pitchFamily="66" charset="-78"/>
              <a:ea typeface="Calibri" panose="020F0502020204030204" pitchFamily="34" charset="0"/>
              <a:cs typeface="Arabic Typesetting" panose="03020402040406030203" pitchFamily="66" charset="-78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Praying the two </a:t>
            </a:r>
            <a:r>
              <a:rPr lang="en-CA" sz="20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rakaats</a:t>
            </a:r>
            <a:r>
              <a:rPr lang="en-CA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dua that starts with </a:t>
            </a:r>
            <a:r>
              <a:rPr lang="ar-SA" sz="2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يا مَن إلَيهِ مَلجأُ العِبادِ في المُهِمَّاِتِ</a:t>
            </a:r>
            <a:endParaRPr lang="en-CA" sz="2800" dirty="0">
              <a:effectLst/>
              <a:latin typeface="Arabic Typesetting" panose="03020402040406030203" pitchFamily="66" charset="-78"/>
              <a:ea typeface="Calibri" panose="020F0502020204030204" pitchFamily="34" charset="0"/>
              <a:cs typeface="Arabic Typesetting" panose="03020402040406030203" pitchFamily="66" charset="-78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dua that starts with </a:t>
            </a:r>
            <a:r>
              <a:rPr lang="ar-SA" sz="2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إلهي تَعَرَّضَ لَكَ في هذا اللَّيلِ</a:t>
            </a:r>
            <a:endParaRPr lang="en-CA" sz="2800" dirty="0">
              <a:effectLst/>
              <a:latin typeface="Arabic Typesetting" panose="03020402040406030203" pitchFamily="66" charset="-78"/>
              <a:ea typeface="Calibri" panose="020F0502020204030204" pitchFamily="34" charset="0"/>
              <a:cs typeface="Arabic Typesetting" panose="03020402040406030203" pitchFamily="66" charset="-78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CA" sz="20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Ziyarah</a:t>
            </a:r>
            <a:r>
              <a:rPr lang="en-CA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Aal-e-Yaseen</a:t>
            </a:r>
          </a:p>
        </p:txBody>
      </p:sp>
    </p:spTree>
    <p:extLst>
      <p:ext uri="{BB962C8B-B14F-4D97-AF65-F5344CB8AC3E}">
        <p14:creationId xmlns:p14="http://schemas.microsoft.com/office/powerpoint/2010/main" val="99764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والسَّلامُ عَلَيْكُمْ وَرَحْمَةُ اللهِ وَبَرَكاتُهُ.</a:t>
            </a:r>
            <a:endParaRPr lang="en-US" altLang="en-US" dirty="0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and Allah’s mercy and blessings be upon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3689F76-FA82-44E5-B250-68F8F2CA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وَاقْضِ دَيْنِي،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EE9B856-1B85-439B-BCB8-45ECD2224E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help me settle my debt;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5E4610E-6C31-4215-8E3E-3824708F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وَوَسِّعْ عَلَيَّ فِي رِزْقِي،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9B6EA80-F2D1-47B7-B2C2-521779C338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expand my provisions;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8CA607B-82CE-4E7F-BA64-7E84EFF5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فَإنَّكَ فِي هذِهِ اللَّيْلَةِ كُلَّ أَمْرٍ حَكِيمٍ تَفْرُقُ،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F7FBBE2-40BF-4931-93C5-E2D09117F6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for You, at this night, make distinct all affairs of wisdom;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B3119BB-B93D-4CF4-B3D1-A0F2A184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وَمَنْ تَشَاءُ مِنْ خَلْقِكَ تَرْزُقُ،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BF02429-167B-4168-AE00-EDFCCA5DF3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You grant sustenance to whomever You wish among Your creatures.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AB72C0C-ACD9-4E9F-97F8-AB206831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فَارْزُقْنِي وَأَنْتَ خَيْرُ الرَّازِقِينَ،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72FCC2B-861D-466F-96A4-D9633DA72B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So, (please do) grant me sustenance and You are verily the Best of sustainers.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9F84CF9-124C-4598-B065-B344FA1D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فَإنَّكَ قُلْتَ وَأَنْتَ خَيْرُ الْقَائِلِينَ النَّاطِقِينَ: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C720FFE-B594-4A16-B696-F4400EEF2E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You have said—and You are the Best of those who speak and utter—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77EC1C0-5567-4FE0-B18C-36C447DE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(وَاسْأَلُوَا اللّهَ مِنْ فَضْلِهِ)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A0BA0CF-B753-4650-977B-C38D70D6AB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“Ask Allah of His bounty.”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3FEE560-E972-4C97-A6E7-896F280B3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فَمِنْ فَضْلِكَ أَسْأَلُ،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25E0D67-4763-4A29-965E-4C6B514FE0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 thus ask You of Your bounty;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1E4548E-9C4F-4FE5-BBC6-79FC4F61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وَإيَّاكَ قَصَدْتُ،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FBFFD34-0588-478B-BE9F-E466E29599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to You do I turn my face;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90CEAC5-1743-4924-89BE-2CEDC979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وَابْنَ نَبِيِّكَ اعْتَمَدْتُ،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C50D3DC-72D6-4D4C-805F-D2F212759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intercession of Your Prophet’s son do I seek;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اَللَّهُمَّ صَلِّ عَلٰى مُحَمَّدٍ وَآلِ مُحَمَّدٍ</a:t>
            </a:r>
            <a:endParaRPr lang="en-US" altLang="en-US" dirty="0"/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O </a:t>
            </a:r>
            <a:r>
              <a:rPr lang="en-US" altLang="en-US" dirty="0" err="1"/>
              <a:t>Alláh</a:t>
            </a:r>
            <a:r>
              <a:rPr lang="en-US" altLang="en-US" dirty="0"/>
              <a:t> bless Muhammad 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2753FEF-6BA9-4CDE-A36B-401C2A07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وَلَكَ رَجَوْتُ،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433FB0E-F29A-42D3-9204-DEA7E9A39B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for You do I hope.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F971432-3528-4D2E-8BCB-DFA12E78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فَارْحَمْنِي يَا أَرْحَمَ الرَّاحِمِينَ.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D503558-B54D-4720-8D81-7DB83EDDBC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So, (please do) have mercy upon me; O the most Merciful of all those who show mercy.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7792236-6B3D-431B-8956-9A36158C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D5D5842-6187-416D-893F-B83CE667AE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Allah send Your blessings on Muhammad 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194816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5" name="Text Box 5">
            <a:extLst>
              <a:ext uri="{FF2B5EF4-FFF2-40B4-BE49-F238E27FC236}">
                <a16:creationId xmlns:a16="http://schemas.microsoft.com/office/drawing/2014/main" id="{4B7DEB5B-08B7-43A6-A69D-9DBE706F4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592" y="1556792"/>
            <a:ext cx="74882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Short </a:t>
            </a: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Du’a</a:t>
            </a:r>
            <a:endParaRPr lang="en-US" altLang="en-US" sz="3600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Mafateeh</a:t>
            </a: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Al </a:t>
            </a: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Jinaan</a:t>
            </a: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(Pg. 167)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1752D48-3598-46FE-80F5-4F07438F4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57352"/>
            <a:ext cx="12192000" cy="1143000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800" kern="1200" dirty="0">
                <a:solidFill>
                  <a:srgbClr val="002060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اللّهُمَّ اقْسِمْ لَنَا مِنْ خَشْيَتِكَ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60C224-32A6-783E-948F-4E80973687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7792236-6B3D-431B-8956-9A36158C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D5D5842-6187-416D-893F-B83CE667AE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Allah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B8E2156-0394-4960-9532-532BB1043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0F4E07D-D319-4EF6-9EE3-06EF952DB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pPr marL="342900" indent="-342900" eaLnBrk="1" hangingPunct="1">
              <a:defRPr/>
            </a:pPr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C24B84A-1FFC-499F-8E87-FB25CCBB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اقْسِمْ لَنَا مِنْ خَشْيَتِكَ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BD0FCEE-258E-4222-9537-0950818365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 do) grant us an amount of fearfulness of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661A296-F3B5-44DB-8A11-65AC2419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مَا يَحُولُ بَيْنَنَا وَبَيْنَ مَعْصِيَتِكَ،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6203FEF-BF95-491F-9974-6C5EB29E73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that prevents us from committing acts of disobedience to You;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7806DA0-142D-4113-85E2-0696B71F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وَمِنْ طَاعَتِكَ مَا تُبَلِّغُنَا بِهِ </a:t>
            </a:r>
            <a:r>
              <a:rPr lang="ar-SA" dirty="0" err="1"/>
              <a:t>رِضْوَانَكَ</a:t>
            </a:r>
            <a:r>
              <a:rPr lang="ar-SA" dirty="0"/>
              <a:t>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8165026-2A65-4B77-8B12-5D3B6B170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an amount of obedience to You that makes us attain Your satisfaction;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991D203-7748-4DAF-AB99-7D83DC6E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وَمِنَ الْيَقِينِ مَا يَهُونُ عَلَيْنَا بِهِ مُصِيبَاتُ الدُّنْيَا.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78CCFE7-055D-418A-8E70-432F6C50B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an amount of conviction that help us tolerate the vicissitudes of this worldly life.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3C1C90D-6A53-43E3-A8EA-D7B8EF255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أَمْتِعْنَا بِأَسْمَاعِنَا وَأَبْصَارِنَا وَقُوَّتِنَا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F3A2E8D-377A-4D68-AC65-B642C97A7B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 do) make us enjoy our hearings, sights, and powers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9EAF6C6-A486-4FE4-BB89-E00FA094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مَا أَحْيَيْتَنَا وَاجْعَلْهُ الْوَارِثَ مِنَّا،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6D552DB-4579-4789-A9DD-2C52753B4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so long as You decide to keep us alive; and (please do) make it the inheritor of 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C20D36A-A385-4E34-8629-C9BD3A63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وَاجْعَلْ ثأْرَنَا عَلَى مَنْ ظَلَمَنَا،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0CAE9B8-EB1F-4DB0-897B-6CDE5854F1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(please do) make us avenge ourselves against them who wrong us;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ED21F38-237A-4172-8283-4F1A26D8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وَانْصُرْنَا عَلَى مَنْ عَادَانَا،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4546C08-D3A7-4884-95DA-026270925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back us against them who antagonize us;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984BE54-197D-4A47-B4DB-92BA1E0B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وَلا تَجْعَلْ مُصِيبَتَنَا فِي دِينِنَا،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A2C0384-845A-44B3-9886-23546C476A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do not suffer misfortunes in affairs of our religion;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A3A1436-7B77-422C-9A54-467AA885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وَلا تَجْعَلِ الدُّنْيَا أَكْبَرَ هَمِّنَا وَلا مَبْلَغَ عِلْمِنَا،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B3CD3E7-BA05-409D-B4F4-0FBE9D216A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do not make our worldly affairs happen to be our greatest concern or our utmost knowledge;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28F0D29-3314-4A77-A206-CCD53808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وَلا تُسَلِّطْ عَلَيْنَا مَنْ لا يَرْحَمُنَا،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3532BD2-1902-4A6B-8017-07046C8C2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do set him who does not have mercy upon us as master over us;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B6A34BD-BBB8-4269-8C67-05B963BE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بِرَحْمَتِكَ يَا أَرْحَمَ الرَّاحِمِينَ.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2CD283B-24F9-4572-BA23-F7B399FEA2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in the name of Your mercy; O the most Merciful of all those who show mercy.</a:t>
            </a:r>
          </a:p>
          <a:p>
            <a:pPr marL="342900" indent="-342900">
              <a:defRPr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E5A5B2E-19F6-431A-85EB-133FA478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C9AD4F8-5C2F-46A0-8B3B-5A67572E37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53735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9" name="Text Box 5">
            <a:extLst>
              <a:ext uri="{FF2B5EF4-FFF2-40B4-BE49-F238E27FC236}">
                <a16:creationId xmlns:a16="http://schemas.microsoft.com/office/drawing/2014/main" id="{2B5ADB3E-EC00-4003-8966-12DAD44EF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592" y="1448877"/>
            <a:ext cx="74882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Salawaat</a:t>
            </a: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taught By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Imam </a:t>
            </a: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Zainul</a:t>
            </a: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Abideen</a:t>
            </a: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(A.S)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76A44332-B367-430E-A8EF-09FE831BD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29000"/>
            <a:ext cx="12192000" cy="1143000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EG" sz="9600" kern="1200" dirty="0">
                <a:solidFill>
                  <a:srgbClr val="002060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الصلوات الشعبانية</a:t>
            </a:r>
            <a:endParaRPr lang="ar-SA" sz="9600" kern="1200" dirty="0">
              <a:solidFill>
                <a:srgbClr val="002060"/>
              </a:solidFill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16E122-A8DE-5188-8960-52A52E0F7E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135188" y="2274838"/>
            <a:ext cx="79216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It is recommended to recite two </a:t>
            </a:r>
            <a:r>
              <a:rPr lang="en-US" altLang="en-US" sz="4800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rakaat</a:t>
            </a:r>
            <a:r>
              <a:rPr lang="en-US" altLang="en-US" sz="48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</a:t>
            </a:r>
            <a:r>
              <a:rPr lang="en-US" altLang="en-US" sz="4800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Salaat</a:t>
            </a:r>
            <a:r>
              <a:rPr lang="en-US" altLang="en-US" sz="48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as Hadiya </a:t>
            </a:r>
            <a:r>
              <a:rPr lang="en-US" altLang="en-US" sz="4800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Ziyarat</a:t>
            </a:r>
            <a:r>
              <a:rPr lang="en-US" altLang="en-US" sz="48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.</a:t>
            </a:r>
            <a:endParaRPr lang="en-GB" altLang="en-US" sz="4800" dirty="0">
              <a:solidFill>
                <a:srgbClr val="002060"/>
              </a:solidFill>
              <a:latin typeface="Calibri Light" panose="020F0302020204030204" pitchFamily="34" charset="0"/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8EA903F-940C-4367-9C91-24C5A711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صَلِّ عَلَى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09B9C24-EB57-4B18-A9C5-AD4BE23CA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 do) send blessings upon Muhammad and the Family of Muhammad</a:t>
            </a:r>
          </a:p>
        </p:txBody>
      </p:sp>
    </p:spTree>
    <p:extLst>
      <p:ext uri="{BB962C8B-B14F-4D97-AF65-F5344CB8AC3E}">
        <p14:creationId xmlns:p14="http://schemas.microsoft.com/office/powerpoint/2010/main" val="39866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1D4CD02-BB57-4A5C-AECC-4A6A9FBE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30CEC8A-DE56-4F75-B831-565F68D219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pPr marL="342900" indent="-342900" eaLnBrk="1" hangingPunct="1">
              <a:defRPr/>
            </a:pPr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8A14E3E-00D8-415D-92B5-F1CA8535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شَجَرَةِ النُّبُوَّةِ،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8BBAA5E-9984-4EC7-9436-201E0250FF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the tree of Prophethood;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FAFEB80-C45E-4D15-9C2D-A260655F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وَمَوضِعِ الرِّسَالَةِ،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52F9886-FBDF-41AC-8301-3542F8FE7A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defRPr/>
            </a:pPr>
            <a:r>
              <a:rPr lang="en-US" dirty="0"/>
              <a:t>and the trustees of the (Divine) Mission;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E62ACF7-340B-4EDB-84DA-9B6DF49A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وَمُخْتَلَفِ الْمَلائِكَةِ،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F1E2927-1F16-4D26-9AD3-77399CA007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frequently visited by the angels;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06C5040-BF74-4190-AA74-DE6015EE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وَمَعْدِنِ الْعِلْمِ،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FF027B1-AD63-442D-9599-1AB525F529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core of knowledge;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70A7820-4E9D-43FD-B4BB-F51DE2A5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وَأَهْلِ بَيْتِ الْوَحْيِ.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2265209-BB01-4264-B19B-02F7A8D53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Household of the Divine Revelation.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8EA903F-940C-4367-9C91-24C5A711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صَلِّ عَلَى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09B9C24-EB57-4B18-A9C5-AD4BE23CA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 do) send blessings upon Muhammad and the Family of Muhammad</a:t>
            </a:r>
            <a:r>
              <a:rPr lang="ur-PK" dirty="0"/>
              <a:t>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F3E6BCB-1F3B-4951-9E39-3E8F1BFE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الْفُلْكِ الْجَارِيَةِ فِي اللُّجَجِ الْغَامِرَةِ،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E448436-8556-4FC4-BA60-CB2697CA2D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the sailing ships through the abysmal waves.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96444C7-FBB6-40D8-B789-194FBBE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يَأْمَنُ مَنْ رَكِبَهَا،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88E7C23-D44A-4905-B740-396C23B6B9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He who embarks on will be saved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2EC544-DD31-3863-42CE-4D0FE043B250}"/>
              </a:ext>
            </a:extLst>
          </p:cNvPr>
          <p:cNvSpPr txBox="1"/>
          <p:nvPr/>
        </p:nvSpPr>
        <p:spPr>
          <a:xfrm>
            <a:off x="1415480" y="2060848"/>
            <a:ext cx="93610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kern="1200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Ziyarah</a:t>
            </a:r>
            <a:r>
              <a:rPr lang="en-US" sz="48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of </a:t>
            </a:r>
            <a:br>
              <a:rPr lang="en-US" sz="48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sz="48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Imam al-</a:t>
            </a:r>
            <a:r>
              <a:rPr lang="en-US" sz="4800" kern="1200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Husayn</a:t>
            </a:r>
            <a:r>
              <a:rPr lang="en-US" sz="48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(A) on the Fifteenth of Rajab and Sha`ban</a:t>
            </a:r>
            <a:endParaRPr lang="en-US" altLang="en-US" sz="3600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65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4C1BBB7-22D9-4696-B506-AEF1B2FB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وَيَغْرَقُ مَنْ تَرَكَهَا،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3DFA061-D117-4EC1-8547-66A1F9EB16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but he who abandons will be drowned.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BC9BC26-F108-4B4F-90F8-9A4A113F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الْمُتَقَدِّمُ لَهُمْ مَارِقٌ،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DDA2BD0-6A71-4B9E-87F5-16363E8F70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He who precedes them will miss the Right Path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B21CA25-76EA-46FC-B86D-681605EB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وَالْمُتَأَخِّرُ عَنْهُمْ زَاهِقٌ،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01CADAB-9379-40A2-ADA0-0F140E9FD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he misses them will lose</a:t>
            </a:r>
          </a:p>
          <a:p>
            <a:pPr marL="342900" indent="-342900"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956783C-562A-4BEB-9FF5-9123F611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وَاللازِمُ لَهُمْ لاحِقٌ.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8F895DE-D99F-40E2-84D7-DF178170B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but he who adheres to them will win.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8EA903F-940C-4367-9C91-24C5A711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صَلِّ عَلَى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09B9C24-EB57-4B18-A9C5-AD4BE23CA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 do) send blessings upon Muhammad and the Family of Muhammad</a:t>
            </a:r>
            <a:r>
              <a:rPr lang="ur-PK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8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F536EAE-FE59-40B2-93C5-CEA2A903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الْكَهْفِ الْحَصِينِ،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F86225D-F17B-4BCA-BA9D-8582736EE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the impregnable shelter;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8BEE029-600B-4A47-B05D-0334B1EB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وَغِيَاثِ الْمُضْطَرِّ الْمُسْتَكِينِ،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B0776D8-AAE4-459B-9130-05894C2B56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succorers of the helpless, distressed ones;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2B4948B-87F3-4346-91C2-42729AA1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وَمَلْجَاَ الْهَارِبِينَ،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CE6F75-6BF0-42C9-AF94-783D1C876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haven of the fugitives;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537393B-A1C2-464B-AD0F-3CFAF437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وَعِصْمَةِ الْمُعْتَصِمِينَ.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0DF51E3-46E4-4A09-9DCD-1A415AA12F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asylum of those who seek refuge.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8EA903F-940C-4367-9C91-24C5A711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صَلِّ عَلَى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09B9C24-EB57-4B18-A9C5-AD4BE23CA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 do) send blessings upon Muhammad and the Family of Muhammad</a:t>
            </a:r>
            <a:r>
              <a:rPr lang="ur-PK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4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1992313" y="1814067"/>
            <a:ext cx="8280400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b="1" dirty="0">
                <a:solidFill>
                  <a:srgbClr val="002060"/>
                </a:solidFill>
                <a:latin typeface="Calibri Light" panose="020F0302020204030204" pitchFamily="34" charset="0"/>
                <a:cs typeface="Traditional Arabic" pitchFamily="2" charset="0"/>
              </a:rPr>
              <a:t>There are two forms of Ziarat for the fifteenth of Sha`ban. The first form is the same as Ziyarah on the first of Rajab, and the second as in the book of ‘al-</a:t>
            </a:r>
            <a:r>
              <a:rPr lang="en-US" altLang="en-US" sz="3200" b="1" dirty="0" err="1">
                <a:solidFill>
                  <a:srgbClr val="002060"/>
                </a:solidFill>
                <a:latin typeface="Calibri Light" panose="020F0302020204030204" pitchFamily="34" charset="0"/>
                <a:cs typeface="Traditional Arabic" pitchFamily="2" charset="0"/>
              </a:rPr>
              <a:t>Balad</a:t>
            </a:r>
            <a:r>
              <a:rPr lang="en-US" altLang="en-US" sz="3200" b="1" dirty="0">
                <a:solidFill>
                  <a:srgbClr val="002060"/>
                </a:solidFill>
                <a:latin typeface="Calibri Light" panose="020F0302020204030204" pitchFamily="34" charset="0"/>
                <a:cs typeface="Traditional Arabic" pitchFamily="2" charset="0"/>
              </a:rPr>
              <a:t> al-Amin’, Shaykh al-</a:t>
            </a:r>
            <a:r>
              <a:rPr lang="en-US" altLang="en-US" sz="3200" b="1" dirty="0" err="1">
                <a:solidFill>
                  <a:srgbClr val="002060"/>
                </a:solidFill>
                <a:latin typeface="Calibri Light" panose="020F0302020204030204" pitchFamily="34" charset="0"/>
                <a:cs typeface="Traditional Arabic" pitchFamily="2" charset="0"/>
              </a:rPr>
              <a:t>Kaf`amiy</a:t>
            </a:r>
            <a:r>
              <a:rPr lang="en-US" altLang="en-US" sz="3200" b="1" dirty="0">
                <a:solidFill>
                  <a:srgbClr val="002060"/>
                </a:solidFill>
                <a:latin typeface="Calibri Light" panose="020F0302020204030204" pitchFamily="34" charset="0"/>
                <a:cs typeface="Traditional Arabic" pitchFamily="2" charset="0"/>
              </a:rPr>
              <a:t> has reported Imam al-Sadiq (A) as saying that one may stop at the holy tomb of Imam al-</a:t>
            </a:r>
            <a:r>
              <a:rPr lang="en-US" altLang="en-US" sz="3200" b="1" dirty="0" err="1">
                <a:solidFill>
                  <a:srgbClr val="002060"/>
                </a:solidFill>
                <a:latin typeface="Calibri Light" panose="020F0302020204030204" pitchFamily="34" charset="0"/>
                <a:cs typeface="Traditional Arabic" pitchFamily="2" charset="0"/>
              </a:rPr>
              <a:t>Husayn</a:t>
            </a:r>
            <a:r>
              <a:rPr lang="en-US" altLang="en-US" sz="3200" b="1" dirty="0">
                <a:solidFill>
                  <a:srgbClr val="002060"/>
                </a:solidFill>
                <a:latin typeface="Calibri Light" panose="020F0302020204030204" pitchFamily="34" charset="0"/>
                <a:cs typeface="Traditional Arabic" pitchFamily="2" charset="0"/>
              </a:rPr>
              <a:t> (A) and say the following: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7A94DCD-0C0E-45A8-A70C-5B64E02A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صَلاةً كَثِيرَةً تَكُونُ لَهُمْ رِضاً،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18A3E02-62E3-4376-B231-9B802927B4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so much blessings that please them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1479C55-A597-408C-9D2D-5739ED45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وَلِحَقِّ مُحَمَّدٍ وَآلِ مُحَمَّدٍ أَدَاءً وَقَضَاءً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CC0F5DE-1EBE-40D4-8683-7715FD7A6B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settle all (our) duties towards Muhammad and the Household of Muhammad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1BD1539-9911-4BEF-93CF-91E9B2CA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بِحَوْلٍ مِنْكَ وَقُوَّةٍ يَا رَبَّ الْعَالَمِينَ.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6781EB2-5DC5-4DC0-9277-10E24B2E82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by Your might and power; O the Lord of the worlds.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8EA903F-940C-4367-9C91-24C5A711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صَلِّ عَلَى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09B9C24-EB57-4B18-A9C5-AD4BE23CA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 do) send blessings upon Muhammad and the Family of Muhammad</a:t>
            </a:r>
            <a:r>
              <a:rPr lang="ur-PK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4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D9E55DD-6132-400A-A4DD-6369143E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الطَّيِّبِينَ الأَبْرَارِ الأَخْيَارِ،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0DA7B06-A5C9-4235-B167-D4ED906E5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the pure, the pious, the righteous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8625BBC-8A6A-40F4-9F30-18D2C9A1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الَّذِينَ أَوْجَبْتَ حُقُوقَهُمْ،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D87A7D1-0B59-407D-9DBB-3837E7F0A5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whose rights have been made incumbent upon us by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BD8658E-1ECE-4EF3-A2CB-30705214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وَفَرَضْتَ طَاعَتَهُمْ وَوِلايَتَهُمْ.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8272BF9-3590-4314-B3BC-2EF1B96BD8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obedience to whom has been deemed obligatory upon us by You and whose (divinely commissioned) leadership has been (also) deemed obligatory upon us by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8EA903F-940C-4367-9C91-24C5A711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صَلِّ عَلَى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09B9C24-EB57-4B18-A9C5-AD4BE23CA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 do) send blessings upon Muhammad and the Family of Muhammad</a:t>
            </a:r>
            <a:r>
              <a:rPr lang="ur-PK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7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3DDCA1C-9ECF-4A29-825A-E37F076A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وَاعْمُرْ قَلْبِي بِطَاعَتِكَ،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88DC9A2-2C02-49EB-8BA9-E136C1BC20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fill in my heart with the obedience to You;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046ECED-0C5C-48F1-95A1-A31CDFFF4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وَلا تُخْزِنِي بِمَعْصِيَتِكَ،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0F95EF5-47F3-409A-A157-AF61AFB368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do not disgrace me by acts of disobedience to You;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rtl="1"/>
            <a:r>
              <a:rPr lang="ar-SA" altLang="en-US" dirty="0"/>
              <a:t>اَللَّهُمَّ صَلِّ عَلٰى مُحَمَّدٍ وَآلِ مُحَمَّدٍ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O </a:t>
            </a:r>
            <a:r>
              <a:rPr lang="en-US" altLang="en-US" dirty="0" err="1"/>
              <a:t>Alláh</a:t>
            </a:r>
            <a:r>
              <a:rPr lang="en-US" altLang="en-US" dirty="0"/>
              <a:t> bless Muhammad 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52000AF-F9A4-46E9-A0BC-2F7CDFFE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ts val="8000"/>
              </a:lnSpc>
              <a:defRPr/>
            </a:pPr>
            <a:r>
              <a:rPr lang="ar-SA" dirty="0"/>
              <a:t>وَارْزُقْنِي مُوَاسَاةَ مَنْ قَتَّرْتَ عَلَيْهِ مِنْ رِزْقِكَ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7E41391-40F6-4A40-BA9F-7CD2976C7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grant me the feeling of sympathy towards those whom You have decided to straiten their sustenance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FE6386D-7F0F-43F6-903D-8961A70A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بِمَا وَسَّعْتَ عَلَيَّ مِنْ فَضْلِكَ،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0373709-7345-4353-974F-495DD1E5E4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by means of Your favors that You have decided to make expansive for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9899D3B-C227-4AC1-BD3C-09C1C929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وَنَشَرْتَ عَلَيَّ مِنْ عَدْلِكَ،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FC3E421-BD19-407A-84F7-B83092127F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by means of that with which You have covered me out of Your fairness;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F1E7222-87AE-4231-9B92-146859A6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وَأَحْيَيْتَنِي تَحْتَ ظِلِّكَ،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A9D3477-026C-4043-8341-535E5EB0BC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make me live under Your shade.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7D301EB-47D5-4C11-B0AE-74D4F8B7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وَهذَا شَهْرُ نَبِيِّكَ سَيِّدِ رُسُلِكَ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517CF03-AF91-47C6-803A-5A22F9CBFB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This is the month of Your Prophet and the Master of Your Messengers.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5E096F8-62E0-4581-B6E5-1EBF17A5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ts val="8000"/>
              </a:lnSpc>
              <a:defRPr/>
            </a:pPr>
            <a:r>
              <a:rPr lang="ar-SA" dirty="0"/>
              <a:t>شَعْبَانُ الَّذِي حَفَفْتَهُ مِنْكَ بِالرَّحْمَةِ وَالرِّضْوَانِ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6AE2D1D-1EA0-4CE3-91EC-DA417A042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It is Sha`ban, which You have encompassed with Your mercy and pleasure,</a:t>
            </a:r>
          </a:p>
          <a:p>
            <a:pPr marL="342900" indent="-342900"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C63E56C-8C02-470E-A75B-970A17991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ts val="8000"/>
              </a:lnSpc>
              <a:defRPr/>
            </a:pPr>
            <a:r>
              <a:rPr lang="ar-SA" dirty="0"/>
              <a:t>الَّذِي كَانَ رَسُولُ اللّهِ صَلَّى اللّهُ عَلَيْهِ </a:t>
            </a:r>
            <a:r>
              <a:rPr lang="ar-SA" dirty="0" err="1"/>
              <a:t>وَآلِهِ</a:t>
            </a:r>
            <a:r>
              <a:rPr lang="ar-SA" dirty="0"/>
              <a:t> وَسَلَّمَ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24689EC-784D-4369-B6F0-0D252A5A55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on which the Messenger of Allah—peace and blessings be upon him and his Family—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227B81A-A82A-4EE0-8252-F1135267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يَدْأَبُ فِي صِيَامِهِ وَقِيَامِهِ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B1D1E90-C834-423B-AF82-1AE6F3905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used to observe fasting painstakingly and used to spend it with acts of worship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0A3817E-28D0-41AD-8776-24D5C455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فِي لَيَالِيهِ وَأَيَّامِهِ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3996639-A59B-4A30-8211-AD66DD534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on all of its days and night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BB2ADB1-8FDB-4A7C-9CB9-3AB068C3B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ts val="8000"/>
              </a:lnSpc>
              <a:defRPr/>
            </a:pPr>
            <a:r>
              <a:rPr lang="ar-SA" dirty="0" err="1"/>
              <a:t>بُخُوعاً</a:t>
            </a:r>
            <a:r>
              <a:rPr lang="ar-SA" dirty="0"/>
              <a:t> لَكَ فِي إكْرَامِهِ وَإعْظَامِهِ إلَى مَحَلِّ حِمَامِهِ.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0BEB356-B9B0-4C00-9A9A-D582F87EF9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On account of Your honoring and dignifying this month, up to his death.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039B8355-2776-E739-404A-6DD61619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بِسْمِ اللّهِ الرَّحْمٰنِ الرَّحِيمِ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A46F27A-3988-F578-48BD-9D44EAB43C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 algn="ctr"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/>
          <a:p>
            <a:r>
              <a:rPr lang="en-US" altLang="en-US" dirty="0"/>
              <a:t>In the name of </a:t>
            </a:r>
            <a:r>
              <a:rPr lang="en-US" altLang="en-US" dirty="0" err="1"/>
              <a:t>Alláh</a:t>
            </a:r>
            <a:r>
              <a:rPr lang="en-US" altLang="en-US" dirty="0"/>
              <a:t> the Beneficent, the Merciful.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DA98CBB-7BA8-4C96-95EF-4598E21E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فَأَعِنَّا عَلَى </a:t>
            </a:r>
            <a:r>
              <a:rPr lang="ar-SA" dirty="0" err="1"/>
              <a:t>الإسْتِنَانِ</a:t>
            </a:r>
            <a:r>
              <a:rPr lang="ar-SA" dirty="0"/>
              <a:t> بِسُنَّتِهِ فِيهِ،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1CD79B8-92A0-40B0-BB3E-7B561C1F7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 do) help us follow the example of him (i.e. the Holy Prophet as regards the honoring of this month)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F50404D-B0CF-43EE-B383-FAEC8D5C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وَنَيْلِ الشَّفَاعَةِ لَدَيْهِ.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48158A9-566D-4E67-ACC4-EEE07DDCD2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help us attain nearness to him.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8722F5A-E05C-44B5-A35D-7A7A4D51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وَاجْعَلْهُ لِي شَفِيعاً </a:t>
            </a:r>
            <a:r>
              <a:rPr lang="ar-SA" dirty="0" err="1"/>
              <a:t>مُشَفَّعاً</a:t>
            </a:r>
            <a:r>
              <a:rPr lang="ar-SA" dirty="0"/>
              <a:t>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F26047F-EF6F-4BE2-8176-6AF70A22F8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 do) decide him as my interceder (before You) whose intercession for me is acceptable</a:t>
            </a:r>
          </a:p>
          <a:p>
            <a:pPr marL="342900" indent="-342900">
              <a:defRPr/>
            </a:pPr>
            <a:endParaRPr lang="en-US" dirty="0"/>
          </a:p>
          <a:p>
            <a:pPr marL="342900" indent="-342900" eaLnBrk="1" hangingPunct="1"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1CE2281-6F83-47EC-8065-25CF9E19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وَطَرِيقاً إلَيْكَ مَهْيَعاً،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77A4623-EA30-4DB3-AC4C-1D4DD6445C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as my clear path toward You;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158E4EE-4908-437F-9CB0-74D5F28B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ts val="8000"/>
              </a:lnSpc>
              <a:defRPr/>
            </a:pPr>
            <a:r>
              <a:rPr lang="ar-SA" dirty="0"/>
              <a:t>وَاجْعَلْنِي لَهُ مُتَّبِعاً حَتَّى أَلْقَاكَ يَوْمَ الْقِيَامَةِ عَنِّي رَاضِياً،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6AE47AF-D4FB-4CF1-9972-32D4579FCF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make me follow him until I meet You on the Resurrection Day enjoying Your pleasure with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FAF3797-2C48-4218-ADCE-A01E74B1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وَعَنْ ذُنُوبِي </a:t>
            </a:r>
            <a:r>
              <a:rPr lang="ar-SA" dirty="0" err="1"/>
              <a:t>غَاضِياً</a:t>
            </a:r>
            <a:r>
              <a:rPr lang="ar-SA" dirty="0"/>
              <a:t>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B5DB48C-A8BC-489A-833E-E6ED0DA4FB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Your overlooking my sins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61B5C21-ADFF-425B-89F3-76B641D6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قَدْ أَوْجَبْتَ لِي مِنْكَ الرَّحْمَةَ وَالرِّضْوَانَ،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0D592EC-93E8-4CBA-95C5-74255C81F5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thus, You will confer upon me with Your mercy and pleasure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7859E7F-DBD2-4104-9784-BC51C4C47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وَأَنْزَلْتَنِي دَارَ الْقَرَارِ وَمَحَلِّ الأَخْيَارِ.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54EBF54-5A12-49AB-8183-C9A43D3644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allow me to reside in the Eternal Abode and the Place of the Righteous.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BFF77FE-B1AA-4091-AE93-CBE76D2F8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C369662-7141-49D8-942C-94602705A0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Allah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93AD1492-FB2D-4C4F-BAB2-EF4143BF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29000"/>
            <a:ext cx="12192000" cy="1143000"/>
          </a:xfrm>
        </p:spPr>
        <p:txBody>
          <a:bodyPr/>
          <a:lstStyle/>
          <a:p>
            <a:pPr rtl="1" eaLnBrk="1" hangingPunct="1">
              <a:defRPr/>
            </a:pPr>
            <a:r>
              <a:rPr lang="ar-SA" sz="9600" kern="1200" dirty="0">
                <a:solidFill>
                  <a:srgbClr val="002060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</a:t>
            </a:r>
            <a:br>
              <a:rPr lang="ar-SA" sz="9600" kern="1200" dirty="0">
                <a:solidFill>
                  <a:srgbClr val="002060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</a:br>
            <a:r>
              <a:rPr lang="ar-SA" sz="9600" kern="1200" dirty="0">
                <a:solidFill>
                  <a:srgbClr val="002060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وَلا اِلـهَ إلاَّ اللهُ واللهُ اَكْبَرُ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9F30D57-B1AD-4DF7-8DC1-4FC4496AC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908720"/>
            <a:ext cx="7848600" cy="19050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it-IT" sz="4000" b="1" kern="1200" dirty="0">
                <a:solidFill>
                  <a:srgbClr val="002060"/>
                </a:solidFill>
                <a:ea typeface="MS Mincho" pitchFamily="49" charset="-128"/>
              </a:rPr>
              <a:t>Recite 100 times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>
            <a:extLst>
              <a:ext uri="{FF2B5EF4-FFF2-40B4-BE49-F238E27FC236}">
                <a16:creationId xmlns:a16="http://schemas.microsoft.com/office/drawing/2014/main" id="{EA1CB5B7-DE04-F2D9-16A1-07A3057C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يَابْنَ رَسُولِ اللّهِ، </a:t>
            </a:r>
          </a:p>
        </p:txBody>
      </p:sp>
      <p:sp>
        <p:nvSpPr>
          <p:cNvPr id="7172" name="Rectangle 6">
            <a:extLst>
              <a:ext uri="{FF2B5EF4-FFF2-40B4-BE49-F238E27FC236}">
                <a16:creationId xmlns:a16="http://schemas.microsoft.com/office/drawing/2014/main" id="{0B10473D-89D3-436E-AC98-0E4EB90267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Peace be upon you; O the son of </a:t>
            </a:r>
            <a:r>
              <a:rPr dirty="0" err="1">
                <a:latin typeface="Calibri Light" panose="020F0302020204030204" pitchFamily="34" charset="0"/>
              </a:rPr>
              <a:t>Alláh’s</a:t>
            </a:r>
            <a:r>
              <a:rPr dirty="0">
                <a:latin typeface="Calibri Light" panose="020F0302020204030204" pitchFamily="34" charset="0"/>
              </a:rPr>
              <a:t> Messenger.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E94BD3C-0FA3-4485-A138-C3A1B6F9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427351A-2CEF-4ECA-940F-19A97D2034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Allah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295D17-5A4C-E5D7-0EB1-A25FF60340A6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1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218C63-3F90-8949-D290-4D35C6AF50AA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2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AB4494-40C9-9C69-01C4-2B04982B2EB5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3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6CD3D-17FF-F55F-4638-BEEA2A5503D7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4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663FF-6E21-ABA4-0900-499C2933E597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5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2ABFDF-A4E2-C789-68E9-51E15D40996F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6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6D07B-B613-49B3-CBD9-E7BA5B9BE84E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7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F14C3-3BED-1822-43CA-21C0E185985F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8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C292BB-BDA8-E587-6C06-7DEFD3620580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9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54E8EF-A067-720F-C72B-EE5359E6D1F3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10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FF13AA-4486-7696-8029-04C93EB0087E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11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218B4-E542-C740-64C8-682E6C597E5D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12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572C90-3D29-5244-C200-7E36E52EDB91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13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704DC1-290D-7FE3-9FF7-7073E9B0D14A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kern="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14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570C2D-6AC1-74DC-93BD-4E41E3B17E35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15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13D834-7B18-317C-4170-6F46918D4416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16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6EC07E-8EB0-2947-01C2-B05F2006DF77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17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73ED0B-FF23-F064-0BA4-E692F8299B93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18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86C7E2-C6B6-4137-4517-0CB4A0FA6281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19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BC0625-1F94-8A23-7F19-84CFF86B8892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20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5FFBE-E24D-CCC7-C8AA-C94D1FEC87E6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21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156ECC-E200-5CC4-6C15-AB71CF985344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22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054B71-A2DB-B1EE-E1AC-177763788A91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23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AA31EF-E3D8-91D6-46E5-E214E6B877C0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24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E70569-01F6-2064-C70E-42DEF593DDF8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25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56D112-EE12-BA5A-1C91-5D89BB67802B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26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0E6DC6-8A7C-547F-2BA3-CF54AC83E75A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27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5A0046-E88B-956E-4847-F914595AC5E6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28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99371C-B3C7-F589-A50A-0C7E547412EF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29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8B4D36-415D-7496-B4D3-249947C5670C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30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B30B28-D003-B24A-2657-7B5F92DDFC3F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31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E510BD-EC5A-1A16-4DFC-DEFE7609FBA3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32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72D706-0A4D-BAB9-64C2-F0B7942F17FB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33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DEE619-8A7A-E9F3-E0FA-9FF30539F564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34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38ACE8-06A3-FDB7-398B-7A41F300D850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35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7162EA-B795-5372-8ACA-F174FCB3C23A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36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35D90C-9306-0B4E-0BF1-09B57492B20D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37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9B42A2-AAC1-1B5E-4CD3-1BAC3869C532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38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E2B912-DA84-C938-5F96-D1C5B0CB9007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39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4A14E4-0439-FF72-3588-7C054FA4A1D9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40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C43571-3E49-E513-3C5F-6D2314BCC7B5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41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B7FB6A-70B1-5FA3-B9D7-F996C81672B7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42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7BD581-5A90-3B23-0F2B-8CB54E07832E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43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AE9AB4-D152-3927-3B4F-6ADE5BD8CA1B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44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B7E161-36DD-13E5-57B8-29330525C568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45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F40A18-A891-EDD1-EE5E-E1ECB3805E11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46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252DE5-CC24-94E5-37F3-2B880C4AF459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47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630F396-4F28-984C-81A1-9BF7E33CC958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48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A08922-1959-566F-5332-CF428F710374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49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EF0FB1-3857-AA24-9360-0D0E18E7B640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50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A0AC6DA-FEAD-0E84-DA48-8B733B4217FA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51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016530-424D-77F8-8942-729AEB269BD3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52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CB7492D-8FDA-BD3C-FBE8-7B3F2869ECE4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53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3BFB65-4BFD-5C07-819C-7E94DC1C9A86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54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97263D-6CAD-A388-99C3-0E3A1D8CF843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55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1168ED-479C-496A-A998-1D212C45A150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56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B648988-2FC8-E7AA-E885-2D98C6D5D7EB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57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FEC69E-BF35-CD79-66D6-CAD5D88B8513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58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309D98-029A-3CB7-4692-449554064EA5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59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010E429-8057-FB18-C998-79DE365F594B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60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5E670F-DCF3-76F1-38D0-CE14BD82255F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61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E083642-71B0-2C08-105E-222DFFBC2609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62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687D43-1D9C-4EF0-0368-A63C4B984253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63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293AC6-E8A6-3A18-0864-713C9C9C7885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64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CD2820D-2F4E-267A-4B09-142D4E45246C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65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BC05C2B-43F0-4F50-751A-640DB6167AB2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66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FAE1F97-EA68-50C0-B757-52CC0E4F0F24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67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5E92236-0286-CB4A-A380-C1D1E7F569E6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68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4AD2D60-DBB1-BE3F-C85A-0C9A1607768E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69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8F4085D-02E4-3E14-3AFE-0DBAD01CC8DC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70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B1DAC6-A4C3-2CFB-E2C6-4A9ADFBFFF55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71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E7AF205-C1CA-D687-E3E7-D908131C1621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72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8C055A-FE20-D705-14D8-5DD77C0E7312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73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BB43314-86AA-7E45-9C7C-071730953574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74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F678573-2D02-1E3F-39C5-629ADDF03C21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75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7490D07-2DF7-A22C-048C-9D448FB86B51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76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8C9F3AA-8828-2D91-DA47-7150D27816BF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77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7983CCD-51BF-B524-2634-A66131B3913D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78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57DD914-207F-D2AD-87E8-5481DEDE9E0D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79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A3C106D-7F3C-67AC-BE49-77BB0F291140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kern="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80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DE61734-55F1-F15E-42AB-46A2BE423364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81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432B08F-FEF2-5634-CA86-4F1BC55F0248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82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B6B7B4A-9968-6195-50BB-EED5F38B5710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83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81B9030-EC58-5DEC-17D7-49118D4B08D3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84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3905F6-15B4-3F92-8226-DDD3507D6D85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85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42A984-05CA-E98C-16AA-94FBEE264B5C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86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61369D0-99AD-C43C-17E0-FA7180619D1A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87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1F6ECD-7154-0BA4-2CF5-E20E3104E16F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88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C2F7A17-220C-7BD1-F7FD-F83C0B2336A1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89</a:t>
            </a:r>
            <a:endParaRPr lang="en-CA" sz="1600" dirty="0"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94446D6-8A34-6E65-CE1E-D830E4063B30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90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9AED448-4FB9-C6E0-0193-7073075FA3F7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91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B87ADA4-A032-0E2D-90B0-89F1F2B58556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92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263214A-0E72-0494-FB0F-805F5BA0C04D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93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CA4BA08-C5C1-4C3E-3433-7D6050A9AB30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94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BC7B4E2-AD42-F38E-BE44-3355B650919E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95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9CA263B-0B0E-7140-75CF-DB4CEFDC0F26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96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4CC26F0-34B1-3919-C68D-19C8C183C09E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97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E53BF5-253B-3520-EC81-94D6FEF30861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98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DD15712-B1C3-AC10-F922-10AF9EAC78B0}"/>
              </a:ext>
            </a:extLst>
          </p:cNvPr>
          <p:cNvSpPr txBox="1"/>
          <p:nvPr/>
        </p:nvSpPr>
        <p:spPr>
          <a:xfrm>
            <a:off x="10776520" y="6021288"/>
            <a:ext cx="67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99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D18B915-F9A1-293F-D654-56F5BF69A56B}"/>
              </a:ext>
            </a:extLst>
          </p:cNvPr>
          <p:cNvSpPr txBox="1"/>
          <p:nvPr/>
        </p:nvSpPr>
        <p:spPr>
          <a:xfrm>
            <a:off x="10776520" y="6021288"/>
            <a:ext cx="838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Urdu Typesetting" panose="03020402040406030203" pitchFamily="66" charset="-78"/>
                <a:cs typeface="Urdu Typesetting" panose="03020402040406030203" pitchFamily="66" charset="-78"/>
              </a:rPr>
              <a:t>100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  <p:bldP spid="72" grpId="0"/>
      <p:bldP spid="72" grpId="1"/>
      <p:bldP spid="73" grpId="0"/>
      <p:bldP spid="73" grpId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88" grpId="0"/>
      <p:bldP spid="88" grpId="1"/>
      <p:bldP spid="89" grpId="0"/>
      <p:bldP spid="89" grpId="1"/>
      <p:bldP spid="90" grpId="0"/>
      <p:bldP spid="90" grpId="1"/>
      <p:bldP spid="91" grpId="0"/>
      <p:bldP spid="91" grpId="1"/>
      <p:bldP spid="92" grpId="0"/>
      <p:bldP spid="92" grpId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  <p:bldP spid="99" grpId="0"/>
      <p:bldP spid="99" grpId="1"/>
      <p:bldP spid="100" grpId="0"/>
      <p:bldP spid="100" grpId="1"/>
      <p:bldP spid="101" grpId="0"/>
      <p:bldP spid="101" grpId="1"/>
      <p:bldP spid="102" grpId="0"/>
      <p:bldP spid="102" grpId="1"/>
      <p:bldP spid="103" grpId="0"/>
      <p:bldP spid="103" grpId="1"/>
      <p:bldP spid="104" grpId="0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97C187B-1A52-4412-88F1-9E6D894FF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8A70EC5-8B68-40CB-B32D-D1DB4E364C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Allah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5">
            <a:extLst>
              <a:ext uri="{FF2B5EF4-FFF2-40B4-BE49-F238E27FC236}">
                <a16:creationId xmlns:a16="http://schemas.microsoft.com/office/drawing/2014/main" id="{5697175D-2CF8-4543-B9AD-053D6B7B2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456" y="908720"/>
            <a:ext cx="10261648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2 </a:t>
            </a:r>
            <a:r>
              <a:rPr lang="en-US" altLang="en-US" b="1" i="1" dirty="0" err="1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Rakaat</a:t>
            </a:r>
            <a:r>
              <a:rPr lang="en-US" altLang="en-US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</a:t>
            </a:r>
            <a:r>
              <a:rPr lang="en-US" altLang="en-US" b="1" i="1" dirty="0" err="1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Namaaz</a:t>
            </a:r>
            <a:endParaRPr lang="en-US" altLang="en-US" b="1" i="1" dirty="0">
              <a:solidFill>
                <a:srgbClr val="002060"/>
              </a:solidFill>
              <a:latin typeface="Trebuchet MS" panose="020B0603020202020204" pitchFamily="34" charset="0"/>
              <a:cs typeface="Calibri Light" panose="020F03020202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After Surah Al-</a:t>
            </a:r>
            <a:r>
              <a:rPr lang="en-US" altLang="en-US" sz="3600" i="1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Hamd</a:t>
            </a:r>
            <a:r>
              <a:rPr lang="en-US" altLang="en-US" sz="3600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recite </a:t>
            </a:r>
            <a:r>
              <a:rPr lang="en-US" altLang="en-US" sz="3600" b="1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Surat Al-</a:t>
            </a:r>
            <a:r>
              <a:rPr lang="en-US" altLang="en-US" sz="3600" b="1" i="1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Kafirun</a:t>
            </a:r>
            <a:r>
              <a:rPr lang="en-US" altLang="en-US" sz="3600" b="1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en-US" sz="3600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1st </a:t>
            </a:r>
            <a:r>
              <a:rPr lang="en-US" altLang="en-US" sz="3600" i="1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rakaat</a:t>
            </a:r>
            <a:r>
              <a:rPr lang="en-US" altLang="en-US" sz="3600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US" altLang="en-US" sz="3600" b="1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Surat Al-'</a:t>
            </a:r>
            <a:r>
              <a:rPr lang="en-US" altLang="en-US" sz="3600" b="1" i="1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Ikhlas</a:t>
            </a:r>
            <a:r>
              <a:rPr lang="en-US" altLang="en-US" sz="3600" b="1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en-US" altLang="en-US" sz="3600" b="1" i="1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Qul</a:t>
            </a:r>
            <a:r>
              <a:rPr lang="en-US" altLang="en-US" sz="3600" b="1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en-US" sz="3600" b="1" i="1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huwallaah</a:t>
            </a:r>
            <a:r>
              <a:rPr lang="en-US" altLang="en-US" sz="3600" b="1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r>
              <a:rPr lang="en-US" altLang="en-US" sz="3600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 2nd </a:t>
            </a:r>
            <a:r>
              <a:rPr lang="en-US" altLang="en-US" sz="3600" i="1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rakaat</a:t>
            </a:r>
            <a:r>
              <a:rPr lang="en-US" altLang="en-US" sz="3600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Then recite tasbih in the following sequence: 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SUB-HAANALLAAH (x 33), 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 HAMDU LILLAAH (x 33), 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ALLAAHU AKBAR (x 34)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>
            <a:extLst>
              <a:ext uri="{FF2B5EF4-FFF2-40B4-BE49-F238E27FC236}">
                <a16:creationId xmlns:a16="http://schemas.microsoft.com/office/drawing/2014/main" id="{C50C555C-9883-4F03-8A19-44EBC01E0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7568" y="1188116"/>
            <a:ext cx="74882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Short </a:t>
            </a: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Du’a</a:t>
            </a:r>
            <a:endParaRPr lang="en-US" altLang="en-US" sz="3600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Mafateeh</a:t>
            </a: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Al </a:t>
            </a: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Jinaan</a:t>
            </a: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(Pg. 167)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701EEE0-754E-4C39-B083-83464B5EE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29000"/>
            <a:ext cx="12192000" cy="1143000"/>
          </a:xfrm>
        </p:spPr>
        <p:txBody>
          <a:bodyPr/>
          <a:lstStyle/>
          <a:p>
            <a:pPr eaLnBrk="1" hangingPunct="1">
              <a:lnSpc>
                <a:spcPts val="8000"/>
              </a:lnSpc>
              <a:defRPr/>
            </a:pPr>
            <a:r>
              <a:rPr lang="ar-SA" sz="8000" kern="1200" dirty="0">
                <a:solidFill>
                  <a:srgbClr val="002060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يَا مَنْ إلَيْهِ مَلْجَأُ الْعِبَادِ فِي الْمُهِمَّاتِ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9B3E3C-6CC7-AE0C-940A-2E9A575C5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F36981F-6993-4FD5-B15C-1351BE57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EC833FB-C999-4A8D-A8F6-271CCB2A9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Allah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DE7FB46-6030-4D0B-87C2-75F7E742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5717AA6-BDDB-44F2-920A-5C45677D6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pPr marL="342900" indent="-342900" eaLnBrk="1" hangingPunct="1">
              <a:defRPr/>
            </a:pPr>
            <a:r>
              <a:rPr lang="en-US" dirty="0"/>
              <a:t>the All-beneficent, the All-merciful.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2CC435C-4251-464C-8EC7-205CA87E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يَا مَنْ إلَيْهِ مَلْجَأُ الْعِبَادِ فِي الْمُهِمَّاتِ،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C47CF8F-C35C-4944-8BBB-21421777BA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He to Whom the servants (of Him) resort in urgencies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294176A-A22D-4DF4-A4FB-68DD44B6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وَإلَيْهِ يَفْزَعُ الْخَلْقُ فِي الْمُلِمَّاتِ،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1796DCD-9E68-4C43-9930-6CD8863F4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to Whom the creatures turn in ordeals;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44D2696-23D3-404C-B20C-005346E1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يَا عَالِمَ الْجَهْرِ وَالْخَفِيَّاتِ،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E92232C-98F7-4CBC-8702-8983533DA5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He Who knows the open and the hidden matters;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90E54A45-09B6-9CD6-3C1D-448DF895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يَابْنَ خَاتَمِ النَّبِيِّينَ، 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1B3DB3E6-E7B4-66C0-99CD-6674E94509E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Peace be upon you; O the son of the seal of the Prophets.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6226366-80B5-4F8A-A075-02A2EA2A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يَا مَنْ لا تَخْفَى عَلَيْهِ خَوَاطِرُ الأَوْهَامِ وَتَصَرُّفُ الْخَطَرَاتِ،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EA7693C-2D20-4BAF-8B15-8D7E2D7EE7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He from Whom neither the ideas of illusions nor the initiatives of delusions can be concealed;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652741E-2D9C-4CF1-AAA2-89CBB603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 err="1"/>
              <a:t>يَارَبَّ</a:t>
            </a:r>
            <a:r>
              <a:rPr lang="ar-SA" dirty="0"/>
              <a:t> الْخَلائِقِ وَالْبَرِيَّاتِ،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641A7AE-CCAB-424B-8BDF-DFE0C8203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the Lord of creatures and beings;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13F5AA7-8175-4283-952D-57407B5D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يَا مَنْ بِيَدِهِ مَلَكُوتُ الأَرَضِينَ وَالسَّمَاوَاتِ،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4667C45-EE2E-4DDF-9CFB-FCF65DE6B2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He Who grasps the kingdoms of the earth and the heavens;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0098117-4BA8-4236-845C-EF34F37A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أَنْتَ اللّهُ لا إلهَ إلاَّ أَنْتَ،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141A445-9168-4AB2-857C-3A1C7FEB20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You are verily Allah; there is no god save You;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7C1C5AC-073F-4B6D-92AF-91B72BE4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أَمُتُّ إلَيْكَ بِلا إلهَ إلاَّ أَنْتَ،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2A680C0-C6E3-475C-9044-7FB58E3A1F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 thus try to connect with you in the name of ‘There is no god save You’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B2A5F74-C411-48F1-AEE8-12886880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فَيَا لا إلهَ إلاَّ أَنْتَ اجْعَلْنِي فِي هذِهِ اللَّيْلَةِ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E1347CC-B546-4474-BFE5-8F28E52CB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So, O He save Whom there is no god: (please) include me at this night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A712E7B-20B0-4B83-990C-D866DB98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مِمَّنْ نَظَرْتَ إلَيْهِ فَرَحِمْتَهُ،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3B5C604-FE4C-4986-8030-C76C5CCB00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with those at whom You have looked and thus You have mercy upon them;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0B21240-7310-4A68-8B67-158A49F4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وَسَمِعْتَ دُعَاءَهُ فَأَجَبْتَهُ،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015AE7B-B97E-473E-A27A-BBEE98BD3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with those whose prayers have been heard by You and thus You have responded to them;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119668A-D739-4E95-B339-0F83B7D1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وَعَلِمْتَ اسْتِقَالَتَهُ فَأَقَلْتَهُ،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F70CD5C-68AA-496D-9CFD-1056A335FD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with those whose true repentance has been admitted by You and thus You have accepted it;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7E0840B-32D7-484C-878A-FFACBC3F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وَتَجَاوَزْتَ عَنْ سَالِفِ خَطِيئَتِهِ وَعَظِيمِ جَرِيرَتِهِ،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AAD7AAE-DD6A-4682-8055-CCA88E7C6A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You have thus overlooked their past sins and enormous offenses.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hlinkClick r:id="rId2" action="ppaction://hlinksldjump"/>
            <a:extLst>
              <a:ext uri="{FF2B5EF4-FFF2-40B4-BE49-F238E27FC236}">
                <a16:creationId xmlns:a16="http://schemas.microsoft.com/office/drawing/2014/main" id="{8559156E-C94C-EC2A-E33B-42A2AD7F06A3}"/>
              </a:ext>
            </a:extLst>
          </p:cNvPr>
          <p:cNvSpPr/>
          <p:nvPr/>
        </p:nvSpPr>
        <p:spPr>
          <a:xfrm>
            <a:off x="3287688" y="1378408"/>
            <a:ext cx="5616624" cy="53187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800" kern="1200" dirty="0">
                <a:solidFill>
                  <a:schemeClr val="bg1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اللّهُمَّ بِحَقِّ لَيْلَتِنَا هذِهِ وَمَوْلُودِهَا</a:t>
            </a:r>
            <a:endParaRPr lang="en-CA" sz="2800" dirty="0">
              <a:solidFill>
                <a:schemeClr val="bg1"/>
              </a:solidFill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14" name="Rectangle: Rounded Corners 13">
            <a:hlinkClick r:id="rId3" action="ppaction://hlinksldjump"/>
            <a:extLst>
              <a:ext uri="{FF2B5EF4-FFF2-40B4-BE49-F238E27FC236}">
                <a16:creationId xmlns:a16="http://schemas.microsoft.com/office/drawing/2014/main" id="{9F08D1BB-1EC6-A3D3-BAC7-BC44F61EC349}"/>
              </a:ext>
            </a:extLst>
          </p:cNvPr>
          <p:cNvSpPr/>
          <p:nvPr/>
        </p:nvSpPr>
        <p:spPr>
          <a:xfrm>
            <a:off x="3287688" y="1973292"/>
            <a:ext cx="5616624" cy="53187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800" kern="1200" dirty="0">
                <a:solidFill>
                  <a:schemeClr val="bg1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اللّهُمَّ أَنْتَ الْحَيُّ الْقَيُّومُ</a:t>
            </a:r>
            <a:endParaRPr lang="en-CA" sz="2800" dirty="0">
              <a:solidFill>
                <a:schemeClr val="bg1"/>
              </a:solidFill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15" name="Rectangle: Rounded Corners 14">
            <a:hlinkClick r:id="rId4" action="ppaction://hlinksldjump"/>
            <a:extLst>
              <a:ext uri="{FF2B5EF4-FFF2-40B4-BE49-F238E27FC236}">
                <a16:creationId xmlns:a16="http://schemas.microsoft.com/office/drawing/2014/main" id="{59E5FF74-AE21-6A24-4DB4-3C84B0DB8506}"/>
              </a:ext>
            </a:extLst>
          </p:cNvPr>
          <p:cNvSpPr/>
          <p:nvPr/>
        </p:nvSpPr>
        <p:spPr>
          <a:xfrm>
            <a:off x="3287688" y="2568176"/>
            <a:ext cx="5616624" cy="53187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800" kern="1200" dirty="0">
                <a:solidFill>
                  <a:schemeClr val="bg1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اللّهُمَّ اقْسِمْ لَنَا مِنْ خَشْيَتِكَ</a:t>
            </a:r>
            <a:endParaRPr lang="en-CA" sz="2800" dirty="0">
              <a:solidFill>
                <a:schemeClr val="bg1"/>
              </a:solidFill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16" name="Rectangle: Rounded Corners 15">
            <a:hlinkClick r:id="rId5" action="ppaction://hlinksldjump"/>
            <a:extLst>
              <a:ext uri="{FF2B5EF4-FFF2-40B4-BE49-F238E27FC236}">
                <a16:creationId xmlns:a16="http://schemas.microsoft.com/office/drawing/2014/main" id="{13292811-4C10-6C3D-32DF-4E492A138727}"/>
              </a:ext>
            </a:extLst>
          </p:cNvPr>
          <p:cNvSpPr/>
          <p:nvPr/>
        </p:nvSpPr>
        <p:spPr>
          <a:xfrm>
            <a:off x="3287688" y="3163060"/>
            <a:ext cx="5616624" cy="53187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الصلوات الشعبانية</a:t>
            </a:r>
            <a:endParaRPr lang="en-CA" sz="28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7" name="Rectangle: Rounded Corners 16">
            <a:hlinkClick r:id="rId6" action="ppaction://hlinksldjump"/>
            <a:extLst>
              <a:ext uri="{FF2B5EF4-FFF2-40B4-BE49-F238E27FC236}">
                <a16:creationId xmlns:a16="http://schemas.microsoft.com/office/drawing/2014/main" id="{38478579-C797-A2EC-BE2D-9CDE445D353C}"/>
              </a:ext>
            </a:extLst>
          </p:cNvPr>
          <p:cNvSpPr/>
          <p:nvPr/>
        </p:nvSpPr>
        <p:spPr>
          <a:xfrm>
            <a:off x="3287688" y="3757944"/>
            <a:ext cx="5616624" cy="53187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100x </a:t>
            </a:r>
            <a:r>
              <a:rPr lang="ur-PK" sz="2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  <a:endParaRPr lang="en-CA" sz="28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8" name="Rectangle: Rounded Corners 17">
            <a:hlinkClick r:id="rId7" action="ppaction://hlinksldjump"/>
            <a:extLst>
              <a:ext uri="{FF2B5EF4-FFF2-40B4-BE49-F238E27FC236}">
                <a16:creationId xmlns:a16="http://schemas.microsoft.com/office/drawing/2014/main" id="{A952D2C0-31DE-91C6-DB8E-932D6363B477}"/>
              </a:ext>
            </a:extLst>
          </p:cNvPr>
          <p:cNvSpPr/>
          <p:nvPr/>
        </p:nvSpPr>
        <p:spPr>
          <a:xfrm>
            <a:off x="3287688" y="4352828"/>
            <a:ext cx="5616624" cy="53187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٢ ركعت صلاة</a:t>
            </a:r>
            <a:endParaRPr lang="en-CA" sz="28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9" name="Rectangle: Rounded Corners 18">
            <a:hlinkClick r:id="rId8" action="ppaction://hlinksldjump"/>
            <a:extLst>
              <a:ext uri="{FF2B5EF4-FFF2-40B4-BE49-F238E27FC236}">
                <a16:creationId xmlns:a16="http://schemas.microsoft.com/office/drawing/2014/main" id="{208CFB7F-3315-CF68-5DBA-C57CB5A97CC0}"/>
              </a:ext>
            </a:extLst>
          </p:cNvPr>
          <p:cNvSpPr/>
          <p:nvPr/>
        </p:nvSpPr>
        <p:spPr>
          <a:xfrm>
            <a:off x="3287688" y="4947712"/>
            <a:ext cx="5616624" cy="53187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2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يَا مَنْ إلَيْهِ مَلْجَأُ الْعِبَادِ فِي الْمُهِمَّاتِ</a:t>
            </a:r>
            <a:endParaRPr lang="en-CA" sz="28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0" name="Rectangle: Rounded Corners 19">
            <a:hlinkClick r:id="rId9" action="ppaction://hlinksldjump"/>
            <a:extLst>
              <a:ext uri="{FF2B5EF4-FFF2-40B4-BE49-F238E27FC236}">
                <a16:creationId xmlns:a16="http://schemas.microsoft.com/office/drawing/2014/main" id="{B4C940B8-2A11-A020-436F-0A04D3335EFC}"/>
              </a:ext>
            </a:extLst>
          </p:cNvPr>
          <p:cNvSpPr/>
          <p:nvPr/>
        </p:nvSpPr>
        <p:spPr>
          <a:xfrm>
            <a:off x="3287688" y="5542596"/>
            <a:ext cx="5616624" cy="53187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2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إلهِي تَعَرَّضَ لَكَ فِي هذَا اللَّيْلِ الْمُتَعَرِّضُونَ</a:t>
            </a:r>
            <a:endParaRPr lang="en-CA" sz="28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1" name="Rectangle: Rounded Corners 20">
            <a:hlinkClick r:id="rId10" action="ppaction://hlinksldjump"/>
            <a:extLst>
              <a:ext uri="{FF2B5EF4-FFF2-40B4-BE49-F238E27FC236}">
                <a16:creationId xmlns:a16="http://schemas.microsoft.com/office/drawing/2014/main" id="{3C44A989-F5BA-48EF-3BAD-107C9A917949}"/>
              </a:ext>
            </a:extLst>
          </p:cNvPr>
          <p:cNvSpPr/>
          <p:nvPr/>
        </p:nvSpPr>
        <p:spPr>
          <a:xfrm>
            <a:off x="3287688" y="188640"/>
            <a:ext cx="5616624" cy="53187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زيارة امام حسين عليه السلام (15 شعبان)</a:t>
            </a:r>
            <a:endParaRPr lang="en-CA" sz="28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5" name="Rectangle: Rounded Corners 24">
            <a:hlinkClick r:id="rId11" action="ppaction://hlinksldjump"/>
            <a:extLst>
              <a:ext uri="{FF2B5EF4-FFF2-40B4-BE49-F238E27FC236}">
                <a16:creationId xmlns:a16="http://schemas.microsoft.com/office/drawing/2014/main" id="{872470A1-05F9-47AF-5CBC-C47E652A65F9}"/>
              </a:ext>
            </a:extLst>
          </p:cNvPr>
          <p:cNvSpPr/>
          <p:nvPr/>
        </p:nvSpPr>
        <p:spPr>
          <a:xfrm>
            <a:off x="3287688" y="6137482"/>
            <a:ext cx="5616624" cy="53187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زيارة آل ياسين</a:t>
            </a:r>
            <a:endParaRPr lang="en-CA" sz="28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9" name="Rectangle: Rounded Corners 28">
            <a:hlinkClick r:id="rId12" action="ppaction://hlinksldjump"/>
            <a:extLst>
              <a:ext uri="{FF2B5EF4-FFF2-40B4-BE49-F238E27FC236}">
                <a16:creationId xmlns:a16="http://schemas.microsoft.com/office/drawing/2014/main" id="{38DE71BE-FCD0-4BC2-012C-DD6FF826C765}"/>
              </a:ext>
            </a:extLst>
          </p:cNvPr>
          <p:cNvSpPr/>
          <p:nvPr/>
        </p:nvSpPr>
        <p:spPr>
          <a:xfrm>
            <a:off x="3287688" y="783524"/>
            <a:ext cx="5616624" cy="53187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زيارة امام حسين عليه السلام (15 رجب و شعبان)</a:t>
            </a:r>
            <a:endParaRPr lang="en-CA" sz="28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6309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85CEB549-0064-6F1C-8112-6E608DF0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يَابْنَ سَيِّدِ الْمُرْسَلِينَ، 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203607C-DC37-BC2C-20E1-C3ECB8B19A6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Peace be upon you; O the son of the master of all the Messengers.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15218C4-BC25-4497-8E4C-49DD86A4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فَقَدِ اسْتَجَرْتُ بِكَ مِنْ ذُنُوبِي،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023769F-A32D-4DA5-897F-84FCB6CE5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verily, I am seeking Your shelter against my sins,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7C39457-6E41-4BAF-8B87-5ACCDFC1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وَلَجَأْتُ إلَيْكَ فِي سَتْرِ عُيُوبِي.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2686793-FB62-4F4A-97E7-51141F9BC2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I am resorting to You so that You may conceal my defects.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A1664EA-ECA5-4BF2-AC55-5F5D5BE6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فَجُدْ عَلَيَّ بِكَرَمِكَ وَفَضلِكَ،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29E841D-4FE7-4632-92C2-3B768B97CF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(please) bestow lavishly upon me with Your generosity and Favor;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19F8819-FF0A-41B4-A71D-5BA7A6C6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 err="1"/>
              <a:t>وَاحْطُطْ</a:t>
            </a:r>
            <a:r>
              <a:rPr lang="ar-SA" dirty="0"/>
              <a:t> خَطَايَايَ بِحِلْمِكَ وَعَفْوِكَ،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F220E3F-DB45-43E2-B01A-684A79B00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condone my misdeeds out of Your forbearance and pardon,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96ED6F4-E630-4B07-A731-6C2C468F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وَتَغَمَّدْنِي فِي هذِهِ اللَّيْلَةِ بِسَابِغِ كَرَامَتِكَ،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698BE7F-C4A7-4E6B-ACED-94567C21AC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encompass me, at this night, with Your opulent honoring,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5B79CC2-3BED-4698-8262-11515BB7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ts val="8000"/>
              </a:lnSpc>
              <a:defRPr/>
            </a:pPr>
            <a:r>
              <a:rPr lang="ar-SA" dirty="0"/>
              <a:t>وَاجْعَلْنِي فِيهَا مِنْ أَوْلِيَائِكَ الَّذِينَ اجْتَبَيْتَهُمْ لِطَاعَتِكَ،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F8BBDEB-D7E3-4D1C-9376-F1865F7109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include me at this night with Your intimate servants whom You have selected for obeying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F96710C-4452-419D-8DC6-A41EFCC7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وَاخْتَرْتَهُمْ لِعِبَادَتِكَ،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F074F01-2128-47C2-A9FC-7FF16D6585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whom You have chosen for worshipping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FD92A3C-B7E2-438A-B154-794DCD08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وَجَعَلْتَهُمْ خَالِصَتَكَ وَصِفْوَتَكَ.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01E31AB-049D-469C-8CEF-84E26FB407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whom You have made Your elite and select people.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33BFF28-A103-4E4E-B8DC-6A15E255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اجْعَلْنِي مِمَّنْ سَعَدَ جَدُّهُ،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9776859-380B-4170-9953-FEC551F08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(please) make me of those whose efforts are of a happy end,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7DA6BCC-170D-4F03-A75F-0469BF5C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وَتَوَفَّرَ مِنَ الْخَيْرَاتِ حَظُّهُ،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6955348-7142-40EA-9E14-8309B17169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those whose shares of good things are big,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>
            <a:extLst>
              <a:ext uri="{FF2B5EF4-FFF2-40B4-BE49-F238E27FC236}">
                <a16:creationId xmlns:a16="http://schemas.microsoft.com/office/drawing/2014/main" id="{5E37824F-D667-FE2D-D7FB-A8FB3BA90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يَابْنَ سَيِّدِ الوَصِيِّينَ، 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F5964EE4-C572-6DA3-8A69-CB9158AE11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  <a:ea typeface="Calibri Light" panose="020F0302020204030204" pitchFamily="34" charset="0"/>
              </a:rPr>
              <a:t>Peace be upon you; O the son of the master of the Prophets’ successors.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5362706-5791-4F03-95B5-F5C15837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وَاجْعَلْنِي مِمَّنْ سَلِمَ فَنَعِمَ،</a:t>
            </a:r>
            <a:r>
              <a:rPr lang="en-US" dirty="0"/>
              <a:t> </a:t>
            </a:r>
            <a:r>
              <a:rPr lang="ar-SA" dirty="0"/>
              <a:t>وَفَازَ فَغَنِمَ،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43B13CB-4FC1-4465-97FF-4D817733BD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make me of those who enjoy blissful life as they have been safe (from sins) and those who have been awarded excellently as they have won,</a:t>
            </a:r>
          </a:p>
          <a:p>
            <a:pPr marL="342900" indent="-342900"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22CA6F5-E69C-4DC0-86C3-C50F0934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وَاكْفِنِي شَرَّ مَا أَسْلَفْتُ،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4ECDEA5-C8CA-4268-94BD-855BAE4078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rescue me from the evil consequences of what I have committed,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24A225C-CA6A-4C56-9A3E-1C056EF3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وَاعْصِمْنِي مِنَ </a:t>
            </a:r>
            <a:r>
              <a:rPr lang="ar-SA" dirty="0" err="1"/>
              <a:t>الإزْدِيَادِ</a:t>
            </a:r>
            <a:r>
              <a:rPr lang="ar-SA" dirty="0"/>
              <a:t> فِي مَعْصِيَتِكَ،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4DFF144-F9FD-4858-91F6-98341CA556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save me from doing more acts of disobedience to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8C31B87-35C9-44C8-AABA-4A6C36E8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وَحَبِّبْ إلَيَّ طَاعَتَكَ وَمَا يُقَرِّبُنِي مِنْكَ </a:t>
            </a:r>
            <a:r>
              <a:rPr lang="ar-SA" dirty="0" err="1"/>
              <a:t>وَيُزْلِفُنِي</a:t>
            </a:r>
            <a:r>
              <a:rPr lang="ar-SA" dirty="0"/>
              <a:t> عِنْدَكَ.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862EE92-561B-459A-8099-75464E3CD1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make me love the acts of obedience to You and whatever draws me near You and approaches me toward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35C6B3B-1916-409E-B00C-3AB1EA14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سَيِّدِي إلَيْكَ يَلْجَأُ الْهَارِبُ،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6F50CC8-0004-4E14-8DBD-5F821A37E8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my Master: a quick resort to none save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D6CC1C6-769F-48CF-BA20-778B7C39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وَمِنْكَ يَلْتَمِسُ الطَّالِبُ،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6A9FD55-4D45-423D-8BB1-B1388D26F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a needy begs none save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E45523D-B637-48BF-A503-B280E458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وَعَلَى كَرَمِكَ يُعَوِّلُ الْمُسْتَقِيلُ التَّائِبُ،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73CA9B3-36C9-4EC6-8E50-F50422E03A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only on Your generosity does a repentant, contrite one depends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D5DB634-F0F2-4306-AEDC-43ADBABC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أَدَّبْتَ عِبَادَكَ بِالتَّكَرُّمِ</a:t>
            </a:r>
            <a:br>
              <a:rPr lang="en-US" dirty="0"/>
            </a:br>
            <a:r>
              <a:rPr lang="ar-SA" dirty="0"/>
              <a:t>وَأَنْتَ أَكْرَمُ الأَكْرَمِينَ،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D759A31-24DA-4B68-9E57-1A3DB3197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You have disciplined Your servants by means of generosity; and You are verily the most Generous of all those who are generous.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AFD36E9-2D1B-4587-9AEB-E635B83B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ts val="8000"/>
              </a:lnSpc>
              <a:defRPr/>
            </a:pPr>
            <a:r>
              <a:rPr lang="ar-SA" dirty="0"/>
              <a:t>وَأَمَرْتَ بِالْعَفْوِ عِبَادَكَ وَأَنْتَ الْغَفُورُ الرَّحِيمُ.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456DEAA-5871-42C4-B6CD-A387AA4B36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You have instructed Your servants to pardon; and You are verily the All-forgiving, the All-merciful.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3CCA48F-F38C-40B3-9B0F-657F26D3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فَلا تَحْرِمْنِي مَا رَجَوْتُ مِنْ كَرَمِكَ،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856F282-548C-4887-846E-701AC381BB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(please) do not deprive me of Your generosity for which I hope,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id="{07464D35-C960-9F3C-83A9-686B58BC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 أَبَا عَبْدِاللّهِ، 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139CE761-8CB0-1E30-96AB-224B1C930E6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Peace be upon you; O Aba-`Abdillah.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158C1B7-EF83-4BF1-BB8C-5CA3EAC4D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وَلا تُؤْيِسْنِي مِنْ سَابِغِ نِعَمِكَ،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BE2BF43-5A29-43F4-A691-DF73A271F1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do not make me despair of Your opulent bounties,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EEED834-9B21-4F80-A423-5F928341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وَلا تُخَيِّبْنِي مِنْ جَزِيلِ قِسَمِكَ فِي هذِهِ اللَّيْلَةِ لأهْلِ طَاعَتِكَ،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B812EA5-0C1F-4FC0-9648-3711BA8371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do not disappoint me of Your abundant sustenance that You decide, this night, for those who are obedient to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CE1EFEF-D939-419C-B12A-3DA28E2B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وَاجْعَلْنِي فِي جُنَّةٍ مِنْ شِرَارِ بَرِيَّتِكَ،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7C35CBF-DDC0-4D66-A784-8A66A7A56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include me with Your protection against Your evil creatures.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9AB3959-0F61-4676-A8D3-BCE0C005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رَبِّ إنْ لَمْ أَكُنْ مِنْ أَهْلِ ذلِكَ</a:t>
            </a:r>
            <a:br>
              <a:rPr lang="en-US" dirty="0"/>
            </a:br>
            <a:r>
              <a:rPr lang="ar-SA" dirty="0"/>
              <a:t>فَأَنْتَ أَهْلُ الْكَرَمِ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74FA999-2860-4440-BF7C-C049A6AB0D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my Lord: If I do not deserve so, then You are worthy of acting generously to me,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90AA903-0460-44DE-A461-581536CD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وَالْعَفْوِ وَالْمَغْفِرَةِ،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80FE3AB-00EF-4802-B1F4-90AE39AD77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pardoning and forgiving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3390C06-47B1-48D0-895A-9A93176D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وَجُدْ عَلَيَّ بِمَا أَنْتَ أَهْلُهُ لا بِمَا أَسْتَحِقُّهُ،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3EE6316-1C5A-41CE-A72F-5299C715D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(please) bestow upon me magnanimously according to that which befits You, not according to what I deserve,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9045FA6-CEBD-43CE-B5C7-E86CD2BE2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فَقَدْ حَسُنَ ظَنِّي بِكَ،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AA839A4-29C1-4420-BC40-86305A987A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verily, I carry an excellent opinion about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C4F9998-01EE-4051-89A6-FF0771AE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وَتَحَقَّقَ رَجَائِي لَكَ،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D045D15-9E9D-4BE2-A740-FCA4711642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I do hope for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5C86CA9-E817-49C7-BAE6-1F136C26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وَعَلِقَتْ نَفْسِي بِكَرَمِكَ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05C26BB-6CE1-4A04-B0B0-9242D4BE3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my self is hanged to the rope of Your generosity,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B090100-9315-479B-8AEF-FEB718FB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فَأَنْتَ أَرْحَمُ الرَّاحِمِينَ،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A2F2CD6-EE0D-4110-95B7-99E5F89E46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for You are verily the most Merciful of all those who show mercy,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>
            <a:extLst>
              <a:ext uri="{FF2B5EF4-FFF2-40B4-BE49-F238E27FC236}">
                <a16:creationId xmlns:a16="http://schemas.microsoft.com/office/drawing/2014/main" id="{C77D88FE-AC07-FBA6-9D94-AE5CAF65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 حُسَيْنَ </a:t>
            </a:r>
            <a:r>
              <a:rPr lang="ar-SA" altLang="en-US" dirty="0" err="1"/>
              <a:t>ٱبْنَ</a:t>
            </a:r>
            <a:r>
              <a:rPr lang="ar-SA" altLang="en-US" dirty="0"/>
              <a:t> عَلِيٍّ، 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69EFF445-5857-CC77-EC37-DCDFADFBCF9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Peace be upon you; O al-Husayn ibn `Ali.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27E67BF-A2DF-4199-9726-8BC4750C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وَأَكْرَمُ الأَكْرَمِينَ.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10712F5-0CF8-428C-AC8C-DF37F0C484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You are the most Generous of all those who are generous.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B68F9D8-0CE5-4F8E-822D-D3047437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</a:t>
            </a:r>
            <a:r>
              <a:rPr lang="ar-SA" dirty="0" err="1"/>
              <a:t>وَاخْصُصْنِي</a:t>
            </a:r>
            <a:r>
              <a:rPr lang="ar-SA" dirty="0"/>
              <a:t> مِنْ كَرَمِكَ بِجَزِيلِ قِسَمِكَ،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59A0CFF-1D3F-45C1-A618-CADA78C295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(please) confer upon me exclusively with an abundant share of what You decide, out of Your generosity,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22CC1E2-061E-401A-89DC-A0AD4BF4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وَأَعُوذُ بِعَفْوِكَ مِنْ عُقُوبَتِكَ،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9BBE774-B9E3-45C0-9984-58F82EC398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I seek refuge with Your pardon against Your chastisement,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7A2D4E3-BB29-45BE-9114-B39620A0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وَاغْفِرْ لِيَ الذَّنْبَ الَّذِي يَحْبِسُ عَلَيَّ الْخُلُقَ،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94AF1E9-C0F4-4E61-8A43-1BB7216D8A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(please) forgive me the sin that prevents me from enjoying high morals,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B460E6E-A1C2-4AB8-8EE0-5FEA7122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وَيُضَيِّقُ عَلَيَّ الرّزْقَ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9730ECD-1C65-4A0A-8EEB-CB124CE6B8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suppresses my sustenance,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E4756DD-B8FE-41F8-BC69-9C2D6FA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حَتَّى أَقُومَ بِصَالِحِ رِضَاكَ،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37930BC-279A-4D21-B00D-750A1C3B41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So that I will do that which excellently achieves Your satisfaction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CEDE9D4-7390-40D4-B02E-5D6CF3AB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وَأَنْعَمَ بِجَزِيلِ عَطَائِكَ،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CF18FC3-2EAD-481D-A06E-4E166DC07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I will enjoy Your profuse granting,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AD0B0A0-831E-4590-A9F0-6F1C1459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وَأَسْعَدَ بِسَابِغِ نَعْمَائِكَ،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9D08598-CE2E-4197-8A99-425CCC6DEC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I will be delighted by Your abundant bounties.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11BC565-5293-46D9-B142-DD8846FF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فَقَدْ لُذْتُ بِحَرَمِكَ،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F858986-5D72-4B76-A163-A6E0419042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 am having recourse to Your sanctity,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D0AE5F4-81EE-40C3-BC28-FCE76BC4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وَتَعَرَّضْتُ لِكَرَمِكَ،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FE081CE-5C00-4A3F-8D62-D292BF0A1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I am asking for Your generosity,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EA234AD1-1041-1FAC-ACD2-A47F24107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</a:t>
            </a:r>
            <a:r>
              <a:rPr lang="ar-SA" altLang="en-US" dirty="0" err="1"/>
              <a:t>يَٱبْنَ</a:t>
            </a:r>
            <a:r>
              <a:rPr lang="ar-SA" altLang="en-US" dirty="0"/>
              <a:t> فَاطِمَةَ سَيِّدَةِ نِسَاءِ العَالَمِينَ، 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2CCAD954-1B00-EE40-D829-459CF58F4A7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Peace be upon you; O the son of Fatimah; the leader of the women of the worlds.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7CBC7E9-EE46-4564-A8A8-8ADEEEEF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وَاسْتَعَذْتُ بِعَفْوِكَ مِنْ عُقُوبَتِكَ،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A8357BE-26A0-4369-94F9-C2D9E314D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I am taking shelter in Your pardon against Your punishment,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97BDD8F-3601-41D7-A350-DB3FABB4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وَبِحِلْمِكَ مِنْ غَضَبِكَ،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8481043-8A32-4E1B-AAB8-D780A154A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in Your forbearance against Your ire.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F0B82AE-C2DE-4419-AE47-F70C023F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فَجُدْ بِمَا سَأَلْتُكَ،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D4E2E53-C756-4BDC-A81D-24B32F11BE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So, (please) bestow upon me generously with that which I have asked from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E7468AE-A271-4010-A5EB-998A75FC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وَأَنِلْ مَا الْتَمَسْتُ مِنْكَ،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3A568E5-1E36-4CE4-9E92-A538E504DB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confer upon me with that which I have begged from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2633C55-86F0-44F7-A4AC-87EC39DB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أَسْأَلُكَ بِكَ لا بِشَيْءٍ هُوَ أَعْظَمُ مِنْكَ.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0965C83-C997-4425-A05D-677A69AA6F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 beseech You in Your name, since there is nothing great that You are.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DDD872D-4E36-4044-BB85-0F7BB225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114BBAD-9A3B-481E-9A2D-7F451C4E03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Allah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3" name="Text Box 5">
            <a:extLst>
              <a:ext uri="{FF2B5EF4-FFF2-40B4-BE49-F238E27FC236}">
                <a16:creationId xmlns:a16="http://schemas.microsoft.com/office/drawing/2014/main" id="{B28A4EEB-F603-4835-98ED-C7AEFCD25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880" y="1359285"/>
            <a:ext cx="74882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Short </a:t>
            </a: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Du’a</a:t>
            </a:r>
            <a:endParaRPr lang="en-US" altLang="en-US" sz="3600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Mafateeh</a:t>
            </a: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Al </a:t>
            </a: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Jinaan</a:t>
            </a: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(Pg. 169)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235C6D0-C3F4-4717-8A97-2A06DE78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0" y="3447192"/>
            <a:ext cx="12192000" cy="1143000"/>
          </a:xfrm>
        </p:spPr>
        <p:txBody>
          <a:bodyPr/>
          <a:lstStyle/>
          <a:p>
            <a:pPr eaLnBrk="1" hangingPunct="1">
              <a:lnSpc>
                <a:spcPts val="8000"/>
              </a:lnSpc>
              <a:defRPr/>
            </a:pPr>
            <a:r>
              <a:rPr lang="ar-SA" sz="7200" kern="1200" dirty="0">
                <a:solidFill>
                  <a:srgbClr val="002060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إلهِي تَعَرَّضَ لَكَ فِي هذَا اللَّيْلِ الْمُتَعَرِّضُونَ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33846D-CE8F-56B5-9B27-D465739DFA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BDFC11A-DDBE-4DAE-97B9-3F5783CA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3FC8292-3DB3-4A7F-988A-CA7F6A553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99B4138-BF94-47EF-8C61-5F6CAEE6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93DB0FD-13F0-40B8-8261-78D55E64EA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In the Name of Allah, </a:t>
            </a:r>
          </a:p>
          <a:p>
            <a:pPr marL="342900" indent="-342900" eaLnBrk="1" hangingPunct="1">
              <a:defRPr/>
            </a:pPr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96CB78B-F3C1-4C35-A4C8-EDD3FF1F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ts val="8000"/>
              </a:lnSpc>
              <a:defRPr/>
            </a:pPr>
            <a:r>
              <a:rPr lang="ar-SA" dirty="0"/>
              <a:t>إلهِي تَعَرَّضَ لَكَ فِي هذَا اللَّيْلِ الْمُتَعَرِّضُونَ،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106FA01-8272-45CE-A1F7-60588EE268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tonight, the seekers of favors, restless and eager, present themselves to You;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D3228E29-F90D-6CD2-9DF8-48C0C8544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 وَلِيَّ اللّهِ </a:t>
            </a:r>
            <a:r>
              <a:rPr lang="ar-SA" altLang="en-US" dirty="0" err="1"/>
              <a:t>وَٱبْنَ</a:t>
            </a:r>
            <a:r>
              <a:rPr lang="ar-SA" altLang="en-US" dirty="0"/>
              <a:t> وَلِيِّهِ، 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3B8F54B4-443B-35F5-9DD4-E0219F287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  <a:ea typeface="Calibri Light" panose="020F0302020204030204" pitchFamily="34" charset="0"/>
              </a:rPr>
              <a:t>Peace be upon you; O the intimate friend of </a:t>
            </a:r>
            <a:r>
              <a:rPr dirty="0" err="1">
                <a:latin typeface="Calibri Light" panose="020F0302020204030204" pitchFamily="34" charset="0"/>
                <a:ea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  <a:ea typeface="Calibri Light" panose="020F0302020204030204" pitchFamily="34" charset="0"/>
              </a:rPr>
              <a:t> and the son of His intimate friend.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368C831-984A-4B3E-8DDE-541AE9E9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وَقَصَدَكَ الْقَاصِدُونَ،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2211FCA-C61B-4BCF-A214-EB721C9EE9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the determined aspirers have You in mind;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5028229-2B44-4D2C-830F-27327657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وَأَمَّلَ فَضْلَكَ وَمَعْرُوفَكَ الطَّالِبُونَ،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08408AE-3206-4039-8567-7486A67184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Those who make requests look long and attentively at Your obligingness and kindness;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26EFAC2-798C-47D3-ABB9-80A610EE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وَلَكَ فِي هذَا اللَّيْلِ نَفَحَاتٌ وَجَوَائِزُ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B466C80-B6F9-4A25-AADB-95D5FD844B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You, in this night, give gifts, bounties beyond measure,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B041489-317D-4FB1-9F9C-399DD1A7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وَعَطَايَا وَمَوَاهِبُ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9E0DF94-C2B6-476E-815B-F537F6429E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free donations, and favors,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A2230D0-CC76-467A-8147-B2DF0148E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تَمُنُّ بِهَا عَلَى مَنْ تَشَاءُ مِنْ عِبَادِكَ،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3B4207F-F2A4-4333-AFDE-8C92CBC836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to those whom You will from among Your servants when they make a request,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8FF35B1-E22C-4451-8F20-1985A164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وَتَمْنَعُهَا مَنْ لَمْ تَسْبِقْ لَهُ الْعِنَايَةُ مِنْكَ،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D71DE59-60DC-4EE9-ADAA-BBDC0ADBAC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say no to those who do not try to get in advance (remain behind) for obtaining the bounties from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79139FB-7975-4275-984D-AF594D5D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وَهَا أَنَا ذَا عُبَيْدُكَ الْفَقِيرُ إلَيْكَ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6D3BFC3-7285-47E5-804F-C9E3CAA311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I, a modest needy bondman,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3824AC1-E542-4944-88DE-D85F2FF9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الْمُؤَمِّلُ فَضْلَكَ وَمَعْرُوفَكَ،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D9B216C-780F-47C1-BA8F-CA12C4C82B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am hopeful of Your obligingness and kindness.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AAE6375-310B-4E3D-A831-B7A82F2C0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فَإنْ كُنْتَ يَا مَوْلايَ تَفَضَّلْتَ فِي هذِهِ اللَّيْلَةِ عَلَى أَحَدٍ مِنْ خَلْقِكَ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6F66B26-5625-4BDC-A256-8D3C09895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Indeed, if You, O My Master, bestows a favor on anyone, in this night, from among Your created beings,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E49D04D-E33D-452E-9312-E0B7A5C56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وَعُدْتَ عَلَيْهِ بِعَائِدَةٍ مِنْ عَطْفِكَ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D823870-3A0E-4821-92FB-2B33E62F0A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multiply profits and gains for him out of love and affection,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07913C11-BB22-0CB3-A7C1-D4C00E8A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 صَفِيَّ اللّهِ </a:t>
            </a:r>
            <a:r>
              <a:rPr lang="ar-SA" altLang="en-US" dirty="0" err="1"/>
              <a:t>وَٱبْنَ</a:t>
            </a:r>
            <a:r>
              <a:rPr lang="ar-SA" altLang="en-US" dirty="0"/>
              <a:t> صَفِيِّهِ، 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026B697C-97C5-79F1-57E1-0373EC38D5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Peace be upon you; O the sincere servant</a:t>
            </a:r>
            <a:r>
              <a:rPr dirty="0">
                <a:latin typeface="Calibri Light" panose="020F0302020204030204" pitchFamily="34" charset="0"/>
                <a:sym typeface="Wingdings"/>
              </a:rPr>
              <a:t> </a:t>
            </a:r>
            <a:r>
              <a:rPr dirty="0">
                <a:latin typeface="Calibri Light" panose="020F0302020204030204" pitchFamily="34" charset="0"/>
              </a:rPr>
              <a:t>of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and the son of His sincere servant.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AA39E27-EF4A-48A0-B39E-A4D76C47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فَصَلِّ عَلَى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4D2B67F-10F9-49D7-9D00-4A32A7A3B0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Please send blessings upon Muhammad and the Household of Muhammad: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5E6A380-C603-4D8F-9C37-899B652D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الطَّيِّبِينَ الطَّاهِرِينَ الْخَيِّرِينَ الْفَاضِلِينَ،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B96FBB0-5A34-4AA0-80B6-0FC749A266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the pure, the immaculate, the virtuous, and the righteous;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23F02C5-64A6-4028-ABB6-C8A1886B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وَجُدْ عَلَيَّ بِطَوْلِكَ وَمَعْرُوفِكَ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1BA1D50-233C-4D5D-A596-A262810420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then let me have enough and be contented on account of Your liberality and obligingness,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E93E79E-DC9B-465E-BEC3-D15BB330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يَا رَبَّ الْعَالَمِينَ،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46D1B8F-47F4-4DA2-9DC3-475C0CCC0D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Lord of the worlds!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04539F3-5692-49A6-96C7-B984B350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وَصَلَّى اللّهُ عَلَى مُحَمَّدٍ خَاتَمِ النَّبِيِّينَ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7A1B598-CE92-4E69-9B3C-AD47AE52CE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May Allah send blessings upon Muhammad, the seal of the Prophets,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40E13B1-5815-49A0-AB80-66DB4DEF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 err="1"/>
              <a:t>وَآلِهِ</a:t>
            </a:r>
            <a:r>
              <a:rPr lang="ar-SA" dirty="0"/>
              <a:t> الطَّاهِرِينَ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08C8CD3-F8A6-4D0E-B645-E8B61DCC27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upon his Household, the immaculate,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9B74312-62BE-4CDA-AE18-EB31B5DE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وَسَلَّمَ تَسْلِيماً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2D50EF9-1BA6-4390-A432-C8F9D9DE0B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may He exalt them very much.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B031AD7-419A-4E9D-A014-CEE09806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إنَّ اللّهَ حَمِيدٌ مَجِيدٌ.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A263DBE-840F-4670-9242-421F3DCA0E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verily, Allah is worthy of all praise, full of all glory.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A4887B7-65B2-4F23-8E78-862B6170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إنِّي أَدْعُوكَ كَمَا أَمَرْتَ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2CC583C-09A7-4510-9AB2-6ACA6BC3FE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I am praying You as You ordered me to do,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8F8355E-91E5-4D10-88A5-8FFD1C29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فَاسْتَجِبْ لِي كَمَا وَعَدْتَ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4B6FCE0-551F-4CBC-A68A-48FDEFEEA1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So, (please) respond to me as You promised.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23A8260A-F3A0-4E3F-71B1-1E4DEC7B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 حُجَّةَ اللّهِ </a:t>
            </a:r>
            <a:r>
              <a:rPr lang="ar-SA" altLang="en-US" dirty="0" err="1"/>
              <a:t>وَٱبْنَ</a:t>
            </a:r>
            <a:r>
              <a:rPr lang="ar-SA" altLang="en-US" dirty="0"/>
              <a:t> حُجَّتِهِ، 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305FE3F4-D6FE-E124-2EAE-4D85D0651A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  <a:ea typeface="Calibri Light" panose="020F0302020204030204" pitchFamily="34" charset="0"/>
              </a:rPr>
              <a:t>Peace be upon you; O the evident proof of </a:t>
            </a:r>
            <a:r>
              <a:rPr dirty="0" err="1">
                <a:latin typeface="Calibri Light" panose="020F0302020204030204" pitchFamily="34" charset="0"/>
                <a:ea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  <a:ea typeface="Calibri Light" panose="020F0302020204030204" pitchFamily="34" charset="0"/>
              </a:rPr>
              <a:t> and the son of His evident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BE3EC22-0969-4A6F-89B2-4693D176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إنَّكَ لا تُخْلِفُ الْمِيعَادَ.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B39401-43AA-3B38-42D5-67F381AD7D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verily, You never break Your promise.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8C7255D-8B39-43BF-87D1-B338225D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 err="1"/>
              <a:t>وَصَلَّىٰ</a:t>
            </a:r>
            <a:r>
              <a:rPr lang="ar-SA" dirty="0"/>
              <a:t> </a:t>
            </a:r>
            <a:r>
              <a:rPr lang="ar-SA" dirty="0" err="1"/>
              <a:t>ٱللَّهُ</a:t>
            </a:r>
            <a:r>
              <a:rPr lang="ar-SA" dirty="0"/>
              <a:t> </a:t>
            </a:r>
            <a:r>
              <a:rPr lang="ar-SA" dirty="0" err="1"/>
              <a:t>عَلَىٰ</a:t>
            </a:r>
            <a:r>
              <a:rPr lang="ar-SA" dirty="0"/>
              <a:t>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DA36CCB-55BA-4CFA-BEE4-95E24578B9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Allah may send blessings upon Muhammad and the Household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7" name="Text Box 6">
            <a:extLst>
              <a:ext uri="{FF2B5EF4-FFF2-40B4-BE49-F238E27FC236}">
                <a16:creationId xmlns:a16="http://schemas.microsoft.com/office/drawing/2014/main" id="{AEDC04EC-06B6-45CD-9792-97D5E5B0C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913" y="1735648"/>
            <a:ext cx="7292174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en-US" sz="5400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PLEASE GO INTO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en-US" sz="5400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SAJDAH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en-US" sz="2000" b="1" i="1" dirty="0">
              <a:solidFill>
                <a:srgbClr val="002060"/>
              </a:solidFill>
              <a:latin typeface="Trebuchet MS" panose="020B0603020202020204" pitchFamily="34" charset="0"/>
              <a:cs typeface="Calibri Light" panose="020F03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en-US" sz="5400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And recite: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406A4-C596-4051-24D5-7EA5B62E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DB2CB-5994-8441-70DB-075BD263CE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2772CDA-01BE-46D6-B231-3C45C763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سَجَدَ لَكَ سَوَادِي وَخَيَالِي،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11CFDC-9AD2-4EE9-8D86-E58E5BFD2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Prostrating before You are my body and my shadow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7DB7D08-98F3-4865-97DA-FC1F616D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وَآمَنَ بِكَ فُؤَادِي،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B72721C-2D7D-4B1F-9BE9-11ABA18FF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my heart is in full faith of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A50728C-73AD-459B-B591-16E96D8C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هذِهِ يَدَايَ وَمَا جَنَيْتُهُ عَلَى نَفْسِي،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0563D11-9B55-43B6-A7DF-9E96B176F1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These are my two hands and this is what I have committed against myself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EB29BAA-D7FF-4BA4-BB2B-C963736F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يَا عَظِيمُ تُرْجَى لِكُلِّ عَظِيمٍ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4FEA382-BC82-4559-9814-B29D6A5009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the All-great: You are hoped for all enormous things;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2BE3167-0E65-4954-AFE6-FBE79F63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 اِغْفِرْ لِيَ الْعَظيمَ فَاِنَّهُ </a:t>
            </a:r>
            <a:r>
              <a:rPr lang="ar-SA" dirty="0" err="1"/>
              <a:t>لايَغْفِرُ</a:t>
            </a:r>
            <a:r>
              <a:rPr lang="ar-SA" dirty="0"/>
              <a:t> الذَّنْبَ الْعَظيمَ إِلاّ الرَّبُّ الْعَظيم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7FE8E58-58E6-4ABA-867C-ABC125D3E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forgive my serious offences because, beyond a shadow of doubt, no one can forgive the grave transgression except the Great Lord.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1" name="Text Box 6">
            <a:extLst>
              <a:ext uri="{FF2B5EF4-FFF2-40B4-BE49-F238E27FC236}">
                <a16:creationId xmlns:a16="http://schemas.microsoft.com/office/drawing/2014/main" id="{CF6E2352-E738-40BA-8EC4-8E445EED6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7606" y="1540522"/>
            <a:ext cx="7316788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SIT &amp; PLEASE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GO INTO SAJDAH AGAIN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en-US" b="1" i="1" dirty="0">
              <a:solidFill>
                <a:srgbClr val="002060"/>
              </a:solidFill>
              <a:latin typeface="Trebuchet MS" panose="020B0603020202020204" pitchFamily="34" charset="0"/>
              <a:cs typeface="Calibri Light" panose="020F03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en-US" sz="5400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And recite: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C7017-5AC0-06A7-437E-5EE35ED0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F18A4-4ABE-F494-2D13-AE7CC6DDE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8E2ECB0-0CF5-477E-9B2E-CE70C905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اَعُوذُ بُنُورِ وَجْهِكَ الَّذي اَضاءَتْ لَهُ السَّماواتُ وَالاْرَضُونَ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32ED42D-2B46-4373-B368-8EF8FAFD8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 adhere close to the Light of Thy Being that had illuminated the heavens and the earths,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>
            <a:extLst>
              <a:ext uri="{FF2B5EF4-FFF2-40B4-BE49-F238E27FC236}">
                <a16:creationId xmlns:a16="http://schemas.microsoft.com/office/drawing/2014/main" id="{1A7656FB-A14E-5E01-6361-FC8D67811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 حَبِيبَ اللّهِ </a:t>
            </a:r>
            <a:r>
              <a:rPr lang="ar-SA" altLang="en-US" dirty="0" err="1"/>
              <a:t>وَٱبْنَ</a:t>
            </a:r>
            <a:r>
              <a:rPr lang="ar-SA" altLang="en-US" dirty="0"/>
              <a:t> حَبِيبِهِ، 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046BA4ED-7654-8654-44F0-FF3909407C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  <a:ea typeface="Calibri Light" panose="020F0302020204030204" pitchFamily="34" charset="0"/>
              </a:rPr>
              <a:t>Peace be upon you; O the dearest beloved by </a:t>
            </a:r>
            <a:r>
              <a:rPr dirty="0" err="1">
                <a:latin typeface="Calibri Light" panose="020F0302020204030204" pitchFamily="34" charset="0"/>
                <a:ea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  <a:ea typeface="Calibri Light" panose="020F0302020204030204" pitchFamily="34" charset="0"/>
              </a:rPr>
              <a:t> and the son of His dearest beloved.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19E871C-2C87-4DD9-A835-797ADE5E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 وانْكَشَفَتْ لَهُ الظُّلُماتُ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DC4E854-9ED9-436D-BD4A-4AD806292C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removed and exposed the darkness,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F32CF03-BDDC-4FC3-B2D2-08DAEA90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وَصَلَحَ عَلْيْهِ اَمرُ الاْوَّلينَ وَالاْخِرينَ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1D6D39D-E2F8-49B5-BA05-B6DDFB3063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Put in order the “operation”, from the beginning to the end,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83474B0-F470-4A05-8067-7402D630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 مِنْ فُجْأَةِ نِقْمَتِكَ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3360739-DB66-4D2D-85EE-D6F879F45F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At all times, free from violent and unexpected changes to the worse,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ADBB408-4C9F-4DBC-A1BB-CA06C5BA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 وَمِنْ تَحْويلِ عافِيَتِكَ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525DEBB-6CAA-4DBD-BF64-946AF19516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absence of recovery and adjustment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F59558A-04B1-4264-89B9-DAC25E77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 وَمِنْ زَوالِ نِعْمَتِكَ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DE86F96-390A-4902-8126-4CFF69CF5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discontinuation of the supply of natural resources.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D8A2D7F-1923-4F34-8368-31B32A38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 اَللّـهُمَّ ارْزُقْني قَلْباً تَقِيّاً نَقِيّاً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EA6F537-81EB-47A4-9150-DA0EA0654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Allah, give me a knowing fearing, clean conscience,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351A260-2277-41F7-B669-EA7C383D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 وَمِنَ الشِّرْكِ بَرياً لا كافِراً وَلا شَقِياً.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46337D5-B5D3-4FD9-8F92-AD356B2966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free from hypocrisy, which is neither renegade nor villainous.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7" name="Text Box 6">
            <a:extLst>
              <a:ext uri="{FF2B5EF4-FFF2-40B4-BE49-F238E27FC236}">
                <a16:creationId xmlns:a16="http://schemas.microsoft.com/office/drawing/2014/main" id="{F8BD937E-08AA-4865-904F-401BF23F7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7606" y="1720840"/>
            <a:ext cx="731678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en-US" sz="5400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THEN KEEP YOUR RIGHT CHEEK ON THE SAJDAGAH (MOHR)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en-US" sz="5400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and recite: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62AF-BF45-34D1-C93B-A2DF33F80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68848-1C0D-BEB4-A73C-BCF3DCF97F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D2A94F0-8ECB-485F-984E-F521AEA2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عَفَّرْتُ وَجْهي فِي التُرابِ وَحُقَّ لي اَنْ اَسْجُدَ لَكَ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5763501-040C-40BC-8577-F2F04A679B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 put my face on the earth and roll in the dust because it is imposed as a duty that I prostrate myself in adoration before Thee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5" name="Text Box 6">
            <a:extLst>
              <a:ext uri="{FF2B5EF4-FFF2-40B4-BE49-F238E27FC236}">
                <a16:creationId xmlns:a16="http://schemas.microsoft.com/office/drawing/2014/main" id="{058DF723-FF68-4BD8-A5F2-AA85362AC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7606" y="1792847"/>
            <a:ext cx="731678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en-US" sz="5400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THEN KEEP YOUR LEFT CHEEK ON THE SAJDAGAH (MOHR)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en-US" sz="5400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and recite: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EB992-1157-6B2E-20DA-2CBAC26D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ADFDA-849D-C0E9-2127-D44BE93B2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690C6C4C-4CB5-7EE6-6256-AD881981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 سَفِيرَ اللّهِ </a:t>
            </a:r>
            <a:r>
              <a:rPr lang="ar-SA" altLang="en-US" dirty="0" err="1"/>
              <a:t>وَٱبْنَ</a:t>
            </a:r>
            <a:r>
              <a:rPr lang="ar-SA" altLang="en-US" dirty="0"/>
              <a:t> سَفِيرِهِ، 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D8B895C4-047E-D2EC-485C-0EF1A3019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Peace be upon you; O the representative of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and the son of His representative.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CE19B2A-9AE5-4262-A3D9-14FC88BF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عَفَّرْتُ وَجْهي فِي التُرابِ وَحُقَّ لي اَنْ اَسْجُدَ لَكَ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93F696F-6651-454F-99BE-8BEF28B09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 put my face on the earth and roll in the dust because it is imposed as a duty that I prostrate myself in adoration before Thee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3" name="Text Box 6">
            <a:extLst>
              <a:ext uri="{FF2B5EF4-FFF2-40B4-BE49-F238E27FC236}">
                <a16:creationId xmlns:a16="http://schemas.microsoft.com/office/drawing/2014/main" id="{B7247CB3-9644-441A-814E-531543AEB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508" y="2058879"/>
            <a:ext cx="8856984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4000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Short Dua is to be recited from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4000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tonight until the rest of the month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3600" b="1" i="1" dirty="0" err="1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Mafateeh</a:t>
            </a:r>
            <a:r>
              <a:rPr lang="en-US" altLang="en-US" sz="3600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Al </a:t>
            </a:r>
            <a:r>
              <a:rPr lang="en-US" altLang="en-US" sz="3600" b="1" i="1" dirty="0" err="1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Jinaan</a:t>
            </a:r>
            <a:r>
              <a:rPr lang="en-US" altLang="en-US" sz="3600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(pg. 170)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981E5-6742-EE29-3A4C-A150E80C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7440C-8E3B-8B26-2482-AF1FCEAAE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18CDECC-0E50-46AE-878C-925F69AE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اَللّـهُمَّ اِنْ لَمْ تَكُنْ غَفَرْتَ لَنا فيما مَضى مِنْ شَعْبانَ</a:t>
            </a:r>
            <a:br>
              <a:rPr lang="ar-EG" dirty="0"/>
            </a:br>
            <a:r>
              <a:rPr lang="ar-SA" dirty="0"/>
              <a:t>فَاغْفِرْ لَنا فيما بَقِيَ مِنْهُ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ADD5A4D-3A6B-4C3D-82CE-18ECE015A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 if You have forgiven us during the previous days of Shaaban,</a:t>
            </a:r>
            <a:endParaRPr lang="ar-EG" dirty="0"/>
          </a:p>
          <a:p>
            <a:pPr marL="342900" indent="-342900" eaLnBrk="1" hangingPunct="1">
              <a:defRPr/>
            </a:pPr>
            <a:r>
              <a:rPr lang="en-US" dirty="0"/>
              <a:t>then please be merciful to us in the days now follow.</a:t>
            </a:r>
          </a:p>
          <a:p>
            <a:pPr marL="342900" indent="-342900" eaLnBrk="1" hangingPunct="1"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5" name="Text Box 6">
            <a:extLst>
              <a:ext uri="{FF2B5EF4-FFF2-40B4-BE49-F238E27FC236}">
                <a16:creationId xmlns:a16="http://schemas.microsoft.com/office/drawing/2014/main" id="{058DF723-FF68-4BD8-A5F2-AA85362AC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7606" y="2644170"/>
            <a:ext cx="73167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ar-EG" altLang="en-US" sz="9600" dirty="0">
                <a:solidFill>
                  <a:srgbClr val="00206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زيارة آل يس</a:t>
            </a:r>
            <a:endParaRPr lang="nl-NL" altLang="en-US" sz="9600" dirty="0">
              <a:solidFill>
                <a:srgbClr val="00206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2D572-6BA7-7D5A-3A77-788A2FD8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E15F8-F6E3-22EC-7069-D93DFE9A8B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81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otDefined 2">
            <a:extLst>
              <a:ext uri="{FF2B5EF4-FFF2-40B4-BE49-F238E27FC236}">
                <a16:creationId xmlns:a16="http://schemas.microsoft.com/office/drawing/2014/main" id="{007DC4CD-210C-43EE-EF0C-37CBA12DCA66}"/>
              </a:ext>
            </a:extLst>
          </p:cNvPr>
          <p:cNvSpPr>
            <a:spLocks noGrp="1"/>
          </p:cNvSpPr>
          <p:nvPr>
            <p:ph type="title"/>
          </p:nvPr>
        </p:nvSpPr>
        <p:spPr>
          <a:ln cap="flat">
            <a:miter lim="800000"/>
          </a:ln>
        </p:spPr>
        <p:txBody>
          <a:bodyPr>
            <a:noAutofit/>
          </a:bodyPr>
          <a:lstStyle/>
          <a:p>
            <a:pPr rtl="1"/>
            <a:r>
              <a:rPr lang="ar-SA" altLang="en-US" dirty="0"/>
              <a:t>اَللَّهُمَّ صَلِّ عَلٰى مُحَمَّدٍ وَآلِ مُحَمَّدٍ</a:t>
            </a:r>
          </a:p>
        </p:txBody>
      </p:sp>
      <p:sp>
        <p:nvSpPr>
          <p:cNvPr id="2051" name="NotDefined 3">
            <a:extLst>
              <a:ext uri="{FF2B5EF4-FFF2-40B4-BE49-F238E27FC236}">
                <a16:creationId xmlns:a16="http://schemas.microsoft.com/office/drawing/2014/main" id="{B8BEA29A-D80F-C898-2C18-FADD092A0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 rot="0">
            <a:noAutofit/>
          </a:bodyPr>
          <a:lstStyle>
            <a:lvl1pPr marL="0" indent="0" algn="ctr" defTabSz="914400" rtl="0" eaLnBrk="1" fontAlgn="base" hangingPunct="1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1" i="0" u="none" baseline="0">
                <a:solidFill>
                  <a:srgbClr val="000066"/>
                </a:solidFill>
                <a:effectLst/>
                <a:latin typeface="Trebuchet MS" pitchFamily="34" charset="0"/>
                <a:ea typeface="Arial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O' 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Alláh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send Your blessings on Muhammad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and the family of Muhammad.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07"/>
    </mc:Choice>
    <mc:Fallback xmlns="">
      <p:transition advTm="3907"/>
    </mc:Fallback>
  </mc:AlternateContent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otDefined 2">
            <a:extLst>
              <a:ext uri="{FF2B5EF4-FFF2-40B4-BE49-F238E27FC236}">
                <a16:creationId xmlns:a16="http://schemas.microsoft.com/office/drawing/2014/main" id="{7B5A1DAB-A7E8-1232-EE58-C385A270F8F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بِسْمِ اللهِ الرَّحْمنِ الرَّحِيمِ</a:t>
            </a:r>
          </a:p>
        </p:txBody>
      </p:sp>
      <p:sp>
        <p:nvSpPr>
          <p:cNvPr id="7171" name="NotDefined 3">
            <a:extLst>
              <a:ext uri="{FF2B5EF4-FFF2-40B4-BE49-F238E27FC236}">
                <a16:creationId xmlns:a16="http://schemas.microsoft.com/office/drawing/2014/main" id="{9DF4BA06-CE0F-B3C4-54BE-DC90AAD27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 rot="0">
            <a:noAutofit/>
          </a:bodyPr>
          <a:lstStyle>
            <a:lvl1pPr marL="0" indent="0" algn="ctr" defTabSz="914400" rtl="0" eaLnBrk="1" fontAlgn="base" hangingPunct="1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1" i="0" u="none" baseline="0">
                <a:solidFill>
                  <a:srgbClr val="000066"/>
                </a:solidFill>
                <a:effectLst/>
                <a:latin typeface="Trebuchet MS" pitchFamily="34" charset="0"/>
                <a:ea typeface="Arial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In the name of </a:t>
            </a:r>
            <a:r>
              <a:rPr sz="3200" b="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Alláh</a:t>
            </a: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 the Beneficent, the Merciful.</a:t>
            </a:r>
            <a:endParaRPr sz="3200" b="0" dirty="0">
              <a:latin typeface="Calibri Light" panose="020F0302020204030204" pitchFamily="34" charset="0"/>
              <a:ea typeface="MS Mincho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468"/>
    </mc:Choice>
    <mc:Fallback xmlns="">
      <p:transition advTm="8468"/>
    </mc:Fallback>
  </mc:AlternateContent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NotDefined 2">
            <a:extLst>
              <a:ext uri="{FF2B5EF4-FFF2-40B4-BE49-F238E27FC236}">
                <a16:creationId xmlns:a16="http://schemas.microsoft.com/office/drawing/2014/main" id="{BF891360-716B-B22E-DD6F-FA35A15458A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dirty="0"/>
              <a:t>سَلامٌ عَلى آلِ يس </a:t>
            </a:r>
          </a:p>
        </p:txBody>
      </p:sp>
      <p:sp>
        <p:nvSpPr>
          <p:cNvPr id="6147" name="NotDefined 3">
            <a:extLst>
              <a:ext uri="{FF2B5EF4-FFF2-40B4-BE49-F238E27FC236}">
                <a16:creationId xmlns:a16="http://schemas.microsoft.com/office/drawing/2014/main" id="{1BC80181-55AD-CDDC-AE71-2B9257E641F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dirty="0"/>
              <a:t>Peace be upon (the) progeny of </a:t>
            </a:r>
            <a:r>
              <a:rPr lang="en-US" altLang="en-US" dirty="0" err="1"/>
              <a:t>Yaseen</a:t>
            </a:r>
            <a:r>
              <a:rPr lang="en-US" altLang="en-US" dirty="0"/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703"/>
    </mc:Choice>
    <mc:Fallback xmlns="">
      <p:transition advTm="10703"/>
    </mc:Fallback>
  </mc:AlternateContent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4" name="NotDefined 2">
            <a:extLst>
              <a:ext uri="{FF2B5EF4-FFF2-40B4-BE49-F238E27FC236}">
                <a16:creationId xmlns:a16="http://schemas.microsoft.com/office/drawing/2014/main" id="{898A9D64-334C-0AC7-6216-786DFF43893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dirty="0"/>
              <a:t>اَلسَّلامُ عَلَيْكَ يا داعِيَ اللهِ وَرَبّانِيَ آياتِهِ </a:t>
            </a:r>
          </a:p>
        </p:txBody>
      </p:sp>
      <p:sp>
        <p:nvSpPr>
          <p:cNvPr id="7171" name="NotDefined 3">
            <a:extLst>
              <a:ext uri="{FF2B5EF4-FFF2-40B4-BE49-F238E27FC236}">
                <a16:creationId xmlns:a16="http://schemas.microsoft.com/office/drawing/2014/main" id="{98901C5A-A559-EED7-D8E8-F222DC14814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dirty="0"/>
              <a:t>Peace be upon you, O the caller of Allah and place of manifestation of His signs.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344"/>
    </mc:Choice>
    <mc:Fallback xmlns="">
      <p:transition advTm="13344"/>
    </mc:Fallback>
  </mc:AlternateContent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NotDefined 2">
            <a:extLst>
              <a:ext uri="{FF2B5EF4-FFF2-40B4-BE49-F238E27FC236}">
                <a16:creationId xmlns:a16="http://schemas.microsoft.com/office/drawing/2014/main" id="{7EC73FAA-4CB4-DF5E-126A-3E790F6BD3D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يا بابَ اللهِ وَدَيّانَ دينِهِ، </a:t>
            </a:r>
          </a:p>
        </p:txBody>
      </p:sp>
      <p:sp>
        <p:nvSpPr>
          <p:cNvPr id="8195" name="NotDefined 3">
            <a:extLst>
              <a:ext uri="{FF2B5EF4-FFF2-40B4-BE49-F238E27FC236}">
                <a16:creationId xmlns:a16="http://schemas.microsoft.com/office/drawing/2014/main" id="{D76CB718-F687-F865-9AEC-07647A4CAEA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door of Allah and the devout one of His religion.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062"/>
    </mc:Choice>
    <mc:Fallback xmlns="">
      <p:transition advTm="13062"/>
    </mc:Fallback>
  </mc:AlternateContent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2" name="NotDefined 2">
            <a:extLst>
              <a:ext uri="{FF2B5EF4-FFF2-40B4-BE49-F238E27FC236}">
                <a16:creationId xmlns:a16="http://schemas.microsoft.com/office/drawing/2014/main" id="{FAA82C4B-8062-0C8D-23ED-8D4F16E8FE1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يا خَليفَةَ اللهِ وَناصِرَ حَقِّهِ، </a:t>
            </a:r>
          </a:p>
        </p:txBody>
      </p:sp>
      <p:sp>
        <p:nvSpPr>
          <p:cNvPr id="9219" name="NotDefined 3">
            <a:extLst>
              <a:ext uri="{FF2B5EF4-FFF2-40B4-BE49-F238E27FC236}">
                <a16:creationId xmlns:a16="http://schemas.microsoft.com/office/drawing/2014/main" id="{8CF3E646-4E5A-C5BF-7240-D00123B36A8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vicegerent of Allah and the helper of His truth.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640"/>
    </mc:Choice>
    <mc:Fallback xmlns="">
      <p:transition advTm="1064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2EC544-DD31-3863-42CE-4D0FE043B250}"/>
              </a:ext>
            </a:extLst>
          </p:cNvPr>
          <p:cNvSpPr txBox="1"/>
          <p:nvPr/>
        </p:nvSpPr>
        <p:spPr>
          <a:xfrm>
            <a:off x="1918012" y="2060848"/>
            <a:ext cx="83559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kern="1200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Ziyarah</a:t>
            </a:r>
            <a:r>
              <a:rPr lang="en-US" sz="48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of </a:t>
            </a:r>
            <a:br>
              <a:rPr lang="en-US" sz="48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sz="48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Imam al-</a:t>
            </a:r>
            <a:r>
              <a:rPr lang="en-US" sz="4800" kern="1200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Husayn</a:t>
            </a:r>
            <a:r>
              <a:rPr lang="en-US" sz="48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(A) on the Fifteenth of Sha`ban</a:t>
            </a:r>
            <a:endParaRPr lang="en-US" altLang="en-US" sz="3600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23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>
            <a:extLst>
              <a:ext uri="{FF2B5EF4-FFF2-40B4-BE49-F238E27FC236}">
                <a16:creationId xmlns:a16="http://schemas.microsoft.com/office/drawing/2014/main" id="{D8030490-C79C-F728-C696-D8DC27A3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 خَازِنَ الكِتَابِ الْمَسْطُورِ، 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4168142F-2EB6-0F77-5F74-91081C58B81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Peace be upon you; O the custodian of the record wherein deeds are put in black and white!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NotDefined 2">
            <a:extLst>
              <a:ext uri="{FF2B5EF4-FFF2-40B4-BE49-F238E27FC236}">
                <a16:creationId xmlns:a16="http://schemas.microsoft.com/office/drawing/2014/main" id="{2B313470-828F-40A0-4A4F-5ADBE93F28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يا حُجَّةَ اللهِ وَدَليلَ إِرادَتِهِ، </a:t>
            </a:r>
          </a:p>
        </p:txBody>
      </p:sp>
      <p:sp>
        <p:nvSpPr>
          <p:cNvPr id="10243" name="NotDefined 3">
            <a:extLst>
              <a:ext uri="{FF2B5EF4-FFF2-40B4-BE49-F238E27FC236}">
                <a16:creationId xmlns:a16="http://schemas.microsoft.com/office/drawing/2014/main" id="{2C0D5BBE-704B-08B0-5782-6C4B7BDDC49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proof of Allah and the Guide of His intention.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328"/>
    </mc:Choice>
    <mc:Fallback xmlns="">
      <p:transition advTm="10328"/>
    </mc:Fallback>
  </mc:AlternateContent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NotDefined 2">
            <a:extLst>
              <a:ext uri="{FF2B5EF4-FFF2-40B4-BE49-F238E27FC236}">
                <a16:creationId xmlns:a16="http://schemas.microsoft.com/office/drawing/2014/main" id="{5C7B01AF-3172-2AC3-72D2-E719FCAB802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يا تالِيَ كِتابِ اللهِ وَتَرْجُمانَهُ </a:t>
            </a:r>
          </a:p>
        </p:txBody>
      </p:sp>
      <p:sp>
        <p:nvSpPr>
          <p:cNvPr id="11267" name="NotDefined 3">
            <a:extLst>
              <a:ext uri="{FF2B5EF4-FFF2-40B4-BE49-F238E27FC236}">
                <a16:creationId xmlns:a16="http://schemas.microsoft.com/office/drawing/2014/main" id="{654DE773-496D-2268-9915-6238576AAA9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reciter of Allah's book and its interpreter.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562"/>
    </mc:Choice>
    <mc:Fallback xmlns="">
      <p:transition advTm="10562"/>
    </mc:Fallback>
  </mc:AlternateContent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NotDefined 2">
            <a:extLst>
              <a:ext uri="{FF2B5EF4-FFF2-40B4-BE49-F238E27FC236}">
                <a16:creationId xmlns:a16="http://schemas.microsoft.com/office/drawing/2014/main" id="{268A59B4-77C4-F41C-159E-13A29D94442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في آناءِ لَيْلِكَ وَأَطْرافِ نَهارِكَ، </a:t>
            </a:r>
          </a:p>
        </p:txBody>
      </p:sp>
      <p:sp>
        <p:nvSpPr>
          <p:cNvPr id="12291" name="NotDefined 3">
            <a:extLst>
              <a:ext uri="{FF2B5EF4-FFF2-40B4-BE49-F238E27FC236}">
                <a16:creationId xmlns:a16="http://schemas.microsoft.com/office/drawing/2014/main" id="{F268669A-4047-E384-5F16-E45F9C4306B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in your night and in your day.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157"/>
    </mc:Choice>
    <mc:Fallback xmlns="">
      <p:transition advTm="11157"/>
    </mc:Fallback>
  </mc:AlternateContent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8" name="NotDefined 2">
            <a:extLst>
              <a:ext uri="{FF2B5EF4-FFF2-40B4-BE49-F238E27FC236}">
                <a16:creationId xmlns:a16="http://schemas.microsoft.com/office/drawing/2014/main" id="{099453C8-9333-AFF4-3621-34C055546AD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يا بَقِيَّةَ اللهِ في أَرْضِهِ، </a:t>
            </a:r>
          </a:p>
        </p:txBody>
      </p:sp>
      <p:sp>
        <p:nvSpPr>
          <p:cNvPr id="13315" name="NotDefined 3">
            <a:extLst>
              <a:ext uri="{FF2B5EF4-FFF2-40B4-BE49-F238E27FC236}">
                <a16:creationId xmlns:a16="http://schemas.microsoft.com/office/drawing/2014/main" id="{E6FA3F6E-6560-B508-7A78-D7DFC5FFDA9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remnant of Allah on His earth.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031"/>
    </mc:Choice>
    <mc:Fallback xmlns="">
      <p:transition advTm="9031"/>
    </mc:Fallback>
  </mc:AlternateContent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NotDefined 2">
            <a:extLst>
              <a:ext uri="{FF2B5EF4-FFF2-40B4-BE49-F238E27FC236}">
                <a16:creationId xmlns:a16="http://schemas.microsoft.com/office/drawing/2014/main" id="{84057924-D4DB-5EFD-1143-E0810F483C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يا ميثاقَ اللهِ الَّذي أَخَذَهُ وَوَكَّدَهُ، </a:t>
            </a:r>
          </a:p>
        </p:txBody>
      </p:sp>
      <p:sp>
        <p:nvSpPr>
          <p:cNvPr id="14339" name="NotDefined 3">
            <a:extLst>
              <a:ext uri="{FF2B5EF4-FFF2-40B4-BE49-F238E27FC236}">
                <a16:creationId xmlns:a16="http://schemas.microsoft.com/office/drawing/2014/main" id="{299EC100-55BB-16A3-6B70-535CE07BF56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covenant of Allah, which He took it and He fastened it.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094"/>
    </mc:Choice>
    <mc:Fallback xmlns="">
      <p:transition advTm="12094"/>
    </mc:Fallback>
  </mc:AlternateContent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6" name="NotDefined 2">
            <a:extLst>
              <a:ext uri="{FF2B5EF4-FFF2-40B4-BE49-F238E27FC236}">
                <a16:creationId xmlns:a16="http://schemas.microsoft.com/office/drawing/2014/main" id="{ADAD51F3-E8A4-BF90-FE0A-00FD2D1A8AE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يا وَعْدَ اللهِ الَّذي ضَمِنَهُ، </a:t>
            </a:r>
          </a:p>
        </p:txBody>
      </p:sp>
      <p:sp>
        <p:nvSpPr>
          <p:cNvPr id="15363" name="NotDefined 3">
            <a:extLst>
              <a:ext uri="{FF2B5EF4-FFF2-40B4-BE49-F238E27FC236}">
                <a16:creationId xmlns:a16="http://schemas.microsoft.com/office/drawing/2014/main" id="{57712C96-0349-278B-6277-7A5EC634605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promise of Allah which He guaranteed it.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734"/>
    </mc:Choice>
    <mc:Fallback xmlns="">
      <p:transition advTm="9734"/>
    </mc:Fallback>
  </mc:AlternateContent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NotDefined 2">
            <a:extLst>
              <a:ext uri="{FF2B5EF4-FFF2-40B4-BE49-F238E27FC236}">
                <a16:creationId xmlns:a16="http://schemas.microsoft.com/office/drawing/2014/main" id="{0581026A-C0C9-EBDA-235F-DC9ADBF757A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أَيُّهَا الْعَلَمُ الْمَنْصُوبُ وَالْعِلْمُ الْمَصْبُوبُ </a:t>
            </a:r>
          </a:p>
        </p:txBody>
      </p:sp>
      <p:sp>
        <p:nvSpPr>
          <p:cNvPr id="16387" name="NotDefined 3">
            <a:extLst>
              <a:ext uri="{FF2B5EF4-FFF2-40B4-BE49-F238E27FC236}">
                <a16:creationId xmlns:a16="http://schemas.microsoft.com/office/drawing/2014/main" id="{29059288-6DF6-EE7A-706A-AA83B351686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by upon you, O the manifested flag and the one who is filled with knowledge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422"/>
    </mc:Choice>
    <mc:Fallback xmlns="">
      <p:transition advTm="11422"/>
    </mc:Fallback>
  </mc:AlternateContent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NotDefined 2">
            <a:extLst>
              <a:ext uri="{FF2B5EF4-FFF2-40B4-BE49-F238E27FC236}">
                <a16:creationId xmlns:a16="http://schemas.microsoft.com/office/drawing/2014/main" id="{C8A5D62A-6AE3-DBA2-0748-49DEFD41B2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وَالْغَوْثُ وَالرَّحْمَةُ الْواسِعَةُ، وَعْداً غَيْرَ مَكْذوُب، </a:t>
            </a:r>
          </a:p>
        </p:txBody>
      </p:sp>
      <p:sp>
        <p:nvSpPr>
          <p:cNvPr id="17411" name="NotDefined 3">
            <a:extLst>
              <a:ext uri="{FF2B5EF4-FFF2-40B4-BE49-F238E27FC236}">
                <a16:creationId xmlns:a16="http://schemas.microsoft.com/office/drawing/2014/main" id="{95F9064C-29CC-8D46-2C8F-D235F4DD054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help, and the far-reaching mercy, a promise which is not a lie.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812"/>
    </mc:Choice>
    <mc:Fallback xmlns="">
      <p:transition advTm="8812"/>
    </mc:Fallback>
  </mc:AlternateContent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NotDefined 2">
            <a:extLst>
              <a:ext uri="{FF2B5EF4-FFF2-40B4-BE49-F238E27FC236}">
                <a16:creationId xmlns:a16="http://schemas.microsoft.com/office/drawing/2014/main" id="{449A2698-D619-C708-CD27-1678578C94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تَقوُمُ، </a:t>
            </a:r>
          </a:p>
        </p:txBody>
      </p:sp>
      <p:sp>
        <p:nvSpPr>
          <p:cNvPr id="18435" name="NotDefined 3">
            <a:extLst>
              <a:ext uri="{FF2B5EF4-FFF2-40B4-BE49-F238E27FC236}">
                <a16:creationId xmlns:a16="http://schemas.microsoft.com/office/drawing/2014/main" id="{BC18FB23-872D-634C-1CAE-6D63F9545A3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while you are standing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828"/>
    </mc:Choice>
    <mc:Fallback xmlns="">
      <p:transition advTm="5828"/>
    </mc:Fallback>
  </mc:AlternateContent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NotDefined 2">
            <a:extLst>
              <a:ext uri="{FF2B5EF4-FFF2-40B4-BE49-F238E27FC236}">
                <a16:creationId xmlns:a16="http://schemas.microsoft.com/office/drawing/2014/main" id="{745875F9-0D0C-438A-976D-082CDBB32A4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تَقْعُدُ، </a:t>
            </a:r>
          </a:p>
        </p:txBody>
      </p:sp>
      <p:sp>
        <p:nvSpPr>
          <p:cNvPr id="19459" name="NotDefined 3">
            <a:extLst>
              <a:ext uri="{FF2B5EF4-FFF2-40B4-BE49-F238E27FC236}">
                <a16:creationId xmlns:a16="http://schemas.microsoft.com/office/drawing/2014/main" id="{C9CD9A27-21A8-B31C-3D57-6A35AC81375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while you are sitting.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28"/>
    </mc:Choice>
    <mc:Fallback xmlns="">
      <p:transition advTm="4828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29CA020-CE38-6AF7-EE58-D194F4140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السَّلامُ عَلَيْكَ يَا وَارِثَ التَّوْرَاةِ وَالإِنْجِيلِ وَالزَّبُورِ، 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54D61FF4-C5E0-68BB-3897-C4D3C83A2B3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Peace be upon you; O the inheritor of the Tawrayt, Injeel, and Zuboor.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NotDefined 2">
            <a:extLst>
              <a:ext uri="{FF2B5EF4-FFF2-40B4-BE49-F238E27FC236}">
                <a16:creationId xmlns:a16="http://schemas.microsoft.com/office/drawing/2014/main" id="{821B98F0-648C-4F3C-E6AF-0990A04668D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تَقْرَأُ وَتُبَيِّنُ، </a:t>
            </a:r>
          </a:p>
        </p:txBody>
      </p:sp>
      <p:sp>
        <p:nvSpPr>
          <p:cNvPr id="20483" name="NotDefined 3">
            <a:extLst>
              <a:ext uri="{FF2B5EF4-FFF2-40B4-BE49-F238E27FC236}">
                <a16:creationId xmlns:a16="http://schemas.microsoft.com/office/drawing/2014/main" id="{E55C1C4C-FF43-2100-5EB8-8A82E28DD5D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when you are reading and explaining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391"/>
    </mc:Choice>
    <mc:Fallback xmlns="">
      <p:transition advTm="6391"/>
    </mc:Fallback>
  </mc:AlternateContent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NotDefined 2">
            <a:extLst>
              <a:ext uri="{FF2B5EF4-FFF2-40B4-BE49-F238E27FC236}">
                <a16:creationId xmlns:a16="http://schemas.microsoft.com/office/drawing/2014/main" id="{EF01F13D-97E0-4BE0-EC2A-8769D61DD5D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تُصَلّي وَتَقْنُتُ، </a:t>
            </a:r>
          </a:p>
        </p:txBody>
      </p:sp>
      <p:sp>
        <p:nvSpPr>
          <p:cNvPr id="21507" name="NotDefined 3">
            <a:extLst>
              <a:ext uri="{FF2B5EF4-FFF2-40B4-BE49-F238E27FC236}">
                <a16:creationId xmlns:a16="http://schemas.microsoft.com/office/drawing/2014/main" id="{E7E4D9CE-BA08-9F8E-6A7B-5568D2C07D4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GB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when you are praying and supplicating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85"/>
    </mc:Choice>
    <mc:Fallback xmlns="">
      <p:transition advTm="5985"/>
    </mc:Fallback>
  </mc:AlternateContent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114" name="NotDefined 2">
            <a:extLst>
              <a:ext uri="{FF2B5EF4-FFF2-40B4-BE49-F238E27FC236}">
                <a16:creationId xmlns:a16="http://schemas.microsoft.com/office/drawing/2014/main" id="{6CD28392-EC79-C082-E45F-0DA72E08F60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تَرْكَعُ وَتَسْجُدُ، </a:t>
            </a:r>
          </a:p>
        </p:txBody>
      </p:sp>
      <p:sp>
        <p:nvSpPr>
          <p:cNvPr id="22531" name="NotDefined 3">
            <a:extLst>
              <a:ext uri="{FF2B5EF4-FFF2-40B4-BE49-F238E27FC236}">
                <a16:creationId xmlns:a16="http://schemas.microsoft.com/office/drawing/2014/main" id="{91CF819D-E949-FE4A-CBE4-A6C2B63C9AB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when you are bowing and prostrating.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469"/>
    </mc:Choice>
    <mc:Fallback xmlns="">
      <p:transition advTm="6469"/>
    </mc:Fallback>
  </mc:AlternateContent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38" name="NotDefined 2">
            <a:extLst>
              <a:ext uri="{FF2B5EF4-FFF2-40B4-BE49-F238E27FC236}">
                <a16:creationId xmlns:a16="http://schemas.microsoft.com/office/drawing/2014/main" id="{12929F52-2227-1289-7F2A-F8CA1C50FAA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تُهَلِّلُ وَتُكَبِّرُ، </a:t>
            </a:r>
          </a:p>
        </p:txBody>
      </p:sp>
      <p:sp>
        <p:nvSpPr>
          <p:cNvPr id="23555" name="NotDefined 3">
            <a:extLst>
              <a:ext uri="{FF2B5EF4-FFF2-40B4-BE49-F238E27FC236}">
                <a16:creationId xmlns:a16="http://schemas.microsoft.com/office/drawing/2014/main" id="{A22F1711-4BEA-6365-EF1E-1B4D9B7CE70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when you are saying "There is no God except Allah' and (when) you are saying 'Allah is greater (than what He is described).'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594"/>
    </mc:Choice>
    <mc:Fallback xmlns="">
      <p:transition advTm="8594"/>
    </mc:Fallback>
  </mc:AlternateContent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NotDefined 2">
            <a:extLst>
              <a:ext uri="{FF2B5EF4-FFF2-40B4-BE49-F238E27FC236}">
                <a16:creationId xmlns:a16="http://schemas.microsoft.com/office/drawing/2014/main" id="{BB180A76-E4CA-377A-86C1-ED335B7AACC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تَحْمَدُ وَتَسْتَغْفِرُ، </a:t>
            </a:r>
          </a:p>
        </p:txBody>
      </p:sp>
      <p:sp>
        <p:nvSpPr>
          <p:cNvPr id="24579" name="NotDefined 3">
            <a:extLst>
              <a:ext uri="{FF2B5EF4-FFF2-40B4-BE49-F238E27FC236}">
                <a16:creationId xmlns:a16="http://schemas.microsoft.com/office/drawing/2014/main" id="{DDF5D1BB-F446-5317-ABF0-5EFC6B8C918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when you are praising (Allah) and seeking forgiveness.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94"/>
    </mc:Choice>
    <mc:Fallback xmlns="">
      <p:transition advTm="6594"/>
    </mc:Fallback>
  </mc:AlternateContent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86" name="NotDefined 2">
            <a:extLst>
              <a:ext uri="{FF2B5EF4-FFF2-40B4-BE49-F238E27FC236}">
                <a16:creationId xmlns:a16="http://schemas.microsoft.com/office/drawing/2014/main" id="{44D30949-4086-3CE1-664E-0673B361227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تُصْبِحُ وَتُمْسي، </a:t>
            </a:r>
          </a:p>
        </p:txBody>
      </p:sp>
      <p:sp>
        <p:nvSpPr>
          <p:cNvPr id="25603" name="NotDefined 3">
            <a:extLst>
              <a:ext uri="{FF2B5EF4-FFF2-40B4-BE49-F238E27FC236}">
                <a16:creationId xmlns:a16="http://schemas.microsoft.com/office/drawing/2014/main" id="{EC3FFCF7-CA3B-3875-9BDF-5EF37ECB47A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when you enter the morning and the evening.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03"/>
    </mc:Choice>
    <mc:Fallback xmlns="">
      <p:transition advTm="6703"/>
    </mc:Fallback>
  </mc:AlternateContent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NotDefined 2">
            <a:extLst>
              <a:ext uri="{FF2B5EF4-FFF2-40B4-BE49-F238E27FC236}">
                <a16:creationId xmlns:a16="http://schemas.microsoft.com/office/drawing/2014/main" id="{7A1EC034-73DC-3B42-183E-5ED3F1EFE6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فِي اللَّيْلِ اِذا يَغْشى وَالنَّهارِ إِذا تَجَلّى، </a:t>
            </a:r>
          </a:p>
        </p:txBody>
      </p:sp>
      <p:sp>
        <p:nvSpPr>
          <p:cNvPr id="26627" name="NotDefined 3">
            <a:extLst>
              <a:ext uri="{FF2B5EF4-FFF2-40B4-BE49-F238E27FC236}">
                <a16:creationId xmlns:a16="http://schemas.microsoft.com/office/drawing/2014/main" id="{625C1FA3-E12F-477E-573D-12F4F822089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in the night when it envelops and the day when it becomes manifest.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985"/>
    </mc:Choice>
    <mc:Fallback xmlns="">
      <p:transition advTm="12985"/>
    </mc:Fallback>
  </mc:AlternateContent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NotDefined 2">
            <a:extLst>
              <a:ext uri="{FF2B5EF4-FFF2-40B4-BE49-F238E27FC236}">
                <a16:creationId xmlns:a16="http://schemas.microsoft.com/office/drawing/2014/main" id="{738D93EC-A45D-74AF-4158-0E3A99BEB57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أَيُّهَا الإِمامُ الْمَأمُونِ </a:t>
            </a:r>
          </a:p>
        </p:txBody>
      </p:sp>
      <p:sp>
        <p:nvSpPr>
          <p:cNvPr id="27651" name="NotDefined 3">
            <a:extLst>
              <a:ext uri="{FF2B5EF4-FFF2-40B4-BE49-F238E27FC236}">
                <a16:creationId xmlns:a16="http://schemas.microsoft.com/office/drawing/2014/main" id="{98FA574F-AC89-74A1-20B2-4A6EF6BD4CC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leader, the protected one.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375"/>
    </mc:Choice>
    <mc:Fallback xmlns="">
      <p:transition advTm="6375"/>
    </mc:Fallback>
  </mc:AlternateContent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NotDefined 2">
            <a:extLst>
              <a:ext uri="{FF2B5EF4-FFF2-40B4-BE49-F238E27FC236}">
                <a16:creationId xmlns:a16="http://schemas.microsoft.com/office/drawing/2014/main" id="{2809F039-F122-B402-019C-B60A2A8A8B7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>
              <a:buSzPct val="100000"/>
            </a:pPr>
            <a:r>
              <a:rPr lang="ar-SA" altLang="en-US" sz="8000" kern="12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أَيُّهَا الْمُقَدَّمُ الْمَأمُولُ، </a:t>
            </a:r>
          </a:p>
        </p:txBody>
      </p:sp>
      <p:sp>
        <p:nvSpPr>
          <p:cNvPr id="28675" name="NotDefined 3">
            <a:extLst>
              <a:ext uri="{FF2B5EF4-FFF2-40B4-BE49-F238E27FC236}">
                <a16:creationId xmlns:a16="http://schemas.microsoft.com/office/drawing/2014/main" id="{C27C9A25-E46A-9DAB-E2AF-86EFBCBAD2C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prior hoped one.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906"/>
    </mc:Choice>
    <mc:Fallback xmlns="">
      <p:transition advTm="6906"/>
    </mc:Fallback>
  </mc:AlternateContent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2" name="NotDefined 2">
            <a:extLst>
              <a:ext uri="{FF2B5EF4-FFF2-40B4-BE49-F238E27FC236}">
                <a16:creationId xmlns:a16="http://schemas.microsoft.com/office/drawing/2014/main" id="{DD45148B-72D0-2491-C088-5304ACA4BF6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بِجَوامِعِ السَّلام </a:t>
            </a:r>
          </a:p>
        </p:txBody>
      </p:sp>
      <p:sp>
        <p:nvSpPr>
          <p:cNvPr id="29699" name="NotDefined 3">
            <a:extLst>
              <a:ext uri="{FF2B5EF4-FFF2-40B4-BE49-F238E27FC236}">
                <a16:creationId xmlns:a16="http://schemas.microsoft.com/office/drawing/2014/main" id="{923A2DB0-2EEB-A086-FBC2-467CEFEDE37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by the collections of the salutations.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297"/>
    </mc:Choice>
    <mc:Fallback xmlns="">
      <p:transition advTm="8297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>
            <a:extLst>
              <a:ext uri="{FF2B5EF4-FFF2-40B4-BE49-F238E27FC236}">
                <a16:creationId xmlns:a16="http://schemas.microsoft.com/office/drawing/2014/main" id="{F8D11DF4-0945-A065-9A79-C8388217A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 أَمِينَ الرَّحْمٰنِ، 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9E4BC066-BBD6-5CEB-A74C-0D49103410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Peace be upon you; O the trustee of the All-beneficent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6" name="NotDefined 2">
            <a:extLst>
              <a:ext uri="{FF2B5EF4-FFF2-40B4-BE49-F238E27FC236}">
                <a16:creationId xmlns:a16="http://schemas.microsoft.com/office/drawing/2014/main" id="{F1C10C61-1B2A-AE35-F247-FBACCEE1B62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أُشْهِدُكَ يا مَوْلاىَ أَنّى أَشْهَدُ أَنْ لا إِلـهَ إِلا اللهُ وَحْدَهُ لا شَريكَ لَهُ، </a:t>
            </a:r>
          </a:p>
        </p:txBody>
      </p:sp>
      <p:sp>
        <p:nvSpPr>
          <p:cNvPr id="30723" name="NotDefined 3">
            <a:extLst>
              <a:ext uri="{FF2B5EF4-FFF2-40B4-BE49-F238E27FC236}">
                <a16:creationId xmlns:a16="http://schemas.microsoft.com/office/drawing/2014/main" id="{AB6BC2F9-52EF-A5DF-10F2-AB3EE25391B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I call you as a witness, O my Master, certainly I testify that there is no god except Allah, He is alone, there is no partner with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875"/>
    </mc:Choice>
    <mc:Fallback xmlns="">
      <p:transition advTm="18875"/>
    </mc:Fallback>
  </mc:AlternateContent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NotDefined 2">
            <a:extLst>
              <a:ext uri="{FF2B5EF4-FFF2-40B4-BE49-F238E27FC236}">
                <a16:creationId xmlns:a16="http://schemas.microsoft.com/office/drawing/2014/main" id="{E499D2CB-1287-AF38-F176-C92FB00A4A0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وَأَنَّ مُحَمَّداً عَبْدُهُ وَرَسوُلُهُ </a:t>
            </a:r>
          </a:p>
        </p:txBody>
      </p:sp>
      <p:sp>
        <p:nvSpPr>
          <p:cNvPr id="31747" name="NotDefined 3">
            <a:extLst>
              <a:ext uri="{FF2B5EF4-FFF2-40B4-BE49-F238E27FC236}">
                <a16:creationId xmlns:a16="http://schemas.microsoft.com/office/drawing/2014/main" id="{565A7CFC-5D45-D820-5D71-1EE2A8B33C1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indeed I testify that Mohammad is His servant and His Apostle;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78"/>
    </mc:Choice>
    <mc:Fallback xmlns="">
      <p:transition advTm="8078"/>
    </mc:Fallback>
  </mc:AlternateContent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NotDefined 2">
            <a:extLst>
              <a:ext uri="{FF2B5EF4-FFF2-40B4-BE49-F238E27FC236}">
                <a16:creationId xmlns:a16="http://schemas.microsoft.com/office/drawing/2014/main" id="{65A3F50F-CE71-8A57-4802-C45F69A6260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لا حَبيبَ إِلا هُوَ وَأَهْلُهُ، </a:t>
            </a:r>
          </a:p>
        </p:txBody>
      </p:sp>
      <p:sp>
        <p:nvSpPr>
          <p:cNvPr id="32771" name="NotDefined 3">
            <a:extLst>
              <a:ext uri="{FF2B5EF4-FFF2-40B4-BE49-F238E27FC236}">
                <a16:creationId xmlns:a16="http://schemas.microsoft.com/office/drawing/2014/main" id="{C334A15B-73BC-2FC5-91FD-3A930389A6B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There is no beloved except him and his progeny.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69"/>
    </mc:Choice>
    <mc:Fallback xmlns="">
      <p:transition advTm="5469"/>
    </mc:Fallback>
  </mc:AlternateContent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NotDefined 2">
            <a:extLst>
              <a:ext uri="{FF2B5EF4-FFF2-40B4-BE49-F238E27FC236}">
                <a16:creationId xmlns:a16="http://schemas.microsoft.com/office/drawing/2014/main" id="{B00A323A-18F5-768C-F639-A47E6D5A0F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وَأُشْهِدُكَ يا مَوْلايَ أَنَّ عَلِيّاً أَميرَ الْمُؤْمِنينَ حُجَّتُهُ </a:t>
            </a:r>
          </a:p>
        </p:txBody>
      </p:sp>
      <p:sp>
        <p:nvSpPr>
          <p:cNvPr id="33795" name="NotDefined 3">
            <a:extLst>
              <a:ext uri="{FF2B5EF4-FFF2-40B4-BE49-F238E27FC236}">
                <a16:creationId xmlns:a16="http://schemas.microsoft.com/office/drawing/2014/main" id="{1B00F258-370B-079F-AFD9-1C33245714C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 call you as a witness, O my Master certainly Ali, the commander of the believers,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578"/>
    </mc:Choice>
    <mc:Fallback xmlns="">
      <p:transition advTm="12578"/>
    </mc:Fallback>
  </mc:AlternateContent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NotDefined 2">
            <a:extLst>
              <a:ext uri="{FF2B5EF4-FFF2-40B4-BE49-F238E27FC236}">
                <a16:creationId xmlns:a16="http://schemas.microsoft.com/office/drawing/2014/main" id="{A2ADF139-57B4-031D-466E-FA00100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وَالْحَسَنَ حُجَّتُهُ </a:t>
            </a:r>
          </a:p>
        </p:txBody>
      </p:sp>
      <p:sp>
        <p:nvSpPr>
          <p:cNvPr id="34819" name="NotDefined 3">
            <a:extLst>
              <a:ext uri="{FF2B5EF4-FFF2-40B4-BE49-F238E27FC236}">
                <a16:creationId xmlns:a16="http://schemas.microsoft.com/office/drawing/2014/main" id="{4CE0471E-11FC-C57E-7186-516F5399514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Hasan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78"/>
    </mc:Choice>
    <mc:Fallback xmlns="">
      <p:transition advTm="4078"/>
    </mc:Fallback>
  </mc:AlternateContent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NotDefined 2">
            <a:extLst>
              <a:ext uri="{FF2B5EF4-FFF2-40B4-BE49-F238E27FC236}">
                <a16:creationId xmlns:a16="http://schemas.microsoft.com/office/drawing/2014/main" id="{B91FFAE7-792E-3CB4-2380-88D7F548C05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وَالْحُسَيْنَ حُجَّتُهُ </a:t>
            </a:r>
          </a:p>
        </p:txBody>
      </p:sp>
      <p:sp>
        <p:nvSpPr>
          <p:cNvPr id="35843" name="NotDefined 3">
            <a:extLst>
              <a:ext uri="{FF2B5EF4-FFF2-40B4-BE49-F238E27FC236}">
                <a16:creationId xmlns:a16="http://schemas.microsoft.com/office/drawing/2014/main" id="{7B9BEF93-A15C-9AC1-8D14-2B0B015CBDD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Husayn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78"/>
    </mc:Choice>
    <mc:Fallback xmlns="">
      <p:transition advTm="4578"/>
    </mc:Fallback>
  </mc:AlternateContent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NotDefined 2">
            <a:extLst>
              <a:ext uri="{FF2B5EF4-FFF2-40B4-BE49-F238E27FC236}">
                <a16:creationId xmlns:a16="http://schemas.microsoft.com/office/drawing/2014/main" id="{B3C2C921-4C1F-4584-3ABC-760E3B921F6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وَعَلِيَّ بْنَ الْحُسَيْنِ حُجَّتُهُ </a:t>
            </a:r>
          </a:p>
        </p:txBody>
      </p:sp>
      <p:sp>
        <p:nvSpPr>
          <p:cNvPr id="36867" name="NotDefined 3">
            <a:extLst>
              <a:ext uri="{FF2B5EF4-FFF2-40B4-BE49-F238E27FC236}">
                <a16:creationId xmlns:a16="http://schemas.microsoft.com/office/drawing/2014/main" id="{36305FC7-8046-529D-2486-BCAF6EE1C4D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Ali, son of Husayn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10"/>
    </mc:Choice>
    <mc:Fallback xmlns="">
      <p:transition advTm="6110"/>
    </mc:Fallback>
  </mc:AlternateContent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NotDefined 2">
            <a:extLst>
              <a:ext uri="{FF2B5EF4-FFF2-40B4-BE49-F238E27FC236}">
                <a16:creationId xmlns:a16="http://schemas.microsoft.com/office/drawing/2014/main" id="{091A7E67-7229-7746-8AAC-A1123B24AAC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وَمُحَمَّدَ بْنَ عَلِيٍّ حُجَّتُهُ، </a:t>
            </a:r>
          </a:p>
        </p:txBody>
      </p:sp>
      <p:sp>
        <p:nvSpPr>
          <p:cNvPr id="37891" name="NotDefined 3">
            <a:extLst>
              <a:ext uri="{FF2B5EF4-FFF2-40B4-BE49-F238E27FC236}">
                <a16:creationId xmlns:a16="http://schemas.microsoft.com/office/drawing/2014/main" id="{AC944B6F-C4C2-0D6F-018D-9C1E2AD3E1A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Muhammad, son of Ali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25"/>
    </mc:Choice>
    <mc:Fallback xmlns="">
      <p:transition advTm="4625"/>
    </mc:Fallback>
  </mc:AlternateContent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NotDefined 2">
            <a:extLst>
              <a:ext uri="{FF2B5EF4-FFF2-40B4-BE49-F238E27FC236}">
                <a16:creationId xmlns:a16="http://schemas.microsoft.com/office/drawing/2014/main" id="{1CBDACF0-B0C6-FDC2-17A9-7351348D28A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وَجَعْفَرَ بْنَ مُحَمَّدٍّ حُجَّتُهُ، </a:t>
            </a:r>
          </a:p>
        </p:txBody>
      </p:sp>
      <p:sp>
        <p:nvSpPr>
          <p:cNvPr id="38915" name="NotDefined 3">
            <a:extLst>
              <a:ext uri="{FF2B5EF4-FFF2-40B4-BE49-F238E27FC236}">
                <a16:creationId xmlns:a16="http://schemas.microsoft.com/office/drawing/2014/main" id="{32E686EC-73B2-00E0-828B-DFEF8BD0C4B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Ja'far, son of Mohammad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84"/>
    </mc:Choice>
    <mc:Fallback xmlns="">
      <p:transition advTm="4484"/>
    </mc:Fallback>
  </mc:AlternateContent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2" name="NotDefined 2">
            <a:extLst>
              <a:ext uri="{FF2B5EF4-FFF2-40B4-BE49-F238E27FC236}">
                <a16:creationId xmlns:a16="http://schemas.microsoft.com/office/drawing/2014/main" id="{37C3B085-AF49-4C0C-9E0C-17EDFDF480D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وَموُسَى بْنَ جَعْفَر حُجَّتُهُ، </a:t>
            </a:r>
          </a:p>
        </p:txBody>
      </p:sp>
      <p:sp>
        <p:nvSpPr>
          <p:cNvPr id="39939" name="NotDefined 3">
            <a:extLst>
              <a:ext uri="{FF2B5EF4-FFF2-40B4-BE49-F238E27FC236}">
                <a16:creationId xmlns:a16="http://schemas.microsoft.com/office/drawing/2014/main" id="{DD91D24D-09C4-1AAD-0489-7CCE10B419E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Moosa, son of Ja'far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53"/>
    </mc:Choice>
    <mc:Fallback xmlns="">
      <p:transition advTm="5453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04CA391A-771B-53A5-1F7B-E4996B79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 شَرِيكَ القُرْآنِ، 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CA14D57B-B798-55D3-C424-828CDD5980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Peace be upon you; O the part and parcel of the Holy </a:t>
            </a:r>
            <a:r>
              <a:rPr dirty="0" err="1">
                <a:latin typeface="Calibri Light" panose="020F0302020204030204" pitchFamily="34" charset="0"/>
              </a:rPr>
              <a:t>Qurán</a:t>
            </a:r>
            <a:r>
              <a:rPr dirty="0">
                <a:latin typeface="Calibri Light" panose="020F0302020204030204" pitchFamily="34" charset="0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NotDefined 2">
            <a:extLst>
              <a:ext uri="{FF2B5EF4-FFF2-40B4-BE49-F238E27FC236}">
                <a16:creationId xmlns:a16="http://schemas.microsoft.com/office/drawing/2014/main" id="{0ADEB3E7-ADDA-B951-A274-AF676062DDA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وَعَلِيَّ بْنَ موُسى حُجَّتُهُ، </a:t>
            </a:r>
          </a:p>
        </p:txBody>
      </p:sp>
      <p:sp>
        <p:nvSpPr>
          <p:cNvPr id="40963" name="NotDefined 3">
            <a:extLst>
              <a:ext uri="{FF2B5EF4-FFF2-40B4-BE49-F238E27FC236}">
                <a16:creationId xmlns:a16="http://schemas.microsoft.com/office/drawing/2014/main" id="{92256D59-6D1F-61C2-6FA1-FAB0038A0B0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Ali, son of Moosa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63"/>
    </mc:Choice>
    <mc:Fallback xmlns="">
      <p:transition advTm="5063"/>
    </mc:Fallback>
  </mc:AlternateContent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NotDefined 2">
            <a:extLst>
              <a:ext uri="{FF2B5EF4-FFF2-40B4-BE49-F238E27FC236}">
                <a16:creationId xmlns:a16="http://schemas.microsoft.com/office/drawing/2014/main" id="{79A45F05-3F54-AFCF-450B-142592EFC0A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وَمُحَمَّدَ بْنَ عَلِيٍّ حُجَّتُهُ، </a:t>
            </a:r>
          </a:p>
        </p:txBody>
      </p:sp>
      <p:sp>
        <p:nvSpPr>
          <p:cNvPr id="41987" name="NotDefined 3">
            <a:extLst>
              <a:ext uri="{FF2B5EF4-FFF2-40B4-BE49-F238E27FC236}">
                <a16:creationId xmlns:a16="http://schemas.microsoft.com/office/drawing/2014/main" id="{C8E617E6-0435-843A-5AE6-0C69A32B61C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Muhammad, son of Ali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750"/>
    </mc:Choice>
    <mc:Fallback xmlns="">
      <p:transition advTm="4750"/>
    </mc:Fallback>
  </mc:AlternateContent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594" name="NotDefined 2">
            <a:extLst>
              <a:ext uri="{FF2B5EF4-FFF2-40B4-BE49-F238E27FC236}">
                <a16:creationId xmlns:a16="http://schemas.microsoft.com/office/drawing/2014/main" id="{319C61B5-3D59-63D3-C0CB-7C82ACD9980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وَعَلِيَّ بْنَ مُحَمَّد حُجَّتُهُ، </a:t>
            </a:r>
          </a:p>
        </p:txBody>
      </p:sp>
      <p:sp>
        <p:nvSpPr>
          <p:cNvPr id="43011" name="NotDefined 3">
            <a:extLst>
              <a:ext uri="{FF2B5EF4-FFF2-40B4-BE49-F238E27FC236}">
                <a16:creationId xmlns:a16="http://schemas.microsoft.com/office/drawing/2014/main" id="{E6847164-5ED6-D7FB-82FF-4B0EE64481D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Ali, son of Mohammad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32"/>
    </mc:Choice>
    <mc:Fallback xmlns="">
      <p:transition advTm="5032"/>
    </mc:Fallback>
  </mc:AlternateContent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NotDefined 2">
            <a:extLst>
              <a:ext uri="{FF2B5EF4-FFF2-40B4-BE49-F238E27FC236}">
                <a16:creationId xmlns:a16="http://schemas.microsoft.com/office/drawing/2014/main" id="{13265209-9E91-B346-21E3-D229ACF1FF0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وَالْحَسَنَ بْنَ عَلِيٍّ حُجَّتُهُ، </a:t>
            </a:r>
          </a:p>
        </p:txBody>
      </p:sp>
      <p:sp>
        <p:nvSpPr>
          <p:cNvPr id="44035" name="NotDefined 3">
            <a:extLst>
              <a:ext uri="{FF2B5EF4-FFF2-40B4-BE49-F238E27FC236}">
                <a16:creationId xmlns:a16="http://schemas.microsoft.com/office/drawing/2014/main" id="{2440075F-E24B-652F-EC81-74060C82FD2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Hasan, son of Ali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1"/>
    </mc:Choice>
    <mc:Fallback xmlns="">
      <p:transition advTm="4391"/>
    </mc:Fallback>
  </mc:AlternateContent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42" name="NotDefined 2">
            <a:extLst>
              <a:ext uri="{FF2B5EF4-FFF2-40B4-BE49-F238E27FC236}">
                <a16:creationId xmlns:a16="http://schemas.microsoft.com/office/drawing/2014/main" id="{A03D2CF9-91BA-30E8-AB99-F5D057B228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وَأَشْهَدُ أَنَّكَ حُجَّةُ اللهِ، </a:t>
            </a:r>
          </a:p>
        </p:txBody>
      </p:sp>
      <p:sp>
        <p:nvSpPr>
          <p:cNvPr id="45059" name="NotDefined 3">
            <a:extLst>
              <a:ext uri="{FF2B5EF4-FFF2-40B4-BE49-F238E27FC236}">
                <a16:creationId xmlns:a16="http://schemas.microsoft.com/office/drawing/2014/main" id="{E61B6DCF-83F1-96DC-C6DC-DC5F92EC050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 testify that indeed you are the proof of Allah.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10"/>
    </mc:Choice>
    <mc:Fallback xmlns="">
      <p:transition advTm="4610"/>
    </mc:Fallback>
  </mc:AlternateContent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6" name="NotDefined 2">
            <a:extLst>
              <a:ext uri="{FF2B5EF4-FFF2-40B4-BE49-F238E27FC236}">
                <a16:creationId xmlns:a16="http://schemas.microsoft.com/office/drawing/2014/main" id="{F8965700-E804-2F25-A04B-E6A2928BBFF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أَنْتُمُ الاَوَّلُ وَالآْخِرُ </a:t>
            </a:r>
          </a:p>
        </p:txBody>
      </p:sp>
      <p:sp>
        <p:nvSpPr>
          <p:cNvPr id="46083" name="NotDefined 3">
            <a:extLst>
              <a:ext uri="{FF2B5EF4-FFF2-40B4-BE49-F238E27FC236}">
                <a16:creationId xmlns:a16="http://schemas.microsoft.com/office/drawing/2014/main" id="{D6C37763-A385-1330-2D59-A4FD138CB0C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All of you, the first and the last.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109"/>
    </mc:Choice>
    <mc:Fallback xmlns="">
      <p:transition advTm="4109"/>
    </mc:Fallback>
  </mc:AlternateContent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690" name="NotDefined 2">
            <a:extLst>
              <a:ext uri="{FF2B5EF4-FFF2-40B4-BE49-F238E27FC236}">
                <a16:creationId xmlns:a16="http://schemas.microsoft.com/office/drawing/2014/main" id="{9D7705FF-A6A3-EFC7-9898-0F86271622F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وَأَنَّ رَجْعَتَكُمْ حَقٌّ لا رَيْبَ فيها </a:t>
            </a:r>
          </a:p>
        </p:txBody>
      </p:sp>
      <p:sp>
        <p:nvSpPr>
          <p:cNvPr id="47107" name="NotDefined 3">
            <a:extLst>
              <a:ext uri="{FF2B5EF4-FFF2-40B4-BE49-F238E27FC236}">
                <a16:creationId xmlns:a16="http://schemas.microsoft.com/office/drawing/2014/main" id="{E1F9FB45-948A-5751-5073-877EBE0F497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surely your return is a truth, there is no doubt in it.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282"/>
    </mc:Choice>
    <mc:Fallback xmlns="">
      <p:transition advTm="6282"/>
    </mc:Fallback>
  </mc:AlternateContent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714" name="NotDefined 2">
            <a:extLst>
              <a:ext uri="{FF2B5EF4-FFF2-40B4-BE49-F238E27FC236}">
                <a16:creationId xmlns:a16="http://schemas.microsoft.com/office/drawing/2014/main" id="{2AD72A9B-095C-7A00-2BF4-B329566776B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يَوْمَ لا يَنْفَعُ نَفْساً إيمانُها لَمْ تَكُنْ آمَنَتْ مِنْ قَبْلُ أَوْ كَسَبَتْ في إيمانِها خَيْراً، </a:t>
            </a:r>
          </a:p>
        </p:txBody>
      </p:sp>
      <p:sp>
        <p:nvSpPr>
          <p:cNvPr id="48131" name="NotDefined 3">
            <a:extLst>
              <a:ext uri="{FF2B5EF4-FFF2-40B4-BE49-F238E27FC236}">
                <a16:creationId xmlns:a16="http://schemas.microsoft.com/office/drawing/2014/main" id="{71CED186-AF73-A89A-B467-7F6EE25BDB9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The day when</a:t>
            </a:r>
            <a:r>
              <a:rPr lang="en-GB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 no good will it do to a soul to believe then if it believed not before nor earned righteousness through its faith.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062"/>
    </mc:Choice>
    <mc:Fallback xmlns="">
      <p:transition advTm="15062"/>
    </mc:Fallback>
  </mc:AlternateContent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738" name="NotDefined 2">
            <a:extLst>
              <a:ext uri="{FF2B5EF4-FFF2-40B4-BE49-F238E27FC236}">
                <a16:creationId xmlns:a16="http://schemas.microsoft.com/office/drawing/2014/main" id="{2890D5C7-05DE-48D0-F80D-5D1D67ACD1C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وَأَنَّ الْمَوْتَ حَقٌّ، </a:t>
            </a:r>
          </a:p>
        </p:txBody>
      </p:sp>
      <p:sp>
        <p:nvSpPr>
          <p:cNvPr id="49155" name="NotDefined 3">
            <a:extLst>
              <a:ext uri="{FF2B5EF4-FFF2-40B4-BE49-F238E27FC236}">
                <a16:creationId xmlns:a16="http://schemas.microsoft.com/office/drawing/2014/main" id="{F1390A42-91D4-C82F-3F37-17C9C51B08B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indeed death is a truth.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16"/>
    </mc:Choice>
    <mc:Fallback xmlns="">
      <p:transition advTm="4016"/>
    </mc:Fallback>
  </mc:AlternateContent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2" name="NotDefined 2">
            <a:extLst>
              <a:ext uri="{FF2B5EF4-FFF2-40B4-BE49-F238E27FC236}">
                <a16:creationId xmlns:a16="http://schemas.microsoft.com/office/drawing/2014/main" id="{54748FFB-076F-B813-ABA3-805C467FF69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وَأَنَّ ناكِراً وَنَكيراً حَقٌّ، </a:t>
            </a:r>
          </a:p>
        </p:txBody>
      </p:sp>
      <p:sp>
        <p:nvSpPr>
          <p:cNvPr id="50179" name="NotDefined 3">
            <a:extLst>
              <a:ext uri="{FF2B5EF4-FFF2-40B4-BE49-F238E27FC236}">
                <a16:creationId xmlns:a16="http://schemas.microsoft.com/office/drawing/2014/main" id="{169BA798-E2A9-4573-5466-9AC462E2E22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indeed Naakir and Nakeer is a truth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32"/>
    </mc:Choice>
    <mc:Fallback xmlns="">
      <p:transition advTm="5032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id="{AFF5A80A-0295-96A8-772C-A7EBDB3E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 عَمُودَ الدِّينِ، 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1BB7A1E3-90F7-C33D-F9B8-529D00A013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Peace be upon you; O the pivot of the religion of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NotDefined 2">
            <a:extLst>
              <a:ext uri="{FF2B5EF4-FFF2-40B4-BE49-F238E27FC236}">
                <a16:creationId xmlns:a16="http://schemas.microsoft.com/office/drawing/2014/main" id="{D576123B-AB68-C4F4-B803-A18D3CE2EE0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وَأَشْهَدُ أَنَّ النَّشْرَ حَقٌّ، </a:t>
            </a:r>
          </a:p>
        </p:txBody>
      </p:sp>
      <p:sp>
        <p:nvSpPr>
          <p:cNvPr id="51203" name="NotDefined 3">
            <a:extLst>
              <a:ext uri="{FF2B5EF4-FFF2-40B4-BE49-F238E27FC236}">
                <a16:creationId xmlns:a16="http://schemas.microsoft.com/office/drawing/2014/main" id="{F452104D-EB0A-513D-7A2F-2EE0CEF02B3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 testify that indeed the scattering (stage of Qiyamat) is a truth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13"/>
    </mc:Choice>
    <mc:Fallback xmlns="">
      <p:transition advTm="4313"/>
    </mc:Fallback>
  </mc:AlternateContent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0" name="NotDefined 2">
            <a:extLst>
              <a:ext uri="{FF2B5EF4-FFF2-40B4-BE49-F238E27FC236}">
                <a16:creationId xmlns:a16="http://schemas.microsoft.com/office/drawing/2014/main" id="{CF04D1C7-8225-9E6E-4EBA-0E91194E77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وَالْبَعَثَ حَقٌّ، </a:t>
            </a:r>
          </a:p>
        </p:txBody>
      </p:sp>
      <p:sp>
        <p:nvSpPr>
          <p:cNvPr id="52227" name="NotDefined 3">
            <a:extLst>
              <a:ext uri="{FF2B5EF4-FFF2-40B4-BE49-F238E27FC236}">
                <a16:creationId xmlns:a16="http://schemas.microsoft.com/office/drawing/2014/main" id="{2073D57E-4AA8-A9A8-ACF9-38862EB1852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raising is a truth.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797"/>
    </mc:Choice>
    <mc:Fallback xmlns="">
      <p:transition advTm="3797"/>
    </mc:Fallback>
  </mc:AlternateContent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NotDefined 2">
            <a:extLst>
              <a:ext uri="{FF2B5EF4-FFF2-40B4-BE49-F238E27FC236}">
                <a16:creationId xmlns:a16="http://schemas.microsoft.com/office/drawing/2014/main" id="{994AD018-6B8E-31F0-CD16-8FF1621ECD7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وَأَنَّ الصِّراطَ حَقٌّ، </a:t>
            </a:r>
          </a:p>
        </p:txBody>
      </p:sp>
      <p:sp>
        <p:nvSpPr>
          <p:cNvPr id="53251" name="NotDefined 3">
            <a:extLst>
              <a:ext uri="{FF2B5EF4-FFF2-40B4-BE49-F238E27FC236}">
                <a16:creationId xmlns:a16="http://schemas.microsoft.com/office/drawing/2014/main" id="{E9AA4259-8059-85CF-6343-0437E939FEA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indeed the bridge (over hell) is a truth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72"/>
    </mc:Choice>
    <mc:Fallback xmlns="">
      <p:transition advTm="3672"/>
    </mc:Fallback>
  </mc:AlternateContent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858" name="NotDefined 2">
            <a:extLst>
              <a:ext uri="{FF2B5EF4-FFF2-40B4-BE49-F238E27FC236}">
                <a16:creationId xmlns:a16="http://schemas.microsoft.com/office/drawing/2014/main" id="{50832CD6-6F01-B2E4-28CD-02E788B5CB1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وَالْمِرْصادَ حَقٌّ، </a:t>
            </a:r>
          </a:p>
        </p:txBody>
      </p:sp>
      <p:sp>
        <p:nvSpPr>
          <p:cNvPr id="54275" name="NotDefined 3">
            <a:extLst>
              <a:ext uri="{FF2B5EF4-FFF2-40B4-BE49-F238E27FC236}">
                <a16:creationId xmlns:a16="http://schemas.microsoft.com/office/drawing/2014/main" id="{7D641CAD-D3C0-83A2-7024-F8C9D6FD472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watching place is a truth.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13"/>
    </mc:Choice>
    <mc:Fallback xmlns="">
      <p:transition advTm="4313"/>
    </mc:Fallback>
  </mc:AlternateContent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82" name="NotDefined 2">
            <a:extLst>
              <a:ext uri="{FF2B5EF4-FFF2-40B4-BE49-F238E27FC236}">
                <a16:creationId xmlns:a16="http://schemas.microsoft.com/office/drawing/2014/main" id="{AC1153F1-47D4-4E16-794E-6F1796CBF61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وَالْميزانَ حَقٌّ، </a:t>
            </a:r>
          </a:p>
        </p:txBody>
      </p:sp>
      <p:sp>
        <p:nvSpPr>
          <p:cNvPr id="55299" name="NotDefined 3">
            <a:extLst>
              <a:ext uri="{FF2B5EF4-FFF2-40B4-BE49-F238E27FC236}">
                <a16:creationId xmlns:a16="http://schemas.microsoft.com/office/drawing/2014/main" id="{7AB31FAD-8624-AF5C-FB37-865FAD14A79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balance is a truth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/>
    </mc:Choice>
    <mc:Fallback xmlns="">
      <p:transition advTm="4390"/>
    </mc:Fallback>
  </mc:AlternateContent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NotDefined 2">
            <a:extLst>
              <a:ext uri="{FF2B5EF4-FFF2-40B4-BE49-F238E27FC236}">
                <a16:creationId xmlns:a16="http://schemas.microsoft.com/office/drawing/2014/main" id="{7538260B-82F7-4A8A-5F8A-21BB7576A3D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وَالْحَشْرَ حَقٌّ، </a:t>
            </a:r>
          </a:p>
        </p:txBody>
      </p:sp>
      <p:sp>
        <p:nvSpPr>
          <p:cNvPr id="56323" name="NotDefined 3">
            <a:extLst>
              <a:ext uri="{FF2B5EF4-FFF2-40B4-BE49-F238E27FC236}">
                <a16:creationId xmlns:a16="http://schemas.microsoft.com/office/drawing/2014/main" id="{747CAF7D-3B6C-4426-365B-89EAA53B7F8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gathering is a truth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60"/>
    </mc:Choice>
    <mc:Fallback xmlns="">
      <p:transition advTm="2360"/>
    </mc:Fallback>
  </mc:AlternateContent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930" name="NotDefined 2">
            <a:extLst>
              <a:ext uri="{FF2B5EF4-FFF2-40B4-BE49-F238E27FC236}">
                <a16:creationId xmlns:a16="http://schemas.microsoft.com/office/drawing/2014/main" id="{085FFC23-4AF1-7686-AEAD-846F292FD07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وَالْحِسابَ حَقٌّ، </a:t>
            </a:r>
          </a:p>
        </p:txBody>
      </p:sp>
      <p:sp>
        <p:nvSpPr>
          <p:cNvPr id="57347" name="NotDefined 3">
            <a:extLst>
              <a:ext uri="{FF2B5EF4-FFF2-40B4-BE49-F238E27FC236}">
                <a16:creationId xmlns:a16="http://schemas.microsoft.com/office/drawing/2014/main" id="{919B72CC-8EDF-FDA1-5E60-132C37EC314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accounting (of deeds) is a truth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12"/>
    </mc:Choice>
    <mc:Fallback xmlns="">
      <p:transition advTm="2312"/>
    </mc:Fallback>
  </mc:AlternateContent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954" name="NotDefined 2">
            <a:extLst>
              <a:ext uri="{FF2B5EF4-FFF2-40B4-BE49-F238E27FC236}">
                <a16:creationId xmlns:a16="http://schemas.microsoft.com/office/drawing/2014/main" id="{A0B01D56-E00C-3136-602E-F7C5E940496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وَالْجَنَّةَ وَالنّارَ حَقٌّ، </a:t>
            </a:r>
          </a:p>
        </p:txBody>
      </p:sp>
      <p:sp>
        <p:nvSpPr>
          <p:cNvPr id="58371" name="NotDefined 3">
            <a:extLst>
              <a:ext uri="{FF2B5EF4-FFF2-40B4-BE49-F238E27FC236}">
                <a16:creationId xmlns:a16="http://schemas.microsoft.com/office/drawing/2014/main" id="{B8D7D33F-EAAC-8767-C4BD-936B2C32B2C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Paradise and the hell is a truth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93"/>
    </mc:Choice>
    <mc:Fallback xmlns="">
      <p:transition advTm="4593"/>
    </mc:Fallback>
  </mc:AlternateContent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978" name="NotDefined 2">
            <a:extLst>
              <a:ext uri="{FF2B5EF4-FFF2-40B4-BE49-F238E27FC236}">
                <a16:creationId xmlns:a16="http://schemas.microsoft.com/office/drawing/2014/main" id="{A8C93311-36D6-A298-5A3C-C103457583B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وَالْوَعْدَ وَالْوَعيدَ بِهِما حَّق، </a:t>
            </a:r>
          </a:p>
        </p:txBody>
      </p:sp>
      <p:sp>
        <p:nvSpPr>
          <p:cNvPr id="59395" name="NotDefined 3">
            <a:extLst>
              <a:ext uri="{FF2B5EF4-FFF2-40B4-BE49-F238E27FC236}">
                <a16:creationId xmlns:a16="http://schemas.microsoft.com/office/drawing/2014/main" id="{2641915B-3FCD-A588-21DB-47C031BA412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promise (of reward) and the threat (of the punishment) in them is a truth.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13"/>
    </mc:Choice>
    <mc:Fallback xmlns="">
      <p:transition advTm="4813"/>
    </mc:Fallback>
  </mc:AlternateContent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2" name="NotDefined 2">
            <a:extLst>
              <a:ext uri="{FF2B5EF4-FFF2-40B4-BE49-F238E27FC236}">
                <a16:creationId xmlns:a16="http://schemas.microsoft.com/office/drawing/2014/main" id="{0EC8BDC3-B6E5-FE6E-B86A-7C2FBA520FE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يا مَوْلايَ شَقِيَ مَنْ خالَفَكُمْ </a:t>
            </a:r>
          </a:p>
        </p:txBody>
      </p:sp>
      <p:sp>
        <p:nvSpPr>
          <p:cNvPr id="60419" name="NotDefined 3">
            <a:extLst>
              <a:ext uri="{FF2B5EF4-FFF2-40B4-BE49-F238E27FC236}">
                <a16:creationId xmlns:a16="http://schemas.microsoft.com/office/drawing/2014/main" id="{782ABA23-DD87-CF3E-222C-A4FE07AE830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my Master, one who opposes you is unlucky.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547"/>
    </mc:Choice>
    <mc:Fallback xmlns="">
      <p:transition advTm="9547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>
            <a:extLst>
              <a:ext uri="{FF2B5EF4-FFF2-40B4-BE49-F238E27FC236}">
                <a16:creationId xmlns:a16="http://schemas.microsoft.com/office/drawing/2014/main" id="{B970A915-865C-E61D-23B7-9CC9707F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السَّلامُ عَلَيْكَ يَا بَابَ حِكْمَةِ رَبِّ العَالَمِينَ، 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B3D53821-7FA1-EC05-C6C5-715A07F438D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Peace be upon you; O the door to the wisdom of the Lord of the worlds.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NotDefined 2">
            <a:extLst>
              <a:ext uri="{FF2B5EF4-FFF2-40B4-BE49-F238E27FC236}">
                <a16:creationId xmlns:a16="http://schemas.microsoft.com/office/drawing/2014/main" id="{0215B29D-0761-8C7F-A33E-7DCA7BFE5D2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وَسَعِدَ مَنْ أَطاعَكُمْ، </a:t>
            </a:r>
          </a:p>
        </p:txBody>
      </p:sp>
      <p:sp>
        <p:nvSpPr>
          <p:cNvPr id="61443" name="NotDefined 3">
            <a:extLst>
              <a:ext uri="{FF2B5EF4-FFF2-40B4-BE49-F238E27FC236}">
                <a16:creationId xmlns:a16="http://schemas.microsoft.com/office/drawing/2014/main" id="{FB04D61E-ABFF-9CBE-ABA8-64BAD5DD003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one who obeys you is lucky.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281"/>
    </mc:Choice>
    <mc:Fallback xmlns="">
      <p:transition advTm="5281"/>
    </mc:Fallback>
  </mc:AlternateContent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0" name="NotDefined 2">
            <a:extLst>
              <a:ext uri="{FF2B5EF4-FFF2-40B4-BE49-F238E27FC236}">
                <a16:creationId xmlns:a16="http://schemas.microsoft.com/office/drawing/2014/main" id="{7FC46452-4845-B077-F75E-18DDB7E7C2F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فَاَشْهَدْ عَلى ما أَشْهَدْتُكَ عَلَيْهِ، </a:t>
            </a:r>
          </a:p>
        </p:txBody>
      </p:sp>
      <p:sp>
        <p:nvSpPr>
          <p:cNvPr id="62467" name="NotDefined 3">
            <a:extLst>
              <a:ext uri="{FF2B5EF4-FFF2-40B4-BE49-F238E27FC236}">
                <a16:creationId xmlns:a16="http://schemas.microsoft.com/office/drawing/2014/main" id="{FD675404-F4E2-3311-BBA2-50D756EC1CB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Thus testify whatever I made you a witness upon it.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703"/>
    </mc:Choice>
    <mc:Fallback xmlns="">
      <p:transition advTm="5703"/>
    </mc:Fallback>
  </mc:AlternateContent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4" name="NotDefined 2">
            <a:extLst>
              <a:ext uri="{FF2B5EF4-FFF2-40B4-BE49-F238E27FC236}">
                <a16:creationId xmlns:a16="http://schemas.microsoft.com/office/drawing/2014/main" id="{CEF20085-9FCC-FAFD-BD24-21CE6485082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وَأَنَا وَلِيٌّ لَكَ بَريٌ مِنْ عَدُوِّكَ </a:t>
            </a:r>
          </a:p>
        </p:txBody>
      </p:sp>
      <p:sp>
        <p:nvSpPr>
          <p:cNvPr id="63491" name="NotDefined 3">
            <a:extLst>
              <a:ext uri="{FF2B5EF4-FFF2-40B4-BE49-F238E27FC236}">
                <a16:creationId xmlns:a16="http://schemas.microsoft.com/office/drawing/2014/main" id="{AE8F4B2F-E839-B67A-471F-BAE29415810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 am a friend for you, acquitted from your enemy.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672"/>
    </mc:Choice>
    <mc:Fallback xmlns="">
      <p:transition advTm="6672"/>
    </mc:Fallback>
  </mc:AlternateContent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NotDefined 2">
            <a:extLst>
              <a:ext uri="{FF2B5EF4-FFF2-40B4-BE49-F238E27FC236}">
                <a16:creationId xmlns:a16="http://schemas.microsoft.com/office/drawing/2014/main" id="{6EA11ECD-BD13-5CF1-8843-970C3400D6B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فَالْحَقُّ ما رَضيتُمُوهُ، </a:t>
            </a:r>
          </a:p>
        </p:txBody>
      </p:sp>
      <p:sp>
        <p:nvSpPr>
          <p:cNvPr id="64515" name="NotDefined 3">
            <a:extLst>
              <a:ext uri="{FF2B5EF4-FFF2-40B4-BE49-F238E27FC236}">
                <a16:creationId xmlns:a16="http://schemas.microsoft.com/office/drawing/2014/main" id="{3B9F0275-3663-CF33-25A5-C39505C68A8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So the truth is whatever you are satisfied with.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281"/>
    </mc:Choice>
    <mc:Fallback xmlns="">
      <p:transition advTm="2281"/>
    </mc:Fallback>
  </mc:AlternateContent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2" name="NotDefined 2">
            <a:extLst>
              <a:ext uri="{FF2B5EF4-FFF2-40B4-BE49-F238E27FC236}">
                <a16:creationId xmlns:a16="http://schemas.microsoft.com/office/drawing/2014/main" id="{78EAF07B-EE5D-18B8-CCE0-2C63B2AE0BA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وَالْباطِلُ م</a:t>
            </a:r>
            <a:r>
              <a:rPr lang="ar-EG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َ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 س</a:t>
            </a:r>
            <a:r>
              <a:rPr lang="ar-EG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َ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خ</a:t>
            </a:r>
            <a:r>
              <a:rPr lang="ar-EG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ِ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طْتُمُوهُ، </a:t>
            </a:r>
          </a:p>
        </p:txBody>
      </p:sp>
      <p:sp>
        <p:nvSpPr>
          <p:cNvPr id="65539" name="NotDefined 3">
            <a:extLst>
              <a:ext uri="{FF2B5EF4-FFF2-40B4-BE49-F238E27FC236}">
                <a16:creationId xmlns:a16="http://schemas.microsoft.com/office/drawing/2014/main" id="{6194A2A0-ED1B-B8E5-FA64-3DDA37B3AB9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untrue is whatever you are angry with.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09"/>
    </mc:Choice>
    <mc:Fallback xmlns="">
      <p:transition advTm="3609"/>
    </mc:Fallback>
  </mc:AlternateContent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NotDefined 2">
            <a:extLst>
              <a:ext uri="{FF2B5EF4-FFF2-40B4-BE49-F238E27FC236}">
                <a16:creationId xmlns:a16="http://schemas.microsoft.com/office/drawing/2014/main" id="{7BF0F0BA-449D-A079-C57C-1A63FA2756D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وَالْمَعْرُوفُ ما أَمَرْتُمْ بِهِ، </a:t>
            </a:r>
          </a:p>
        </p:txBody>
      </p:sp>
      <p:sp>
        <p:nvSpPr>
          <p:cNvPr id="66563" name="NotDefined 3">
            <a:extLst>
              <a:ext uri="{FF2B5EF4-FFF2-40B4-BE49-F238E27FC236}">
                <a16:creationId xmlns:a16="http://schemas.microsoft.com/office/drawing/2014/main" id="{17389E4F-75A5-7923-B348-E0837130677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good is whatever you ordered.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97"/>
    </mc:Choice>
    <mc:Fallback xmlns="">
      <p:transition advTm="3297"/>
    </mc:Fallback>
  </mc:AlternateContent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170" name="NotDefined 2">
            <a:extLst>
              <a:ext uri="{FF2B5EF4-FFF2-40B4-BE49-F238E27FC236}">
                <a16:creationId xmlns:a16="http://schemas.microsoft.com/office/drawing/2014/main" id="{20AC711F-D7E7-80B8-F2C0-3ED4D270FAC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وَالْمُنْكَرُ ما نَهَيْتُمْ عَنْهُ، </a:t>
            </a:r>
          </a:p>
        </p:txBody>
      </p:sp>
      <p:sp>
        <p:nvSpPr>
          <p:cNvPr id="67587" name="NotDefined 3">
            <a:extLst>
              <a:ext uri="{FF2B5EF4-FFF2-40B4-BE49-F238E27FC236}">
                <a16:creationId xmlns:a16="http://schemas.microsoft.com/office/drawing/2014/main" id="{BBFE39ED-9F47-3B5A-A498-11E25F62E37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evil is whatever you have forbidded.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44"/>
    </mc:Choice>
    <mc:Fallback xmlns="">
      <p:transition advTm="3344"/>
    </mc:Fallback>
  </mc:AlternateContent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194" name="NotDefined 2">
            <a:extLst>
              <a:ext uri="{FF2B5EF4-FFF2-40B4-BE49-F238E27FC236}">
                <a16:creationId xmlns:a16="http://schemas.microsoft.com/office/drawing/2014/main" id="{BDD998A7-F491-E68A-1A1E-4DFAF2A4D8C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فَنَفْسي مُؤْمِنَةٌ بِاللهِ وَحْدَهُ لا شَريكَ لَهُ </a:t>
            </a:r>
          </a:p>
        </p:txBody>
      </p:sp>
      <p:sp>
        <p:nvSpPr>
          <p:cNvPr id="68611" name="NotDefined 3">
            <a:extLst>
              <a:ext uri="{FF2B5EF4-FFF2-40B4-BE49-F238E27FC236}">
                <a16:creationId xmlns:a16="http://schemas.microsoft.com/office/drawing/2014/main" id="{1D4F464B-E2A2-71A1-DC74-FE9117CD711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So I am a believer in Allah, He alone, there is no partner with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406"/>
    </mc:Choice>
    <mc:Fallback xmlns="">
      <p:transition advTm="9406"/>
    </mc:Fallback>
  </mc:AlternateContent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218" name="NotDefined 2">
            <a:extLst>
              <a:ext uri="{FF2B5EF4-FFF2-40B4-BE49-F238E27FC236}">
                <a16:creationId xmlns:a16="http://schemas.microsoft.com/office/drawing/2014/main" id="{FB93816D-1B58-6447-3AC3-411B8DD33E8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وَبِرَسُولِهِ </a:t>
            </a:r>
          </a:p>
        </p:txBody>
      </p:sp>
      <p:sp>
        <p:nvSpPr>
          <p:cNvPr id="69635" name="NotDefined 3">
            <a:extLst>
              <a:ext uri="{FF2B5EF4-FFF2-40B4-BE49-F238E27FC236}">
                <a16:creationId xmlns:a16="http://schemas.microsoft.com/office/drawing/2014/main" id="{F9E00765-33AB-CE21-2B78-DFA302B980C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(I am a believer) in His Apostle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35"/>
    </mc:Choice>
    <mc:Fallback xmlns="">
      <p:transition advTm="1735"/>
    </mc:Fallback>
  </mc:AlternateContent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2" name="NotDefined 2">
            <a:extLst>
              <a:ext uri="{FF2B5EF4-FFF2-40B4-BE49-F238E27FC236}">
                <a16:creationId xmlns:a16="http://schemas.microsoft.com/office/drawing/2014/main" id="{2E9E8668-C4A6-F7D3-7406-88088ABEFB5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وَبِأَميرِ الْمُؤْمِنينَ </a:t>
            </a:r>
          </a:p>
        </p:txBody>
      </p:sp>
      <p:sp>
        <p:nvSpPr>
          <p:cNvPr id="70659" name="NotDefined 3">
            <a:extLst>
              <a:ext uri="{FF2B5EF4-FFF2-40B4-BE49-F238E27FC236}">
                <a16:creationId xmlns:a16="http://schemas.microsoft.com/office/drawing/2014/main" id="{49B18CEA-5D3B-FAF5-8782-3C95675DC4E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in the commander of the believers.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19"/>
    </mc:Choice>
    <mc:Fallback xmlns="">
      <p:transition advTm="3219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>
            <a:extLst>
              <a:ext uri="{FF2B5EF4-FFF2-40B4-BE49-F238E27FC236}">
                <a16:creationId xmlns:a16="http://schemas.microsoft.com/office/drawing/2014/main" id="{EAA096F5-C027-B840-A4C6-F9E3628EE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/>
              <a:t>السَّلامُ عَلَيْكَ يَا بَابَ حِطَّةٍ الَّذِي مَنْ دَخَلَهُ كَانَ مِنَ الآمِنِينَ، 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D2822653-800E-7FB6-05DA-D6E98AC1E04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Peace be upon you; O the door of Forgiveness; he who enters from this door will be of the secured ones.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266" name="NotDefined 2">
            <a:extLst>
              <a:ext uri="{FF2B5EF4-FFF2-40B4-BE49-F238E27FC236}">
                <a16:creationId xmlns:a16="http://schemas.microsoft.com/office/drawing/2014/main" id="{6471302C-7018-C849-AA79-F34E0DCBAEE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وَبِكُمْ يا مَوْلايَ </a:t>
            </a:r>
          </a:p>
        </p:txBody>
      </p:sp>
      <p:sp>
        <p:nvSpPr>
          <p:cNvPr id="71683" name="NotDefined 3">
            <a:extLst>
              <a:ext uri="{FF2B5EF4-FFF2-40B4-BE49-F238E27FC236}">
                <a16:creationId xmlns:a16="http://schemas.microsoft.com/office/drawing/2014/main" id="{8EF6DED3-D78B-F41A-7DA8-4F0CE9A3236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in you O my Master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531"/>
    </mc:Choice>
    <mc:Fallback xmlns="">
      <p:transition advTm="3531"/>
    </mc:Fallback>
  </mc:AlternateContent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0" name="NotDefined 2">
            <a:extLst>
              <a:ext uri="{FF2B5EF4-FFF2-40B4-BE49-F238E27FC236}">
                <a16:creationId xmlns:a16="http://schemas.microsoft.com/office/drawing/2014/main" id="{39F5473E-B0E1-56FC-02BE-854C276D8DD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أَوَّلِكُمْ وَآخِرِكُمْ، </a:t>
            </a:r>
          </a:p>
        </p:txBody>
      </p:sp>
      <p:sp>
        <p:nvSpPr>
          <p:cNvPr id="72707" name="NotDefined 3">
            <a:extLst>
              <a:ext uri="{FF2B5EF4-FFF2-40B4-BE49-F238E27FC236}">
                <a16:creationId xmlns:a16="http://schemas.microsoft.com/office/drawing/2014/main" id="{61B5407C-CDCB-9A59-CE39-3B84BC0DA08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The first among you and the last among you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406"/>
    </mc:Choice>
    <mc:Fallback xmlns="">
      <p:transition advTm="3406"/>
    </mc:Fallback>
  </mc:AlternateContent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NotDefined 2">
            <a:extLst>
              <a:ext uri="{FF2B5EF4-FFF2-40B4-BE49-F238E27FC236}">
                <a16:creationId xmlns:a16="http://schemas.microsoft.com/office/drawing/2014/main" id="{31543C26-208A-0910-AC6D-7EBEF764C07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وَنُصْرَتي مُعَدَّةٌ لَكُمْ </a:t>
            </a:r>
          </a:p>
        </p:txBody>
      </p:sp>
      <p:sp>
        <p:nvSpPr>
          <p:cNvPr id="73731" name="NotDefined 3">
            <a:extLst>
              <a:ext uri="{FF2B5EF4-FFF2-40B4-BE49-F238E27FC236}">
                <a16:creationId xmlns:a16="http://schemas.microsoft.com/office/drawing/2014/main" id="{0CE5DD1A-184E-38D1-C730-52E9CFF75F4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help is intended for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38"/>
    </mc:Choice>
    <mc:Fallback xmlns="">
      <p:transition advTm="2938"/>
    </mc:Fallback>
  </mc:AlternateContent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NotDefined 2">
            <a:extLst>
              <a:ext uri="{FF2B5EF4-FFF2-40B4-BE49-F238E27FC236}">
                <a16:creationId xmlns:a16="http://schemas.microsoft.com/office/drawing/2014/main" id="{5712264D-AD89-4689-C8C7-D65C43D269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وَمَوَدَّتى خالِصَةٌ لَكُمْ </a:t>
            </a:r>
          </a:p>
        </p:txBody>
      </p:sp>
      <p:sp>
        <p:nvSpPr>
          <p:cNvPr id="74755" name="NotDefined 3">
            <a:extLst>
              <a:ext uri="{FF2B5EF4-FFF2-40B4-BE49-F238E27FC236}">
                <a16:creationId xmlns:a16="http://schemas.microsoft.com/office/drawing/2014/main" id="{2A86A17B-93B1-6402-0497-3E3BBD9826B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love is purely for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41"/>
    </mc:Choice>
    <mc:Fallback xmlns="">
      <p:transition advTm="3641"/>
    </mc:Fallback>
  </mc:AlternateContent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NotDefined 2">
            <a:extLst>
              <a:ext uri="{FF2B5EF4-FFF2-40B4-BE49-F238E27FC236}">
                <a16:creationId xmlns:a16="http://schemas.microsoft.com/office/drawing/2014/main" id="{AC64AFC3-5246-F7B7-1527-1B39BF3CDF3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آمينَ آمينَ </a:t>
            </a:r>
          </a:p>
        </p:txBody>
      </p:sp>
      <p:sp>
        <p:nvSpPr>
          <p:cNvPr id="75779" name="NotDefined 3">
            <a:extLst>
              <a:ext uri="{FF2B5EF4-FFF2-40B4-BE49-F238E27FC236}">
                <a16:creationId xmlns:a16="http://schemas.microsoft.com/office/drawing/2014/main" id="{34396262-87A3-04D4-0457-435FF30DF72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 dirty="0">
                <a:solidFill>
                  <a:srgbClr val="000066"/>
                </a:solidFill>
                <a:ea typeface="MS Mincho" panose="02020609040205080304" pitchFamily="49" charset="-128"/>
              </a:rPr>
              <a:t>Amen! Amen! (Accept! Accept!)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625"/>
    </mc:Choice>
    <mc:Fallback xmlns="">
      <p:transition advTm="6625"/>
    </mc:Fallback>
  </mc:AlternateContent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NotDefined 2">
            <a:extLst>
              <a:ext uri="{FF2B5EF4-FFF2-40B4-BE49-F238E27FC236}">
                <a16:creationId xmlns:a16="http://schemas.microsoft.com/office/drawing/2014/main" id="{0CD542F5-4937-5ADA-5083-0962663A3B9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dirty="0"/>
              <a:t>اَللَّهُمَّ صَلِّ عَلٰى مُحَمَّدٍ وَآلِ مُحَمَّدٍ</a:t>
            </a:r>
          </a:p>
        </p:txBody>
      </p:sp>
      <p:sp>
        <p:nvSpPr>
          <p:cNvPr id="1184771" name="NotDefined 3">
            <a:extLst>
              <a:ext uri="{FF2B5EF4-FFF2-40B4-BE49-F238E27FC236}">
                <a16:creationId xmlns:a16="http://schemas.microsoft.com/office/drawing/2014/main" id="{5ADB305A-8500-672F-80D6-CA7F1A9DA2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 rot="0">
            <a:noAutofit/>
          </a:bodyPr>
          <a:lstStyle>
            <a:lvl1pPr marL="0" indent="0" algn="ctr" defTabSz="914400" rtl="0" eaLnBrk="1" fontAlgn="base" hangingPunct="1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1" i="0" u="none" baseline="0">
                <a:solidFill>
                  <a:srgbClr val="000066"/>
                </a:solidFill>
                <a:effectLst/>
                <a:latin typeface="Trebuchet MS" pitchFamily="34" charset="0"/>
                <a:ea typeface="Arial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MS Mincho" panose="02020609040205080304" pitchFamily="49" charset="-128"/>
                <a:cs typeface="Calibri Light" panose="020F0302020204030204" pitchFamily="34" charset="0"/>
              </a:rPr>
              <a:t>O' 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MS Mincho" panose="02020609040205080304" pitchFamily="49" charset="-128"/>
                <a:cs typeface="Calibri Light" panose="020F0302020204030204" pitchFamily="34" charset="0"/>
              </a:rPr>
              <a:t>Alláh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MS Mincho" panose="02020609040205080304" pitchFamily="49" charset="-128"/>
                <a:cs typeface="Calibri Light" panose="020F0302020204030204" pitchFamily="34" charset="0"/>
              </a:rPr>
              <a:t> send Your blessings on Muhammad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MS Mincho" panose="02020609040205080304" pitchFamily="49" charset="-128"/>
                <a:cs typeface="Calibri Light" panose="020F0302020204030204" pitchFamily="34" charset="0"/>
              </a:rPr>
              <a:t>and the family of Muhammad.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53"/>
    </mc:Choice>
    <mc:Fallback xmlns="">
      <p:transition advTm="2953"/>
    </mc:Fallback>
  </mc:AlternateContent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7">
            <a:extLst>
              <a:ext uri="{FF2B5EF4-FFF2-40B4-BE49-F238E27FC236}">
                <a16:creationId xmlns:a16="http://schemas.microsoft.com/office/drawing/2014/main" id="{B63BB4DB-1F8A-48A5-F16C-FB32D7AB29A0}"/>
              </a:ext>
            </a:extLst>
          </p:cNvPr>
          <p:cNvGrpSpPr>
            <a:grpSpLocks/>
          </p:cNvGrpSpPr>
          <p:nvPr/>
        </p:nvGrpSpPr>
        <p:grpSpPr bwMode="auto">
          <a:xfrm>
            <a:off x="1998663" y="908050"/>
            <a:ext cx="8054975" cy="3600450"/>
            <a:chOff x="299" y="572"/>
            <a:chExt cx="5074" cy="2268"/>
          </a:xfrm>
        </p:grpSpPr>
        <p:sp>
          <p:nvSpPr>
            <p:cNvPr id="1181699" name="Rectangle 3">
              <a:extLst>
                <a:ext uri="{FF2B5EF4-FFF2-40B4-BE49-F238E27FC236}">
                  <a16:creationId xmlns:a16="http://schemas.microsoft.com/office/drawing/2014/main" id="{FCDE7A3B-0B31-99C1-91F0-B0FAFA8C8B36}"/>
                </a:ext>
              </a:extLst>
            </p:cNvPr>
            <p:cNvSpPr/>
            <p:nvPr/>
          </p:nvSpPr>
          <p:spPr>
            <a:xfrm>
              <a:off x="299" y="572"/>
              <a:ext cx="5074" cy="1134"/>
            </a:xfrm>
            <a:prstGeom prst="rect">
              <a:avLst/>
            </a:prstGeom>
            <a:noFill/>
            <a:ln cap="flat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defRPr>
              </a:lvl5pPr>
            </a:lstStyle>
            <a:p>
              <a:pPr algn="ctr" rtl="1">
                <a:buSzPct val="100000"/>
              </a:pPr>
              <a:r>
                <a:rPr lang="en-GB" altLang="en-US" sz="8000" dirty="0" err="1">
                  <a:solidFill>
                    <a:srgbClr val="000066"/>
                  </a:solidFill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  <a:sym typeface="Wingdings"/>
                </a:rPr>
                <a:t>Duá</a:t>
              </a:r>
              <a:r>
                <a:rPr lang="en-GB" altLang="en-US" sz="8000" dirty="0">
                  <a:solidFill>
                    <a:srgbClr val="000066"/>
                  </a:solidFill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  <a:sym typeface="Wingdings"/>
                </a:rPr>
                <a:t> after </a:t>
              </a:r>
            </a:p>
            <a:p>
              <a:pPr algn="ctr" rtl="1">
                <a:buSzPct val="100000"/>
              </a:pPr>
              <a:r>
                <a:rPr lang="en-GB" altLang="en-US" sz="8000" dirty="0" err="1">
                  <a:solidFill>
                    <a:srgbClr val="000066"/>
                  </a:solidFill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  <a:sym typeface="Wingdings"/>
                </a:rPr>
                <a:t>Ziyárát</a:t>
              </a:r>
              <a:r>
                <a:rPr lang="en-GB" altLang="en-US" sz="8000" dirty="0">
                  <a:solidFill>
                    <a:srgbClr val="000066"/>
                  </a:solidFill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  <a:sym typeface="Wingdings"/>
                </a:rPr>
                <a:t> </a:t>
              </a:r>
              <a:r>
                <a:rPr lang="en-GB" altLang="en-US" sz="8000" dirty="0" err="1">
                  <a:solidFill>
                    <a:srgbClr val="000066"/>
                  </a:solidFill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  <a:sym typeface="Wingdings"/>
                </a:rPr>
                <a:t>Aále</a:t>
              </a:r>
              <a:r>
                <a:rPr lang="en-GB" altLang="en-US" sz="8000" dirty="0">
                  <a:solidFill>
                    <a:srgbClr val="000066"/>
                  </a:solidFill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  <a:sym typeface="Wingdings"/>
                </a:rPr>
                <a:t> </a:t>
              </a:r>
              <a:r>
                <a:rPr lang="en-GB" altLang="en-US" sz="8000" dirty="0" err="1">
                  <a:solidFill>
                    <a:srgbClr val="000066"/>
                  </a:solidFill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  <a:sym typeface="Wingdings"/>
                </a:rPr>
                <a:t>Yáseen</a:t>
              </a:r>
              <a:endParaRPr lang="en-GB" altLang="en-US" sz="8000" dirty="0">
                <a:solidFill>
                  <a:srgbClr val="000066"/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endParaRPr>
            </a:p>
          </p:txBody>
        </p:sp>
        <p:sp>
          <p:nvSpPr>
            <p:cNvPr id="1181702" name="Rectangle 6">
              <a:extLst>
                <a:ext uri="{FF2B5EF4-FFF2-40B4-BE49-F238E27FC236}">
                  <a16:creationId xmlns:a16="http://schemas.microsoft.com/office/drawing/2014/main" id="{7DE8009D-40F5-5786-79CB-54448D44C218}"/>
                </a:ext>
              </a:extLst>
            </p:cNvPr>
            <p:cNvSpPr/>
            <p:nvPr/>
          </p:nvSpPr>
          <p:spPr>
            <a:xfrm>
              <a:off x="657" y="2609"/>
              <a:ext cx="4310" cy="231"/>
            </a:xfrm>
            <a:prstGeom prst="rect">
              <a:avLst/>
            </a:prstGeom>
            <a:noFill/>
            <a:ln cap="flat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ar-BH" altLang="en-US" sz="8000">
                  <a:solidFill>
                    <a:srgbClr val="000066"/>
                  </a:solidFill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</a:rPr>
                <a:t>دعاء يُقرأ بعد </a:t>
              </a:r>
              <a:r>
                <a:rPr lang="ar-SA" altLang="en-US" sz="8000" dirty="0">
                  <a:solidFill>
                    <a:srgbClr val="000066"/>
                  </a:solidFill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</a:rPr>
                <a:t>زيارة آل يس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266"/>
    </mc:Choice>
    <mc:Fallback xmlns="">
      <p:transition advTm="62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otDefined 2">
            <a:extLst>
              <a:ext uri="{FF2B5EF4-FFF2-40B4-BE49-F238E27FC236}">
                <a16:creationId xmlns:a16="http://schemas.microsoft.com/office/drawing/2014/main" id="{007DC4CD-210C-43EE-EF0C-37CBA12DCA66}"/>
              </a:ext>
            </a:extLst>
          </p:cNvPr>
          <p:cNvSpPr>
            <a:spLocks noGrp="1"/>
          </p:cNvSpPr>
          <p:nvPr>
            <p:ph type="title"/>
          </p:nvPr>
        </p:nvSpPr>
        <p:spPr>
          <a:ln cap="flat">
            <a:miter lim="800000"/>
          </a:ln>
        </p:spPr>
        <p:txBody>
          <a:bodyPr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اَللَّهُمَّ صَلِّ عَلٰى مُحَمَّدٍ وَآلِ مُحَمَّدٍ</a:t>
            </a:r>
          </a:p>
        </p:txBody>
      </p:sp>
      <p:sp>
        <p:nvSpPr>
          <p:cNvPr id="2051" name="NotDefined 3">
            <a:extLst>
              <a:ext uri="{FF2B5EF4-FFF2-40B4-BE49-F238E27FC236}">
                <a16:creationId xmlns:a16="http://schemas.microsoft.com/office/drawing/2014/main" id="{B8BEA29A-D80F-C898-2C18-FADD092A0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 rot="0">
            <a:noAutofit/>
          </a:bodyPr>
          <a:lstStyle>
            <a:lvl1pPr marL="0" indent="0" algn="ctr" defTabSz="914400" rtl="0" eaLnBrk="1" fontAlgn="base" hangingPunct="1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1" i="0" u="none" baseline="0">
                <a:solidFill>
                  <a:srgbClr val="000066"/>
                </a:solidFill>
                <a:effectLst/>
                <a:latin typeface="Trebuchet MS" pitchFamily="34" charset="0"/>
                <a:ea typeface="Arial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O' </a:t>
            </a:r>
            <a:r>
              <a:rPr sz="3200" b="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Alláh</a:t>
            </a: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 send Your blessings on Muhammad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and the family of Muhammad.</a:t>
            </a:r>
            <a:endParaRPr sz="3200" b="0" dirty="0">
              <a:latin typeface="Calibri Light" panose="020F0302020204030204" pitchFamily="34" charset="0"/>
              <a:ea typeface="MS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741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07"/>
    </mc:Choice>
    <mc:Fallback xmlns="">
      <p:transition advTm="3907"/>
    </mc:Fallback>
  </mc:AlternateContent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otDefined 2">
            <a:extLst>
              <a:ext uri="{FF2B5EF4-FFF2-40B4-BE49-F238E27FC236}">
                <a16:creationId xmlns:a16="http://schemas.microsoft.com/office/drawing/2014/main" id="{7B5A1DAB-A7E8-1232-EE58-C385A270F8F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بِسْمِ اللهِ الرَّحْمنِ الرَّحِيمِ</a:t>
            </a:r>
          </a:p>
        </p:txBody>
      </p:sp>
      <p:sp>
        <p:nvSpPr>
          <p:cNvPr id="7171" name="NotDefined 3">
            <a:extLst>
              <a:ext uri="{FF2B5EF4-FFF2-40B4-BE49-F238E27FC236}">
                <a16:creationId xmlns:a16="http://schemas.microsoft.com/office/drawing/2014/main" id="{9DF4BA06-CE0F-B3C4-54BE-DC90AAD27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 rot="0">
            <a:noAutofit/>
          </a:bodyPr>
          <a:lstStyle>
            <a:lvl1pPr marL="0" indent="0" algn="ctr" defTabSz="914400" rtl="0" eaLnBrk="1" fontAlgn="base" hangingPunct="1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1" i="0" u="none" baseline="0">
                <a:solidFill>
                  <a:srgbClr val="000066"/>
                </a:solidFill>
                <a:effectLst/>
                <a:latin typeface="Trebuchet MS" pitchFamily="34" charset="0"/>
                <a:ea typeface="Arial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In the name of </a:t>
            </a:r>
            <a:r>
              <a:rPr sz="3200" b="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Alláh</a:t>
            </a: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 the Beneficent, the Merciful.</a:t>
            </a:r>
            <a:endParaRPr sz="3200" b="0" dirty="0">
              <a:latin typeface="Calibri Light" panose="020F0302020204030204" pitchFamily="34" charset="0"/>
              <a:ea typeface="MS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30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468"/>
    </mc:Choice>
    <mc:Fallback xmlns="">
      <p:transition advTm="8468"/>
    </mc:Fallback>
  </mc:AlternateContent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NotDefined 2">
            <a:extLst>
              <a:ext uri="{FF2B5EF4-FFF2-40B4-BE49-F238E27FC236}">
                <a16:creationId xmlns:a16="http://schemas.microsoft.com/office/drawing/2014/main" id="{6B6A3250-871B-A892-B8A9-78FD61DD972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dirty="0"/>
              <a:t>اَللّـهُمَّ إِنّي أَسْأَلُكَ أَنْ تُصَلِّيَ عَلى مُحَمَّد نَبِيِّ رَحْمَتِكَ وَكَلِمَةِ نُورِكَ، </a:t>
            </a:r>
          </a:p>
        </p:txBody>
      </p:sp>
      <p:sp>
        <p:nvSpPr>
          <p:cNvPr id="80899" name="NotDefined 3">
            <a:extLst>
              <a:ext uri="{FF2B5EF4-FFF2-40B4-BE49-F238E27FC236}">
                <a16:creationId xmlns:a16="http://schemas.microsoft.com/office/drawing/2014/main" id="{9CC0BAD6-2EBB-5D97-6E5A-44A8E9A85E4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dirty="0"/>
              <a:t>O Allah, surely I ask You that You send blessings upon Mohammad the prophet of Your mercy and the word of your light.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578"/>
    </mc:Choice>
    <mc:Fallback xmlns="">
      <p:transition advTm="20578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>
            <a:extLst>
              <a:ext uri="{FF2B5EF4-FFF2-40B4-BE49-F238E27FC236}">
                <a16:creationId xmlns:a16="http://schemas.microsoft.com/office/drawing/2014/main" id="{38F9F793-7202-6BA4-A762-F116E23F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/>
              <a:t>السَّلامُ عَلَيْكَ يَا عَيْبَةَ عِلْمِ اللّهِ، 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3EE92C1C-4EB4-2057-CD01-0063091EA13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Peace be upon you; O the treasure of the divine knowledge 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NotDefined 2">
            <a:extLst>
              <a:ext uri="{FF2B5EF4-FFF2-40B4-BE49-F238E27FC236}">
                <a16:creationId xmlns:a16="http://schemas.microsoft.com/office/drawing/2014/main" id="{84F17B56-16A0-A48F-1D57-4B9BE37887A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dirty="0"/>
              <a:t>وَأَنْ تَمْلأَ قَلْب</a:t>
            </a:r>
            <a:r>
              <a:rPr lang="ar-BH" altLang="en-US" dirty="0"/>
              <a:t>ي</a:t>
            </a:r>
            <a:r>
              <a:rPr lang="ar-SA" altLang="en-US" dirty="0"/>
              <a:t> نُورَ الْيَقينِ </a:t>
            </a:r>
          </a:p>
        </p:txBody>
      </p:sp>
      <p:sp>
        <p:nvSpPr>
          <p:cNvPr id="81923" name="NotDefined 3">
            <a:extLst>
              <a:ext uri="{FF2B5EF4-FFF2-40B4-BE49-F238E27FC236}">
                <a16:creationId xmlns:a16="http://schemas.microsoft.com/office/drawing/2014/main" id="{744FF203-BF9E-45DB-1B90-9AE6C61B47B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/>
              <a:t>And fill my heart with the light of certainty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281"/>
    </mc:Choice>
    <mc:Fallback xmlns="">
      <p:transition advTm="7281"/>
    </mc:Fallback>
  </mc:AlternateContent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2" name="NotDefined 2">
            <a:extLst>
              <a:ext uri="{FF2B5EF4-FFF2-40B4-BE49-F238E27FC236}">
                <a16:creationId xmlns:a16="http://schemas.microsoft.com/office/drawing/2014/main" id="{6483EE6F-0E78-1F42-F300-DEEB164524F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وَصَدْري نوُرَ الإِيمانِ </a:t>
            </a:r>
          </a:p>
        </p:txBody>
      </p:sp>
      <p:sp>
        <p:nvSpPr>
          <p:cNvPr id="82947" name="NotDefined 3">
            <a:extLst>
              <a:ext uri="{FF2B5EF4-FFF2-40B4-BE49-F238E27FC236}">
                <a16:creationId xmlns:a16="http://schemas.microsoft.com/office/drawing/2014/main" id="{B3A4C2E7-025A-2D93-DBAF-6A585B91322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chest with the light of faith.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281"/>
    </mc:Choice>
    <mc:Fallback xmlns="">
      <p:transition advTm="6281"/>
    </mc:Fallback>
  </mc:AlternateContent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NotDefined 2">
            <a:extLst>
              <a:ext uri="{FF2B5EF4-FFF2-40B4-BE49-F238E27FC236}">
                <a16:creationId xmlns:a16="http://schemas.microsoft.com/office/drawing/2014/main" id="{24BC42FB-EA48-7DC3-5688-090C71E16AC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وَفِكْري نُورَ النِّيّاتِ، </a:t>
            </a:r>
          </a:p>
        </p:txBody>
      </p:sp>
      <p:sp>
        <p:nvSpPr>
          <p:cNvPr id="83971" name="NotDefined 3">
            <a:extLst>
              <a:ext uri="{FF2B5EF4-FFF2-40B4-BE49-F238E27FC236}">
                <a16:creationId xmlns:a16="http://schemas.microsoft.com/office/drawing/2014/main" id="{E42C6A41-BE9E-68E7-AA35-B80011E6DE6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thinking with the light of intentions.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891"/>
    </mc:Choice>
    <mc:Fallback xmlns="">
      <p:transition advTm="5891"/>
    </mc:Fallback>
  </mc:AlternateContent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890" name="NotDefined 2">
            <a:extLst>
              <a:ext uri="{FF2B5EF4-FFF2-40B4-BE49-F238E27FC236}">
                <a16:creationId xmlns:a16="http://schemas.microsoft.com/office/drawing/2014/main" id="{860590D2-D81C-6252-E88C-6E2474735FF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وَعَزْمي نُورَ الْعِلْمِ، </a:t>
            </a:r>
          </a:p>
        </p:txBody>
      </p:sp>
      <p:sp>
        <p:nvSpPr>
          <p:cNvPr id="84995" name="NotDefined 3">
            <a:extLst>
              <a:ext uri="{FF2B5EF4-FFF2-40B4-BE49-F238E27FC236}">
                <a16:creationId xmlns:a16="http://schemas.microsoft.com/office/drawing/2014/main" id="{9FC6868F-DE95-CD04-8144-737F73B1AC1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determination with the light of knowledge.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672"/>
    </mc:Choice>
    <mc:Fallback xmlns="">
      <p:transition advTm="5672"/>
    </mc:Fallback>
  </mc:AlternateContent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914" name="NotDefined 2">
            <a:extLst>
              <a:ext uri="{FF2B5EF4-FFF2-40B4-BE49-F238E27FC236}">
                <a16:creationId xmlns:a16="http://schemas.microsoft.com/office/drawing/2014/main" id="{4C43B89B-DF2A-5FCB-F4C5-C6D7BAFEE27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وَقُوَّتي نُورَ الْعَمَلِ، </a:t>
            </a:r>
          </a:p>
        </p:txBody>
      </p:sp>
      <p:sp>
        <p:nvSpPr>
          <p:cNvPr id="86019" name="NotDefined 3">
            <a:extLst>
              <a:ext uri="{FF2B5EF4-FFF2-40B4-BE49-F238E27FC236}">
                <a16:creationId xmlns:a16="http://schemas.microsoft.com/office/drawing/2014/main" id="{D1355C51-82D9-CF53-2518-834E10B5304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strength with the light of action.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328"/>
    </mc:Choice>
    <mc:Fallback xmlns="">
      <p:transition advTm="7328"/>
    </mc:Fallback>
  </mc:AlternateContent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NotDefined 2">
            <a:extLst>
              <a:ext uri="{FF2B5EF4-FFF2-40B4-BE49-F238E27FC236}">
                <a16:creationId xmlns:a16="http://schemas.microsoft.com/office/drawing/2014/main" id="{25B70BEC-228D-A9D9-BABC-F22D19A8505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وَلِساني نُورَ الصِّدْقِ، </a:t>
            </a:r>
          </a:p>
        </p:txBody>
      </p:sp>
      <p:sp>
        <p:nvSpPr>
          <p:cNvPr id="87043" name="NotDefined 3">
            <a:extLst>
              <a:ext uri="{FF2B5EF4-FFF2-40B4-BE49-F238E27FC236}">
                <a16:creationId xmlns:a16="http://schemas.microsoft.com/office/drawing/2014/main" id="{65FB0205-52C5-69B3-793F-DC99374868B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tongue with the light of truthfulness.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313"/>
    </mc:Choice>
    <mc:Fallback xmlns="">
      <p:transition advTm="6313"/>
    </mc:Fallback>
  </mc:AlternateContent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2" name="NotDefined 2">
            <a:extLst>
              <a:ext uri="{FF2B5EF4-FFF2-40B4-BE49-F238E27FC236}">
                <a16:creationId xmlns:a16="http://schemas.microsoft.com/office/drawing/2014/main" id="{60D59B27-2E30-85C9-3485-DB34821B879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وَديني نُورَ الْبَصائِرِ مِنْ عِنْدِكَ، </a:t>
            </a:r>
          </a:p>
        </p:txBody>
      </p:sp>
      <p:sp>
        <p:nvSpPr>
          <p:cNvPr id="88067" name="NotDefined 3">
            <a:extLst>
              <a:ext uri="{FF2B5EF4-FFF2-40B4-BE49-F238E27FC236}">
                <a16:creationId xmlns:a16="http://schemas.microsoft.com/office/drawing/2014/main" id="{16EDB8E8-9B40-DD99-F0FA-A8EC3C8A571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religion with the light of understanding from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141"/>
    </mc:Choice>
    <mc:Fallback xmlns="">
      <p:transition advTm="9141"/>
    </mc:Fallback>
  </mc:AlternateContent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986" name="NotDefined 2">
            <a:extLst>
              <a:ext uri="{FF2B5EF4-FFF2-40B4-BE49-F238E27FC236}">
                <a16:creationId xmlns:a16="http://schemas.microsoft.com/office/drawing/2014/main" id="{B65625AB-17EE-F21D-20D6-0F4F58D7A16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وَبَصَري نُورَ الضِّياءِ، </a:t>
            </a:r>
          </a:p>
        </p:txBody>
      </p:sp>
      <p:sp>
        <p:nvSpPr>
          <p:cNvPr id="89091" name="NotDefined 3">
            <a:extLst>
              <a:ext uri="{FF2B5EF4-FFF2-40B4-BE49-F238E27FC236}">
                <a16:creationId xmlns:a16="http://schemas.microsoft.com/office/drawing/2014/main" id="{4175E1BC-4693-C86A-88CB-D34206D10DE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vision with brightness.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47"/>
    </mc:Choice>
    <mc:Fallback xmlns="">
      <p:transition advTm="7547"/>
    </mc:Fallback>
  </mc:AlternateContent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010" name="NotDefined 2">
            <a:extLst>
              <a:ext uri="{FF2B5EF4-FFF2-40B4-BE49-F238E27FC236}">
                <a16:creationId xmlns:a16="http://schemas.microsoft.com/office/drawing/2014/main" id="{61882332-E209-2072-D91E-26842D87E0A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وَسَمْعي نُورَ الْحِكْمَةِ، </a:t>
            </a:r>
          </a:p>
        </p:txBody>
      </p:sp>
      <p:sp>
        <p:nvSpPr>
          <p:cNvPr id="90115" name="NotDefined 3">
            <a:extLst>
              <a:ext uri="{FF2B5EF4-FFF2-40B4-BE49-F238E27FC236}">
                <a16:creationId xmlns:a16="http://schemas.microsoft.com/office/drawing/2014/main" id="{1068EFB3-6D6B-810B-BD4D-ABD5F556AA0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hearing with the light of wisdom.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85"/>
    </mc:Choice>
    <mc:Fallback xmlns="">
      <p:transition advTm="5485"/>
    </mc:Fallback>
  </mc:AlternateContent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034" name="NotDefined 2">
            <a:extLst>
              <a:ext uri="{FF2B5EF4-FFF2-40B4-BE49-F238E27FC236}">
                <a16:creationId xmlns:a16="http://schemas.microsoft.com/office/drawing/2014/main" id="{A289648F-48C3-0B0F-5D8A-76992F7FB22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وَمَوَدَّتي نُورَ الْمُوالاةِ لِمُحَمَّد وَآلِهِ عَلَيْهِمُ السَّلامُ </a:t>
            </a:r>
          </a:p>
        </p:txBody>
      </p:sp>
      <p:sp>
        <p:nvSpPr>
          <p:cNvPr id="91139" name="NotDefined 3">
            <a:extLst>
              <a:ext uri="{FF2B5EF4-FFF2-40B4-BE49-F238E27FC236}">
                <a16:creationId xmlns:a16="http://schemas.microsoft.com/office/drawing/2014/main" id="{D1CB479B-C798-D53C-CFDD-4025959351D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love with the light of friendship for Mohammad and his progeny. Peace be upon (all of) them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703"/>
    </mc:Choice>
    <mc:Fallback xmlns="">
      <p:transition advTm="13703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id="{F7B432FC-C0C3-6BB8-62D6-5C07BBBB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 مَوْضِعَ سِرِّ اللّهِ، 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A4049C09-B5BD-62DD-F103-A8E4A71F3E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Peace be upon you; O the depository of the confidential and privileged matters of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058" name="NotDefined 2">
            <a:extLst>
              <a:ext uri="{FF2B5EF4-FFF2-40B4-BE49-F238E27FC236}">
                <a16:creationId xmlns:a16="http://schemas.microsoft.com/office/drawing/2014/main" id="{732D5F63-16F6-0F7C-DAA2-249E1DBF274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حَتّى أَلْقاكَ وَقَدْ وَفَيْتُ بِعَهْدِكَ وَميثاقِكَ </a:t>
            </a:r>
          </a:p>
        </p:txBody>
      </p:sp>
      <p:sp>
        <p:nvSpPr>
          <p:cNvPr id="92163" name="NotDefined 3">
            <a:extLst>
              <a:ext uri="{FF2B5EF4-FFF2-40B4-BE49-F238E27FC236}">
                <a16:creationId xmlns:a16="http://schemas.microsoft.com/office/drawing/2014/main" id="{FAA46A1B-4326-CE38-67B1-049C61305EB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Until I meet You. And certainly I discharged Your promise and Your covenant.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047"/>
    </mc:Choice>
    <mc:Fallback xmlns="">
      <p:transition advTm="13047"/>
    </mc:Fallback>
  </mc:AlternateContent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82" name="NotDefined 2">
            <a:extLst>
              <a:ext uri="{FF2B5EF4-FFF2-40B4-BE49-F238E27FC236}">
                <a16:creationId xmlns:a16="http://schemas.microsoft.com/office/drawing/2014/main" id="{034A9221-99BA-AC7E-CED4-B1F1DCF8D48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فَتُغَشّيَني رَحْمَتَكَ </a:t>
            </a:r>
          </a:p>
        </p:txBody>
      </p:sp>
      <p:sp>
        <p:nvSpPr>
          <p:cNvPr id="93187" name="NotDefined 3">
            <a:extLst>
              <a:ext uri="{FF2B5EF4-FFF2-40B4-BE49-F238E27FC236}">
                <a16:creationId xmlns:a16="http://schemas.microsoft.com/office/drawing/2014/main" id="{930C7F2C-F30C-3EE5-B1BE-6432A1AB1D6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So You may cover me with Your mercy,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84"/>
    </mc:Choice>
    <mc:Fallback xmlns="">
      <p:transition advTm="4484"/>
    </mc:Fallback>
  </mc:AlternateContent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106" name="NotDefined 2">
            <a:extLst>
              <a:ext uri="{FF2B5EF4-FFF2-40B4-BE49-F238E27FC236}">
                <a16:creationId xmlns:a16="http://schemas.microsoft.com/office/drawing/2014/main" id="{2A7AD20B-08CB-37F4-2E04-657B02CBDC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يا وَلِىُّ يا حَميدُ، </a:t>
            </a:r>
          </a:p>
        </p:txBody>
      </p:sp>
      <p:sp>
        <p:nvSpPr>
          <p:cNvPr id="94211" name="NotDefined 3">
            <a:extLst>
              <a:ext uri="{FF2B5EF4-FFF2-40B4-BE49-F238E27FC236}">
                <a16:creationId xmlns:a16="http://schemas.microsoft.com/office/drawing/2014/main" id="{02AAFB35-C07A-6530-0885-1B724A85A1B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Master! O Praiseworthy.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00"/>
    </mc:Choice>
    <mc:Fallback xmlns="">
      <p:transition advTm="4500"/>
    </mc:Fallback>
  </mc:AlternateContent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NotDefined 2">
            <a:extLst>
              <a:ext uri="{FF2B5EF4-FFF2-40B4-BE49-F238E27FC236}">
                <a16:creationId xmlns:a16="http://schemas.microsoft.com/office/drawing/2014/main" id="{EA3D7DDF-02F8-CFDD-24A0-25BADBFAEA7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اَللّـهُمَّ صَلِّ عَلى مُحَمَّد حُجَّتِكَ في أَرْضِكَ، </a:t>
            </a:r>
          </a:p>
        </p:txBody>
      </p:sp>
      <p:sp>
        <p:nvSpPr>
          <p:cNvPr id="95235" name="NotDefined 3">
            <a:extLst>
              <a:ext uri="{FF2B5EF4-FFF2-40B4-BE49-F238E27FC236}">
                <a16:creationId xmlns:a16="http://schemas.microsoft.com/office/drawing/2014/main" id="{228B9578-DA3C-D662-13C6-B69AC887523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Allah send Your blessings upon Muhammad, Your proof on Your earth.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625"/>
    </mc:Choice>
    <mc:Fallback xmlns="">
      <p:transition advTm="10625"/>
    </mc:Fallback>
  </mc:AlternateContent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54" name="NotDefined 2">
            <a:extLst>
              <a:ext uri="{FF2B5EF4-FFF2-40B4-BE49-F238E27FC236}">
                <a16:creationId xmlns:a16="http://schemas.microsoft.com/office/drawing/2014/main" id="{6D179374-030E-74D4-F698-63965B27FE9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وَخَليفَتِكَ في بِلادِكَ </a:t>
            </a:r>
          </a:p>
        </p:txBody>
      </p:sp>
      <p:sp>
        <p:nvSpPr>
          <p:cNvPr id="96259" name="NotDefined 3">
            <a:extLst>
              <a:ext uri="{FF2B5EF4-FFF2-40B4-BE49-F238E27FC236}">
                <a16:creationId xmlns:a16="http://schemas.microsoft.com/office/drawing/2014/main" id="{9160A104-43AB-4ED0-2C80-48D918AC4CD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Your vicegerent of Your cities.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41"/>
    </mc:Choice>
    <mc:Fallback xmlns="">
      <p:transition advTm="7141"/>
    </mc:Fallback>
  </mc:AlternateContent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178" name="NotDefined 2">
            <a:extLst>
              <a:ext uri="{FF2B5EF4-FFF2-40B4-BE49-F238E27FC236}">
                <a16:creationId xmlns:a16="http://schemas.microsoft.com/office/drawing/2014/main" id="{062AF559-BB1A-D36A-A5D9-2F27FE10DF3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وَالدّاعي إِلى سَبيلِكَ، </a:t>
            </a:r>
          </a:p>
        </p:txBody>
      </p:sp>
      <p:sp>
        <p:nvSpPr>
          <p:cNvPr id="97283" name="NotDefined 3">
            <a:extLst>
              <a:ext uri="{FF2B5EF4-FFF2-40B4-BE49-F238E27FC236}">
                <a16:creationId xmlns:a16="http://schemas.microsoft.com/office/drawing/2014/main" id="{3786A9C7-E17A-F4A1-ACE4-ADA92494BB0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caller towards Your way.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22"/>
    </mc:Choice>
    <mc:Fallback xmlns="">
      <p:transition advTm="5422"/>
    </mc:Fallback>
  </mc:AlternateContent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2" name="NotDefined 2">
            <a:extLst>
              <a:ext uri="{FF2B5EF4-FFF2-40B4-BE49-F238E27FC236}">
                <a16:creationId xmlns:a16="http://schemas.microsoft.com/office/drawing/2014/main" id="{DD614F5F-1834-7702-4248-8360D26C500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وَالْقائِمِ بِقِسْطِكَ، </a:t>
            </a:r>
          </a:p>
        </p:txBody>
      </p:sp>
      <p:sp>
        <p:nvSpPr>
          <p:cNvPr id="98307" name="NotDefined 3">
            <a:extLst>
              <a:ext uri="{FF2B5EF4-FFF2-40B4-BE49-F238E27FC236}">
                <a16:creationId xmlns:a16="http://schemas.microsoft.com/office/drawing/2014/main" id="{1E9FAFBA-31B3-7092-2C6B-9AA0650BE1F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upright by Your justice.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78"/>
    </mc:Choice>
    <mc:Fallback xmlns="">
      <p:transition advTm="6578"/>
    </mc:Fallback>
  </mc:AlternateContent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NotDefined 2">
            <a:extLst>
              <a:ext uri="{FF2B5EF4-FFF2-40B4-BE49-F238E27FC236}">
                <a16:creationId xmlns:a16="http://schemas.microsoft.com/office/drawing/2014/main" id="{1F667ED4-59BC-3BA4-FCC7-D471AB1CCCF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وَالثّائِرِ بِأَمْرِكَ، </a:t>
            </a:r>
          </a:p>
        </p:txBody>
      </p:sp>
      <p:sp>
        <p:nvSpPr>
          <p:cNvPr id="99331" name="NotDefined 3">
            <a:extLst>
              <a:ext uri="{FF2B5EF4-FFF2-40B4-BE49-F238E27FC236}">
                <a16:creationId xmlns:a16="http://schemas.microsoft.com/office/drawing/2014/main" id="{CE10B889-F75C-B109-1D8B-AA065A3C690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one who revolts by Your command.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234"/>
    </mc:Choice>
    <mc:Fallback xmlns="">
      <p:transition advTm="6234"/>
    </mc:Fallback>
  </mc:AlternateContent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250" name="NotDefined 2">
            <a:extLst>
              <a:ext uri="{FF2B5EF4-FFF2-40B4-BE49-F238E27FC236}">
                <a16:creationId xmlns:a16="http://schemas.microsoft.com/office/drawing/2014/main" id="{2553CAF3-DAFC-190C-F1F0-D75487D12E1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وَلِيِّ الْمُؤْمِنينَ وَبَوارِ الْكافِرينَ، </a:t>
            </a:r>
          </a:p>
        </p:txBody>
      </p:sp>
      <p:sp>
        <p:nvSpPr>
          <p:cNvPr id="100355" name="NotDefined 3">
            <a:extLst>
              <a:ext uri="{FF2B5EF4-FFF2-40B4-BE49-F238E27FC236}">
                <a16:creationId xmlns:a16="http://schemas.microsoft.com/office/drawing/2014/main" id="{19D669C5-04E8-9893-D1C6-6F6C89EA8A5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The master of the believer and the perdition of the disbelievers.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953"/>
    </mc:Choice>
    <mc:Fallback xmlns="">
      <p:transition advTm="8953"/>
    </mc:Fallback>
  </mc:AlternateContent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274" name="NotDefined 2">
            <a:extLst>
              <a:ext uri="{FF2B5EF4-FFF2-40B4-BE49-F238E27FC236}">
                <a16:creationId xmlns:a16="http://schemas.microsoft.com/office/drawing/2014/main" id="{976CB3B2-EBE7-8351-6D56-3BB7A4B8A0D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وَمُجَلِّي الظُّلْمَةِ، </a:t>
            </a:r>
          </a:p>
        </p:txBody>
      </p:sp>
      <p:sp>
        <p:nvSpPr>
          <p:cNvPr id="101379" name="NotDefined 3">
            <a:extLst>
              <a:ext uri="{FF2B5EF4-FFF2-40B4-BE49-F238E27FC236}">
                <a16:creationId xmlns:a16="http://schemas.microsoft.com/office/drawing/2014/main" id="{0A745AB5-8F62-0AAE-813D-99373F6BF51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enlightener of the darkness.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16"/>
    </mc:Choice>
    <mc:Fallback xmlns="">
      <p:transition advTm="2516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>
            <a:extLst>
              <a:ext uri="{FF2B5EF4-FFF2-40B4-BE49-F238E27FC236}">
                <a16:creationId xmlns:a16="http://schemas.microsoft.com/office/drawing/2014/main" id="{33F72AD8-E61E-26F8-F3B7-22565F233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 ثَارَ اللّهِ </a:t>
            </a:r>
            <a:r>
              <a:rPr lang="ar-SA" altLang="en-US" dirty="0" err="1"/>
              <a:t>وَٱبْنَ</a:t>
            </a:r>
            <a:r>
              <a:rPr lang="ar-SA" altLang="en-US" dirty="0"/>
              <a:t> </a:t>
            </a:r>
            <a:r>
              <a:rPr lang="ar-SA" altLang="en-US" dirty="0" err="1"/>
              <a:t>ثَارِهِ</a:t>
            </a:r>
            <a:r>
              <a:rPr lang="ar-SA" altLang="en-US" dirty="0"/>
              <a:t> وَالوِتْرَ المَوْتُورَ، 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5D476DC6-5139-C378-A737-A3EC16C2A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3452" y="4509120"/>
            <a:ext cx="9865096" cy="1905000"/>
          </a:xfrm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pPr>
              <a:lnSpc>
                <a:spcPct val="90000"/>
              </a:lnSpc>
            </a:pPr>
            <a:r>
              <a:rPr dirty="0">
                <a:latin typeface="Calibri Light" panose="020F0302020204030204" pitchFamily="34" charset="0"/>
                <a:ea typeface="Calibri Light" panose="020F0302020204030204" pitchFamily="34" charset="0"/>
              </a:rPr>
              <a:t>Peace be on you; O he whose blood-claimer is </a:t>
            </a:r>
            <a:r>
              <a:rPr dirty="0" err="1">
                <a:latin typeface="Calibri Light" panose="020F0302020204030204" pitchFamily="34" charset="0"/>
                <a:ea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  <a:ea typeface="Calibri Light" panose="020F0302020204030204" pitchFamily="34" charset="0"/>
              </a:rPr>
              <a:t>, He is the blood-claimer of your father also, as those who persecuted you, their relatives and friends have not been punished for their crimes.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298" name="NotDefined 2">
            <a:extLst>
              <a:ext uri="{FF2B5EF4-FFF2-40B4-BE49-F238E27FC236}">
                <a16:creationId xmlns:a16="http://schemas.microsoft.com/office/drawing/2014/main" id="{7AA77FEC-58A5-9715-82FF-9AAD654E9F0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وَمُنيرِ الْحَقِّ، </a:t>
            </a:r>
          </a:p>
        </p:txBody>
      </p:sp>
      <p:sp>
        <p:nvSpPr>
          <p:cNvPr id="102403" name="NotDefined 3">
            <a:extLst>
              <a:ext uri="{FF2B5EF4-FFF2-40B4-BE49-F238E27FC236}">
                <a16:creationId xmlns:a16="http://schemas.microsoft.com/office/drawing/2014/main" id="{868499C1-BD92-84A2-2D5F-4A769169F52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illuminator of the truth.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281"/>
    </mc:Choice>
    <mc:Fallback xmlns="">
      <p:transition advTm="4281"/>
    </mc:Fallback>
  </mc:AlternateContent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22" name="NotDefined 2">
            <a:extLst>
              <a:ext uri="{FF2B5EF4-FFF2-40B4-BE49-F238E27FC236}">
                <a16:creationId xmlns:a16="http://schemas.microsoft.com/office/drawing/2014/main" id="{BF93DBBC-E100-A16A-A9CC-FB7813EC228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وَالنّاطِقِ بِالْحِكْمَةِ وَالصِّدْقِ، </a:t>
            </a:r>
          </a:p>
        </p:txBody>
      </p:sp>
      <p:sp>
        <p:nvSpPr>
          <p:cNvPr id="103427" name="NotDefined 3">
            <a:extLst>
              <a:ext uri="{FF2B5EF4-FFF2-40B4-BE49-F238E27FC236}">
                <a16:creationId xmlns:a16="http://schemas.microsoft.com/office/drawing/2014/main" id="{1D6D3EA4-6746-6616-7BEF-E25D6FF6671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speaker with the wisdom and the truth.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10"/>
    </mc:Choice>
    <mc:Fallback xmlns="">
      <p:transition advTm="7110"/>
    </mc:Fallback>
  </mc:AlternateContent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NotDefined 2">
            <a:extLst>
              <a:ext uri="{FF2B5EF4-FFF2-40B4-BE49-F238E27FC236}">
                <a16:creationId xmlns:a16="http://schemas.microsoft.com/office/drawing/2014/main" id="{16AF749D-B782-2DA1-0FED-38C414414FF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وَكَلِمَتِكَ التّامَّةِ في أَرْضِكَ، </a:t>
            </a:r>
          </a:p>
        </p:txBody>
      </p:sp>
      <p:sp>
        <p:nvSpPr>
          <p:cNvPr id="104451" name="NotDefined 3">
            <a:extLst>
              <a:ext uri="{FF2B5EF4-FFF2-40B4-BE49-F238E27FC236}">
                <a16:creationId xmlns:a16="http://schemas.microsoft.com/office/drawing/2014/main" id="{EB99001D-EFA5-0545-1520-093819F37B5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Your complete word on Your earth.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688"/>
    </mc:Choice>
    <mc:Fallback xmlns="">
      <p:transition advTm="6688"/>
    </mc:Fallback>
  </mc:AlternateContent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370" name="NotDefined 2">
            <a:extLst>
              <a:ext uri="{FF2B5EF4-FFF2-40B4-BE49-F238E27FC236}">
                <a16:creationId xmlns:a16="http://schemas.microsoft.com/office/drawing/2014/main" id="{A661E9E2-FDCF-D1E8-174B-9A31083ED0A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الْمُرْتَقِبِ الْخائِفِ </a:t>
            </a:r>
          </a:p>
        </p:txBody>
      </p:sp>
      <p:sp>
        <p:nvSpPr>
          <p:cNvPr id="105475" name="NotDefined 3">
            <a:extLst>
              <a:ext uri="{FF2B5EF4-FFF2-40B4-BE49-F238E27FC236}">
                <a16:creationId xmlns:a16="http://schemas.microsoft.com/office/drawing/2014/main" id="{8ABF93A6-71F5-2286-8069-EDD012538AB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The anxious anticipator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640"/>
    </mc:Choice>
    <mc:Fallback xmlns="">
      <p:transition advTm="6640"/>
    </mc:Fallback>
  </mc:AlternateContent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4" name="NotDefined 2">
            <a:extLst>
              <a:ext uri="{FF2B5EF4-FFF2-40B4-BE49-F238E27FC236}">
                <a16:creationId xmlns:a16="http://schemas.microsoft.com/office/drawing/2014/main" id="{86835AF2-7E55-46B3-3022-429F49FC487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وَالْوَلِيِّ النّاصِحِ، </a:t>
            </a:r>
          </a:p>
        </p:txBody>
      </p:sp>
      <p:sp>
        <p:nvSpPr>
          <p:cNvPr id="106499" name="NotDefined 3">
            <a:extLst>
              <a:ext uri="{FF2B5EF4-FFF2-40B4-BE49-F238E27FC236}">
                <a16:creationId xmlns:a16="http://schemas.microsoft.com/office/drawing/2014/main" id="{8BE3819D-3D6C-FD11-9AA4-E8A53FEBCAE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counseling Master,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609"/>
    </mc:Choice>
    <mc:Fallback xmlns="">
      <p:transition advTm="5609"/>
    </mc:Fallback>
  </mc:AlternateContent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NotDefined 2">
            <a:extLst>
              <a:ext uri="{FF2B5EF4-FFF2-40B4-BE49-F238E27FC236}">
                <a16:creationId xmlns:a16="http://schemas.microsoft.com/office/drawing/2014/main" id="{57B990C0-5587-DC93-B0B8-93DE14A289C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سَفينَةِ النَّجاةِ </a:t>
            </a:r>
          </a:p>
        </p:txBody>
      </p:sp>
      <p:sp>
        <p:nvSpPr>
          <p:cNvPr id="107523" name="NotDefined 3">
            <a:extLst>
              <a:ext uri="{FF2B5EF4-FFF2-40B4-BE49-F238E27FC236}">
                <a16:creationId xmlns:a16="http://schemas.microsoft.com/office/drawing/2014/main" id="{36C977E9-77DD-7BF1-2A55-04C511606B4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The ship of salvation.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22"/>
    </mc:Choice>
    <mc:Fallback xmlns="">
      <p:transition advTm="5422"/>
    </mc:Fallback>
  </mc:AlternateContent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NotDefined 2">
            <a:extLst>
              <a:ext uri="{FF2B5EF4-FFF2-40B4-BE49-F238E27FC236}">
                <a16:creationId xmlns:a16="http://schemas.microsoft.com/office/drawing/2014/main" id="{879F1BFE-0CAC-5AB6-878A-1FB4ACA5733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وَعَلَمِ الْهُدى </a:t>
            </a:r>
          </a:p>
        </p:txBody>
      </p:sp>
      <p:sp>
        <p:nvSpPr>
          <p:cNvPr id="108547" name="NotDefined 3">
            <a:extLst>
              <a:ext uri="{FF2B5EF4-FFF2-40B4-BE49-F238E27FC236}">
                <a16:creationId xmlns:a16="http://schemas.microsoft.com/office/drawing/2014/main" id="{86DB91A4-0D10-F3C3-2085-36CA5167864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flag of guidance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922"/>
    </mc:Choice>
    <mc:Fallback xmlns="">
      <p:transition advTm="4922"/>
    </mc:Fallback>
  </mc:AlternateContent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NotDefined 2">
            <a:extLst>
              <a:ext uri="{FF2B5EF4-FFF2-40B4-BE49-F238E27FC236}">
                <a16:creationId xmlns:a16="http://schemas.microsoft.com/office/drawing/2014/main" id="{34943E82-AC31-1CFF-5D59-33673F8C3F7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وَنُورِ أَبْصارِ الْوَرى، </a:t>
            </a:r>
          </a:p>
        </p:txBody>
      </p:sp>
      <p:sp>
        <p:nvSpPr>
          <p:cNvPr id="109571" name="NotDefined 3">
            <a:extLst>
              <a:ext uri="{FF2B5EF4-FFF2-40B4-BE49-F238E27FC236}">
                <a16:creationId xmlns:a16="http://schemas.microsoft.com/office/drawing/2014/main" id="{22E165AF-052A-A44A-47A5-AD9782BADFB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light of the sight of mankind.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359"/>
    </mc:Choice>
    <mc:Fallback xmlns="">
      <p:transition advTm="5359"/>
    </mc:Fallback>
  </mc:AlternateContent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490" name="NotDefined 2">
            <a:extLst>
              <a:ext uri="{FF2B5EF4-FFF2-40B4-BE49-F238E27FC236}">
                <a16:creationId xmlns:a16="http://schemas.microsoft.com/office/drawing/2014/main" id="{9CCB7C28-DD5C-76DB-AD76-2E9D8C9F047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وَخَيْرِ مَنْ تَقَمَّصَ وَارْتَدى، </a:t>
            </a:r>
          </a:p>
        </p:txBody>
      </p:sp>
      <p:sp>
        <p:nvSpPr>
          <p:cNvPr id="110595" name="NotDefined 3">
            <a:extLst>
              <a:ext uri="{FF2B5EF4-FFF2-40B4-BE49-F238E27FC236}">
                <a16:creationId xmlns:a16="http://schemas.microsoft.com/office/drawing/2014/main" id="{10F6BCE4-18A0-314C-EE4E-72646F26580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best of he who was attired and was clothed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797"/>
    </mc:Choice>
    <mc:Fallback xmlns="">
      <p:transition advTm="5797"/>
    </mc:Fallback>
  </mc:AlternateContent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514" name="NotDefined 2">
            <a:extLst>
              <a:ext uri="{FF2B5EF4-FFF2-40B4-BE49-F238E27FC236}">
                <a16:creationId xmlns:a16="http://schemas.microsoft.com/office/drawing/2014/main" id="{BA94FB66-1924-E342-171C-237218D6E14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وَمُجَلِّي الْعَمَى </a:t>
            </a:r>
          </a:p>
        </p:txBody>
      </p:sp>
      <p:sp>
        <p:nvSpPr>
          <p:cNvPr id="111619" name="NotDefined 3">
            <a:extLst>
              <a:ext uri="{FF2B5EF4-FFF2-40B4-BE49-F238E27FC236}">
                <a16:creationId xmlns:a16="http://schemas.microsoft.com/office/drawing/2014/main" id="{F3502F8E-1556-8283-02C7-8BDEA0D619A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illuminator of the blind.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63"/>
    </mc:Choice>
    <mc:Fallback xmlns="">
      <p:transition advTm="456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اَللَّهُمَّ صَلِّ عَلٰى مُحَمَّدٍ وَآلِ مُحَمَّدٍ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O </a:t>
            </a:r>
            <a:r>
              <a:rPr lang="en-US" altLang="en-US" dirty="0" err="1"/>
              <a:t>Alláh</a:t>
            </a:r>
            <a:r>
              <a:rPr lang="en-US" altLang="en-US" dirty="0"/>
              <a:t> bless Muhammad 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>
            <a:extLst>
              <a:ext uri="{FF2B5EF4-FFF2-40B4-BE49-F238E27FC236}">
                <a16:creationId xmlns:a16="http://schemas.microsoft.com/office/drawing/2014/main" id="{7D8C42DC-D003-FFBA-5F47-891A5FFBD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وَعَلَى الأَرْوَاحِ الَّتِي حَلَّتْ بِفِنَائِكَ وَأَنَاخَتْ بِرَحْلِكَ، 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B537411F-6F74-238A-2DFB-9303B75A162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Peace be upon you and upon the souls that resided in your yard and joined your journey.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538" name="NotDefined 2">
            <a:extLst>
              <a:ext uri="{FF2B5EF4-FFF2-40B4-BE49-F238E27FC236}">
                <a16:creationId xmlns:a16="http://schemas.microsoft.com/office/drawing/2014/main" id="{278BD10A-67FD-02AD-AE76-D1F165F037B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الَّذي يَمْلأَ الأَرْضَ عَدْلاً وَقِسْطاً كَما مُلِئَتْ ظُلْماً وَجَوْراً، </a:t>
            </a:r>
          </a:p>
        </p:txBody>
      </p:sp>
      <p:sp>
        <p:nvSpPr>
          <p:cNvPr id="112643" name="NotDefined 3">
            <a:extLst>
              <a:ext uri="{FF2B5EF4-FFF2-40B4-BE49-F238E27FC236}">
                <a16:creationId xmlns:a16="http://schemas.microsoft.com/office/drawing/2014/main" id="{072A9273-CF74-6A4D-6FFD-095793C1302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The one who will fill the earth with justice and equity just as it was filled with injustice and oppression.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641"/>
    </mc:Choice>
    <mc:Fallback xmlns="">
      <p:transition advTm="11641"/>
    </mc:Fallback>
  </mc:AlternateContent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62" name="NotDefined 2">
            <a:extLst>
              <a:ext uri="{FF2B5EF4-FFF2-40B4-BE49-F238E27FC236}">
                <a16:creationId xmlns:a16="http://schemas.microsoft.com/office/drawing/2014/main" id="{F8B84659-1C2C-855F-214D-18C467E5305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إِنَّكَ عَلى كُلِّ شَيْء قَديرٌ، </a:t>
            </a:r>
          </a:p>
        </p:txBody>
      </p:sp>
      <p:sp>
        <p:nvSpPr>
          <p:cNvPr id="113667" name="NotDefined 3">
            <a:extLst>
              <a:ext uri="{FF2B5EF4-FFF2-40B4-BE49-F238E27FC236}">
                <a16:creationId xmlns:a16="http://schemas.microsoft.com/office/drawing/2014/main" id="{04ED670D-A8EA-4C2D-FD4A-FBE398CB802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Surely You are powerful over everything.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72"/>
    </mc:Choice>
    <mc:Fallback xmlns="">
      <p:transition advTm="6172"/>
    </mc:Fallback>
  </mc:AlternateContent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586" name="NotDefined 2">
            <a:extLst>
              <a:ext uri="{FF2B5EF4-FFF2-40B4-BE49-F238E27FC236}">
                <a16:creationId xmlns:a16="http://schemas.microsoft.com/office/drawing/2014/main" id="{F6954079-9FC7-9A8F-294D-709D53F894A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اَللّـهُمَّ صَلِّ عَلى وَلِيِّكَ وَابْنِ أَوْلِيائِكَ الَّذينَ فَرَضْتَ طاعَتَهُمْ، </a:t>
            </a:r>
          </a:p>
        </p:txBody>
      </p:sp>
      <p:sp>
        <p:nvSpPr>
          <p:cNvPr id="114691" name="NotDefined 3">
            <a:extLst>
              <a:ext uri="{FF2B5EF4-FFF2-40B4-BE49-F238E27FC236}">
                <a16:creationId xmlns:a16="http://schemas.microsoft.com/office/drawing/2014/main" id="{E8A0BB81-2041-7FAE-5269-EC6D7DA7E02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Allah send Your blessings upon Your friend and son of Your friends. Those whom You have ordered (for) obeying them.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110"/>
    </mc:Choice>
    <mc:Fallback xmlns="">
      <p:transition advTm="17110"/>
    </mc:Fallback>
  </mc:AlternateContent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610" name="NotDefined 2">
            <a:extLst>
              <a:ext uri="{FF2B5EF4-FFF2-40B4-BE49-F238E27FC236}">
                <a16:creationId xmlns:a16="http://schemas.microsoft.com/office/drawing/2014/main" id="{2F1DFBED-B485-6106-9E8E-4199FD3D3DE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وَأَوْجَبْتَ حَقَّهُمْ، </a:t>
            </a:r>
          </a:p>
        </p:txBody>
      </p:sp>
      <p:sp>
        <p:nvSpPr>
          <p:cNvPr id="115715" name="NotDefined 3">
            <a:extLst>
              <a:ext uri="{FF2B5EF4-FFF2-40B4-BE49-F238E27FC236}">
                <a16:creationId xmlns:a16="http://schemas.microsoft.com/office/drawing/2014/main" id="{50C8C5A2-8985-FDB2-5267-8084BF207F0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You made (the observation of) their rights compulsory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28"/>
    </mc:Choice>
    <mc:Fallback xmlns="">
      <p:transition advTm="4828"/>
    </mc:Fallback>
  </mc:AlternateContent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34" name="NotDefined 2">
            <a:extLst>
              <a:ext uri="{FF2B5EF4-FFF2-40B4-BE49-F238E27FC236}">
                <a16:creationId xmlns:a16="http://schemas.microsoft.com/office/drawing/2014/main" id="{1768868D-54AD-F5E5-96BD-0CA8C9C98B6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وَأَذْهَبْتَ عَنْهُمُ الرِّجْسَ وَطَهَّرْتَهُمْ تَطْهيراً، </a:t>
            </a:r>
          </a:p>
        </p:txBody>
      </p:sp>
      <p:sp>
        <p:nvSpPr>
          <p:cNvPr id="116739" name="NotDefined 3">
            <a:extLst>
              <a:ext uri="{FF2B5EF4-FFF2-40B4-BE49-F238E27FC236}">
                <a16:creationId xmlns:a16="http://schemas.microsoft.com/office/drawing/2014/main" id="{4BEFE8A4-73B4-7D55-51E8-BA90939D4D4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You removed uncleanness from them and purified them a thorough purifying.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344"/>
    </mc:Choice>
    <mc:Fallback xmlns="">
      <p:transition advTm="11344"/>
    </mc:Fallback>
  </mc:AlternateContent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658" name="NotDefined 2">
            <a:extLst>
              <a:ext uri="{FF2B5EF4-FFF2-40B4-BE49-F238E27FC236}">
                <a16:creationId xmlns:a16="http://schemas.microsoft.com/office/drawing/2014/main" id="{CF15930F-440B-7D5D-E996-1E663CCE88E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اَللّهُمَّ انْصُرْهُ وَانْتَصِرْ بِهِ لِدينِكَ </a:t>
            </a:r>
          </a:p>
        </p:txBody>
      </p:sp>
      <p:sp>
        <p:nvSpPr>
          <p:cNvPr id="117763" name="NotDefined 3">
            <a:extLst>
              <a:ext uri="{FF2B5EF4-FFF2-40B4-BE49-F238E27FC236}">
                <a16:creationId xmlns:a16="http://schemas.microsoft.com/office/drawing/2014/main" id="{9D1C67ED-953A-AC11-3428-15E0B0E464E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Allah help him and come to the aid of Your religion through him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47"/>
    </mc:Choice>
    <mc:Fallback xmlns="">
      <p:transition advTm="7547"/>
    </mc:Fallback>
  </mc:AlternateContent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2" name="NotDefined 2">
            <a:extLst>
              <a:ext uri="{FF2B5EF4-FFF2-40B4-BE49-F238E27FC236}">
                <a16:creationId xmlns:a16="http://schemas.microsoft.com/office/drawing/2014/main" id="{2E534679-F05E-DF9F-D658-1964B2B3C1E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وَانْصُرْ بِهِ أَوْلِياءِكَ وَأَوْلِياءِهِ وَشيعَتَهُ وَأَنْصارَهُ </a:t>
            </a:r>
          </a:p>
        </p:txBody>
      </p:sp>
      <p:sp>
        <p:nvSpPr>
          <p:cNvPr id="118787" name="NotDefined 3">
            <a:extLst>
              <a:ext uri="{FF2B5EF4-FFF2-40B4-BE49-F238E27FC236}">
                <a16:creationId xmlns:a16="http://schemas.microsoft.com/office/drawing/2014/main" id="{AA034061-F3C9-4C54-C1B8-79952F338EE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help Your friends and his friends and his followers and his helpers through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532"/>
    </mc:Choice>
    <mc:Fallback xmlns="">
      <p:transition advTm="12532"/>
    </mc:Fallback>
  </mc:AlternateContent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06" name="NotDefined 2">
            <a:extLst>
              <a:ext uri="{FF2B5EF4-FFF2-40B4-BE49-F238E27FC236}">
                <a16:creationId xmlns:a16="http://schemas.microsoft.com/office/drawing/2014/main" id="{6B2E3F37-127C-EAC2-235A-7DBB3B79415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وَاجْعَلْنا مِنْهُمْ، </a:t>
            </a:r>
          </a:p>
        </p:txBody>
      </p:sp>
      <p:sp>
        <p:nvSpPr>
          <p:cNvPr id="119811" name="NotDefined 3">
            <a:extLst>
              <a:ext uri="{FF2B5EF4-FFF2-40B4-BE49-F238E27FC236}">
                <a16:creationId xmlns:a16="http://schemas.microsoft.com/office/drawing/2014/main" id="{6A31ED37-64EC-517D-49EB-CC7436E2A10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place us amongst them.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94"/>
    </mc:Choice>
    <mc:Fallback xmlns="">
      <p:transition advTm="4594"/>
    </mc:Fallback>
  </mc:AlternateContent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NotDefined 2">
            <a:extLst>
              <a:ext uri="{FF2B5EF4-FFF2-40B4-BE49-F238E27FC236}">
                <a16:creationId xmlns:a16="http://schemas.microsoft.com/office/drawing/2014/main" id="{38919C90-1F46-BFF5-B351-C7F7929C10E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اَللّهُمَّ أَعِذْهُ مِنْ شَرِّ كُلِّ باغ وَطاغ وَمِنْ شَرِّ جَميعِ خَلْقِكَ، </a:t>
            </a:r>
          </a:p>
        </p:txBody>
      </p:sp>
      <p:sp>
        <p:nvSpPr>
          <p:cNvPr id="120835" name="NotDefined 3">
            <a:extLst>
              <a:ext uri="{FF2B5EF4-FFF2-40B4-BE49-F238E27FC236}">
                <a16:creationId xmlns:a16="http://schemas.microsoft.com/office/drawing/2014/main" id="{08163B9E-ACD3-1FA8-DEC6-0E29C7D7271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Allah protect him from the evil of every tyrant and despot. And from the evil of all Your creatures.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34"/>
    </mc:Choice>
    <mc:Fallback xmlns="">
      <p:transition advTm="18734"/>
    </mc:Fallback>
  </mc:AlternateContent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4" name="NotDefined 2">
            <a:extLst>
              <a:ext uri="{FF2B5EF4-FFF2-40B4-BE49-F238E27FC236}">
                <a16:creationId xmlns:a16="http://schemas.microsoft.com/office/drawing/2014/main" id="{42E7F94B-026F-1C7A-A4CA-7880EDCFBD8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وَاحْفَظْهُ مِنْ بَيْنَ يَدَيْهِ وَمِنْ خَلْفِهِ وَعَنْ يَمينِهِ وَعَنْ شَمالِهِ، </a:t>
            </a:r>
          </a:p>
        </p:txBody>
      </p:sp>
      <p:sp>
        <p:nvSpPr>
          <p:cNvPr id="121859" name="NotDefined 3">
            <a:extLst>
              <a:ext uri="{FF2B5EF4-FFF2-40B4-BE49-F238E27FC236}">
                <a16:creationId xmlns:a16="http://schemas.microsoft.com/office/drawing/2014/main" id="{A664D9F9-91DA-383E-C6AB-DC4C881FE19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protect him from his front and his back and his right and from his left.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453"/>
    </mc:Choice>
    <mc:Fallback xmlns="">
      <p:transition advTm="11453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>
            <a:extLst>
              <a:ext uri="{FF2B5EF4-FFF2-40B4-BE49-F238E27FC236}">
                <a16:creationId xmlns:a16="http://schemas.microsoft.com/office/drawing/2014/main" id="{27A8C02A-D69D-5FDF-D88B-A5565C62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بِأَبِي أَنْتَ وَأُمِّي وَنَفْسِي يَا أَبَا عَبْدِاللّهِ 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B8842C13-3510-D5DD-BD6F-98461D583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May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lang="en-CA" dirty="0">
                <a:latin typeface="Calibri Light" panose="020F0302020204030204" pitchFamily="34" charset="0"/>
              </a:rPr>
              <a:t> </a:t>
            </a:r>
            <a:r>
              <a:rPr dirty="0">
                <a:latin typeface="Calibri Light" panose="020F0302020204030204" pitchFamily="34" charset="0"/>
              </a:rPr>
              <a:t>accept my father, my mother, and myself as ransoms for you; O Aba-`</a:t>
            </a:r>
            <a:r>
              <a:rPr dirty="0" err="1">
                <a:latin typeface="Calibri Light" panose="020F0302020204030204" pitchFamily="34" charset="0"/>
              </a:rPr>
              <a:t>Abdillah</a:t>
            </a:r>
            <a:r>
              <a:rPr dirty="0">
                <a:latin typeface="Calibri Light" panose="020F0302020204030204" pitchFamily="34" charset="0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78" name="NotDefined 2">
            <a:extLst>
              <a:ext uri="{FF2B5EF4-FFF2-40B4-BE49-F238E27FC236}">
                <a16:creationId xmlns:a16="http://schemas.microsoft.com/office/drawing/2014/main" id="{F045F3E1-EFCC-EBDE-6515-5937764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وَاحْرُسْهُ وَامْنَعْهُ مِنْ أَنْ يوُصَلَ إِلَيْهِ بِسُوء </a:t>
            </a:r>
          </a:p>
        </p:txBody>
      </p:sp>
      <p:sp>
        <p:nvSpPr>
          <p:cNvPr id="122883" name="NotDefined 3">
            <a:extLst>
              <a:ext uri="{FF2B5EF4-FFF2-40B4-BE49-F238E27FC236}">
                <a16:creationId xmlns:a16="http://schemas.microsoft.com/office/drawing/2014/main" id="{B9B0A7D3-2D30-9A9F-E567-03EB66823D7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protect him and prevent from him the reaching of any evil.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719"/>
    </mc:Choice>
    <mc:Fallback xmlns="">
      <p:transition advTm="5719"/>
    </mc:Fallback>
  </mc:AlternateContent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02" name="NotDefined 2">
            <a:extLst>
              <a:ext uri="{FF2B5EF4-FFF2-40B4-BE49-F238E27FC236}">
                <a16:creationId xmlns:a16="http://schemas.microsoft.com/office/drawing/2014/main" id="{9019A0EF-5D2A-FAF8-6193-30664178934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وَاحْفَظْ فيهِ رَسُولَكَ، وَآلِ رَسوُلِكَ </a:t>
            </a:r>
          </a:p>
        </p:txBody>
      </p:sp>
      <p:sp>
        <p:nvSpPr>
          <p:cNvPr id="123907" name="NotDefined 3">
            <a:extLst>
              <a:ext uri="{FF2B5EF4-FFF2-40B4-BE49-F238E27FC236}">
                <a16:creationId xmlns:a16="http://schemas.microsoft.com/office/drawing/2014/main" id="{46D1988B-4CEB-21CD-D9EF-5E68FC15B08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protect Your Apostle and the progeny of Your Apostle through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672"/>
    </mc:Choice>
    <mc:Fallback xmlns="">
      <p:transition advTm="6672"/>
    </mc:Fallback>
  </mc:AlternateContent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26" name="NotDefined 2">
            <a:extLst>
              <a:ext uri="{FF2B5EF4-FFF2-40B4-BE49-F238E27FC236}">
                <a16:creationId xmlns:a16="http://schemas.microsoft.com/office/drawing/2014/main" id="{E6EF11A0-CCB6-BEE4-7CFB-628F4985CEE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وَأَظْهِرْ بِهِ الْعَدْلَ </a:t>
            </a:r>
          </a:p>
        </p:txBody>
      </p:sp>
      <p:sp>
        <p:nvSpPr>
          <p:cNvPr id="124931" name="NotDefined 3">
            <a:extLst>
              <a:ext uri="{FF2B5EF4-FFF2-40B4-BE49-F238E27FC236}">
                <a16:creationId xmlns:a16="http://schemas.microsoft.com/office/drawing/2014/main" id="{9F427094-F04E-5F8E-F982-ECB5D411771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make justice manifest through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109"/>
    </mc:Choice>
    <mc:Fallback xmlns="">
      <p:transition advTm="4109"/>
    </mc:Fallback>
  </mc:AlternateContent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50" name="NotDefined 2">
            <a:extLst>
              <a:ext uri="{FF2B5EF4-FFF2-40B4-BE49-F238E27FC236}">
                <a16:creationId xmlns:a16="http://schemas.microsoft.com/office/drawing/2014/main" id="{B54D6BFA-F2BB-F51F-88A5-681E170D80A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وَأَيِّدْهُ بِالنَّصْرِ، </a:t>
            </a:r>
          </a:p>
        </p:txBody>
      </p:sp>
      <p:sp>
        <p:nvSpPr>
          <p:cNvPr id="125955" name="NotDefined 3">
            <a:extLst>
              <a:ext uri="{FF2B5EF4-FFF2-40B4-BE49-F238E27FC236}">
                <a16:creationId xmlns:a16="http://schemas.microsoft.com/office/drawing/2014/main" id="{B61F30FF-8510-F52D-CF7A-39208869028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support him by victory.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94"/>
    </mc:Choice>
    <mc:Fallback xmlns="">
      <p:transition advTm="4594"/>
    </mc:Fallback>
  </mc:AlternateContent>
</p:sld>
</file>

<file path=ppt/slides/slide5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NotDefined 2">
            <a:extLst>
              <a:ext uri="{FF2B5EF4-FFF2-40B4-BE49-F238E27FC236}">
                <a16:creationId xmlns:a16="http://schemas.microsoft.com/office/drawing/2014/main" id="{3A530D47-7E2B-09C1-A0BA-48CC6A40986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وَانْصُرْ ناصِريهِ، </a:t>
            </a:r>
          </a:p>
        </p:txBody>
      </p:sp>
      <p:sp>
        <p:nvSpPr>
          <p:cNvPr id="126979" name="NotDefined 3">
            <a:extLst>
              <a:ext uri="{FF2B5EF4-FFF2-40B4-BE49-F238E27FC236}">
                <a16:creationId xmlns:a16="http://schemas.microsoft.com/office/drawing/2014/main" id="{DB8FED60-8416-CE94-2591-6CECE69F0AA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help his helpers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85"/>
    </mc:Choice>
    <mc:Fallback xmlns="">
      <p:transition advTm="4485"/>
    </mc:Fallback>
  </mc:AlternateContent>
</p:sld>
</file>

<file path=ppt/slides/slide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898" name="NotDefined 2">
            <a:extLst>
              <a:ext uri="{FF2B5EF4-FFF2-40B4-BE49-F238E27FC236}">
                <a16:creationId xmlns:a16="http://schemas.microsoft.com/office/drawing/2014/main" id="{D9C0B0CF-F60A-421C-7F3D-A0891C52AFD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وَاخْذُلْ خاذِليهِ، </a:t>
            </a:r>
          </a:p>
        </p:txBody>
      </p:sp>
      <p:sp>
        <p:nvSpPr>
          <p:cNvPr id="128003" name="NotDefined 3">
            <a:extLst>
              <a:ext uri="{FF2B5EF4-FFF2-40B4-BE49-F238E27FC236}">
                <a16:creationId xmlns:a16="http://schemas.microsoft.com/office/drawing/2014/main" id="{7204AE3A-ADA3-C97F-2979-87C0BC552F7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abandon his deserters.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59"/>
    </mc:Choice>
    <mc:Fallback xmlns="">
      <p:transition advTm="4359"/>
    </mc:Fallback>
  </mc:AlternateContent>
</p:sld>
</file>

<file path=ppt/slides/slide5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2" name="NotDefined 2">
            <a:extLst>
              <a:ext uri="{FF2B5EF4-FFF2-40B4-BE49-F238E27FC236}">
                <a16:creationId xmlns:a16="http://schemas.microsoft.com/office/drawing/2014/main" id="{04875CA7-02DD-865F-B1AF-D135253F196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وَاقْصِمْ قاصِميهِ، </a:t>
            </a:r>
          </a:p>
        </p:txBody>
      </p:sp>
      <p:sp>
        <p:nvSpPr>
          <p:cNvPr id="129027" name="NotDefined 3">
            <a:extLst>
              <a:ext uri="{FF2B5EF4-FFF2-40B4-BE49-F238E27FC236}">
                <a16:creationId xmlns:a16="http://schemas.microsoft.com/office/drawing/2014/main" id="{8F3923F6-D7AD-B431-BEE3-5D64D19A50E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breakup his dividers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85"/>
    </mc:Choice>
    <mc:Fallback xmlns="">
      <p:transition advTm="3985"/>
    </mc:Fallback>
  </mc:AlternateContent>
</p:sld>
</file>

<file path=ppt/slides/slide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946" name="NotDefined 2">
            <a:extLst>
              <a:ext uri="{FF2B5EF4-FFF2-40B4-BE49-F238E27FC236}">
                <a16:creationId xmlns:a16="http://schemas.microsoft.com/office/drawing/2014/main" id="{A26C1803-DF15-8442-BEA3-9A34C0BA43E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وَاقْصِمْ بِهِ جَبابِرَةَ الْكُفْرِ، </a:t>
            </a:r>
          </a:p>
        </p:txBody>
      </p:sp>
      <p:sp>
        <p:nvSpPr>
          <p:cNvPr id="130051" name="NotDefined 3">
            <a:extLst>
              <a:ext uri="{FF2B5EF4-FFF2-40B4-BE49-F238E27FC236}">
                <a16:creationId xmlns:a16="http://schemas.microsoft.com/office/drawing/2014/main" id="{473694F8-A60B-DE29-E20D-41B3B57DE2B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break up the giants of disbelief through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84"/>
    </mc:Choice>
    <mc:Fallback xmlns="">
      <p:transition advTm="5484"/>
    </mc:Fallback>
  </mc:AlternateContent>
</p:sld>
</file>

<file path=ppt/slides/slide5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NotDefined 2">
            <a:extLst>
              <a:ext uri="{FF2B5EF4-FFF2-40B4-BE49-F238E27FC236}">
                <a16:creationId xmlns:a16="http://schemas.microsoft.com/office/drawing/2014/main" id="{D94BDF29-7DF9-9F78-B119-4E60AF5D6F1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وَاقْتُلْ بِهِ الْكُفّارَ وَالْمُنافِقينَ وَجَميعَ الْمُلْحِدينَ </a:t>
            </a:r>
          </a:p>
        </p:txBody>
      </p:sp>
      <p:sp>
        <p:nvSpPr>
          <p:cNvPr id="131075" name="NotDefined 3">
            <a:extLst>
              <a:ext uri="{FF2B5EF4-FFF2-40B4-BE49-F238E27FC236}">
                <a16:creationId xmlns:a16="http://schemas.microsoft.com/office/drawing/2014/main" id="{39865AC4-84F9-3D4F-BF32-7610645BE82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through him kill the disbelievers and the hypocrites and all the heretics.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</p:sld>
</file>

<file path=ppt/slides/slide5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4" name="NotDefined 2">
            <a:extLst>
              <a:ext uri="{FF2B5EF4-FFF2-40B4-BE49-F238E27FC236}">
                <a16:creationId xmlns:a16="http://schemas.microsoft.com/office/drawing/2014/main" id="{4AFA2A62-6B6B-6A69-35FF-CE43F7194FD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حَيْثُ كانُوا مِنْ مَشارِقِ الأَرْضِ وَمَغارِبِها </a:t>
            </a:r>
          </a:p>
        </p:txBody>
      </p:sp>
      <p:sp>
        <p:nvSpPr>
          <p:cNvPr id="132099" name="NotDefined 3">
            <a:extLst>
              <a:ext uri="{FF2B5EF4-FFF2-40B4-BE49-F238E27FC236}">
                <a16:creationId xmlns:a16="http://schemas.microsoft.com/office/drawing/2014/main" id="{DEEA5BFB-4E25-4A5C-AD0E-6DD207E0016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Wherever they be, in the east of the earth and its west,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66"/>
    </mc:Choice>
    <mc:Fallback xmlns="">
      <p:transition advTm="6766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>
            <a:extLst>
              <a:ext uri="{FF2B5EF4-FFF2-40B4-BE49-F238E27FC236}">
                <a16:creationId xmlns:a16="http://schemas.microsoft.com/office/drawing/2014/main" id="{8EB1097B-0C7A-D756-80E4-E3A2BC11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لَقَدْ عَظُمَتِ الْمُصِيبَةُ وَجَلَّتِ الرَّزِيَّةُ بِكَ عَلَيْنَا وَعَلَى جَمِيعِ أَهْلِ الإِسْلامِ، 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105EECF1-B6FD-BB1E-82F2-3227AEB186C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O Aba-`</a:t>
            </a:r>
            <a:r>
              <a:rPr lang="en-US" altLang="en-US" dirty="0" err="1"/>
              <a:t>Abdillah</a:t>
            </a:r>
            <a:r>
              <a:rPr lang="en-US" altLang="en-US" dirty="0"/>
              <a:t>, unbearable is the sorrow; never-racking is the agony you put up with for us and for all (true) Muslims.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018" name="NotDefined 2">
            <a:extLst>
              <a:ext uri="{FF2B5EF4-FFF2-40B4-BE49-F238E27FC236}">
                <a16:creationId xmlns:a16="http://schemas.microsoft.com/office/drawing/2014/main" id="{43787F57-E954-38F4-FFBE-B74D5F4F2F5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بَرِّها وَبَحْرِها، </a:t>
            </a:r>
          </a:p>
        </p:txBody>
      </p:sp>
      <p:sp>
        <p:nvSpPr>
          <p:cNvPr id="133123" name="NotDefined 3">
            <a:extLst>
              <a:ext uri="{FF2B5EF4-FFF2-40B4-BE49-F238E27FC236}">
                <a16:creationId xmlns:a16="http://schemas.microsoft.com/office/drawing/2014/main" id="{F4471C06-0A07-EAD5-802A-8BD9DA3F25A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Its land and its sea.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44"/>
    </mc:Choice>
    <mc:Fallback xmlns="">
      <p:transition advTm="4344"/>
    </mc:Fallback>
  </mc:AlternateContent>
</p:sld>
</file>

<file path=ppt/slides/slide5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42" name="NotDefined 2">
            <a:extLst>
              <a:ext uri="{FF2B5EF4-FFF2-40B4-BE49-F238E27FC236}">
                <a16:creationId xmlns:a16="http://schemas.microsoft.com/office/drawing/2014/main" id="{5186911A-E407-508E-9D8E-BB9A6B2A8F3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وَامْلأَ بِهِ الأَرْضَ عَدْلاً </a:t>
            </a:r>
          </a:p>
        </p:txBody>
      </p:sp>
      <p:sp>
        <p:nvSpPr>
          <p:cNvPr id="134147" name="NotDefined 3">
            <a:extLst>
              <a:ext uri="{FF2B5EF4-FFF2-40B4-BE49-F238E27FC236}">
                <a16:creationId xmlns:a16="http://schemas.microsoft.com/office/drawing/2014/main" id="{181E056F-846F-E72A-26D2-EC806D6A6FD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fill the earth with justice through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531"/>
    </mc:Choice>
    <mc:Fallback xmlns="">
      <p:transition advTm="5531"/>
    </mc:Fallback>
  </mc:AlternateContent>
</p:sld>
</file>

<file path=ppt/slides/slide5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NotDefined 2">
            <a:extLst>
              <a:ext uri="{FF2B5EF4-FFF2-40B4-BE49-F238E27FC236}">
                <a16:creationId xmlns:a16="http://schemas.microsoft.com/office/drawing/2014/main" id="{357B1CD2-C7B2-0B48-0551-E66153FB027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وَأَظْهِرْ بِهِ دينَ نَبِيِّكَ صَلَّى اللهُ عَلَيْهِ وَآلِهِ، </a:t>
            </a:r>
          </a:p>
        </p:txBody>
      </p:sp>
      <p:sp>
        <p:nvSpPr>
          <p:cNvPr id="135171" name="NotDefined 3">
            <a:extLst>
              <a:ext uri="{FF2B5EF4-FFF2-40B4-BE49-F238E27FC236}">
                <a16:creationId xmlns:a16="http://schemas.microsoft.com/office/drawing/2014/main" id="{3B37D878-B70F-58A4-E906-CB7ABE76C07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manifest the religion of Your prophet blessings be upon him and his progeny through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63"/>
    </mc:Choice>
    <mc:Fallback xmlns="">
      <p:transition advTm="11063"/>
    </mc:Fallback>
  </mc:AlternateContent>
</p:sld>
</file>

<file path=ppt/slides/slide5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090" name="NotDefined 2">
            <a:extLst>
              <a:ext uri="{FF2B5EF4-FFF2-40B4-BE49-F238E27FC236}">
                <a16:creationId xmlns:a16="http://schemas.microsoft.com/office/drawing/2014/main" id="{1A140B36-C2F7-F742-DCCC-D1069A58619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وَاجْعَلْنِي اللّهُمَّ مِنْ أَنْصارِهِ وَأَعْوانِهِ وَأَتْباعِهِ وَشيعَتِهِ، </a:t>
            </a:r>
          </a:p>
        </p:txBody>
      </p:sp>
      <p:sp>
        <p:nvSpPr>
          <p:cNvPr id="136195" name="NotDefined 3">
            <a:extLst>
              <a:ext uri="{FF2B5EF4-FFF2-40B4-BE49-F238E27FC236}">
                <a16:creationId xmlns:a16="http://schemas.microsoft.com/office/drawing/2014/main" id="{4F228A6D-1725-D8FA-EC22-07052610B04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place me, O Allah, amongst his helpers and his aides and his followers and his partisans.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78"/>
    </mc:Choice>
    <mc:Fallback xmlns="">
      <p:transition advTm="11078"/>
    </mc:Fallback>
  </mc:AlternateContent>
</p:sld>
</file>

<file path=ppt/slides/slide5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114" name="NotDefined 2">
            <a:extLst>
              <a:ext uri="{FF2B5EF4-FFF2-40B4-BE49-F238E27FC236}">
                <a16:creationId xmlns:a16="http://schemas.microsoft.com/office/drawing/2014/main" id="{2C06A563-A68B-E51E-6B29-FCCD4272162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وَأَرِني في آلِ مُحَمَّد عَلَيْهِمُ السَّلامُ ما يَأمُلُونَ </a:t>
            </a:r>
          </a:p>
        </p:txBody>
      </p:sp>
      <p:sp>
        <p:nvSpPr>
          <p:cNvPr id="137219" name="NotDefined 3">
            <a:extLst>
              <a:ext uri="{FF2B5EF4-FFF2-40B4-BE49-F238E27FC236}">
                <a16:creationId xmlns:a16="http://schemas.microsoft.com/office/drawing/2014/main" id="{1D0072CD-38DC-8591-853B-AB335A352E1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show me in the progeny of Mohammad peace be upon them, whatever they are hoping.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282"/>
    </mc:Choice>
    <mc:Fallback xmlns="">
      <p:transition advTm="10282"/>
    </mc:Fallback>
  </mc:AlternateContent>
</p:sld>
</file>

<file path=ppt/slides/slide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138" name="NotDefined 2">
            <a:extLst>
              <a:ext uri="{FF2B5EF4-FFF2-40B4-BE49-F238E27FC236}">
                <a16:creationId xmlns:a16="http://schemas.microsoft.com/office/drawing/2014/main" id="{24F965EA-465E-6B02-B58D-C79301FEA36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وَفي عَدُوِّهِمْ ما يَحْذَرُونَ، </a:t>
            </a:r>
          </a:p>
        </p:txBody>
      </p:sp>
      <p:sp>
        <p:nvSpPr>
          <p:cNvPr id="138243" name="NotDefined 3">
            <a:extLst>
              <a:ext uri="{FF2B5EF4-FFF2-40B4-BE49-F238E27FC236}">
                <a16:creationId xmlns:a16="http://schemas.microsoft.com/office/drawing/2014/main" id="{ABD02258-4818-BF17-169D-50D63933555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in their enemies whatever they (the enemies) are afraid (of).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72"/>
    </mc:Choice>
    <mc:Fallback xmlns="">
      <p:transition advTm="4672"/>
    </mc:Fallback>
  </mc:AlternateContent>
</p:sld>
</file>

<file path=ppt/slides/slide5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162" name="NotDefined 2">
            <a:extLst>
              <a:ext uri="{FF2B5EF4-FFF2-40B4-BE49-F238E27FC236}">
                <a16:creationId xmlns:a16="http://schemas.microsoft.com/office/drawing/2014/main" id="{FD6FDA98-1534-5102-D8F6-BAB9334F262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إِلـهَ الْحَقِّ آمينَ، </a:t>
            </a:r>
          </a:p>
        </p:txBody>
      </p:sp>
      <p:sp>
        <p:nvSpPr>
          <p:cNvPr id="139267" name="NotDefined 3">
            <a:extLst>
              <a:ext uri="{FF2B5EF4-FFF2-40B4-BE49-F238E27FC236}">
                <a16:creationId xmlns:a16="http://schemas.microsoft.com/office/drawing/2014/main" id="{2B44C42A-B406-289F-AA33-342F401EC8F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God of the truth, Amen (Accept).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10"/>
    </mc:Choice>
    <mc:Fallback xmlns="">
      <p:transition advTm="3610"/>
    </mc:Fallback>
  </mc:AlternateContent>
</p:sld>
</file>

<file path=ppt/slides/slide5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186" name="NotDefined 2">
            <a:extLst>
              <a:ext uri="{FF2B5EF4-FFF2-40B4-BE49-F238E27FC236}">
                <a16:creationId xmlns:a16="http://schemas.microsoft.com/office/drawing/2014/main" id="{753D9B8D-5CAC-74CE-2359-9502B25AD8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يا ذَا الْجَلالِ وَالإِكْرامِ </a:t>
            </a:r>
          </a:p>
        </p:txBody>
      </p:sp>
      <p:sp>
        <p:nvSpPr>
          <p:cNvPr id="140291" name="NotDefined 3">
            <a:extLst>
              <a:ext uri="{FF2B5EF4-FFF2-40B4-BE49-F238E27FC236}">
                <a16:creationId xmlns:a16="http://schemas.microsoft.com/office/drawing/2014/main" id="{246AC771-5795-F75D-E692-78B0C3ED5CB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the possessor of splendour and honour!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06"/>
    </mc:Choice>
    <mc:Fallback xmlns="">
      <p:transition advTm="4406"/>
    </mc:Fallback>
  </mc:AlternateContent>
</p:sld>
</file>

<file path=ppt/slides/slide5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10" name="NotDefined 2">
            <a:extLst>
              <a:ext uri="{FF2B5EF4-FFF2-40B4-BE49-F238E27FC236}">
                <a16:creationId xmlns:a16="http://schemas.microsoft.com/office/drawing/2014/main" id="{61EA6D20-4CBD-F1B3-DB82-D8B94F2DEDC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يا أَرْحَمَ الرّاحِمينَ </a:t>
            </a:r>
          </a:p>
        </p:txBody>
      </p:sp>
      <p:sp>
        <p:nvSpPr>
          <p:cNvPr id="141315" name="NotDefined 3">
            <a:extLst>
              <a:ext uri="{FF2B5EF4-FFF2-40B4-BE49-F238E27FC236}">
                <a16:creationId xmlns:a16="http://schemas.microsoft.com/office/drawing/2014/main" id="{CAD9112A-8DD1-6363-0A32-85581A38FCE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 dirty="0">
                <a:solidFill>
                  <a:srgbClr val="000066"/>
                </a:solidFill>
                <a:ea typeface="MS Mincho" panose="02020609040205080304" pitchFamily="49" charset="-128"/>
              </a:rPr>
              <a:t>O the most merciful of all the merciful ones.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953"/>
    </mc:Choice>
    <mc:Fallback xmlns="">
      <p:transition advTm="8953"/>
    </mc:Fallback>
  </mc:AlternateContent>
</p:sld>
</file>

<file path=ppt/slides/slide5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Defined 2">
            <a:extLst>
              <a:ext uri="{FF2B5EF4-FFF2-40B4-BE49-F238E27FC236}">
                <a16:creationId xmlns:a16="http://schemas.microsoft.com/office/drawing/2014/main" id="{9F859468-BAE3-EECD-4FED-87C311D0E8D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اَللّٰهُمَّ صَلِّ عَلٰى مُحَمَّدٍ وَآلِ مُحَمَّدٍ</a:t>
            </a:r>
          </a:p>
        </p:txBody>
      </p:sp>
      <p:sp>
        <p:nvSpPr>
          <p:cNvPr id="8195" name="NotDefined 3">
            <a:extLst>
              <a:ext uri="{FF2B5EF4-FFF2-40B4-BE49-F238E27FC236}">
                <a16:creationId xmlns:a16="http://schemas.microsoft.com/office/drawing/2014/main" id="{B58E9A8D-9273-1A07-DDBE-713E297ABE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 rot="0">
            <a:noAutofit/>
          </a:bodyPr>
          <a:lstStyle>
            <a:lvl1pPr marL="0" indent="0" algn="ctr" defTabSz="914400" rtl="0" eaLnBrk="1" fontAlgn="base" hangingPunct="1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1" i="0" u="none" baseline="0">
                <a:solidFill>
                  <a:srgbClr val="000066"/>
                </a:solidFill>
                <a:effectLst/>
                <a:latin typeface="Trebuchet MS" pitchFamily="34" charset="0"/>
                <a:ea typeface="Arial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O' </a:t>
            </a:r>
            <a:r>
              <a:rPr sz="3200" b="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Alláh</a:t>
            </a: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 send Your blessings on Muhammad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and the family of Muhammad.</a:t>
            </a:r>
            <a:endParaRPr sz="3200" b="0" dirty="0">
              <a:latin typeface="Calibri Light" panose="020F0302020204030204" pitchFamily="34" charset="0"/>
              <a:ea typeface="MS Mincho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13"/>
    </mc:Choice>
    <mc:Fallback xmlns="">
      <p:transition advTm="2313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>
            <a:extLst>
              <a:ext uri="{FF2B5EF4-FFF2-40B4-BE49-F238E27FC236}">
                <a16:creationId xmlns:a16="http://schemas.microsoft.com/office/drawing/2014/main" id="{4E5653EC-FBAF-3D43-FC2E-A74D2E7F9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فَلَعَنَ اللّهُ أُمَّةً أَسَّسَتْ أَسَاسَ الظُّلْمِ وَالجَوْرِ عَلَيْكُمْ أَهْلَ البَيْتِ، 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A68B1530-4734-EBDD-BB06-8821EDE26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Curse of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be on the people who laid the basis of wronging and injustice against you; the Household of the Prophet.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>
            <a:extLst>
              <a:ext uri="{FF2B5EF4-FFF2-40B4-BE49-F238E27FC236}">
                <a16:creationId xmlns:a16="http://schemas.microsoft.com/office/drawing/2014/main" id="{5CBE9D5F-409D-44E6-0BCC-96B7F4A5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وَلَعَنَ اللّهُ أُمَّةً دَفَعَتْكُمْ </a:t>
            </a:r>
            <a:r>
              <a:rPr lang="ar-SA" altLang="en-US" dirty="0" err="1"/>
              <a:t>عَنۢ</a:t>
            </a:r>
            <a:r>
              <a:rPr lang="ar-SA" altLang="en-US" dirty="0"/>
              <a:t> مَقَامِكُمْ، 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67F4F5CD-1FE1-5888-6647-8F003C466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And curse of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be upon the people who removed you from your position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>
            <a:extLst>
              <a:ext uri="{FF2B5EF4-FFF2-40B4-BE49-F238E27FC236}">
                <a16:creationId xmlns:a16="http://schemas.microsoft.com/office/drawing/2014/main" id="{F0064FB0-FBAA-952D-88EE-8EBC0113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وَأَزَالَتْكُمْ </a:t>
            </a:r>
            <a:r>
              <a:rPr lang="ar-SA" altLang="en-US" dirty="0" err="1"/>
              <a:t>عَنۢ</a:t>
            </a:r>
            <a:r>
              <a:rPr lang="ar-SA" altLang="en-US" dirty="0"/>
              <a:t> مَرَاتِبِكُمُ الَّتِي رَتَّبَكُمُ اللّهُ فِيهَا، 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4020E3AE-C18A-9F9C-4C49-B1BD220FE3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And took you away from your actual ranks that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chose for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>
            <a:extLst>
              <a:ext uri="{FF2B5EF4-FFF2-40B4-BE49-F238E27FC236}">
                <a16:creationId xmlns:a16="http://schemas.microsoft.com/office/drawing/2014/main" id="{92FBE401-B85F-00EB-D126-B498933AD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بِأَبِي أَنْتَ وَأُمِّي وَنَفْسِي يَا أَبَا عَبْدِاللّهِ، 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EF36755A-A671-02CF-B073-31F946E40D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May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accept my father, my mother, and me as ransoms for you, O Aba-`</a:t>
            </a:r>
            <a:r>
              <a:rPr dirty="0" err="1">
                <a:latin typeface="Calibri Light" panose="020F0302020204030204" pitchFamily="34" charset="0"/>
              </a:rPr>
              <a:t>Abdillah</a:t>
            </a:r>
            <a:r>
              <a:rPr dirty="0">
                <a:latin typeface="Calibri Light" panose="020F0302020204030204" pitchFamily="34" charset="0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>
            <a:extLst>
              <a:ext uri="{FF2B5EF4-FFF2-40B4-BE49-F238E27FC236}">
                <a16:creationId xmlns:a16="http://schemas.microsoft.com/office/drawing/2014/main" id="{F8358868-06B1-8A2B-EE86-56E89A71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أَشْهَدُ لَقَدِ اقْشَعَرَّتْ لِدِمَائِكُمْ أَظِلَّةُ الْعَرْشِ مَعَ أَظِلَّةِ الخَلائِقِ، 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C5628F8C-6DC8-E7BE-2741-91E4824FA36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I bear witness that the shades of the Divine Throne shared the shades of the creatures in shuddering for the bloodshed of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>
            <a:extLst>
              <a:ext uri="{FF2B5EF4-FFF2-40B4-BE49-F238E27FC236}">
                <a16:creationId xmlns:a16="http://schemas.microsoft.com/office/drawing/2014/main" id="{073B011B-044D-AC59-50D1-CF039763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وَبَكَتْكُمُ السَّمَاءُ وَالأَرْضُ وَسُكَّانُ الجِنَانِ وَالبَرِّ وَالبَحْرِ، 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C288E0A5-392F-0260-65AE-5694DEC7D6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And the heavens and the earth and the inhabitants of the gardens of Paradise, the lands, and the oceans—all those wept for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>
            <a:extLst>
              <a:ext uri="{FF2B5EF4-FFF2-40B4-BE49-F238E27FC236}">
                <a16:creationId xmlns:a16="http://schemas.microsoft.com/office/drawing/2014/main" id="{9C19319A-2BE2-C1CF-6445-A5C892BCB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صَلَّى اللّهُ عَلَيْكَ عَدَدَ مَا فِي عِلْمِ اللّهِ، 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9FEB1C69-31F4-28DF-6826-AC80F2DFBC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May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shower upon you blessings as many as the number of what is there in the knowledge of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ألْحَمْدُ للهِ الْعَلِيِّ الْعَظيمِ</a:t>
            </a:r>
            <a:endParaRPr lang="en-US" altLang="en-US" dirty="0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All praise be to Allah; the Most High, the All-great.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>
            <a:extLst>
              <a:ext uri="{FF2B5EF4-FFF2-40B4-BE49-F238E27FC236}">
                <a16:creationId xmlns:a16="http://schemas.microsoft.com/office/drawing/2014/main" id="{B2397968-2604-53CF-CF4D-871D54FE2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لَبَّيْكَ دَاعِيَ اللّهِ، 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7D787367-102D-79A4-18CF-97A69D1FDE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Here I am at your service; O the caller to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>
            <a:extLst>
              <a:ext uri="{FF2B5EF4-FFF2-40B4-BE49-F238E27FC236}">
                <a16:creationId xmlns:a16="http://schemas.microsoft.com/office/drawing/2014/main" id="{B7058BE6-7418-F71D-2E3B-6692375E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إِنْ كَانَ لَمْ يُجِبْكَ بَدَنِي عِنْدَ اسْتِغَاثَتِكَ وَلِسَانِي عِنْدَ اسْتِنْصَارِكَ، 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D9FD3197-08CD-0D2E-2BC9-875013FEAE4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If my body could not respond to your call when you called for aid, and my tongue could not respond to your call for help,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>
            <a:extLst>
              <a:ext uri="{FF2B5EF4-FFF2-40B4-BE49-F238E27FC236}">
                <a16:creationId xmlns:a16="http://schemas.microsoft.com/office/drawing/2014/main" id="{6E0E62B2-5022-F20F-FD90-BA36A424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فَقَدْ أَجَابَكَ قَلْبِي وَسَمْعِي وَبَصَرِي، 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10368F53-374E-A678-CEAE-07E4B859BA2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Verily, my heart, my hearing, and my sight have responded to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>
            <a:extLst>
              <a:ext uri="{FF2B5EF4-FFF2-40B4-BE49-F238E27FC236}">
                <a16:creationId xmlns:a16="http://schemas.microsoft.com/office/drawing/2014/main" id="{FCEAC595-DC5E-986E-22F8-DF0A5A63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سُبْحَانَ رَبِّنَا إِنْ كَانَ وَعْدُ رَبِّنَا لَمَفْعُولاً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4D1F25D1-4458-52A9-B3CE-37979E9E6FC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Glory be to our Lord! Most surely, the promise of our Lord was to be fulfilled.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>
            <a:extLst>
              <a:ext uri="{FF2B5EF4-FFF2-40B4-BE49-F238E27FC236}">
                <a16:creationId xmlns:a16="http://schemas.microsoft.com/office/drawing/2014/main" id="{0C39E9C9-9C51-52B5-972E-AF7D25E1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أَشْهَدُ أَنَّكَ طُهْرٌ طَاهِرٌ مُطَهَّرٌ مِنْ طُهْرٍ طَاهِرٍ مُطَهَّرٍ، 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28764CE1-9E1C-30C1-2679-9AD102EE233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I bear witness that you are pure, immaculate, and purified; and the offspring of the pure, immaculate, and purified ones.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>
            <a:extLst>
              <a:ext uri="{FF2B5EF4-FFF2-40B4-BE49-F238E27FC236}">
                <a16:creationId xmlns:a16="http://schemas.microsoft.com/office/drawing/2014/main" id="{DC6E8580-4BB0-4C13-4CC4-862444CC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طَهُرْتَ وَطَهُرَتْ بِكَ البِلادُ، 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7BD9C738-A693-AFF8-C20B-EF9466B8038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You are indeed pure, and you are the source of the purity of the lands.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>
            <a:extLst>
              <a:ext uri="{FF2B5EF4-FFF2-40B4-BE49-F238E27FC236}">
                <a16:creationId xmlns:a16="http://schemas.microsoft.com/office/drawing/2014/main" id="{CF823F13-8B6E-CF3A-07EA-4F9B68D9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وَطَهُرَتْ أَرْضٌ أَنْتَ بِهَا وَطَهُرَ حَرَمُكَ. 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A5750FF3-6EA6-752E-BB6B-FABC01A952E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pure is the land where you are, and pure is your holy mausoleum.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>
            <a:extLst>
              <a:ext uri="{FF2B5EF4-FFF2-40B4-BE49-F238E27FC236}">
                <a16:creationId xmlns:a16="http://schemas.microsoft.com/office/drawing/2014/main" id="{EC583336-0CD2-655C-3B2C-4E056DD9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أَشْهَدُ أَنَّكَ قَدْ أَمَرْتَ بِالقِسْطِ وَالعَدْلِ وَدَعَوْتَ إِلَيْهِمَا، 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34C5639B-7312-2DFF-CDD4-FFE8AE6A9FD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 bear witness that you enjoined justice and fairness and you called to them.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>
            <a:extLst>
              <a:ext uri="{FF2B5EF4-FFF2-40B4-BE49-F238E27FC236}">
                <a16:creationId xmlns:a16="http://schemas.microsoft.com/office/drawing/2014/main" id="{48E2777D-0A07-F0E7-F156-B409EEC4E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وَأَنَّكَ صَادِقٌ صِدِّيقٌ صَدَقْتَ فِيمَا دَعَوْتَ إِلَيْهِ، </a:t>
            </a: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DCDDA67A-8E24-DD20-0D8E-7FDDB120061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you are verily honest and veracious, and you were truthful in that for which you called.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>
            <a:extLst>
              <a:ext uri="{FF2B5EF4-FFF2-40B4-BE49-F238E27FC236}">
                <a16:creationId xmlns:a16="http://schemas.microsoft.com/office/drawing/2014/main" id="{09AFA57E-71E4-740D-2409-9D685B19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وَأَنَّكَ ثَارُ اللّهِ فِي الأَرْضِ، 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C264C366-88AC-5D7F-5757-AE85EC347A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And you are verily (the object of) </a:t>
            </a:r>
            <a:r>
              <a:rPr dirty="0" err="1">
                <a:latin typeface="Calibri Light" panose="020F0302020204030204" pitchFamily="34" charset="0"/>
              </a:rPr>
              <a:t>Alláh’s</a:t>
            </a:r>
            <a:r>
              <a:rPr dirty="0">
                <a:latin typeface="Calibri Light" panose="020F0302020204030204" pitchFamily="34" charset="0"/>
              </a:rPr>
              <a:t> vengeance on the earth.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والسَّلامُ عَلَيْكَ أيُّها الْعَبْدُ الصَّالِحُ الزَّكيُّ</a:t>
            </a:r>
            <a:endParaRPr lang="en-US" altLang="en-US" dirty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you; O the righteous, pure servant (of Allah).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>
            <a:extLst>
              <a:ext uri="{FF2B5EF4-FFF2-40B4-BE49-F238E27FC236}">
                <a16:creationId xmlns:a16="http://schemas.microsoft.com/office/drawing/2014/main" id="{44C765FA-8485-5DC1-30D8-65E5B9904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وَأَشْهَدُ أَنَّكَ قَدْ بَلَّغْتَ عَنِ اللّهِ، 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BDEE8487-ED06-92A9-642C-FE4E9D5BFA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And I bear witness that you did convey on behalf of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lang="en-CA" dirty="0">
                <a:latin typeface="Calibri Light" panose="020F0302020204030204" pitchFamily="34" charset="0"/>
              </a:rPr>
              <a:t> </a:t>
            </a:r>
            <a:endParaRPr dirty="0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>
            <a:extLst>
              <a:ext uri="{FF2B5EF4-FFF2-40B4-BE49-F238E27FC236}">
                <a16:creationId xmlns:a16="http://schemas.microsoft.com/office/drawing/2014/main" id="{8DF797DC-E313-BF58-0A3B-510D88F7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وَعَنْ جَدِّكَ رَسُولِ اللّهِ، </a:t>
            </a: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40982BD6-370D-6F11-50AE-7D70331BB9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And on behalf of your grandfather, the Messenger of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>
            <a:extLst>
              <a:ext uri="{FF2B5EF4-FFF2-40B4-BE49-F238E27FC236}">
                <a16:creationId xmlns:a16="http://schemas.microsoft.com/office/drawing/2014/main" id="{9AC1AB81-60D3-3557-4934-974AF8DD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وَعَنْ أَبِيكَ أَمِيرِ الْمُؤْمِنِينَ، 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196E74EC-D916-F111-5D65-D38A81A496A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on behalf of your father, the Commander of the Believers,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>
            <a:extLst>
              <a:ext uri="{FF2B5EF4-FFF2-40B4-BE49-F238E27FC236}">
                <a16:creationId xmlns:a16="http://schemas.microsoft.com/office/drawing/2014/main" id="{7779E86A-06A1-FEFF-468A-A5CE6AD5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وَعَنْ أَخِيكَ الحَسَنِ، </a:t>
            </a: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C3A7283A-EB73-4B1E-0A22-8C9190C224E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on behalf of your brother, al-Hasan.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>
            <a:extLst>
              <a:ext uri="{FF2B5EF4-FFF2-40B4-BE49-F238E27FC236}">
                <a16:creationId xmlns:a16="http://schemas.microsoft.com/office/drawing/2014/main" id="{223703DE-A260-B95D-5336-C967E054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وَنَصَحْتَ وَجَاهَدْتَ فِي سَبِيلِ اللّهِ، </a:t>
            </a: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80C892CA-A7CF-E3A2-428F-1127ADCED2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And you advised and you strove in the way of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>
            <a:extLst>
              <a:ext uri="{FF2B5EF4-FFF2-40B4-BE49-F238E27FC236}">
                <a16:creationId xmlns:a16="http://schemas.microsoft.com/office/drawing/2014/main" id="{DE1C3110-B03E-2E13-2982-2A93558D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وَعَبَدْتَهُ مُخْلِصاً حَتَّى أَتَاكَ اليَقِينُ، 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A85472AD-0F93-C9D8-6E18-99E7B51EF05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you served Him sincerely until death came upon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>
            <a:extLst>
              <a:ext uri="{FF2B5EF4-FFF2-40B4-BE49-F238E27FC236}">
                <a16:creationId xmlns:a16="http://schemas.microsoft.com/office/drawing/2014/main" id="{C8AD0700-1A2E-A1BB-196B-B12E23F29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/>
              <a:t>فَجَزَاكَ اللّهُ خَيْرَ جَزَاءِ السَّابِقِينَ، </a:t>
            </a: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B2F1DA36-9B44-CBDA-DE6A-E1F7E8ED15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So, may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award you with the best of the rewarding of the foremost (to deeds of goodness).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>
            <a:extLst>
              <a:ext uri="{FF2B5EF4-FFF2-40B4-BE49-F238E27FC236}">
                <a16:creationId xmlns:a16="http://schemas.microsoft.com/office/drawing/2014/main" id="{4F6F59C5-D80E-EA15-25F4-6DB3D1B8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/>
              <a:t>وَصَلَّى اللّهُ عَلَيْكَ وَسَلَّمَ تَسْلِيماً. </a:t>
            </a: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EBCAC2F6-90DA-6FBB-2E68-B64FC3B93F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And may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bless and exalt you thoroughly.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>
            <a:extLst>
              <a:ext uri="{FF2B5EF4-FFF2-40B4-BE49-F238E27FC236}">
                <a16:creationId xmlns:a16="http://schemas.microsoft.com/office/drawing/2014/main" id="{5B346BCF-F2AD-CB66-51B3-437642B9A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اللّهُمَّ صَلِّ عَلَى مُحَمَّدٍ وَآلِ مُحَمَّدٍ</a:t>
            </a:r>
            <a:br>
              <a:rPr lang="ar-SA" altLang="en-US" dirty="0"/>
            </a:br>
            <a:r>
              <a:rPr lang="ar-SA" altLang="en-US" dirty="0"/>
              <a:t>وَصَلِّ عَلَى الحُسَيْنِ المَظْلُومِ، </a:t>
            </a:r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6660B0E2-0DC6-10BA-55B8-250F46C874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O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: (please) send blessings upon Muhammad and the Household of Muhammad, and send blessings upon al-</a:t>
            </a:r>
            <a:r>
              <a:rPr dirty="0" err="1">
                <a:latin typeface="Calibri Light" panose="020F0302020204030204" pitchFamily="34" charset="0"/>
              </a:rPr>
              <a:t>Husayn</a:t>
            </a:r>
            <a:r>
              <a:rPr dirty="0">
                <a:latin typeface="Calibri Light" panose="020F0302020204030204" pitchFamily="34" charset="0"/>
              </a:rPr>
              <a:t>, the wronged,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>
            <a:extLst>
              <a:ext uri="{FF2B5EF4-FFF2-40B4-BE49-F238E27FC236}">
                <a16:creationId xmlns:a16="http://schemas.microsoft.com/office/drawing/2014/main" id="{39B52143-CD06-B496-DF9E-89206F08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الشَّهِيدِ الرَّشِيدِ، </a:t>
            </a: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9610EE37-346B-657F-6FBE-1B6304C2E5D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The martyr, the orthodox,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اُودِعُكَ شَهادَةً مِنِّي لَكَ تُقَرِّبُني إلَيْكَ فِي يَوْمِ شَفاعَتِكَ،</a:t>
            </a:r>
            <a:endParaRPr lang="en-US" altLang="en-US" dirty="0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56966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entrust with you a testimony of mine that takes me near you on the day of your intercession (for some people).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>
            <a:extLst>
              <a:ext uri="{FF2B5EF4-FFF2-40B4-BE49-F238E27FC236}">
                <a16:creationId xmlns:a16="http://schemas.microsoft.com/office/drawing/2014/main" id="{47018073-6872-91E8-2B69-F49C4FB4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قَتِيلِ العَبَرَاتِ، </a:t>
            </a: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3C82CD69-7F1A-5C73-EDBA-43D112FB39D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The slain one whom is wept heavily,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>
            <a:extLst>
              <a:ext uri="{FF2B5EF4-FFF2-40B4-BE49-F238E27FC236}">
                <a16:creationId xmlns:a16="http://schemas.microsoft.com/office/drawing/2014/main" id="{5CBAA0D3-0984-E747-7596-BCDA90BB8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/>
              <a:t>وَأَسِيرِ الكُرُبَاتِ، </a:t>
            </a:r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CB491D2A-4F19-B755-7D51-F725EAC3AA0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the object of agonies,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>
            <a:extLst>
              <a:ext uri="{FF2B5EF4-FFF2-40B4-BE49-F238E27FC236}">
                <a16:creationId xmlns:a16="http://schemas.microsoft.com/office/drawing/2014/main" id="{0828429D-EA35-8685-5E74-2E660A28A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/>
              <a:t>صَلاةً نَامِيَةً زَاكِيَةً مُبَارَكَةً </a:t>
            </a:r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90F0AECB-291D-773E-9272-E26369B6D2B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Blessings that are increasing, growing, and sacred;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>
            <a:extLst>
              <a:ext uri="{FF2B5EF4-FFF2-40B4-BE49-F238E27FC236}">
                <a16:creationId xmlns:a16="http://schemas.microsoft.com/office/drawing/2014/main" id="{EA9908D8-13C7-C31F-5BDE-6C80E250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/>
              <a:t>يَصْعَدُ أَوَّلُهَا وَلا يَنْفَدُ آخِرُهَا </a:t>
            </a:r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26949558-954E-49AC-5207-984CFAEC93A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The first of which ascends and the last of which is infinite,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>
            <a:extLst>
              <a:ext uri="{FF2B5EF4-FFF2-40B4-BE49-F238E27FC236}">
                <a16:creationId xmlns:a16="http://schemas.microsoft.com/office/drawing/2014/main" id="{1BC310D5-3044-F5D5-BE90-67A6F3590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أَفْضَلَ مَا صَلَّيْتَ عَلَى أَحَدٍ مِنْ أَوْلادِ أَنْبِيَائِكَ الْمُرْسَلِينَ، </a:t>
            </a: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3B5362B3-2207-8384-AE5B-8419517434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the best blessings that You ever sent on any of Your missioned Prophets’ sons.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>
            <a:extLst>
              <a:ext uri="{FF2B5EF4-FFF2-40B4-BE49-F238E27FC236}">
                <a16:creationId xmlns:a16="http://schemas.microsoft.com/office/drawing/2014/main" id="{B6AE7BF2-E4C4-8136-A3C0-21A0A5D1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/>
              <a:t>يَا إِلهَ العَالَمِينَ. </a:t>
            </a:r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EB498ACA-E959-1A36-CAE0-F5CD66C457D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O the God of the worlds.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>
            <a:extLst>
              <a:ext uri="{FF2B5EF4-FFF2-40B4-BE49-F238E27FC236}">
                <a16:creationId xmlns:a16="http://schemas.microsoft.com/office/drawing/2014/main" id="{D033BEF4-0060-8F0A-509D-B3B89EBD6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1270001"/>
            <a:ext cx="7921625" cy="472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800" b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Now kiss the holy grave and place your right cheek on the grave, then place your left cheek upon it, circle the grave and kiss all around it. Shaykh </a:t>
            </a:r>
            <a:r>
              <a:rPr lang="en-US" altLang="en-US" sz="3800" b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Mufeed</a:t>
            </a:r>
            <a:r>
              <a:rPr lang="en-US" altLang="en-US" sz="3800" b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en-US" altLang="en-US" sz="3800" b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a.r.</a:t>
            </a:r>
            <a:r>
              <a:rPr lang="en-US" altLang="en-US" sz="3800" b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 says: After this go to the grave of Ali ibn al-Husain (</a:t>
            </a:r>
            <a:r>
              <a:rPr lang="en-US" altLang="en-US" sz="3800" b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a.s.</a:t>
            </a:r>
            <a:r>
              <a:rPr lang="en-US" altLang="en-US" sz="3800" b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 and standing at his grave recite:</a:t>
            </a:r>
          </a:p>
          <a:p>
            <a:pPr eaLnBrk="1" hangingPunct="1"/>
            <a:endParaRPr lang="en-GB" altLang="en-US" sz="3800" b="1" dirty="0">
              <a:solidFill>
                <a:srgbClr val="00206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>
            <a:extLst>
              <a:ext uri="{FF2B5EF4-FFF2-40B4-BE49-F238E27FC236}">
                <a16:creationId xmlns:a16="http://schemas.microsoft.com/office/drawing/2014/main" id="{DD62E209-3D61-50F5-28B5-9F20E1418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أَيُّهَا الصِّدِّيقُ الطَّيِّبُ </a:t>
            </a:r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1992CFB3-D4B6-121E-03A4-DE12E77ADB0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Peace be upon you; O the veracious, the pure,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>
            <a:extLst>
              <a:ext uri="{FF2B5EF4-FFF2-40B4-BE49-F238E27FC236}">
                <a16:creationId xmlns:a16="http://schemas.microsoft.com/office/drawing/2014/main" id="{F21B0DFB-E4A6-B61F-FE1F-BAEE98D3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الزَّكِيُّ الحَبِيبُ الْمُقَرَّبُ </a:t>
            </a:r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EB3C66BF-9A31-C787-F689-A6B7103CD9D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The immaculate, the dear, the favorite,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>
            <a:extLst>
              <a:ext uri="{FF2B5EF4-FFF2-40B4-BE49-F238E27FC236}">
                <a16:creationId xmlns:a16="http://schemas.microsoft.com/office/drawing/2014/main" id="{DF3DDF83-08B0-A68C-AF48-C4DDC34FC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وَابْنَ رَيْحَانَةِ رَسُولِ اللّهِ، </a:t>
            </a:r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FDA68A69-0B3E-EA6D-790D-4462642B0A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The son of the basil of </a:t>
            </a:r>
            <a:r>
              <a:rPr dirty="0" err="1">
                <a:latin typeface="Calibri Light" panose="020F0302020204030204" pitchFamily="34" charset="0"/>
              </a:rPr>
              <a:t>Alláh’s</a:t>
            </a:r>
            <a:r>
              <a:rPr dirty="0">
                <a:latin typeface="Calibri Light" panose="020F0302020204030204" pitchFamily="34" charset="0"/>
              </a:rPr>
              <a:t> Messenger.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أشْهَدُ أنَّكَ قُتِلْتَ وَلَمْ تَمُتْ</a:t>
            </a:r>
            <a:endParaRPr lang="en-US" altLang="en-US" dirty="0"/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bear witness that although you were slain, you have not died;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>
            <a:extLst>
              <a:ext uri="{FF2B5EF4-FFF2-40B4-BE49-F238E27FC236}">
                <a16:creationId xmlns:a16="http://schemas.microsoft.com/office/drawing/2014/main" id="{E774B3E3-7DC4-2CB1-88A4-462BCE422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مِنْ شَهِيدٍ مُحْتَسِبٍ </a:t>
            </a:r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E6306FD8-32AD-E60B-716C-AD99C636F50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Peace be upon you; as you are steadfast martyr;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>
            <a:extLst>
              <a:ext uri="{FF2B5EF4-FFF2-40B4-BE49-F238E27FC236}">
                <a16:creationId xmlns:a16="http://schemas.microsoft.com/office/drawing/2014/main" id="{9428814C-C243-05A7-1CAD-A9B241E77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وَرَحْمَةُ اللّهِ وَبَرَكَاتُهُ، </a:t>
            </a:r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54932C2A-668D-67F9-AB97-4E96D1D6D2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 err="1">
                <a:latin typeface="Calibri Light" panose="020F0302020204030204" pitchFamily="34" charset="0"/>
              </a:rPr>
              <a:t>Alláh’s</a:t>
            </a:r>
            <a:r>
              <a:rPr dirty="0">
                <a:latin typeface="Calibri Light" panose="020F0302020204030204" pitchFamily="34" charset="0"/>
              </a:rPr>
              <a:t> mercy and blessings be upon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>
            <a:extLst>
              <a:ext uri="{FF2B5EF4-FFF2-40B4-BE49-F238E27FC236}">
                <a16:creationId xmlns:a16="http://schemas.microsoft.com/office/drawing/2014/main" id="{A0F202A0-C2FB-C259-A4D6-70EC7337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مَا أَكْرَمَ مَقَامَكَ وَأَشْرَفَ مُنْقَلَبَكَ، 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34FC8470-F5B7-E288-006D-D92F40BDE7E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How noble is your position and how honorable is your seat.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>
            <a:extLst>
              <a:ext uri="{FF2B5EF4-FFF2-40B4-BE49-F238E27FC236}">
                <a16:creationId xmlns:a16="http://schemas.microsoft.com/office/drawing/2014/main" id="{5784EFC6-DC48-79E4-654D-7DD221C7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أَشْهَدُ لَقَدْ شَكَرَ اللّهُ سَعْيَكَ، </a:t>
            </a:r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B5059E9E-3030-5F1A-BBC7-B2366E854A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I bear witness that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thanked you for your efforts,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>
            <a:extLst>
              <a:ext uri="{FF2B5EF4-FFF2-40B4-BE49-F238E27FC236}">
                <a16:creationId xmlns:a16="http://schemas.microsoft.com/office/drawing/2014/main" id="{A9BF5D0A-DBA3-7102-F115-230C279DD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وَأَجْزَلَ ثَوَابَكَ، </a:t>
            </a:r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1CE62890-BC36-ACFF-54BD-7DF6C6B1592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He magnified your rewards,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>
            <a:extLst>
              <a:ext uri="{FF2B5EF4-FFF2-40B4-BE49-F238E27FC236}">
                <a16:creationId xmlns:a16="http://schemas.microsoft.com/office/drawing/2014/main" id="{B2AF2FDF-DC52-F8A3-D836-A0BAD4BD5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وَأَلْحَقَكَ بِالذَّرْوَةِ العَالِيَةِ </a:t>
            </a:r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D6F865A8-6774-AD7F-DFB2-F05396CB158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he joined you to the exalted summit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>
            <a:extLst>
              <a:ext uri="{FF2B5EF4-FFF2-40B4-BE49-F238E27FC236}">
                <a16:creationId xmlns:a16="http://schemas.microsoft.com/office/drawing/2014/main" id="{7387F0DF-DF7F-36BA-9135-61EDDB7A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حَيْثُ الشَّرَفُ كُلُّ الشَّرَفِ </a:t>
            </a:r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6FF73192-D7C1-0F05-7FCF-172FDA7F6BE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Where there is the entire honor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>
            <a:extLst>
              <a:ext uri="{FF2B5EF4-FFF2-40B4-BE49-F238E27FC236}">
                <a16:creationId xmlns:a16="http://schemas.microsoft.com/office/drawing/2014/main" id="{8C3A1113-4F49-10E2-8954-1E8090C5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وَفِي الغُرَفِ السَّامِيَةِ </a:t>
            </a:r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1F370FC3-B7B9-DEBA-5487-6C46654B408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In the elevated chambers.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>
            <a:extLst>
              <a:ext uri="{FF2B5EF4-FFF2-40B4-BE49-F238E27FC236}">
                <a16:creationId xmlns:a16="http://schemas.microsoft.com/office/drawing/2014/main" id="{B55982A7-88D8-27FF-0955-3FEFF61B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كَمَا مَنَّ عَلَيْكَ مِنْ قَبْلُ وَجَعَلَكَ مِنْ أَهْلِ البَيْتِ 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D3416665-B80B-46FC-CF25-CBF011880A1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Similarly, He had bestowed upon you and made you one of the Household of the Prophet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>
            <a:extLst>
              <a:ext uri="{FF2B5EF4-FFF2-40B4-BE49-F238E27FC236}">
                <a16:creationId xmlns:a16="http://schemas.microsoft.com/office/drawing/2014/main" id="{7403E156-502F-8021-82E3-A4B7F005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الَّذِينَ أَذْهَبَ اللّهُ عَنْهُمُ الرِّجْسَ وَطَهَّرَهُمْ تَطْهِيراً، </a:t>
            </a:r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E314B1DC-FB9D-D07B-EB3F-B701D7FA2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From whom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removed filth and whom He purified with thorough purification.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heme/theme1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Z Duas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Z Duas" id="{00ED2A9C-A777-4D59-AD91-8212C269AA0C}" vid="{C65E4D70-CDE6-4339-846F-90D7F099DF02}"/>
    </a:ext>
  </a:extLst>
</a:theme>
</file>

<file path=ppt/theme/theme3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10002</Words>
  <Application>Microsoft Office PowerPoint</Application>
  <PresentationFormat>Widescreen</PresentationFormat>
  <Paragraphs>1217</Paragraphs>
  <Slides>530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530</vt:i4>
      </vt:variant>
    </vt:vector>
  </HeadingPairs>
  <TitlesOfParts>
    <vt:vector size="542" baseType="lpstr">
      <vt:lpstr>Trebuchet MS</vt:lpstr>
      <vt:lpstr>Urdu Typesetting</vt:lpstr>
      <vt:lpstr>Abbas</vt:lpstr>
      <vt:lpstr>Calibri Light</vt:lpstr>
      <vt:lpstr>MS Mincho</vt:lpstr>
      <vt:lpstr>Arabic Typesetting</vt:lpstr>
      <vt:lpstr>Lateef</vt:lpstr>
      <vt:lpstr>Calibri</vt:lpstr>
      <vt:lpstr>Arial</vt:lpstr>
      <vt:lpstr>Default Design</vt:lpstr>
      <vt:lpstr>AZ Duas</vt:lpstr>
      <vt:lpstr>1_Default Design</vt:lpstr>
      <vt:lpstr>PowerPoint Presentation</vt:lpstr>
      <vt:lpstr>اعمال نیمہ شعبان</vt:lpstr>
      <vt:lpstr>PowerPoint Presentation</vt:lpstr>
      <vt:lpstr>PowerPoint Presentation</vt:lpstr>
      <vt:lpstr>اَللَّهُمَّ صَلِّ عَلٰى مُحَمَّدٍ وَآلِ مُحَمَّدٍ</vt:lpstr>
      <vt:lpstr>ألْحَمْدُ للهِ الْعَلِيِّ الْعَظيمِ</vt:lpstr>
      <vt:lpstr>والسَّلامُ عَلَيْكَ أيُّها الْعَبْدُ الصَّالِحُ الزَّكيُّ</vt:lpstr>
      <vt:lpstr>اُودِعُكَ شَهادَةً مِنِّي لَكَ تُقَرِّبُني إلَيْكَ فِي يَوْمِ شَفاعَتِكَ،</vt:lpstr>
      <vt:lpstr>أشْهَدُ أنَّكَ قُتِلْتَ وَلَمْ تَمُتْ</vt:lpstr>
      <vt:lpstr>بَلْ بِرَجاءِ حَياتِكَ حَيِيَتْ قُلُوبُ شيعَتِكَ،</vt:lpstr>
      <vt:lpstr>وَبِضِياءِ نُورِكَ اهْتَدَى الطَّالِبُونَ إلَيْكَ،</vt:lpstr>
      <vt:lpstr>وَأشْهَدُ أنَّكَ نُورُ اللهِ الَّذي لَمْ يُطْفَأْ وَلا يُطْفَأُ أبَداً،</vt:lpstr>
      <vt:lpstr>وَأنَّكَ وَجْهُ اللهِ الَّذي لَمْ يَهْلِكْ وَلا يُهْلَكُ أبَداً،</vt:lpstr>
      <vt:lpstr>وَأشْهَدُ أنَّ هذِهِ التُّرْبَةَ تُرْبَتُكَ،</vt:lpstr>
      <vt:lpstr>وَهذا الْحَرَمَ حَرَمُكَ،</vt:lpstr>
      <vt:lpstr>وَهذا الْمَصْرَعَ مَصْرَعُ بَدَنِكَ</vt:lpstr>
      <vt:lpstr>لا ذَليلَ واللهِ مُعِزُّكَ</vt:lpstr>
      <vt:lpstr>وَلا مَغْلُوبَ واللهِ ناصِرُكَ،</vt:lpstr>
      <vt:lpstr>هذِهِ شَهادَةٌ لي عِنْدَكَ إلى يَوْمَ قَبْضِ روُحي بِحَضْرَتِكَ،</vt:lpstr>
      <vt:lpstr>والسَّلامُ عَلَيْكُمْ وَرَحْمَةُ اللهِ وَبَرَكاتُهُ.</vt:lpstr>
      <vt:lpstr>اَللَّهُمَّ صَلِّ عَلٰى مُحَمَّدٍ وَآلِ مُحَمَّدٍ</vt:lpstr>
      <vt:lpstr>Please recite a  Surah al-Fatiha for all marhumeen </vt:lpstr>
      <vt:lpstr>PowerPoint Presentation</vt:lpstr>
      <vt:lpstr>PowerPoint Presentation</vt:lpstr>
      <vt:lpstr>PowerPoint Presentation</vt:lpstr>
      <vt:lpstr>اَللَّهُمَّ صَلِّ عَلٰى مُحَمَّدٍ وَآلِ مُحَمَّدٍ</vt:lpstr>
      <vt:lpstr>بِسْمِ اللّهِ الرَّحْمٰنِ الرَّحِيمِ</vt:lpstr>
      <vt:lpstr>السَّلامُ عَلَيْكَ يَابْنَ رَسُولِ اللّهِ، </vt:lpstr>
      <vt:lpstr>السَّلامُ عَلَيْكَ يَابْنَ خَاتَمِ النَّبِيِّينَ، </vt:lpstr>
      <vt:lpstr>السَّلامُ عَلَيْكَ يَابْنَ سَيِّدِ الْمُرْسَلِينَ، </vt:lpstr>
      <vt:lpstr>السَّلامُ عَلَيْكَ يَابْنَ سَيِّدِ الوَصِيِّينَ، </vt:lpstr>
      <vt:lpstr>السَّلامُ عَلَيْكَ يَا أَبَا عَبْدِاللّهِ، </vt:lpstr>
      <vt:lpstr>السَّلامُ عَلَيْكَ يَا حُسَيْنَ ٱبْنَ عَلِيٍّ، </vt:lpstr>
      <vt:lpstr>السَّلامُ عَلَيْكَ يَٱبْنَ فَاطِمَةَ سَيِّدَةِ نِسَاءِ العَالَمِينَ، </vt:lpstr>
      <vt:lpstr>السَّلامُ عَلَيْكَ يَا وَلِيَّ اللّهِ وَٱبْنَ وَلِيِّهِ، </vt:lpstr>
      <vt:lpstr>السَّلامُ عَلَيْكَ يَا صَفِيَّ اللّهِ وَٱبْنَ صَفِيِّهِ، </vt:lpstr>
      <vt:lpstr>السَّلامُ عَلَيْكَ يَا حُجَّةَ اللّهِ وَٱبْنَ حُجَّتِهِ، </vt:lpstr>
      <vt:lpstr>السَّلامُ عَلَيْكَ يَا حَبِيبَ اللّهِ وَٱبْنَ حَبِيبِهِ، </vt:lpstr>
      <vt:lpstr>السَّلامُ عَلَيْكَ يَا سَفِيرَ اللّهِ وَٱبْنَ سَفِيرِهِ، </vt:lpstr>
      <vt:lpstr>السَّلامُ عَلَيْكَ يَا خَازِنَ الكِتَابِ الْمَسْطُورِ، </vt:lpstr>
      <vt:lpstr>السَّلامُ عَلَيْكَ يَا وَارِثَ التَّوْرَاةِ وَالإِنْجِيلِ وَالزَّبُورِ، </vt:lpstr>
      <vt:lpstr>السَّلامُ عَلَيْكَ يَا أَمِينَ الرَّحْمٰنِ، </vt:lpstr>
      <vt:lpstr>السَّلامُ عَلَيْكَ يَا شَرِيكَ القُرْآنِ، </vt:lpstr>
      <vt:lpstr>السَّلامُ عَلَيْكَ يَا عَمُودَ الدِّينِ، </vt:lpstr>
      <vt:lpstr>السَّلامُ عَلَيْكَ يَا بَابَ حِكْمَةِ رَبِّ العَالَمِينَ، </vt:lpstr>
      <vt:lpstr>السَّلامُ عَلَيْكَ يَا بَابَ حِطَّةٍ الَّذِي مَنْ دَخَلَهُ كَانَ مِنَ الآمِنِينَ، </vt:lpstr>
      <vt:lpstr>السَّلامُ عَلَيْكَ يَا عَيْبَةَ عِلْمِ اللّهِ، </vt:lpstr>
      <vt:lpstr>السَّلامُ عَلَيْكَ يَا مَوْضِعَ سِرِّ اللّهِ، </vt:lpstr>
      <vt:lpstr>السَّلامُ عَلَيْكَ يَا ثَارَ اللّهِ وَٱبْنَ ثَارِهِ وَالوِتْرَ المَوْتُورَ، </vt:lpstr>
      <vt:lpstr>السَّلامُ عَلَيْكَ وَعَلَى الأَرْوَاحِ الَّتِي حَلَّتْ بِفِنَائِكَ وَأَنَاخَتْ بِرَحْلِكَ، </vt:lpstr>
      <vt:lpstr>بِأَبِي أَنْتَ وَأُمِّي وَنَفْسِي يَا أَبَا عَبْدِاللّهِ </vt:lpstr>
      <vt:lpstr>لَقَدْ عَظُمَتِ الْمُصِيبَةُ وَجَلَّتِ الرَّزِيَّةُ بِكَ عَلَيْنَا وَعَلَى جَمِيعِ أَهْلِ الإِسْلامِ، </vt:lpstr>
      <vt:lpstr>فَلَعَنَ اللّهُ أُمَّةً أَسَّسَتْ أَسَاسَ الظُّلْمِ وَالجَوْرِ عَلَيْكُمْ أَهْلَ البَيْتِ، </vt:lpstr>
      <vt:lpstr>وَلَعَنَ اللّهُ أُمَّةً دَفَعَتْكُمْ عَنۢ مَقَامِكُمْ، </vt:lpstr>
      <vt:lpstr>وَأَزَالَتْكُمْ عَنۢ مَرَاتِبِكُمُ الَّتِي رَتَّبَكُمُ اللّهُ فِيهَا، </vt:lpstr>
      <vt:lpstr>بِأَبِي أَنْتَ وَأُمِّي وَنَفْسِي يَا أَبَا عَبْدِاللّهِ، </vt:lpstr>
      <vt:lpstr>أَشْهَدُ لَقَدِ اقْشَعَرَّتْ لِدِمَائِكُمْ أَظِلَّةُ الْعَرْشِ مَعَ أَظِلَّةِ الخَلائِقِ، </vt:lpstr>
      <vt:lpstr>وَبَكَتْكُمُ السَّمَاءُ وَالأَرْضُ وَسُكَّانُ الجِنَانِ وَالبَرِّ وَالبَحْرِ، </vt:lpstr>
      <vt:lpstr>صَلَّى اللّهُ عَلَيْكَ عَدَدَ مَا فِي عِلْمِ اللّهِ، </vt:lpstr>
      <vt:lpstr>لَبَّيْكَ دَاعِيَ اللّهِ، </vt:lpstr>
      <vt:lpstr>إِنْ كَانَ لَمْ يُجِبْكَ بَدَنِي عِنْدَ اسْتِغَاثَتِكَ وَلِسَانِي عِنْدَ اسْتِنْصَارِكَ، </vt:lpstr>
      <vt:lpstr>فَقَدْ أَجَابَكَ قَلْبِي وَسَمْعِي وَبَصَرِي، </vt:lpstr>
      <vt:lpstr>سُبْحَانَ رَبِّنَا إِنْ كَانَ وَعْدُ رَبِّنَا لَمَفْعُولاً</vt:lpstr>
      <vt:lpstr>أَشْهَدُ أَنَّكَ طُهْرٌ طَاهِرٌ مُطَهَّرٌ مِنْ طُهْرٍ طَاهِرٍ مُطَهَّرٍ، </vt:lpstr>
      <vt:lpstr>طَهُرْتَ وَطَهُرَتْ بِكَ البِلادُ، </vt:lpstr>
      <vt:lpstr>وَطَهُرَتْ أَرْضٌ أَنْتَ بِهَا وَطَهُرَ حَرَمُكَ. </vt:lpstr>
      <vt:lpstr>أَشْهَدُ أَنَّكَ قَدْ أَمَرْتَ بِالقِسْطِ وَالعَدْلِ وَدَعَوْتَ إِلَيْهِمَا، </vt:lpstr>
      <vt:lpstr>وَأَنَّكَ صَادِقٌ صِدِّيقٌ صَدَقْتَ فِيمَا دَعَوْتَ إِلَيْهِ، </vt:lpstr>
      <vt:lpstr>وَأَنَّكَ ثَارُ اللّهِ فِي الأَرْضِ، </vt:lpstr>
      <vt:lpstr>وَأَشْهَدُ أَنَّكَ قَدْ بَلَّغْتَ عَنِ اللّهِ، </vt:lpstr>
      <vt:lpstr>وَعَنْ جَدِّكَ رَسُولِ اللّهِ، </vt:lpstr>
      <vt:lpstr>وَعَنْ أَبِيكَ أَمِيرِ الْمُؤْمِنِينَ، </vt:lpstr>
      <vt:lpstr>وَعَنْ أَخِيكَ الحَسَنِ، </vt:lpstr>
      <vt:lpstr>وَنَصَحْتَ وَجَاهَدْتَ فِي سَبِيلِ اللّهِ، </vt:lpstr>
      <vt:lpstr>وَعَبَدْتَهُ مُخْلِصاً حَتَّى أَتَاكَ اليَقِينُ، </vt:lpstr>
      <vt:lpstr>فَجَزَاكَ اللّهُ خَيْرَ جَزَاءِ السَّابِقِينَ، </vt:lpstr>
      <vt:lpstr>وَصَلَّى اللّهُ عَلَيْكَ وَسَلَّمَ تَسْلِيماً. </vt:lpstr>
      <vt:lpstr>اللّهُمَّ صَلِّ عَلَى مُحَمَّدٍ وَآلِ مُحَمَّدٍ وَصَلِّ عَلَى الحُسَيْنِ المَظْلُومِ، </vt:lpstr>
      <vt:lpstr>الشَّهِيدِ الرَّشِيدِ، </vt:lpstr>
      <vt:lpstr>قَتِيلِ العَبَرَاتِ، </vt:lpstr>
      <vt:lpstr>وَأَسِيرِ الكُرُبَاتِ، </vt:lpstr>
      <vt:lpstr>صَلاةً نَامِيَةً زَاكِيَةً مُبَارَكَةً </vt:lpstr>
      <vt:lpstr>يَصْعَدُ أَوَّلُهَا وَلا يَنْفَدُ آخِرُهَا </vt:lpstr>
      <vt:lpstr>أَفْضَلَ مَا صَلَّيْتَ عَلَى أَحَدٍ مِنْ أَوْلادِ أَنْبِيَائِكَ الْمُرْسَلِينَ، </vt:lpstr>
      <vt:lpstr>يَا إِلهَ العَالَمِينَ. </vt:lpstr>
      <vt:lpstr>PowerPoint Presentation</vt:lpstr>
      <vt:lpstr>السَّلامُ عَلَيْكَ أَيُّهَا الصِّدِّيقُ الطَّيِّبُ </vt:lpstr>
      <vt:lpstr>الزَّكِيُّ الحَبِيبُ الْمُقَرَّبُ </vt:lpstr>
      <vt:lpstr>وَابْنَ رَيْحَانَةِ رَسُولِ اللّهِ، </vt:lpstr>
      <vt:lpstr>السَّلامُ عَلَيْكَ مِنْ شَهِيدٍ مُحْتَسِبٍ </vt:lpstr>
      <vt:lpstr>وَرَحْمَةُ اللّهِ وَبَرَكَاتُهُ، </vt:lpstr>
      <vt:lpstr>مَا أَكْرَمَ مَقَامَكَ وَأَشْرَفَ مُنْقَلَبَكَ، </vt:lpstr>
      <vt:lpstr>أَشْهَدُ لَقَدْ شَكَرَ اللّهُ سَعْيَكَ، </vt:lpstr>
      <vt:lpstr>وَأَجْزَلَ ثَوَابَكَ، </vt:lpstr>
      <vt:lpstr>وَأَلْحَقَكَ بِالذَّرْوَةِ العَالِيَةِ </vt:lpstr>
      <vt:lpstr>حَيْثُ الشَّرَفُ كُلُّ الشَّرَفِ </vt:lpstr>
      <vt:lpstr>وَفِي الغُرَفِ السَّامِيَةِ </vt:lpstr>
      <vt:lpstr>كَمَا مَنَّ عَلَيْكَ مِنْ قَبْلُ وَجَعَلَكَ مِنْ أَهْلِ البَيْتِ </vt:lpstr>
      <vt:lpstr>الَّذِينَ أَذْهَبَ اللّهُ عَنْهُمُ الرِّجْسَ وَطَهَّرَهُمْ تَطْهِيراً، </vt:lpstr>
      <vt:lpstr>صَلَوَاتُ اللّهِ عَلَيْكَ وَرَحْمَةُ اللّهِ وَبَرَكَاتُهُ وَرِضْوَانُهُ، </vt:lpstr>
      <vt:lpstr>فَاشْفَعْ أَيُّهَا السَّيِّدُ الطَّاهِرُ إِلَى رَبِّكَ </vt:lpstr>
      <vt:lpstr>فِي حَطِّ الأَثْقَالِ عَنْ ظَهْرِي وَتَخْفِيفِهَا عَنِّي، </vt:lpstr>
      <vt:lpstr>وَارْحَمْ ذُلِّي وَخُضُوعِي لَكَ وَلِلسَّيِّدِ أَبِيكَ صَلَّى اللّهُ عَلَيْكُمَا. </vt:lpstr>
      <vt:lpstr>PowerPoint Presentation</vt:lpstr>
      <vt:lpstr>زَادَ اللّهُ فِي شَرَفِكُمْ فِي الآخِرَةِ </vt:lpstr>
      <vt:lpstr>كَمَا شَرَّفَكُمْ فِي الدُّنْيَا، </vt:lpstr>
      <vt:lpstr>وَأَسْعَدَكُمْ كَمَا أَسْعَدَ بِكُمْ، </vt:lpstr>
      <vt:lpstr>وَأَشْهَدُ أَنَّكُمْ أَعْلامُ الدِّينِ، </vt:lpstr>
      <vt:lpstr>وَنُجُومُ العَالَمِينَ، </vt:lpstr>
      <vt:lpstr>وَالسَّلامُ عَلَيْكُمْ وَرَحْمَةُ اللّهِ وَبَرَكَاتُهُ. </vt:lpstr>
      <vt:lpstr>PowerPoint Presentation</vt:lpstr>
      <vt:lpstr>السَّلامُ عَلَيْكُمْ يَا أَنْصَارَ اللّهِ، </vt:lpstr>
      <vt:lpstr>وَأَنْصَارَ رَسُولِهِ، </vt:lpstr>
      <vt:lpstr>وَأَنْصَارَ عَلِيِّ بْنِ أَبِي طَالِبٍ، </vt:lpstr>
      <vt:lpstr>وَأَنْصَارَ فَاطِمَةَ، </vt:lpstr>
      <vt:lpstr>وَأَنْصَارَ الحَسَنِ وَالحُسَيْنِ، </vt:lpstr>
      <vt:lpstr>وَأَنْصَارَ الإِسْلامِ، </vt:lpstr>
      <vt:lpstr>أَشْهَدُ أَنَّكُمْ لَقَدْ نَصَحْتُمْ لِلّهِ </vt:lpstr>
      <vt:lpstr>وَجَاهَدْتُمْ فِي سَبِيلِهِ </vt:lpstr>
      <vt:lpstr>فَجَزَاكُمُ اللّهُ عَنِ الإِسْلامِ وَأَهْلِهِ أَفْضَلَ الجَزَاءِ،</vt:lpstr>
      <vt:lpstr>فُزْتُمْ وَاللّهِ فَوْزاً عَظِيماً، </vt:lpstr>
      <vt:lpstr>يَا لَيْتَنِي كُنْتُ مَعَكُمْ فَأَفُوزَ فَوْزاً عَظِيماً، </vt:lpstr>
      <vt:lpstr>أَشْهَدُ أَنَّكُمْ أَحْيَاءٌ عِنْدَ رَبِّكُمْ تُرْزَقُونَ، </vt:lpstr>
      <vt:lpstr>أَشْهَدُ أَنَّكُمُ الشُّهَدَاءُ وَالسُّعَدَاءُ </vt:lpstr>
      <vt:lpstr>وَأَنَّكُمُ الفَائِزُونَ فِي دَرَجَاتِ العُلَى، </vt:lpstr>
      <vt:lpstr>وَالسَّلامُ عَلَيْكُمْ وَرَحْمَةُ اللّهِ وَبَرَكَاتُهُ. </vt:lpstr>
      <vt:lpstr>اَللَّهُمَّ صَلِّ عَلٰى مُحَمَّدٍ وَآلِ مُحَمَّدٍ</vt:lpstr>
      <vt:lpstr>PowerPoint Presentation</vt:lpstr>
      <vt:lpstr>اللّهُمَّ بِحَقِّ لَيْلَتِنَا هذِهِ وَمَوْلُودِهَا</vt:lpstr>
      <vt:lpstr>اَللَّهُمَّ صَلِّ عَلٰى مُحَمَّدٍ وَآلِ مُحَمَّدٍ</vt:lpstr>
      <vt:lpstr>بِسْمِ اللَّهِ الرَّحْمٰنِ الرَّحِيمِ</vt:lpstr>
      <vt:lpstr>اللّهُمَّ بِحَقِّ لَيْلَتِنَا هذِهِ وَمَوْلُودِهَا</vt:lpstr>
      <vt:lpstr>وَحُجَّتِكَ وَمَوْعُودِهَا،</vt:lpstr>
      <vt:lpstr>الَّتِي قَرَنْتَ إلَى فَضْلِهَا فَضْلاً،</vt:lpstr>
      <vt:lpstr>فَتَمَّتْ كَلِمَتُكَ صِدْقاً وَعَدْلاً،</vt:lpstr>
      <vt:lpstr>لا مُبَدِّلَ لِكَلِمَاتِكَ،</vt:lpstr>
      <vt:lpstr>وَلا مُعَقِّبَ لآيَاتِكَ،</vt:lpstr>
      <vt:lpstr>نُورُكَ الْمُتَأَلِّقُ،</vt:lpstr>
      <vt:lpstr>وَضِيَاؤُكَ الْمُشْرِقُ،</vt:lpstr>
      <vt:lpstr>وَالْعَلَمُ النُّورُ فِي طَخْيَاءِ الدَّيْجُورِ،</vt:lpstr>
      <vt:lpstr>الْغَائِبُ الْمَسْتُورُ</vt:lpstr>
      <vt:lpstr>جَلَّ مَوْلِدُهُ، وَكَرُمَ مَحْتِدُهُ،</vt:lpstr>
      <vt:lpstr>وَالْمَلائِكَةُ شُهَّدُهُ،</vt:lpstr>
      <vt:lpstr>وَاللّهُ نَاصِرُهُ وَمُؤَيِّدُهُ،</vt:lpstr>
      <vt:lpstr>إذَا آنَ مِيعَادُهُ وَالْمَلائِكَةُ أَمْدَادُهُ،</vt:lpstr>
      <vt:lpstr>سَيْفُ اللّهِ الَّذِي لا يَنْبُو،</vt:lpstr>
      <vt:lpstr>وَنُورُهُ الَّذِي لا يَخْبُو،</vt:lpstr>
      <vt:lpstr>وَذُو الْحِلْمِ الَّذِي لا يَصْبُو،</vt:lpstr>
      <vt:lpstr>مَدَارُ الدَّهْرِ،</vt:lpstr>
      <vt:lpstr>وَنَوَامِيسُ الْعَصْرِ،</vt:lpstr>
      <vt:lpstr>وَوُلاةُ الأَمْرِ،</vt:lpstr>
      <vt:lpstr>وَالْمُنَزَّلُ عَلَيْهِمْ مَا يَتَنَزَّلُ فِي لَيْلَةِ الْقَدْرِ،</vt:lpstr>
      <vt:lpstr>وَأَصْحَابُ الْحَشْرِ وَالنَّشْرِ،</vt:lpstr>
      <vt:lpstr>تَرَاجِمَةُ وَحْيِهِ،</vt:lpstr>
      <vt:lpstr>وَوُلاةُ أَمْرِهِ وَنَهْيِهِ.</vt:lpstr>
      <vt:lpstr>اللّهُمَّ فَصَلِّ عَلَى خَاتِمِهِمْ وَقَائِمِهِمُ </vt:lpstr>
      <vt:lpstr>الْمَسْتُورِ عَنْ عَوَالِمِهِمْ.</vt:lpstr>
      <vt:lpstr>اللّهُمَّ وَأَدْرِكْ بِنَا أَيَّامَهُ وَظُهُورَهُ وَقِيَامَهُ، </vt:lpstr>
      <vt:lpstr>وَاجْعَلْنَا مِنْ أَنْصَارِهِ،</vt:lpstr>
      <vt:lpstr>وَاقْرِنْ ثأْرَنَا بِثَأْرِهِ،</vt:lpstr>
      <vt:lpstr>وَاكْتُبْنَا فِي أَعْوَانِهِ وَخُلَصَائِهِ،</vt:lpstr>
      <vt:lpstr>وَأَحْيِنَا فِي دَوْلَتِهِ نَاعِمِينَ،</vt:lpstr>
      <vt:lpstr>وَبِصُحْبَتِهِ غَانِمِينَ،</vt:lpstr>
      <vt:lpstr>وَبِحَقِّهِ قَائِمِينَ،</vt:lpstr>
      <vt:lpstr>وَمِنَ السُّوءِ سَالِمِينَ،</vt:lpstr>
      <vt:lpstr>يَا أَرْحَمَ الرَّاحِمِينَ،</vt:lpstr>
      <vt:lpstr>وَالْحَمْدُ لِلّهِ رَبِّ الْعَالَمِينَ،</vt:lpstr>
      <vt:lpstr>وَصَلَوَاتُهُ عَلَى سَيِّدِنَا مُحَمَّدٍ</vt:lpstr>
      <vt:lpstr>خَاتَمِ النَّبِيِّينَ وَالْمُرْسَلِينَ</vt:lpstr>
      <vt:lpstr>وَعَلَى أَهْلِ بَيْتِهِ الصَّادِقِينَ </vt:lpstr>
      <vt:lpstr>وَعِتْرَتِهِ النَّاطِقِينَ،</vt:lpstr>
      <vt:lpstr>وَالْعَنْ جَمِيعَ الظَّالِمِينَ،</vt:lpstr>
      <vt:lpstr>وَاحْكُمْ بَيْنَنَا وَبَيْنَهُمْ </vt:lpstr>
      <vt:lpstr>يَاأَحْكَمَ الْحَاكِمِينَ</vt:lpstr>
      <vt:lpstr>اَللَّهُمَّ صَلِّ عَلٰى مُحَمَّدٍ وَآلِ مُحَمَّدٍ</vt:lpstr>
      <vt:lpstr>اللّهُمَّ أَنْتَ الْحَيُّ الْقَيُّومُ</vt:lpstr>
      <vt:lpstr>اَللّٰهُمَّ صَلِّ عَلٰى مُحَمَّدٍ وَآلِ مُحَمَّدٍ</vt:lpstr>
      <vt:lpstr>بِسْمِ اللَّهِ الرَّحْمٰنِ الرَّحِيمِ</vt:lpstr>
      <vt:lpstr>اللّهُمَّ أَنْتَ الْحَيُّ الْقَيُّومُ</vt:lpstr>
      <vt:lpstr>الْعَلِيُّ الْعَظِيمُ</vt:lpstr>
      <vt:lpstr>الْخَالِقُ الرَّازِقُ</vt:lpstr>
      <vt:lpstr>الْمُحْيِي الْمُمِيتُ</vt:lpstr>
      <vt:lpstr>الْبَدِيءُ الْبَدِيعُ،</vt:lpstr>
      <vt:lpstr>لَكَ الْجَلالُ،</vt:lpstr>
      <vt:lpstr>وَلَكَ الْفَضْلُ،</vt:lpstr>
      <vt:lpstr>وَلَكَ الْحَمْدُ،</vt:lpstr>
      <vt:lpstr>وَلَكَ الْمَنُّ،</vt:lpstr>
      <vt:lpstr>وَلَكَ الْجُودُ،</vt:lpstr>
      <vt:lpstr>وَلَكَ الْكَرَمُ،</vt:lpstr>
      <vt:lpstr>وَلَكَ الأَمْرُ،</vt:lpstr>
      <vt:lpstr>وَلَكَ الْمَجْدُ،</vt:lpstr>
      <vt:lpstr>وَلَكَ الشُّكْرُ،</vt:lpstr>
      <vt:lpstr>وَحْدَكَ لا شَرِيكَ لَكَ،</vt:lpstr>
      <vt:lpstr>يَا وَاحِدُ يَا أَحَدُ يَا صَمَدُ</vt:lpstr>
      <vt:lpstr>يَا مَنْ لَمْ يَلِدْ وَلَمْ يُولَدْ</vt:lpstr>
      <vt:lpstr>وَلَمْ يَكُنْ لَهُ كُفُواً أَحَدٌ،</vt:lpstr>
      <vt:lpstr>صَلِّ عَلَى مُحَمَّدٍ وَآلِ مُحَمَّدٍ</vt:lpstr>
      <vt:lpstr>وَاغْفِرْ لِي وَارْحَمْنِي</vt:lpstr>
      <vt:lpstr>وَاكْفِنِي مَا أَهَمَّنِي</vt:lpstr>
      <vt:lpstr>وَاقْضِ دَيْنِي،</vt:lpstr>
      <vt:lpstr>وَوَسِّعْ عَلَيَّ فِي رِزْقِي،</vt:lpstr>
      <vt:lpstr>فَإنَّكَ فِي هذِهِ اللَّيْلَةِ كُلَّ أَمْرٍ حَكِيمٍ تَفْرُقُ،</vt:lpstr>
      <vt:lpstr>وَمَنْ تَشَاءُ مِنْ خَلْقِكَ تَرْزُقُ،</vt:lpstr>
      <vt:lpstr>فَارْزُقْنِي وَأَنْتَ خَيْرُ الرَّازِقِينَ،</vt:lpstr>
      <vt:lpstr>فَإنَّكَ قُلْتَ وَأَنْتَ خَيْرُ الْقَائِلِينَ النَّاطِقِينَ:</vt:lpstr>
      <vt:lpstr>(وَاسْأَلُوَا اللّهَ مِنْ فَضْلِهِ)</vt:lpstr>
      <vt:lpstr>فَمِنْ فَضْلِكَ أَسْأَلُ،</vt:lpstr>
      <vt:lpstr>وَإيَّاكَ قَصَدْتُ،</vt:lpstr>
      <vt:lpstr>وَابْنَ نَبِيِّكَ اعْتَمَدْتُ،</vt:lpstr>
      <vt:lpstr>وَلَكَ رَجَوْتُ،</vt:lpstr>
      <vt:lpstr>فَارْحَمْنِي يَا أَرْحَمَ الرَّاحِمِينَ.</vt:lpstr>
      <vt:lpstr>اَللَّهُمَّ صَلِّ عَلٰى مُحَمَّدٍ وَآلِ مُحَمَّدٍ</vt:lpstr>
      <vt:lpstr>اللّهُمَّ اقْسِمْ لَنَا مِنْ خَشْيَتِكَ</vt:lpstr>
      <vt:lpstr>اَللَّهُمَّ صَلِّ عَلٰى مُحَمَّدٍ وَآلِ مُحَمَّدٍ</vt:lpstr>
      <vt:lpstr>بِسْمِ اللَّهِ الرَّحْمٰنِ الرَّحِيمِ</vt:lpstr>
      <vt:lpstr>اللّهُمَّ اقْسِمْ لَنَا مِنْ خَشْيَتِكَ</vt:lpstr>
      <vt:lpstr>مَا يَحُولُ بَيْنَنَا وَبَيْنَ مَعْصِيَتِكَ،</vt:lpstr>
      <vt:lpstr>وَمِنْ طَاعَتِكَ مَا تُبَلِّغُنَا بِهِ رِضْوَانَكَ،</vt:lpstr>
      <vt:lpstr>وَمِنَ الْيَقِينِ مَا يَهُونُ عَلَيْنَا بِهِ مُصِيبَاتُ الدُّنْيَا.</vt:lpstr>
      <vt:lpstr>اللّهُمَّ أَمْتِعْنَا بِأَسْمَاعِنَا وَأَبْصَارِنَا وَقُوَّتِنَا</vt:lpstr>
      <vt:lpstr>مَا أَحْيَيْتَنَا وَاجْعَلْهُ الْوَارِثَ مِنَّا،</vt:lpstr>
      <vt:lpstr>وَاجْعَلْ ثأْرَنَا عَلَى مَنْ ظَلَمَنَا،</vt:lpstr>
      <vt:lpstr>وَانْصُرْنَا عَلَى مَنْ عَادَانَا،</vt:lpstr>
      <vt:lpstr>وَلا تَجْعَلْ مُصِيبَتَنَا فِي دِينِنَا،</vt:lpstr>
      <vt:lpstr>وَلا تَجْعَلِ الدُّنْيَا أَكْبَرَ هَمِّنَا وَلا مَبْلَغَ عِلْمِنَا،</vt:lpstr>
      <vt:lpstr>وَلا تُسَلِّطْ عَلَيْنَا مَنْ لا يَرْحَمُنَا،</vt:lpstr>
      <vt:lpstr>بِرَحْمَتِكَ يَا أَرْحَمَ الرَّاحِمِينَ.</vt:lpstr>
      <vt:lpstr>اَللَّهُمَّ صَلِّ عَلٰى مُحَمَّدٍ وَآلِ مُحَمَّدٍ</vt:lpstr>
      <vt:lpstr>الصلوات الشعبانية</vt:lpstr>
      <vt:lpstr>اللّهُمَّ صَلِّ عَلَى مُحَمَّدٍ وَآلِ مُحَمَّدٍ</vt:lpstr>
      <vt:lpstr>بِسْمِ اللَّهِ الرَّحْمٰنِ الرَّحِيمِ</vt:lpstr>
      <vt:lpstr>شَجَرَةِ النُّبُوَّةِ،</vt:lpstr>
      <vt:lpstr>وَمَوضِعِ الرِّسَالَةِ،</vt:lpstr>
      <vt:lpstr>وَمُخْتَلَفِ الْمَلائِكَةِ،</vt:lpstr>
      <vt:lpstr>وَمَعْدِنِ الْعِلْمِ،</vt:lpstr>
      <vt:lpstr>وَأَهْلِ بَيْتِ الْوَحْيِ.</vt:lpstr>
      <vt:lpstr>اللّهُمَّ صَلِّ عَلَى مُحَمَّدٍ وَآلِ مُحَمَّدٍ</vt:lpstr>
      <vt:lpstr>الْفُلْكِ الْجَارِيَةِ فِي اللُّجَجِ الْغَامِرَةِ،</vt:lpstr>
      <vt:lpstr>يَأْمَنُ مَنْ رَكِبَهَا،</vt:lpstr>
      <vt:lpstr>وَيَغْرَقُ مَنْ تَرَكَهَا،</vt:lpstr>
      <vt:lpstr>الْمُتَقَدِّمُ لَهُمْ مَارِقٌ،</vt:lpstr>
      <vt:lpstr>وَالْمُتَأَخِّرُ عَنْهُمْ زَاهِقٌ،</vt:lpstr>
      <vt:lpstr>وَاللازِمُ لَهُمْ لاحِقٌ.</vt:lpstr>
      <vt:lpstr>اللّهُمَّ صَلِّ عَلَى مُحَمَّدٍ وَآلِ مُحَمَّدٍ</vt:lpstr>
      <vt:lpstr>الْكَهْفِ الْحَصِينِ،</vt:lpstr>
      <vt:lpstr>وَغِيَاثِ الْمُضْطَرِّ الْمُسْتَكِينِ،</vt:lpstr>
      <vt:lpstr>وَمَلْجَاَ الْهَارِبِينَ،</vt:lpstr>
      <vt:lpstr>وَعِصْمَةِ الْمُعْتَصِمِينَ.</vt:lpstr>
      <vt:lpstr>اللّهُمَّ صَلِّ عَلَى مُحَمَّدٍ وَآلِ مُحَمَّدٍ</vt:lpstr>
      <vt:lpstr>صَلاةً كَثِيرَةً تَكُونُ لَهُمْ رِضاً،</vt:lpstr>
      <vt:lpstr>وَلِحَقِّ مُحَمَّدٍ وَآلِ مُحَمَّدٍ أَدَاءً وَقَضَاءً</vt:lpstr>
      <vt:lpstr>بِحَوْلٍ مِنْكَ وَقُوَّةٍ يَا رَبَّ الْعَالَمِينَ.</vt:lpstr>
      <vt:lpstr>اللّهُمَّ صَلِّ عَلَى مُحَمَّدٍ وَآلِ مُحَمَّدٍ</vt:lpstr>
      <vt:lpstr>الطَّيِّبِينَ الأَبْرَارِ الأَخْيَارِ،</vt:lpstr>
      <vt:lpstr>الَّذِينَ أَوْجَبْتَ حُقُوقَهُمْ،</vt:lpstr>
      <vt:lpstr>وَفَرَضْتَ طَاعَتَهُمْ وَوِلايَتَهُمْ.</vt:lpstr>
      <vt:lpstr>اللّهُمَّ صَلِّ عَلَى مُحَمَّدٍ وَآلِ مُحَمَّدٍ</vt:lpstr>
      <vt:lpstr>وَاعْمُرْ قَلْبِي بِطَاعَتِكَ،</vt:lpstr>
      <vt:lpstr>وَلا تُخْزِنِي بِمَعْصِيَتِكَ،</vt:lpstr>
      <vt:lpstr>وَارْزُقْنِي مُوَاسَاةَ مَنْ قَتَّرْتَ عَلَيْهِ مِنْ رِزْقِكَ</vt:lpstr>
      <vt:lpstr>بِمَا وَسَّعْتَ عَلَيَّ مِنْ فَضْلِكَ،</vt:lpstr>
      <vt:lpstr>وَنَشَرْتَ عَلَيَّ مِنْ عَدْلِكَ،</vt:lpstr>
      <vt:lpstr>وَأَحْيَيْتَنِي تَحْتَ ظِلِّكَ،</vt:lpstr>
      <vt:lpstr>وَهذَا شَهْرُ نَبِيِّكَ سَيِّدِ رُسُلِكَ</vt:lpstr>
      <vt:lpstr>شَعْبَانُ الَّذِي حَفَفْتَهُ مِنْكَ بِالرَّحْمَةِ وَالرِّضْوَانِ</vt:lpstr>
      <vt:lpstr>الَّذِي كَانَ رَسُولُ اللّهِ صَلَّى اللّهُ عَلَيْهِ وَآلِهِ وَسَلَّمَ</vt:lpstr>
      <vt:lpstr>يَدْأَبُ فِي صِيَامِهِ وَقِيَامِهِ</vt:lpstr>
      <vt:lpstr>فِي لَيَالِيهِ وَأَيَّامِهِ</vt:lpstr>
      <vt:lpstr>بُخُوعاً لَكَ فِي إكْرَامِهِ وَإعْظَامِهِ إلَى مَحَلِّ حِمَامِهِ.</vt:lpstr>
      <vt:lpstr>اللّهُمَّ فَأَعِنَّا عَلَى الإسْتِنَانِ بِسُنَّتِهِ فِيهِ،</vt:lpstr>
      <vt:lpstr>وَنَيْلِ الشَّفَاعَةِ لَدَيْهِ.</vt:lpstr>
      <vt:lpstr>اللّهُمَّ وَاجْعَلْهُ لِي شَفِيعاً مُشَفَّعاً،</vt:lpstr>
      <vt:lpstr>وَطَرِيقاً إلَيْكَ مَهْيَعاً،</vt:lpstr>
      <vt:lpstr>وَاجْعَلْنِي لَهُ مُتَّبِعاً حَتَّى أَلْقَاكَ يَوْمَ الْقِيَامَةِ عَنِّي رَاضِياً،</vt:lpstr>
      <vt:lpstr>وَعَنْ ذُنُوبِي غَاضِياً،</vt:lpstr>
      <vt:lpstr>قَدْ أَوْجَبْتَ لِي مِنْكَ الرَّحْمَةَ وَالرِّضْوَانَ،</vt:lpstr>
      <vt:lpstr>وَأَنْزَلْتَنِي دَارَ الْقَرَارِ وَمَحَلِّ الأَخْيَارِ.</vt:lpstr>
      <vt:lpstr>اَللَّهُمَّ صَلِّ عَلٰى مُحَمَّدٍ وَآلِ مُحَمَّدٍ</vt:lpstr>
      <vt:lpstr>سُبْحانَ اللهِ وَالْحَمْدُ للهِ  وَلا اِلـهَ إلاَّ اللهُ واللهُ اَكْبَرُ</vt:lpstr>
      <vt:lpstr>اَللَّهُمَّ صَلِّ عَلٰى مُحَمَّدٍ وَآلِ مُحَمَّدٍ</vt:lpstr>
      <vt:lpstr>سُبْحانَ اللهِ وَالْحَمْدُ للهِ وَلا اِلـهَ إلاَّ اللهُ واللهُ اَكْبَرُ</vt:lpstr>
      <vt:lpstr>اَللَّهُمَّ صَلِّ عَلٰى مُحَمَّدٍ وَآلِ مُحَمَّدٍ</vt:lpstr>
      <vt:lpstr>PowerPoint Presentation</vt:lpstr>
      <vt:lpstr>يَا مَنْ إلَيْهِ مَلْجَأُ الْعِبَادِ فِي الْمُهِمَّاتِ</vt:lpstr>
      <vt:lpstr>اَللَّهُمَّ صَلِّ عَلٰى مُحَمَّدٍ وَآلِ مُحَمَّدٍ</vt:lpstr>
      <vt:lpstr>بِسْمِ اللَّهِ الرَّحْمٰنِ الرَّحِيمِ</vt:lpstr>
      <vt:lpstr>يَا مَنْ إلَيْهِ مَلْجَأُ الْعِبَادِ فِي الْمُهِمَّاتِ،</vt:lpstr>
      <vt:lpstr>وَإلَيْهِ يَفْزَعُ الْخَلْقُ فِي الْمُلِمَّاتِ،</vt:lpstr>
      <vt:lpstr>يَا عَالِمَ الْجَهْرِ وَالْخَفِيَّاتِ، </vt:lpstr>
      <vt:lpstr>يَا مَنْ لا تَخْفَى عَلَيْهِ خَوَاطِرُ الأَوْهَامِ وَتَصَرُّفُ الْخَطَرَاتِ، </vt:lpstr>
      <vt:lpstr>يَارَبَّ الْخَلائِقِ وَالْبَرِيَّاتِ،</vt:lpstr>
      <vt:lpstr>يَا مَنْ بِيَدِهِ مَلَكُوتُ الأَرَضِينَ وَالسَّمَاوَاتِ،</vt:lpstr>
      <vt:lpstr>أَنْتَ اللّهُ لا إلهَ إلاَّ أَنْتَ،</vt:lpstr>
      <vt:lpstr>أَمُتُّ إلَيْكَ بِلا إلهَ إلاَّ أَنْتَ، </vt:lpstr>
      <vt:lpstr>فَيَا لا إلهَ إلاَّ أَنْتَ اجْعَلْنِي فِي هذِهِ اللَّيْلَةِ</vt:lpstr>
      <vt:lpstr>مِمَّنْ نَظَرْتَ إلَيْهِ فَرَحِمْتَهُ،</vt:lpstr>
      <vt:lpstr>وَسَمِعْتَ دُعَاءَهُ فَأَجَبْتَهُ،</vt:lpstr>
      <vt:lpstr>وَعَلِمْتَ اسْتِقَالَتَهُ فَأَقَلْتَهُ،</vt:lpstr>
      <vt:lpstr>وَتَجَاوَزْتَ عَنْ سَالِفِ خَطِيئَتِهِ وَعَظِيمِ جَرِيرَتِهِ، </vt:lpstr>
      <vt:lpstr>فَقَدِ اسْتَجَرْتُ بِكَ مِنْ ذُنُوبِي،</vt:lpstr>
      <vt:lpstr>وَلَجَأْتُ إلَيْكَ فِي سَتْرِ عُيُوبِي.</vt:lpstr>
      <vt:lpstr>اللّهُمَّ فَجُدْ عَلَيَّ بِكَرَمِكَ وَفَضلِكَ،</vt:lpstr>
      <vt:lpstr>وَاحْطُطْ خَطَايَايَ بِحِلْمِكَ وَعَفْوِكَ،</vt:lpstr>
      <vt:lpstr>وَتَغَمَّدْنِي فِي هذِهِ اللَّيْلَةِ بِسَابِغِ كَرَامَتِكَ،</vt:lpstr>
      <vt:lpstr>وَاجْعَلْنِي فِيهَا مِنْ أَوْلِيَائِكَ الَّذِينَ اجْتَبَيْتَهُمْ لِطَاعَتِكَ،</vt:lpstr>
      <vt:lpstr>وَاخْتَرْتَهُمْ لِعِبَادَتِكَ،</vt:lpstr>
      <vt:lpstr>وَجَعَلْتَهُمْ خَالِصَتَكَ وَصِفْوَتَكَ.</vt:lpstr>
      <vt:lpstr>اللّهُمَّ اجْعَلْنِي مِمَّنْ سَعَدَ جَدُّهُ،</vt:lpstr>
      <vt:lpstr>وَتَوَفَّرَ مِنَ الْخَيْرَاتِ حَظُّهُ،</vt:lpstr>
      <vt:lpstr>وَاجْعَلْنِي مِمَّنْ سَلِمَ فَنَعِمَ، وَفَازَ فَغَنِمَ،</vt:lpstr>
      <vt:lpstr>وَاكْفِنِي شَرَّ مَا أَسْلَفْتُ،</vt:lpstr>
      <vt:lpstr>وَاعْصِمْنِي مِنَ الإزْدِيَادِ فِي مَعْصِيَتِكَ،</vt:lpstr>
      <vt:lpstr>وَحَبِّبْ إلَيَّ طَاعَتَكَ وَمَا يُقَرِّبُنِي مِنْكَ وَيُزْلِفُنِي عِنْدَكَ.</vt:lpstr>
      <vt:lpstr>سَيِّدِي إلَيْكَ يَلْجَأُ الْهَارِبُ،</vt:lpstr>
      <vt:lpstr>وَمِنْكَ يَلْتَمِسُ الطَّالِبُ،</vt:lpstr>
      <vt:lpstr>وَعَلَى كَرَمِكَ يُعَوِّلُ الْمُسْتَقِيلُ التَّائِبُ، </vt:lpstr>
      <vt:lpstr>أَدَّبْتَ عِبَادَكَ بِالتَّكَرُّمِ وَأَنْتَ أَكْرَمُ الأَكْرَمِينَ،</vt:lpstr>
      <vt:lpstr>وَأَمَرْتَ بِالْعَفْوِ عِبَادَكَ وَأَنْتَ الْغَفُورُ الرَّحِيمُ.</vt:lpstr>
      <vt:lpstr>اللّهُمَّ فَلا تَحْرِمْنِي مَا رَجَوْتُ مِنْ كَرَمِكَ،</vt:lpstr>
      <vt:lpstr>وَلا تُؤْيِسْنِي مِنْ سَابِغِ نِعَمِكَ،</vt:lpstr>
      <vt:lpstr>وَلا تُخَيِّبْنِي مِنْ جَزِيلِ قِسَمِكَ فِي هذِهِ اللَّيْلَةِ لأهْلِ طَاعَتِكَ،</vt:lpstr>
      <vt:lpstr>وَاجْعَلْنِي فِي جُنَّةٍ مِنْ شِرَارِ بَرِيَّتِكَ،</vt:lpstr>
      <vt:lpstr>رَبِّ إنْ لَمْ أَكُنْ مِنْ أَهْلِ ذلِكَ فَأَنْتَ أَهْلُ الْكَرَمِ</vt:lpstr>
      <vt:lpstr>وَالْعَفْوِ وَالْمَغْفِرَةِ،</vt:lpstr>
      <vt:lpstr>وَجُدْ عَلَيَّ بِمَا أَنْتَ أَهْلُهُ لا بِمَا أَسْتَحِقُّهُ،</vt:lpstr>
      <vt:lpstr>فَقَدْ حَسُنَ ظَنِّي بِكَ،</vt:lpstr>
      <vt:lpstr>وَتَحَقَّقَ رَجَائِي لَكَ،</vt:lpstr>
      <vt:lpstr>وَعَلِقَتْ نَفْسِي بِكَرَمِكَ</vt:lpstr>
      <vt:lpstr>فَأَنْتَ أَرْحَمُ الرَّاحِمِينَ،</vt:lpstr>
      <vt:lpstr>وَأَكْرَمُ الأَكْرَمِينَ.</vt:lpstr>
      <vt:lpstr>اللّهُمَّ وَاخْصُصْنِي مِنْ كَرَمِكَ بِجَزِيلِ قِسَمِكَ،</vt:lpstr>
      <vt:lpstr>وَأَعُوذُ بِعَفْوِكَ مِنْ عُقُوبَتِكَ،</vt:lpstr>
      <vt:lpstr>وَاغْفِرْ لِيَ الذَّنْبَ الَّذِي يَحْبِسُ عَلَيَّ الْخُلُقَ، </vt:lpstr>
      <vt:lpstr>وَيُضَيِّقُ عَلَيَّ الرّزْقَ</vt:lpstr>
      <vt:lpstr>حَتَّى أَقُومَ بِصَالِحِ رِضَاكَ،</vt:lpstr>
      <vt:lpstr>وَأَنْعَمَ بِجَزِيلِ عَطَائِكَ،</vt:lpstr>
      <vt:lpstr>وَأَسْعَدَ بِسَابِغِ نَعْمَائِكَ،</vt:lpstr>
      <vt:lpstr>فَقَدْ لُذْتُ بِحَرَمِكَ،</vt:lpstr>
      <vt:lpstr>وَتَعَرَّضْتُ لِكَرَمِكَ،</vt:lpstr>
      <vt:lpstr>وَاسْتَعَذْتُ بِعَفْوِكَ مِنْ عُقُوبَتِكَ،</vt:lpstr>
      <vt:lpstr>وَبِحِلْمِكَ مِنْ غَضَبِكَ،</vt:lpstr>
      <vt:lpstr>فَجُدْ بِمَا سَأَلْتُكَ،</vt:lpstr>
      <vt:lpstr>وَأَنِلْ مَا الْتَمَسْتُ مِنْكَ،</vt:lpstr>
      <vt:lpstr>أَسْأَلُكَ بِكَ لا بِشَيْءٍ هُوَ أَعْظَمُ مِنْكَ.</vt:lpstr>
      <vt:lpstr>اَللَّهُمَّ صَلِّ عَلٰى مُحَمَّدٍ وَآلِ مُحَمَّدٍ</vt:lpstr>
      <vt:lpstr>إلهِي تَعَرَّضَ لَكَ فِي هذَا اللَّيْلِ الْمُتَعَرِّضُونَ</vt:lpstr>
      <vt:lpstr>اَللَّهُمَّ صَلِّ عَلٰى مُحَمَّدٍ وَآلِ مُحَمَّدٍ</vt:lpstr>
      <vt:lpstr>بِسْمِ اللَّهِ الرَّحْمٰنِ الرَّحِيمِ</vt:lpstr>
      <vt:lpstr>إلهِي تَعَرَّضَ لَكَ فِي هذَا اللَّيْلِ الْمُتَعَرِّضُونَ،</vt:lpstr>
      <vt:lpstr>وَقَصَدَكَ الْقَاصِدُونَ،</vt:lpstr>
      <vt:lpstr>وَأَمَّلَ فَضْلَكَ وَمَعْرُوفَكَ الطَّالِبُونَ،</vt:lpstr>
      <vt:lpstr>وَلَكَ فِي هذَا اللَّيْلِ نَفَحَاتٌ وَجَوَائِزُ</vt:lpstr>
      <vt:lpstr>وَعَطَايَا وَمَوَاهِبُ</vt:lpstr>
      <vt:lpstr>تَمُنُّ بِهَا عَلَى مَنْ تَشَاءُ مِنْ عِبَادِكَ،</vt:lpstr>
      <vt:lpstr>وَتَمْنَعُهَا مَنْ لَمْ تَسْبِقْ لَهُ الْعِنَايَةُ مِنْكَ،</vt:lpstr>
      <vt:lpstr>وَهَا أَنَا ذَا عُبَيْدُكَ الْفَقِيرُ إلَيْكَ</vt:lpstr>
      <vt:lpstr>الْمُؤَمِّلُ فَضْلَكَ وَمَعْرُوفَكَ،</vt:lpstr>
      <vt:lpstr>فَإنْ كُنْتَ يَا مَوْلايَ تَفَضَّلْتَ فِي هذِهِ اللَّيْلَةِ عَلَى أَحَدٍ مِنْ خَلْقِكَ</vt:lpstr>
      <vt:lpstr>وَعُدْتَ عَلَيْهِ بِعَائِدَةٍ مِنْ عَطْفِكَ</vt:lpstr>
      <vt:lpstr>فَصَلِّ عَلَى مُحَمَّدٍ وَآلِ مُحَمَّدٍ</vt:lpstr>
      <vt:lpstr>الطَّيِّبِينَ الطَّاهِرِينَ الْخَيِّرِينَ الْفَاضِلِينَ،</vt:lpstr>
      <vt:lpstr>وَجُدْ عَلَيَّ بِطَوْلِكَ وَمَعْرُوفِكَ</vt:lpstr>
      <vt:lpstr>يَا رَبَّ الْعَالَمِينَ،</vt:lpstr>
      <vt:lpstr>وَصَلَّى اللّهُ عَلَى مُحَمَّدٍ خَاتَمِ النَّبِيِّينَ</vt:lpstr>
      <vt:lpstr>وَآلِهِ الطَّاهِرِينَ</vt:lpstr>
      <vt:lpstr>وَسَلَّمَ تَسْلِيماً</vt:lpstr>
      <vt:lpstr>إنَّ اللّهَ حَمِيدٌ مَجِيدٌ.</vt:lpstr>
      <vt:lpstr>اللّهُمَّ إنِّي أَدْعُوكَ كَمَا أَمَرْتَ</vt:lpstr>
      <vt:lpstr>فَاسْتَجِبْ لِي كَمَا وَعَدْتَ</vt:lpstr>
      <vt:lpstr>إنَّكَ لا تُخْلِفُ الْمِيعَادَ.</vt:lpstr>
      <vt:lpstr>وَصَلَّىٰ ٱللَّهُ عَلَىٰ مُحَمَّدٍ وَآلِ مُحَمَّدٍ</vt:lpstr>
      <vt:lpstr>PowerPoint Presentation</vt:lpstr>
      <vt:lpstr>سَجَدَ لَكَ سَوَادِي وَخَيَالِي،</vt:lpstr>
      <vt:lpstr>وَآمَنَ بِكَ فُؤَادِي،</vt:lpstr>
      <vt:lpstr>هذِهِ يَدَايَ وَمَا جَنَيْتُهُ عَلَى نَفْسِي،</vt:lpstr>
      <vt:lpstr>يَا عَظِيمُ تُرْجَى لِكُلِّ عَظِيمٍ</vt:lpstr>
      <vt:lpstr> اِغْفِرْ لِيَ الْعَظيمَ فَاِنَّهُ لايَغْفِرُ الذَّنْبَ الْعَظيمَ إِلاّ الرَّبُّ الْعَظيم</vt:lpstr>
      <vt:lpstr>PowerPoint Presentation</vt:lpstr>
      <vt:lpstr>اَعُوذُ بُنُورِ وَجْهِكَ الَّذي اَضاءَتْ لَهُ السَّماواتُ وَالاْرَضُونَ </vt:lpstr>
      <vt:lpstr> وانْكَشَفَتْ لَهُ الظُّلُماتُ </vt:lpstr>
      <vt:lpstr>وَصَلَحَ عَلْيْهِ اَمرُ الاْوَّلينَ وَالاْخِرينَ </vt:lpstr>
      <vt:lpstr> مِنْ فُجْأَةِ نِقْمَتِكَ </vt:lpstr>
      <vt:lpstr> وَمِنْ تَحْويلِ عافِيَتِكَ </vt:lpstr>
      <vt:lpstr> وَمِنْ زَوالِ نِعْمَتِكَ </vt:lpstr>
      <vt:lpstr> اَللّـهُمَّ ارْزُقْني قَلْباً تَقِيّاً نَقِيّاً </vt:lpstr>
      <vt:lpstr> وَمِنَ الشِّرْكِ بَرياً لا كافِراً وَلا شَقِياً. </vt:lpstr>
      <vt:lpstr>PowerPoint Presentation</vt:lpstr>
      <vt:lpstr>عَفَّرْتُ وَجْهي فِي التُرابِ وَحُقَّ لي اَنْ اَسْجُدَ لَكَ </vt:lpstr>
      <vt:lpstr>PowerPoint Presentation</vt:lpstr>
      <vt:lpstr>عَفَّرْتُ وَجْهي فِي التُرابِ وَحُقَّ لي اَنْ اَسْجُدَ لَكَ </vt:lpstr>
      <vt:lpstr>PowerPoint Presentation</vt:lpstr>
      <vt:lpstr>اَللّـهُمَّ اِنْ لَمْ تَكُنْ غَفَرْتَ لَنا فيما مَضى مِنْ شَعْبانَ فَاغْفِرْ لَنا فيما بَقِيَ مِنْهُ </vt:lpstr>
      <vt:lpstr>PowerPoint Presentation</vt:lpstr>
      <vt:lpstr>اَللَّهُمَّ صَلِّ عَلٰى مُحَمَّدٍ وَآلِ مُحَمَّدٍ</vt:lpstr>
      <vt:lpstr>بِسْمِ اللهِ الرَّحْمنِ الرَّحِيمِ</vt:lpstr>
      <vt:lpstr>سَلامٌ عَلى آلِ يس </vt:lpstr>
      <vt:lpstr>اَلسَّلامُ عَلَيْكَ يا داعِيَ اللهِ وَرَبّانِيَ آياتِهِ </vt:lpstr>
      <vt:lpstr>اَلسَّلامُ عَلَيْكَ يا بابَ اللهِ وَدَيّانَ دينِهِ، </vt:lpstr>
      <vt:lpstr>اَلسَّلامُ عَلَيْكَ يا خَليفَةَ اللهِ وَناصِرَ حَقِّهِ، </vt:lpstr>
      <vt:lpstr>اَلسَّلامُ عَلَيْكَ يا حُجَّةَ اللهِ وَدَليلَ إِرادَتِهِ، </vt:lpstr>
      <vt:lpstr>اَلسَّلامُ عَلَيْكَ يا تالِيَ كِتابِ اللهِ وَتَرْجُمانَهُ </vt:lpstr>
      <vt:lpstr>اَلسَّلامُ عَلَيْكَ في آناءِ لَيْلِكَ وَأَطْرافِ نَهارِكَ، </vt:lpstr>
      <vt:lpstr>اَلسَّلامُ عَلَيْكَ يا بَقِيَّةَ اللهِ في أَرْضِهِ، </vt:lpstr>
      <vt:lpstr>اَلسَّلامُ عَلَيْكَ يا ميثاقَ اللهِ الَّذي أَخَذَهُ وَوَكَّدَهُ، </vt:lpstr>
      <vt:lpstr>اَلسَّلامُ عَلَيْكَ يا وَعْدَ اللهِ الَّذي ضَمِنَهُ، </vt:lpstr>
      <vt:lpstr>اَلسَّلامُ عَلَيْكَ أَيُّهَا الْعَلَمُ الْمَنْصُوبُ وَالْعِلْمُ الْمَصْبُوبُ </vt:lpstr>
      <vt:lpstr>وَالْغَوْثُ وَالرَّحْمَةُ الْواسِعَةُ، وَعْداً غَيْرَ مَكْذوُب، </vt:lpstr>
      <vt:lpstr>اَلسَّلامُ عَلَيْكَ حينَ تَقوُمُ، </vt:lpstr>
      <vt:lpstr>اَلسَّلامُ عَلَيْكَ حينَ تَقْعُدُ، </vt:lpstr>
      <vt:lpstr>اَلسَّلامُ عَلَيْكَ حينَ تَقْرَأُ وَتُبَيِّنُ، </vt:lpstr>
      <vt:lpstr>اَلسَّلامُ عَلَيْكَ حينَ تُصَلّي وَتَقْنُتُ، </vt:lpstr>
      <vt:lpstr>اَلسَّلامُ عَلَيْكَ حينَ تَرْكَعُ وَتَسْجُدُ، </vt:lpstr>
      <vt:lpstr>اَلسَّلامُ عَلَيْكَ حينَ تُهَلِّلُ وَتُكَبِّرُ، </vt:lpstr>
      <vt:lpstr>اَلسَّلامُ عَلَيْكَ حينَ تَحْمَدُ وَتَسْتَغْفِرُ، </vt:lpstr>
      <vt:lpstr>اَلسَّلامُ عَلَيْكَ حينَ تُصْبِحُ وَتُمْسي، </vt:lpstr>
      <vt:lpstr>اَلسَّلامُ عَلَيْكَ فِي اللَّيْلِ اِذا يَغْشى وَالنَّهارِ إِذا تَجَلّى، </vt:lpstr>
      <vt:lpstr>اَلسَّلامُ عَلَيْكَ أَيُّهَا الإِمامُ الْمَأمُونِ </vt:lpstr>
      <vt:lpstr>اَلسَّلامُ عَلَيْكَ أَيُّهَا الْمُقَدَّمُ الْمَأمُولُ، </vt:lpstr>
      <vt:lpstr>اَلسَّلامُ عَلَيْكَ بِجَوامِعِ السَّلام </vt:lpstr>
      <vt:lpstr>أُشْهِدُكَ يا مَوْلاىَ أَنّى أَشْهَدُ أَنْ لا إِلـهَ إِلا اللهُ وَحْدَهُ لا شَريكَ لَهُ، </vt:lpstr>
      <vt:lpstr>وَأَنَّ مُحَمَّداً عَبْدُهُ وَرَسوُلُهُ </vt:lpstr>
      <vt:lpstr>لا حَبيبَ إِلا هُوَ وَأَهْلُهُ، </vt:lpstr>
      <vt:lpstr>وَأُشْهِدُكَ يا مَوْلايَ أَنَّ عَلِيّاً أَميرَ الْمُؤْمِنينَ حُجَّتُهُ </vt:lpstr>
      <vt:lpstr>وَالْحَسَنَ حُجَّتُهُ </vt:lpstr>
      <vt:lpstr>وَالْحُسَيْنَ حُجَّتُهُ </vt:lpstr>
      <vt:lpstr>وَعَلِيَّ بْنَ الْحُسَيْنِ حُجَّتُهُ </vt:lpstr>
      <vt:lpstr>وَمُحَمَّدَ بْنَ عَلِيٍّ حُجَّتُهُ، </vt:lpstr>
      <vt:lpstr>وَجَعْفَرَ بْنَ مُحَمَّدٍّ حُجَّتُهُ، </vt:lpstr>
      <vt:lpstr>وَموُسَى بْنَ جَعْفَر حُجَّتُهُ، </vt:lpstr>
      <vt:lpstr>وَعَلِيَّ بْنَ موُسى حُجَّتُهُ، </vt:lpstr>
      <vt:lpstr>وَمُحَمَّدَ بْنَ عَلِيٍّ حُجَّتُهُ، </vt:lpstr>
      <vt:lpstr>وَعَلِيَّ بْنَ مُحَمَّد حُجَّتُهُ، </vt:lpstr>
      <vt:lpstr>وَالْحَسَنَ بْنَ عَلِيٍّ حُجَّتُهُ، </vt:lpstr>
      <vt:lpstr>وَأَشْهَدُ أَنَّكَ حُجَّةُ اللهِ، </vt:lpstr>
      <vt:lpstr>أَنْتُمُ الاَوَّلُ وَالآْخِرُ </vt:lpstr>
      <vt:lpstr>وَأَنَّ رَجْعَتَكُمْ حَقٌّ لا رَيْبَ فيها </vt:lpstr>
      <vt:lpstr>يَوْمَ لا يَنْفَعُ نَفْساً إيمانُها لَمْ تَكُنْ آمَنَتْ مِنْ قَبْلُ أَوْ كَسَبَتْ في إيمانِها خَيْراً، </vt:lpstr>
      <vt:lpstr>وَأَنَّ الْمَوْتَ حَقٌّ، </vt:lpstr>
      <vt:lpstr>وَأَنَّ ناكِراً وَنَكيراً حَقٌّ، </vt:lpstr>
      <vt:lpstr>وَأَشْهَدُ أَنَّ النَّشْرَ حَقٌّ، </vt:lpstr>
      <vt:lpstr>وَالْبَعَثَ حَقٌّ، </vt:lpstr>
      <vt:lpstr>وَأَنَّ الصِّراطَ حَقٌّ، </vt:lpstr>
      <vt:lpstr>وَالْمِرْصادَ حَقٌّ، </vt:lpstr>
      <vt:lpstr>وَالْميزانَ حَقٌّ، </vt:lpstr>
      <vt:lpstr>وَالْحَشْرَ حَقٌّ، </vt:lpstr>
      <vt:lpstr>وَالْحِسابَ حَقٌّ، </vt:lpstr>
      <vt:lpstr>وَالْجَنَّةَ وَالنّارَ حَقٌّ، </vt:lpstr>
      <vt:lpstr>وَالْوَعْدَ وَالْوَعيدَ بِهِما حَّق، </vt:lpstr>
      <vt:lpstr>يا مَوْلايَ شَقِيَ مَنْ خالَفَكُمْ </vt:lpstr>
      <vt:lpstr>وَسَعِدَ مَنْ أَطاعَكُمْ، </vt:lpstr>
      <vt:lpstr>فَاَشْهَدْ عَلى ما أَشْهَدْتُكَ عَلَيْهِ، </vt:lpstr>
      <vt:lpstr>وَأَنَا وَلِيٌّ لَكَ بَريٌ مِنْ عَدُوِّكَ </vt:lpstr>
      <vt:lpstr>فَالْحَقُّ ما رَضيتُمُوهُ، </vt:lpstr>
      <vt:lpstr>وَالْباطِلُ مَا سَخِطْتُمُوهُ، </vt:lpstr>
      <vt:lpstr>وَالْمَعْرُوفُ ما أَمَرْتُمْ بِهِ، </vt:lpstr>
      <vt:lpstr>وَالْمُنْكَرُ ما نَهَيْتُمْ عَنْهُ، </vt:lpstr>
      <vt:lpstr>فَنَفْسي مُؤْمِنَةٌ بِاللهِ وَحْدَهُ لا شَريكَ لَهُ </vt:lpstr>
      <vt:lpstr>وَبِرَسُولِهِ </vt:lpstr>
      <vt:lpstr>وَبِأَميرِ الْمُؤْمِنينَ </vt:lpstr>
      <vt:lpstr>وَبِكُمْ يا مَوْلايَ </vt:lpstr>
      <vt:lpstr>أَوَّلِكُمْ وَآخِرِكُمْ، </vt:lpstr>
      <vt:lpstr>وَنُصْرَتي مُعَدَّةٌ لَكُمْ </vt:lpstr>
      <vt:lpstr>وَمَوَدَّتى خالِصَةٌ لَكُمْ </vt:lpstr>
      <vt:lpstr>آمينَ آمينَ </vt:lpstr>
      <vt:lpstr>اَللَّهُمَّ صَلِّ عَلٰى مُحَمَّدٍ وَآلِ مُحَمَّدٍ</vt:lpstr>
      <vt:lpstr>PowerPoint Presentation</vt:lpstr>
      <vt:lpstr>اَللَّهُمَّ صَلِّ عَلٰى مُحَمَّدٍ وَآلِ مُحَمَّدٍ</vt:lpstr>
      <vt:lpstr>بِسْمِ اللهِ الرَّحْمنِ الرَّحِيمِ</vt:lpstr>
      <vt:lpstr>اَللّـهُمَّ إِنّي أَسْأَلُكَ أَنْ تُصَلِّيَ عَلى مُحَمَّد نَبِيِّ رَحْمَتِكَ وَكَلِمَةِ نُورِكَ، </vt:lpstr>
      <vt:lpstr>وَأَنْ تَمْلأَ قَلْبي نُورَ الْيَقينِ </vt:lpstr>
      <vt:lpstr>وَصَدْري نوُرَ الإِيمانِ </vt:lpstr>
      <vt:lpstr>وَفِكْري نُورَ النِّيّاتِ، </vt:lpstr>
      <vt:lpstr>وَعَزْمي نُورَ الْعِلْمِ، </vt:lpstr>
      <vt:lpstr>وَقُوَّتي نُورَ الْعَمَلِ، </vt:lpstr>
      <vt:lpstr>وَلِساني نُورَ الصِّدْقِ، </vt:lpstr>
      <vt:lpstr>وَديني نُورَ الْبَصائِرِ مِنْ عِنْدِكَ، </vt:lpstr>
      <vt:lpstr>وَبَصَري نُورَ الضِّياءِ، </vt:lpstr>
      <vt:lpstr>وَسَمْعي نُورَ الْحِكْمَةِ، </vt:lpstr>
      <vt:lpstr>وَمَوَدَّتي نُورَ الْمُوالاةِ لِمُحَمَّد وَآلِهِ عَلَيْهِمُ السَّلامُ </vt:lpstr>
      <vt:lpstr>حَتّى أَلْقاكَ وَقَدْ وَفَيْتُ بِعَهْدِكَ وَميثاقِكَ </vt:lpstr>
      <vt:lpstr>فَتُغَشّيَني رَحْمَتَكَ </vt:lpstr>
      <vt:lpstr>يا وَلِىُّ يا حَميدُ، </vt:lpstr>
      <vt:lpstr>اَللّـهُمَّ صَلِّ عَلى مُحَمَّد حُجَّتِكَ في أَرْضِكَ، </vt:lpstr>
      <vt:lpstr>وَخَليفَتِكَ في بِلادِكَ </vt:lpstr>
      <vt:lpstr>وَالدّاعي إِلى سَبيلِكَ، </vt:lpstr>
      <vt:lpstr>وَالْقائِمِ بِقِسْطِكَ، </vt:lpstr>
      <vt:lpstr>وَالثّائِرِ بِأَمْرِكَ، </vt:lpstr>
      <vt:lpstr>وَلِيِّ الْمُؤْمِنينَ وَبَوارِ الْكافِرينَ، </vt:lpstr>
      <vt:lpstr>وَمُجَلِّي الظُّلْمَةِ، </vt:lpstr>
      <vt:lpstr>وَمُنيرِ الْحَقِّ، </vt:lpstr>
      <vt:lpstr>وَالنّاطِقِ بِالْحِكْمَةِ وَالصِّدْقِ، </vt:lpstr>
      <vt:lpstr>وَكَلِمَتِكَ التّامَّةِ في أَرْضِكَ، </vt:lpstr>
      <vt:lpstr>الْمُرْتَقِبِ الْخائِفِ </vt:lpstr>
      <vt:lpstr>وَالْوَلِيِّ النّاصِحِ، </vt:lpstr>
      <vt:lpstr>سَفينَةِ النَّجاةِ </vt:lpstr>
      <vt:lpstr>وَعَلَمِ الْهُدى </vt:lpstr>
      <vt:lpstr>وَنُورِ أَبْصارِ الْوَرى، </vt:lpstr>
      <vt:lpstr>وَخَيْرِ مَنْ تَقَمَّصَ وَارْتَدى، </vt:lpstr>
      <vt:lpstr>وَمُجَلِّي الْعَمَى </vt:lpstr>
      <vt:lpstr>الَّذي يَمْلأَ الأَرْضَ عَدْلاً وَقِسْطاً كَما مُلِئَتْ ظُلْماً وَجَوْراً، </vt:lpstr>
      <vt:lpstr>إِنَّكَ عَلى كُلِّ شَيْء قَديرٌ، </vt:lpstr>
      <vt:lpstr>اَللّـهُمَّ صَلِّ عَلى وَلِيِّكَ وَابْنِ أَوْلِيائِكَ الَّذينَ فَرَضْتَ طاعَتَهُمْ، </vt:lpstr>
      <vt:lpstr>وَأَوْجَبْتَ حَقَّهُمْ، </vt:lpstr>
      <vt:lpstr>وَأَذْهَبْتَ عَنْهُمُ الرِّجْسَ وَطَهَّرْتَهُمْ تَطْهيراً، </vt:lpstr>
      <vt:lpstr>اَللّهُمَّ انْصُرْهُ وَانْتَصِرْ بِهِ لِدينِكَ </vt:lpstr>
      <vt:lpstr>وَانْصُرْ بِهِ أَوْلِياءِكَ وَأَوْلِياءِهِ وَشيعَتَهُ وَأَنْصارَهُ </vt:lpstr>
      <vt:lpstr>وَاجْعَلْنا مِنْهُمْ، </vt:lpstr>
      <vt:lpstr>اَللّهُمَّ أَعِذْهُ مِنْ شَرِّ كُلِّ باغ وَطاغ وَمِنْ شَرِّ جَميعِ خَلْقِكَ، </vt:lpstr>
      <vt:lpstr>وَاحْفَظْهُ مِنْ بَيْنَ يَدَيْهِ وَمِنْ خَلْفِهِ وَعَنْ يَمينِهِ وَعَنْ شَمالِهِ، </vt:lpstr>
      <vt:lpstr>وَاحْرُسْهُ وَامْنَعْهُ مِنْ أَنْ يوُصَلَ إِلَيْهِ بِسُوء </vt:lpstr>
      <vt:lpstr>وَاحْفَظْ فيهِ رَسُولَكَ، وَآلِ رَسوُلِكَ </vt:lpstr>
      <vt:lpstr>وَأَظْهِرْ بِهِ الْعَدْلَ </vt:lpstr>
      <vt:lpstr>وَأَيِّدْهُ بِالنَّصْرِ، </vt:lpstr>
      <vt:lpstr>وَانْصُرْ ناصِريهِ، </vt:lpstr>
      <vt:lpstr>وَاخْذُلْ خاذِليهِ، </vt:lpstr>
      <vt:lpstr>وَاقْصِمْ قاصِميهِ، </vt:lpstr>
      <vt:lpstr>وَاقْصِمْ بِهِ جَبابِرَةَ الْكُفْرِ، </vt:lpstr>
      <vt:lpstr>وَاقْتُلْ بِهِ الْكُفّارَ وَالْمُنافِقينَ وَجَميعَ الْمُلْحِدينَ </vt:lpstr>
      <vt:lpstr>حَيْثُ كانُوا مِنْ مَشارِقِ الأَرْضِ وَمَغارِبِها </vt:lpstr>
      <vt:lpstr>بَرِّها وَبَحْرِها، </vt:lpstr>
      <vt:lpstr>وَامْلأَ بِهِ الأَرْضَ عَدْلاً </vt:lpstr>
      <vt:lpstr>وَأَظْهِرْ بِهِ دينَ نَبِيِّكَ صَلَّى اللهُ عَلَيْهِ وَآلِهِ، </vt:lpstr>
      <vt:lpstr>وَاجْعَلْنِي اللّهُمَّ مِنْ أَنْصارِهِ وَأَعْوانِهِ وَأَتْباعِهِ وَشيعَتِهِ، </vt:lpstr>
      <vt:lpstr>وَأَرِني في آلِ مُحَمَّد عَلَيْهِمُ السَّلامُ ما يَأمُلُونَ </vt:lpstr>
      <vt:lpstr>وَفي عَدُوِّهِمْ ما يَحْذَرُونَ، </vt:lpstr>
      <vt:lpstr>إِلـهَ الْحَقِّ آمينَ، </vt:lpstr>
      <vt:lpstr>يا ذَا الْجَلالِ وَالإِكْرامِ </vt:lpstr>
      <vt:lpstr>يا أَرْحَمَ الرّاحِمينَ </vt:lpstr>
      <vt:lpstr>اَللّٰهُمَّ صَلِّ عَلٰى مُحَمَّدٍ وَآلِ مُحَمَّدٍ</vt:lpstr>
      <vt:lpstr>Please recite a  Surah al-Fatiha for all marhumeen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Muntazireen</cp:lastModifiedBy>
  <cp:revision>2</cp:revision>
  <dcterms:created xsi:type="dcterms:W3CDTF">2022-03-17T06:00:11Z</dcterms:created>
  <dcterms:modified xsi:type="dcterms:W3CDTF">2024-05-24T01:02:24Z</dcterms:modified>
</cp:coreProperties>
</file>