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5512" r:id="rId2"/>
    <p:sldId id="5042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5441" r:id="rId23"/>
    <p:sldId id="552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11" d="100"/>
          <a:sy n="111" d="100"/>
        </p:scale>
        <p:origin x="5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75574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11066518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7274902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 rtl="1"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00068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99632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9028441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1521975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18625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18009814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7858372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896819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893867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05496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3001136" y="2492896"/>
            <a:ext cx="2653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سورة</a:t>
            </a:r>
            <a:r>
              <a:rPr kumimoji="0" lang="ar-SA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 </a:t>
            </a: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الأعلى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favor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Qasas: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وَنُيَسِّرُكَ لِلْيُسْرَىٰ ‎﴿٨﴾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We shall ease you into facility.</a:t>
            </a:r>
          </a:p>
        </p:txBody>
      </p:sp>
    </p:spTree>
    <p:extLst>
      <p:ext uri="{BB962C8B-B14F-4D97-AF65-F5344CB8AC3E}">
        <p14:creationId xmlns:p14="http://schemas.microsoft.com/office/powerpoint/2010/main" val="41299690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فَذَكِّرْ إِن نَّفَعَتِ الذِّكْرَىٰ ‎﴿٩﴾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 admonish, for admonition is indeed beneficial:</a:t>
            </a:r>
          </a:p>
        </p:txBody>
      </p:sp>
    </p:spTree>
    <p:extLst>
      <p:ext uri="{BB962C8B-B14F-4D97-AF65-F5344CB8AC3E}">
        <p14:creationId xmlns:p14="http://schemas.microsoft.com/office/powerpoint/2010/main" val="96990447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سَيَذَّكَّرُ مَن يَخْشَىٰ ‎﴿١٠﴾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he who fears [God] will take admonition,</a:t>
            </a:r>
          </a:p>
        </p:txBody>
      </p:sp>
    </p:spTree>
    <p:extLst>
      <p:ext uri="{BB962C8B-B14F-4D97-AF65-F5344CB8AC3E}">
        <p14:creationId xmlns:p14="http://schemas.microsoft.com/office/powerpoint/2010/main" val="4120349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وَيَتَجَنَّبُهَا الْأَشْقَى ‎﴿١١﴾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 most wretched will shun it</a:t>
            </a:r>
          </a:p>
        </p:txBody>
      </p:sp>
    </p:spTree>
    <p:extLst>
      <p:ext uri="{BB962C8B-B14F-4D97-AF65-F5344CB8AC3E}">
        <p14:creationId xmlns:p14="http://schemas.microsoft.com/office/powerpoint/2010/main" val="60259065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الَّذِي يَصْلَى النَّارَ الْكُبْرَىٰ ‎﴿١٢﴾‏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—he who will enter the Great Fire,</a:t>
            </a:r>
          </a:p>
        </p:txBody>
      </p:sp>
    </p:spTree>
    <p:extLst>
      <p:ext uri="{BB962C8B-B14F-4D97-AF65-F5344CB8AC3E}">
        <p14:creationId xmlns:p14="http://schemas.microsoft.com/office/powerpoint/2010/main" val="257292391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 ثُمَّ لَا يَمُوتُ فِيهَا وَلَا يَحْيَىٰ ‎﴿١٣﴾‏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then he will neither live in it, nor die.</a:t>
            </a:r>
          </a:p>
        </p:txBody>
      </p:sp>
    </p:spTree>
    <p:extLst>
      <p:ext uri="{BB962C8B-B14F-4D97-AF65-F5344CB8AC3E}">
        <p14:creationId xmlns:p14="http://schemas.microsoft.com/office/powerpoint/2010/main" val="133328405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 قَدْ أَفْلَحَ مَن تَزَكَّىٰ ‎﴿١٤﴾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‘Felicitous is he who purifies himself,</a:t>
            </a:r>
          </a:p>
        </p:txBody>
      </p:sp>
    </p:spTree>
    <p:extLst>
      <p:ext uri="{BB962C8B-B14F-4D97-AF65-F5344CB8AC3E}">
        <p14:creationId xmlns:p14="http://schemas.microsoft.com/office/powerpoint/2010/main" val="407416161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وَذَكَرَ اسْمَ رَبِّهِ فَصَلَّىٰ ‎﴿١٥﴾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celebrates the Name of his Lord, and prays.</a:t>
            </a:r>
          </a:p>
        </p:txBody>
      </p:sp>
    </p:spTree>
    <p:extLst>
      <p:ext uri="{BB962C8B-B14F-4D97-AF65-F5344CB8AC3E}">
        <p14:creationId xmlns:p14="http://schemas.microsoft.com/office/powerpoint/2010/main" val="313904947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بَلْ تُؤْثِرُونَ الْحَيَاةَ الدُّنْيَا ‎﴿١٦﴾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But you prefer the life of this world,</a:t>
            </a:r>
          </a:p>
        </p:txBody>
      </p:sp>
    </p:spTree>
    <p:extLst>
      <p:ext uri="{BB962C8B-B14F-4D97-AF65-F5344CB8AC3E}">
        <p14:creationId xmlns:p14="http://schemas.microsoft.com/office/powerpoint/2010/main" val="236685738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وَالْآخِرَةُ خَيْرٌ وَأَبْقَىٰ ‎﴿١٧﴾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while the Hereafter is better and more lasting.’</a:t>
            </a:r>
          </a:p>
        </p:txBody>
      </p:sp>
    </p:spTree>
    <p:extLst>
      <p:ext uri="{BB962C8B-B14F-4D97-AF65-F5344CB8AC3E}">
        <p14:creationId xmlns:p14="http://schemas.microsoft.com/office/powerpoint/2010/main" val="37543912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بِسْمِ اللَّهِ الرَّحْمٰنِ الرَّحِيمِ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In the Name of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, 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the All-beneficent, the All-merciful.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</a:t>
            </a:r>
            <a:r>
              <a:rPr lang="ar-SA"/>
              <a:t>إِنَّ هٰذَا </a:t>
            </a:r>
            <a:r>
              <a:rPr lang="ar-SA" dirty="0"/>
              <a:t>لَفِي الصُّحُفِ الْأُولَىٰ ‎﴿١٨﴾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indeed in the former scriptures,</a:t>
            </a:r>
          </a:p>
        </p:txBody>
      </p:sp>
      <p:sp>
        <p:nvSpPr>
          <p:cNvPr id="6" name="Text Box 13">
            <a:extLst>
              <a:ext uri="{FF2B5EF4-FFF2-40B4-BE49-F238E27FC236}">
                <a16:creationId xmlns:a16="http://schemas.microsoft.com/office/drawing/2014/main" id="{1ABC5E05-EA9E-4E48-B71A-33089BF3A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12192000" cy="336550"/>
          </a:xfrm>
          <a:prstGeom prst="rect">
            <a:avLst/>
          </a:prstGeom>
          <a:gradFill rotWithShape="1">
            <a:gsLst>
              <a:gs pos="0">
                <a:srgbClr val="003399"/>
              </a:gs>
              <a:gs pos="100000">
                <a:srgbClr val="001847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>
              <a:spcBef>
                <a:spcPct val="0"/>
              </a:spcBef>
              <a:buFontTx/>
              <a:buNone/>
            </a:pPr>
            <a:r>
              <a:rPr lang="en-CA" altLang="en-US" sz="1600" b="1" dirty="0">
                <a:solidFill>
                  <a:srgbClr val="FFFF99"/>
                </a:solidFill>
                <a:latin typeface="Trebuchet MS" panose="020B0603020202020204" pitchFamily="34" charset="0"/>
              </a:rPr>
              <a:t>Surah al-</a:t>
            </a:r>
            <a:r>
              <a:rPr lang="en-CA" altLang="en-US" sz="1600" b="1" dirty="0" err="1">
                <a:solidFill>
                  <a:srgbClr val="FFFF99"/>
                </a:solidFill>
                <a:latin typeface="Trebuchet MS" panose="020B0603020202020204" pitchFamily="34" charset="0"/>
              </a:rPr>
              <a:t>A’la</a:t>
            </a:r>
            <a:endParaRPr lang="en-CA" altLang="en-US" sz="1600" b="1" dirty="0">
              <a:solidFill>
                <a:srgbClr val="FFFF99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43947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صُحُفِ إِبْرَاهِيمَ وَمُوسَىٰ ‎﴿١٩﴾‏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scriptures of Abraham and Moses.</a:t>
            </a:r>
          </a:p>
        </p:txBody>
      </p:sp>
    </p:spTree>
    <p:extLst>
      <p:ext uri="{BB962C8B-B14F-4D97-AF65-F5344CB8AC3E}">
        <p14:creationId xmlns:p14="http://schemas.microsoft.com/office/powerpoint/2010/main" val="174909424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4E604A7F-4B49-4FDE-B247-CED3E88C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 eaLnBrk="1" hangingPunct="1">
              <a:lnSpc>
                <a:spcPts val="8000"/>
              </a:lnSpc>
              <a:defRPr/>
            </a:pPr>
            <a:r>
              <a:rPr lang="ar-SA" sz="8000" kern="1200" dirty="0"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اَللّٰهُمَّ صَلِّ عَلٰى مُحَمَّدٍ وَآلِ مُحَمَّدٍ</a:t>
            </a:r>
            <a:endParaRPr lang="en-US" sz="8000" kern="1200" dirty="0">
              <a:latin typeface="Arabic Typesetting" panose="03020402040406030203" pitchFamily="66" charset="-78"/>
              <a:ea typeface="+mn-ea"/>
              <a:cs typeface="Arabic Typesetting" panose="03020402040406030203" pitchFamily="66" charset="-78"/>
            </a:endParaRPr>
          </a:p>
        </p:txBody>
      </p:sp>
      <p:sp>
        <p:nvSpPr>
          <p:cNvPr id="12" name="Subtitle 4">
            <a:extLst>
              <a:ext uri="{FF2B5EF4-FFF2-40B4-BE49-F238E27FC236}">
                <a16:creationId xmlns:a16="http://schemas.microsoft.com/office/drawing/2014/main" id="{0A3FC473-E56A-4E2F-BE7C-7E2CF70D62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O' </a:t>
            </a:r>
            <a:r>
              <a:rPr lang="en-US" kern="1200" dirty="0" err="1">
                <a:ea typeface="MS Mincho" pitchFamily="49" charset="-128"/>
              </a:rPr>
              <a:t>Alláh</a:t>
            </a:r>
            <a:r>
              <a:rPr lang="en-US" kern="1200" dirty="0">
                <a:ea typeface="MS Mincho" pitchFamily="49" charset="-128"/>
              </a:rPr>
              <a:t> send Your blessings on Muhammad</a:t>
            </a:r>
          </a:p>
          <a:p>
            <a:pPr marL="342900" indent="-342900" eaLnBrk="1" hangingPunct="1">
              <a:defRPr/>
            </a:pPr>
            <a:r>
              <a:rPr lang="en-US" kern="1200" dirty="0">
                <a:ea typeface="MS Mincho" pitchFamily="49" charset="-128"/>
              </a:rPr>
              <a:t>and the family of Muhammad.</a:t>
            </a:r>
          </a:p>
        </p:txBody>
      </p:sp>
    </p:spTree>
    <p:extLst>
      <p:ext uri="{BB962C8B-B14F-4D97-AF65-F5344CB8AC3E}">
        <p14:creationId xmlns:p14="http://schemas.microsoft.com/office/powerpoint/2010/main" val="224205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Kindly recite Surah Al-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Fātiḥa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for </a:t>
            </a:r>
            <a:r>
              <a:rPr lang="en-US" altLang="en-US" sz="1200" b="1" dirty="0" err="1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Marhumeen</a:t>
            </a:r>
            <a:r>
              <a:rPr lang="en-US" altLang="en-US" sz="1200" b="1" dirty="0">
                <a:solidFill>
                  <a:srgbClr val="000066"/>
                </a:solidFill>
                <a:latin typeface="Trebuchet MS" panose="020B0603020202020204" pitchFamily="34" charset="0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0066"/>
                  </a:solidFill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سَبِّحِ اسْمَ رَبِّكَ الْأَعْلَى ‎﴿١﴾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Celebrate the Name of your Lord, the Most Exalted,</a:t>
            </a:r>
          </a:p>
        </p:txBody>
      </p:sp>
    </p:spTree>
    <p:extLst>
      <p:ext uri="{BB962C8B-B14F-4D97-AF65-F5344CB8AC3E}">
        <p14:creationId xmlns:p14="http://schemas.microsoft.com/office/powerpoint/2010/main" val="395208339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الَّذِي خَلَقَ فَسَوَّىٰ ‎﴿٢﴾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 created and proportioned,</a:t>
            </a:r>
          </a:p>
        </p:txBody>
      </p:sp>
    </p:spTree>
    <p:extLst>
      <p:ext uri="{BB962C8B-B14F-4D97-AF65-F5344CB8AC3E}">
        <p14:creationId xmlns:p14="http://schemas.microsoft.com/office/powerpoint/2010/main" val="260440460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وَالَّذِي قَدَّرَ فَهَدَىٰ ‎﴿٣﴾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 determined and guided,</a:t>
            </a:r>
          </a:p>
        </p:txBody>
      </p:sp>
    </p:spTree>
    <p:extLst>
      <p:ext uri="{BB962C8B-B14F-4D97-AF65-F5344CB8AC3E}">
        <p14:creationId xmlns:p14="http://schemas.microsoft.com/office/powerpoint/2010/main" val="265521176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وَالَّذِي أَخْرَجَ الْمَرْعَىٰ ‎﴿٤﴾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who brought forth the pasture</a:t>
            </a:r>
          </a:p>
        </p:txBody>
      </p:sp>
    </p:spTree>
    <p:extLst>
      <p:ext uri="{BB962C8B-B14F-4D97-AF65-F5344CB8AC3E}">
        <p14:creationId xmlns:p14="http://schemas.microsoft.com/office/powerpoint/2010/main" val="297409446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فَجَعَلَهُ غُثَاءً أَحْوَىٰ ‎﴿٥﴾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then turned it into a black scum.</a:t>
            </a:r>
          </a:p>
        </p:txBody>
      </p:sp>
    </p:spTree>
    <p:extLst>
      <p:ext uri="{BB962C8B-B14F-4D97-AF65-F5344CB8AC3E}">
        <p14:creationId xmlns:p14="http://schemas.microsoft.com/office/powerpoint/2010/main" val="74126536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سَنُقْرِئُكَ فَلَا تَنسَىٰ ‎﴿٦﴾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shall have you recite [the Quran], then you will not forget [any of it]</a:t>
            </a:r>
          </a:p>
        </p:txBody>
      </p:sp>
    </p:spTree>
    <p:extLst>
      <p:ext uri="{BB962C8B-B14F-4D97-AF65-F5344CB8AC3E}">
        <p14:creationId xmlns:p14="http://schemas.microsoft.com/office/powerpoint/2010/main" val="33034976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‏ إِلَّا مَا شَاءَ اللَّهُ ۚ إِنَّهُ يَعْلَمُ الْجَهْرَ وَمَا يَخْفَىٰ ‎﴿٧﴾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except what Allah may wish. Indeed, He knows the open and what is hidden.</a:t>
            </a:r>
          </a:p>
        </p:txBody>
      </p:sp>
    </p:spTree>
    <p:extLst>
      <p:ext uri="{BB962C8B-B14F-4D97-AF65-F5344CB8AC3E}">
        <p14:creationId xmlns:p14="http://schemas.microsoft.com/office/powerpoint/2010/main" val="177743854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498</Words>
  <Application>Microsoft Office PowerPoint</Application>
  <PresentationFormat>Widescreen</PresentationFormat>
  <Paragraphs>57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MS Mincho</vt:lpstr>
      <vt:lpstr>Abbas</vt:lpstr>
      <vt:lpstr>Arabic Typesetting</vt:lpstr>
      <vt:lpstr>Arial</vt:lpstr>
      <vt:lpstr>Calibri Light</vt:lpstr>
      <vt:lpstr>Trebuchet MS</vt:lpstr>
      <vt:lpstr>1_Default Design</vt:lpstr>
      <vt:lpstr>PowerPoint Presentation</vt:lpstr>
      <vt:lpstr>بِسْمِ اللَّهِ الرَّحْمٰنِ الرَّحِيمِ</vt:lpstr>
      <vt:lpstr>سَبِّحِ اسْمَ رَبِّكَ الْأَعْلَى ‎﴿١﴾</vt:lpstr>
      <vt:lpstr>‏ الَّذِي خَلَقَ فَسَوَّىٰ ‎﴿٢﴾</vt:lpstr>
      <vt:lpstr>‏ وَالَّذِي قَدَّرَ فَهَدَىٰ ‎﴿٣﴾</vt:lpstr>
      <vt:lpstr>‏ وَالَّذِي أَخْرَجَ الْمَرْعَىٰ ‎﴿٤﴾</vt:lpstr>
      <vt:lpstr>‏ فَجَعَلَهُ غُثَاءً أَحْوَىٰ ‎﴿٥﴾</vt:lpstr>
      <vt:lpstr>‏ سَنُقْرِئُكَ فَلَا تَنسَىٰ ‎﴿٦﴾</vt:lpstr>
      <vt:lpstr>‏ إِلَّا مَا شَاءَ اللَّهُ ۚ إِنَّهُ يَعْلَمُ الْجَهْرَ وَمَا يَخْفَىٰ ‎﴿٧﴾</vt:lpstr>
      <vt:lpstr>‏ وَنُيَسِّرُكَ لِلْيُسْرَىٰ ‎﴿٨﴾</vt:lpstr>
      <vt:lpstr>‏ فَذَكِّرْ إِن نَّفَعَتِ الذِّكْرَىٰ ‎﴿٩﴾</vt:lpstr>
      <vt:lpstr>‏ سَيَذَّكَّرُ مَن يَخْشَىٰ ‎﴿١٠﴾</vt:lpstr>
      <vt:lpstr>‏ وَيَتَجَنَّبُهَا الْأَشْقَى ‎﴿١١﴾</vt:lpstr>
      <vt:lpstr>‏ الَّذِي يَصْلَى النَّارَ الْكُبْرَىٰ ‎﴿١٢﴾‏</vt:lpstr>
      <vt:lpstr> ثُمَّ لَا يَمُوتُ فِيهَا وَلَا يَحْيَىٰ ‎﴿١٣﴾‏</vt:lpstr>
      <vt:lpstr> قَدْ أَفْلَحَ مَن تَزَكَّىٰ ‎﴿١٤﴾</vt:lpstr>
      <vt:lpstr>‏ وَذَكَرَ اسْمَ رَبِّهِ فَصَلَّىٰ ‎﴿١٥﴾</vt:lpstr>
      <vt:lpstr>بَلْ تُؤْثِرُونَ الْحَيَاةَ الدُّنْيَا ‎﴿١٦﴾</vt:lpstr>
      <vt:lpstr>‏ وَالْآخِرَةُ خَيْرٌ وَأَبْقَىٰ ‎﴿١٧﴾</vt:lpstr>
      <vt:lpstr>‏ إِنَّ هٰذَا لَفِي الصُّحُفِ الْأُولَىٰ ‎﴿١٨﴾</vt:lpstr>
      <vt:lpstr>‏ صُحُفِ إِبْرَاهِيمَ وَمُوسَىٰ ‎﴿١٩﴾‏</vt:lpstr>
      <vt:lpstr>اَللّٰهُمَّ صَلِّ عَلٰى مُحَمَّدٍ وَآلِ مُحَمَّدٍ</vt:lpstr>
      <vt:lpstr>Please recite a  Surah al-Fatiha for all marhumeen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Muntazireen</cp:lastModifiedBy>
  <cp:revision>1</cp:revision>
  <dcterms:created xsi:type="dcterms:W3CDTF">2021-07-21T09:11:24Z</dcterms:created>
  <dcterms:modified xsi:type="dcterms:W3CDTF">2024-05-24T01:02:32Z</dcterms:modified>
</cp:coreProperties>
</file>