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85" r:id="rId2"/>
    <p:sldMasterId id="2147483672" r:id="rId3"/>
  </p:sldMasterIdLst>
  <p:sldIdLst>
    <p:sldId id="262" r:id="rId4"/>
    <p:sldId id="261" r:id="rId5"/>
    <p:sldId id="263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378" r:id="rId65"/>
    <p:sldId id="259" r:id="rId66"/>
    <p:sldId id="26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5248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936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821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787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91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936217" y="2492896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الدّخان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33B41D-D69C-1646-AFD6-DAD9205B5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لَاۤ اِلٰهَ اِلَّا هُوَ يُحۡىٖ وَيُمِيۡتُ‌ؕ رَبُّكُمۡ وَرَبُّ اٰبَآٮِٕكُمُ الۡاَوَّلِيۡنَ ‏﴿﻿۸﻿﴾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86535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746CF-44D4-9C62-FD79-746F533E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بَلۡ هُمۡ فِىۡ شَكٍّ يَّلۡعَبُوۡنَ ‏﴿﻿۹﻿﴾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730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74037-3DB2-A93D-1B7D-15480D89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فَارۡتَقِبۡ يَوۡمَ تَاۡتِى السَّمَآءُ بِدُخَانٍ مُّبِيۡنٍۙ‏﴿﻿۱۰﻿﴾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0953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616FDF-A3D0-4533-099C-5838A9E4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يَغۡشَى النَّاسَ‌ؕ هٰذَا عَذَابٌ اَلِيۡمٌ ‏﴿﻿۱۱﻿﴾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4127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E207F-1408-2023-B251-DDC5EBD4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رَبَّنَا اكۡشِفۡ عَنَّا الۡعَذَابَ اِنَّا مُؤۡمِنُوۡنَ ‏﴿﻿۱۲﻿﴾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58346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70F49E-0471-EEE6-F7A8-3EFFEE7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اَنّٰى لَهُمُ الذِّكۡرٰى وَقَدۡ جَآءَهُمۡ رَسُوۡلٌ مُّبِيۡنٌۙ‏﴿﻿۱۳﻿﴾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17326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E2D31-853C-6D18-A0C8-F2B1BA48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ثُمَّ تَوَلَّوۡا عَنۡهُ وَقَالُوۡا مُعَلَّمٌ مَّجۡنُوۡنٌ‌ۘ‏﴿﻿۱۴﻿﴾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8930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8E5455-1BA6-30F8-55F0-AE5A2DE5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اِنَّا كَاشِفُوا الۡعَذَابِ قَلِيۡلًا اِنَّكُمۡ عَآٮِٕدُوۡنَ‌ۘ ‏﴿﻿۱۵﻿﴾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78637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A28E26-96EA-EAB8-E026-79D35BFB2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يَوۡمَ نَبۡطِشُ الۡبَطۡشَةَ الۡكُبۡـرٰى‌ۚ اِنَّا مُنۡتَقِمُوۡنَ ‏﴿﻿۱۶﻿﴾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58376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F3090-B93F-8848-FB16-8DC01B8D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وَلَقَدۡ فَتَنَّا قَبۡلَهُمۡ قَوۡمَ فِرۡعَوۡنَ وَ جَآءَهُمۡ رَسُوۡلٌ كَرِيۡمٌۙ‏﴿﻿۱۷﻿﴾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93598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039B8355-2776-E739-404A-6DD61619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بِسْمِ اللّٰهِ الرَّحْمٰنِ الرَّحِيمِ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6F27A-3988-F578-48BD-9D44EAB43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 algn="ctr">
            <a:miter lim="800000"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r>
              <a:rPr lang="en-US" altLang="en-US" dirty="0"/>
              <a:t>In the name of </a:t>
            </a:r>
            <a:r>
              <a:rPr lang="en-US" altLang="en-US" dirty="0" err="1"/>
              <a:t>Alláh</a:t>
            </a:r>
            <a:r>
              <a:rPr lang="en-US" altLang="en-US" dirty="0"/>
              <a:t> the Beneficent, the Merciful.</a:t>
            </a:r>
          </a:p>
        </p:txBody>
      </p:sp>
    </p:spTree>
    <p:extLst>
      <p:ext uri="{BB962C8B-B14F-4D97-AF65-F5344CB8AC3E}">
        <p14:creationId xmlns:p14="http://schemas.microsoft.com/office/powerpoint/2010/main" val="410662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7E9E3C-A3C9-6A95-6755-A6FF92F1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اَنۡ اَدُّوۡۤا اِلَىَّ عِبَادَ اللّٰهِ‌ؕ اِنِّىۡ لَـكُمۡ رَسُوۡلٌ اَمِيۡنٌۙ‏﴿﻿۱۸﻿﴾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3206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1BA77-912E-BE65-418C-43CE2543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وَّاَنۡ لَّا تَعۡلُوۡا عَلَى اللّٰهِ‌ۚ اِنِّىۡۤ اٰتِيۡكُمۡ بِسُلۡطٰنٍ مُّبِيۡنٍ‌ۚ ‏﴿﻿۱۹﻿﴾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74737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C62F8-B7BD-0B4E-BAD0-2F7B29F29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وَاِنِّىۡ عُذۡتُ بِرَبِّىۡ وَرَبِّكُمۡ اَنۡ تَرۡجُمُوۡنِ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EG" sz="6600" baseline="30000" dirty="0"/>
              <a:t>ز</a:t>
            </a:r>
            <a:r>
              <a:rPr lang="ur-PK" dirty="0"/>
              <a:t> ۚ ‏﴿﻿۲۰﻿﴾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7898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6E3A8-99F9-247C-F52D-E14E6A89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وَاِنۡ لَّمۡ تُؤۡمِنُوۡا لِىۡ فَاعۡتَزِلُوۡنِ ‏﴿﻿۲۱﻿﴾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455712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4F214-5572-8BD9-44B1-49DB568C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فَدَعَا رَبَّهٗۤ اَنَّ هٰۤؤُلَاۤءِ قَوۡمٌ مُّجۡرِمُوۡنَ‏‏﴿﻿۲۲﻿﴾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158477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EDE53B-9D54-B455-92B2-96990134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فَاَسۡرِ بِعِبَادِىۡ لَيۡلًا اِنَّكُمۡ مُّتَّبَعُوۡنَۙ ‏﴿﻿۲۳﻿﴾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46060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92FDB-A5DB-9E78-7A97-C6538256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وَاتۡرُكِ الۡبَحۡرَ رَهۡوًا‌ؕ اِنَّهُمۡ جُنۡدٌ مُّغۡرَقُوۡنَ ‏﴿﻿۲۴﻿﴾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7770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315D8D-3FD6-A0B1-1326-4A1025A3C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كَمۡ تَرَكُوۡا مِنۡ جَنّٰتٍ وَّعُيُوۡنٍۙ‏﴿﻿۲۵﻿﴾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02894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E33CF-5ACD-78F9-9B91-10AB550D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وَّزُرُوۡعٍ وَّمَقَامٍ كَرِيۡمٍۙ‏﴿﻿۲۶﻿﴾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114675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03CEA-66E6-FA8F-5462-13D17BA5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وَّنَعۡمَةٍ كَانُوۡا فِيۡهَا فٰكِهِيۡنَۙ‏﴿﻿۲۷﻿﴾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74229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475D-C109-B1F1-4049-68578027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ur-PK" dirty="0"/>
              <a:t>حٰمٓ ‌ ۛ</a:t>
            </a:r>
            <a:r>
              <a:rPr lang="ar-EG" dirty="0"/>
              <a:t>  </a:t>
            </a:r>
            <a:r>
              <a:rPr lang="ur-PK" dirty="0"/>
              <a:t>‌ۚ ‏﴿﻿۱﻿﴾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1333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E3D59B-8CA9-D7F3-2875-F73D98D5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كَذٰلِكَ‌</a:t>
            </a:r>
            <a:r>
              <a:rPr lang="ar-EG" dirty="0"/>
              <a:t> </a:t>
            </a:r>
            <a:r>
              <a:rPr lang="ar-EG" sz="5400" baseline="30000" dirty="0"/>
              <a:t>قف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وَاَوۡرَثۡنٰهَا قَوۡمًا اٰخَرِيۡنَ ‏﴿﻿۲۸﻿﴾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100403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F7B28-889C-DFB3-5335-5CA73F1D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فَمَا بَكَتۡ عَلَيۡهِمُ السَّمَآءُ وَالۡاَرۡضُ وَمَا كَانُوۡا مُنۡظَرِيۡنَ‏﴿﻿۲۹﻿﴾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87120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CAF876-E704-CD1C-F338-021598A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وَلَقَدۡ نَجَّيۡنَا بَنِىۡۤ اِسۡرَآءِيۡلَ مِنَ الۡعَذَابِ الۡمُهِيۡنِۙ ‏﴿﻿۳۰﻿﴾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58146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E70E2-A740-890D-08E1-319B02BA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مِنۡ فِرۡعَوۡنَ‌ؕ اِنَّهٗ كَانَ عَالِيًا مِّنَ الۡمُسۡرِفِيۡنَ ‏﴿﻿۳۱﻿﴾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56284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61E09-51C4-C08A-D19C-FF1DBB947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وَلَقَدِ اخۡتَرۡنٰهُمۡ عَلٰى عِلۡمٍ عَلَى الۡعٰلَمِيۡنَ‌ۚ‏﴿﻿۳۲﻿﴾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015789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7EF6A-0D2E-E281-6C43-4E1073B1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وَاٰتَيۡنٰهُمۡ مِّنَ الۡاٰيٰتِ مَا فِيۡهِ بَلٰٓؤٌا مُّبِيۡنٌ ‏﴿﻿۳۳﻿﴾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28786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3FDBBD-B708-42A1-9DDE-2A4644DED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هٰٓؤُلَاۤءِ لَيَقُوۡلُوۡنَۙ ‏﴿﻿۳۴﻿﴾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016967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6AE91-6A07-B14A-35A6-6F234ECC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اِنۡ هِىَ اِلَّا مَوۡتَتُنَا الۡاُوۡلٰى وَمَا نَحۡنُ بِمُنۡشَرِيۡنَ ‏﴿﻿۳۵﻿﴾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19293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783286-BB76-8634-582C-24714A20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فَاۡتُوۡا بِاٰبَآٮِٕنَاۤ اِنۡ كُنۡتُمۡ صٰدِقِيۡنَ ‏﴿﻿۳۶﻿﴾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610743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8CB99-222D-EEC7-9174-83484C79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اَهُمۡ خَيۡرٌ اَمۡ قَوۡمُ تُبَّعٍۙ وَّ الَّذِيۡنَ مِنۡ قَبۡلِهِمۡ‌ؕ اَهۡلَكۡنٰهُمۡ‌</a:t>
            </a:r>
            <a:r>
              <a:rPr lang="ar-EG" dirty="0"/>
              <a:t> </a:t>
            </a:r>
            <a:r>
              <a:rPr lang="ar-EG" sz="6600" baseline="30000" dirty="0"/>
              <a:t>ز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اِنَّهُمۡ كَانُوۡا مُجۡرِمِيۡنَ ‏﴿﻿۳۷﻿﴾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9354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CAF41E-5218-0287-40C4-313D52E7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وَالۡكِتٰبِ الۡمُبِيۡنِ ‌ ۛ</a:t>
            </a:r>
            <a:r>
              <a:rPr lang="ar-EG" dirty="0"/>
              <a:t> </a:t>
            </a:r>
            <a:r>
              <a:rPr lang="ur-PK" dirty="0"/>
              <a:t>‌ۙ ‏﴿﻿۲﻿﴾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120179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8FF404-F29D-2578-3CF9-F75A8A9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وَمَا خَلَقۡنَا السَّمٰوٰتِ وَالۡاَرۡضَ وَمَا بَيۡنَهُمَا لٰعِبِيۡنَ ‏﴿﻿۳۸﻿﴾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7109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53D8FC-BCD7-C561-4B14-81EAFEF43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مَا خَلَقۡنٰهُمَاۤ اِلَّا بِالۡحَقِّ وَلٰكِنَّ اَكۡثَرَهُمۡ لَا يَعۡلَمُوۡنَ ‏﴿﻿۳۹﻿﴾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78571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65B44-5988-3D05-3E0F-1B834C7E0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يَوۡمَ الۡفَصۡلِ مِيۡقَاتُهُمۡ اَجۡمَعِيۡنَۙ‏﴿﻿۴۰﻿﴾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78976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20EED-6B36-E1B4-B6FC-1A77B1004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يَوۡمَ لَا يُغۡنِىۡ مَوۡلًى عَنۡ مَّوۡلًى شَيۡــًٔا وَّلَا هُمۡ يُنۡصَرُوۡنَۙ‏﴿﻿۴۱﻿﴾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204587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FF3C61-32C4-5534-A544-A4DBF6E3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اِلَّا مَنۡ رَّحِمَ اللّٰهُ‌ؕ اِنَّهٗ هُوَ الۡعَزِيۡزُ الرَّحِيۡمُ</a:t>
            </a:r>
            <a:r>
              <a:rPr lang="ar-EG" dirty="0"/>
              <a:t> </a:t>
            </a:r>
            <a:r>
              <a:rPr lang="ur-PK" dirty="0"/>
              <a:t>‏﴿﻿۴۲﻿﴾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080214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BF63C-AF58-9B8A-7E85-E71ABE4D3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اِنَّ شَجَرَتَ الزَّقُّوۡمِۙ‏﴿﻿۴۳﻿﴾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964577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99E33E-33F1-9AB7-20DF-0CC4A2F4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طَعَامُ الۡاَثِيۡمِ ۛۚ   ۖ‏﴿﻿۴۴﻿﴾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36974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512AEA-A835-75B2-7792-698F5E4D6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كَالۡمُهۡلِ ۛۚ يَغۡلِىۡ فِى الۡبُطُوۡنِۙ ‏﴿﻿۴۵﻿﴾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307331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81E7E0-0470-D5CD-8F26-B76D6338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كَغَلۡىِ الۡحَمِيۡمِ ‏﴿﻿۴۶﻿﴾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115337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011F7E-97B8-BD3C-4A15-56345013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خُذُوۡهُ فَاعۡتِلُوۡهُ اِلٰى سَوَآءِ الۡجَحِيۡمِ </a:t>
            </a:r>
            <a:r>
              <a:rPr lang="ar-EG" sz="6600" baseline="30000" dirty="0"/>
              <a:t>ق</a:t>
            </a:r>
            <a:r>
              <a:rPr lang="ur-PK" dirty="0"/>
              <a:t> ۖ‏﴿﻿۴۷﻿﴾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1388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3D1A-4C99-0985-62EF-99216DA1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اِنَّاۤ اَنۡزَلۡنٰهُ فِىۡ لَيۡلَةٍ مُّبٰـرَكَةٍ‌ اِنَّا كُنَّا مُنۡذِرِيۡنَ ‏﴿﻿۳﻿﴾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83525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A146B4-4ACF-59E0-AE96-9E4D2030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ثُمَّ صُبُّوۡا فَوۡقَ رَاۡسِهٖ مِنۡ عَذَابِ الۡحَمِيۡمِؕ‏﴿﻿۴۸﻿﴾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26038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8889D-31BE-6F2C-95E7-60894A5F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ذُقۡ ۖۚ اِنَّكَ اَنۡتَ الۡعَزِيۡزُ الۡكَرِيۡمُ ‏﴿﻿۴۹﻿﴾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63505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EDAFB0-8291-E4E8-5A68-EE2A28F0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هٰذَا مَا كُنۡتُمۡ بِهٖ تَمۡتَرُوۡنَ ‏﴿﻿۵۰﻿﴾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38106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4B82D8-DA95-DE05-9B3B-CFE32CF3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اِنَّ الۡمُتَّقِيۡنَ فِىۡ مَقَامٍ اَمِيۡنٍۙ‏﴿﻿۵۱﻿﴾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16293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B38B0F-FCCA-81B3-CBAB-94D97B44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فِىۡ جَنّٰتٍ وَّعُيُوۡنٍ ۙ ۚ ‏﴿﻿۵۲﻿﴾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7246397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F9CC18-8DAD-8BAA-7CA5-B553DADB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يَّلۡبَسُوۡنَ مِنۡ سُنۡدُسٍ وَّاِسۡتَبۡرَقٍ مُّتَقٰبِلِيۡنَۚ ۙ‏﴿﻿۵۳﻿﴾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78016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955F5A-572B-2711-A707-023F308B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كَذٰلِكَ</a:t>
            </a:r>
            <a:r>
              <a:rPr lang="ar-EG" dirty="0"/>
              <a:t> </a:t>
            </a:r>
            <a:r>
              <a:rPr lang="ar-EG" sz="6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قف</a:t>
            </a:r>
            <a:r>
              <a:rPr lang="ar-EG" sz="8000" baseline="30000" dirty="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dirty="0"/>
              <a:t>وَزَوَّجۡنٰهُمۡ بِحُوۡرٍ عِيۡنٍؕ‏﴿﻿۵۴﻿﴾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5587710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B008E0-075C-C6E5-B2E0-73EFE537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يَدۡعُوۡنَ فِيۡهَا بِكُلِّ فَاكِهَةٍ اٰمِنِيۡنَۙ‏﴿﻿۵۵﻿﴾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76254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F51ECF-790C-BDC7-A357-6525F606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لَا يَذُوۡقُوۡنَ فِيۡهَا الۡمَوۡتَ اِلَّا الۡمَوۡتَةَ الۡاُوۡلٰى‌ ۚ وَوَقٰٮهُمۡ عَذَابَ الۡجَحِيۡمِۙ‏﴿﻿۵۶﻿﴾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8742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7502C6-29D1-2740-3A7C-2B410CBE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 فَضۡلًا مِّنۡ رَّبِّكَ ‌ؕ ذٰ لِكَ هُوَ الۡفَوۡزُ الۡعَظِيۡمُ ‏﴿﻿۵۷﻿﴾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4512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CAA1D-91EF-6DA7-F2C3-3132E7ED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فِيۡهَا يُفۡرَقُ كُلُّ اَمۡرٍ حَكِيۡمٍۙ‏﴿﻿۴﻿﴾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5910038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5131F-A0C9-5F66-52F6-E5076B2D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فَاِنَّمَا يَسَّرۡنٰهُ بِلِسَانِكَ لَعَلَّهُمۡ يَتَذَكَّرُوۡنَ ‏﴿﻿۵۸﻿﴾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7629001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FF518C-ECAB-A4E8-47F6-3E43C9D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r-PK" dirty="0"/>
              <a:t>فَارۡتَقِبۡ اِنَّهُمۡ مُّرۡتَقِبُوۡنَ</a:t>
            </a:r>
            <a:r>
              <a:rPr lang="ar-EG" dirty="0"/>
              <a:t> </a:t>
            </a:r>
            <a:r>
              <a:rPr lang="ur-PK" dirty="0"/>
              <a:t>‏﴿﻿۵۹﻿﴾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67715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F273CE-75DF-8075-847E-4616CB50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>
                <a:latin typeface="Sakkal Majalla" panose="02000000000000000000" pitchFamily="2" charset="-78"/>
                <a:cs typeface="Sakkal Majalla" panose="02000000000000000000" pitchFamily="2" charset="-78"/>
              </a:rPr>
              <a:t>صدق الله العلي العظيم</a:t>
            </a:r>
          </a:p>
        </p:txBody>
      </p:sp>
    </p:spTree>
    <p:extLst>
      <p:ext uri="{BB962C8B-B14F-4D97-AF65-F5344CB8AC3E}">
        <p14:creationId xmlns:p14="http://schemas.microsoft.com/office/powerpoint/2010/main" val="300691272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892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dirty="0"/>
              <a:t>اَللّٰهُمَّ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9D1B6-7FE1-9264-07AB-E81A2102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607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719C53-6722-2BA0-27D3-14D64AEF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اَمۡرًا مِّنۡ عِنۡدِنَا‌ؕ اِنَّا كُنَّا مُرۡسِلِيۡنَ‌ۚ‏﴿﻿۵﻿﴾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6306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A06CF-BD51-7EDD-7530-E7ECAFDC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رَحۡمَةً مِّنۡ رَّبِّكَ‌ؕ اِنَّهٗ هُوَ السَّمِيۡعُ الۡعَلِيۡمُۙ‏﴿﻿۶﻿﴾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20029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FB9E11-9904-5D41-5ED7-4CCD3149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ur-PK" dirty="0"/>
              <a:t> رَبِّ السَّمٰوٰتِ وَالۡاَرۡضِ وَمَا بَيۡنَهُمَا‌ۘ اِنۡ كُنۡتُمۡ مُّوۡقِنِيۡنَ ‏﴿﻿۷﻿﴾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31682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117</TotalTime>
  <Words>769</Words>
  <Application>Microsoft Office PowerPoint</Application>
  <PresentationFormat>Widescreen</PresentationFormat>
  <Paragraphs>73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_PDMS_Saleem_QuranFont</vt:lpstr>
      <vt:lpstr>Abbas</vt:lpstr>
      <vt:lpstr>Arabic Typesetting</vt:lpstr>
      <vt:lpstr>Arial</vt:lpstr>
      <vt:lpstr>Calibri Light</vt:lpstr>
      <vt:lpstr>Sakkal Majalla</vt:lpstr>
      <vt:lpstr>AZ Duas</vt:lpstr>
      <vt:lpstr>1_Default Design</vt:lpstr>
      <vt:lpstr>AZ Duas</vt:lpstr>
      <vt:lpstr>PowerPoint Presentation</vt:lpstr>
      <vt:lpstr>بِسْمِ اللّٰهِ الرَّحْمٰنِ الرَّحِيمِ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2023-04-13T13:54:18Z</dcterms:created>
  <dcterms:modified xsi:type="dcterms:W3CDTF">2024-05-24T01:02:45Z</dcterms:modified>
</cp:coreProperties>
</file>