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5512" r:id="rId2"/>
    <p:sldId id="5042" r:id="rId3"/>
    <p:sldId id="5525" r:id="rId4"/>
    <p:sldId id="5527" r:id="rId5"/>
    <p:sldId id="5529" r:id="rId6"/>
    <p:sldId id="5530" r:id="rId7"/>
    <p:sldId id="5531" r:id="rId8"/>
    <p:sldId id="5532" r:id="rId9"/>
    <p:sldId id="5533" r:id="rId10"/>
    <p:sldId id="5534" r:id="rId11"/>
    <p:sldId id="5535" r:id="rId12"/>
    <p:sldId id="5536" r:id="rId13"/>
    <p:sldId id="5537" r:id="rId14"/>
    <p:sldId id="5538" r:id="rId15"/>
    <p:sldId id="5539" r:id="rId16"/>
    <p:sldId id="5540" r:id="rId17"/>
    <p:sldId id="5541" r:id="rId18"/>
    <p:sldId id="5542" r:id="rId19"/>
    <p:sldId id="5543" r:id="rId20"/>
    <p:sldId id="5544" r:id="rId21"/>
    <p:sldId id="5545" r:id="rId22"/>
    <p:sldId id="5546" r:id="rId23"/>
    <p:sldId id="5547" r:id="rId24"/>
    <p:sldId id="5548" r:id="rId25"/>
    <p:sldId id="5549" r:id="rId26"/>
    <p:sldId id="5550" r:id="rId27"/>
    <p:sldId id="5551" r:id="rId28"/>
    <p:sldId id="5552" r:id="rId29"/>
    <p:sldId id="5553" r:id="rId30"/>
    <p:sldId id="5510" r:id="rId31"/>
    <p:sldId id="552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56439" y="2492896"/>
            <a:ext cx="2542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الفجر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وَفِرْعَوْنَ ذِي الْأَوْتَادِ ‎﴿١٠﴾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and Pharaoh, the </a:t>
            </a:r>
            <a:r>
              <a:rPr lang="en-CA" dirty="0" err="1"/>
              <a:t>impaler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7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الَّذِينَ طَغَوْا فِي الْبِلَادِ ‎﴿١١﴾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—those who rebelled [against Allah] in their cities</a:t>
            </a:r>
          </a:p>
        </p:txBody>
      </p:sp>
    </p:spTree>
    <p:extLst>
      <p:ext uri="{BB962C8B-B14F-4D97-AF65-F5344CB8AC3E}">
        <p14:creationId xmlns:p14="http://schemas.microsoft.com/office/powerpoint/2010/main" val="419540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فَأَكْثَرُوا فِيهَا الْفَسَادَ ‎﴿١٢﴾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caused much corruption in them,</a:t>
            </a:r>
          </a:p>
        </p:txBody>
      </p:sp>
    </p:spTree>
    <p:extLst>
      <p:ext uri="{BB962C8B-B14F-4D97-AF65-F5344CB8AC3E}">
        <p14:creationId xmlns:p14="http://schemas.microsoft.com/office/powerpoint/2010/main" val="347730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فَصَبَّ عَلَيْهِمْ رَبُّكَ سَوْطَ عَذَابٍ ‎﴿١٣﴾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your Lord poured on them lashes of punishment.</a:t>
            </a:r>
          </a:p>
        </p:txBody>
      </p:sp>
    </p:spTree>
    <p:extLst>
      <p:ext uri="{BB962C8B-B14F-4D97-AF65-F5344CB8AC3E}">
        <p14:creationId xmlns:p14="http://schemas.microsoft.com/office/powerpoint/2010/main" val="19339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رَبَّكَ لَبِالْمِرْصَادِ ‎﴿١٤﴾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your Lord is in ambush.</a:t>
            </a:r>
          </a:p>
        </p:txBody>
      </p:sp>
    </p:spTree>
    <p:extLst>
      <p:ext uri="{BB962C8B-B14F-4D97-AF65-F5344CB8AC3E}">
        <p14:creationId xmlns:p14="http://schemas.microsoft.com/office/powerpoint/2010/main" val="409545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فَأَمَّا الْإِنسَانُ إِذَا مَا ابْتَلَاهُ رَبُّهُ</a:t>
            </a:r>
            <a:br>
              <a:rPr lang="ar-SA" dirty="0"/>
            </a:br>
            <a:r>
              <a:rPr lang="ar-SA" dirty="0"/>
              <a:t>فَأَكْرَمَهُ وَنَعَّمَهُ فَيَقُولُ رَبِّي أَكْرَمَنِ ‎﴿١٥﴾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for man, whenever his Lord tests him, and grants him </a:t>
            </a:r>
            <a:r>
              <a:rPr lang="en-US" dirty="0" err="1"/>
              <a:t>honour</a:t>
            </a:r>
            <a:r>
              <a:rPr lang="en-US" dirty="0"/>
              <a:t>, and blesses him, he says, ‘My Lord has </a:t>
            </a:r>
            <a:r>
              <a:rPr lang="en-US" dirty="0" err="1"/>
              <a:t>honoured</a:t>
            </a:r>
            <a:r>
              <a:rPr lang="en-US" dirty="0"/>
              <a:t> me.’</a:t>
            </a:r>
          </a:p>
        </p:txBody>
      </p:sp>
    </p:spTree>
    <p:extLst>
      <p:ext uri="{BB962C8B-B14F-4D97-AF65-F5344CB8AC3E}">
        <p14:creationId xmlns:p14="http://schemas.microsoft.com/office/powerpoint/2010/main" val="24636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وَأَمَّا إِذَا مَا ابْتَلَاهُ فَقَدَرَ عَلَيْهِ رِزْقَهُ</a:t>
            </a:r>
            <a:br>
              <a:rPr lang="ar-SA" dirty="0"/>
            </a:br>
            <a:r>
              <a:rPr lang="ar-SA" dirty="0"/>
              <a:t>فَيَقُولُ رَبِّي أَهَانَنِ ‎﴿١٦﴾‏ 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when He tests him and tightens for him his provision, he says, ‘My Lord has humiliated me.’</a:t>
            </a:r>
          </a:p>
        </p:txBody>
      </p:sp>
    </p:spTree>
    <p:extLst>
      <p:ext uri="{BB962C8B-B14F-4D97-AF65-F5344CB8AC3E}">
        <p14:creationId xmlns:p14="http://schemas.microsoft.com/office/powerpoint/2010/main" val="385524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كَلَّا ۖ بَل لَّا تُكْرِمُونَ الْيَتِيمَ ‎﴿١٧﴾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indeed! No, you do not </a:t>
            </a:r>
            <a:r>
              <a:rPr lang="en-US" dirty="0" err="1"/>
              <a:t>honour</a:t>
            </a:r>
            <a:r>
              <a:rPr lang="en-US" dirty="0"/>
              <a:t> the orphan,</a:t>
            </a:r>
          </a:p>
        </p:txBody>
      </p:sp>
    </p:spTree>
    <p:extLst>
      <p:ext uri="{BB962C8B-B14F-4D97-AF65-F5344CB8AC3E}">
        <p14:creationId xmlns:p14="http://schemas.microsoft.com/office/powerpoint/2010/main" val="278270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وَلَا تَحَاضُّونَ عَلٰى طَعَامِ الْمِسْكِينِ ‎﴿١٨﴾‏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do not urge the feeding of the needy.</a:t>
            </a:r>
          </a:p>
        </p:txBody>
      </p:sp>
    </p:spTree>
    <p:extLst>
      <p:ext uri="{BB962C8B-B14F-4D97-AF65-F5344CB8AC3E}">
        <p14:creationId xmlns:p14="http://schemas.microsoft.com/office/powerpoint/2010/main" val="5999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وَتَأْكُلُونَ التُّرَاثَ أَكْلًا لَّمًّا ‎﴿١٩﴾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eat the inheritance rapaciously,</a:t>
            </a:r>
          </a:p>
        </p:txBody>
      </p:sp>
    </p:spTree>
    <p:extLst>
      <p:ext uri="{BB962C8B-B14F-4D97-AF65-F5344CB8AC3E}">
        <p14:creationId xmlns:p14="http://schemas.microsoft.com/office/powerpoint/2010/main" val="176460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وَتُحِبُّونَ الْمَالَ حُبًّا جَمًّا ‎﴿٢٠﴾‏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love wealth with much fondness.</a:t>
            </a:r>
          </a:p>
        </p:txBody>
      </p:sp>
    </p:spTree>
    <p:extLst>
      <p:ext uri="{BB962C8B-B14F-4D97-AF65-F5344CB8AC3E}">
        <p14:creationId xmlns:p14="http://schemas.microsoft.com/office/powerpoint/2010/main" val="150479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كَلَّا إِذَا دُكَّتِ الْأَرْضُ دَكًّا </a:t>
            </a:r>
            <a:r>
              <a:rPr lang="ar-SA" dirty="0" err="1"/>
              <a:t>دَكًّا</a:t>
            </a:r>
            <a:r>
              <a:rPr lang="ar-SA" dirty="0"/>
              <a:t> ‎﴿٢١﴾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indeed! When the earth is levelled to a plain,</a:t>
            </a:r>
          </a:p>
        </p:txBody>
      </p:sp>
    </p:spTree>
    <p:extLst>
      <p:ext uri="{BB962C8B-B14F-4D97-AF65-F5344CB8AC3E}">
        <p14:creationId xmlns:p14="http://schemas.microsoft.com/office/powerpoint/2010/main" val="14475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وَجَاءَ رَبُّكَ وَالْمَلَكُ صَفًّا </a:t>
            </a:r>
            <a:r>
              <a:rPr lang="ar-SA" dirty="0" err="1"/>
              <a:t>صَفًّا</a:t>
            </a:r>
            <a:r>
              <a:rPr lang="ar-SA" dirty="0"/>
              <a:t> ‎﴿٢٢﴾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your Lord [’s edict] arrives with the angels in ranks,</a:t>
            </a:r>
          </a:p>
        </p:txBody>
      </p:sp>
    </p:spTree>
    <p:extLst>
      <p:ext uri="{BB962C8B-B14F-4D97-AF65-F5344CB8AC3E}">
        <p14:creationId xmlns:p14="http://schemas.microsoft.com/office/powerpoint/2010/main" val="89894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وَجِيءَ يَوْمَئِذٍ بِجَهَنَّمَ ۚ</a:t>
            </a:r>
            <a:br>
              <a:rPr lang="ar-SA" dirty="0"/>
            </a:br>
            <a:r>
              <a:rPr lang="ar-SA" dirty="0"/>
              <a:t>يَوْمَئِذٍ يَتَذَكَّرُ الْإِنسَانُ وَأَنّٰى لَهُ الذِّكْرٰى ‎﴿٢٣﴾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day when hell is brought [near], man will take admonition on that day, but what will that admonition avail him?</a:t>
            </a:r>
          </a:p>
        </p:txBody>
      </p:sp>
    </p:spTree>
    <p:extLst>
      <p:ext uri="{BB962C8B-B14F-4D97-AF65-F5344CB8AC3E}">
        <p14:creationId xmlns:p14="http://schemas.microsoft.com/office/powerpoint/2010/main" val="21008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يَقُولُ يَا لَيْتَنِي قَدَّمْتُ لِحَيَاتِي ‎﴿٢٤﴾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will say, ‘Alas, had I sent ahead for my life [in the Hereafter]!’</a:t>
            </a:r>
          </a:p>
        </p:txBody>
      </p:sp>
    </p:spTree>
    <p:extLst>
      <p:ext uri="{BB962C8B-B14F-4D97-AF65-F5344CB8AC3E}">
        <p14:creationId xmlns:p14="http://schemas.microsoft.com/office/powerpoint/2010/main" val="338906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فَيَوْمَئِذٍ</a:t>
            </a:r>
            <a:r>
              <a:rPr lang="en-CA" dirty="0"/>
              <a:t> </a:t>
            </a:r>
            <a:r>
              <a:rPr lang="en-CA" dirty="0" err="1"/>
              <a:t>لَّا</a:t>
            </a:r>
            <a:r>
              <a:rPr lang="en-CA" dirty="0"/>
              <a:t> </a:t>
            </a:r>
            <a:r>
              <a:rPr lang="en-CA" dirty="0" err="1"/>
              <a:t>يُعَذِّبُ</a:t>
            </a:r>
            <a:r>
              <a:rPr lang="en-CA" dirty="0"/>
              <a:t> </a:t>
            </a:r>
            <a:r>
              <a:rPr lang="en-CA" dirty="0" err="1"/>
              <a:t>عَذَابَهُ</a:t>
            </a:r>
            <a:r>
              <a:rPr lang="en-CA" dirty="0"/>
              <a:t> </a:t>
            </a:r>
            <a:r>
              <a:rPr lang="en-CA" dirty="0" err="1"/>
              <a:t>أَحَدٌ</a:t>
            </a:r>
            <a:r>
              <a:rPr lang="en-CA" dirty="0"/>
              <a:t> </a:t>
            </a:r>
            <a:r>
              <a:rPr lang="ar-SA" dirty="0"/>
              <a:t>‎﴿٢٥﴾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that day none shall punish as He punishes,</a:t>
            </a:r>
          </a:p>
        </p:txBody>
      </p:sp>
    </p:spTree>
    <p:extLst>
      <p:ext uri="{BB962C8B-B14F-4D97-AF65-F5344CB8AC3E}">
        <p14:creationId xmlns:p14="http://schemas.microsoft.com/office/powerpoint/2010/main" val="41236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وَلَا</a:t>
            </a:r>
            <a:r>
              <a:rPr lang="en-CA" dirty="0"/>
              <a:t> </a:t>
            </a:r>
            <a:r>
              <a:rPr lang="en-CA" dirty="0" err="1"/>
              <a:t>يُوثِقُ</a:t>
            </a:r>
            <a:r>
              <a:rPr lang="en-CA" dirty="0"/>
              <a:t> </a:t>
            </a:r>
            <a:r>
              <a:rPr lang="en-CA" dirty="0" err="1"/>
              <a:t>وَثَاقَهُ</a:t>
            </a:r>
            <a:r>
              <a:rPr lang="en-CA" dirty="0"/>
              <a:t> </a:t>
            </a:r>
            <a:r>
              <a:rPr lang="en-CA" dirty="0" err="1"/>
              <a:t>أَحَدٌ</a:t>
            </a:r>
            <a:r>
              <a:rPr lang="en-CA" dirty="0"/>
              <a:t> </a:t>
            </a:r>
            <a:r>
              <a:rPr lang="ar-SA" dirty="0"/>
              <a:t>‎﴿٢٦﴾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none shall bind as He binds.</a:t>
            </a:r>
          </a:p>
        </p:txBody>
      </p:sp>
    </p:spTree>
    <p:extLst>
      <p:ext uri="{BB962C8B-B14F-4D97-AF65-F5344CB8AC3E}">
        <p14:creationId xmlns:p14="http://schemas.microsoft.com/office/powerpoint/2010/main" val="19979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يَا</a:t>
            </a:r>
            <a:r>
              <a:rPr lang="en-CA" dirty="0"/>
              <a:t> </a:t>
            </a:r>
            <a:r>
              <a:rPr lang="en-CA" dirty="0" err="1"/>
              <a:t>أَيَّ</a:t>
            </a:r>
            <a:r>
              <a:rPr lang="ar-SA" dirty="0"/>
              <a:t>ـ</a:t>
            </a:r>
            <a:r>
              <a:rPr lang="en-CA" dirty="0" err="1"/>
              <a:t>تُهَا</a:t>
            </a:r>
            <a:r>
              <a:rPr lang="en-CA" dirty="0"/>
              <a:t> </a:t>
            </a:r>
            <a:r>
              <a:rPr lang="en-CA" dirty="0" err="1"/>
              <a:t>النَّفْسُ</a:t>
            </a:r>
            <a:r>
              <a:rPr lang="en-CA" dirty="0"/>
              <a:t> </a:t>
            </a:r>
            <a:r>
              <a:rPr lang="en-CA" dirty="0" err="1"/>
              <a:t>الْمُطْمَئِنَّةُ</a:t>
            </a:r>
            <a:r>
              <a:rPr lang="en-CA" dirty="0"/>
              <a:t> </a:t>
            </a:r>
            <a:r>
              <a:rPr lang="ar-SA" dirty="0"/>
              <a:t>‎﴿٢٧﴾‏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‘O soul at peace!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ارْجِعِي</a:t>
            </a:r>
            <a:r>
              <a:rPr lang="en-CA" dirty="0"/>
              <a:t> </a:t>
            </a:r>
            <a:r>
              <a:rPr lang="en-CA" dirty="0" err="1"/>
              <a:t>إِلٰى</a:t>
            </a:r>
            <a:r>
              <a:rPr lang="en-CA" dirty="0"/>
              <a:t> </a:t>
            </a:r>
            <a:r>
              <a:rPr lang="en-CA" dirty="0" err="1"/>
              <a:t>رَبِّكِ</a:t>
            </a:r>
            <a:r>
              <a:rPr lang="en-CA" dirty="0"/>
              <a:t> </a:t>
            </a:r>
            <a:r>
              <a:rPr lang="en-CA" dirty="0" err="1"/>
              <a:t>رَاضِيَةً</a:t>
            </a:r>
            <a:r>
              <a:rPr lang="en-CA" dirty="0"/>
              <a:t> </a:t>
            </a:r>
            <a:r>
              <a:rPr lang="en-CA" dirty="0" err="1"/>
              <a:t>مَّرْضِيَّةً</a:t>
            </a:r>
            <a:r>
              <a:rPr lang="en-CA" dirty="0"/>
              <a:t> </a:t>
            </a:r>
            <a:r>
              <a:rPr lang="ar-SA" dirty="0"/>
              <a:t>‎﴿٢٨﴾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 to your Lord, pleased and pleasing!</a:t>
            </a:r>
          </a:p>
        </p:txBody>
      </p:sp>
    </p:spTree>
    <p:extLst>
      <p:ext uri="{BB962C8B-B14F-4D97-AF65-F5344CB8AC3E}">
        <p14:creationId xmlns:p14="http://schemas.microsoft.com/office/powerpoint/2010/main" val="35538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فَادْخُلِي</a:t>
            </a:r>
            <a:r>
              <a:rPr lang="en-CA" dirty="0"/>
              <a:t> </a:t>
            </a:r>
            <a:r>
              <a:rPr lang="en-CA" dirty="0" err="1"/>
              <a:t>فِي</a:t>
            </a:r>
            <a:r>
              <a:rPr lang="en-CA" dirty="0"/>
              <a:t> </a:t>
            </a:r>
            <a:r>
              <a:rPr lang="en-CA" dirty="0" err="1"/>
              <a:t>عِبَادِي</a:t>
            </a:r>
            <a:r>
              <a:rPr lang="en-CA" dirty="0"/>
              <a:t> </a:t>
            </a:r>
            <a:r>
              <a:rPr lang="ar-SA" dirty="0"/>
              <a:t>‎﴿٢٩﴾</a:t>
            </a:r>
            <a:br>
              <a:rPr lang="ar-SA" dirty="0"/>
            </a:br>
            <a:r>
              <a:rPr lang="ar-SA" dirty="0"/>
              <a:t>وَادْخُلِي جَنَّتِي ‎﴿٣٠﴾‏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enter among My servants,</a:t>
            </a:r>
            <a:r>
              <a:rPr lang="en-CA" dirty="0"/>
              <a:t> and enter My paradise!’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وَالْفَجْرِ ‎﴿١﴾‏</a:t>
            </a:r>
            <a:br>
              <a:rPr lang="ar-SA" dirty="0"/>
            </a:br>
            <a:r>
              <a:rPr lang="ar-SA" dirty="0"/>
              <a:t>وَلَيَالٍ عَشْرٍ ‎﴿٢﴾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By the Dawn,</a:t>
            </a:r>
          </a:p>
          <a:p>
            <a:r>
              <a:rPr lang="en-CA" dirty="0"/>
              <a:t>by the ten nights,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وَالشَّفْعِ وَالْوَتْرِ ‎﴿٣﴾</a:t>
            </a:r>
            <a:br>
              <a:rPr lang="ar-SA" dirty="0"/>
            </a:br>
            <a:r>
              <a:rPr lang="ar-SA" dirty="0"/>
              <a:t>وَاللَّيْلِ إِذَا يَسْرِ ‎﴿٤﴾‏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Even and the Odd,</a:t>
            </a:r>
          </a:p>
          <a:p>
            <a:r>
              <a:rPr lang="en-US" dirty="0"/>
              <a:t>by the night when it departs!</a:t>
            </a:r>
          </a:p>
        </p:txBody>
      </p:sp>
    </p:spTree>
    <p:extLst>
      <p:ext uri="{BB962C8B-B14F-4D97-AF65-F5344CB8AC3E}">
        <p14:creationId xmlns:p14="http://schemas.microsoft.com/office/powerpoint/2010/main" val="33323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فِي ذٰلِكَ قَسَمٌ لِّذِي حِجْرٍ ‎﴿٥﴾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an oath in that for one possessing intellect?</a:t>
            </a:r>
          </a:p>
        </p:txBody>
      </p:sp>
    </p:spTree>
    <p:extLst>
      <p:ext uri="{BB962C8B-B14F-4D97-AF65-F5344CB8AC3E}">
        <p14:creationId xmlns:p14="http://schemas.microsoft.com/office/powerpoint/2010/main" val="86762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أَلَمْ تَرَ كَيْفَ فَعَلَ رَبُّكَ بِعَادٍ ‎﴿٦﴾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Have you not regarded how your Lord dealt with [the people of] ‘Ad,</a:t>
            </a:r>
          </a:p>
        </p:txBody>
      </p:sp>
    </p:spTree>
    <p:extLst>
      <p:ext uri="{BB962C8B-B14F-4D97-AF65-F5344CB8AC3E}">
        <p14:creationId xmlns:p14="http://schemas.microsoft.com/office/powerpoint/2010/main" val="211116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إِرَمَ ذَاتِ الْعِمَادِ ‎﴿٧﴾‏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[and] Iram, [the city] of the pillars,</a:t>
            </a:r>
          </a:p>
        </p:txBody>
      </p:sp>
    </p:spTree>
    <p:extLst>
      <p:ext uri="{BB962C8B-B14F-4D97-AF65-F5344CB8AC3E}">
        <p14:creationId xmlns:p14="http://schemas.microsoft.com/office/powerpoint/2010/main" val="370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الَّتِي لَمْ يُخْلَقْ مِثْلُهَا فِي الْبِلَادِ ‎﴿٨﴾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like of which was not created among cities,</a:t>
            </a:r>
          </a:p>
        </p:txBody>
      </p:sp>
    </p:spTree>
    <p:extLst>
      <p:ext uri="{BB962C8B-B14F-4D97-AF65-F5344CB8AC3E}">
        <p14:creationId xmlns:p14="http://schemas.microsoft.com/office/powerpoint/2010/main" val="210244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وَثَمُودَ الَّذِينَ جَابُوا الصَّخْرَ بِالْوَادِ ‎﴿٩﴾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[the people of] Thamud, who hollowed out the rocks in the valley,</a:t>
            </a:r>
          </a:p>
        </p:txBody>
      </p:sp>
    </p:spTree>
    <p:extLst>
      <p:ext uri="{BB962C8B-B14F-4D97-AF65-F5344CB8AC3E}">
        <p14:creationId xmlns:p14="http://schemas.microsoft.com/office/powerpoint/2010/main" val="30430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17252</TotalTime>
  <Words>759</Words>
  <Application>Microsoft Office PowerPoint</Application>
  <PresentationFormat>Widescreen</PresentationFormat>
  <Paragraphs>74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بِسْمِ اللّٰهِ الرَّحْمٰنِ الرَّحِيمِ</vt:lpstr>
      <vt:lpstr>وَالْفَجْرِ ‎﴿١﴾‏ وَلَيَالٍ عَشْرٍ ‎﴿٢﴾</vt:lpstr>
      <vt:lpstr>وَالشَّفْعِ وَالْوَتْرِ ‎﴿٣﴾ وَاللَّيْلِ إِذَا يَسْرِ ‎﴿٤﴾‏</vt:lpstr>
      <vt:lpstr>هَلْ فِي ذٰلِكَ قَسَمٌ لِّذِي حِجْرٍ ‎﴿٥﴾</vt:lpstr>
      <vt:lpstr>أَلَمْ تَرَ كَيْفَ فَعَلَ رَبُّكَ بِعَادٍ ‎﴿٦﴾</vt:lpstr>
      <vt:lpstr>إِرَمَ ذَاتِ الْعِمَادِ ‎﴿٧﴾‏</vt:lpstr>
      <vt:lpstr>الَّتِي لَمْ يُخْلَقْ مِثْلُهَا فِي الْبِلَادِ ‎﴿٨﴾</vt:lpstr>
      <vt:lpstr>وَثَمُودَ الَّذِينَ جَابُوا الصَّخْرَ بِالْوَادِ ‎﴿٩﴾</vt:lpstr>
      <vt:lpstr>وَفِرْعَوْنَ ذِي الْأَوْتَادِ ‎﴿١٠﴾</vt:lpstr>
      <vt:lpstr>الَّذِينَ طَغَوْا فِي الْبِلَادِ ‎﴿١١﴾</vt:lpstr>
      <vt:lpstr>فَأَكْثَرُوا فِيهَا الْفَسَادَ ‎﴿١٢﴾</vt:lpstr>
      <vt:lpstr>فَصَبَّ عَلَيْهِمْ رَبُّكَ سَوْطَ عَذَابٍ ‎﴿١٣﴾</vt:lpstr>
      <vt:lpstr>إِنَّ رَبَّكَ لَبِالْمِرْصَادِ ‎﴿١٤﴾</vt:lpstr>
      <vt:lpstr>فَأَمَّا الْإِنسَانُ إِذَا مَا ابْتَلَاهُ رَبُّهُ فَأَكْرَمَهُ وَنَعَّمَهُ فَيَقُولُ رَبِّي أَكْرَمَنِ ‎﴿١٥﴾</vt:lpstr>
      <vt:lpstr>وَأَمَّا إِذَا مَا ابْتَلَاهُ فَقَدَرَ عَلَيْهِ رِزْقَهُ فَيَقُولُ رَبِّي أَهَانَنِ ‎﴿١٦﴾‏ </vt:lpstr>
      <vt:lpstr>كَلَّا ۖ بَل لَّا تُكْرِمُونَ الْيَتِيمَ ‎﴿١٧﴾</vt:lpstr>
      <vt:lpstr>وَلَا تَحَاضُّونَ عَلٰى طَعَامِ الْمِسْكِينِ ‎﴿١٨﴾‏</vt:lpstr>
      <vt:lpstr>وَتَأْكُلُونَ التُّرَاثَ أَكْلًا لَّمًّا ‎﴿١٩﴾</vt:lpstr>
      <vt:lpstr>وَتُحِبُّونَ الْمَالَ حُبًّا جَمًّا ‎﴿٢٠﴾‏</vt:lpstr>
      <vt:lpstr>كَلَّا إِذَا دُكَّتِ الْأَرْضُ دَكًّا دَكًّا ‎﴿٢١﴾</vt:lpstr>
      <vt:lpstr>وَجَاءَ رَبُّكَ وَالْمَلَكُ صَفًّا صَفًّا ‎﴿٢٢﴾</vt:lpstr>
      <vt:lpstr>وَجِيءَ يَوْمَئِذٍ بِجَهَنَّمَ ۚ يَوْمَئِذٍ يَتَذَكَّرُ الْإِنسَانُ وَأَنّٰى لَهُ الذِّكْرٰى ‎﴿٢٣﴾</vt:lpstr>
      <vt:lpstr>يَقُولُ يَا لَيْتَنِي قَدَّمْتُ لِحَيَاتِي ‎﴿٢٤﴾</vt:lpstr>
      <vt:lpstr>فَيَوْمَئِذٍ لَّا يُعَذِّبُ عَذَابَهُ أَحَدٌ ‎﴿٢٥﴾</vt:lpstr>
      <vt:lpstr>وَلَا يُوثِقُ وَثَاقَهُ أَحَدٌ ‎﴿٢٦﴾</vt:lpstr>
      <vt:lpstr>يَا أَيَّـتُهَا النَّفْسُ الْمُطْمَئِنَّةُ ‎﴿٢٧﴾‏</vt:lpstr>
      <vt:lpstr>ارْجِعِي إِلٰى رَبِّكِ رَاضِيَةً مَّرْضِيَّةً ‎﴿٢٨﴾</vt:lpstr>
      <vt:lpstr>فَادْخُلِي فِي عِبَادِي ‎﴿٢٩﴾ وَادْخُلِي جَنَّتِي ‎﴿٣٠﴾‏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2024-05-24T01:02:52Z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