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5512" r:id="rId2"/>
    <p:sldId id="5042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5441" r:id="rId19"/>
    <p:sldId id="55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94705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65463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77287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38848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69291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701557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458631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05641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688297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2061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12100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164155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6565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826409" y="2492896"/>
            <a:ext cx="3002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 الشمس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فَأَلْهَمَهَا فُجُورَهَا وَتَقْوَاهَا ‎﴿٨﴾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inspired it with [discernment between] its virtues and vices:</a:t>
            </a:r>
          </a:p>
        </p:txBody>
      </p:sp>
    </p:spTree>
    <p:extLst>
      <p:ext uri="{BB962C8B-B14F-4D97-AF65-F5344CB8AC3E}">
        <p14:creationId xmlns:p14="http://schemas.microsoft.com/office/powerpoint/2010/main" val="28244034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قَدْ أَفْلَحَ مَن زَكَّاهَا ‎﴿٩﴾‏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one who purifies it is felicitous,</a:t>
            </a:r>
          </a:p>
        </p:txBody>
      </p:sp>
    </p:spTree>
    <p:extLst>
      <p:ext uri="{BB962C8B-B14F-4D97-AF65-F5344CB8AC3E}">
        <p14:creationId xmlns:p14="http://schemas.microsoft.com/office/powerpoint/2010/main" val="179117394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وَقَدْ خَابَ مَن دَسَّاهَا ‎﴿١٠﴾‏‏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one who betrays it fails.</a:t>
            </a:r>
          </a:p>
        </p:txBody>
      </p:sp>
    </p:spTree>
    <p:extLst>
      <p:ext uri="{BB962C8B-B14F-4D97-AF65-F5344CB8AC3E}">
        <p14:creationId xmlns:p14="http://schemas.microsoft.com/office/powerpoint/2010/main" val="231838397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كَذَّبَتْ ثَمُودُ بِطَغْوَاهَا ‎﴿١١﴾‏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[people of] Thamud denied [Allah’s signs] out of their rebellion,</a:t>
            </a:r>
          </a:p>
        </p:txBody>
      </p:sp>
    </p:spTree>
    <p:extLst>
      <p:ext uri="{BB962C8B-B14F-4D97-AF65-F5344CB8AC3E}">
        <p14:creationId xmlns:p14="http://schemas.microsoft.com/office/powerpoint/2010/main" val="149682206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إِذِ انبَعَثَ أَشْقَاهَا ‎﴿١٢﴾‏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when the most wretched of them rose up.</a:t>
            </a:r>
          </a:p>
        </p:txBody>
      </p:sp>
    </p:spTree>
    <p:extLst>
      <p:ext uri="{BB962C8B-B14F-4D97-AF65-F5344CB8AC3E}">
        <p14:creationId xmlns:p14="http://schemas.microsoft.com/office/powerpoint/2010/main" val="18254759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فَقَالَ لَهُمْ رَسُولُ اللَّهِ نَاقَةَ اللَّهِ وَسُقْيَاهَا ‎﴿١٣﴾‏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apostle of Allah had told them, ‘This is Allah’s she-camel, let her drink!’</a:t>
            </a:r>
          </a:p>
        </p:txBody>
      </p:sp>
    </p:spTree>
    <p:extLst>
      <p:ext uri="{BB962C8B-B14F-4D97-AF65-F5344CB8AC3E}">
        <p14:creationId xmlns:p14="http://schemas.microsoft.com/office/powerpoint/2010/main" val="77283762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فَكَذَّبُوهُ فَعَقَرُوهَا فَدَمْدَمَ عَلَيْهِمْ رَبُّهُم بِذَنبِهِمْ فَسَوَّاهَا ‎﴿١٤﴾‏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they impugned him and hamstrung her. So their Lord took them unawares by night because of their sin, and levelled it.</a:t>
            </a:r>
          </a:p>
        </p:txBody>
      </p:sp>
    </p:spTree>
    <p:extLst>
      <p:ext uri="{BB962C8B-B14F-4D97-AF65-F5344CB8AC3E}">
        <p14:creationId xmlns:p14="http://schemas.microsoft.com/office/powerpoint/2010/main" val="268925182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وَلَا يَخَافُ عُقْبَاهَا ‎﴿١٥﴾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He does not fear its outcome.</a:t>
            </a:r>
          </a:p>
        </p:txBody>
      </p:sp>
    </p:spTree>
    <p:extLst>
      <p:ext uri="{BB962C8B-B14F-4D97-AF65-F5344CB8AC3E}">
        <p14:creationId xmlns:p14="http://schemas.microsoft.com/office/powerpoint/2010/main" val="39436315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7404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وَالشَّمْسِ وَضُحَاهَا ‎﴿١﴾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sun and her forenoon </a:t>
            </a:r>
            <a:r>
              <a:rPr lang="en-US" dirty="0" err="1"/>
              <a:t>splendour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9520833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وَالْقَمَرِ إِذَا تَلَاهَا ‎﴿٢﴾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moon when he follows her,</a:t>
            </a:r>
          </a:p>
        </p:txBody>
      </p:sp>
    </p:spTree>
    <p:extLst>
      <p:ext uri="{BB962C8B-B14F-4D97-AF65-F5344CB8AC3E}">
        <p14:creationId xmlns:p14="http://schemas.microsoft.com/office/powerpoint/2010/main" val="28679284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وَالنَّهَارِ إِذَا جَلَّاهَا ‎﴿٣﴾‏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day when it reveals her,</a:t>
            </a:r>
          </a:p>
        </p:txBody>
      </p:sp>
    </p:spTree>
    <p:extLst>
      <p:ext uri="{BB962C8B-B14F-4D97-AF65-F5344CB8AC3E}">
        <p14:creationId xmlns:p14="http://schemas.microsoft.com/office/powerpoint/2010/main" val="267101880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وَاللَّيْلِ إِذَا يَغْشَاهَا ‎﴿٤﴾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night when it covers her,</a:t>
            </a:r>
          </a:p>
        </p:txBody>
      </p:sp>
    </p:spTree>
    <p:extLst>
      <p:ext uri="{BB962C8B-B14F-4D97-AF65-F5344CB8AC3E}">
        <p14:creationId xmlns:p14="http://schemas.microsoft.com/office/powerpoint/2010/main" val="9492314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 وَالسَّمَاءِ وَمَا بَنَاهَا ‎﴿٥﴾‏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sky and Him who built it,</a:t>
            </a:r>
          </a:p>
        </p:txBody>
      </p:sp>
    </p:spTree>
    <p:extLst>
      <p:ext uri="{BB962C8B-B14F-4D97-AF65-F5344CB8AC3E}">
        <p14:creationId xmlns:p14="http://schemas.microsoft.com/office/powerpoint/2010/main" val="282943005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وَالْأَرْضِ وَمَا طَحَاهَا ‎﴿٦﴾‏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earth and Him who spread it,</a:t>
            </a:r>
          </a:p>
        </p:txBody>
      </p:sp>
    </p:spTree>
    <p:extLst>
      <p:ext uri="{BB962C8B-B14F-4D97-AF65-F5344CB8AC3E}">
        <p14:creationId xmlns:p14="http://schemas.microsoft.com/office/powerpoint/2010/main" val="23977380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وَنَفْسٍ وَمَا سَوَّاهَا ‎﴿٧﴾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the soul and Him who fashioned it,</a:t>
            </a:r>
          </a:p>
        </p:txBody>
      </p:sp>
    </p:spTree>
    <p:extLst>
      <p:ext uri="{BB962C8B-B14F-4D97-AF65-F5344CB8AC3E}">
        <p14:creationId xmlns:p14="http://schemas.microsoft.com/office/powerpoint/2010/main" val="12482547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450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MS Mincho</vt:lpstr>
      <vt:lpstr>Abbas</vt:lpstr>
      <vt:lpstr>Arabic Typesetting</vt:lpstr>
      <vt:lpstr>Arial</vt:lpstr>
      <vt:lpstr>Calibri Light</vt:lpstr>
      <vt:lpstr>Trebuchet MS</vt:lpstr>
      <vt:lpstr>1_Default Design</vt:lpstr>
      <vt:lpstr>PowerPoint Presentation</vt:lpstr>
      <vt:lpstr>بِسْمِ اللَّهِ الرَّحْمٰنِ الرَّحِيمِ</vt:lpstr>
      <vt:lpstr>وَالشَّمْسِ وَضُحَاهَا ‎﴿١﴾</vt:lpstr>
      <vt:lpstr>‏ وَالْقَمَرِ إِذَا تَلَاهَا ‎﴿٢﴾</vt:lpstr>
      <vt:lpstr>‏ وَالنَّهَارِ إِذَا جَلَّاهَا ‎﴿٣﴾‏</vt:lpstr>
      <vt:lpstr> وَاللَّيْلِ إِذَا يَغْشَاهَا ‎﴿٤﴾</vt:lpstr>
      <vt:lpstr>‏ وَالسَّمَاءِ وَمَا بَنَاهَا ‎﴿٥﴾‏</vt:lpstr>
      <vt:lpstr> وَالْأَرْضِ وَمَا طَحَاهَا ‎﴿٦﴾‏</vt:lpstr>
      <vt:lpstr> وَنَفْسٍ وَمَا سَوَّاهَا ‎﴿٧﴾</vt:lpstr>
      <vt:lpstr>‏ فَأَلْهَمَهَا فُجُورَهَا وَتَقْوَاهَا ‎﴿٨﴾</vt:lpstr>
      <vt:lpstr>‏ قَدْ أَفْلَحَ مَن زَكَّاهَا ‎﴿٩﴾‏</vt:lpstr>
      <vt:lpstr> وَقَدْ خَابَ مَن دَسَّاهَا ‎﴿١٠﴾‏‏</vt:lpstr>
      <vt:lpstr> كَذَّبَتْ ثَمُودُ بِطَغْوَاهَا ‎﴿١١﴾‏</vt:lpstr>
      <vt:lpstr> إِذِ انبَعَثَ أَشْقَاهَا ‎﴿١٢﴾‏</vt:lpstr>
      <vt:lpstr> فَقَالَ لَهُمْ رَسُولُ اللَّهِ نَاقَةَ اللَّهِ وَسُقْيَاهَا ‎﴿١٣﴾‏</vt:lpstr>
      <vt:lpstr> فَكَذَّبُوهُ فَعَقَرُوهَا فَدَمْدَمَ عَلَيْهِمْ رَبُّهُم بِذَنبِهِمْ فَسَوَّاهَا ‎﴿١٤﴾‏</vt:lpstr>
      <vt:lpstr> وَلَا يَخَافُ عُقْبَاهَا ‎﴿١٥﴾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2021-07-21T09:11:24Z</dcterms:created>
  <dcterms:modified xsi:type="dcterms:W3CDTF">2024-05-24T01:03:12Z</dcterms:modified>
</cp:coreProperties>
</file>