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</p:sldMasterIdLst>
  <p:sldIdLst>
    <p:sldId id="5435" r:id="rId3"/>
    <p:sldId id="5558" r:id="rId4"/>
    <p:sldId id="5557" r:id="rId5"/>
    <p:sldId id="5436" r:id="rId6"/>
    <p:sldId id="5437" r:id="rId7"/>
    <p:sldId id="5438" r:id="rId8"/>
    <p:sldId id="5439" r:id="rId9"/>
    <p:sldId id="5440" r:id="rId10"/>
    <p:sldId id="5441" r:id="rId11"/>
    <p:sldId id="5442" r:id="rId12"/>
    <p:sldId id="5443" r:id="rId13"/>
    <p:sldId id="5444" r:id="rId14"/>
    <p:sldId id="5445" r:id="rId15"/>
    <p:sldId id="5446" r:id="rId16"/>
    <p:sldId id="5447" r:id="rId17"/>
    <p:sldId id="5448" r:id="rId18"/>
    <p:sldId id="5449" r:id="rId19"/>
    <p:sldId id="5450" r:id="rId20"/>
    <p:sldId id="5451" r:id="rId21"/>
    <p:sldId id="5452" r:id="rId22"/>
    <p:sldId id="5453" r:id="rId23"/>
    <p:sldId id="5454" r:id="rId24"/>
    <p:sldId id="5455" r:id="rId25"/>
    <p:sldId id="5456" r:id="rId26"/>
    <p:sldId id="5457" r:id="rId27"/>
    <p:sldId id="5458" r:id="rId28"/>
    <p:sldId id="5459" r:id="rId29"/>
    <p:sldId id="5460" r:id="rId30"/>
    <p:sldId id="5461" r:id="rId31"/>
    <p:sldId id="5462" r:id="rId32"/>
    <p:sldId id="5463" r:id="rId33"/>
    <p:sldId id="5465" r:id="rId34"/>
    <p:sldId id="5466" r:id="rId35"/>
    <p:sldId id="5467" r:id="rId36"/>
    <p:sldId id="5468" r:id="rId37"/>
    <p:sldId id="5469" r:id="rId38"/>
    <p:sldId id="5470" r:id="rId39"/>
    <p:sldId id="5471" r:id="rId40"/>
    <p:sldId id="5472" r:id="rId41"/>
    <p:sldId id="5473" r:id="rId42"/>
    <p:sldId id="5474" r:id="rId43"/>
    <p:sldId id="5475" r:id="rId44"/>
    <p:sldId id="5476" r:id="rId45"/>
    <p:sldId id="5477" r:id="rId46"/>
    <p:sldId id="5478" r:id="rId47"/>
    <p:sldId id="5479" r:id="rId48"/>
    <p:sldId id="5480" r:id="rId49"/>
    <p:sldId id="5481" r:id="rId50"/>
    <p:sldId id="5482" r:id="rId51"/>
    <p:sldId id="5483" r:id="rId52"/>
    <p:sldId id="5484" r:id="rId53"/>
    <p:sldId id="5485" r:id="rId54"/>
    <p:sldId id="5486" r:id="rId55"/>
    <p:sldId id="5487" r:id="rId56"/>
    <p:sldId id="5488" r:id="rId57"/>
    <p:sldId id="5489" r:id="rId58"/>
    <p:sldId id="5490" r:id="rId59"/>
    <p:sldId id="5491" r:id="rId60"/>
    <p:sldId id="5492" r:id="rId61"/>
    <p:sldId id="5493" r:id="rId62"/>
    <p:sldId id="5559" r:id="rId63"/>
    <p:sldId id="5494" r:id="rId64"/>
    <p:sldId id="5495" r:id="rId65"/>
    <p:sldId id="5496" r:id="rId66"/>
    <p:sldId id="5497" r:id="rId67"/>
    <p:sldId id="5498" r:id="rId68"/>
    <p:sldId id="5499" r:id="rId69"/>
    <p:sldId id="5500" r:id="rId70"/>
    <p:sldId id="5501" r:id="rId71"/>
    <p:sldId id="5502" r:id="rId72"/>
    <p:sldId id="5503" r:id="rId73"/>
    <p:sldId id="5504" r:id="rId74"/>
    <p:sldId id="5505" r:id="rId75"/>
    <p:sldId id="5507" r:id="rId76"/>
    <p:sldId id="5508" r:id="rId77"/>
    <p:sldId id="5509" r:id="rId78"/>
    <p:sldId id="5560" r:id="rId79"/>
    <p:sldId id="5510" r:id="rId80"/>
    <p:sldId id="5511" r:id="rId81"/>
    <p:sldId id="5512" r:id="rId82"/>
    <p:sldId id="5513" r:id="rId83"/>
    <p:sldId id="5514" r:id="rId84"/>
    <p:sldId id="5515" r:id="rId85"/>
    <p:sldId id="5516" r:id="rId86"/>
    <p:sldId id="5517" r:id="rId87"/>
    <p:sldId id="5518" r:id="rId88"/>
    <p:sldId id="5519" r:id="rId89"/>
    <p:sldId id="5520" r:id="rId90"/>
    <p:sldId id="5521" r:id="rId91"/>
    <p:sldId id="5522" r:id="rId92"/>
    <p:sldId id="5561" r:id="rId93"/>
    <p:sldId id="5523" r:id="rId94"/>
    <p:sldId id="5524" r:id="rId95"/>
    <p:sldId id="5525" r:id="rId96"/>
    <p:sldId id="5526" r:id="rId97"/>
    <p:sldId id="5527" r:id="rId98"/>
    <p:sldId id="5528" r:id="rId99"/>
    <p:sldId id="5529" r:id="rId100"/>
    <p:sldId id="5556" r:id="rId101"/>
    <p:sldId id="377" r:id="rId102"/>
    <p:sldId id="1350" r:id="rId103"/>
  </p:sldIdLst>
  <p:sldSz cx="12192000" cy="6858000"/>
  <p:notesSz cx="6858000" cy="9144000"/>
  <p:embeddedFontLst>
    <p:embeddedFont>
      <p:font typeface="Abbas" panose="02000000000000000000" pitchFamily="2" charset="-78"/>
      <p:regular r:id="rId104"/>
    </p:embeddedFont>
    <p:embeddedFont>
      <p:font typeface="Arabic Typesetting" panose="03020402040406030203" pitchFamily="66" charset="-78"/>
      <p:regular r:id="rId105"/>
    </p:embeddedFont>
    <p:embeddedFont>
      <p:font typeface="Trebuchet MS" panose="020B0603020202020204" pitchFamily="3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558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59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60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61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font" Target="fonts/font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5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6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5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5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7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4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10770" y="2492896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امام 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lang="en-US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lang="ar-SA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2023</Words>
  <Application>Microsoft Office PowerPoint</Application>
  <PresentationFormat>Widescreen</PresentationFormat>
  <Paragraphs>237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Trebuchet MS</vt:lpstr>
      <vt:lpstr>_PDMS_Saleem_QuranFont</vt:lpstr>
      <vt:lpstr>Calibri Light</vt:lpstr>
      <vt:lpstr>Arabic Typesetting</vt:lpstr>
      <vt:lpstr>Abbas</vt:lpstr>
      <vt:lpstr>Arial</vt:lpstr>
      <vt:lpstr>Default Design</vt:lpstr>
      <vt:lpstr>1_Default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7</cp:revision>
  <dcterms:created xsi:type="dcterms:W3CDTF">2022-03-17T06:00:11Z</dcterms:created>
  <dcterms:modified xsi:type="dcterms:W3CDTF">2024-05-24T01:04:13Z</dcterms:modified>
</cp:coreProperties>
</file>