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65"/>
  </p:notesMasterIdLst>
  <p:sldIdLst>
    <p:sldId id="5512" r:id="rId3"/>
    <p:sldId id="5044" r:id="rId4"/>
    <p:sldId id="5045" r:id="rId5"/>
    <p:sldId id="3417" r:id="rId6"/>
    <p:sldId id="3641" r:id="rId7"/>
    <p:sldId id="3642" r:id="rId8"/>
    <p:sldId id="3662" r:id="rId9"/>
    <p:sldId id="3643" r:id="rId10"/>
    <p:sldId id="3663" r:id="rId11"/>
    <p:sldId id="3664" r:id="rId12"/>
    <p:sldId id="3665" r:id="rId13"/>
    <p:sldId id="3666" r:id="rId14"/>
    <p:sldId id="5513" r:id="rId15"/>
    <p:sldId id="3668" r:id="rId16"/>
    <p:sldId id="3669" r:id="rId17"/>
    <p:sldId id="3670" r:id="rId18"/>
    <p:sldId id="3671" r:id="rId19"/>
    <p:sldId id="3672" r:id="rId20"/>
    <p:sldId id="5514" r:id="rId21"/>
    <p:sldId id="3673" r:id="rId22"/>
    <p:sldId id="3675" r:id="rId23"/>
    <p:sldId id="3676" r:id="rId24"/>
    <p:sldId id="3677" r:id="rId25"/>
    <p:sldId id="3678" r:id="rId26"/>
    <p:sldId id="5515" r:id="rId27"/>
    <p:sldId id="3679" r:id="rId28"/>
    <p:sldId id="3682" r:id="rId29"/>
    <p:sldId id="3683" r:id="rId30"/>
    <p:sldId id="5516" r:id="rId31"/>
    <p:sldId id="3685" r:id="rId32"/>
    <p:sldId id="3686" r:id="rId33"/>
    <p:sldId id="3687" r:id="rId34"/>
    <p:sldId id="3688" r:id="rId35"/>
    <p:sldId id="3689" r:id="rId36"/>
    <p:sldId id="5517" r:id="rId37"/>
    <p:sldId id="3691" r:id="rId38"/>
    <p:sldId id="3692" r:id="rId39"/>
    <p:sldId id="3693" r:id="rId40"/>
    <p:sldId id="3694" r:id="rId41"/>
    <p:sldId id="3695" r:id="rId42"/>
    <p:sldId id="5518" r:id="rId43"/>
    <p:sldId id="3697" r:id="rId44"/>
    <p:sldId id="3698" r:id="rId45"/>
    <p:sldId id="3699" r:id="rId46"/>
    <p:sldId id="3700" r:id="rId47"/>
    <p:sldId id="3701" r:id="rId48"/>
    <p:sldId id="5519" r:id="rId49"/>
    <p:sldId id="3703" r:id="rId50"/>
    <p:sldId id="3704" r:id="rId51"/>
    <p:sldId id="3705" r:id="rId52"/>
    <p:sldId id="5520" r:id="rId53"/>
    <p:sldId id="3707" r:id="rId54"/>
    <p:sldId id="3708" r:id="rId55"/>
    <p:sldId id="3709" r:id="rId56"/>
    <p:sldId id="3710" r:id="rId57"/>
    <p:sldId id="3711" r:id="rId58"/>
    <p:sldId id="5521" r:id="rId59"/>
    <p:sldId id="3713" r:id="rId60"/>
    <p:sldId id="3714" r:id="rId61"/>
    <p:sldId id="3715" r:id="rId62"/>
    <p:sldId id="3716" r:id="rId63"/>
    <p:sldId id="3717" r:id="rId64"/>
    <p:sldId id="5522" r:id="rId65"/>
    <p:sldId id="3719" r:id="rId66"/>
    <p:sldId id="3720" r:id="rId67"/>
    <p:sldId id="3721" r:id="rId68"/>
    <p:sldId id="3722" r:id="rId69"/>
    <p:sldId id="3723" r:id="rId70"/>
    <p:sldId id="5523" r:id="rId71"/>
    <p:sldId id="3725" r:id="rId72"/>
    <p:sldId id="3726" r:id="rId73"/>
    <p:sldId id="3727" r:id="rId74"/>
    <p:sldId id="5524" r:id="rId75"/>
    <p:sldId id="3729" r:id="rId76"/>
    <p:sldId id="3730" r:id="rId77"/>
    <p:sldId id="3731" r:id="rId78"/>
    <p:sldId id="3732" r:id="rId79"/>
    <p:sldId id="3733" r:id="rId80"/>
    <p:sldId id="5525" r:id="rId81"/>
    <p:sldId id="3735" r:id="rId82"/>
    <p:sldId id="3736" r:id="rId83"/>
    <p:sldId id="3737" r:id="rId84"/>
    <p:sldId id="3738" r:id="rId85"/>
    <p:sldId id="3739" r:id="rId86"/>
    <p:sldId id="5526" r:id="rId87"/>
    <p:sldId id="3741" r:id="rId88"/>
    <p:sldId id="3742" r:id="rId89"/>
    <p:sldId id="3743" r:id="rId90"/>
    <p:sldId id="3744" r:id="rId91"/>
    <p:sldId id="3745" r:id="rId92"/>
    <p:sldId id="5527" r:id="rId93"/>
    <p:sldId id="3747" r:id="rId94"/>
    <p:sldId id="3748" r:id="rId95"/>
    <p:sldId id="3749" r:id="rId96"/>
    <p:sldId id="5529" r:id="rId97"/>
    <p:sldId id="3751" r:id="rId98"/>
    <p:sldId id="3752" r:id="rId99"/>
    <p:sldId id="3753" r:id="rId100"/>
    <p:sldId id="3754" r:id="rId101"/>
    <p:sldId id="3755" r:id="rId102"/>
    <p:sldId id="5528" r:id="rId103"/>
    <p:sldId id="3757" r:id="rId104"/>
    <p:sldId id="3758" r:id="rId105"/>
    <p:sldId id="3759" r:id="rId106"/>
    <p:sldId id="3760" r:id="rId107"/>
    <p:sldId id="3761" r:id="rId108"/>
    <p:sldId id="5530" r:id="rId109"/>
    <p:sldId id="3763" r:id="rId110"/>
    <p:sldId id="3764" r:id="rId111"/>
    <p:sldId id="3765" r:id="rId112"/>
    <p:sldId id="3766" r:id="rId113"/>
    <p:sldId id="3767" r:id="rId114"/>
    <p:sldId id="5531" r:id="rId115"/>
    <p:sldId id="3769" r:id="rId116"/>
    <p:sldId id="3770" r:id="rId117"/>
    <p:sldId id="3771" r:id="rId118"/>
    <p:sldId id="5532" r:id="rId119"/>
    <p:sldId id="3773" r:id="rId120"/>
    <p:sldId id="3774" r:id="rId121"/>
    <p:sldId id="3775" r:id="rId122"/>
    <p:sldId id="3776" r:id="rId123"/>
    <p:sldId id="3777" r:id="rId124"/>
    <p:sldId id="5533" r:id="rId125"/>
    <p:sldId id="3779" r:id="rId126"/>
    <p:sldId id="3780" r:id="rId127"/>
    <p:sldId id="3781" r:id="rId128"/>
    <p:sldId id="3782" r:id="rId129"/>
    <p:sldId id="3783" r:id="rId130"/>
    <p:sldId id="5534" r:id="rId131"/>
    <p:sldId id="3785" r:id="rId132"/>
    <p:sldId id="3786" r:id="rId133"/>
    <p:sldId id="3787" r:id="rId134"/>
    <p:sldId id="3788" r:id="rId135"/>
    <p:sldId id="3789" r:id="rId136"/>
    <p:sldId id="5535" r:id="rId137"/>
    <p:sldId id="3791" r:id="rId138"/>
    <p:sldId id="3792" r:id="rId139"/>
    <p:sldId id="3793" r:id="rId140"/>
    <p:sldId id="5536" r:id="rId141"/>
    <p:sldId id="3795" r:id="rId142"/>
    <p:sldId id="3796" r:id="rId143"/>
    <p:sldId id="3797" r:id="rId144"/>
    <p:sldId id="3798" r:id="rId145"/>
    <p:sldId id="3799" r:id="rId146"/>
    <p:sldId id="5537" r:id="rId147"/>
    <p:sldId id="3813" r:id="rId148"/>
    <p:sldId id="3801" r:id="rId149"/>
    <p:sldId id="3802" r:id="rId150"/>
    <p:sldId id="3803" r:id="rId151"/>
    <p:sldId id="3804" r:id="rId152"/>
    <p:sldId id="5538" r:id="rId153"/>
    <p:sldId id="3815" r:id="rId154"/>
    <p:sldId id="3816" r:id="rId155"/>
    <p:sldId id="3817" r:id="rId156"/>
    <p:sldId id="3818" r:id="rId157"/>
    <p:sldId id="3819" r:id="rId158"/>
    <p:sldId id="5539" r:id="rId159"/>
    <p:sldId id="3821" r:id="rId160"/>
    <p:sldId id="3822" r:id="rId161"/>
    <p:sldId id="3823" r:id="rId162"/>
    <p:sldId id="5540" r:id="rId163"/>
    <p:sldId id="3825" r:id="rId164"/>
    <p:sldId id="3826" r:id="rId165"/>
    <p:sldId id="3827" r:id="rId166"/>
    <p:sldId id="3828" r:id="rId167"/>
    <p:sldId id="3829" r:id="rId168"/>
    <p:sldId id="5541" r:id="rId169"/>
    <p:sldId id="3831" r:id="rId170"/>
    <p:sldId id="3832" r:id="rId171"/>
    <p:sldId id="3833" r:id="rId172"/>
    <p:sldId id="3834" r:id="rId173"/>
    <p:sldId id="3835" r:id="rId174"/>
    <p:sldId id="5542" r:id="rId175"/>
    <p:sldId id="5612" r:id="rId176"/>
    <p:sldId id="3838" r:id="rId177"/>
    <p:sldId id="3839" r:id="rId178"/>
    <p:sldId id="5543" r:id="rId179"/>
    <p:sldId id="3841" r:id="rId180"/>
    <p:sldId id="3842" r:id="rId181"/>
    <p:sldId id="3843" r:id="rId182"/>
    <p:sldId id="3844" r:id="rId183"/>
    <p:sldId id="3845" r:id="rId184"/>
    <p:sldId id="5544" r:id="rId185"/>
    <p:sldId id="3847" r:id="rId186"/>
    <p:sldId id="3848" r:id="rId187"/>
    <p:sldId id="3849" r:id="rId188"/>
    <p:sldId id="3850" r:id="rId189"/>
    <p:sldId id="3851" r:id="rId190"/>
    <p:sldId id="5545" r:id="rId191"/>
    <p:sldId id="3853" r:id="rId192"/>
    <p:sldId id="3854" r:id="rId193"/>
    <p:sldId id="3855" r:id="rId194"/>
    <p:sldId id="3856" r:id="rId195"/>
    <p:sldId id="3857" r:id="rId196"/>
    <p:sldId id="5546" r:id="rId197"/>
    <p:sldId id="3859" r:id="rId198"/>
    <p:sldId id="3860" r:id="rId199"/>
    <p:sldId id="3861" r:id="rId200"/>
    <p:sldId id="5547" r:id="rId201"/>
    <p:sldId id="3863" r:id="rId202"/>
    <p:sldId id="3864" r:id="rId203"/>
    <p:sldId id="3865" r:id="rId204"/>
    <p:sldId id="3866" r:id="rId205"/>
    <p:sldId id="3867" r:id="rId206"/>
    <p:sldId id="5548" r:id="rId207"/>
    <p:sldId id="3869" r:id="rId208"/>
    <p:sldId id="3870" r:id="rId209"/>
    <p:sldId id="3871" r:id="rId210"/>
    <p:sldId id="3872" r:id="rId211"/>
    <p:sldId id="3873" r:id="rId212"/>
    <p:sldId id="5549" r:id="rId213"/>
    <p:sldId id="3875" r:id="rId214"/>
    <p:sldId id="3876" r:id="rId215"/>
    <p:sldId id="3877" r:id="rId216"/>
    <p:sldId id="3878" r:id="rId217"/>
    <p:sldId id="3879" r:id="rId218"/>
    <p:sldId id="5550" r:id="rId219"/>
    <p:sldId id="3881" r:id="rId220"/>
    <p:sldId id="3882" r:id="rId221"/>
    <p:sldId id="3883" r:id="rId222"/>
    <p:sldId id="5551" r:id="rId223"/>
    <p:sldId id="3885" r:id="rId224"/>
    <p:sldId id="3886" r:id="rId225"/>
    <p:sldId id="3887" r:id="rId226"/>
    <p:sldId id="3888" r:id="rId227"/>
    <p:sldId id="3889" r:id="rId228"/>
    <p:sldId id="5552" r:id="rId229"/>
    <p:sldId id="3891" r:id="rId230"/>
    <p:sldId id="3892" r:id="rId231"/>
    <p:sldId id="3893" r:id="rId232"/>
    <p:sldId id="3894" r:id="rId233"/>
    <p:sldId id="3895" r:id="rId234"/>
    <p:sldId id="5553" r:id="rId235"/>
    <p:sldId id="3897" r:id="rId236"/>
    <p:sldId id="3898" r:id="rId237"/>
    <p:sldId id="3899" r:id="rId238"/>
    <p:sldId id="3900" r:id="rId239"/>
    <p:sldId id="3901" r:id="rId240"/>
    <p:sldId id="5554" r:id="rId241"/>
    <p:sldId id="3903" r:id="rId242"/>
    <p:sldId id="3904" r:id="rId243"/>
    <p:sldId id="3905" r:id="rId244"/>
    <p:sldId id="5555" r:id="rId245"/>
    <p:sldId id="3907" r:id="rId246"/>
    <p:sldId id="3908" r:id="rId247"/>
    <p:sldId id="3909" r:id="rId248"/>
    <p:sldId id="3910" r:id="rId249"/>
    <p:sldId id="3911" r:id="rId250"/>
    <p:sldId id="5556" r:id="rId251"/>
    <p:sldId id="3913" r:id="rId252"/>
    <p:sldId id="3914" r:id="rId253"/>
    <p:sldId id="3915" r:id="rId254"/>
    <p:sldId id="3916" r:id="rId255"/>
    <p:sldId id="3917" r:id="rId256"/>
    <p:sldId id="5557" r:id="rId257"/>
    <p:sldId id="3919" r:id="rId258"/>
    <p:sldId id="3920" r:id="rId259"/>
    <p:sldId id="3921" r:id="rId260"/>
    <p:sldId id="3922" r:id="rId261"/>
    <p:sldId id="3923" r:id="rId262"/>
    <p:sldId id="5558" r:id="rId263"/>
    <p:sldId id="3925" r:id="rId264"/>
    <p:sldId id="3926" r:id="rId265"/>
    <p:sldId id="3927" r:id="rId266"/>
    <p:sldId id="3928" r:id="rId267"/>
    <p:sldId id="3929" r:id="rId268"/>
    <p:sldId id="5559" r:id="rId269"/>
    <p:sldId id="3931" r:id="rId270"/>
    <p:sldId id="3932" r:id="rId271"/>
    <p:sldId id="3933" r:id="rId272"/>
    <p:sldId id="5560" r:id="rId273"/>
    <p:sldId id="3935" r:id="rId274"/>
    <p:sldId id="3941" r:id="rId275"/>
    <p:sldId id="3942" r:id="rId276"/>
    <p:sldId id="3936" r:id="rId277"/>
    <p:sldId id="3937" r:id="rId278"/>
    <p:sldId id="3938" r:id="rId279"/>
    <p:sldId id="5561" r:id="rId280"/>
    <p:sldId id="3944" r:id="rId281"/>
    <p:sldId id="3945" r:id="rId282"/>
    <p:sldId id="3946" r:id="rId283"/>
    <p:sldId id="3947" r:id="rId284"/>
    <p:sldId id="3948" r:id="rId285"/>
    <p:sldId id="5562" r:id="rId286"/>
    <p:sldId id="3950" r:id="rId287"/>
    <p:sldId id="3951" r:id="rId288"/>
    <p:sldId id="3952" r:id="rId289"/>
    <p:sldId id="3953" r:id="rId290"/>
    <p:sldId id="3954" r:id="rId291"/>
    <p:sldId id="5563" r:id="rId292"/>
    <p:sldId id="3956" r:id="rId293"/>
    <p:sldId id="3957" r:id="rId294"/>
    <p:sldId id="3958" r:id="rId295"/>
    <p:sldId id="5564" r:id="rId296"/>
    <p:sldId id="3960" r:id="rId297"/>
    <p:sldId id="3961" r:id="rId298"/>
    <p:sldId id="3962" r:id="rId299"/>
    <p:sldId id="3963" r:id="rId300"/>
    <p:sldId id="3964" r:id="rId301"/>
    <p:sldId id="5565" r:id="rId302"/>
    <p:sldId id="3966" r:id="rId303"/>
    <p:sldId id="3967" r:id="rId304"/>
    <p:sldId id="3968" r:id="rId305"/>
    <p:sldId id="3969" r:id="rId306"/>
    <p:sldId id="3970" r:id="rId307"/>
    <p:sldId id="3971" r:id="rId308"/>
    <p:sldId id="5611" r:id="rId309"/>
    <p:sldId id="3973" r:id="rId310"/>
    <p:sldId id="3974" r:id="rId311"/>
    <p:sldId id="3975" r:id="rId312"/>
    <p:sldId id="3976" r:id="rId313"/>
    <p:sldId id="3977" r:id="rId314"/>
    <p:sldId id="5566" r:id="rId315"/>
    <p:sldId id="3979" r:id="rId316"/>
    <p:sldId id="3980" r:id="rId317"/>
    <p:sldId id="3981" r:id="rId318"/>
    <p:sldId id="5567" r:id="rId319"/>
    <p:sldId id="3983" r:id="rId320"/>
    <p:sldId id="3989" r:id="rId321"/>
    <p:sldId id="3990" r:id="rId322"/>
    <p:sldId id="3984" r:id="rId323"/>
    <p:sldId id="3985" r:id="rId324"/>
    <p:sldId id="5568" r:id="rId325"/>
    <p:sldId id="3992" r:id="rId326"/>
    <p:sldId id="3993" r:id="rId327"/>
    <p:sldId id="3994" r:id="rId328"/>
    <p:sldId id="3995" r:id="rId329"/>
    <p:sldId id="3996" r:id="rId330"/>
    <p:sldId id="5569" r:id="rId331"/>
    <p:sldId id="3998" r:id="rId332"/>
    <p:sldId id="3999" r:id="rId333"/>
    <p:sldId id="4000" r:id="rId334"/>
    <p:sldId id="4001" r:id="rId335"/>
    <p:sldId id="4002" r:id="rId336"/>
    <p:sldId id="5570" r:id="rId337"/>
    <p:sldId id="4004" r:id="rId338"/>
    <p:sldId id="4005" r:id="rId339"/>
    <p:sldId id="4006" r:id="rId340"/>
    <p:sldId id="5571" r:id="rId341"/>
    <p:sldId id="4008" r:id="rId342"/>
    <p:sldId id="4009" r:id="rId343"/>
    <p:sldId id="4010" r:id="rId344"/>
    <p:sldId id="4011" r:id="rId345"/>
    <p:sldId id="4012" r:id="rId346"/>
    <p:sldId id="5572" r:id="rId347"/>
    <p:sldId id="4014" r:id="rId348"/>
    <p:sldId id="4015" r:id="rId349"/>
    <p:sldId id="4016" r:id="rId350"/>
    <p:sldId id="4017" r:id="rId351"/>
    <p:sldId id="4018" r:id="rId352"/>
    <p:sldId id="5573" r:id="rId353"/>
    <p:sldId id="4020" r:id="rId354"/>
    <p:sldId id="4021" r:id="rId355"/>
    <p:sldId id="4022" r:id="rId356"/>
    <p:sldId id="4023" r:id="rId357"/>
    <p:sldId id="4024" r:id="rId358"/>
    <p:sldId id="5574" r:id="rId359"/>
    <p:sldId id="4026" r:id="rId360"/>
    <p:sldId id="4027" r:id="rId361"/>
    <p:sldId id="4028" r:id="rId362"/>
    <p:sldId id="5575" r:id="rId363"/>
    <p:sldId id="4030" r:id="rId364"/>
    <p:sldId id="4031" r:id="rId365"/>
    <p:sldId id="4032" r:id="rId366"/>
    <p:sldId id="4033" r:id="rId367"/>
    <p:sldId id="4034" r:id="rId368"/>
    <p:sldId id="5576" r:id="rId369"/>
    <p:sldId id="4036" r:id="rId370"/>
    <p:sldId id="4040" r:id="rId371"/>
    <p:sldId id="4037" r:id="rId372"/>
    <p:sldId id="4038" r:id="rId373"/>
    <p:sldId id="4039" r:id="rId374"/>
    <p:sldId id="4226" r:id="rId375"/>
    <p:sldId id="5577" r:id="rId376"/>
    <p:sldId id="4042" r:id="rId377"/>
    <p:sldId id="4043" r:id="rId378"/>
    <p:sldId id="4044" r:id="rId379"/>
    <p:sldId id="4045" r:id="rId380"/>
    <p:sldId id="4046" r:id="rId381"/>
    <p:sldId id="5578" r:id="rId382"/>
    <p:sldId id="4048" r:id="rId383"/>
    <p:sldId id="4049" r:id="rId384"/>
    <p:sldId id="4050" r:id="rId385"/>
    <p:sldId id="5579" r:id="rId386"/>
    <p:sldId id="4052" r:id="rId387"/>
    <p:sldId id="4053" r:id="rId388"/>
    <p:sldId id="4054" r:id="rId389"/>
    <p:sldId id="4055" r:id="rId390"/>
    <p:sldId id="4056" r:id="rId391"/>
    <p:sldId id="5580" r:id="rId392"/>
    <p:sldId id="4058" r:id="rId393"/>
    <p:sldId id="4059" r:id="rId394"/>
    <p:sldId id="4060" r:id="rId395"/>
    <p:sldId id="4061" r:id="rId396"/>
    <p:sldId id="4062" r:id="rId397"/>
    <p:sldId id="5581" r:id="rId398"/>
    <p:sldId id="4064" r:id="rId399"/>
    <p:sldId id="4065" r:id="rId400"/>
    <p:sldId id="4066" r:id="rId401"/>
    <p:sldId id="4067" r:id="rId402"/>
    <p:sldId id="4068" r:id="rId403"/>
    <p:sldId id="5582" r:id="rId404"/>
    <p:sldId id="4070" r:id="rId405"/>
    <p:sldId id="4071" r:id="rId406"/>
    <p:sldId id="4072" r:id="rId407"/>
    <p:sldId id="5583" r:id="rId408"/>
    <p:sldId id="4074" r:id="rId409"/>
    <p:sldId id="4075" r:id="rId410"/>
    <p:sldId id="4076" r:id="rId411"/>
    <p:sldId id="4077" r:id="rId412"/>
    <p:sldId id="4078" r:id="rId413"/>
    <p:sldId id="5584" r:id="rId414"/>
    <p:sldId id="4080" r:id="rId415"/>
    <p:sldId id="4081" r:id="rId416"/>
    <p:sldId id="4082" r:id="rId417"/>
    <p:sldId id="4083" r:id="rId418"/>
    <p:sldId id="4084" r:id="rId419"/>
    <p:sldId id="4227" r:id="rId420"/>
    <p:sldId id="5585" r:id="rId421"/>
    <p:sldId id="4086" r:id="rId422"/>
    <p:sldId id="4087" r:id="rId423"/>
    <p:sldId id="4088" r:id="rId424"/>
    <p:sldId id="4089" r:id="rId425"/>
    <p:sldId id="4090" r:id="rId426"/>
    <p:sldId id="5586" r:id="rId427"/>
    <p:sldId id="4092" r:id="rId428"/>
    <p:sldId id="4093" r:id="rId429"/>
    <p:sldId id="4094" r:id="rId430"/>
    <p:sldId id="5587" r:id="rId431"/>
    <p:sldId id="4096" r:id="rId432"/>
    <p:sldId id="4097" r:id="rId433"/>
    <p:sldId id="4098" r:id="rId434"/>
    <p:sldId id="4099" r:id="rId435"/>
    <p:sldId id="4100" r:id="rId436"/>
    <p:sldId id="5588" r:id="rId437"/>
    <p:sldId id="4102" r:id="rId438"/>
    <p:sldId id="4103" r:id="rId439"/>
    <p:sldId id="4104" r:id="rId440"/>
    <p:sldId id="4105" r:id="rId441"/>
    <p:sldId id="4106" r:id="rId442"/>
    <p:sldId id="5589" r:id="rId443"/>
    <p:sldId id="4108" r:id="rId444"/>
    <p:sldId id="4109" r:id="rId445"/>
    <p:sldId id="4110" r:id="rId446"/>
    <p:sldId id="4111" r:id="rId447"/>
    <p:sldId id="4112" r:id="rId448"/>
    <p:sldId id="5590" r:id="rId449"/>
    <p:sldId id="4114" r:id="rId450"/>
    <p:sldId id="4115" r:id="rId451"/>
    <p:sldId id="4116" r:id="rId452"/>
    <p:sldId id="5591" r:id="rId453"/>
    <p:sldId id="4118" r:id="rId454"/>
    <p:sldId id="4119" r:id="rId455"/>
    <p:sldId id="4120" r:id="rId456"/>
    <p:sldId id="4121" r:id="rId457"/>
    <p:sldId id="4122" r:id="rId458"/>
    <p:sldId id="5592" r:id="rId459"/>
    <p:sldId id="4124" r:id="rId460"/>
    <p:sldId id="4125" r:id="rId461"/>
    <p:sldId id="4126" r:id="rId462"/>
    <p:sldId id="4127" r:id="rId463"/>
    <p:sldId id="4128" r:id="rId464"/>
    <p:sldId id="5593" r:id="rId465"/>
    <p:sldId id="4130" r:id="rId466"/>
    <p:sldId id="4131" r:id="rId467"/>
    <p:sldId id="4132" r:id="rId468"/>
    <p:sldId id="4133" r:id="rId469"/>
    <p:sldId id="4134" r:id="rId470"/>
    <p:sldId id="5594" r:id="rId471"/>
    <p:sldId id="4136" r:id="rId472"/>
    <p:sldId id="4137" r:id="rId473"/>
    <p:sldId id="4138" r:id="rId474"/>
    <p:sldId id="5595" r:id="rId475"/>
    <p:sldId id="4140" r:id="rId476"/>
    <p:sldId id="4141" r:id="rId477"/>
    <p:sldId id="4142" r:id="rId478"/>
    <p:sldId id="4143" r:id="rId479"/>
    <p:sldId id="4144" r:id="rId480"/>
    <p:sldId id="5596" r:id="rId481"/>
    <p:sldId id="4146" r:id="rId482"/>
    <p:sldId id="4147" r:id="rId483"/>
    <p:sldId id="4148" r:id="rId484"/>
    <p:sldId id="4149" r:id="rId485"/>
    <p:sldId id="4150" r:id="rId486"/>
    <p:sldId id="5597" r:id="rId487"/>
    <p:sldId id="4152" r:id="rId488"/>
    <p:sldId id="4153" r:id="rId489"/>
    <p:sldId id="4154" r:id="rId490"/>
    <p:sldId id="4155" r:id="rId491"/>
    <p:sldId id="4156" r:id="rId492"/>
    <p:sldId id="5598" r:id="rId493"/>
    <p:sldId id="4158" r:id="rId494"/>
    <p:sldId id="4159" r:id="rId495"/>
    <p:sldId id="4160" r:id="rId496"/>
    <p:sldId id="5599" r:id="rId497"/>
    <p:sldId id="4162" r:id="rId498"/>
    <p:sldId id="4163" r:id="rId499"/>
    <p:sldId id="4164" r:id="rId500"/>
    <p:sldId id="4165" r:id="rId501"/>
    <p:sldId id="4166" r:id="rId502"/>
    <p:sldId id="5600" r:id="rId503"/>
    <p:sldId id="4168" r:id="rId504"/>
    <p:sldId id="4169" r:id="rId505"/>
    <p:sldId id="4170" r:id="rId506"/>
    <p:sldId id="4171" r:id="rId507"/>
    <p:sldId id="4172" r:id="rId508"/>
    <p:sldId id="5601" r:id="rId509"/>
    <p:sldId id="4174" r:id="rId510"/>
    <p:sldId id="4175" r:id="rId511"/>
    <p:sldId id="4176" r:id="rId512"/>
    <p:sldId id="4177" r:id="rId513"/>
    <p:sldId id="4178" r:id="rId514"/>
    <p:sldId id="5602" r:id="rId515"/>
    <p:sldId id="4180" r:id="rId516"/>
    <p:sldId id="4181" r:id="rId517"/>
    <p:sldId id="4182" r:id="rId518"/>
    <p:sldId id="5603" r:id="rId519"/>
    <p:sldId id="4184" r:id="rId520"/>
    <p:sldId id="4185" r:id="rId521"/>
    <p:sldId id="4186" r:id="rId522"/>
    <p:sldId id="4187" r:id="rId523"/>
    <p:sldId id="4188" r:id="rId524"/>
    <p:sldId id="5604" r:id="rId525"/>
    <p:sldId id="4190" r:id="rId526"/>
    <p:sldId id="4191" r:id="rId527"/>
    <p:sldId id="4192" r:id="rId528"/>
    <p:sldId id="4193" r:id="rId529"/>
    <p:sldId id="4194" r:id="rId530"/>
    <p:sldId id="5605" r:id="rId531"/>
    <p:sldId id="4196" r:id="rId532"/>
    <p:sldId id="4197" r:id="rId533"/>
    <p:sldId id="4198" r:id="rId534"/>
    <p:sldId id="4199" r:id="rId535"/>
    <p:sldId id="4200" r:id="rId536"/>
    <p:sldId id="5606" r:id="rId537"/>
    <p:sldId id="4202" r:id="rId538"/>
    <p:sldId id="4203" r:id="rId539"/>
    <p:sldId id="4204" r:id="rId540"/>
    <p:sldId id="5607" r:id="rId541"/>
    <p:sldId id="4206" r:id="rId542"/>
    <p:sldId id="4207" r:id="rId543"/>
    <p:sldId id="4208" r:id="rId544"/>
    <p:sldId id="4209" r:id="rId545"/>
    <p:sldId id="4210" r:id="rId546"/>
    <p:sldId id="5608" r:id="rId547"/>
    <p:sldId id="4212" r:id="rId548"/>
    <p:sldId id="4228" r:id="rId549"/>
    <p:sldId id="4213" r:id="rId550"/>
    <p:sldId id="4229" r:id="rId551"/>
    <p:sldId id="4214" r:id="rId552"/>
    <p:sldId id="4230" r:id="rId553"/>
    <p:sldId id="4215" r:id="rId554"/>
    <p:sldId id="4216" r:id="rId555"/>
    <p:sldId id="5609" r:id="rId556"/>
    <p:sldId id="4218" r:id="rId557"/>
    <p:sldId id="4219" r:id="rId558"/>
    <p:sldId id="4220" r:id="rId559"/>
    <p:sldId id="4221" r:id="rId560"/>
    <p:sldId id="4222" r:id="rId561"/>
    <p:sldId id="5610" r:id="rId562"/>
    <p:sldId id="262" r:id="rId563"/>
    <p:sldId id="5440" r:id="rId5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324" Type="http://schemas.openxmlformats.org/officeDocument/2006/relationships/slide" Target="slides/slide322.xml"/><Relationship Id="rId531" Type="http://schemas.openxmlformats.org/officeDocument/2006/relationships/slide" Target="slides/slide529.xml"/><Relationship Id="rId170" Type="http://schemas.openxmlformats.org/officeDocument/2006/relationships/slide" Target="slides/slide168.xml"/><Relationship Id="rId268" Type="http://schemas.openxmlformats.org/officeDocument/2006/relationships/slide" Target="slides/slide266.xml"/><Relationship Id="rId475" Type="http://schemas.openxmlformats.org/officeDocument/2006/relationships/slide" Target="slides/slide473.xml"/><Relationship Id="rId32" Type="http://schemas.openxmlformats.org/officeDocument/2006/relationships/slide" Target="slides/slide30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42" Type="http://schemas.openxmlformats.org/officeDocument/2006/relationships/slide" Target="slides/slide540.xml"/><Relationship Id="rId181" Type="http://schemas.openxmlformats.org/officeDocument/2006/relationships/slide" Target="slides/slide179.xml"/><Relationship Id="rId402" Type="http://schemas.openxmlformats.org/officeDocument/2006/relationships/slide" Target="slides/slide400.xml"/><Relationship Id="rId279" Type="http://schemas.openxmlformats.org/officeDocument/2006/relationships/slide" Target="slides/slide277.xml"/><Relationship Id="rId486" Type="http://schemas.openxmlformats.org/officeDocument/2006/relationships/slide" Target="slides/slide484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346" Type="http://schemas.openxmlformats.org/officeDocument/2006/relationships/slide" Target="slides/slide344.xml"/><Relationship Id="rId553" Type="http://schemas.openxmlformats.org/officeDocument/2006/relationships/slide" Target="slides/slide551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413" Type="http://schemas.openxmlformats.org/officeDocument/2006/relationships/slide" Target="slides/slide411.xml"/><Relationship Id="rId497" Type="http://schemas.openxmlformats.org/officeDocument/2006/relationships/slide" Target="slides/slide495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217" Type="http://schemas.openxmlformats.org/officeDocument/2006/relationships/slide" Target="slides/slide215.xml"/><Relationship Id="rId564" Type="http://schemas.openxmlformats.org/officeDocument/2006/relationships/slide" Target="slides/slide562.xml"/><Relationship Id="rId424" Type="http://schemas.openxmlformats.org/officeDocument/2006/relationships/slide" Target="slides/slide422.xml"/><Relationship Id="rId270" Type="http://schemas.openxmlformats.org/officeDocument/2006/relationships/slide" Target="slides/slide268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slide" Target="slides/slide366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435" Type="http://schemas.openxmlformats.org/officeDocument/2006/relationships/slide" Target="slides/slide433.xml"/><Relationship Id="rId477" Type="http://schemas.openxmlformats.org/officeDocument/2006/relationships/slide" Target="slides/slide475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502" Type="http://schemas.openxmlformats.org/officeDocument/2006/relationships/slide" Target="slides/slide500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379" Type="http://schemas.openxmlformats.org/officeDocument/2006/relationships/slide" Target="slides/slide377.xml"/><Relationship Id="rId544" Type="http://schemas.openxmlformats.org/officeDocument/2006/relationships/slide" Target="slides/slide542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390" Type="http://schemas.openxmlformats.org/officeDocument/2006/relationships/slide" Target="slides/slide388.xml"/><Relationship Id="rId404" Type="http://schemas.openxmlformats.org/officeDocument/2006/relationships/slide" Target="slides/slide402.xml"/><Relationship Id="rId446" Type="http://schemas.openxmlformats.org/officeDocument/2006/relationships/slide" Target="slides/slide444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88" Type="http://schemas.openxmlformats.org/officeDocument/2006/relationships/slide" Target="slides/slide486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513" Type="http://schemas.openxmlformats.org/officeDocument/2006/relationships/slide" Target="slides/slide511.xml"/><Relationship Id="rId555" Type="http://schemas.openxmlformats.org/officeDocument/2006/relationships/slide" Target="slides/slide553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415" Type="http://schemas.openxmlformats.org/officeDocument/2006/relationships/slide" Target="slides/slide413.xml"/><Relationship Id="rId457" Type="http://schemas.openxmlformats.org/officeDocument/2006/relationships/slide" Target="slides/slide455.xml"/><Relationship Id="rId261" Type="http://schemas.openxmlformats.org/officeDocument/2006/relationships/slide" Target="slides/slide259.xml"/><Relationship Id="rId499" Type="http://schemas.openxmlformats.org/officeDocument/2006/relationships/slide" Target="slides/slide497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524" Type="http://schemas.openxmlformats.org/officeDocument/2006/relationships/slide" Target="slides/slide522.xml"/><Relationship Id="rId566" Type="http://schemas.openxmlformats.org/officeDocument/2006/relationships/presProps" Target="presProps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slide" Target="slides/slide368.xml"/><Relationship Id="rId426" Type="http://schemas.openxmlformats.org/officeDocument/2006/relationships/slide" Target="slides/slide424.xml"/><Relationship Id="rId230" Type="http://schemas.openxmlformats.org/officeDocument/2006/relationships/slide" Target="slides/slide228.xml"/><Relationship Id="rId468" Type="http://schemas.openxmlformats.org/officeDocument/2006/relationships/slide" Target="slides/slide466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535" Type="http://schemas.openxmlformats.org/officeDocument/2006/relationships/slide" Target="slides/slide533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381" Type="http://schemas.openxmlformats.org/officeDocument/2006/relationships/slide" Target="slides/slide379.xml"/><Relationship Id="rId241" Type="http://schemas.openxmlformats.org/officeDocument/2006/relationships/slide" Target="slides/slide239.xml"/><Relationship Id="rId437" Type="http://schemas.openxmlformats.org/officeDocument/2006/relationships/slide" Target="slides/slide435.xml"/><Relationship Id="rId479" Type="http://schemas.openxmlformats.org/officeDocument/2006/relationships/slide" Target="slides/slide477.xml"/><Relationship Id="rId36" Type="http://schemas.openxmlformats.org/officeDocument/2006/relationships/slide" Target="slides/slide34.xml"/><Relationship Id="rId283" Type="http://schemas.openxmlformats.org/officeDocument/2006/relationships/slide" Target="slides/slide281.xml"/><Relationship Id="rId339" Type="http://schemas.openxmlformats.org/officeDocument/2006/relationships/slide" Target="slides/slide337.xml"/><Relationship Id="rId490" Type="http://schemas.openxmlformats.org/officeDocument/2006/relationships/slide" Target="slides/slide488.xml"/><Relationship Id="rId504" Type="http://schemas.openxmlformats.org/officeDocument/2006/relationships/slide" Target="slides/slide502.xml"/><Relationship Id="rId546" Type="http://schemas.openxmlformats.org/officeDocument/2006/relationships/slide" Target="slides/slide544.xml"/><Relationship Id="rId78" Type="http://schemas.openxmlformats.org/officeDocument/2006/relationships/slide" Target="slides/slide76.xml"/><Relationship Id="rId101" Type="http://schemas.openxmlformats.org/officeDocument/2006/relationships/slide" Target="slides/slide99.xml"/><Relationship Id="rId143" Type="http://schemas.openxmlformats.org/officeDocument/2006/relationships/slide" Target="slides/slide141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406" Type="http://schemas.openxmlformats.org/officeDocument/2006/relationships/slide" Target="slides/slide404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392" Type="http://schemas.openxmlformats.org/officeDocument/2006/relationships/slide" Target="slides/slide390.xml"/><Relationship Id="rId448" Type="http://schemas.openxmlformats.org/officeDocument/2006/relationships/slide" Target="slides/slide446.xml"/><Relationship Id="rId252" Type="http://schemas.openxmlformats.org/officeDocument/2006/relationships/slide" Target="slides/slide250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515" Type="http://schemas.openxmlformats.org/officeDocument/2006/relationships/slide" Target="slides/slide513.xml"/><Relationship Id="rId47" Type="http://schemas.openxmlformats.org/officeDocument/2006/relationships/slide" Target="slides/slide45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54" Type="http://schemas.openxmlformats.org/officeDocument/2006/relationships/slide" Target="slides/slide152.xml"/><Relationship Id="rId361" Type="http://schemas.openxmlformats.org/officeDocument/2006/relationships/slide" Target="slides/slide359.xml"/><Relationship Id="rId557" Type="http://schemas.openxmlformats.org/officeDocument/2006/relationships/slide" Target="slides/slide555.xml"/><Relationship Id="rId196" Type="http://schemas.openxmlformats.org/officeDocument/2006/relationships/slide" Target="slides/slide194.xml"/><Relationship Id="rId417" Type="http://schemas.openxmlformats.org/officeDocument/2006/relationships/slide" Target="slides/slide415.xml"/><Relationship Id="rId459" Type="http://schemas.openxmlformats.org/officeDocument/2006/relationships/slide" Target="slides/slide457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63" Type="http://schemas.openxmlformats.org/officeDocument/2006/relationships/slide" Target="slides/slide261.xml"/><Relationship Id="rId319" Type="http://schemas.openxmlformats.org/officeDocument/2006/relationships/slide" Target="slides/slide317.xml"/><Relationship Id="rId470" Type="http://schemas.openxmlformats.org/officeDocument/2006/relationships/slide" Target="slides/slide468.xml"/><Relationship Id="rId526" Type="http://schemas.openxmlformats.org/officeDocument/2006/relationships/slide" Target="slides/slide524.xml"/><Relationship Id="rId58" Type="http://schemas.openxmlformats.org/officeDocument/2006/relationships/slide" Target="slides/slide56.xml"/><Relationship Id="rId123" Type="http://schemas.openxmlformats.org/officeDocument/2006/relationships/slide" Target="slides/slide121.xml"/><Relationship Id="rId330" Type="http://schemas.openxmlformats.org/officeDocument/2006/relationships/slide" Target="slides/slide328.xml"/><Relationship Id="rId568" Type="http://schemas.openxmlformats.org/officeDocument/2006/relationships/theme" Target="theme/theme1.xml"/><Relationship Id="rId165" Type="http://schemas.openxmlformats.org/officeDocument/2006/relationships/slide" Target="slides/slide163.xml"/><Relationship Id="rId372" Type="http://schemas.openxmlformats.org/officeDocument/2006/relationships/slide" Target="slides/slide370.xml"/><Relationship Id="rId428" Type="http://schemas.openxmlformats.org/officeDocument/2006/relationships/slide" Target="slides/slide426.xml"/><Relationship Id="rId232" Type="http://schemas.openxmlformats.org/officeDocument/2006/relationships/slide" Target="slides/slide230.xml"/><Relationship Id="rId274" Type="http://schemas.openxmlformats.org/officeDocument/2006/relationships/slide" Target="slides/slide272.xml"/><Relationship Id="rId481" Type="http://schemas.openxmlformats.org/officeDocument/2006/relationships/slide" Target="slides/slide479.xml"/><Relationship Id="rId27" Type="http://schemas.openxmlformats.org/officeDocument/2006/relationships/slide" Target="slides/slide25.xml"/><Relationship Id="rId69" Type="http://schemas.openxmlformats.org/officeDocument/2006/relationships/slide" Target="slides/slide67.xml"/><Relationship Id="rId134" Type="http://schemas.openxmlformats.org/officeDocument/2006/relationships/slide" Target="slides/slide132.xml"/><Relationship Id="rId537" Type="http://schemas.openxmlformats.org/officeDocument/2006/relationships/slide" Target="slides/slide535.xml"/><Relationship Id="rId80" Type="http://schemas.openxmlformats.org/officeDocument/2006/relationships/slide" Target="slides/slide78.xml"/><Relationship Id="rId176" Type="http://schemas.openxmlformats.org/officeDocument/2006/relationships/slide" Target="slides/slide174.xml"/><Relationship Id="rId341" Type="http://schemas.openxmlformats.org/officeDocument/2006/relationships/slide" Target="slides/slide339.xml"/><Relationship Id="rId383" Type="http://schemas.openxmlformats.org/officeDocument/2006/relationships/slide" Target="slides/slide381.xml"/><Relationship Id="rId439" Type="http://schemas.openxmlformats.org/officeDocument/2006/relationships/slide" Target="slides/slide437.xml"/><Relationship Id="rId201" Type="http://schemas.openxmlformats.org/officeDocument/2006/relationships/slide" Target="slides/slide199.xml"/><Relationship Id="rId243" Type="http://schemas.openxmlformats.org/officeDocument/2006/relationships/slide" Target="slides/slide241.xml"/><Relationship Id="rId285" Type="http://schemas.openxmlformats.org/officeDocument/2006/relationships/slide" Target="slides/slide283.xml"/><Relationship Id="rId450" Type="http://schemas.openxmlformats.org/officeDocument/2006/relationships/slide" Target="slides/slide448.xml"/><Relationship Id="rId506" Type="http://schemas.openxmlformats.org/officeDocument/2006/relationships/slide" Target="slides/slide504.xml"/><Relationship Id="rId38" Type="http://schemas.openxmlformats.org/officeDocument/2006/relationships/slide" Target="slides/slide36.xml"/><Relationship Id="rId103" Type="http://schemas.openxmlformats.org/officeDocument/2006/relationships/slide" Target="slides/slide101.xml"/><Relationship Id="rId310" Type="http://schemas.openxmlformats.org/officeDocument/2006/relationships/slide" Target="slides/slide308.xml"/><Relationship Id="rId492" Type="http://schemas.openxmlformats.org/officeDocument/2006/relationships/slide" Target="slides/slide490.xml"/><Relationship Id="rId548" Type="http://schemas.openxmlformats.org/officeDocument/2006/relationships/slide" Target="slides/slide546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87" Type="http://schemas.openxmlformats.org/officeDocument/2006/relationships/slide" Target="slides/slide185.xml"/><Relationship Id="rId352" Type="http://schemas.openxmlformats.org/officeDocument/2006/relationships/slide" Target="slides/slide350.xml"/><Relationship Id="rId394" Type="http://schemas.openxmlformats.org/officeDocument/2006/relationships/slide" Target="slides/slide392.xml"/><Relationship Id="rId408" Type="http://schemas.openxmlformats.org/officeDocument/2006/relationships/slide" Target="slides/slide406.xml"/><Relationship Id="rId212" Type="http://schemas.openxmlformats.org/officeDocument/2006/relationships/slide" Target="slides/slide210.xml"/><Relationship Id="rId254" Type="http://schemas.openxmlformats.org/officeDocument/2006/relationships/slide" Target="slides/slide252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96" Type="http://schemas.openxmlformats.org/officeDocument/2006/relationships/slide" Target="slides/slide294.xml"/><Relationship Id="rId461" Type="http://schemas.openxmlformats.org/officeDocument/2006/relationships/slide" Target="slides/slide459.xml"/><Relationship Id="rId517" Type="http://schemas.openxmlformats.org/officeDocument/2006/relationships/slide" Target="slides/slide515.xml"/><Relationship Id="rId559" Type="http://schemas.openxmlformats.org/officeDocument/2006/relationships/slide" Target="slides/slide557.xml"/><Relationship Id="rId60" Type="http://schemas.openxmlformats.org/officeDocument/2006/relationships/slide" Target="slides/slide58.xml"/><Relationship Id="rId156" Type="http://schemas.openxmlformats.org/officeDocument/2006/relationships/slide" Target="slides/slide154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63" Type="http://schemas.openxmlformats.org/officeDocument/2006/relationships/slide" Target="slides/slide361.xml"/><Relationship Id="rId419" Type="http://schemas.openxmlformats.org/officeDocument/2006/relationships/slide" Target="slides/slide417.xml"/><Relationship Id="rId223" Type="http://schemas.openxmlformats.org/officeDocument/2006/relationships/slide" Target="slides/slide221.xml"/><Relationship Id="rId430" Type="http://schemas.openxmlformats.org/officeDocument/2006/relationships/slide" Target="slides/slide428.xml"/><Relationship Id="rId18" Type="http://schemas.openxmlformats.org/officeDocument/2006/relationships/slide" Target="slides/slide16.xml"/><Relationship Id="rId265" Type="http://schemas.openxmlformats.org/officeDocument/2006/relationships/slide" Target="slides/slide263.xml"/><Relationship Id="rId472" Type="http://schemas.openxmlformats.org/officeDocument/2006/relationships/slide" Target="slides/slide470.xml"/><Relationship Id="rId528" Type="http://schemas.openxmlformats.org/officeDocument/2006/relationships/slide" Target="slides/slide526.xml"/><Relationship Id="rId125" Type="http://schemas.openxmlformats.org/officeDocument/2006/relationships/slide" Target="slides/slide123.xml"/><Relationship Id="rId167" Type="http://schemas.openxmlformats.org/officeDocument/2006/relationships/slide" Target="slides/slide165.xml"/><Relationship Id="rId332" Type="http://schemas.openxmlformats.org/officeDocument/2006/relationships/slide" Target="slides/slide330.xml"/><Relationship Id="rId374" Type="http://schemas.openxmlformats.org/officeDocument/2006/relationships/slide" Target="slides/slide372.xml"/><Relationship Id="rId71" Type="http://schemas.openxmlformats.org/officeDocument/2006/relationships/slide" Target="slides/slide69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76" Type="http://schemas.openxmlformats.org/officeDocument/2006/relationships/slide" Target="slides/slide274.xml"/><Relationship Id="rId441" Type="http://schemas.openxmlformats.org/officeDocument/2006/relationships/slide" Target="slides/slide439.xml"/><Relationship Id="rId483" Type="http://schemas.openxmlformats.org/officeDocument/2006/relationships/slide" Target="slides/slide481.xml"/><Relationship Id="rId539" Type="http://schemas.openxmlformats.org/officeDocument/2006/relationships/slide" Target="slides/slide537.xml"/><Relationship Id="rId40" Type="http://schemas.openxmlformats.org/officeDocument/2006/relationships/slide" Target="slides/slide38.xml"/><Relationship Id="rId136" Type="http://schemas.openxmlformats.org/officeDocument/2006/relationships/slide" Target="slides/slide134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43" Type="http://schemas.openxmlformats.org/officeDocument/2006/relationships/slide" Target="slides/slide341.xml"/><Relationship Id="rId550" Type="http://schemas.openxmlformats.org/officeDocument/2006/relationships/slide" Target="slides/slide548.xml"/><Relationship Id="rId82" Type="http://schemas.openxmlformats.org/officeDocument/2006/relationships/slide" Target="slides/slide80.xml"/><Relationship Id="rId203" Type="http://schemas.openxmlformats.org/officeDocument/2006/relationships/slide" Target="slides/slide201.xml"/><Relationship Id="rId385" Type="http://schemas.openxmlformats.org/officeDocument/2006/relationships/slide" Target="slides/slide383.xml"/><Relationship Id="rId245" Type="http://schemas.openxmlformats.org/officeDocument/2006/relationships/slide" Target="slides/slide243.xml"/><Relationship Id="rId287" Type="http://schemas.openxmlformats.org/officeDocument/2006/relationships/slide" Target="slides/slide285.xml"/><Relationship Id="rId410" Type="http://schemas.openxmlformats.org/officeDocument/2006/relationships/slide" Target="slides/slide408.xml"/><Relationship Id="rId452" Type="http://schemas.openxmlformats.org/officeDocument/2006/relationships/slide" Target="slides/slide450.xml"/><Relationship Id="rId494" Type="http://schemas.openxmlformats.org/officeDocument/2006/relationships/slide" Target="slides/slide492.xml"/><Relationship Id="rId508" Type="http://schemas.openxmlformats.org/officeDocument/2006/relationships/slide" Target="slides/slide506.xml"/><Relationship Id="rId105" Type="http://schemas.openxmlformats.org/officeDocument/2006/relationships/slide" Target="slides/slide103.xml"/><Relationship Id="rId147" Type="http://schemas.openxmlformats.org/officeDocument/2006/relationships/slide" Target="slides/slide145.xml"/><Relationship Id="rId312" Type="http://schemas.openxmlformats.org/officeDocument/2006/relationships/slide" Target="slides/slide310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96" Type="http://schemas.openxmlformats.org/officeDocument/2006/relationships/slide" Target="slides/slide394.xml"/><Relationship Id="rId561" Type="http://schemas.openxmlformats.org/officeDocument/2006/relationships/slide" Target="slides/slide559.xml"/><Relationship Id="rId214" Type="http://schemas.openxmlformats.org/officeDocument/2006/relationships/slide" Target="slides/slide212.xml"/><Relationship Id="rId256" Type="http://schemas.openxmlformats.org/officeDocument/2006/relationships/slide" Target="slides/slide254.xml"/><Relationship Id="rId298" Type="http://schemas.openxmlformats.org/officeDocument/2006/relationships/slide" Target="slides/slide296.xml"/><Relationship Id="rId421" Type="http://schemas.openxmlformats.org/officeDocument/2006/relationships/slide" Target="slides/slide419.xml"/><Relationship Id="rId463" Type="http://schemas.openxmlformats.org/officeDocument/2006/relationships/slide" Target="slides/slide461.xml"/><Relationship Id="rId519" Type="http://schemas.openxmlformats.org/officeDocument/2006/relationships/slide" Target="slides/slide517.xml"/><Relationship Id="rId116" Type="http://schemas.openxmlformats.org/officeDocument/2006/relationships/slide" Target="slides/slide114.xml"/><Relationship Id="rId158" Type="http://schemas.openxmlformats.org/officeDocument/2006/relationships/slide" Target="slides/slide156.xml"/><Relationship Id="rId323" Type="http://schemas.openxmlformats.org/officeDocument/2006/relationships/slide" Target="slides/slide321.xml"/><Relationship Id="rId530" Type="http://schemas.openxmlformats.org/officeDocument/2006/relationships/slide" Target="slides/slide528.xml"/><Relationship Id="rId20" Type="http://schemas.openxmlformats.org/officeDocument/2006/relationships/slide" Target="slides/slide18.xml"/><Relationship Id="rId62" Type="http://schemas.openxmlformats.org/officeDocument/2006/relationships/slide" Target="slides/slide60.xml"/><Relationship Id="rId365" Type="http://schemas.openxmlformats.org/officeDocument/2006/relationships/slide" Target="slides/slide363.xml"/><Relationship Id="rId225" Type="http://schemas.openxmlformats.org/officeDocument/2006/relationships/slide" Target="slides/slide223.xml"/><Relationship Id="rId267" Type="http://schemas.openxmlformats.org/officeDocument/2006/relationships/slide" Target="slides/slide265.xml"/><Relationship Id="rId432" Type="http://schemas.openxmlformats.org/officeDocument/2006/relationships/slide" Target="slides/slide430.xml"/><Relationship Id="rId474" Type="http://schemas.openxmlformats.org/officeDocument/2006/relationships/slide" Target="slides/slide472.xml"/><Relationship Id="rId127" Type="http://schemas.openxmlformats.org/officeDocument/2006/relationships/slide" Target="slides/slide125.xml"/><Relationship Id="rId31" Type="http://schemas.openxmlformats.org/officeDocument/2006/relationships/slide" Target="slides/slide29.xml"/><Relationship Id="rId73" Type="http://schemas.openxmlformats.org/officeDocument/2006/relationships/slide" Target="slides/slide71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76" Type="http://schemas.openxmlformats.org/officeDocument/2006/relationships/slide" Target="slides/slide374.xml"/><Relationship Id="rId541" Type="http://schemas.openxmlformats.org/officeDocument/2006/relationships/slide" Target="slides/slide539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36" Type="http://schemas.openxmlformats.org/officeDocument/2006/relationships/slide" Target="slides/slide234.xml"/><Relationship Id="rId278" Type="http://schemas.openxmlformats.org/officeDocument/2006/relationships/slide" Target="slides/slide276.xml"/><Relationship Id="rId401" Type="http://schemas.openxmlformats.org/officeDocument/2006/relationships/slide" Target="slides/slide399.xml"/><Relationship Id="rId443" Type="http://schemas.openxmlformats.org/officeDocument/2006/relationships/slide" Target="slides/slide441.xml"/><Relationship Id="rId303" Type="http://schemas.openxmlformats.org/officeDocument/2006/relationships/slide" Target="slides/slide301.xml"/><Relationship Id="rId485" Type="http://schemas.openxmlformats.org/officeDocument/2006/relationships/slide" Target="slides/slide483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387" Type="http://schemas.openxmlformats.org/officeDocument/2006/relationships/slide" Target="slides/slide385.xml"/><Relationship Id="rId510" Type="http://schemas.openxmlformats.org/officeDocument/2006/relationships/slide" Target="slides/slide508.xml"/><Relationship Id="rId552" Type="http://schemas.openxmlformats.org/officeDocument/2006/relationships/slide" Target="slides/slide550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412" Type="http://schemas.openxmlformats.org/officeDocument/2006/relationships/slide" Target="slides/slide410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454" Type="http://schemas.openxmlformats.org/officeDocument/2006/relationships/slide" Target="slides/slide452.xml"/><Relationship Id="rId496" Type="http://schemas.openxmlformats.org/officeDocument/2006/relationships/slide" Target="slides/slide494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398" Type="http://schemas.openxmlformats.org/officeDocument/2006/relationships/slide" Target="slides/slide396.xml"/><Relationship Id="rId521" Type="http://schemas.openxmlformats.org/officeDocument/2006/relationships/slide" Target="slides/slide519.xml"/><Relationship Id="rId563" Type="http://schemas.openxmlformats.org/officeDocument/2006/relationships/slide" Target="slides/slide561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423" Type="http://schemas.openxmlformats.org/officeDocument/2006/relationships/slide" Target="slides/slide421.xml"/><Relationship Id="rId258" Type="http://schemas.openxmlformats.org/officeDocument/2006/relationships/slide" Target="slides/slide256.xml"/><Relationship Id="rId465" Type="http://schemas.openxmlformats.org/officeDocument/2006/relationships/slide" Target="slides/slide463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532" Type="http://schemas.openxmlformats.org/officeDocument/2006/relationships/slide" Target="slides/slide530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434" Type="http://schemas.openxmlformats.org/officeDocument/2006/relationships/slide" Target="slides/slide432.xml"/><Relationship Id="rId476" Type="http://schemas.openxmlformats.org/officeDocument/2006/relationships/slide" Target="slides/slide474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501" Type="http://schemas.openxmlformats.org/officeDocument/2006/relationships/slide" Target="slides/slide499.xml"/><Relationship Id="rId543" Type="http://schemas.openxmlformats.org/officeDocument/2006/relationships/slide" Target="slides/slide541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378" Type="http://schemas.openxmlformats.org/officeDocument/2006/relationships/slide" Target="slides/slide376.xml"/><Relationship Id="rId403" Type="http://schemas.openxmlformats.org/officeDocument/2006/relationships/slide" Target="slides/slide401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445" Type="http://schemas.openxmlformats.org/officeDocument/2006/relationships/slide" Target="slides/slide443.xml"/><Relationship Id="rId487" Type="http://schemas.openxmlformats.org/officeDocument/2006/relationships/slide" Target="slides/slide485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512" Type="http://schemas.openxmlformats.org/officeDocument/2006/relationships/slide" Target="slides/slide510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389" Type="http://schemas.openxmlformats.org/officeDocument/2006/relationships/slide" Target="slides/slide387.xml"/><Relationship Id="rId554" Type="http://schemas.openxmlformats.org/officeDocument/2006/relationships/slide" Target="slides/slide552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414" Type="http://schemas.openxmlformats.org/officeDocument/2006/relationships/slide" Target="slides/slide412.xml"/><Relationship Id="rId456" Type="http://schemas.openxmlformats.org/officeDocument/2006/relationships/slide" Target="slides/slide454.xml"/><Relationship Id="rId498" Type="http://schemas.openxmlformats.org/officeDocument/2006/relationships/slide" Target="slides/slide49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23" Type="http://schemas.openxmlformats.org/officeDocument/2006/relationships/slide" Target="slides/slide521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565" Type="http://schemas.openxmlformats.org/officeDocument/2006/relationships/notesMaster" Target="notesMasters/notesMaster1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425" Type="http://schemas.openxmlformats.org/officeDocument/2006/relationships/slide" Target="slides/slide423.xml"/><Relationship Id="rId467" Type="http://schemas.openxmlformats.org/officeDocument/2006/relationships/slide" Target="slides/slide465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slide" Target="slides/slide367.xml"/><Relationship Id="rId534" Type="http://schemas.openxmlformats.org/officeDocument/2006/relationships/slide" Target="slides/slide532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380" Type="http://schemas.openxmlformats.org/officeDocument/2006/relationships/slide" Target="slides/slide378.xml"/><Relationship Id="rId436" Type="http://schemas.openxmlformats.org/officeDocument/2006/relationships/slide" Target="slides/slide434.xml"/><Relationship Id="rId240" Type="http://schemas.openxmlformats.org/officeDocument/2006/relationships/slide" Target="slides/slide238.xml"/><Relationship Id="rId478" Type="http://schemas.openxmlformats.org/officeDocument/2006/relationships/slide" Target="slides/slide476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503" Type="http://schemas.openxmlformats.org/officeDocument/2006/relationships/slide" Target="slides/slide501.xml"/><Relationship Id="rId545" Type="http://schemas.openxmlformats.org/officeDocument/2006/relationships/slide" Target="slides/slide543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391" Type="http://schemas.openxmlformats.org/officeDocument/2006/relationships/slide" Target="slides/slide389.xml"/><Relationship Id="rId405" Type="http://schemas.openxmlformats.org/officeDocument/2006/relationships/slide" Target="slides/slide403.xml"/><Relationship Id="rId447" Type="http://schemas.openxmlformats.org/officeDocument/2006/relationships/slide" Target="slides/slide445.xml"/><Relationship Id="rId251" Type="http://schemas.openxmlformats.org/officeDocument/2006/relationships/slide" Target="slides/slide249.xml"/><Relationship Id="rId489" Type="http://schemas.openxmlformats.org/officeDocument/2006/relationships/slide" Target="slides/slide487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514" Type="http://schemas.openxmlformats.org/officeDocument/2006/relationships/slide" Target="slides/slide512.xml"/><Relationship Id="rId556" Type="http://schemas.openxmlformats.org/officeDocument/2006/relationships/slide" Target="slides/slide554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416" Type="http://schemas.openxmlformats.org/officeDocument/2006/relationships/slide" Target="slides/slide414.xml"/><Relationship Id="rId220" Type="http://schemas.openxmlformats.org/officeDocument/2006/relationships/slide" Target="slides/slide218.xml"/><Relationship Id="rId458" Type="http://schemas.openxmlformats.org/officeDocument/2006/relationships/slide" Target="slides/slide456.xml"/><Relationship Id="rId15" Type="http://schemas.openxmlformats.org/officeDocument/2006/relationships/slide" Target="slides/slide13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318" Type="http://schemas.openxmlformats.org/officeDocument/2006/relationships/slide" Target="slides/slide316.xml"/><Relationship Id="rId525" Type="http://schemas.openxmlformats.org/officeDocument/2006/relationships/slide" Target="slides/slide523.xml"/><Relationship Id="rId567" Type="http://schemas.openxmlformats.org/officeDocument/2006/relationships/viewProps" Target="viewProps.xml"/><Relationship Id="rId99" Type="http://schemas.openxmlformats.org/officeDocument/2006/relationships/slide" Target="slides/slide97.xml"/><Relationship Id="rId122" Type="http://schemas.openxmlformats.org/officeDocument/2006/relationships/slide" Target="slides/slide120.xml"/><Relationship Id="rId164" Type="http://schemas.openxmlformats.org/officeDocument/2006/relationships/slide" Target="slides/slide162.xml"/><Relationship Id="rId371" Type="http://schemas.openxmlformats.org/officeDocument/2006/relationships/slide" Target="slides/slide369.xml"/><Relationship Id="rId427" Type="http://schemas.openxmlformats.org/officeDocument/2006/relationships/slide" Target="slides/slide425.xml"/><Relationship Id="rId469" Type="http://schemas.openxmlformats.org/officeDocument/2006/relationships/slide" Target="slides/slide467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73" Type="http://schemas.openxmlformats.org/officeDocument/2006/relationships/slide" Target="slides/slide271.xml"/><Relationship Id="rId329" Type="http://schemas.openxmlformats.org/officeDocument/2006/relationships/slide" Target="slides/slide327.xml"/><Relationship Id="rId480" Type="http://schemas.openxmlformats.org/officeDocument/2006/relationships/slide" Target="slides/slide478.xml"/><Relationship Id="rId536" Type="http://schemas.openxmlformats.org/officeDocument/2006/relationships/slide" Target="slides/slide534.xml"/><Relationship Id="rId68" Type="http://schemas.openxmlformats.org/officeDocument/2006/relationships/slide" Target="slides/slide66.xml"/><Relationship Id="rId133" Type="http://schemas.openxmlformats.org/officeDocument/2006/relationships/slide" Target="slides/slide131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200" Type="http://schemas.openxmlformats.org/officeDocument/2006/relationships/slide" Target="slides/slide198.xml"/><Relationship Id="rId382" Type="http://schemas.openxmlformats.org/officeDocument/2006/relationships/slide" Target="slides/slide380.xml"/><Relationship Id="rId438" Type="http://schemas.openxmlformats.org/officeDocument/2006/relationships/slide" Target="slides/slide436.xml"/><Relationship Id="rId242" Type="http://schemas.openxmlformats.org/officeDocument/2006/relationships/slide" Target="slides/slide240.xml"/><Relationship Id="rId284" Type="http://schemas.openxmlformats.org/officeDocument/2006/relationships/slide" Target="slides/slide282.xml"/><Relationship Id="rId491" Type="http://schemas.openxmlformats.org/officeDocument/2006/relationships/slide" Target="slides/slide489.xml"/><Relationship Id="rId505" Type="http://schemas.openxmlformats.org/officeDocument/2006/relationships/slide" Target="slides/slide503.xml"/><Relationship Id="rId37" Type="http://schemas.openxmlformats.org/officeDocument/2006/relationships/slide" Target="slides/slide35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44" Type="http://schemas.openxmlformats.org/officeDocument/2006/relationships/slide" Target="slides/slide142.xml"/><Relationship Id="rId547" Type="http://schemas.openxmlformats.org/officeDocument/2006/relationships/slide" Target="slides/slide545.xml"/><Relationship Id="rId90" Type="http://schemas.openxmlformats.org/officeDocument/2006/relationships/slide" Target="slides/slide88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393" Type="http://schemas.openxmlformats.org/officeDocument/2006/relationships/slide" Target="slides/slide391.xml"/><Relationship Id="rId407" Type="http://schemas.openxmlformats.org/officeDocument/2006/relationships/slide" Target="slides/slide405.xml"/><Relationship Id="rId449" Type="http://schemas.openxmlformats.org/officeDocument/2006/relationships/slide" Target="slides/slide447.xml"/><Relationship Id="rId211" Type="http://schemas.openxmlformats.org/officeDocument/2006/relationships/slide" Target="slides/slide209.xml"/><Relationship Id="rId253" Type="http://schemas.openxmlformats.org/officeDocument/2006/relationships/slide" Target="slides/slide251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460" Type="http://schemas.openxmlformats.org/officeDocument/2006/relationships/slide" Target="slides/slide458.xml"/><Relationship Id="rId516" Type="http://schemas.openxmlformats.org/officeDocument/2006/relationships/slide" Target="slides/slide514.xml"/><Relationship Id="rId48" Type="http://schemas.openxmlformats.org/officeDocument/2006/relationships/slide" Target="slides/slide46.xml"/><Relationship Id="rId113" Type="http://schemas.openxmlformats.org/officeDocument/2006/relationships/slide" Target="slides/slide111.xml"/><Relationship Id="rId320" Type="http://schemas.openxmlformats.org/officeDocument/2006/relationships/slide" Target="slides/slide318.xml"/><Relationship Id="rId558" Type="http://schemas.openxmlformats.org/officeDocument/2006/relationships/slide" Target="slides/slide556.xml"/><Relationship Id="rId155" Type="http://schemas.openxmlformats.org/officeDocument/2006/relationships/slide" Target="slides/slide153.xml"/><Relationship Id="rId197" Type="http://schemas.openxmlformats.org/officeDocument/2006/relationships/slide" Target="slides/slide195.xml"/><Relationship Id="rId362" Type="http://schemas.openxmlformats.org/officeDocument/2006/relationships/slide" Target="slides/slide360.xml"/><Relationship Id="rId418" Type="http://schemas.openxmlformats.org/officeDocument/2006/relationships/slide" Target="slides/slide416.xml"/><Relationship Id="rId222" Type="http://schemas.openxmlformats.org/officeDocument/2006/relationships/slide" Target="slides/slide220.xml"/><Relationship Id="rId264" Type="http://schemas.openxmlformats.org/officeDocument/2006/relationships/slide" Target="slides/slide262.xml"/><Relationship Id="rId471" Type="http://schemas.openxmlformats.org/officeDocument/2006/relationships/slide" Target="slides/slide469.xml"/><Relationship Id="rId17" Type="http://schemas.openxmlformats.org/officeDocument/2006/relationships/slide" Target="slides/slide15.xml"/><Relationship Id="rId59" Type="http://schemas.openxmlformats.org/officeDocument/2006/relationships/slide" Target="slides/slide57.xml"/><Relationship Id="rId124" Type="http://schemas.openxmlformats.org/officeDocument/2006/relationships/slide" Target="slides/slide122.xml"/><Relationship Id="rId527" Type="http://schemas.openxmlformats.org/officeDocument/2006/relationships/slide" Target="slides/slide525.xml"/><Relationship Id="rId569" Type="http://schemas.openxmlformats.org/officeDocument/2006/relationships/tableStyles" Target="tableStyles.xml"/><Relationship Id="rId70" Type="http://schemas.openxmlformats.org/officeDocument/2006/relationships/slide" Target="slides/slide68.xml"/><Relationship Id="rId166" Type="http://schemas.openxmlformats.org/officeDocument/2006/relationships/slide" Target="slides/slide164.xml"/><Relationship Id="rId331" Type="http://schemas.openxmlformats.org/officeDocument/2006/relationships/slide" Target="slides/slide329.xml"/><Relationship Id="rId373" Type="http://schemas.openxmlformats.org/officeDocument/2006/relationships/slide" Target="slides/slide371.xml"/><Relationship Id="rId429" Type="http://schemas.openxmlformats.org/officeDocument/2006/relationships/slide" Target="slides/slide427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1.xml"/><Relationship Id="rId440" Type="http://schemas.openxmlformats.org/officeDocument/2006/relationships/slide" Target="slides/slide438.xml"/><Relationship Id="rId28" Type="http://schemas.openxmlformats.org/officeDocument/2006/relationships/slide" Target="slides/slide26.xml"/><Relationship Id="rId275" Type="http://schemas.openxmlformats.org/officeDocument/2006/relationships/slide" Target="slides/slide273.xml"/><Relationship Id="rId300" Type="http://schemas.openxmlformats.org/officeDocument/2006/relationships/slide" Target="slides/slide298.xml"/><Relationship Id="rId482" Type="http://schemas.openxmlformats.org/officeDocument/2006/relationships/slide" Target="slides/slide480.xml"/><Relationship Id="rId538" Type="http://schemas.openxmlformats.org/officeDocument/2006/relationships/slide" Target="slides/slide536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77" Type="http://schemas.openxmlformats.org/officeDocument/2006/relationships/slide" Target="slides/slide175.xml"/><Relationship Id="rId342" Type="http://schemas.openxmlformats.org/officeDocument/2006/relationships/slide" Target="slides/slide340.xml"/><Relationship Id="rId384" Type="http://schemas.openxmlformats.org/officeDocument/2006/relationships/slide" Target="slides/slide382.xml"/><Relationship Id="rId202" Type="http://schemas.openxmlformats.org/officeDocument/2006/relationships/slide" Target="slides/slide200.xml"/><Relationship Id="rId244" Type="http://schemas.openxmlformats.org/officeDocument/2006/relationships/slide" Target="slides/slide242.xml"/><Relationship Id="rId39" Type="http://schemas.openxmlformats.org/officeDocument/2006/relationships/slide" Target="slides/slide37.xml"/><Relationship Id="rId286" Type="http://schemas.openxmlformats.org/officeDocument/2006/relationships/slide" Target="slides/slide284.xml"/><Relationship Id="rId451" Type="http://schemas.openxmlformats.org/officeDocument/2006/relationships/slide" Target="slides/slide449.xml"/><Relationship Id="rId493" Type="http://schemas.openxmlformats.org/officeDocument/2006/relationships/slide" Target="slides/slide491.xml"/><Relationship Id="rId507" Type="http://schemas.openxmlformats.org/officeDocument/2006/relationships/slide" Target="slides/slide505.xml"/><Relationship Id="rId549" Type="http://schemas.openxmlformats.org/officeDocument/2006/relationships/slide" Target="slides/slide54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46" Type="http://schemas.openxmlformats.org/officeDocument/2006/relationships/slide" Target="slides/slide144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53" Type="http://schemas.openxmlformats.org/officeDocument/2006/relationships/slide" Target="slides/slide351.xml"/><Relationship Id="rId395" Type="http://schemas.openxmlformats.org/officeDocument/2006/relationships/slide" Target="slides/slide393.xml"/><Relationship Id="rId409" Type="http://schemas.openxmlformats.org/officeDocument/2006/relationships/slide" Target="slides/slide407.xml"/><Relationship Id="rId560" Type="http://schemas.openxmlformats.org/officeDocument/2006/relationships/slide" Target="slides/slide558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420" Type="http://schemas.openxmlformats.org/officeDocument/2006/relationships/slide" Target="slides/slide418.xml"/><Relationship Id="rId255" Type="http://schemas.openxmlformats.org/officeDocument/2006/relationships/slide" Target="slides/slide253.xml"/><Relationship Id="rId297" Type="http://schemas.openxmlformats.org/officeDocument/2006/relationships/slide" Target="slides/slide295.xml"/><Relationship Id="rId462" Type="http://schemas.openxmlformats.org/officeDocument/2006/relationships/slide" Target="slides/slide460.xml"/><Relationship Id="rId518" Type="http://schemas.openxmlformats.org/officeDocument/2006/relationships/slide" Target="slides/slide516.xml"/><Relationship Id="rId115" Type="http://schemas.openxmlformats.org/officeDocument/2006/relationships/slide" Target="slides/slide113.xml"/><Relationship Id="rId157" Type="http://schemas.openxmlformats.org/officeDocument/2006/relationships/slide" Target="slides/slide155.xml"/><Relationship Id="rId322" Type="http://schemas.openxmlformats.org/officeDocument/2006/relationships/slide" Target="slides/slide320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199" Type="http://schemas.openxmlformats.org/officeDocument/2006/relationships/slide" Target="slides/slide197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66" Type="http://schemas.openxmlformats.org/officeDocument/2006/relationships/slide" Target="slides/slide264.xml"/><Relationship Id="rId431" Type="http://schemas.openxmlformats.org/officeDocument/2006/relationships/slide" Target="slides/slide429.xml"/><Relationship Id="rId473" Type="http://schemas.openxmlformats.org/officeDocument/2006/relationships/slide" Target="slides/slide471.xml"/><Relationship Id="rId529" Type="http://schemas.openxmlformats.org/officeDocument/2006/relationships/slide" Target="slides/slide527.xml"/><Relationship Id="rId30" Type="http://schemas.openxmlformats.org/officeDocument/2006/relationships/slide" Target="slides/slide28.xml"/><Relationship Id="rId126" Type="http://schemas.openxmlformats.org/officeDocument/2006/relationships/slide" Target="slides/slide124.xml"/><Relationship Id="rId168" Type="http://schemas.openxmlformats.org/officeDocument/2006/relationships/slide" Target="slides/slide166.xml"/><Relationship Id="rId333" Type="http://schemas.openxmlformats.org/officeDocument/2006/relationships/slide" Target="slides/slide331.xml"/><Relationship Id="rId540" Type="http://schemas.openxmlformats.org/officeDocument/2006/relationships/slide" Target="slides/slide538.xml"/><Relationship Id="rId72" Type="http://schemas.openxmlformats.org/officeDocument/2006/relationships/slide" Target="slides/slide70.xml"/><Relationship Id="rId375" Type="http://schemas.openxmlformats.org/officeDocument/2006/relationships/slide" Target="slides/slide373.xml"/><Relationship Id="rId3" Type="http://schemas.openxmlformats.org/officeDocument/2006/relationships/slide" Target="slides/slide1.xml"/><Relationship Id="rId235" Type="http://schemas.openxmlformats.org/officeDocument/2006/relationships/slide" Target="slides/slide233.xml"/><Relationship Id="rId277" Type="http://schemas.openxmlformats.org/officeDocument/2006/relationships/slide" Target="slides/slide275.xml"/><Relationship Id="rId400" Type="http://schemas.openxmlformats.org/officeDocument/2006/relationships/slide" Target="slides/slide398.xml"/><Relationship Id="rId442" Type="http://schemas.openxmlformats.org/officeDocument/2006/relationships/slide" Target="slides/slide440.xml"/><Relationship Id="rId484" Type="http://schemas.openxmlformats.org/officeDocument/2006/relationships/slide" Target="slides/slide482.xml"/><Relationship Id="rId137" Type="http://schemas.openxmlformats.org/officeDocument/2006/relationships/slide" Target="slides/slide135.xml"/><Relationship Id="rId302" Type="http://schemas.openxmlformats.org/officeDocument/2006/relationships/slide" Target="slides/slide300.xml"/><Relationship Id="rId344" Type="http://schemas.openxmlformats.org/officeDocument/2006/relationships/slide" Target="slides/slide342.xml"/><Relationship Id="rId41" Type="http://schemas.openxmlformats.org/officeDocument/2006/relationships/slide" Target="slides/slide39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86" Type="http://schemas.openxmlformats.org/officeDocument/2006/relationships/slide" Target="slides/slide384.xml"/><Relationship Id="rId551" Type="http://schemas.openxmlformats.org/officeDocument/2006/relationships/slide" Target="slides/slide549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46" Type="http://schemas.openxmlformats.org/officeDocument/2006/relationships/slide" Target="slides/slide244.xml"/><Relationship Id="rId288" Type="http://schemas.openxmlformats.org/officeDocument/2006/relationships/slide" Target="slides/slide286.xml"/><Relationship Id="rId411" Type="http://schemas.openxmlformats.org/officeDocument/2006/relationships/slide" Target="slides/slide409.xml"/><Relationship Id="rId453" Type="http://schemas.openxmlformats.org/officeDocument/2006/relationships/slide" Target="slides/slide451.xml"/><Relationship Id="rId509" Type="http://schemas.openxmlformats.org/officeDocument/2006/relationships/slide" Target="slides/slide507.xml"/><Relationship Id="rId106" Type="http://schemas.openxmlformats.org/officeDocument/2006/relationships/slide" Target="slides/slide104.xml"/><Relationship Id="rId313" Type="http://schemas.openxmlformats.org/officeDocument/2006/relationships/slide" Target="slides/slide311.xml"/><Relationship Id="rId495" Type="http://schemas.openxmlformats.org/officeDocument/2006/relationships/slide" Target="slides/slide493.xml"/><Relationship Id="rId10" Type="http://schemas.openxmlformats.org/officeDocument/2006/relationships/slide" Target="slides/slide8.xml"/><Relationship Id="rId52" Type="http://schemas.openxmlformats.org/officeDocument/2006/relationships/slide" Target="slides/slide50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355" Type="http://schemas.openxmlformats.org/officeDocument/2006/relationships/slide" Target="slides/slide353.xml"/><Relationship Id="rId397" Type="http://schemas.openxmlformats.org/officeDocument/2006/relationships/slide" Target="slides/slide395.xml"/><Relationship Id="rId520" Type="http://schemas.openxmlformats.org/officeDocument/2006/relationships/slide" Target="slides/slide518.xml"/><Relationship Id="rId562" Type="http://schemas.openxmlformats.org/officeDocument/2006/relationships/slide" Target="slides/slide560.xml"/><Relationship Id="rId215" Type="http://schemas.openxmlformats.org/officeDocument/2006/relationships/slide" Target="slides/slide213.xml"/><Relationship Id="rId257" Type="http://schemas.openxmlformats.org/officeDocument/2006/relationships/slide" Target="slides/slide255.xml"/><Relationship Id="rId422" Type="http://schemas.openxmlformats.org/officeDocument/2006/relationships/slide" Target="slides/slide420.xml"/><Relationship Id="rId464" Type="http://schemas.openxmlformats.org/officeDocument/2006/relationships/slide" Target="slides/slide462.xml"/><Relationship Id="rId299" Type="http://schemas.openxmlformats.org/officeDocument/2006/relationships/slide" Target="slides/slide297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66" Type="http://schemas.openxmlformats.org/officeDocument/2006/relationships/slide" Target="slides/slide364.xml"/><Relationship Id="rId226" Type="http://schemas.openxmlformats.org/officeDocument/2006/relationships/slide" Target="slides/slide224.xml"/><Relationship Id="rId433" Type="http://schemas.openxmlformats.org/officeDocument/2006/relationships/slide" Target="slides/slide431.xml"/><Relationship Id="rId74" Type="http://schemas.openxmlformats.org/officeDocument/2006/relationships/slide" Target="slides/slide72.xml"/><Relationship Id="rId377" Type="http://schemas.openxmlformats.org/officeDocument/2006/relationships/slide" Target="slides/slide375.xml"/><Relationship Id="rId500" Type="http://schemas.openxmlformats.org/officeDocument/2006/relationships/slide" Target="slides/slide498.xml"/><Relationship Id="rId5" Type="http://schemas.openxmlformats.org/officeDocument/2006/relationships/slide" Target="slides/slide3.xml"/><Relationship Id="rId237" Type="http://schemas.openxmlformats.org/officeDocument/2006/relationships/slide" Target="slides/slide235.xml"/><Relationship Id="rId444" Type="http://schemas.openxmlformats.org/officeDocument/2006/relationships/slide" Target="slides/slide442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88" Type="http://schemas.openxmlformats.org/officeDocument/2006/relationships/slide" Target="slides/slide386.xml"/><Relationship Id="rId511" Type="http://schemas.openxmlformats.org/officeDocument/2006/relationships/slide" Target="slides/slide509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248" Type="http://schemas.openxmlformats.org/officeDocument/2006/relationships/slide" Target="slides/slide246.xml"/><Relationship Id="rId455" Type="http://schemas.openxmlformats.org/officeDocument/2006/relationships/slide" Target="slides/slide453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522" Type="http://schemas.openxmlformats.org/officeDocument/2006/relationships/slide" Target="slides/slide520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399" Type="http://schemas.openxmlformats.org/officeDocument/2006/relationships/slide" Target="slides/slide397.xml"/><Relationship Id="rId259" Type="http://schemas.openxmlformats.org/officeDocument/2006/relationships/slide" Target="slides/slide257.xml"/><Relationship Id="rId466" Type="http://schemas.openxmlformats.org/officeDocument/2006/relationships/slide" Target="slides/slide46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326" Type="http://schemas.openxmlformats.org/officeDocument/2006/relationships/slide" Target="slides/slide324.xml"/><Relationship Id="rId533" Type="http://schemas.openxmlformats.org/officeDocument/2006/relationships/slide" Target="slides/slide5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80A5A1-EDC1-4C69-BACA-438BB210D6B4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41EA43-FDB6-4766-9EBF-312C1C97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3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F070B-A29A-4E2E-BE60-51B51DD213B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47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C5D8-CF0C-41D4-B7B6-AE34D8077BE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4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CAD7-AE33-42F1-BD1C-BB8FA736C75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294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191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878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717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9709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1013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9781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89062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6427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9437-0D58-4129-8E01-D07A90CDBF2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0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4425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38431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3531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76090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1942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931B-E70E-40D2-A628-EFC97628D55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60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1430F-58DC-4FE3-A6FA-D78CB6B9966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6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FC74F-5999-4CB2-96F9-143CC6E5412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29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14D5-AC68-43EF-BE94-3414BAC4B60B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85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22E8F-F7F7-4CC3-9B0F-DEFEBB2C96D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78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F771-8C06-4730-ADDA-0917123BD08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1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7DFB-11DB-483C-AC83-3CF045106A9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85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E778444E-E1E0-4734-A2EB-CE3398C3C90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2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28677" y="2492896"/>
            <a:ext cx="3998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الجوشن الكبير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الْخَطِيئَاتِ</a:t>
            </a:r>
            <a:br>
              <a:rPr lang="ar-SA" dirty="0"/>
            </a:br>
            <a:r>
              <a:rPr lang="ar-SA" dirty="0"/>
              <a:t>يَا مُعْطِيَ </a:t>
            </a:r>
            <a:r>
              <a:rPr lang="ar-SA" dirty="0" err="1"/>
              <a:t>الْمَسْأَلاتِ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evil deeds, O Granter of requests,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585F8-9C6F-A4C1-678A-C8F0FE2C7A8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حِكْمَتِهِ لَطِيفٌ</a:t>
            </a:r>
            <a:br>
              <a:rPr lang="ar-SA" dirty="0"/>
            </a:br>
            <a:r>
              <a:rPr lang="ar-SA" dirty="0"/>
              <a:t>يَا مَنْ هُوَ فِي لُطْفِهِ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Subtle in his Wisdom,</a:t>
            </a:r>
          </a:p>
          <a:p>
            <a:r>
              <a:rPr lang="en-US" dirty="0"/>
              <a:t>O He Who is Eternal in His Kindness.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09071-AD9F-3E89-1B5D-6A52D7CA82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18351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يُرْجٰى إِلاَّ فَضْلُهُ</a:t>
            </a:r>
            <a:br>
              <a:rPr lang="en-US" dirty="0"/>
            </a:br>
            <a:r>
              <a:rPr lang="ar-SA" dirty="0"/>
              <a:t>يَا مَنْ لا يُسْأَلُ إِلاَّ عَفْوُهُ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268200" cy="1905000"/>
          </a:xfrm>
        </p:spPr>
        <p:txBody>
          <a:bodyPr/>
          <a:lstStyle/>
          <a:p>
            <a:r>
              <a:rPr lang="en-US" dirty="0"/>
              <a:t>O He, from Whom no hope is entertained save by His Grace,</a:t>
            </a:r>
          </a:p>
          <a:p>
            <a:r>
              <a:rPr lang="en-US" dirty="0"/>
              <a:t>O He, from Whom nothing is begged save His Pardon,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1A5CD-AB65-91A7-61C7-B92CF28530A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يُنْظَرُ إِلاَّ بِرُّهُ</a:t>
            </a:r>
            <a:br>
              <a:rPr lang="en-US" dirty="0"/>
            </a:br>
            <a:r>
              <a:rPr lang="ar-SA" dirty="0"/>
              <a:t>يَا مَنْ لا يُخَافُ إِلاَّ عَدْلُهُ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of Whom nothing is seen save His Goodness,</a:t>
            </a:r>
          </a:p>
          <a:p>
            <a:r>
              <a:rPr lang="en-US" dirty="0"/>
              <a:t>O He, from Whom nothing is feared save His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73020-4B89-C6CE-701E-C9088F79F80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يَدُومُ إِلاَّ مُلْكُهُ</a:t>
            </a:r>
            <a:br>
              <a:rPr lang="en-US" dirty="0"/>
            </a:br>
            <a:r>
              <a:rPr lang="ar-SA" dirty="0"/>
              <a:t>يَا مَنْ لا سُلْطَانَ إِلاَّ سُلْطَانُهُ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sovereignty alone of eternal,</a:t>
            </a:r>
          </a:p>
          <a:p>
            <a:r>
              <a:rPr lang="en-US" dirty="0"/>
              <a:t>O He, Who alone has true majesty,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67E2C-5C1A-F36C-2206-9F528A29F3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وَسِعَتْ كُلَّ </a:t>
            </a:r>
            <a:r>
              <a:rPr lang="ar-SA" dirty="0" err="1"/>
              <a:t>شَیْ‏ءٍ</a:t>
            </a:r>
            <a:r>
              <a:rPr lang="ar-SA" dirty="0"/>
              <a:t> رَحْمَتُهُ</a:t>
            </a:r>
            <a:br>
              <a:rPr lang="en-US" dirty="0"/>
            </a:br>
            <a:r>
              <a:rPr lang="ar-SA" dirty="0"/>
              <a:t>يَا مَنْ سَبَقَتْ رَحْمَتُهُ غَضَبَهُ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blessings extend to all,</a:t>
            </a:r>
          </a:p>
          <a:p>
            <a:r>
              <a:rPr lang="en-US" dirty="0"/>
              <a:t>O He, Whose Wrath is surpassed by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84F55-C100-1A51-81A6-C86A4231AA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أَحَاطَ بِكُلِّ </a:t>
            </a:r>
            <a:r>
              <a:rPr lang="ar-SA" dirty="0" err="1"/>
              <a:t>شَیْ‏ءٍ</a:t>
            </a:r>
            <a:r>
              <a:rPr lang="ar-SA" dirty="0"/>
              <a:t> عِلْمُهُ</a:t>
            </a:r>
            <a:br>
              <a:rPr lang="en-US" dirty="0"/>
            </a:br>
            <a:r>
              <a:rPr lang="ar-SA" dirty="0"/>
              <a:t>يَا مَنْ لَيْسَ أَحَدٌ مِثْلَهُ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knowledge encompasses everything,</a:t>
            </a:r>
          </a:p>
          <a:p>
            <a:r>
              <a:rPr lang="en-US" dirty="0"/>
              <a:t>O He, Who is without equal,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928BF-9D20-CD88-2D76-6B762BC41E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359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فَارِجَ الْهَمِّ</a:t>
            </a:r>
            <a:br>
              <a:rPr lang="ar-SA" dirty="0"/>
            </a:br>
            <a:r>
              <a:rPr lang="ar-SA" dirty="0"/>
              <a:t>يَا كَاشِفَ الْغَمِّ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Remover of anxiety,</a:t>
            </a:r>
          </a:p>
          <a:p>
            <a:r>
              <a:rPr lang="en-US" dirty="0"/>
              <a:t>O Expeller of sorrow,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6D5B8-A1ED-9BE9-551D-C5CADD35BC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الذَّنْبِ</a:t>
            </a:r>
            <a:br>
              <a:rPr lang="ar-SA" dirty="0"/>
            </a:br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sins,</a:t>
            </a:r>
          </a:p>
          <a:p>
            <a:r>
              <a:rPr lang="en-US" dirty="0"/>
              <a:t>O Acceptor of repentance,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EC6BC-48CA-F365-19B0-E21E0866505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قَابِلَ </a:t>
            </a:r>
            <a:r>
              <a:rPr lang="ar-SA" dirty="0" err="1"/>
              <a:t>التَّوْبَاتِ</a:t>
            </a:r>
            <a:br>
              <a:rPr lang="ar-SA" dirty="0"/>
            </a:br>
            <a:r>
              <a:rPr lang="ar-SA" dirty="0"/>
              <a:t>يَا سَامِعَ الأَصْوَاتِ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Acceptor of repentance, O Hearer of voices,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F715C-72B2-870F-59B7-31250B753C2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الْخَلْقِ</a:t>
            </a:r>
            <a:br>
              <a:rPr lang="en-US" dirty="0"/>
            </a:br>
            <a:r>
              <a:rPr lang="ar-SA" dirty="0"/>
              <a:t>يَا صَادِقَ الْوَعْدِ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creatures,</a:t>
            </a:r>
          </a:p>
          <a:p>
            <a:r>
              <a:rPr lang="en-US" dirty="0"/>
              <a:t>O Truthful in promises,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04FE9-62F8-A984-0FC3-6329733199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مُوفِي الْعَهْدِ</a:t>
            </a:r>
            <a:br>
              <a:rPr lang="ar-SA" dirty="0"/>
            </a:br>
            <a:r>
              <a:rPr lang="ar-SA" dirty="0"/>
              <a:t>يَا عَالِمَ السِّرِّ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Fulfiller of promises,</a:t>
            </a:r>
          </a:p>
          <a:p>
            <a:r>
              <a:rPr lang="en-US" dirty="0"/>
              <a:t>O Knower of secrets,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CADC8-FF04-2E31-0E08-069F653F2A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فَاِلقَ الْحَبِّ</a:t>
            </a:r>
            <a:br>
              <a:rPr lang="en-US" dirty="0"/>
            </a:br>
            <a:r>
              <a:rPr lang="ar-SA" dirty="0"/>
              <a:t>يَا رَازِقَ الْأَنَامِ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Splitter of seed,</a:t>
            </a:r>
          </a:p>
          <a:p>
            <a:r>
              <a:rPr lang="en-US" dirty="0"/>
              <a:t>O Provider for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2779A-118C-CFCF-60D8-B6FF5A41946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82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عَلِيُّ يَا وَفِيُّ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High, O Perfect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68242-0FE8-0599-6DE2-F4DB236C0F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غَنِيُّ يَا مَلِيُّ</a:t>
            </a:r>
            <a:r>
              <a:rPr lang="en-US" dirty="0"/>
              <a:t> </a:t>
            </a:r>
            <a:r>
              <a:rPr lang="ar-SA" dirty="0"/>
              <a:t>يَا حَفِيُّ يَا رَضِيُّ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Independent, O Rich,</a:t>
            </a:r>
          </a:p>
          <a:p>
            <a:r>
              <a:rPr lang="en-US" dirty="0"/>
              <a:t>O Kind, O Agreeable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59FDC-DDAE-2C33-3815-52B412F056C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زَكِيُّ يَا بَدِيُّ</a:t>
            </a:r>
            <a:r>
              <a:rPr lang="en-US" dirty="0"/>
              <a:t> </a:t>
            </a:r>
            <a:r>
              <a:rPr lang="ar-SA" dirty="0"/>
              <a:t>يَا قَوِيُّ يَا وَلِيُّ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Purifier, O Eternal,</a:t>
            </a:r>
          </a:p>
          <a:p>
            <a:r>
              <a:rPr lang="en-US" dirty="0"/>
              <a:t>O Mighty, O Friend.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3A65D-D0DF-043B-5106-D614E654BA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229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أَظْهَرَ الْجَمِيلَ</a:t>
            </a:r>
            <a:br>
              <a:rPr lang="en-US" dirty="0"/>
            </a:br>
            <a:r>
              <a:rPr lang="ar-SA" dirty="0"/>
              <a:t>يَا مَنْ سَتَرَ الْقَبِيحَ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reveals virtue,</a:t>
            </a:r>
          </a:p>
          <a:p>
            <a:r>
              <a:rPr lang="en-US" dirty="0"/>
              <a:t>O He, Who conceals vice,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5E1C6-8F75-F84F-4A00-60EB372AA23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لَمْ يُؤَاخِذْ بِالْجَرِيرَةِ</a:t>
            </a:r>
            <a:br>
              <a:rPr lang="en-US" dirty="0"/>
            </a:br>
            <a:r>
              <a:rPr lang="ar-SA" dirty="0"/>
              <a:t>يَا مَنْ لَمْ يَهْتِكِ السِّتْرَ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does not call to severe account for sins,</a:t>
            </a:r>
          </a:p>
          <a:p>
            <a:r>
              <a:rPr lang="en-US" dirty="0"/>
              <a:t>O He, Who does not disclose the disgrace of his servants,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BF307-F121-0136-3FE2-F72D1CD087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عَالِمَ الْخَفِيَّاتِ</a:t>
            </a:r>
            <a:br>
              <a:rPr lang="ar-SA" dirty="0"/>
            </a:br>
            <a:r>
              <a:rPr lang="ar-SA" dirty="0"/>
              <a:t>يَا دَافِعَ </a:t>
            </a:r>
            <a:r>
              <a:rPr lang="ar-SA" dirty="0" err="1"/>
              <a:t>الْبَلِيَّاتِ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attributes, O </a:t>
            </a:r>
            <a:r>
              <a:rPr lang="en-US" dirty="0" err="1"/>
              <a:t>Repeller</a:t>
            </a:r>
            <a:r>
              <a:rPr lang="en-US" dirty="0"/>
              <a:t> of calamities.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B7080-C751-BD50-57CB-70914E74492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عَظِيمَ الْعَفْوِ</a:t>
            </a:r>
            <a:br>
              <a:rPr lang="en-US" dirty="0"/>
            </a:br>
            <a:r>
              <a:rPr lang="ar-SA" dirty="0"/>
              <a:t>يَا حَسَنَ التَّجَاوُزِ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best forgiver,</a:t>
            </a:r>
          </a:p>
          <a:p>
            <a:r>
              <a:rPr lang="en-US" dirty="0"/>
              <a:t>O He, Who overlooks </a:t>
            </a:r>
            <a:r>
              <a:rPr lang="en-US" dirty="0" err="1"/>
              <a:t>errancy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84C50-373F-8697-EECB-06019085DCE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وَاسِعَ الْمَغْفِرَةِ</a:t>
            </a:r>
            <a:br>
              <a:rPr lang="en-US" dirty="0"/>
            </a:br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forgiveness extends over all.</a:t>
            </a:r>
          </a:p>
          <a:p>
            <a:r>
              <a:rPr lang="en-US" dirty="0"/>
              <a:t>O He, Whose Hands are stretched forth in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20655-284F-1FC0-2945-212BDE48F7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صَاحِبَ كُلِّ نَجْوٰى</a:t>
            </a:r>
            <a:br>
              <a:rPr lang="ar-SA" dirty="0"/>
            </a:br>
            <a:r>
              <a:rPr lang="ar-SA" dirty="0"/>
              <a:t>يَا مُنْتَهٰى كُلِّ شَكْوٰى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knows all secrets,</a:t>
            </a:r>
          </a:p>
          <a:p>
            <a:r>
              <a:rPr lang="en-US" dirty="0"/>
              <a:t>O He, to Whom all complaints are directed.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E608F-C89F-F727-81BA-F4876C9F34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387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ذَا النِّعْمَةِ السَّابِغَةِ</a:t>
            </a:r>
            <a:br>
              <a:rPr lang="en-US" dirty="0"/>
            </a:br>
            <a:r>
              <a:rPr lang="ar-SA" dirty="0"/>
              <a:t>يَا ذَا 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countless blessings,</a:t>
            </a:r>
          </a:p>
          <a:p>
            <a:r>
              <a:rPr lang="en-US" dirty="0"/>
              <a:t>O Master of limitless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507F8-0BA2-9B59-1AE4-C43E144B5D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الْمِنَّةِ السَّابِقَةِ</a:t>
            </a:r>
            <a:br>
              <a:rPr lang="en-US" dirty="0"/>
            </a:br>
            <a:r>
              <a:rPr lang="ar-SA" dirty="0"/>
              <a:t>يَا ذَا الْحِكْمَةِ الْبَاِلغَةِ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surpassing all obligation,</a:t>
            </a:r>
          </a:p>
          <a:p>
            <a:r>
              <a:rPr lang="en-US" dirty="0"/>
              <a:t>O Master of perfect wisdom,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40D19-18A8-841A-DD86-8CEEF23A98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الْقُدْرَةِ الْكَامِلَةِ</a:t>
            </a:r>
            <a:br>
              <a:rPr lang="ar-SA" dirty="0"/>
            </a:br>
            <a:r>
              <a:rPr lang="ar-SA" dirty="0"/>
              <a:t>يَا ذَا الْحُجَّةِ الْقَاطِعَةِ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infinite might,</a:t>
            </a:r>
          </a:p>
          <a:p>
            <a:r>
              <a:rPr lang="en-US" dirty="0"/>
              <a:t>O Master of the decisive argument,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FD831-64B5-7569-29E5-1FB3DEF244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الْكَرَامَةِ الظَّاهِرَةِ</a:t>
            </a:r>
            <a:br>
              <a:rPr lang="ar-SA" dirty="0"/>
            </a:br>
            <a:r>
              <a:rPr lang="ar-SA" dirty="0"/>
              <a:t>يَا ذَا الْعِزَّةِ الدَّائِمَةِ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the manifest miracle,</a:t>
            </a:r>
          </a:p>
          <a:p>
            <a:r>
              <a:rPr lang="en-US" dirty="0"/>
              <a:t>O Master of perpetual prestige,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E50D9-E61C-85C8-47EF-CF0FB27573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الْقُوَّةِ الْمَتِينَةِ</a:t>
            </a:r>
            <a:br>
              <a:rPr lang="en-US" dirty="0"/>
            </a:br>
            <a:r>
              <a:rPr lang="ar-SA" dirty="0"/>
              <a:t>يَا ذَا الْعَظَمَةِ الْمَنِيعَةِ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great strength,</a:t>
            </a:r>
          </a:p>
          <a:p>
            <a:r>
              <a:rPr lang="en-US" dirty="0"/>
              <a:t>O Master of unsurpassable glory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D3CE0-16AA-CD27-EFC9-03F16A30AD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944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081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بَدِيَعَ السَّمَاوَاتِ</a:t>
            </a:r>
            <a:br>
              <a:rPr lang="ar-SA" dirty="0"/>
            </a:br>
            <a:r>
              <a:rPr lang="ar-SA" dirty="0"/>
              <a:t>يَا جَاعِلَ الظُّلُمَاتِ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Originator of the heavens,</a:t>
            </a:r>
          </a:p>
          <a:p>
            <a:r>
              <a:rPr lang="en-US" dirty="0"/>
              <a:t>O Maker of darkness,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C1584-FD1A-7F93-A6CA-EACAB7AB41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الْعَبَرَاتِ</a:t>
            </a:r>
            <a:br>
              <a:rPr lang="en-US" dirty="0"/>
            </a:br>
            <a:r>
              <a:rPr lang="ar-SA" dirty="0"/>
              <a:t>يَا مُقِيلَ الْعَثَرَاتِ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those who weep,</a:t>
            </a:r>
          </a:p>
          <a:p>
            <a:r>
              <a:rPr lang="en-US" dirty="0"/>
              <a:t>O He Who oversees slips and errors,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C9476-E304-F792-D61C-B4994649B65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سَاتِرَ الْعَوْرَاتِ</a:t>
            </a:r>
            <a:br>
              <a:rPr lang="ar-SA" dirty="0"/>
            </a:br>
            <a:r>
              <a:rPr lang="ar-SA" dirty="0"/>
              <a:t>يَا مُحْيِيَ الْأَمْوَاتِ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defects,</a:t>
            </a:r>
          </a:p>
          <a:p>
            <a:r>
              <a:rPr lang="en-US" dirty="0"/>
              <a:t>O Reviver of the dead,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87F0C-F341-30F5-6942-48D099CDE7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يَا مُنْزِلَ الْآيَاتِ</a:t>
            </a:r>
            <a:br>
              <a:rPr lang="en-US" dirty="0"/>
            </a:br>
            <a:r>
              <a:rPr lang="ar-SA" dirty="0"/>
              <a:t>يَا مُضَعِّفَ الْحَسَنَاتِ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Revealer of signs,</a:t>
            </a:r>
          </a:p>
          <a:p>
            <a:r>
              <a:rPr lang="en-US" dirty="0"/>
              <a:t>O Increaser of virtue,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AF645-82AC-AA45-F890-BBDE2754F0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يَا مَاحِيَ السَّيِّئَاتِ</a:t>
            </a:r>
            <a:br>
              <a:rPr lang="en-US" dirty="0"/>
            </a:br>
            <a:r>
              <a:rPr lang="ar-SA" dirty="0"/>
              <a:t>يَا شَدِيدَ النَّقِمَاتِ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Who rubs out vices,</a:t>
            </a:r>
          </a:p>
          <a:p>
            <a:r>
              <a:rPr lang="en-US" dirty="0"/>
              <a:t>O He Who calls to account.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A6969-B29B-62F4-C22C-AA90D2E791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1597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مُصَوِّرُ يَا مُقَدِّرُ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Fashioner, O </a:t>
            </a:r>
            <a:r>
              <a:rPr lang="en-US" dirty="0" err="1"/>
              <a:t>Preordainer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4A500-EAA9-BACA-3A7F-BA23AB8DFB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مُدَبِّرُ يَا مُطَهِّرُ</a:t>
            </a:r>
            <a:r>
              <a:rPr lang="en-US" dirty="0"/>
              <a:t> </a:t>
            </a:r>
            <a:r>
              <a:rPr lang="ar-SA" dirty="0"/>
              <a:t>يَا مُنَوِّرُ يَا مُيَسِّرُ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Planner, O Purifier,</a:t>
            </a:r>
          </a:p>
          <a:p>
            <a:r>
              <a:rPr lang="en-US" dirty="0"/>
              <a:t>O Illuminator, O Facilitator,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B9275-C657-1829-3688-5C63EFEACC3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مُبَشِّرُ يَا مُنْذِرُ</a:t>
            </a:r>
            <a:r>
              <a:rPr lang="en-US" dirty="0"/>
              <a:t> </a:t>
            </a:r>
            <a:r>
              <a:rPr lang="ar-SA" dirty="0"/>
              <a:t>يَا مُقَدِّمُ يَا مُؤَخِّرُ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Giver of glad tidings, O Warner,</a:t>
            </a:r>
          </a:p>
          <a:p>
            <a:r>
              <a:rPr lang="en-US" dirty="0"/>
              <a:t>O Giver of precedence, O </a:t>
            </a:r>
            <a:r>
              <a:rPr lang="en-US" dirty="0" err="1"/>
              <a:t>Postponer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A6FE9-BCF9-FBD9-811B-BCA9EF6D671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717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الْغافِرِينَ</a:t>
            </a:r>
            <a:br>
              <a:rPr lang="en-US" dirty="0"/>
            </a:br>
            <a:r>
              <a:rPr lang="ar-SA" dirty="0"/>
              <a:t>يَا خَيْرَ الْفَاتِحِينَ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forgivers, O Best of deciders,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F47CB-4660-E734-DB02-D6E56A80E45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الْبَيْتِ الْحَرَامِ</a:t>
            </a:r>
            <a:br>
              <a:rPr lang="en-US" dirty="0"/>
            </a:br>
            <a:r>
              <a:rPr lang="ar-SA" dirty="0"/>
              <a:t>يَا رَبَّ الشَّهْرِ الْحَرَامِ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Sanctuary,</a:t>
            </a:r>
          </a:p>
          <a:p>
            <a:r>
              <a:rPr lang="en-US" dirty="0"/>
              <a:t>O Lord of the holy month,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91CEA-99DB-C15D-70B5-F828B7BF57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الْبَلَدِ الْحَرَامِ</a:t>
            </a:r>
            <a:br>
              <a:rPr lang="en-US" dirty="0"/>
            </a:br>
            <a:r>
              <a:rPr lang="ar-SA" dirty="0"/>
              <a:t>يَا رَبَّ الرُّكْنِ وَالْمَقَامِ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Holy City,</a:t>
            </a:r>
          </a:p>
          <a:p>
            <a:r>
              <a:rPr lang="en-US" dirty="0"/>
              <a:t>O Lord of the </a:t>
            </a:r>
            <a:r>
              <a:rPr lang="en-US" dirty="0" err="1"/>
              <a:t>Rukn</a:t>
            </a:r>
            <a:r>
              <a:rPr lang="en-US" dirty="0"/>
              <a:t> and the </a:t>
            </a:r>
            <a:r>
              <a:rPr lang="en-US" dirty="0" err="1"/>
              <a:t>Maqam</a:t>
            </a:r>
            <a:r>
              <a:rPr lang="en-US" dirty="0"/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3D548-F106-FC20-55ED-7203281B48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الْمَشْعَرِ الْحَرَامِ</a:t>
            </a:r>
            <a:br>
              <a:rPr lang="en-US" dirty="0"/>
            </a:br>
            <a:r>
              <a:rPr lang="ar-SA" dirty="0"/>
              <a:t>يَا رَبَّ الْمَسْجِدِ الْحَرَامِ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</a:t>
            </a:r>
            <a:r>
              <a:rPr lang="en-US" dirty="0" err="1"/>
              <a:t>Mashair</a:t>
            </a:r>
            <a:r>
              <a:rPr lang="en-US" dirty="0"/>
              <a:t> of Mecca,</a:t>
            </a:r>
          </a:p>
          <a:p>
            <a:r>
              <a:rPr lang="en-US" dirty="0"/>
              <a:t>O Lord of the Holy Mosque in Mecca,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FBCC5-B604-E067-B713-6100B2B717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الْحِلِّ وَالْحَرَامِ</a:t>
            </a:r>
            <a:br>
              <a:rPr lang="en-US" dirty="0"/>
            </a:br>
            <a:r>
              <a:rPr lang="ar-SA" dirty="0"/>
              <a:t>يَا رَبَّ النُّورِ وَالظَّلاَمِ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of what is lawful and what is proscribed,</a:t>
            </a:r>
          </a:p>
          <a:p>
            <a:r>
              <a:rPr lang="en-US" dirty="0"/>
              <a:t>O Lord of light and darkness,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61ABF-746A-BF0F-2BA1-07B7553F7D6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التَّحِيَّةِ وَالسَّلاَمِ</a:t>
            </a:r>
            <a:br>
              <a:rPr lang="ar-SA" dirty="0"/>
            </a:br>
            <a:r>
              <a:rPr lang="ar-SA" dirty="0"/>
              <a:t>يَا رَبَّ الْقُدْرَةِ فِي الأَنَامِ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salutation and peace,</a:t>
            </a:r>
          </a:p>
          <a:p>
            <a:r>
              <a:rPr lang="en-US" dirty="0"/>
              <a:t>O Lord of strength among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7A29E-B457-9F0C-C0B2-B63ED54473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795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أَحْكَمَ الْحَاكِمِينَ</a:t>
            </a:r>
            <a:br>
              <a:rPr lang="en-US" dirty="0"/>
            </a:br>
            <a:r>
              <a:rPr lang="ar-SA" dirty="0"/>
              <a:t>يَا أَعْدَلَ الْعَادِلِينَ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Highest of all authorities,</a:t>
            </a:r>
          </a:p>
          <a:p>
            <a:r>
              <a:rPr lang="en-US" dirty="0"/>
              <a:t>O Most Just of all the just,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09FE3-FD9A-05E0-0908-42CFC7D2A9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أَصْدَقَ الصَّادِقِينَ</a:t>
            </a:r>
            <a:br>
              <a:rPr lang="ar-SA" dirty="0"/>
            </a:br>
            <a:r>
              <a:rPr lang="ar-SA" dirty="0"/>
              <a:t>يَا أَطْهَرَ الطَّاهِرِينَ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Trustworthy of all the trustworthy,</a:t>
            </a:r>
          </a:p>
          <a:p>
            <a:r>
              <a:rPr lang="en-US" dirty="0"/>
              <a:t>O Purest of the pure,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44443-DC10-270E-05D3-8A931036FA9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أَحْسَنَ الْخَاِلقِينَ</a:t>
            </a:r>
            <a:br>
              <a:rPr lang="ar-SA" dirty="0"/>
            </a:br>
            <a:r>
              <a:rPr lang="ar-SA" dirty="0"/>
              <a:t>يَا أَسْرَعَ الْحَاسِبِينَ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creators,</a:t>
            </a:r>
          </a:p>
          <a:p>
            <a:r>
              <a:rPr lang="en-US" dirty="0"/>
              <a:t>O Quickest Reckoner,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5DD24-1BDD-6715-7DA1-4AEEACEC688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أَسْمَعَ السَّامِعِينَ</a:t>
            </a:r>
            <a:br>
              <a:rPr lang="en-US" dirty="0"/>
            </a:br>
            <a:r>
              <a:rPr lang="ar-SA" dirty="0"/>
              <a:t>يَا أَبْصَرَ النَّاظِرِينَ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listeners,</a:t>
            </a:r>
          </a:p>
          <a:p>
            <a:r>
              <a:rPr lang="en-US" dirty="0"/>
              <a:t>O Most vigilant of invigilators,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CAE5-8F85-B9DA-7B52-457478C62A9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النَّاصِرِينَ</a:t>
            </a:r>
            <a:br>
              <a:rPr lang="ar-SA" dirty="0"/>
            </a:br>
            <a:r>
              <a:rPr lang="ar-SA" dirty="0"/>
              <a:t>يَا خَيْرَ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helpers, O Best of rulers,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6D54-4A45-0804-8F91-B9E4B47A91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أَشْفَعَ الشَّافِعِينَ</a:t>
            </a:r>
            <a:br>
              <a:rPr lang="en-US" dirty="0"/>
            </a:br>
            <a:r>
              <a:rPr lang="ar-SA" dirty="0"/>
              <a:t>يَا أَكْرَمَ الأَكْرَمِينَ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intercessors,</a:t>
            </a:r>
          </a:p>
          <a:p>
            <a:r>
              <a:rPr lang="en-US" dirty="0"/>
              <a:t>O Most </a:t>
            </a:r>
            <a:r>
              <a:rPr lang="en-US" dirty="0" err="1"/>
              <a:t>honourable</a:t>
            </a:r>
            <a:r>
              <a:rPr lang="en-US" dirty="0"/>
              <a:t> of 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AD482-BB69-E1C1-183F-2734BE74968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454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عِمَادَ مَنْ لا عِمَادَ لَهُ</a:t>
            </a:r>
            <a:br>
              <a:rPr lang="en-US" dirty="0"/>
            </a:br>
            <a:r>
              <a:rPr lang="ar-SA" dirty="0"/>
              <a:t>يَا سَنَدَ مَنْ لا سَنَدَ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Supporter of the unsupported,</a:t>
            </a:r>
          </a:p>
          <a:p>
            <a:r>
              <a:rPr lang="en-US" dirty="0"/>
              <a:t>O Helper of the helpless,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77EE-E5DE-70CC-AAA7-ADAE4B8EDB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ذُخْرَ مَنْ لا ذُخْرَ لَهُ</a:t>
            </a:r>
            <a:br>
              <a:rPr lang="ar-SA" dirty="0"/>
            </a:br>
            <a:r>
              <a:rPr lang="ar-SA" dirty="0"/>
              <a:t>يَا حِرْزَ مَنْ لا حِرْزَ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the unprotected,</a:t>
            </a:r>
          </a:p>
          <a:p>
            <a:r>
              <a:rPr lang="en-US" dirty="0"/>
              <a:t>O Shield for the defenseless,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62384-BB19-D9BC-EA8F-1A1713445C8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غِيَاثَ مَنْ لا غِيَاثَ لَهُ</a:t>
            </a:r>
            <a:br>
              <a:rPr lang="en-US" dirty="0"/>
            </a:br>
            <a:r>
              <a:rPr lang="ar-SA" dirty="0"/>
              <a:t>يَا فَخْرَ مَنْ لا فَخْرَ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Hearer of the unheard appeal,</a:t>
            </a:r>
          </a:p>
          <a:p>
            <a:r>
              <a:rPr lang="en-US" dirty="0"/>
              <a:t>O Pride of those without pride,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83133-FD6C-9CF3-EF88-0583BBFA39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عِزَّ مَنْ لا عِزَّ لَهُ</a:t>
            </a:r>
            <a:br>
              <a:rPr lang="ar-SA" dirty="0"/>
            </a:br>
            <a:r>
              <a:rPr lang="ar-SA" dirty="0"/>
              <a:t>يَا مُعِينَ مَنْ لا مُعِينَ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Honour</a:t>
            </a:r>
            <a:r>
              <a:rPr lang="en-US" dirty="0"/>
              <a:t> of the </a:t>
            </a:r>
            <a:r>
              <a:rPr lang="en-US" dirty="0" err="1"/>
              <a:t>honourless</a:t>
            </a:r>
            <a:r>
              <a:rPr lang="en-US" dirty="0"/>
              <a:t>,</a:t>
            </a:r>
          </a:p>
          <a:p>
            <a:r>
              <a:rPr lang="en-US" dirty="0"/>
              <a:t>O Giver of Aid to the unaided,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7756A-6D34-78AE-6690-E8C0F1D5509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مَنْ لا أَنِيسَ لَهُ</a:t>
            </a:r>
            <a:br>
              <a:rPr lang="en-US" dirty="0"/>
            </a:br>
            <a:r>
              <a:rPr lang="ar-SA" dirty="0"/>
              <a:t>يَا أَمَانَ مَنْ لا أَمَانَ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the forsaken,</a:t>
            </a:r>
          </a:p>
          <a:p>
            <a:r>
              <a:rPr lang="en-US" dirty="0"/>
              <a:t>O Shelter of the </a:t>
            </a:r>
            <a:r>
              <a:rPr lang="en-US" dirty="0" err="1"/>
              <a:t>shelterless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CB1EA-EE89-96CE-4EEA-172C698D894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077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عَاصِمُ يَا قَائِمُ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Protector, O Persistent,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7109F-BE3C-B1F3-0127-92240168C0F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دَائِمُ يَا رَاحِمُ</a:t>
            </a:r>
            <a:r>
              <a:rPr lang="en-US" dirty="0"/>
              <a:t> </a:t>
            </a:r>
            <a:r>
              <a:rPr lang="ar-SA" dirty="0"/>
              <a:t>يَا سَالِمُ يَا حَاكِمُ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Eternal, O Merciful,</a:t>
            </a:r>
          </a:p>
          <a:p>
            <a:r>
              <a:rPr lang="en-US" dirty="0"/>
              <a:t>O Accorder of peace,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D2D7B-CC9C-14CA-ACE4-443F39A06F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الرَّازِقِينَ</a:t>
            </a:r>
            <a:br>
              <a:rPr lang="en-US" dirty="0"/>
            </a:br>
            <a:r>
              <a:rPr lang="ar-SA" dirty="0"/>
              <a:t>يَا خَيْرَ الْوَارِثِينَ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providers, O Best of inheritors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E899-4CDA-ECC8-64A6-D559D0B26AC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عَالِمُ يَا قَاسِمُ</a:t>
            </a:r>
            <a:r>
              <a:rPr lang="en-US" dirty="0"/>
              <a:t> </a:t>
            </a:r>
            <a:r>
              <a:rPr lang="ar-SA" dirty="0"/>
              <a:t>يَا قَابِضُ يَا بَاسِطُ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Omniscient, O Distributor,</a:t>
            </a:r>
          </a:p>
          <a:p>
            <a:r>
              <a:rPr lang="en-US" dirty="0"/>
              <a:t>O Preventer, O Opener.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D16BB-1153-B749-55C8-FD329D95862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558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عَاصِمَ مَنِ </a:t>
            </a:r>
            <a:r>
              <a:rPr lang="ar-SA" dirty="0" err="1"/>
              <a:t>اسْتَعْصَمَهُ</a:t>
            </a:r>
            <a:br>
              <a:rPr lang="en-US" dirty="0"/>
            </a:br>
            <a:r>
              <a:rPr lang="ar-SA" dirty="0"/>
              <a:t>يَا رَاحِمَ مَنِ اسْتَرْحَمَهُ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he who seeks His protection,</a:t>
            </a:r>
          </a:p>
          <a:p>
            <a:r>
              <a:rPr lang="en-US" dirty="0"/>
              <a:t>O Merciful to he who requests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2F67B-C1B9-0204-DB8B-1EA2361944B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مَنِ اسْتَغْفَرَهُ</a:t>
            </a:r>
            <a:br>
              <a:rPr lang="en-US" dirty="0"/>
            </a:br>
            <a:r>
              <a:rPr lang="ar-SA" dirty="0"/>
              <a:t>يَا نَاصِرَ مَنِ </a:t>
            </a:r>
            <a:r>
              <a:rPr lang="ar-SA" dirty="0" err="1"/>
              <a:t>اسْتَنْصَرَهُ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the implore His forgiveness,</a:t>
            </a:r>
          </a:p>
          <a:p>
            <a:r>
              <a:rPr lang="en-US" dirty="0"/>
              <a:t>O Helper of he who asks for His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E6AED-010A-B4F2-FD36-31AF21A0E0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حَافِظَ مَنِ </a:t>
            </a:r>
            <a:r>
              <a:rPr lang="ar-SA" dirty="0" err="1"/>
              <a:t>اسْتَحْفَظَهُ</a:t>
            </a:r>
            <a:br>
              <a:rPr lang="en-US" dirty="0"/>
            </a:br>
            <a:r>
              <a:rPr lang="ar-SA" dirty="0"/>
              <a:t>يَا مُكْرِمَ مَنِ </a:t>
            </a:r>
            <a:r>
              <a:rPr lang="ar-SA" dirty="0" err="1"/>
              <a:t>اسْتَكْرَمَهُ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he who seeks His protection,</a:t>
            </a:r>
          </a:p>
          <a:p>
            <a:r>
              <a:rPr lang="en-US" dirty="0"/>
              <a:t>O Magnanimous to he who seeks His magnanimity,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1253C-982E-9BA2-0AB9-9192432CB9C2}"/>
              </a:ext>
            </a:extLst>
          </p:cNvPr>
          <p:cNvSpPr txBox="1"/>
          <p:nvPr/>
        </p:nvSpPr>
        <p:spPr>
          <a:xfrm>
            <a:off x="5676900" y="6108413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مُرْشِدَ مَنِ اسْتَرْشَدَهُ</a:t>
            </a:r>
            <a:br>
              <a:rPr lang="ar-SA" dirty="0"/>
            </a:br>
            <a:r>
              <a:rPr lang="ar-SA" dirty="0"/>
              <a:t>يَا صَرِيخَ مَنِ </a:t>
            </a:r>
            <a:r>
              <a:rPr lang="ar-SA" dirty="0" err="1"/>
              <a:t>اسْتَصْرَخَهُ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for he who seeks His guidance,</a:t>
            </a:r>
          </a:p>
          <a:p>
            <a:r>
              <a:rPr lang="en-US" dirty="0"/>
              <a:t>O Giver of Aid to he who seeks His 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BCB56-A120-0080-63BB-D1D555896FA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مُعِينَ مَنِ </a:t>
            </a:r>
            <a:r>
              <a:rPr lang="ar-SA" dirty="0" err="1"/>
              <a:t>اسْتَعَانَهُ</a:t>
            </a:r>
            <a:br>
              <a:rPr lang="en-US" dirty="0"/>
            </a:br>
            <a:r>
              <a:rPr lang="ar-SA" dirty="0"/>
              <a:t>يَا مُغِيثَ مَنِ اسْتَغَاثَهُ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he who appeals to Him,</a:t>
            </a:r>
          </a:p>
          <a:p>
            <a:r>
              <a:rPr lang="en-US" dirty="0"/>
              <a:t>O Rescuer of he who appeals to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93427-C4BC-8986-7743-F2809DE856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11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عَزِيزاً لا يُضَامُ</a:t>
            </a:r>
            <a:br>
              <a:rPr lang="en-US" dirty="0"/>
            </a:br>
            <a:r>
              <a:rPr lang="ar-SA" dirty="0"/>
              <a:t>يَا لَطِيفاً لا يُرَامُ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Powerful Who is never overpowered, </a:t>
            </a:r>
          </a:p>
          <a:p>
            <a:r>
              <a:rPr lang="en-US" dirty="0"/>
              <a:t>O Benign Who is invisible,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D9AC-08C3-751E-1479-45BD2F89E7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قَيُّوماً لا يَنَامُ</a:t>
            </a:r>
            <a:br>
              <a:rPr lang="en-US" dirty="0"/>
            </a:br>
            <a:r>
              <a:rPr lang="ar-SA" dirty="0"/>
              <a:t>يَا دَائِماً لا يَفُوتُ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Self-Subsistent Who never sleeps,</a:t>
            </a:r>
          </a:p>
          <a:p>
            <a:r>
              <a:rPr lang="en-US" dirty="0"/>
              <a:t>O Eternal Who never perishes,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78DE9-4CB1-0E19-61B3-166229754E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الْحَامِدِينَ</a:t>
            </a:r>
            <a:br>
              <a:rPr lang="ar-SA" dirty="0"/>
            </a:br>
            <a:r>
              <a:rPr lang="ar-SA" dirty="0"/>
              <a:t>يَا خَيْرَ الذَّاكِرِينَ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</a:t>
            </a:r>
            <a:r>
              <a:rPr lang="en-US" dirty="0" err="1"/>
              <a:t>praisers</a:t>
            </a:r>
            <a:r>
              <a:rPr lang="en-US" dirty="0"/>
              <a:t>, O Best of </a:t>
            </a:r>
            <a:r>
              <a:rPr lang="en-US" dirty="0" err="1"/>
              <a:t>rememberers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A0022-4007-7D2E-1FAE-A84154B3B27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حَيّاً لا يَمُوتُ</a:t>
            </a:r>
            <a:br>
              <a:rPr lang="ar-SA" dirty="0"/>
            </a:br>
            <a:r>
              <a:rPr lang="ar-SA" dirty="0"/>
              <a:t>يَا مَلِكاً لا يَزُولُ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Ever-living Who never dies,</a:t>
            </a:r>
          </a:p>
          <a:p>
            <a:r>
              <a:rPr lang="en-US" dirty="0"/>
              <a:t>O Monarch Whose rule is endless,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6173-3513-CA53-FBF7-E0D5B336FF0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بَاقِياً لا يَفْنٰى</a:t>
            </a:r>
            <a:br>
              <a:rPr lang="en-US" dirty="0"/>
            </a:br>
            <a:r>
              <a:rPr lang="ar-SA" dirty="0"/>
              <a:t>يَا عَالِماً لا يَجْهَلُ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Who is imperishable,</a:t>
            </a:r>
          </a:p>
          <a:p>
            <a:r>
              <a:rPr lang="en-US" dirty="0"/>
              <a:t>O Omniscient Who never forgets,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B827A-D300-D31B-9166-493EC14162E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صَمَداً لا يُطْعَمُ</a:t>
            </a:r>
            <a:br>
              <a:rPr lang="en-US" dirty="0"/>
            </a:br>
            <a:r>
              <a:rPr lang="ar-SA" dirty="0"/>
              <a:t>يَا قَوِيّاً لا يَضْعُفُ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Independent Who needs no sustenance,</a:t>
            </a:r>
          </a:p>
          <a:p>
            <a:r>
              <a:rPr lang="en-US" dirty="0"/>
              <a:t>O Mighty Who never weakens.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10A3D-21D5-8956-5985-AC710BDC47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34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</a:t>
            </a:r>
            <a:r>
              <a:rPr lang="ar-SA" dirty="0" err="1"/>
              <a:t>بِاسْمِکَ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اَحَدُ </a:t>
            </a:r>
            <a:r>
              <a:rPr lang="ar-SA" dirty="0" err="1"/>
              <a:t>یَا</a:t>
            </a:r>
            <a:r>
              <a:rPr lang="ar-SA" dirty="0"/>
              <a:t> وَاحِدُ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O Unique, O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1F5AA-6BF0-376D-5A7D-65ABDE3D8C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0324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شَاهِدُ يَا مَاجِدُ</a:t>
            </a:r>
            <a:r>
              <a:rPr lang="en-US" dirty="0"/>
              <a:t> </a:t>
            </a:r>
            <a:r>
              <a:rPr lang="ar-SA" dirty="0"/>
              <a:t>يَا حَامِدُ يَا رَاشِدُ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Present, O </a:t>
            </a:r>
            <a:r>
              <a:rPr lang="en-US" dirty="0" err="1"/>
              <a:t>Praiser</a:t>
            </a:r>
            <a:r>
              <a:rPr lang="en-US" dirty="0"/>
              <a:t>,</a:t>
            </a:r>
          </a:p>
          <a:p>
            <a:r>
              <a:rPr lang="en-US" dirty="0"/>
              <a:t>O Exalted, O Guide,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1F5AA-6BF0-376D-5A7D-65ABDE3D8C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بَاعِثُ يَا وَارِثُ</a:t>
            </a:r>
            <a:r>
              <a:rPr lang="en-US" dirty="0"/>
              <a:t> </a:t>
            </a:r>
            <a:r>
              <a:rPr lang="ar-SA" dirty="0"/>
              <a:t>يَا ضَارُّ يَا نَافِعُ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1733550" y="4495802"/>
            <a:ext cx="87249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Resurrector</a:t>
            </a:r>
            <a:r>
              <a:rPr lang="en-US" dirty="0"/>
              <a:t>, O Heir,</a:t>
            </a:r>
          </a:p>
          <a:p>
            <a:r>
              <a:rPr lang="en-US" dirty="0"/>
              <a:t>O Harmful to the unjust, O Beneficial to the just.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FE7C4-2902-562F-A4F2-2C78A726E7B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39052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أَعْظَمَ مِنْ كُلِّ عَظِيم</a:t>
            </a:r>
            <a:br>
              <a:rPr lang="en-US" dirty="0"/>
            </a:br>
            <a:r>
              <a:rPr lang="ar-SA" dirty="0"/>
              <a:t>يَا أَكْرَمَ مِنْ كُلِّ كَرِيم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Grandest of all the grand,</a:t>
            </a:r>
          </a:p>
          <a:p>
            <a:r>
              <a:rPr lang="en-US" dirty="0"/>
              <a:t>O Most Magnanimous of all the magnanimous,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4D4-2744-D109-C76D-CDFFC53C5A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أَرْحَمَ مِنْ كُلِّ رَحِيم</a:t>
            </a:r>
            <a:br>
              <a:rPr lang="en-US" dirty="0"/>
            </a:br>
            <a:r>
              <a:rPr lang="ar-SA" dirty="0"/>
              <a:t>يَا أَعْلَمَ مِنْ كُلِّ عَلِيم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 of all the merciful,</a:t>
            </a:r>
          </a:p>
          <a:p>
            <a:r>
              <a:rPr lang="en-US" dirty="0"/>
              <a:t>O Most Knowledgeable of all knowers,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19FF-8B1F-CCF5-3ECB-072AAD3D5C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الْمُنْزِلِينَ</a:t>
            </a:r>
            <a:br>
              <a:rPr lang="en-US" dirty="0"/>
            </a:br>
            <a:r>
              <a:rPr lang="ar-SA" dirty="0"/>
              <a:t>يَا خَيْرَ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Dischargers, O Best of benefactors.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A5187-EEA4-1A5E-3967-ABD640FEFD2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أَحْكَمَ مِنْ كُلِّ حَكِيم</a:t>
            </a:r>
            <a:br>
              <a:rPr lang="ar-SA" dirty="0"/>
            </a:br>
            <a:r>
              <a:rPr lang="ar-SA" dirty="0"/>
              <a:t>يَا أَقْدَمَ مِنْ كُلِّ قَدِيم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Wise of all the wise,</a:t>
            </a:r>
          </a:p>
          <a:p>
            <a:r>
              <a:rPr lang="en-US" dirty="0"/>
              <a:t>O Most Ancient of all the ancient,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65099-9558-6070-DAEA-93892591CF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أَكْبَرَ مِنْ كُلِّ كَبِير</a:t>
            </a:r>
            <a:br>
              <a:rPr lang="en-US" dirty="0"/>
            </a:br>
            <a:r>
              <a:rPr lang="ar-SA" dirty="0"/>
              <a:t>يَا أَلْطَفَ مِنْ كُلِّ لَطِيف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Great of all the great,</a:t>
            </a:r>
          </a:p>
          <a:p>
            <a:r>
              <a:rPr lang="en-US" dirty="0"/>
              <a:t>O Most Benign of all the benign,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أَجَلَّ مِنْ كُلِّ جَلِيل</a:t>
            </a:r>
            <a:br>
              <a:rPr lang="ar-SA" dirty="0"/>
            </a:br>
            <a:r>
              <a:rPr lang="ar-SA" dirty="0"/>
              <a:t>يَا أَعَزَّ مِنْ كُلِّ عَزِيز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Magnificent of all the magnificent,</a:t>
            </a:r>
          </a:p>
          <a:p>
            <a:r>
              <a:rPr lang="en-US" dirty="0"/>
              <a:t>O Most Mighty of all the mighty.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4436C-BF12-3783-BD66-47FEF066BD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260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كَرِيمَ الصَّفْحِ</a:t>
            </a:r>
            <a:br>
              <a:rPr lang="en-US" dirty="0"/>
            </a:br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Magnanimous in overlooking sins,</a:t>
            </a:r>
          </a:p>
          <a:p>
            <a:r>
              <a:rPr lang="en-US" dirty="0"/>
              <a:t>O Greatest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89A68-32A1-19C8-1669-D37CEC8A2BB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كَثِيرَ الْخَيْرِ</a:t>
            </a:r>
            <a:br>
              <a:rPr lang="en-US" dirty="0"/>
            </a:br>
            <a:r>
              <a:rPr lang="ar-SA" dirty="0"/>
              <a:t>يَا قَدِيمَ الْفَضْلِ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Bounteous in goodness,</a:t>
            </a:r>
          </a:p>
          <a:p>
            <a:r>
              <a:rPr lang="en-US" dirty="0"/>
              <a:t>O Eternal in grace,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2BE54-4AF5-48D2-9194-206712983A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دَائِمَ اللُّطْفِ</a:t>
            </a:r>
            <a:br>
              <a:rPr lang="en-US" dirty="0"/>
            </a:br>
            <a:r>
              <a:rPr lang="ar-SA" dirty="0"/>
              <a:t>يَا لَطِيفَ الصُّنْعِ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in subtlety,</a:t>
            </a:r>
          </a:p>
          <a:p>
            <a:r>
              <a:rPr lang="en-US" dirty="0"/>
              <a:t>O Creator of subtlety,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885FA-98EE-BE2E-7016-8CC606B750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مُنَفِّسَ الْكَرْبِ</a:t>
            </a:r>
            <a:br>
              <a:rPr lang="ar-SA" dirty="0"/>
            </a:br>
            <a:r>
              <a:rPr lang="ar-SA" dirty="0"/>
              <a:t>يَا كَاشِفَ الضُّرِّ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Remover of pain,</a:t>
            </a:r>
          </a:p>
          <a:p>
            <a:r>
              <a:rPr lang="en-US" dirty="0"/>
              <a:t>O Healer of injury,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BC0C6-AE20-77F2-9C68-4452297007D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مَاِلكَ الْمُلْكِ</a:t>
            </a:r>
            <a:br>
              <a:rPr lang="en-US" dirty="0"/>
            </a:br>
            <a:r>
              <a:rPr lang="ar-SA" dirty="0"/>
              <a:t>يَا قَاضِيَ الْحَقِّ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dominion,</a:t>
            </a:r>
          </a:p>
          <a:p>
            <a:r>
              <a:rPr lang="en-US" dirty="0"/>
              <a:t>O True Judge.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30638-9A9A-0770-AD42-29C09C01342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827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95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عَهْدِهِ وَفِيٌّ</a:t>
            </a:r>
            <a:br>
              <a:rPr lang="en-US" dirty="0"/>
            </a:br>
            <a:r>
              <a:rPr lang="ar-SA" dirty="0"/>
              <a:t>يَا مَنْ هُوَ فِي وَفَائِهِ قَوِيٌّ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</a:t>
            </a:r>
            <a:r>
              <a:rPr lang="en-US" dirty="0" err="1"/>
              <a:t>fulfils</a:t>
            </a:r>
            <a:r>
              <a:rPr lang="en-US" dirty="0"/>
              <a:t> His promise,</a:t>
            </a:r>
          </a:p>
          <a:p>
            <a:r>
              <a:rPr lang="en-US" dirty="0"/>
              <a:t>O He Who is Strong in His fulfillment,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56F14-509A-D3CA-3605-DE7BEC547E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قُوَّتِهِ عَلِيٌّ</a:t>
            </a:r>
            <a:br>
              <a:rPr lang="en-US" dirty="0"/>
            </a:br>
            <a:r>
              <a:rPr lang="ar-SA" dirty="0"/>
              <a:t>يَا مَنْ هُوَ فِي عُلُوِّهِ قَرِيبٌ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great in His might,</a:t>
            </a:r>
          </a:p>
          <a:p>
            <a:r>
              <a:rPr lang="en-US" dirty="0"/>
              <a:t>O He Who is near everyone in spite of His greatness,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C0E5A-D95C-D55F-1E81-74EFFF8646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قُرْبِهِ لَطِيفٌ</a:t>
            </a:r>
            <a:br>
              <a:rPr lang="ar-SA" dirty="0"/>
            </a:br>
            <a:r>
              <a:rPr lang="ar-SA" dirty="0"/>
              <a:t>يَا مَنْ هُوَ فِي لُطْفِهِ شَرِيفٌ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benign in His weariness,</a:t>
            </a:r>
          </a:p>
          <a:p>
            <a:r>
              <a:rPr lang="en-US" dirty="0"/>
              <a:t>O He Who is noble in His benignity,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F0EC4-6185-5B7A-7D82-D07D8809591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شَرَفِهِ عَزِيزٌ</a:t>
            </a:r>
            <a:br>
              <a:rPr lang="ar-SA" dirty="0"/>
            </a:br>
            <a:r>
              <a:rPr lang="ar-SA" dirty="0"/>
              <a:t>يَا مَنْ هُوَ فِي عِزِّهِ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powerful in His nobility,</a:t>
            </a:r>
          </a:p>
          <a:p>
            <a:r>
              <a:rPr lang="en-US" dirty="0"/>
              <a:t>O He Who is great in His power,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9815B-28D8-51E7-9E18-86A6AF3333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عَظَمَتِهِ مَجِيدٌ</a:t>
            </a:r>
            <a:br>
              <a:rPr lang="en-US" dirty="0"/>
            </a:br>
            <a:r>
              <a:rPr lang="ar-SA" dirty="0"/>
              <a:t>يَا مَنْ هُوَ فِي مَجْدِهِ حَمِيدٌ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exalted in His greatness,</a:t>
            </a:r>
          </a:p>
          <a:p>
            <a:r>
              <a:rPr lang="en-US" dirty="0"/>
              <a:t>O He Who is praiseworthy in his exaltation.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49E4-445B-6A2D-1250-33004C9BE2F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790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كَافِي يَا شَافِي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Sufficient, O Restorer of health,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87675-66E8-5E55-35E3-4B5BD8EA5E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وَافِي يَا مُعَافِي</a:t>
            </a:r>
            <a:r>
              <a:rPr lang="en-US" dirty="0"/>
              <a:t> </a:t>
            </a:r>
            <a:r>
              <a:rPr lang="ar-SA" dirty="0"/>
              <a:t>يَا هَادِي يَا دَاعِي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Faithful, O Forgiver</a:t>
            </a:r>
          </a:p>
          <a:p>
            <a:r>
              <a:rPr lang="en-US" dirty="0"/>
              <a:t>O Guide, O </a:t>
            </a:r>
            <a:r>
              <a:rPr lang="en-US" dirty="0" err="1"/>
              <a:t>Summoner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D30D4-C49B-4D3A-6200-0DF3DA991D4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قَاضِي يَا رَاضِي</a:t>
            </a:r>
            <a:r>
              <a:rPr lang="en-US" dirty="0"/>
              <a:t> </a:t>
            </a:r>
            <a:r>
              <a:rPr lang="ar-SA" dirty="0"/>
              <a:t>يَا عَاِلي يَا بَاقِي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Judge, O Agreeable,</a:t>
            </a:r>
          </a:p>
          <a:p>
            <a:r>
              <a:rPr lang="en-US" dirty="0"/>
              <a:t>O High, O Eternal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28D64-2145-D323-2E3D-E8B58856735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890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الْعِزَّةُ وَالْجَمَالُ</a:t>
            </a:r>
            <a:br>
              <a:rPr lang="ar-SA" dirty="0"/>
            </a:br>
            <a:r>
              <a:rPr lang="ar-SA" dirty="0"/>
              <a:t>يَا مَن لَّهُ الْقُدْرَةُ وَالْكَمَالُ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all glory and virtue, </a:t>
            </a:r>
          </a:p>
          <a:p>
            <a:r>
              <a:rPr lang="en-US" dirty="0"/>
              <a:t>O He, to Whom is all might and perfection,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5CCA0-77B3-372B-A192-25497443C5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خَاضِعٌ لَهُ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خَاشِعٌ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before Whom everything bows,</a:t>
            </a:r>
          </a:p>
          <a:p>
            <a:r>
              <a:rPr lang="en-US" dirty="0"/>
              <a:t>O He before Whom everything is humbled,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78C5D-4B47-3D0C-7395-31FC9B4681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كُلُّ </a:t>
            </a:r>
            <a:r>
              <a:rPr lang="ar-SA" dirty="0" err="1"/>
              <a:t>شَیْ‏ءٍ</a:t>
            </a:r>
            <a:r>
              <a:rPr lang="ar-SA" dirty="0"/>
              <a:t> كَائِنٌ لَهُ</a:t>
            </a:r>
            <a:br>
              <a:rPr lang="en-US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مَوْجُودٌ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for Whom everything exists,</a:t>
            </a:r>
          </a:p>
          <a:p>
            <a:r>
              <a:rPr lang="en-US" dirty="0"/>
              <a:t>O He to Whom everything owes its existence,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1F746-0946-2FCB-1175-24FF002F7D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مُنِيبٌ إِلَيْهِ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خَائِفٌ مِّنْهُ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to Whom everything returns,</a:t>
            </a:r>
          </a:p>
          <a:p>
            <a:r>
              <a:rPr lang="en-US" dirty="0"/>
              <a:t>O He of Whom everything is afraid,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AAB17-67D7-FA58-250C-EBBE731C07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قَائِمٌ بِهِ</a:t>
            </a:r>
            <a:br>
              <a:rPr lang="en-US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صَائِرٌ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One to Whom everything owes its stability, O He towards Whom everything retreats,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1714A-CF40-A6E3-F04E-9E1E2D50B14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كُلُّ </a:t>
            </a:r>
            <a:r>
              <a:rPr lang="ar-SA" dirty="0" err="1"/>
              <a:t>شَیْ‏ءٍ</a:t>
            </a:r>
            <a:r>
              <a:rPr lang="ar-SA" dirty="0"/>
              <a:t> يُسَبِّحُ بِحَمْدِهِ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هَاِلكٌ إِلاَّ وَجْهَهُ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Whom everything glorifies with praise,</a:t>
            </a:r>
          </a:p>
          <a:p>
            <a:r>
              <a:rPr lang="en-US" dirty="0"/>
              <a:t>O He besides Whom everything is perishable.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90C34-14B4-3041-F6C1-3AA3C018819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780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مَفَرَّ إِلاَّ إِلَيْهِ</a:t>
            </a:r>
            <a:br>
              <a:rPr lang="en-US" dirty="0"/>
            </a:br>
            <a:r>
              <a:rPr lang="ar-SA" dirty="0"/>
              <a:t>يَا مَن لا مَفْزَعَ إِلاَّ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He-there is no retreat but towards Him,</a:t>
            </a:r>
          </a:p>
          <a:p>
            <a:r>
              <a:rPr lang="en-US" dirty="0"/>
              <a:t>O He-there is no place of protection except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53D6C-C761-AE0E-04F4-03E34627F6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مَقْصَدَ إِلاَّ إِلَيْهِ</a:t>
            </a:r>
            <a:br>
              <a:rPr lang="en-US" dirty="0"/>
            </a:br>
            <a:r>
              <a:rPr lang="ar-SA" dirty="0"/>
              <a:t>يَا مَن لا مَنْجٰى مِنْهُ إِلاَّ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He—there is no right path except that which leads to Him, O He-there is no shelter against Him but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40ABE-C192-25DE-2E3D-8541D54702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يُرْغَبُ إِلاَّ إلَيهِ</a:t>
            </a:r>
            <a:br>
              <a:rPr lang="en-US" dirty="0"/>
            </a:br>
            <a:r>
              <a:rPr lang="ar-SA" dirty="0"/>
              <a:t>يَا مَن لا حَوْلَ وَلا قُوَّةَ إِلاَّ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He-there is no inclination towards anyone except Him, O He-there is no strength and vigor but from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DC56-4ED6-4E5B-2994-DD68C2E251D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يُسْتَعَانُ إِلاَّ بِهِ</a:t>
            </a:r>
            <a:br>
              <a:rPr lang="ar-SA" dirty="0"/>
            </a:br>
            <a:r>
              <a:rPr lang="ar-SA" dirty="0"/>
              <a:t>يَا مَن لا يُتَوَكَّلُ إِلاَّ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He-none is invoked for help but He.</a:t>
            </a:r>
          </a:p>
          <a:p>
            <a:r>
              <a:rPr lang="en-US" dirty="0"/>
              <a:t>O He-trust is not reposed in anyone but He,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9E977-0A10-FDA4-7FB4-B679A33B1DA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الْمُلْكُ وَالجَلاَلُ</a:t>
            </a:r>
            <a:br>
              <a:rPr lang="en-US" dirty="0"/>
            </a:br>
            <a:r>
              <a:rPr lang="ar-SA" dirty="0"/>
              <a:t>يَا مَنْ هُوَ الْكَبِيرُ الْمُتَعَاِل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all dominion and sublimity,  O He, Who is great above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CA502-3B72-5CFB-FA00-FA2E6CF92A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يُرْجٰى إِلاَّ هُوَ</a:t>
            </a:r>
            <a:br>
              <a:rPr lang="ar-SA" dirty="0"/>
            </a:br>
            <a:r>
              <a:rPr lang="ar-SA" dirty="0"/>
              <a:t>يَا مَن لا يُعْبَدُ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He-hope is not entertained from anyone except from He, O He-none is worshipped except 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37CF3-E5F2-AAE3-6F8F-1E171F83CE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6766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الْمَرْهُوبِينَ</a:t>
            </a:r>
            <a:br>
              <a:rPr lang="en-US" dirty="0"/>
            </a:br>
            <a:r>
              <a:rPr lang="ar-SA" dirty="0"/>
              <a:t>يَا خَيْرَ الْمَرْغُوبِينَ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feared,</a:t>
            </a:r>
          </a:p>
          <a:p>
            <a:r>
              <a:rPr lang="en-US" dirty="0"/>
              <a:t>O Best of those who are liked,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04779-78E3-6345-A8EB-7C070D2ED4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الْمَطْلُوبِينَ</a:t>
            </a:r>
            <a:br>
              <a:rPr lang="en-US" dirty="0"/>
            </a:br>
            <a:r>
              <a:rPr lang="ar-SA" dirty="0"/>
              <a:t>يَا خَيْرَ الْمَسْؤُولِينَ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sought,</a:t>
            </a:r>
          </a:p>
          <a:p>
            <a:r>
              <a:rPr lang="en-US" dirty="0"/>
              <a:t>O Best of those who are entreated,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2072B-B298-69F9-8DF3-A4B8E404FD8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الْمَقْصُودِينَ</a:t>
            </a:r>
            <a:br>
              <a:rPr lang="en-US" dirty="0"/>
            </a:br>
            <a:r>
              <a:rPr lang="ar-SA" dirty="0"/>
              <a:t>يَا خَيْرَ الْمَذْكُورِينَ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longed for,</a:t>
            </a:r>
          </a:p>
          <a:p>
            <a:r>
              <a:rPr lang="en-US" dirty="0"/>
              <a:t>O Best of those who are remembered,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09643-1B6F-A843-5E0F-0BC897719B5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الْمَشْكُورِينَ</a:t>
            </a:r>
            <a:br>
              <a:rPr lang="ar-SA" dirty="0"/>
            </a:br>
            <a:r>
              <a:rPr lang="ar-SA" dirty="0"/>
              <a:t>يَا خَيْرَ الْمَحْبُوبِينَ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to whom thanks are offered,</a:t>
            </a:r>
          </a:p>
          <a:p>
            <a:r>
              <a:rPr lang="en-US" dirty="0"/>
              <a:t>O Best of those who are loved,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D09A8-9EBE-F867-4491-A5BB6BADB20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الْمَدْعُوِّينَ</a:t>
            </a:r>
            <a:br>
              <a:rPr lang="en-US" dirty="0"/>
            </a:br>
            <a:r>
              <a:rPr lang="ar-SA" dirty="0"/>
              <a:t>يَا خَيْرَ الْمُسْتَأْنِسِينَ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called on,</a:t>
            </a:r>
          </a:p>
          <a:p>
            <a:r>
              <a:rPr lang="en-US" dirty="0"/>
              <a:t>O Best of those who are held in affection.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D1EB8-21E8-5B63-03C2-819350E2CC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4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غَافِرُ يَا سَاتِرُ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Forgiver, O Concealer [of defects]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69864-1CE1-3932-DAE0-4203CC0ACF8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قَادِرُ يَا قَاهِرُ يَا فَاطِرُ</a:t>
            </a:r>
            <a:r>
              <a:rPr lang="en-US" dirty="0"/>
              <a:t> </a:t>
            </a:r>
            <a:r>
              <a:rPr lang="ar-SA" dirty="0"/>
              <a:t>يَا كَاسِرُ يَا جَابِرُ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Mighty, O Supreme, O Creator,</a:t>
            </a:r>
          </a:p>
          <a:p>
            <a:r>
              <a:rPr lang="en-US" dirty="0"/>
              <a:t>O </a:t>
            </a:r>
            <a:r>
              <a:rPr lang="en-US" dirty="0" err="1"/>
              <a:t>Shatterer</a:t>
            </a:r>
            <a:r>
              <a:rPr lang="en-US" dirty="0"/>
              <a:t>, O Joiner,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FA13-D368-0269-7ACA-FD8B32E773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مُنْشِئَ السَّحَابِ الثِّقَاِل</a:t>
            </a:r>
            <a:br>
              <a:rPr lang="en-US" dirty="0"/>
            </a:br>
            <a:r>
              <a:rPr lang="ar-SA" dirty="0"/>
              <a:t>يَا مَنْ هُوَ شَدِيدُ الْمِحَاِل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creates heavy clouds, </a:t>
            </a:r>
          </a:p>
          <a:p>
            <a:r>
              <a:rPr lang="en-US" dirty="0"/>
              <a:t>O He, Who is the most powerful,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C337-BE40-E8B6-4423-D10ACDDF491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ذَاكِرُ يَا نَاظِرُ يَا نَاصِرُ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Rememberer</a:t>
            </a:r>
            <a:r>
              <a:rPr lang="en-US" dirty="0"/>
              <a:t>, O Seeing, O Helper.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1500-B3DD-5FE7-7108-FF03B19E8D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885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فَسَوّٰى</a:t>
            </a:r>
            <a:br>
              <a:rPr lang="ar-SA" dirty="0"/>
            </a:br>
            <a:r>
              <a:rPr lang="ar-SA" dirty="0"/>
              <a:t>يَا مَنْ قَدَّرَ فَهَدٰى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created and perfected,</a:t>
            </a:r>
          </a:p>
          <a:p>
            <a:r>
              <a:rPr lang="en-US" dirty="0"/>
              <a:t>O He Who made everything to measure and guided,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D178E-8663-3355-4439-9CDDD3B019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يَكْشِفُ الْبَلْوٰى</a:t>
            </a:r>
            <a:br>
              <a:rPr lang="en-US" dirty="0"/>
            </a:br>
            <a:r>
              <a:rPr lang="ar-SA" dirty="0"/>
              <a:t>يَا مَنْ يَسْمَعُ النَّجْوٰى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removes misfortunes,</a:t>
            </a:r>
          </a:p>
          <a:p>
            <a:r>
              <a:rPr lang="en-US" dirty="0"/>
              <a:t>O He Who overhears secrets,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9E42E-8B90-6AF6-E2F8-72774997570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يُنْقِذُ الْغَرْقٰى</a:t>
            </a:r>
            <a:br>
              <a:rPr lang="en-US" dirty="0"/>
            </a:br>
            <a:r>
              <a:rPr lang="ar-SA" dirty="0"/>
              <a:t>يَا مَنْ يُنجِي </a:t>
            </a:r>
            <a:r>
              <a:rPr lang="ar-SA" dirty="0" err="1"/>
              <a:t>الْهَلْكٰى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rescues the drowning,</a:t>
            </a:r>
          </a:p>
          <a:p>
            <a:r>
              <a:rPr lang="en-US" dirty="0"/>
              <a:t>O He Who saves the distressed,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39F93-BD7B-2B47-230A-F4FC3C99F56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يَّشْفِي الْمَرْضَى</a:t>
            </a:r>
            <a:br>
              <a:rPr lang="en-US" dirty="0"/>
            </a:br>
            <a:r>
              <a:rPr lang="ar-SA" dirty="0"/>
              <a:t>يَا مَنْ أَضْحَكَ وَأَبْكَى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restores the sick to health,</a:t>
            </a:r>
          </a:p>
          <a:p>
            <a:r>
              <a:rPr lang="en-US" dirty="0"/>
              <a:t>O He who makes [His slaves] laugh and weep,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3BB7E-1EA4-967B-0FE9-33970D2E02D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أَمَاتَ وَأَحْيَا</a:t>
            </a:r>
            <a:br>
              <a:rPr lang="en-US" dirty="0"/>
            </a:br>
            <a:r>
              <a:rPr lang="ar-SA" dirty="0"/>
              <a:t>يَا مَنْ خَلَقَ الزَّوْجَيْنِ الذَّكَرَ وَالأُنْثَى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causes to dies and calls to life,</a:t>
            </a:r>
          </a:p>
          <a:p>
            <a:r>
              <a:rPr lang="en-US" dirty="0"/>
              <a:t>O He Who has created pairs of male and female.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6E233-12FB-B9FD-1F2D-D0AE45B90FC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592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الْبَرِّ وَالْبَحْرِ سَبِيلُهُ</a:t>
            </a:r>
            <a:br>
              <a:rPr lang="en-US" dirty="0"/>
            </a:br>
            <a:r>
              <a:rPr lang="ar-SA" dirty="0"/>
              <a:t>يَا مَن فِي الْآفَاقِ آيَاتُهُ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course is on land and in water,</a:t>
            </a:r>
          </a:p>
          <a:p>
            <a:r>
              <a:rPr lang="en-US" dirty="0"/>
              <a:t>O He Whose signs are in the universe,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B0293-97FA-A407-E148-E5F6021875D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الْآيَاتِ بُرْهَانُهُ</a:t>
            </a:r>
            <a:br>
              <a:rPr lang="ar-SA" dirty="0"/>
            </a:br>
            <a:r>
              <a:rPr lang="ar-SA" dirty="0"/>
              <a:t>يَا مَن فِي الْمَمَاتِ قُدْرَتُهُ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in Whose signs are undeniable proofs,</a:t>
            </a:r>
          </a:p>
          <a:p>
            <a:r>
              <a:rPr lang="en-US" dirty="0"/>
              <a:t>O He Whose; might is exhibited in causing death,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B1777-8DC7-41BA-77D2-3B945A6FAB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سَرِيعُ الْحِسَابِ</a:t>
            </a:r>
            <a:br>
              <a:rPr lang="en-US" dirty="0"/>
            </a:br>
            <a:r>
              <a:rPr lang="ar-SA" dirty="0"/>
              <a:t>يَا مَنْ هُوَ شَدِيدُ الْعِقَابِ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quick to reckon,</a:t>
            </a:r>
          </a:p>
          <a:p>
            <a:r>
              <a:rPr lang="en-US" dirty="0"/>
              <a:t>O He, Who metes out the severest punishment,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8BA66-6034-653E-B13A-D476ADD3EE6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الْقُبُورِ عِبْرَتُهُ</a:t>
            </a:r>
            <a:br>
              <a:rPr lang="en-US" dirty="0"/>
            </a:br>
            <a:r>
              <a:rPr lang="ar-SA" dirty="0"/>
              <a:t>يَا مَن فِي الْقِيَامَةِ مُلْكُهُ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Whose lesson is in graves, </a:t>
            </a:r>
          </a:p>
          <a:p>
            <a:r>
              <a:rPr lang="en-US" dirty="0"/>
              <a:t>O He Whose kingdom will be on the Day of Judgement,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40025-27C9-C173-3AF7-04210E4AA9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الْحِسَابِ هَيْبَتُهُ</a:t>
            </a:r>
            <a:br>
              <a:rPr lang="en-US" dirty="0"/>
            </a:br>
            <a:r>
              <a:rPr lang="ar-SA" dirty="0"/>
              <a:t>يَا مَن فِي الْمِيزَانِ قَضَاؤُهُ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in Whose reckoning of deeds is His dread,</a:t>
            </a:r>
          </a:p>
          <a:p>
            <a:r>
              <a:rPr lang="en-US" dirty="0"/>
              <a:t>O He in Whose balance is His order,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66FE1-31B8-EAD1-615B-22A4050EBE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الْجَنَّةِ ثَوَابُهُ</a:t>
            </a:r>
            <a:br>
              <a:rPr lang="ar-SA" dirty="0"/>
            </a:br>
            <a:r>
              <a:rPr lang="ar-SA" dirty="0"/>
              <a:t>يَا مَن فِي النَّارِ عِقَابُهُ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Whose paradise is the place of His good reward,</a:t>
            </a:r>
          </a:p>
          <a:p>
            <a:r>
              <a:rPr lang="en-US" dirty="0"/>
              <a:t>O He Whose hell is the place of chastisement.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325F3-FE12-0A25-AE46-C8B03F9079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6886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يَهْرَبُ الْخَائِفُونَ</a:t>
            </a:r>
            <a:br>
              <a:rPr lang="en-US" dirty="0"/>
            </a:br>
            <a:r>
              <a:rPr lang="ar-SA" dirty="0"/>
              <a:t>يَا مَنْ إِلَيْهِ يَفْزَعُ الْمُذْنِبُونَ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frightened flee to Him,</a:t>
            </a:r>
          </a:p>
          <a:p>
            <a:r>
              <a:rPr lang="en-US" dirty="0"/>
              <a:t>O He-sinners take shelter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23E82-1575-1BFF-6EC5-676BABB992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يَقْصِدُ الْمُنِيبُونَ</a:t>
            </a:r>
            <a:br>
              <a:rPr lang="en-US" dirty="0"/>
            </a:br>
            <a:r>
              <a:rPr lang="ar-SA" dirty="0"/>
              <a:t>يَا مَنْ إِلَيْهِ يَرْغَبُ الزَّاهِدُونَ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repentant return to Him,</a:t>
            </a:r>
          </a:p>
          <a:p>
            <a:r>
              <a:rPr lang="en-US" dirty="0"/>
              <a:t>O He-the pious incline towards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61B5F-21E5-0819-578E-FE5D78DF23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يَلْجَأُ الْمُتَحَيِّرُونَ</a:t>
            </a:r>
            <a:br>
              <a:rPr lang="en-US" dirty="0"/>
            </a:br>
            <a:r>
              <a:rPr lang="ar-SA" dirty="0"/>
              <a:t>يَا مَنْ بِهِ يَسْتَأْنِسُ الْمُرِيدُونَ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confounded seek shelter in Him,</a:t>
            </a:r>
          </a:p>
          <a:p>
            <a:r>
              <a:rPr lang="en-US" dirty="0"/>
              <a:t>O He-the desirous have affliction for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642D2-9381-C3C2-016A-43FE5CD9C71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بِهِ يَفْتَخِرُ الْمُحِبُّونَ</a:t>
            </a:r>
            <a:br>
              <a:rPr lang="ar-SA" dirty="0"/>
            </a:br>
            <a:r>
              <a:rPr lang="ar-SA" dirty="0"/>
              <a:t>يَا مَن فِي عَفْوِهِ يَطْمَعُ الْخَاطِئُونَ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He-lovers are proud of Him, O He-transgressors have agreed for His forgiveness,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98F0-44FC-6310-371C-BC0562AB32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يَسْكُنُ الْمُوقِنُونَ</a:t>
            </a:r>
            <a:br>
              <a:rPr lang="en-US" dirty="0"/>
            </a:br>
            <a:r>
              <a:rPr lang="ar-SA" dirty="0"/>
              <a:t>يَا مَنْ عَلَيَهِ يَتَوَكَّلُ الْمُتَوَكِّلُونَ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He-those who are sure in faith receive consolation from Him, </a:t>
            </a:r>
          </a:p>
          <a:p>
            <a:r>
              <a:rPr lang="en-US" dirty="0"/>
              <a:t>O He-those who trust Him rely on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BC18-A7E7-3A50-6BE7-DAE06BDE32B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360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عِنْدَهُ حُسْنُ الثَّوَابِ</a:t>
            </a:r>
            <a:br>
              <a:rPr lang="en-US" dirty="0"/>
            </a:br>
            <a:r>
              <a:rPr lang="ar-SA" dirty="0"/>
              <a:t>يَا مَنْ عِنْدَهُ أُمُّ الْكِتَابِ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with Whom is the excellent reward, </a:t>
            </a:r>
          </a:p>
          <a:p>
            <a:r>
              <a:rPr lang="en-US" dirty="0"/>
              <a:t>O He, with Whom is the Original Book.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94D4-8E28-A140-EE65-870490EBDCE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حَبِيبُ يَا طَبِيبُ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Friend, O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BBA07-8076-FA7A-8DB7-E769D648F8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قَرِيبُ يَا رَقِيبُ</a:t>
            </a:r>
            <a:r>
              <a:rPr lang="en-US" dirty="0"/>
              <a:t> </a:t>
            </a:r>
            <a:r>
              <a:rPr lang="ar-SA" dirty="0"/>
              <a:t>يَا حَسيِبُ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مَهِیبُ</a:t>
            </a:r>
            <a:r>
              <a:rPr lang="ar-SA" dirty="0"/>
              <a:t> [</a:t>
            </a:r>
            <a:r>
              <a:rPr lang="ar-SA" dirty="0" err="1"/>
              <a:t>مُهِیبُ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Near, O Supervisor,</a:t>
            </a:r>
          </a:p>
          <a:p>
            <a:r>
              <a:rPr lang="en-US" dirty="0"/>
              <a:t>O Reckoner to account, O the One who causes Fear,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1D16-F6D5-BE4F-1597-C46C0AEA56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مُثِيبُ يَا مُجِيبُ</a:t>
            </a:r>
            <a:r>
              <a:rPr lang="en-US" dirty="0"/>
              <a:t> </a:t>
            </a:r>
            <a:r>
              <a:rPr lang="ar-SA" dirty="0"/>
              <a:t>يَا خَبِيرُ يَا بَصِيرُ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Rewarder</a:t>
            </a:r>
            <a:r>
              <a:rPr lang="en-US" dirty="0"/>
              <a:t>, O Acceptor,</a:t>
            </a:r>
          </a:p>
          <a:p>
            <a:r>
              <a:rPr lang="en-US" dirty="0"/>
              <a:t>O Aware, O All-Seeing.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7E3A5-5322-B397-E13E-C86366046A2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5827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أَقْرَبَ مِنْ كُلِّ قَرِيبٍ</a:t>
            </a:r>
            <a:br>
              <a:rPr lang="en-US" dirty="0"/>
            </a:br>
            <a:r>
              <a:rPr lang="ar-SA" dirty="0"/>
              <a:t>يَا أَحَبَّ مِنْ كُلِّ حَبِيبٍ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Nearest of all,</a:t>
            </a:r>
          </a:p>
          <a:p>
            <a:r>
              <a:rPr lang="en-US" dirty="0"/>
              <a:t>O Friendliest of all the friends,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67855-F413-AD66-4EED-2D5BC1CFFB7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أَبْصَرَ مِنْ كُلِّ بَصِيرٍ</a:t>
            </a:r>
            <a:br>
              <a:rPr lang="en-US" dirty="0"/>
            </a:br>
            <a:r>
              <a:rPr lang="ar-SA" dirty="0"/>
              <a:t>يَا أَخْبَرَ مِنْ كُلِّ خَبِيرٍ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Possessor Of greater insight than all others,</a:t>
            </a:r>
          </a:p>
          <a:p>
            <a:r>
              <a:rPr lang="en-US" dirty="0"/>
              <a:t>O Most Aware of 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C23EC-A65F-B855-0172-B20BB6182D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أَشْرَفَ مِنْ كُلِّ شَرِيفٍ</a:t>
            </a:r>
            <a:br>
              <a:rPr lang="ar-SA" dirty="0"/>
            </a:br>
            <a:r>
              <a:rPr lang="ar-SA" dirty="0"/>
              <a:t>يَا أَرْفَعَ مِنْ كُلِّ رَفِيعٍ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Noblest of all the nobles,</a:t>
            </a:r>
          </a:p>
          <a:p>
            <a:r>
              <a:rPr lang="en-US" dirty="0"/>
              <a:t>O Most Exalted of all the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3BD93-60C4-C257-4173-97C09067BE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أَقْوٰى مِنْ كُلِّ قَوِيٍّ</a:t>
            </a:r>
            <a:br>
              <a:rPr lang="en-US" dirty="0"/>
            </a:br>
            <a:r>
              <a:rPr lang="ar-SA" dirty="0"/>
              <a:t>يَا أَغْنٰى مِنْ كُلِّ غَنِيٍّ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Mightiest of all mighty,</a:t>
            </a:r>
          </a:p>
          <a:p>
            <a:r>
              <a:rPr lang="en-US" dirty="0"/>
              <a:t>O Most Independent of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79969-49AA-B4B9-CFC7-89FE07CCE4E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أَجْوَدَ مِنْ كُلِّ جَوَادٍ</a:t>
            </a:r>
            <a:br>
              <a:rPr lang="en-US" dirty="0"/>
            </a:br>
            <a:r>
              <a:rPr lang="ar-SA" dirty="0"/>
              <a:t>يَا أَرْأَفَ مِنْ كُلِّ رَؤُوفٍ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Generous of all,</a:t>
            </a:r>
          </a:p>
          <a:p>
            <a:r>
              <a:rPr lang="en-US" dirty="0"/>
              <a:t>O Kindest of all those who are 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C633E-AD29-0A7B-2BE4-BD24A587443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6986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76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غَاِلباً غَيْرَ مَغْلُوب</a:t>
            </a:r>
            <a:br>
              <a:rPr lang="ar-SA" dirty="0"/>
            </a:br>
            <a:r>
              <a:rPr lang="ar-SA" dirty="0"/>
              <a:t>يَا صَانِعاً غَيْرَ مَصْنُوع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Dominant who is not overpowered,</a:t>
            </a:r>
          </a:p>
          <a:p>
            <a:r>
              <a:rPr lang="en-US" dirty="0"/>
              <a:t>O Designer who is not made.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A110C-EE25-82A2-2893-6FB3CD4F96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خَاِلقاً غَيْرَ مَخْلُوق</a:t>
            </a:r>
            <a:br>
              <a:rPr lang="ar-SA" dirty="0"/>
            </a:br>
            <a:r>
              <a:rPr lang="ar-SA" dirty="0"/>
              <a:t>يَا مَاِلكاً غَيْرَ مَمْلُوك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who is not created,</a:t>
            </a:r>
          </a:p>
          <a:p>
            <a:r>
              <a:rPr lang="en-US" dirty="0"/>
              <a:t>O Master and not the slave,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DF601-3FA4-B8D1-F44A-FD03DBAA5FF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قَاهِراً غَيْرَ مَقْهُور</a:t>
            </a:r>
            <a:br>
              <a:rPr lang="en-US" dirty="0"/>
            </a:br>
            <a:r>
              <a:rPr lang="ar-SA" dirty="0"/>
              <a:t>يَا رَافِعاً غَيْرَ مَرْفُوع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All-Dominant who is not dominated,</a:t>
            </a:r>
          </a:p>
          <a:p>
            <a:r>
              <a:rPr lang="en-US" dirty="0"/>
              <a:t>O Exalter and the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FEECC-651F-3902-8DB2-941C9055A7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حَافِظاً غَيْرَ مَحْفُوظ</a:t>
            </a:r>
            <a:br>
              <a:rPr lang="en-US" dirty="0"/>
            </a:br>
            <a:r>
              <a:rPr lang="ar-SA" dirty="0"/>
              <a:t>يَا نَاصِراً غَيْرَ مَنْصُور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who needs no protection,</a:t>
            </a:r>
          </a:p>
          <a:p>
            <a:r>
              <a:rPr lang="en-US" dirty="0"/>
              <a:t>O Helper who needs no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36709-04D4-9057-6316-27678AAC35E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شَاهِداً غَيْرَ غَائِب</a:t>
            </a:r>
            <a:br>
              <a:rPr lang="en-US" dirty="0"/>
            </a:br>
            <a:r>
              <a:rPr lang="ar-SA" dirty="0"/>
              <a:t>يَا قَرِيباً غَيْرَ بَعِيد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Witness who is not absent,</a:t>
            </a:r>
          </a:p>
          <a:p>
            <a:r>
              <a:rPr lang="en-US" dirty="0"/>
              <a:t>O Near who is not distant.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0328-2345-F4BB-4BE2-C1471EF23BD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505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نُورَ النُّورِ</a:t>
            </a:r>
            <a:br>
              <a:rPr lang="en-US" dirty="0"/>
            </a:br>
            <a:r>
              <a:rPr lang="ar-SA" dirty="0"/>
              <a:t>يَا مُنَوِّرَ النُّورِ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of lights,</a:t>
            </a:r>
          </a:p>
          <a:p>
            <a:r>
              <a:rPr lang="en-US" dirty="0"/>
              <a:t>O Illuminator of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F03F-C64D-EBC5-CC79-87E9F0C034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النُّورِ</a:t>
            </a:r>
            <a:br>
              <a:rPr lang="en-US" dirty="0"/>
            </a:br>
            <a:r>
              <a:rPr lang="ar-SA" dirty="0"/>
              <a:t>يَا مُدَبِّرَ النُّورِ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light</a:t>
            </a:r>
          </a:p>
          <a:p>
            <a:r>
              <a:rPr lang="en-US" dirty="0"/>
              <a:t>O Planner of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EB605-3C71-D30C-1B9F-0E5AC1587CB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مُقَدِّرَ النُّورِ</a:t>
            </a:r>
            <a:br>
              <a:rPr lang="en-US" dirty="0"/>
            </a:br>
            <a:r>
              <a:rPr lang="ar-SA" dirty="0"/>
              <a:t>يَا نُورَ كُلِّ نُور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Estimator of light,</a:t>
            </a:r>
          </a:p>
          <a:p>
            <a:r>
              <a:rPr lang="en-US" dirty="0"/>
              <a:t>O Light of all lights,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95E20-FEEB-29B3-8C8A-7C7D424CEBF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نُوراً قَبْلَ كُلِّ نُور</a:t>
            </a:r>
            <a:br>
              <a:rPr lang="en-US" dirty="0"/>
            </a:br>
            <a:r>
              <a:rPr lang="ar-SA" dirty="0"/>
              <a:t>يَا نُوراً بَعْدَ كُلِّ نُور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that precedes in existence every light,</a:t>
            </a:r>
          </a:p>
          <a:p>
            <a:r>
              <a:rPr lang="en-US" dirty="0"/>
              <a:t>O Light that will survive all lights,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98E0C-F232-A907-C1A2-788C4EED2BC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حَنَّانُ يَا مَنَّانُ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</a:t>
            </a:r>
          </a:p>
          <a:p>
            <a:r>
              <a:rPr lang="en-US" dirty="0"/>
              <a:t>O Charitable One, O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A6A3F-DE08-67E6-00A2-DD6C8B4D6B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نُوراً فَوْقَ كُلِّ نُور</a:t>
            </a:r>
            <a:br>
              <a:rPr lang="en-US" dirty="0"/>
            </a:br>
            <a:r>
              <a:rPr lang="ar-SA" dirty="0"/>
              <a:t>يَا نُوراً لَّيْسَ كَمِثْلِهِ نُورٌ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that is above every light,</a:t>
            </a:r>
          </a:p>
          <a:p>
            <a:r>
              <a:rPr lang="en-US" dirty="0"/>
              <a:t>O Light like of which there is no light.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1F36E-D75B-0A9D-DDFF-1F53CB259F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734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عَطَاؤُهُ شَرِيفٌ</a:t>
            </a:r>
            <a:br>
              <a:rPr lang="ar-SA" dirty="0"/>
            </a:br>
            <a:r>
              <a:rPr lang="ar-SA" dirty="0"/>
              <a:t>يَا مَن فِعْلُهُ لَطِيفٌ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gift is noble,</a:t>
            </a:r>
          </a:p>
          <a:p>
            <a:r>
              <a:rPr lang="en-US" dirty="0"/>
              <a:t>O He Whose action is subtle,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EB7D2-487F-5978-0604-14F58E63F6E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لُّطْفُهُ مُقِيمٌ</a:t>
            </a:r>
            <a:br>
              <a:rPr lang="en-US" dirty="0"/>
            </a:br>
            <a:r>
              <a:rPr lang="ar-SA" dirty="0"/>
              <a:t>يَا مَنْ إِحْسَانُهُ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kindness is persistent,</a:t>
            </a:r>
          </a:p>
          <a:p>
            <a:r>
              <a:rPr lang="en-US" dirty="0"/>
              <a:t>O He Whose beneficence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05750-E6AF-9FCE-4F2B-D01CFEE1064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قَوْلُهُ حَقٌّ</a:t>
            </a:r>
            <a:br>
              <a:rPr lang="en-US" dirty="0"/>
            </a:br>
            <a:r>
              <a:rPr lang="ar-SA" dirty="0"/>
              <a:t>يَا مَن وَّعْدُهُ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word is right,</a:t>
            </a:r>
          </a:p>
          <a:p>
            <a:r>
              <a:rPr lang="en-US" dirty="0"/>
              <a:t>O He Whose promise is true,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B7E56-DD66-B145-BE0E-21160EAF2F3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عَفْوُهُ فَضْلٌ</a:t>
            </a:r>
            <a:br>
              <a:rPr lang="ar-SA" dirty="0"/>
            </a:br>
            <a:r>
              <a:rPr lang="ar-SA" dirty="0"/>
              <a:t>يَا مَنْ عَذَابُهُ عَدْلٌ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forgiveness is a grace,</a:t>
            </a:r>
          </a:p>
          <a:p>
            <a:r>
              <a:rPr lang="en-US" dirty="0"/>
              <a:t>O He Whose chastisement is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81B85-E307-6B8D-5BB4-76099B12E45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ذِكْرُهُ حُلْوٌ</a:t>
            </a:r>
            <a:br>
              <a:rPr lang="en-US" dirty="0"/>
            </a:br>
            <a:r>
              <a:rPr lang="ar-SA" dirty="0"/>
              <a:t>يَا مَن فَضْلُهُ عَمِيمٌ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remembrance is sweet,</a:t>
            </a:r>
          </a:p>
          <a:p>
            <a:r>
              <a:rPr lang="en-US" dirty="0"/>
              <a:t>O He Whose grace is universal.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F43D-1048-5A11-9309-E8D75052808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8385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مُسَهِّلُ يَا مُفَصِّلُ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Facilitator, O Separator,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A292F-023C-AAA6-5D50-AE7F57F937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مُبَدِّلُ يَا مُذَلِّلُ</a:t>
            </a:r>
            <a:r>
              <a:rPr lang="en-US" dirty="0"/>
              <a:t> </a:t>
            </a:r>
            <a:r>
              <a:rPr lang="ar-SA" dirty="0"/>
              <a:t>يَا مُنَزِّلُ يَا مُنَوِّلُ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Alterer</a:t>
            </a:r>
            <a:r>
              <a:rPr lang="en-US" dirty="0"/>
              <a:t>, O Humiliating of the proud,</a:t>
            </a:r>
          </a:p>
          <a:p>
            <a:r>
              <a:rPr lang="en-US" dirty="0"/>
              <a:t>O Degrader, O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08273-D4F0-8DE0-5292-5B750C5702C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دَيَّانُ يَا بُرْهَانُ</a:t>
            </a:r>
            <a:r>
              <a:rPr lang="en-US" dirty="0"/>
              <a:t> </a:t>
            </a:r>
            <a:r>
              <a:rPr lang="ar-SA" dirty="0"/>
              <a:t>يَا سُلْطَانُ يَا رِضْوَانُ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Judge, O Proof, O Sovereign, O Approver,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ED7F1-EF0F-DBA5-E347-4FEB1B640D6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مُفْضِلُ يَا مُجْزِلُ</a:t>
            </a:r>
            <a:r>
              <a:rPr lang="en-US" dirty="0"/>
              <a:t> </a:t>
            </a:r>
            <a:r>
              <a:rPr lang="ar-SA" dirty="0"/>
              <a:t>يَا مُمْهِلُ 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Munificent, O Giver of respite,</a:t>
            </a:r>
          </a:p>
          <a:p>
            <a:r>
              <a:rPr lang="pt-BR" dirty="0"/>
              <a:t>O Grantor of respite, O Virtuous,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F3673-801E-9B5C-E785-A5291700CC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94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يَّرَى وَلا يُرَى</a:t>
            </a:r>
            <a:br>
              <a:rPr lang="en-US" dirty="0"/>
            </a:br>
            <a:r>
              <a:rPr lang="ar-SA" dirty="0"/>
              <a:t>يَا مَن يَّخْلُقُ وَلا يُخْلَقُ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sees but is not seen,</a:t>
            </a:r>
          </a:p>
          <a:p>
            <a:r>
              <a:rPr lang="en-US" dirty="0"/>
              <a:t>O He Who creates and is not created,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D1CF-93C6-F167-8FE4-CE1F0D8D35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يَّهْدِي وَلا يُهْدَى</a:t>
            </a:r>
            <a:br>
              <a:rPr lang="en-US" dirty="0"/>
            </a:br>
            <a:r>
              <a:rPr lang="ar-SA" dirty="0"/>
              <a:t>يَا مَن يُّحْيِي وَلا يُحْيَى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guides and is not guided,</a:t>
            </a:r>
          </a:p>
          <a:p>
            <a:r>
              <a:rPr lang="en-US" dirty="0"/>
              <a:t>O He Who receives to life and is not brought to life,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BB29-0941-7950-D863-CFC931E22F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يَّسْأَلُ وَلا يُسْأَلُ</a:t>
            </a:r>
            <a:br>
              <a:rPr lang="ar-SA" dirty="0"/>
            </a:br>
            <a:r>
              <a:rPr lang="ar-SA" dirty="0"/>
              <a:t>يَا مَن يُّطْعِمُ وَلا يُطْعَمُ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questions and is not questioned,</a:t>
            </a:r>
          </a:p>
          <a:p>
            <a:r>
              <a:rPr lang="en-US" dirty="0"/>
              <a:t>O He Who feeds and does not 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3C054-1E84-1DA8-5016-49AAB6AE3AC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يُّجِيرُ وَلا يُجَارُ عَلَيْهِ</a:t>
            </a:r>
            <a:br>
              <a:rPr lang="ar-SA" dirty="0"/>
            </a:br>
            <a:r>
              <a:rPr lang="ar-SA" dirty="0"/>
              <a:t>يَا مَن يَّقْضِي وَلا يُقْضَى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420600" cy="1905000"/>
          </a:xfrm>
        </p:spPr>
        <p:txBody>
          <a:bodyPr/>
          <a:lstStyle/>
          <a:p>
            <a:r>
              <a:rPr lang="en-US" dirty="0"/>
              <a:t>O He Who gives protection and is in no need of protection,</a:t>
            </a:r>
          </a:p>
          <a:p>
            <a:r>
              <a:rPr lang="en-US" dirty="0"/>
              <a:t>O He Who judges and against Whom no judgement is passed,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1A938-3C40-AF6C-5139-1DB9883F5D5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يَّحْكُمُ وَلا يُحْكَمُ عَلَيْهِ</a:t>
            </a:r>
            <a:br>
              <a:rPr lang="en-US" dirty="0"/>
            </a:br>
            <a:r>
              <a:rPr lang="ar-SA" dirty="0"/>
              <a:t>يَا مَن لَّمْ يَلِدْ وَلَمْ يُولَدْ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commands but is not commanded: O He Who begets not, nor is He begotten,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ADAF2-6575-EEC3-11F3-18D44DB78DA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وَلَمْ يَكُن لَّهُ كُفُواً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there is none like unto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8FE1C-8CD4-C6DC-98CC-E4FCE7F9CC6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30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الْحَسِيبُ</a:t>
            </a:r>
            <a:br>
              <a:rPr lang="ar-SA" dirty="0"/>
            </a:br>
            <a:r>
              <a:rPr lang="ar-SA" dirty="0"/>
              <a:t>يَا نِعْمَ الطَّبِيبُ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reckoner,</a:t>
            </a:r>
          </a:p>
          <a:p>
            <a:r>
              <a:rPr lang="en-US" dirty="0"/>
              <a:t>O Best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32EDD-C0EA-27BB-8CEF-B9567B07752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غُفْرَانُ يَا سُبْحَانُ يَا مُسْتَعَانُ</a:t>
            </a:r>
            <a:r>
              <a:rPr lang="en-US" dirty="0"/>
              <a:t> </a:t>
            </a:r>
            <a:r>
              <a:rPr lang="ar-SA" dirty="0"/>
              <a:t>يَا ذَا الْمَنِّ وَالْبَيَانِ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Forgiver, O Elevated One, O Helper, </a:t>
            </a:r>
          </a:p>
          <a:p>
            <a:r>
              <a:rPr lang="en-US" dirty="0"/>
              <a:t>O Holder of blessings and manifestation.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70AB2-C278-381C-F606-8B5681B0286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الرَّقِيبُ</a:t>
            </a:r>
            <a:br>
              <a:rPr lang="en-US" dirty="0"/>
            </a:br>
            <a:r>
              <a:rPr lang="ar-SA" dirty="0"/>
              <a:t>يَا نِعْمَ القَرِيبُ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guardian,</a:t>
            </a:r>
          </a:p>
          <a:p>
            <a:r>
              <a:rPr lang="en-US" dirty="0"/>
              <a:t>O Best near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31D38-B360-3EAF-34ED-E72CDDEF2D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المُجِيبُ</a:t>
            </a:r>
            <a:br>
              <a:rPr lang="en-US" dirty="0"/>
            </a:br>
            <a:r>
              <a:rPr lang="ar-SA" dirty="0"/>
              <a:t>يَا نِعْمَ الحَبِيبُ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responder,</a:t>
            </a:r>
          </a:p>
          <a:p>
            <a:r>
              <a:rPr lang="en-US" dirty="0"/>
              <a:t>O Best friend,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6C984-C09F-DCDB-E5F7-15C4BC1DA8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الكَفِيلُ</a:t>
            </a:r>
            <a:br>
              <a:rPr lang="en-US" dirty="0"/>
            </a:br>
            <a:r>
              <a:rPr lang="ar-SA" dirty="0"/>
              <a:t>يَا نِعْمَ الوَكِيلُ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surety,</a:t>
            </a:r>
          </a:p>
          <a:p>
            <a:r>
              <a:rPr lang="en-US" dirty="0"/>
              <a:t>O Best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86822-51FC-1BCF-131B-C920122524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المَوْلىَ</a:t>
            </a:r>
            <a:br>
              <a:rPr lang="en-US" dirty="0"/>
            </a:br>
            <a:r>
              <a:rPr lang="ar-SA" dirty="0"/>
              <a:t>يَا نِعْمَ النَّصِيرُ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master,</a:t>
            </a:r>
          </a:p>
          <a:p>
            <a:r>
              <a:rPr lang="en-US" dirty="0"/>
              <a:t>O Best helper.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97986-79C7-844D-9D17-459020B1C47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093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سُرُورَ الْعَارِفِينَ</a:t>
            </a:r>
            <a:br>
              <a:rPr lang="en-US" dirty="0"/>
            </a:br>
            <a:r>
              <a:rPr lang="ar-SA" dirty="0"/>
              <a:t>يَا مُنَى الْمُحِبِّينَ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Joy of saints,</a:t>
            </a:r>
          </a:p>
          <a:p>
            <a:r>
              <a:rPr lang="en-US" dirty="0"/>
              <a:t>O Desire of friends.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E7089-3D2B-6131-EF05-E08B3E603D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الْمُرِيدِينَ</a:t>
            </a:r>
            <a:br>
              <a:rPr lang="en-US" dirty="0"/>
            </a:br>
            <a:r>
              <a:rPr lang="ar-SA" dirty="0"/>
              <a:t>يَا حَبِيبَ التَّوَّابِينَ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seekers,</a:t>
            </a:r>
          </a:p>
          <a:p>
            <a:r>
              <a:rPr lang="en-US" dirty="0"/>
              <a:t>O Friend of penitents,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6AF67-3AA9-7DD8-F922-631FF87E94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الْمُقِلِّينَ</a:t>
            </a:r>
            <a:br>
              <a:rPr lang="en-US" dirty="0"/>
            </a:br>
            <a:r>
              <a:rPr lang="ar-SA" dirty="0"/>
              <a:t>يَا رَجَاءَ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the poor,</a:t>
            </a:r>
          </a:p>
          <a:p>
            <a:r>
              <a:rPr lang="en-US" dirty="0"/>
              <a:t>O Hope of sinners,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0F1BB-215F-7319-0E47-DCE0C80D4A9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قُرَّةَ عَيْنِ الْعَابِدِينَ</a:t>
            </a:r>
            <a:br>
              <a:rPr lang="ar-SA" dirty="0"/>
            </a:br>
            <a:r>
              <a:rPr lang="ar-SA" dirty="0"/>
              <a:t>يَا مُنَفِّسَ عَنِ الْمَكْرُوبِينَ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Coolness of worshippers' eyes,</a:t>
            </a:r>
          </a:p>
          <a:p>
            <a:r>
              <a:rPr lang="en-US" dirty="0"/>
              <a:t>O Remover Of sufferers' pain,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FB6EF-F1F9-B14E-033E-A1D9243DE5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مُفَرِّجَ عَنِ الْمَغْمُومِينَ</a:t>
            </a:r>
            <a:br>
              <a:rPr lang="en-US" dirty="0"/>
            </a:br>
            <a:r>
              <a:rPr lang="ar-SA" dirty="0"/>
              <a:t>يَا إِلَهَ الأَوَّلِينَ وَالآخِرِينَ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Dispeller of the sorrows of the sorrowful,</a:t>
            </a:r>
          </a:p>
          <a:p>
            <a:r>
              <a:rPr lang="en-US" dirty="0"/>
              <a:t>O Allah of the first and the last generation.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02C9E-2895-4D9A-AD16-FE76C5EB3E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44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920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رَبَّنَا يَا إِلَهَنَا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our Lord, O our Allah,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50AB8-8DDC-8CBC-BF73-23BC82BDE3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سَيِّدَنَا يَا مَوْلانَا</a:t>
            </a:r>
            <a:r>
              <a:rPr lang="en-US" dirty="0"/>
              <a:t> </a:t>
            </a:r>
            <a:r>
              <a:rPr lang="ar-SA" dirty="0"/>
              <a:t>يَا نَاصِرَنَا يَا حَافِظَنَا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our Chief, O our Master,</a:t>
            </a:r>
          </a:p>
          <a:p>
            <a:r>
              <a:rPr lang="en-US" dirty="0"/>
              <a:t>O our Helper, O our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E50E-2D02-DF63-6122-67818103C6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دَلِيلَنَا يَا مُعِينَنَا</a:t>
            </a:r>
            <a:r>
              <a:rPr lang="en-US" dirty="0"/>
              <a:t> </a:t>
            </a:r>
            <a:r>
              <a:rPr lang="ar-SA" dirty="0"/>
              <a:t>يَا حَبِيبَنَا يَا طَبِيبَنَا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our Guide, O our Aider,</a:t>
            </a:r>
          </a:p>
          <a:p>
            <a:r>
              <a:rPr lang="en-US" dirty="0"/>
              <a:t>O our Friend, O our Physician.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49992-674E-D480-8448-5B00A34BD4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836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النَّبِيِّينَ وَالأَبْرَارِ</a:t>
            </a:r>
            <a:br>
              <a:rPr lang="en-US" dirty="0"/>
            </a:br>
            <a:r>
              <a:rPr lang="ar-SA" dirty="0"/>
              <a:t>يَا رَبَّ الصِّدِّيقِينَ وَالأَخْيَارِ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prophets and the virtuous,</a:t>
            </a:r>
          </a:p>
          <a:p>
            <a:r>
              <a:rPr lang="en-US" dirty="0"/>
              <a:t>O Lord of the righteous and chosen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0F3F7-69FE-01D7-8671-9CCB8BE3D2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الجَنَّةِ وَالنَّارِ</a:t>
            </a:r>
            <a:br>
              <a:rPr lang="en-US" dirty="0"/>
            </a:br>
            <a:r>
              <a:rPr lang="ar-SA" dirty="0"/>
              <a:t>يَا رَبَّ الصِّغَارِ وَالْكِبَارِ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paradise and hell,</a:t>
            </a:r>
          </a:p>
          <a:p>
            <a:r>
              <a:rPr lang="en-US" dirty="0"/>
              <a:t>O Lord of the small and the great,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5D235-5B39-D97A-D529-56C8599F72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الْحُبُوبِ وَالثِّمَارِ</a:t>
            </a:r>
            <a:br>
              <a:rPr lang="en-US" dirty="0"/>
            </a:br>
            <a:r>
              <a:rPr lang="ar-SA" dirty="0"/>
              <a:t>يَا رَبَّ الأَنْهَارِ وَالأَشْجَارِ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grains and fruits,</a:t>
            </a:r>
          </a:p>
          <a:p>
            <a:r>
              <a:rPr lang="en-US" dirty="0"/>
              <a:t>O Lord of canals and trees,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DE6A-B778-3E23-A900-0AD0BF1320A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الصَّحَارِي وَالْقِفَارِ</a:t>
            </a:r>
            <a:br>
              <a:rPr lang="ar-SA" dirty="0"/>
            </a:br>
            <a:r>
              <a:rPr lang="ar-SA" dirty="0"/>
              <a:t>يَا رَبَّ الْبَرَارِي وَالْبِحَارِ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forest and desert,</a:t>
            </a:r>
          </a:p>
          <a:p>
            <a:r>
              <a:rPr lang="en-US" dirty="0"/>
              <a:t>O Lord of lands and seas,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30D03-0944-7097-5C62-CEF60B01639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اللَّيْلِ وَالنَّهَارِ</a:t>
            </a:r>
            <a:br>
              <a:rPr lang="en-US" dirty="0"/>
            </a:br>
            <a:r>
              <a:rPr lang="ar-SA" dirty="0"/>
              <a:t>يَا رَبَّ الإِعْلاَنِ وَالإِسْرَارِ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night and day,</a:t>
            </a:r>
          </a:p>
          <a:p>
            <a:r>
              <a:rPr lang="en-US" dirty="0"/>
              <a:t>O Lord of the manifest and the hidden.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74580-CF30-47A2-C5F5-536060A6936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96834A-0866-4C72-9BC9-1D9E451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98526B-2734-44A8-A210-2AEE3FBBF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تَوَاضَعَ كُلُّ </a:t>
            </a:r>
            <a:r>
              <a:rPr lang="ar-SA" dirty="0" err="1"/>
              <a:t>شَیْ‏ءٍ</a:t>
            </a:r>
            <a:r>
              <a:rPr lang="ar-SA" dirty="0"/>
              <a:t> لِعَظَمَتِهِ</a:t>
            </a:r>
            <a:br>
              <a:rPr lang="en-US" dirty="0"/>
            </a:br>
            <a:r>
              <a:rPr lang="ar-SA" dirty="0"/>
              <a:t>يَا مَنِ اسْتَسْلَمَ كُلُّ </a:t>
            </a:r>
            <a:r>
              <a:rPr lang="ar-SA" dirty="0" err="1"/>
              <a:t>شَیْ‏ءٍ</a:t>
            </a:r>
            <a:r>
              <a:rPr lang="ar-SA" dirty="0"/>
              <a:t> لِقُدْرَتِهِ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greatness everything bows,</a:t>
            </a:r>
          </a:p>
          <a:p>
            <a:r>
              <a:rPr lang="en-US" dirty="0"/>
              <a:t>O He before Whose power everything submits,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AD4DB-829A-3CC8-8F8F-9787820C253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195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نَّفَذَ فِي كُلِّ شَيْء أَمْرُهُ</a:t>
            </a:r>
            <a:br>
              <a:rPr lang="en-US" dirty="0"/>
            </a:br>
            <a:r>
              <a:rPr lang="ar-SA" dirty="0"/>
              <a:t>يَا مَن لَّحِقَ بِكُلِّ شَيْء عِلْمُهُ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command operates in everything,</a:t>
            </a:r>
          </a:p>
          <a:p>
            <a:r>
              <a:rPr lang="en-US" dirty="0"/>
              <a:t>O He, Whose knowledge encompasses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E1260-F592-F01E-0E36-3471E088D5E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بَلَغَتْ إِلَى كُلِّ شَيْء قُدْرَتُهُ</a:t>
            </a:r>
            <a:br>
              <a:rPr lang="ar-SA" dirty="0"/>
            </a:br>
            <a:r>
              <a:rPr lang="ar-SA" dirty="0"/>
              <a:t>يَا مَن لا يُحْصِي الْعِبَادُ نِعَمَهُ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control extends to everything, </a:t>
            </a:r>
          </a:p>
          <a:p>
            <a:r>
              <a:rPr lang="en-US" dirty="0"/>
              <a:t>O He, Whose bounties cannot be counted by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C7EDD-E533-24FA-648D-6086B15C1A9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تَبْلُغُ الْخَلائِقُ شُكْرَهُ</a:t>
            </a:r>
            <a:br>
              <a:rPr lang="ar-SA" dirty="0"/>
            </a:br>
            <a:r>
              <a:rPr lang="ar-SA" dirty="0"/>
              <a:t>يَا مَن لا تُدْرِكُ الأَفْهَامُ جَلاَلَهُ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Whom His creatures cannot adequately thank, O He, Whose grandeur cannot be comprehended by the intellect,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FA77B-A246-EE3A-EB23-9A02513D2EA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تَنَالُ الأَوْهَامُ كُنْهَهُ</a:t>
            </a:r>
            <a:br>
              <a:rPr lang="en-US" dirty="0"/>
            </a:br>
            <a:r>
              <a:rPr lang="ar-SA" dirty="0"/>
              <a:t>يَا مَنِ الْعَظَمَةُ وَالْكِبْرِيَاءُ رِدَاؤُهُ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reality cannot be acquired by the imagination, </a:t>
            </a:r>
          </a:p>
          <a:p>
            <a:r>
              <a:rPr lang="en-US" dirty="0"/>
              <a:t>O He, Whose garb is majesty and greatness,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492C9-D05B-D998-76BC-4E2BEC04677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يَرُدُّ الْعِبَادُ قَضَاءَهُ</a:t>
            </a:r>
            <a:br>
              <a:rPr lang="en-US" dirty="0"/>
            </a:br>
            <a:r>
              <a:rPr lang="ar-SA" dirty="0"/>
              <a:t>يَا مَن لا مُلْكَ إِلا مُلْكُهُ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judgement cannot be reversed by His slave, O He, Whose alone is the kingdom and no one else'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D3F8D-C8C9-035D-0F1B-90ADAB0003B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عَطَاءَ إِلا عَطَاؤُهُ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alone is the gift and none else's,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23478-B790-D004-1875-A74AD478888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50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الْمَثَلُ الأَعْلَى</a:t>
            </a:r>
            <a:br>
              <a:rPr lang="en-US" dirty="0"/>
            </a:br>
            <a:r>
              <a:rPr lang="ar-SA" dirty="0"/>
              <a:t>يَا مَن لَّهُ الصِّفَاتُ الْعُلْيَا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for Whom are noblest examples,</a:t>
            </a:r>
          </a:p>
          <a:p>
            <a:r>
              <a:rPr lang="en-US" dirty="0"/>
              <a:t>O He, for Whom are high attributes,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49A92-70B7-DF93-0290-0A7CFB0694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الآخِرَةُ وَالأُولَى</a:t>
            </a:r>
            <a:br>
              <a:rPr lang="en-US" dirty="0"/>
            </a:br>
            <a:r>
              <a:rPr lang="ar-SA" dirty="0"/>
              <a:t>يَا مَن لَّهُ جَنَّةُ الْمَأْوَى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the Master of the beginning and the end, </a:t>
            </a:r>
          </a:p>
          <a:p>
            <a:r>
              <a:rPr lang="en-US" dirty="0"/>
              <a:t>O He, Who is the Master of the abode of paradise,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5E554-4049-2897-3F58-4363529D07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ذَلَّ كُلُّ </a:t>
            </a:r>
            <a:r>
              <a:rPr lang="ar-SA" dirty="0" err="1"/>
              <a:t>شَیْ‏ءٍ</a:t>
            </a:r>
            <a:r>
              <a:rPr lang="ar-SA" dirty="0"/>
              <a:t> لِعِزَّتِهِ</a:t>
            </a:r>
            <a:br>
              <a:rPr lang="en-US" dirty="0"/>
            </a:br>
            <a:r>
              <a:rPr lang="ar-SA" dirty="0"/>
              <a:t>يَا مَنْ خَضَعَ كُلُّ </a:t>
            </a:r>
            <a:r>
              <a:rPr lang="ar-SA" dirty="0" err="1"/>
              <a:t>شَیْ‏ءٍ</a:t>
            </a:r>
            <a:r>
              <a:rPr lang="ar-SA" dirty="0"/>
              <a:t> </a:t>
            </a:r>
            <a:r>
              <a:rPr lang="ar-SA" dirty="0" err="1"/>
              <a:t>لِهَیْبَتِهِ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might overshadows everything,</a:t>
            </a:r>
          </a:p>
          <a:p>
            <a:r>
              <a:rPr lang="en-US" dirty="0"/>
              <a:t>O He before Whose awesomeness everything is humbled,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478A7-B090-2779-65E7-C89C6D3E9C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الآيَاتُ الْكُبْرَى</a:t>
            </a:r>
            <a:br>
              <a:rPr lang="ar-SA" dirty="0"/>
            </a:br>
            <a:r>
              <a:rPr lang="ar-SA" dirty="0"/>
              <a:t>يَا مَن لَّهُ الأَسْمَاءُ الْحُسْنَى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for Whom are great signs,</a:t>
            </a:r>
          </a:p>
          <a:p>
            <a:r>
              <a:rPr lang="en-US" dirty="0"/>
              <a:t>O He, for Whom are beautiful names,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0A749-1554-3888-2B91-A1E214D09E6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الْحُكْمُ وَالْقَضَاءُ</a:t>
            </a:r>
            <a:br>
              <a:rPr lang="ar-SA" dirty="0"/>
            </a:br>
            <a:r>
              <a:rPr lang="ar-SA" dirty="0"/>
              <a:t>يَا مَن لَّهُ الْهَوَاءُ وَالْفَضَاءُ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CA" dirty="0"/>
              <a:t>O He, for Whom is order and judgement,</a:t>
            </a:r>
          </a:p>
          <a:p>
            <a:r>
              <a:rPr lang="en-CA" dirty="0"/>
              <a:t>O He, Who rules over the atmosphere and the expanse,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3BAD3-47FC-070C-FA44-FC4B394CC9A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الْعَرْشُ وَالثَّرَى</a:t>
            </a:r>
            <a:br>
              <a:rPr lang="en-US" dirty="0"/>
            </a:br>
            <a:r>
              <a:rPr lang="ar-SA" dirty="0"/>
              <a:t>يَا مَن لَّهُ السَّمَاوَاتُ الْعُلَى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is the Lordship of the highest heaven and the earth,</a:t>
            </a:r>
          </a:p>
          <a:p>
            <a:r>
              <a:rPr lang="en-US" dirty="0"/>
              <a:t>O He, Who is the Master of the high heavens.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7F3A9-52BA-70B3-CBBB-D88AE656492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9834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عَفُوُّ يَا 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Pardoner, O Forgiver,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0334C-01AD-9358-74F7-CA3EB3C1C1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صَبُورُ يا شَكُورُ</a:t>
            </a:r>
            <a:r>
              <a:rPr lang="en-US" dirty="0"/>
              <a:t> </a:t>
            </a:r>
            <a:r>
              <a:rPr lang="ar-SA" dirty="0"/>
              <a:t>يَا رَؤُوفُ يَا عَطُوفُ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Patient, O Greatest appreciator (of good),</a:t>
            </a:r>
          </a:p>
          <a:p>
            <a:r>
              <a:rPr lang="en-US" dirty="0"/>
              <a:t>O Kind, O Sympathetic,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8B1A-63A2-6E57-F63F-C9A33B16C8A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مَسْؤُولُ يَا وَدُودُ</a:t>
            </a:r>
            <a:r>
              <a:rPr lang="en-US" dirty="0"/>
              <a:t> </a:t>
            </a:r>
            <a:r>
              <a:rPr lang="ar-SA" dirty="0"/>
              <a:t>يَا سُبُّوحُ يَا قُدُّوسُ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Besought, O Friend,</a:t>
            </a:r>
          </a:p>
          <a:p>
            <a:r>
              <a:rPr lang="en-US" dirty="0"/>
              <a:t>O Most Glorified, O Most Holy.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9B84D-E144-AACA-CBF8-15FBF6D52E0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090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السَّماءِ عَظَمَتُهُ</a:t>
            </a:r>
            <a:br>
              <a:rPr lang="ar-SA" dirty="0"/>
            </a:br>
            <a:r>
              <a:rPr lang="ar-SA" dirty="0"/>
              <a:t>يَا مَن فِي الأَرْضِ آيَاتُهُ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greatness is in the heavens,</a:t>
            </a:r>
          </a:p>
          <a:p>
            <a:r>
              <a:rPr lang="en-US" dirty="0"/>
              <a:t>O He, Whose signs are on the earth,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A4FA5-F343-E910-222C-5C10785F91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كُلِّ شَيْء دَلائِلُهُ</a:t>
            </a:r>
            <a:br>
              <a:rPr lang="en-US" dirty="0"/>
            </a:br>
            <a:r>
              <a:rPr lang="ar-SA" dirty="0"/>
              <a:t>يَا مَن فِي الْبِحَارِ عَجَائِبُهُ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proofs are manifest in everything,</a:t>
            </a:r>
          </a:p>
          <a:p>
            <a:r>
              <a:rPr lang="en-US" dirty="0"/>
              <a:t>O He, Whose wonders are in the seas,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E40A9-83AC-D1DB-9B54-586A981100D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انْقَادَ كُلُّ </a:t>
            </a:r>
            <a:r>
              <a:rPr lang="ar-SA" dirty="0" err="1"/>
              <a:t>شَیْ‏ءٍ</a:t>
            </a:r>
            <a:r>
              <a:rPr lang="ar-SA" dirty="0"/>
              <a:t> مِنْ خَشْيَتِهِ</a:t>
            </a:r>
            <a:r>
              <a:rPr lang="en-US" dirty="0"/>
              <a:t> </a:t>
            </a:r>
            <a:r>
              <a:rPr lang="ar-SA" dirty="0"/>
              <a:t> </a:t>
            </a:r>
            <a:br>
              <a:rPr lang="ar-SA" dirty="0"/>
            </a:br>
            <a:r>
              <a:rPr lang="ar-SA" dirty="0"/>
              <a:t>يَا مَنْ تَشَقَّقَتِ الْجِبَالُ مِنْ مَخَافَتِهِ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fearsomeness everything yields,</a:t>
            </a:r>
          </a:p>
          <a:p>
            <a:r>
              <a:rPr lang="en-US" dirty="0"/>
              <a:t>O He before Whose terribleness mountains shake,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FE25A-FE47-EC95-B286-636D7DF1C2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الْجِبَالِ خَزَائِنُهُ</a:t>
            </a:r>
            <a:br>
              <a:rPr lang="ar-SA" dirty="0"/>
            </a:br>
            <a:r>
              <a:rPr lang="ar-SA" dirty="0"/>
              <a:t>يَا مَن يَّبْدَأُ الْخَلْقَ ثُمَّ يُعِيدُهُ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treasures are in the mountains, </a:t>
            </a:r>
          </a:p>
          <a:p>
            <a:r>
              <a:rPr lang="en-US" dirty="0"/>
              <a:t>O He, Who originated Creation which then returns to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2FF9B-ECDE-3B6D-888B-7EDF37155F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يَرْجِعُ الأَمْرُ كُلُّهُ</a:t>
            </a:r>
            <a:br>
              <a:rPr lang="en-US" dirty="0"/>
            </a:br>
            <a:r>
              <a:rPr lang="ar-SA" dirty="0"/>
              <a:t>يَا مَنْ أَظْهَرَ فِي كُلِّ شَيْء لُّطْفَهُ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towards Whom is the return of every matter,</a:t>
            </a:r>
          </a:p>
          <a:p>
            <a:r>
              <a:rPr lang="en-US" dirty="0"/>
              <a:t>O, Whose Kindness is evident in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2C4C3-2597-F8BB-E7AF-10ED6FEC6E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أَحْسَنَ كُلَّ شَيْء خَلَقَهُ</a:t>
            </a:r>
            <a:br>
              <a:rPr lang="ar-SA" dirty="0"/>
            </a:br>
            <a:r>
              <a:rPr lang="ar-SA" dirty="0"/>
              <a:t>يَا مَن تَصَرَّفَ فِي الْخَلائِقِ قُدْرَتُهُ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makes best everything which He has created, </a:t>
            </a:r>
          </a:p>
          <a:p>
            <a:r>
              <a:rPr lang="en-US" dirty="0"/>
              <a:t>O He, Whose authority is wielded over all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A4FF9-EAEA-368A-21DD-916B465B80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261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مَن لا حَبِيبَ لَهُ</a:t>
            </a:r>
            <a:br>
              <a:rPr lang="en-US" dirty="0"/>
            </a:br>
            <a:r>
              <a:rPr lang="ar-SA" dirty="0"/>
              <a:t>يَا طَبِيبَ مَن لا طَبِيبَ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he who has no friend,</a:t>
            </a:r>
          </a:p>
          <a:p>
            <a:r>
              <a:rPr lang="en-US" dirty="0"/>
              <a:t>O Physician of he who has no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C34A9-A762-A7A3-CD80-747817146F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مُجِيبَ مَن لا مُجِيبَ لَهُ</a:t>
            </a:r>
            <a:br>
              <a:rPr lang="en-US" dirty="0"/>
            </a:br>
            <a:r>
              <a:rPr lang="ar-SA" dirty="0"/>
              <a:t>يَا شَفِيقَ مَن لا شَفِيقَ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Responder to he who has no responder,</a:t>
            </a:r>
          </a:p>
          <a:p>
            <a:r>
              <a:rPr lang="en-US" dirty="0"/>
              <a:t>O Affectionate One to he whom none hold in affection,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D8F51-C75E-A188-1D7D-9F06904F647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رَفِيقَ مَن لا رَفِيقَ لَهُ</a:t>
            </a:r>
            <a:br>
              <a:rPr lang="en-US" dirty="0"/>
            </a:br>
            <a:r>
              <a:rPr lang="ar-SA" dirty="0"/>
              <a:t>يَا مُغِيثَ مَن لا مُغِيثَ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he who has no friend,</a:t>
            </a:r>
          </a:p>
          <a:p>
            <a:r>
              <a:rPr lang="en-US" dirty="0"/>
              <a:t>O Helper of he who has no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395C6-E405-62D9-BB1C-9652202AD6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 مَن لا دَلِيلَ لَهُ</a:t>
            </a:r>
            <a:br>
              <a:rPr lang="en-US" dirty="0"/>
            </a:br>
            <a:r>
              <a:rPr lang="ar-SA" dirty="0"/>
              <a:t>يَا أَنِيسَ مَن لا أَنِيسَ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he who has no guide,</a:t>
            </a:r>
          </a:p>
          <a:p>
            <a:r>
              <a:rPr lang="en-US" dirty="0"/>
              <a:t>O Associate of the forlorn,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6C841-72C6-AC7D-87D9-2B32D67080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مَن لا رَاحِمَ لَهُ</a:t>
            </a:r>
            <a:br>
              <a:rPr lang="en-US" dirty="0"/>
            </a:br>
            <a:r>
              <a:rPr lang="ar-SA" dirty="0"/>
              <a:t>يَا صَاحِبَ مَن لا صَاحِبَ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-76200" y="4495801"/>
            <a:ext cx="12268200" cy="1905000"/>
          </a:xfrm>
        </p:spPr>
        <p:txBody>
          <a:bodyPr/>
          <a:lstStyle/>
          <a:p>
            <a:r>
              <a:rPr lang="en-US" dirty="0"/>
              <a:t>O Merciful One towards he on whom no one has mercy,</a:t>
            </a:r>
          </a:p>
          <a:p>
            <a:r>
              <a:rPr lang="en-US" dirty="0"/>
              <a:t>O Companion of he who has no companion.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39FA7-2F9E-D263-3A62-12EDA85F1B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7759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قَامَتِ السَّمَاوَاتُ بِأَمْرِهِ</a:t>
            </a:r>
            <a:br>
              <a:rPr lang="en-US" dirty="0"/>
            </a:br>
            <a:r>
              <a:rPr lang="ar-SA" dirty="0"/>
              <a:t>يَا مَنِ اسْتَقَرَّتِ الْأَرَضُونَ بِإِذْنِهِ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command the heavens are raised,</a:t>
            </a:r>
          </a:p>
          <a:p>
            <a:r>
              <a:rPr lang="en-US" dirty="0"/>
              <a:t>O He through Whose permission in the earths are secured,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5DDA8-60CD-964B-4145-3E5519C317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كَافِي مَنِ اسْتَكْفَاهُ</a:t>
            </a:r>
            <a:br>
              <a:rPr lang="en-US" dirty="0"/>
            </a:br>
            <a:r>
              <a:rPr lang="ar-SA" dirty="0"/>
              <a:t>يَا هَادِي مَنِ اسْتَهْدَاهُ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Sufficer for those who seek sufficiency,</a:t>
            </a:r>
          </a:p>
          <a:p>
            <a:r>
              <a:rPr lang="en-US" dirty="0"/>
              <a:t>O Guide for those who seek guidance,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AD4A-80C0-378B-BA3B-3B0D72EE173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كَاِلئَ مَنِ </a:t>
            </a:r>
            <a:r>
              <a:rPr lang="ar-SA" dirty="0" err="1"/>
              <a:t>اسْتَكْلاَهُ</a:t>
            </a:r>
            <a:br>
              <a:rPr lang="en-US" dirty="0"/>
            </a:br>
            <a:r>
              <a:rPr lang="ar-SA" dirty="0"/>
              <a:t>يَا رَاعِي مَنِ اسْتَرْعَاهُ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Protector for those who seek protection, </a:t>
            </a:r>
          </a:p>
          <a:p>
            <a:r>
              <a:rPr lang="en-US" dirty="0"/>
              <a:t>O Granter for concession to those who seek concession,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89B94-09F7-5285-AA38-585F92EEFCF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شَافِي مَنِ اسْتَشْفَاهُ</a:t>
            </a:r>
            <a:br>
              <a:rPr lang="en-US" dirty="0"/>
            </a:br>
            <a:r>
              <a:rPr lang="ar-SA" dirty="0"/>
              <a:t>يَا قَاضِي مَنِ اسْتَقْضَاهُ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Healer for those who seek cure,</a:t>
            </a:r>
          </a:p>
          <a:p>
            <a:r>
              <a:rPr lang="en-US" dirty="0"/>
              <a:t>O Just One for those who seek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0991A-80C7-8F41-FE2F-A15C2BD9C2A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مُغْنِي مَنِ اسْتَغْنَاهُ</a:t>
            </a:r>
            <a:br>
              <a:rPr lang="en-US" dirty="0"/>
            </a:br>
            <a:r>
              <a:rPr lang="ar-SA" dirty="0"/>
              <a:t>يَا مُوفِي مَنِ اسْتَوْفَاهُ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Bestower of wealth for those who seek wealth, </a:t>
            </a:r>
          </a:p>
          <a:p>
            <a:r>
              <a:rPr lang="en-US" dirty="0"/>
              <a:t>O Fulfiller of promises for those who seek fulfillment,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DED6D-E35A-C09A-08E8-4BC781E6E6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مُقَوِّي مَنِ اسْتَقْوَاهُ</a:t>
            </a:r>
            <a:br>
              <a:rPr lang="en-US" dirty="0"/>
            </a:br>
            <a:r>
              <a:rPr lang="ar-SA" dirty="0"/>
              <a:t>يَا وَلِيَّ مَنِ اسْتَوْلاهُ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Granter of strength for those who seek strength, </a:t>
            </a:r>
          </a:p>
          <a:p>
            <a:r>
              <a:rPr lang="en-US" dirty="0"/>
              <a:t>O Aider of those who seek aid.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6B5D2-6C87-F20F-9332-41199526D5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845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خَاِلقُ يَا رَازِقُ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 , verily I entreat You in Your name:</a:t>
            </a:r>
          </a:p>
          <a:p>
            <a:r>
              <a:rPr lang="en-US" dirty="0"/>
              <a:t>O Creator, O Provider of sustenance,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08D3D-C12D-AFE6-4855-5D9D976AABD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نَاطِقُ يَا صَادِقُ</a:t>
            </a:r>
            <a:r>
              <a:rPr lang="en-US" dirty="0"/>
              <a:t> </a:t>
            </a:r>
            <a:r>
              <a:rPr lang="ar-SA" dirty="0"/>
              <a:t>يَا فَاِلقُ يَا فَارِقُ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speech, O Truthful,</a:t>
            </a:r>
          </a:p>
          <a:p>
            <a:r>
              <a:rPr lang="en-US" dirty="0"/>
              <a:t>O Splitter, O Separator,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F3A16-B013-D64A-A840-55FD0A4DA9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فَاتِقُ يَا رَاتِقُ</a:t>
            </a:r>
            <a:r>
              <a:rPr lang="en-US" dirty="0"/>
              <a:t> </a:t>
            </a:r>
            <a:r>
              <a:rPr lang="ar-SA" dirty="0"/>
              <a:t>يَا سَابِقُ يَا سَامِقُ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Breaker, O Combiner,</a:t>
            </a:r>
          </a:p>
          <a:p>
            <a:r>
              <a:rPr lang="en-US" dirty="0"/>
              <a:t>O Foremost, O Most High.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7A12E-1ECE-51DC-899C-C8354432C6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51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يُّسَبِّحُ الرَّعْدُ بِحَمْدِهِ</a:t>
            </a:r>
            <a:br>
              <a:rPr lang="en-US" dirty="0"/>
            </a:br>
            <a:r>
              <a:rPr lang="ar-SA" dirty="0"/>
              <a:t>يَا مَنْ لا يَعْتَدِي عَلٰى أَهْلِ مَمْلَكَتِهِ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glory the thunder proclaims, </a:t>
            </a:r>
          </a:p>
          <a:p>
            <a:r>
              <a:rPr lang="en-US" dirty="0"/>
              <a:t>O He Who is never cruel to his subjects.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585D3-8EE8-5C76-4626-9A6F8B62A7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يُّقَلِّبُ اللَّيْلَ وَالنَّهَارَ</a:t>
            </a:r>
            <a:br>
              <a:rPr lang="en-US" dirty="0"/>
            </a:br>
            <a:r>
              <a:rPr lang="ar-SA" dirty="0"/>
              <a:t>يَا مَن جَعَلَ الظُّلُمَاتِ وَالأَنْوَارَ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changes night and day,</a:t>
            </a:r>
          </a:p>
          <a:p>
            <a:r>
              <a:rPr lang="en-US" dirty="0"/>
              <a:t>O He, Who has created darkness and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29F74-DD26-DE16-B31E-70C7051F17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الظِّلَّ وَالْحَرُورَ</a:t>
            </a:r>
            <a:br>
              <a:rPr lang="en-US" dirty="0"/>
            </a:br>
            <a:r>
              <a:rPr lang="ar-SA" dirty="0"/>
              <a:t>يَا مَنْ سَخَّرَ الشَّمْسَ وَالْقَمَرَ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bestowed shade and heat,</a:t>
            </a:r>
          </a:p>
          <a:p>
            <a:r>
              <a:rPr lang="en-US" dirty="0"/>
              <a:t>O He, Who has brought into subjection the sun and the moon,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3B2EB-1F09-2C30-081C-319779A376D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قَدَّرَ الْخَيْرَ وَالشَّرَّ</a:t>
            </a:r>
            <a:br>
              <a:rPr lang="en-US" dirty="0"/>
            </a:br>
            <a:r>
              <a:rPr lang="ar-SA" dirty="0"/>
              <a:t>يَا مَنْ خَلَقَ الْمَوْتَ وَالْحَيَاةَ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ordained virtue and vice,</a:t>
            </a:r>
          </a:p>
          <a:p>
            <a:r>
              <a:rPr lang="en-US" dirty="0"/>
              <a:t>O He, Who has created death and life,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D18B9-7242-89A4-D28E-F0E4626256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الْخَلْقُ وَالأَمْرُ</a:t>
            </a:r>
            <a:br>
              <a:rPr lang="en-US" dirty="0"/>
            </a:br>
            <a:r>
              <a:rPr lang="ar-SA" dirty="0"/>
              <a:t>يَا مَن لَّمْ يَتِّخِذْ صَاحِبَةً وَّلا وَلَداً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made the body and the soul, </a:t>
            </a:r>
          </a:p>
          <a:p>
            <a:r>
              <a:rPr lang="en-US" dirty="0"/>
              <a:t>O He, Who has neither taken a wife nor begotten any child,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9C4F9-CE56-15F1-2606-EEC75B3EF48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لَّيْسَ لَهُ شَرِيكٌ فِي الْمُلْكِ</a:t>
            </a:r>
            <a:br>
              <a:rPr lang="en-US" dirty="0"/>
            </a:br>
            <a:r>
              <a:rPr lang="ar-SA" dirty="0"/>
              <a:t>يَا مَن لَّمْ يَكُن لَّهُ وَلِيٌّ مِّنَ الذُّلِّ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in His sovereignty, O He, Who has no friend among the disgraced.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DF8F1-4BBD-3B34-7B53-DF7A823843A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715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يَّعْلَمُ مُرَادَ الْمُرِيدِينَ</a:t>
            </a:r>
            <a:r>
              <a:rPr lang="en-US" dirty="0"/>
              <a:t> </a:t>
            </a:r>
            <a:br>
              <a:rPr lang="en-US" dirty="0"/>
            </a:br>
            <a:r>
              <a:rPr lang="ar-SA" dirty="0"/>
              <a:t>يَا مَن يَّعْلَمُ ضَمِيرَ الصَّاِمتِينَ</a:t>
            </a:r>
            <a:r>
              <a:rPr lang="en-US" dirty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knows the desire of the desirous, O He, Who knows the conscience of the silent,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0BD31-5530-13AF-BA68-C91C6F988E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يَّسْمَعُ أَنِينَ الْوَاهِنِينَ</a:t>
            </a:r>
            <a:br>
              <a:rPr lang="en-US" dirty="0"/>
            </a:br>
            <a:r>
              <a:rPr lang="ar-SA" dirty="0"/>
              <a:t>يَا مَن يَّرَى بُكَاءَ الْخَائِفِينَ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hears the cries of the weak,</a:t>
            </a:r>
          </a:p>
          <a:p>
            <a:r>
              <a:rPr lang="en-US" dirty="0"/>
              <a:t>O He, Who sees the lamentation of the frightened,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73E13-C371-8BA3-A7F9-CF3CFA898F3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يَّمْلِكُ حَوَائِجَ السَّائِلِينَ</a:t>
            </a:r>
            <a:br>
              <a:rPr lang="ar-SA" dirty="0"/>
            </a:br>
            <a:r>
              <a:rPr lang="ar-SA" dirty="0"/>
              <a:t>يَا مَن يَّقْبَلُ عُذْرَ التَّائِبِينَ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satisfies the needs of the petitioner,</a:t>
            </a:r>
          </a:p>
          <a:p>
            <a:r>
              <a:rPr lang="en-US" dirty="0"/>
              <a:t>O He, Who accepts the excuse of the repentant,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83E8A-D606-A04D-D5CF-51AB1A74F4C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يُصْلِحُ عَمَلَ الْمُفْسِدِينَ</a:t>
            </a:r>
            <a:br>
              <a:rPr lang="en-US" dirty="0"/>
            </a:br>
            <a:r>
              <a:rPr lang="ar-SA" dirty="0"/>
              <a:t>يَا مَن لا يُضِيعُ أَجْرَ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does not correct the actions of the mischievous, </a:t>
            </a:r>
          </a:p>
          <a:p>
            <a:r>
              <a:rPr lang="en-US" dirty="0"/>
              <a:t>O He, Who does waste the good reward of the virtuous,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31037-3DFF-7041-11C8-3E0E580CE0B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120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يَبْعُدُ عَن قُلُوبِ الْعَارِفِينَ</a:t>
            </a:r>
            <a:br>
              <a:rPr lang="ar-SA" dirty="0"/>
            </a:br>
            <a:r>
              <a:rPr lang="ar-SA" dirty="0"/>
              <a:t>يَا أَجْوَدَ الأَجْوَدِينَ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not absent from the mind of the saint, </a:t>
            </a:r>
          </a:p>
          <a:p>
            <a:r>
              <a:rPr lang="en-US" dirty="0"/>
              <a:t>O the most Magnanimous of all those who show magnanimity.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4AF71-D013-E70E-203B-DE28D556E72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049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دَائِمَ الْبَقَاءِ</a:t>
            </a:r>
            <a:br>
              <a:rPr lang="ar-SA" dirty="0"/>
            </a:br>
            <a:r>
              <a:rPr lang="ar-SA" dirty="0"/>
              <a:t>يَا سَامِعَ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Living,</a:t>
            </a:r>
          </a:p>
          <a:p>
            <a:r>
              <a:rPr lang="en-US" dirty="0"/>
              <a:t>O Hearer of prayers,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060F9-E355-4179-4EB5-021F6D514E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وَاسِعَ الْعَطَاءِ</a:t>
            </a:r>
            <a:br>
              <a:rPr lang="en-US" dirty="0"/>
            </a:br>
            <a:r>
              <a:rPr lang="ar-SA" dirty="0"/>
              <a:t>يَا غَافِرَ الْخَطَاءِ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Liberal </a:t>
            </a:r>
            <a:r>
              <a:rPr lang="en-US" dirty="0" err="1"/>
              <a:t>Bestower</a:t>
            </a:r>
            <a:endParaRPr lang="en-US" dirty="0"/>
          </a:p>
          <a:p>
            <a:r>
              <a:rPr lang="en-US" dirty="0"/>
              <a:t>O Forgiver of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F130F-E008-015A-B3FA-3DBCB262A4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بَدِيعَ السَّمَاءِ</a:t>
            </a:r>
            <a:br>
              <a:rPr lang="en-US" dirty="0"/>
            </a:br>
            <a:r>
              <a:rPr lang="ar-SA" dirty="0"/>
              <a:t>يَا حَسَنَ البَلاءِ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sky,</a:t>
            </a:r>
          </a:p>
          <a:p>
            <a:r>
              <a:rPr lang="en-US" dirty="0"/>
              <a:t>O Best tester of trials,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4D3EB-7920-1707-F340-24DF91378A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جَمِيلَ الثَّنَاءِ</a:t>
            </a:r>
            <a:br>
              <a:rPr lang="en-US" dirty="0"/>
            </a:br>
            <a:r>
              <a:rPr lang="ar-SA" dirty="0"/>
              <a:t>يَا قَدِيمَ السَّنَاءِ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Praiseworthy,</a:t>
            </a:r>
          </a:p>
          <a:p>
            <a:r>
              <a:rPr lang="en-US" dirty="0"/>
              <a:t>O Eternally Great,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D6C3A-641F-D648-152E-DE162A3B63E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كَثِيرَ الْوَفَاءِ</a:t>
            </a:r>
            <a:br>
              <a:rPr lang="en-US" dirty="0"/>
            </a:br>
            <a:r>
              <a:rPr lang="ar-SA" dirty="0"/>
              <a:t>يَا شَرِيفَ الْجَزَاءِ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 fulfiller of promises,</a:t>
            </a:r>
          </a:p>
          <a:p>
            <a:r>
              <a:rPr lang="en-US" dirty="0"/>
              <a:t>O Best </a:t>
            </a:r>
            <a:r>
              <a:rPr lang="en-US" dirty="0" err="1"/>
              <a:t>Recompenser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51DB5-994A-124B-B2B5-0BD657C98BF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921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سَتَّارُ يَا غَفَّارُ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Best concealer of defects, O Best forgiver,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F4E3E-0A0F-973B-30EB-B5BEFD83339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قَهَّارُ يَا جَبَّارُ</a:t>
            </a:r>
            <a:r>
              <a:rPr lang="en-US" dirty="0"/>
              <a:t> </a:t>
            </a:r>
            <a:r>
              <a:rPr lang="ar-SA" dirty="0"/>
              <a:t>يَا صَبَّارُ يَا بَارُّ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Most dominant, O Supreme,</a:t>
            </a:r>
          </a:p>
          <a:p>
            <a:r>
              <a:rPr lang="en-US" dirty="0"/>
              <a:t>O Most patient, O Most virtuous,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C68EB-E2DB-0D0A-AC21-E2AF81C869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الْخَطَايَا</a:t>
            </a:r>
            <a:br>
              <a:rPr lang="en-US" dirty="0"/>
            </a:br>
            <a:r>
              <a:rPr lang="ar-SA" dirty="0"/>
              <a:t>يَا كَاشِفَ الْبَلاَيَا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sins, O Dispeller of tribulations,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50155-18CE-C4A0-4BED-A497073237A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مُخْتَارُ يَا فَتَّاحُ</a:t>
            </a:r>
            <a:r>
              <a:rPr lang="en-US" dirty="0"/>
              <a:t> </a:t>
            </a:r>
            <a:r>
              <a:rPr lang="ar-SA" dirty="0"/>
              <a:t>يَا نَفَّاحُ يَا مُرْتَاحُ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exalted, O Best opener,</a:t>
            </a:r>
          </a:p>
          <a:p>
            <a:r>
              <a:rPr lang="en-US" dirty="0"/>
              <a:t>O Blower of winds, O </a:t>
            </a:r>
            <a:r>
              <a:rPr lang="en-US" dirty="0" err="1"/>
              <a:t>Bestower</a:t>
            </a:r>
            <a:r>
              <a:rPr lang="en-US" dirty="0"/>
              <a:t> of Happiness.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6B4AB-7747-9AEC-7523-E69446F923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939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خَلَقَنِي وَسَوَّاِني</a:t>
            </a:r>
            <a:br>
              <a:rPr lang="en-US" dirty="0"/>
            </a:br>
            <a:r>
              <a:rPr lang="ar-SA" dirty="0"/>
              <a:t>يَا مَن رَّزَقَنِي وَرَبَّاِني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created me and perfected me,</a:t>
            </a:r>
          </a:p>
          <a:p>
            <a:r>
              <a:rPr lang="en-US" dirty="0"/>
              <a:t>O He, Who provided me with sustenance and nurtured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CB3F3-9AA0-92E1-DC2D-AA2A430215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أَطْعَمَنِي وَسَقَاِني</a:t>
            </a:r>
            <a:br>
              <a:rPr lang="ar-SA" dirty="0"/>
            </a:br>
            <a:r>
              <a:rPr lang="ar-SA" dirty="0"/>
              <a:t>يَا مَن قَرَّبَنِي وَأَدْنَاِني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provided food for me and quenched my thirst,</a:t>
            </a:r>
          </a:p>
          <a:p>
            <a:r>
              <a:rPr lang="en-US" dirty="0"/>
              <a:t>O He, Who brought me near Him and brought me most nigh,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F6594-9A8E-AAAD-E18D-2E45C6C4F9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عَصَمَنِي وَكَفَاِني</a:t>
            </a:r>
            <a:br>
              <a:rPr lang="ar-SA" dirty="0"/>
            </a:br>
            <a:r>
              <a:rPr lang="ar-SA" dirty="0"/>
              <a:t>يَا مَنْ حَفَظَنِي وَكَلاَنِي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protected me and kept me in safety,</a:t>
            </a:r>
          </a:p>
          <a:p>
            <a:r>
              <a:rPr lang="en-US" dirty="0"/>
              <a:t>O He, Who saved and guarded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D3A0C-7356-6ACF-7C02-ECA268A33F2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أَعَزَّنِي وَأَغْنَاِني</a:t>
            </a:r>
            <a:br>
              <a:rPr lang="ar-SA" dirty="0"/>
            </a:br>
            <a:r>
              <a:rPr lang="ar-SA" dirty="0"/>
              <a:t>يَا مَن وَّفَّقَنِي وَهَدَاِني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</a:t>
            </a:r>
            <a:r>
              <a:rPr lang="en-US" dirty="0" err="1"/>
              <a:t>honoured</a:t>
            </a:r>
            <a:r>
              <a:rPr lang="en-US" dirty="0"/>
              <a:t> me and enriched me,</a:t>
            </a:r>
          </a:p>
          <a:p>
            <a:r>
              <a:rPr lang="en-US" dirty="0"/>
              <a:t>O He, Who helped and guided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10A86-E462-18C2-6F02-386F7BB866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آنَسَنِي وَآوَاِني</a:t>
            </a:r>
            <a:br>
              <a:rPr lang="ar-SA" dirty="0"/>
            </a:br>
            <a:r>
              <a:rPr lang="ar-SA" dirty="0"/>
              <a:t>يَا مَنْ أَمَاتَنِي وَأَحْيَاِني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befriended me and sheltered me,</a:t>
            </a:r>
          </a:p>
          <a:p>
            <a:r>
              <a:rPr lang="en-US" dirty="0"/>
              <a:t>O He, Who causes me to die and revivifies 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A57EA-795D-1B1A-FAA6-57EB286605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349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يُّحِقُّ الْحَقَّ بِكَلِمَاتِهِ</a:t>
            </a:r>
            <a:br>
              <a:rPr lang="en-US" dirty="0"/>
            </a:br>
            <a:r>
              <a:rPr lang="ar-SA" dirty="0"/>
              <a:t>يَا مَن يَّقْبَلُ التَّوْبَةَ عَنْ عِبَادِهِ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maintains truth by His words,</a:t>
            </a:r>
          </a:p>
          <a:p>
            <a:r>
              <a:rPr lang="en-US" dirty="0"/>
              <a:t>O He, Who accepts repentance from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8107-383D-3AEE-1B5A-E8A59C853AB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يَّحُولُ بَيْنَ الْمَرْءِ وَقَلْبِهِ</a:t>
            </a:r>
            <a:br>
              <a:rPr lang="en-US" dirty="0"/>
            </a:br>
            <a:r>
              <a:rPr lang="ar-SA" dirty="0"/>
              <a:t>يَا مَن لا تَنْفَعُ الشَّفَاعَةُ إِلا بِإِذْنِهِ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stands between man and his heart,</a:t>
            </a:r>
          </a:p>
          <a:p>
            <a:r>
              <a:rPr lang="en-US" dirty="0"/>
              <a:t>O He, without Whose permission intercession has no benefit,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FE8A5-2DF8-564B-E9A1-729F1A4CBE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مُنْتَهَى </a:t>
            </a:r>
            <a:r>
              <a:rPr lang="ar-SA" dirty="0" err="1"/>
              <a:t>الرَّجَايَا</a:t>
            </a:r>
            <a:br>
              <a:rPr lang="en-US" dirty="0"/>
            </a:br>
            <a:r>
              <a:rPr lang="ar-SA" dirty="0"/>
              <a:t>يَا مُجْزِلَ الْعَطَايَا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Aim of hopes, O Giver of abundant gifts,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0AFDA-9D67-FB5A-A926-551042E599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أَعْلَمُ بِمَن ضَلَّ عَنْ سَبِيلِهِ</a:t>
            </a:r>
            <a:br>
              <a:rPr lang="en-US" dirty="0"/>
            </a:br>
            <a:r>
              <a:rPr lang="ar-SA" dirty="0"/>
              <a:t>يَا مَن لا مُعَقِّبَ لِحُكْمِهِ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knows well who is astray from His path,</a:t>
            </a:r>
          </a:p>
          <a:p>
            <a:r>
              <a:rPr lang="en-US" dirty="0"/>
              <a:t>O He, Whose order no one can reverse,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86188-4E57-5ABF-3A35-0F65A01EDA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رَادَّ لِقَضَائِهِ</a:t>
            </a:r>
            <a:br>
              <a:rPr lang="en-US" dirty="0"/>
            </a:br>
            <a:r>
              <a:rPr lang="ar-SA" dirty="0"/>
              <a:t>يَا مَنِ انْقَادَ كُلُّ شَيْء لأَمْرِهِ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judgement no one can revoke,</a:t>
            </a:r>
          </a:p>
          <a:p>
            <a:r>
              <a:rPr lang="en-US" dirty="0"/>
              <a:t>O He, Whose order is obeyed by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DE270-5B58-7374-1FD1-38639EB30C5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السَّمَاوَاتُ مَطْوِيَّاتٌ بِيَمِينِهِ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in Whose Right Hand the heavens shall be rolled up,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2E81B-DC6F-5BB8-326B-6A9F5FC73F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يُّرْسِلُ الرِّيَاحَ بُشْريً بَيْنَ يَدَيْ رَحْمَتِهِ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sends forth the winds bearing good tiding before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CA746-40FA-FC0E-BE39-73C4C3796D9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393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الأَرْضَ مِهَاداً</a:t>
            </a:r>
            <a:br>
              <a:rPr lang="en-US" dirty="0"/>
            </a:br>
            <a:r>
              <a:rPr lang="ar-SA" dirty="0"/>
              <a:t>يَا مَن جَعَلَ الْجِبَالَ أَوْتَاداً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sends forth the winds bearing good tiding before,</a:t>
            </a:r>
          </a:p>
          <a:p>
            <a:r>
              <a:rPr lang="en-US" dirty="0"/>
              <a:t>O He, Who has made the mountains pegs, His mercy.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6C99E-D81F-3046-FF0D-050548DCA9D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الشَّمْسَ سِرَاجاً</a:t>
            </a:r>
            <a:br>
              <a:rPr lang="ar-SA" dirty="0"/>
            </a:br>
            <a:r>
              <a:rPr lang="ar-SA" dirty="0"/>
              <a:t>يَا مَن جَعَلَ الْقَمَرَ نُوراً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made the sun a lamp,</a:t>
            </a:r>
          </a:p>
          <a:p>
            <a:r>
              <a:rPr lang="en-US" dirty="0"/>
              <a:t>O He, Who has made the moon a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877CF-0C30-54CA-4195-0CF5885409C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اللَّيْلَ لِبَاساً</a:t>
            </a:r>
            <a:br>
              <a:rPr lang="en-US" dirty="0"/>
            </a:br>
            <a:r>
              <a:rPr lang="ar-SA" dirty="0"/>
              <a:t>يَا مَن جَعَلَ النَّهَارَ مَعَاشاً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made the night a covering,</a:t>
            </a:r>
          </a:p>
          <a:p>
            <a:r>
              <a:rPr lang="en-US" dirty="0"/>
              <a:t>O He, Who has made the day for seeking livelihood,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1E2A-4586-7D2D-5607-56ADCD3AD67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النَّوْمَ سُبَاتاً</a:t>
            </a:r>
            <a:br>
              <a:rPr lang="en-US" dirty="0"/>
            </a:br>
            <a:r>
              <a:rPr lang="ar-SA" dirty="0"/>
              <a:t>يَا مَن جَعَلَ السَّمَاءَ </a:t>
            </a:r>
            <a:r>
              <a:rPr lang="ar-SA" dirty="0" err="1"/>
              <a:t>بِنَاءاً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made sleep a rest,</a:t>
            </a:r>
          </a:p>
          <a:p>
            <a:r>
              <a:rPr lang="en-US" dirty="0"/>
              <a:t>O He, Who has made the sky a vault,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DEC04-240D-8961-3C1B-878A7DB8C6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الأَشْيَاءَ أَزْوَاجاً</a:t>
            </a:r>
            <a:br>
              <a:rPr lang="en-US" dirty="0"/>
            </a:br>
            <a:r>
              <a:rPr lang="ar-SA" dirty="0"/>
              <a:t>يَا مَن جَعَلَ النَّارَ مِرْصَاداً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created things in pairs,</a:t>
            </a:r>
          </a:p>
          <a:p>
            <a:r>
              <a:rPr lang="en-US" dirty="0"/>
              <a:t>O He, Who has made hell an ambush, barking for sinners.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2ED76-9737-31E0-19DE-5F8BD99940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وَاهِبَ الْهَدَايَا</a:t>
            </a:r>
            <a:br>
              <a:rPr lang="en-US" dirty="0"/>
            </a:br>
            <a:r>
              <a:rPr lang="ar-SA" dirty="0"/>
              <a:t>يَا رَازِقَ الْبَرَايَا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bounties, O Provider of creatures,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F1ABA-198E-B7E5-F905-9AEBA30748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67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سَمِيعُ يَا شَفِيعُ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All-hearer, O Mediator,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3854C-8475-9F81-D6B5-1B61C977F4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رَفِيعُ يَا مَنِيعُ</a:t>
            </a:r>
            <a:r>
              <a:rPr lang="en-US" dirty="0"/>
              <a:t> </a:t>
            </a:r>
            <a:r>
              <a:rPr lang="ar-SA" dirty="0"/>
              <a:t>يَا سَرِيعُ يَا بَدِيعُ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Sublime, O Invincible,</a:t>
            </a:r>
          </a:p>
          <a:p>
            <a:r>
              <a:rPr lang="en-US" dirty="0"/>
              <a:t>O Swift, O Originator,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2BB3A-7508-E581-5C4F-73A2240C82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كَبِيرُ يَا قَدِيرُ</a:t>
            </a:r>
            <a:r>
              <a:rPr lang="en-US" dirty="0"/>
              <a:t> </a:t>
            </a:r>
            <a:r>
              <a:rPr lang="ar-SA" dirty="0"/>
              <a:t>يَا خَبِيرُ يَا مُجِيرُ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Great, O Omnipotent,</a:t>
            </a:r>
          </a:p>
          <a:p>
            <a:r>
              <a:rPr lang="en-US" dirty="0"/>
              <a:t>O Knowing, O Supporter.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C6E0D-C4E9-DA67-1315-51D3CA592CC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569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حَيّاً قَبْلَ كُلِّ حَيّ</a:t>
            </a:r>
            <a:br>
              <a:rPr lang="en-US" dirty="0"/>
            </a:br>
            <a:r>
              <a:rPr lang="ar-SA" dirty="0"/>
              <a:t>يَا حَيّاً بَعْدَ كُلِّ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preceding every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succeeding every living being,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8532-6D1B-EEA8-6BF4-7453B7EBFFA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لَيْسَ كَمِثْلِهِ حَيٌّ</a:t>
            </a:r>
            <a:br>
              <a:rPr lang="en-US" dirty="0"/>
            </a:br>
            <a:r>
              <a:rPr lang="ar-SA" dirty="0"/>
              <a:t>يَا حَيُّ الَّذِي لا يُشَارِكُهُ حَيٌّ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like unto Whom there is none,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has no living partner,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30D8E-58A3-9742-29EE-CA901E8FBF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لا يَحْتَاجُ إِلَى حَيّ</a:t>
            </a:r>
            <a:br>
              <a:rPr lang="ar-SA" dirty="0"/>
            </a:br>
            <a:r>
              <a:rPr lang="ar-SA" dirty="0"/>
              <a:t>يَا حَيُّ الَّذِي يُمِيتُ كُلَّ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is not dependent on any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causes every living being to die,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59414-9B22-F431-C308-9A8B641022C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يَرْزُقُ كُلَّ حَيّ</a:t>
            </a:r>
            <a:br>
              <a:rPr lang="en-US" dirty="0"/>
            </a:br>
            <a:r>
              <a:rPr lang="ar-SA" dirty="0"/>
              <a:t>يَا حَيّاً لَّمْ يَرِثِ الْحَيَاةَ مِنْ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provides sustenance to every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has not inherited life from any living being,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D2C4D-B2D8-1EEB-6E65-E9BD062DE5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حَيُّ الَّذِي يُحْيِي الْمَوْتَى</a:t>
            </a:r>
            <a:br>
              <a:rPr lang="en-US" dirty="0"/>
            </a:br>
            <a:r>
              <a:rPr lang="ar-SA" dirty="0"/>
              <a:t>يَا حَيُّ يَا قَيُّومُ لا تَأْخُذُهُ سِنَةً وَّلا نَوْمٌ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quickens the dead,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O Self-Subsistent, Slumber seizes Him not, nor sleep.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62320-B1C9-4A30-3D96-F33CA3F4A34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قَاضِيَ الْمَنَايَا</a:t>
            </a:r>
            <a:br>
              <a:rPr lang="en-US" dirty="0"/>
            </a:br>
            <a:r>
              <a:rPr lang="ar-SA" dirty="0"/>
              <a:t>يَا سَامِعَ الشَّكَايَا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 of destinies, O Hearer of complaints,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1AE07-CBB8-ED25-F9E8-71455845F1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592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ذِكْرٌ لا يُنْسَى</a:t>
            </a:r>
            <a:br>
              <a:rPr lang="ar-SA" dirty="0"/>
            </a:br>
            <a:r>
              <a:rPr lang="ar-SA" dirty="0"/>
              <a:t>يَا مَن لَّهُ نُورٌ لا يُطْفَى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remembrance is not forgotten,</a:t>
            </a:r>
          </a:p>
          <a:p>
            <a:r>
              <a:rPr lang="en-US" dirty="0"/>
              <a:t>O He, Whose light is not extinguished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C81CA-2354-E7A3-FA07-5C58E5677F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نِعْمٌ لا تُعَدُّ</a:t>
            </a:r>
            <a:br>
              <a:rPr lang="en-US" dirty="0"/>
            </a:br>
            <a:r>
              <a:rPr lang="ar-SA" dirty="0"/>
              <a:t>يَا مَن لَّهُ مُلْكٌ لا يَزُولُ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bounties are countless,</a:t>
            </a:r>
          </a:p>
          <a:p>
            <a:r>
              <a:rPr lang="en-US" dirty="0"/>
              <a:t>O He, Whose grandeur is perpetual,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D28BD-1E01-2702-19AB-A2BF44D1CC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ثَنَاءٌ لا يُحْصَى</a:t>
            </a:r>
            <a:br>
              <a:rPr lang="en-US" dirty="0"/>
            </a:br>
            <a:r>
              <a:rPr lang="ar-SA" dirty="0"/>
              <a:t>يَا مَن لَّهُ جَلاَلٌ لا يُكَيَّفُ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praise does not admit of alteration, O He, Whose glory is not framed,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8EF1E-0AA0-B0C7-86F9-8BDF1C5FEF5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كَمَالٌ لا يُدْرَكُ</a:t>
            </a:r>
            <a:br>
              <a:rPr lang="ar-SA" dirty="0"/>
            </a:br>
            <a:r>
              <a:rPr lang="ar-SA" dirty="0"/>
              <a:t>يَا مَن لَّهُ قَضَاءٌ لا يُرَدُّ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-4824" y="4495801"/>
            <a:ext cx="12191999" cy="1905000"/>
          </a:xfrm>
        </p:spPr>
        <p:txBody>
          <a:bodyPr/>
          <a:lstStyle/>
          <a:p>
            <a:r>
              <a:rPr lang="en-US" dirty="0"/>
              <a:t>O He, Whose perfection cannot be comprehended,</a:t>
            </a:r>
          </a:p>
          <a:p>
            <a:r>
              <a:rPr lang="en-US" dirty="0"/>
              <a:t>O He, Whose order is not rejected,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9749C-1535-DB1B-1F4A-3A5E24FF87A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صِفَاتٌ لا تُبَدَّلُ</a:t>
            </a:r>
            <a:br>
              <a:rPr lang="en-US" dirty="0"/>
            </a:br>
            <a:r>
              <a:rPr lang="ar-SA" dirty="0"/>
              <a:t>يَا مَن لَّهُ نُعُوتٌ لا تُغَيَّرُ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attributes do not change,</a:t>
            </a:r>
          </a:p>
          <a:p>
            <a:r>
              <a:rPr lang="en-US" dirty="0"/>
              <a:t>O He, Whose attributes do not alter,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1F128-D275-3458-BF7C-0DE9F4E00E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73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الْعَالَمِينَ</a:t>
            </a:r>
            <a:br>
              <a:rPr lang="en-US" dirty="0"/>
            </a:br>
            <a:r>
              <a:rPr lang="ar-SA" dirty="0"/>
              <a:t>يَا مَاِلكَ يَوْمِ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all the worlds,</a:t>
            </a:r>
          </a:p>
          <a:p>
            <a:r>
              <a:rPr lang="en-US" dirty="0"/>
              <a:t>O Master of the Day of </a:t>
            </a:r>
            <a:r>
              <a:rPr lang="en-US" dirty="0" err="1"/>
              <a:t>Judgement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AF3B-CFDC-0A8F-140F-39CA15E037E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غَايَةَ الطَّاِلبِينَ</a:t>
            </a:r>
            <a:br>
              <a:rPr lang="en-US" dirty="0"/>
            </a:br>
            <a:r>
              <a:rPr lang="ar-SA" dirty="0"/>
              <a:t>يَا ظَهْرَ </a:t>
            </a:r>
            <a:r>
              <a:rPr lang="ar-SA" dirty="0" err="1"/>
              <a:t>اللاَّجِينَ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Ultimate Goal of the seeker,</a:t>
            </a:r>
          </a:p>
          <a:p>
            <a:r>
              <a:rPr lang="en-US" dirty="0"/>
              <a:t>O Refuge of the seeker of shelter,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46689-CCCA-CD74-491E-FFF18967D0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مُدْرِكَ الْهَارِبِين</a:t>
            </a:r>
            <a:br>
              <a:rPr lang="en-US" dirty="0"/>
            </a:br>
            <a:r>
              <a:rPr lang="ar-SA" dirty="0"/>
              <a:t>يَا مَن يُّحِبُّ الصَّابِرِينَ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Overtaker</a:t>
            </a:r>
            <a:r>
              <a:rPr lang="en-US" dirty="0"/>
              <a:t> of the fugitive,</a:t>
            </a:r>
          </a:p>
          <a:p>
            <a:r>
              <a:rPr lang="en-US" dirty="0"/>
              <a:t>O He Who loves the patient,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23E25-F970-7DBC-DC27-8F4498969CC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 يَا اَللّٰهُ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</a:t>
            </a:r>
          </a:p>
          <a:p>
            <a:r>
              <a:rPr lang="en-US" dirty="0"/>
              <a:t>O Allah,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E06D-0F8D-1728-E188-E97EC14DDFA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بَاعِثَ الْبَرَايَا</a:t>
            </a:r>
            <a:br>
              <a:rPr lang="en-US" dirty="0"/>
            </a:br>
            <a:r>
              <a:rPr lang="ar-SA" dirty="0"/>
              <a:t>يَا مُطْلِقَ الْأُسَارَى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Resurrector</a:t>
            </a:r>
            <a:r>
              <a:rPr lang="en-US" dirty="0"/>
              <a:t> of creatures, O Freer of captives.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D891C-202B-8A84-E91D-BE63CD1FE30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يُّحِبُّ التَّوَّابِينَ</a:t>
            </a:r>
            <a:br>
              <a:rPr lang="en-US" dirty="0"/>
            </a:br>
            <a:r>
              <a:rPr lang="ar-SA" dirty="0"/>
              <a:t>يَا مَن يُّحِبُّ الْمُتَطَهِّرِينَ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loves the repentant,</a:t>
            </a:r>
          </a:p>
          <a:p>
            <a:r>
              <a:rPr lang="en-US" dirty="0"/>
              <a:t>O He, Who loves the pure,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459FA-81E1-8B2C-49A7-AFCFB1F6640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يُّحِبُّ الْمُحْسِنِينَ</a:t>
            </a:r>
            <a:br>
              <a:rPr lang="en-US" dirty="0"/>
            </a:br>
            <a:r>
              <a:rPr lang="ar-SA" dirty="0"/>
              <a:t>يَا مَنْ هُوَ أَعْلَمُ بِالْمُهْتَدِينَ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loves the virtuous</a:t>
            </a:r>
          </a:p>
          <a:p>
            <a:r>
              <a:rPr lang="en-US" dirty="0"/>
              <a:t>O He, Who knows best the guided,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999EB-6877-C73D-3CD9-004731916B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300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شْفِيقُ يَا رَفِيقُ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Affectionate, O Companion,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624F0-36AD-7B82-01CC-61544A5AE8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حَفِيظُ يَا مُحِيطُ</a:t>
            </a:r>
            <a:r>
              <a:rPr lang="en-US" dirty="0"/>
              <a:t> </a:t>
            </a:r>
            <a:r>
              <a:rPr lang="ar-SA" dirty="0"/>
              <a:t>يَا مُقِيتُ يَا مُغِيثُ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Protector, O </a:t>
            </a:r>
            <a:r>
              <a:rPr lang="en-US" dirty="0" err="1"/>
              <a:t>Encompasser</a:t>
            </a:r>
            <a:r>
              <a:rPr lang="en-US" dirty="0"/>
              <a:t>,</a:t>
            </a:r>
          </a:p>
          <a:p>
            <a:r>
              <a:rPr lang="en-US" dirty="0"/>
              <a:t>O Provider of sustenance, O Aider of seekers of 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75FB0-FE32-B190-3711-0E13D16FEE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مُعِزُّ يَا مُذِلُّ</a:t>
            </a:r>
            <a:r>
              <a:rPr lang="en-US" dirty="0"/>
              <a:t> </a:t>
            </a:r>
            <a:r>
              <a:rPr lang="ar-SA" dirty="0"/>
              <a:t>يَا مُبْدِئُ يَا مُعِيدُ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Honourer</a:t>
            </a:r>
            <a:r>
              <a:rPr lang="en-US" dirty="0"/>
              <a:t>, O Humiliating,</a:t>
            </a:r>
          </a:p>
          <a:p>
            <a:r>
              <a:rPr lang="en-US" dirty="0"/>
              <a:t>O Creator, O He Who causes to return.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4F325-576F-670B-FD89-6669135FDB4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634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أَحَدٌ بِلاَ ضِدّ</a:t>
            </a:r>
            <a:br>
              <a:rPr lang="en-US" dirty="0"/>
            </a:br>
            <a:r>
              <a:rPr lang="ar-SA" dirty="0"/>
              <a:t>يَا مَنْ هُوَ فَرْدٌ بِلاَ نِدّ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single and without opposite,</a:t>
            </a:r>
          </a:p>
          <a:p>
            <a:r>
              <a:rPr lang="en-US" dirty="0"/>
              <a:t>O He, Who is Unique, O He, Who is Peerless,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50023-9B8F-3A26-B181-24C1983F8D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صْمْدٌ بِلاَ عَيْب</a:t>
            </a:r>
            <a:br>
              <a:rPr lang="en-US" dirty="0"/>
            </a:br>
            <a:r>
              <a:rPr lang="ar-SA" dirty="0"/>
              <a:t>يَا مَنْ هُوَ وِتْرٌ بِلاَ كَيْف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Independent and without any defect,</a:t>
            </a:r>
          </a:p>
          <a:p>
            <a:r>
              <a:rPr lang="en-US" dirty="0"/>
              <a:t>O He, Who is without changing state,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20F58-CF62-0815-EDA7-4E6067174D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قَاض بِلاَ حَيْف</a:t>
            </a:r>
            <a:br>
              <a:rPr lang="en-US" dirty="0"/>
            </a:br>
            <a:r>
              <a:rPr lang="ar-SA" dirty="0"/>
              <a:t>يَا مَنْ هُوَ رَبٌّ بِلاَ وَزِير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judges without injustice,</a:t>
            </a:r>
          </a:p>
          <a:p>
            <a:r>
              <a:rPr lang="en-US" dirty="0"/>
              <a:t>O He, Who is the Lord Cherisher,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BF42C-A747-9287-E9DB-5D5712BDF5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13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عَزِيزٌ بِلاَ ذُلّ</a:t>
            </a:r>
            <a:br>
              <a:rPr lang="ar-SA" dirty="0"/>
            </a:br>
            <a:r>
              <a:rPr lang="ar-SA" dirty="0"/>
              <a:t>يَّا مَنْ هُوَ غَنِيٌّ بِلاَ فَقْر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Mighty without disgrace,</a:t>
            </a:r>
          </a:p>
          <a:p>
            <a:r>
              <a:rPr lang="en-US" dirty="0"/>
              <a:t>O He, Who is Independent without any need,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642E-6D32-B7D4-0EC2-DE6C4F085D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مَلِكٌ بِلاَ عَزْل</a:t>
            </a:r>
            <a:br>
              <a:rPr lang="ar-SA" dirty="0"/>
            </a:br>
            <a:r>
              <a:rPr lang="ar-SA" dirty="0"/>
              <a:t>يَا مَنْ هُوَ مَوْصُوفٌ بِلاَ شَبِيه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King without any censure,</a:t>
            </a:r>
          </a:p>
          <a:p>
            <a:r>
              <a:rPr lang="en-US" dirty="0"/>
              <a:t>O He, Whose attributes are matchless.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A9ED7-79BE-B129-05C3-9CDE71D8B4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264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ذِكْرُهُ شَرَفٌ لِّلذَّاكِرِينَ</a:t>
            </a:r>
            <a:br>
              <a:rPr lang="ar-SA" dirty="0"/>
            </a:br>
            <a:r>
              <a:rPr lang="ar-SA" dirty="0"/>
              <a:t>يَا مَن شُكْرُهُ فَوْزٌ لِّلشَّاكِرِينَ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remembrance is an </a:t>
            </a:r>
            <a:r>
              <a:rPr lang="en-US" dirty="0" err="1"/>
              <a:t>honour</a:t>
            </a:r>
            <a:r>
              <a:rPr lang="en-US" dirty="0"/>
              <a:t> for those who remember Him, </a:t>
            </a:r>
          </a:p>
          <a:p>
            <a:r>
              <a:rPr lang="en-US" dirty="0"/>
              <a:t>O He, Whose gratitude is success for the grateful,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CDA44-B117-0EA9-9BF4-BFC74C978B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حَمْدُهُ عِزٌّ لِّلْحَامِدِينَ</a:t>
            </a:r>
            <a:br>
              <a:rPr lang="en-US" dirty="0"/>
            </a:br>
            <a:r>
              <a:rPr lang="ar-SA" dirty="0"/>
              <a:t>يَا مَنْ طَاعَتُهُ نَجَاةً لِّلْمُطِيعِينَ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praise is the pride of the </a:t>
            </a:r>
            <a:r>
              <a:rPr lang="en-US" dirty="0" err="1"/>
              <a:t>praiser</a:t>
            </a:r>
            <a:r>
              <a:rPr lang="en-US" dirty="0"/>
              <a:t>,</a:t>
            </a:r>
          </a:p>
          <a:p>
            <a:r>
              <a:rPr lang="en-US" dirty="0"/>
              <a:t>O He, the obedience to Whom is salvation for the obedient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ADFB7-AC20-CB6F-2AAB-E884D67321B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بَابُهُ مَفْتُوحٌ لِّلطَّاِلبِينَ</a:t>
            </a:r>
            <a:br>
              <a:rPr lang="en-US" dirty="0"/>
            </a:br>
            <a:r>
              <a:rPr lang="ar-SA" dirty="0"/>
              <a:t>يَا مَنْ سَبِيلُهُ وَاضِحٌ لِّلْمُنِيبِينَ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door is open to the seeker,</a:t>
            </a:r>
          </a:p>
          <a:p>
            <a:r>
              <a:rPr lang="en-US" dirty="0"/>
              <a:t>O He, the path leading to Whom is clear for the repentant,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90ACC-F01F-97BA-EB92-F54B5E79E0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آيَاتُهُ بُرْهَانٌ لِّلنَّاظِرِينَ</a:t>
            </a:r>
            <a:br>
              <a:rPr lang="en-US" dirty="0"/>
            </a:br>
            <a:r>
              <a:rPr lang="ar-SA" dirty="0"/>
              <a:t>يَا مَنْ كِتَابُهُ تَذْكِرَةً لِّلْمُتَّقِينَ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signs are proofs for the observers,</a:t>
            </a:r>
          </a:p>
          <a:p>
            <a:r>
              <a:rPr lang="en-US" dirty="0"/>
              <a:t>O He, Whose Book is advice to the pious,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02615-25F8-0645-654D-491DA5726E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رِّزْقُهُ عُمُومٌ لِّلطَّائِعِينَ وَالْعَاصِينَ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provision, is love the obedient and disobedient alike,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77409-EF7C-1159-BF18-2E73F2A3831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يَا مْن رَّحْمَتُهُ قَرِيبٌ مِّنَ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mercy is close to the virtuous.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3F350-7BDF-619F-7221-05E14458E8D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222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الْحَمْدِ وَالثَّنَاءِ</a:t>
            </a:r>
            <a:br>
              <a:rPr lang="en-US" dirty="0"/>
            </a:br>
            <a:r>
              <a:rPr lang="ar-SA" dirty="0"/>
              <a:t>يَا ذَا الْفَخْرِ وَالْبَهَاءِ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due all praise and adoration,  O He, Who holds all pride and eminence,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11A1-E8BD-9ABF-2978-2DD9EBABAB5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تَبَارَكَ اسْمُهُ</a:t>
            </a:r>
            <a:br>
              <a:rPr lang="en-US" dirty="0"/>
            </a:br>
            <a:r>
              <a:rPr lang="ar-SA" dirty="0"/>
              <a:t>يَا مَن تَعَالَى جَدُّهُ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name is glorious,</a:t>
            </a:r>
          </a:p>
          <a:p>
            <a:r>
              <a:rPr lang="en-US" dirty="0"/>
              <a:t>O He, Whose </a:t>
            </a:r>
            <a:r>
              <a:rPr lang="en-US" dirty="0" err="1"/>
              <a:t>honour</a:t>
            </a:r>
            <a:r>
              <a:rPr lang="en-US" dirty="0"/>
              <a:t> is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AD832-CAA1-346A-0764-9A2F1F5EC6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إِلَهَ غَيْرُهُ</a:t>
            </a:r>
            <a:br>
              <a:rPr lang="ar-SA" dirty="0"/>
            </a:br>
            <a:r>
              <a:rPr lang="ar-SA" dirty="0"/>
              <a:t>يَا مَن جَلَّ ثَنَاؤُهُ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He-there is no deity except Him,</a:t>
            </a:r>
          </a:p>
          <a:p>
            <a:r>
              <a:rPr lang="en-US" dirty="0"/>
              <a:t>O He-great is His praise,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74726-9026-9A61-88E4-519CCD8283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تَقَدَّسَتْ أَسْمَاؤُهُ</a:t>
            </a:r>
            <a:br>
              <a:rPr lang="ar-SA" dirty="0"/>
            </a:br>
            <a:r>
              <a:rPr lang="ar-SA" dirty="0"/>
              <a:t>يَا مَن يَّدُومُ بَقَاؤُهُ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names are sacred,</a:t>
            </a:r>
          </a:p>
          <a:p>
            <a:r>
              <a:rPr lang="en-US" dirty="0"/>
              <a:t>O He, Whose existence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535B9-8097-93F2-D073-7854254A6E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العَظَمَةُ </a:t>
            </a:r>
            <a:r>
              <a:rPr lang="ar-SA" dirty="0" err="1"/>
              <a:t>بَهَاؤُهُ</a:t>
            </a:r>
            <a:br>
              <a:rPr lang="en-US" dirty="0"/>
            </a:br>
            <a:r>
              <a:rPr lang="ar-SA" dirty="0"/>
              <a:t>يَا مَنْ الْكِبْرِيَاءُ رِدَاؤُهُ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glory is His ornament,</a:t>
            </a:r>
          </a:p>
          <a:p>
            <a:r>
              <a:rPr lang="en-US" dirty="0"/>
              <a:t>O He, Whose greatness is His covering,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75E85-BDBF-522E-D578-77DDECE9FC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تُحْصَى آلاؤُهُ</a:t>
            </a:r>
            <a:br>
              <a:rPr lang="en-US" dirty="0"/>
            </a:br>
            <a:r>
              <a:rPr lang="ar-SA" dirty="0"/>
              <a:t>يَا مَن لا تُعَدُّ نَعْمَاؤُهُ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</a:t>
            </a:r>
            <a:r>
              <a:rPr lang="en-US" dirty="0" err="1"/>
              <a:t>favours</a:t>
            </a:r>
            <a:r>
              <a:rPr lang="en-US" dirty="0"/>
              <a:t> are countless,</a:t>
            </a:r>
          </a:p>
          <a:p>
            <a:r>
              <a:rPr lang="en-US" dirty="0"/>
              <a:t>O He, Whose bounties cannot be enumerated.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EF3F6-FB1D-4451-03BB-234DBB60D8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7842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مُعِينُ يَا أَمِينُ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Helper, O Trustworthy,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0AC64-6BC0-9F47-A60D-AE2617B48EE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مُبِينُ يَا مَتِينُ</a:t>
            </a:r>
            <a:r>
              <a:rPr lang="en-US" dirty="0"/>
              <a:t> </a:t>
            </a:r>
            <a:r>
              <a:rPr lang="ar-SA" dirty="0"/>
              <a:t>يَا مَكِينُ يَا رَشِيدُ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Manifest, O Powerful,</a:t>
            </a:r>
          </a:p>
          <a:p>
            <a:r>
              <a:rPr lang="en-US" dirty="0"/>
              <a:t>O Firm, O True Guide,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13358-49F4-2337-5FA2-D6278C1695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حَمِيدُ يَا مَجِيدُ</a:t>
            </a:r>
            <a:r>
              <a:rPr lang="en-US" dirty="0"/>
              <a:t> </a:t>
            </a:r>
            <a:r>
              <a:rPr lang="ar-SA" dirty="0"/>
              <a:t>يَا شَدِيدُ يَا شَهِيدُ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Praiseworthy, O Glorious,</a:t>
            </a:r>
          </a:p>
          <a:p>
            <a:r>
              <a:rPr lang="en-US"/>
              <a:t>O Strong, O Witness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68759-EB49-2468-313F-787AAB0F59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1749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الْمَجْدِ وَالسَّنَاءِ</a:t>
            </a:r>
            <a:br>
              <a:rPr lang="en-US" dirty="0"/>
            </a:br>
            <a:r>
              <a:rPr lang="ar-SA" dirty="0"/>
              <a:t>يَا ذَا الْعَهْدِ وَالْوَفَاءِ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holds all </a:t>
            </a:r>
            <a:r>
              <a:rPr lang="en-US" dirty="0" err="1"/>
              <a:t>honour</a:t>
            </a:r>
            <a:r>
              <a:rPr lang="en-US" dirty="0"/>
              <a:t> and rank, O He, Who makes promises and </a:t>
            </a:r>
            <a:r>
              <a:rPr lang="en-US" dirty="0" err="1"/>
              <a:t>honours</a:t>
            </a:r>
            <a:r>
              <a:rPr lang="en-US" dirty="0"/>
              <a:t> them,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6B4EA-D4EC-FE7B-92E9-172B305AC11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الْعَرْشِ الْمَجِيدِ</a:t>
            </a:r>
            <a:br>
              <a:rPr lang="en-US" dirty="0"/>
            </a:br>
            <a:r>
              <a:rPr lang="ar-SA" dirty="0"/>
              <a:t>يَا ذْا الْقَوْلِ السَّدِيدِ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Glorious Throne,</a:t>
            </a:r>
          </a:p>
          <a:p>
            <a:r>
              <a:rPr lang="en-US" dirty="0"/>
              <a:t>O He, Whose words are right.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E80D5-4D4E-B5BE-5AEA-E9845500379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الْفِعْلِ الرَّشِيدِ</a:t>
            </a:r>
            <a:br>
              <a:rPr lang="en-US" dirty="0"/>
            </a:br>
            <a:r>
              <a:rPr lang="ar-SA" dirty="0"/>
              <a:t>يَا ذَا البَطْشِ الشَّدِيدِ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great deeds,</a:t>
            </a:r>
          </a:p>
          <a:p>
            <a:r>
              <a:rPr lang="en-US" dirty="0"/>
              <a:t>O He, Whose punishment is severe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F70-2FB6-587A-906B-CCA911EB7F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الوَعْدِ وَالوَعِيدِ</a:t>
            </a:r>
            <a:br>
              <a:rPr lang="en-US" dirty="0"/>
            </a:br>
            <a:r>
              <a:rPr lang="ar-SA" dirty="0"/>
              <a:t>يَا مَنْ هُوَ الْوَلِيُّ الحَمِيدُ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Master of promise and threat, </a:t>
            </a:r>
          </a:p>
          <a:p>
            <a:r>
              <a:rPr lang="en-US" dirty="0"/>
              <a:t>O He, Who is guardian and the most praised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83CF7-AC95-B3F4-5E06-C37939E4AF4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فْعَّالٌ لِّمَا يُرِيدُ</a:t>
            </a:r>
            <a:br>
              <a:rPr lang="ar-SA" dirty="0"/>
            </a:br>
            <a:r>
              <a:rPr lang="ar-SA" dirty="0"/>
              <a:t>يَا مَنْ هُوَ قْرِيبٌ غَيْرُ بَعِيد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the mighty doer of whatever He wills, </a:t>
            </a:r>
          </a:p>
          <a:p>
            <a:r>
              <a:rPr lang="en-US" dirty="0"/>
              <a:t>O He, Who is near and not far,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EEDF4-313A-6C52-2B3A-AA062F00B4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عَلَى كُلِّ شَيْء شَهِيدٌ</a:t>
            </a:r>
            <a:br>
              <a:rPr lang="en-US" dirty="0"/>
            </a:br>
            <a:r>
              <a:rPr lang="ar-SA" dirty="0"/>
              <a:t>يَا مَنْ هُوَ لَيْسَ بِظَلاَّم لِّلْعَبِيدِ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Witness to everything, O He, Who is not the least cruel to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7FF80-68CE-60A7-247F-C1C0F2C78F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305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شَرِيكَ لَهُ وَلا وَزَيرَ</a:t>
            </a:r>
            <a:br>
              <a:rPr lang="en-US" dirty="0"/>
            </a:br>
            <a:r>
              <a:rPr lang="ar-SA" dirty="0"/>
              <a:t>يَا مَن لا شَبِيهَ [شِبْهَ‏] لَهُ وَلا نَظِيرَ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and no adviser,</a:t>
            </a:r>
          </a:p>
          <a:p>
            <a:r>
              <a:rPr lang="en-US" dirty="0"/>
              <a:t>O He, Who has no equal and no match,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F83C4-3BD3-F3BA-DBC8-FE9947E4B4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الشَّمْسِ وَالْقَمَرِ الْمُنِيرِ</a:t>
            </a:r>
            <a:br>
              <a:rPr lang="en-US" dirty="0"/>
            </a:br>
            <a:r>
              <a:rPr lang="ar-SA" dirty="0"/>
              <a:t>يَا مُغْنِي الْبَائِسِ الْفَقِيرِ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sun and the bright moon,</a:t>
            </a:r>
          </a:p>
          <a:p>
            <a:r>
              <a:rPr lang="en-US" dirty="0"/>
              <a:t>O Enricher of the poverty stricken,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8C0DD-B186-E47D-DF1A-312698E5B7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رْازِقَ الطِّفْلِ الصَّغِيرِ</a:t>
            </a:r>
            <a:br>
              <a:rPr lang="en-US" dirty="0"/>
            </a:br>
            <a:r>
              <a:rPr lang="ar-SA" dirty="0"/>
              <a:t>يَا رْاحِمَ الشَّيْخِ الْكَبِيرِ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small children,</a:t>
            </a:r>
          </a:p>
          <a:p>
            <a:r>
              <a:rPr lang="en-US" dirty="0"/>
              <a:t>O Merciful to the very aged ones,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B2274-032A-8B45-8BB4-D4B2047AEB9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جَابِرَ العَظْمِ الكَسِيرِ</a:t>
            </a:r>
            <a:br>
              <a:rPr lang="en-US" dirty="0"/>
            </a:br>
            <a:r>
              <a:rPr lang="ar-SA" dirty="0"/>
              <a:t>يَا عِصْمَةَ الْخَائِفِ الْمُسْتَجِيرِ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Joiner of broken bones, O Protector of the frightened shelter seekers,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336EE-8B54-8C81-A94C-32C9B3BE4AC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الْعَفْوِ وَالرِّضَاءِ</a:t>
            </a:r>
            <a:br>
              <a:rPr lang="en-US" dirty="0"/>
            </a:br>
            <a:r>
              <a:rPr lang="ar-SA" dirty="0"/>
              <a:t>يَا ذَا الْمَنِّ وَالْعَطَاءِ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pardons and is content,</a:t>
            </a:r>
          </a:p>
          <a:p>
            <a:r>
              <a:rPr lang="en-US" dirty="0"/>
              <a:t>O He, Who holds all abundance and provides,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40F70-0A36-5DA7-3A22-0569D0A133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بِعِبَادِهِ خَبَيِرٌ بَصِيرٌ</a:t>
            </a:r>
            <a:br>
              <a:rPr lang="ar-SA" dirty="0"/>
            </a:br>
            <a:r>
              <a:rPr lang="ar-SA" dirty="0"/>
              <a:t>يَّا مَنْ هُوَ عَلَى كُلِّ شَيْء قَدِيرٌ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, Who is All-Aware and All-Seeing of his slaves,</a:t>
            </a:r>
          </a:p>
          <a:p>
            <a:r>
              <a:rPr lang="en-US" dirty="0"/>
              <a:t>O He, Who is Powerful over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A7B19-BFC1-2D6F-05FE-FF25480025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06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وَالنِّعَمِ</a:t>
            </a:r>
            <a:br>
              <a:rPr lang="en-US" dirty="0"/>
            </a:br>
            <a:r>
              <a:rPr lang="ar-SA" dirty="0"/>
              <a:t>يَا ذَا الْفَضْلِ وَالْكَرَمِ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generosity and the </a:t>
            </a:r>
            <a:r>
              <a:rPr lang="en-US" dirty="0" err="1"/>
              <a:t>Bestower</a:t>
            </a:r>
            <a:r>
              <a:rPr lang="en-US" dirty="0"/>
              <a:t> of the bounties, O Gracious and Magnanimous,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D2901-2D2E-96FD-6DF0-79BACA4C1C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اللَّوْحِ وَالْقَلَمِ</a:t>
            </a:r>
            <a:br>
              <a:rPr lang="ar-SA" dirty="0"/>
            </a:br>
            <a:r>
              <a:rPr lang="ar-SA" dirty="0"/>
              <a:t>يَا بَارِئَ الذَّرِّ و النَّسَمِ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Tablet and the Pen,</a:t>
            </a:r>
          </a:p>
          <a:p>
            <a:r>
              <a:rPr lang="en-US" dirty="0"/>
              <a:t>O Creator of ants and men,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259A0-D22D-1D35-2DC6-C0E0030E89C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الْبَأْسِ وَالنِّقَمِ</a:t>
            </a:r>
            <a:br>
              <a:rPr lang="ar-SA" dirty="0"/>
            </a:br>
            <a:r>
              <a:rPr lang="ar-SA" dirty="0"/>
              <a:t>يَا مُلْهِمَ الْعَرَبِ وَالْعَجَمِ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Inflictor of punishment and retaliator,</a:t>
            </a:r>
          </a:p>
          <a:p>
            <a:r>
              <a:rPr lang="en-US" dirty="0"/>
              <a:t>O Inspirer of Arabs and non-Arabs,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5928D-F91C-990C-8CE1-3EB5055141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كَاشِفَ الضُرِّ وَالأَلَمِ</a:t>
            </a:r>
            <a:br>
              <a:rPr lang="en-US" dirty="0"/>
            </a:br>
            <a:r>
              <a:rPr lang="ar-SA" dirty="0"/>
              <a:t>يَا عَالِمَ السِّرِّ وَالهِمَمِ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Expeller of pain and grief,</a:t>
            </a:r>
          </a:p>
          <a:p>
            <a:r>
              <a:rPr lang="en-US" dirty="0"/>
              <a:t>O He, Who knows the secrets and the mysteries,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B6BBF-9B15-0552-1666-76CCAD4365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الْبَيْتِ وَالْحَرَمِ</a:t>
            </a:r>
            <a:br>
              <a:rPr lang="en-US" dirty="0"/>
            </a:br>
            <a:r>
              <a:rPr lang="ar-SA" dirty="0"/>
              <a:t>يَا مَنْ خَلَقَ الأَشْيَاءَ مِنَ الْعَدَمِ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of the Kaaba and the Sacred Precinct,</a:t>
            </a:r>
          </a:p>
          <a:p>
            <a:r>
              <a:rPr lang="en-US" dirty="0"/>
              <a:t>O He, Who has created everything out of nothingness,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7FE9B-AEF6-E23C-C839-AD8E682756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17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فَاعِلُ يَا جَاعِلُ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Doer, O Creator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EB4DF-15C8-6AF2-D404-BF9F53ADD5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قَابِلُ يَا كَامِلُ</a:t>
            </a:r>
            <a:r>
              <a:rPr lang="en-US" dirty="0"/>
              <a:t> </a:t>
            </a:r>
            <a:r>
              <a:rPr lang="ar-SA" dirty="0"/>
              <a:t>يَا فَاصِلُ يَا وَاصِلُ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Acceptor, O Perfect,</a:t>
            </a:r>
          </a:p>
          <a:p>
            <a:r>
              <a:rPr lang="en-US" dirty="0"/>
              <a:t>O Gracious, O Separator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3813-84B3-6444-4066-96E535FE0C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الْفَصْلِ وَالْقَضَاءِ</a:t>
            </a:r>
            <a:br>
              <a:rPr lang="en-US" dirty="0"/>
            </a:br>
            <a:r>
              <a:rPr lang="ar-SA" dirty="0"/>
              <a:t>يَا ذَا الْعِزِّ وَالْبَقَاءِ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O He, Who holds decision and judgement,</a:t>
            </a:r>
          </a:p>
          <a:p>
            <a:r>
              <a:rPr lang="en-CA" dirty="0"/>
              <a:t>O He, Who is glorious and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51D09-4279-5EDB-4449-0565B9F4453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عَادِلُ يَا غَاِلبُ</a:t>
            </a:r>
            <a:r>
              <a:rPr lang="en-US" dirty="0"/>
              <a:t> </a:t>
            </a:r>
            <a:r>
              <a:rPr lang="ar-SA" dirty="0"/>
              <a:t>يَا طَاِلبُ يَا وَاهِبُ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Just, O Dominant,</a:t>
            </a:r>
          </a:p>
          <a:p>
            <a:r>
              <a:rPr lang="en-US" dirty="0"/>
              <a:t>O Seeker, O Generous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88641-63D7-62F0-31BB-C8BB209BCD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497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أَنْعَمَ بِطَوْلِهِ</a:t>
            </a:r>
            <a:br>
              <a:rPr lang="ar-SA" dirty="0"/>
            </a:br>
            <a:r>
              <a:rPr lang="ar-SA" dirty="0"/>
              <a:t>يَا مَنْ أَكْرَمَ بِجُودِهِ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graciously bestows His bounties on us,</a:t>
            </a:r>
          </a:p>
          <a:p>
            <a:r>
              <a:rPr lang="en-US" dirty="0"/>
              <a:t>O He, Who </a:t>
            </a:r>
            <a:r>
              <a:rPr lang="en-US" dirty="0" err="1"/>
              <a:t>honours</a:t>
            </a:r>
            <a:r>
              <a:rPr lang="en-US" dirty="0"/>
              <a:t> us with His charity,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DCCF1-7923-25E9-503D-ABE544A2D98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جَادَ بِلُطْفِهِ</a:t>
            </a:r>
            <a:br>
              <a:rPr lang="en-US" dirty="0"/>
            </a:br>
            <a:r>
              <a:rPr lang="ar-SA" dirty="0"/>
              <a:t>يَا مَن تَعَزَّزَ بِقُدْرَتِهِ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rewards us out of His beneficing, </a:t>
            </a:r>
          </a:p>
          <a:p>
            <a:r>
              <a:rPr lang="en-US" dirty="0"/>
              <a:t>O He, Who makes us respectable with His might,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72A54-19F3-8532-10F7-BDDB2FFCBEC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قَدَّرَ بِحِكْمَتِهِ</a:t>
            </a:r>
            <a:br>
              <a:rPr lang="en-US" dirty="0"/>
            </a:br>
            <a:r>
              <a:rPr lang="ar-SA" dirty="0"/>
              <a:t>يَا مَنْ حَكَمَ بِتَدْبِيرِهِ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predestines with His wisdom,</a:t>
            </a:r>
          </a:p>
          <a:p>
            <a:r>
              <a:rPr lang="en-US" dirty="0"/>
              <a:t>O He, Who judges with His planning,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4415C-FC87-7274-C6B4-F313273FAB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دَبَّرَ بِعِلْمِهِ</a:t>
            </a:r>
            <a:br>
              <a:rPr lang="en-US" dirty="0"/>
            </a:br>
            <a:r>
              <a:rPr lang="ar-SA" dirty="0"/>
              <a:t>يَا مَن تَجَاوَزَ بِحِلْمِهِ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decrees with His knowledge, </a:t>
            </a:r>
          </a:p>
          <a:p>
            <a:r>
              <a:rPr lang="en-US" dirty="0"/>
              <a:t>O He, Who is forbearing with His forbearance,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1F5CC-CB43-F181-0D6B-C8553E0A376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دَنَا فِي عُلُوِّهِ</a:t>
            </a:r>
            <a:br>
              <a:rPr lang="en-US" dirty="0"/>
            </a:br>
            <a:r>
              <a:rPr lang="ar-SA" dirty="0"/>
              <a:t>يَا مَنْ عَلاَ فِي دُنُوِّهِ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near us in spite of His exaltation, O He, Who is exalted despite His nearness.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8CC96-4EB5-5286-17B6-E268F625BB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257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يَّخْلُقُ مَا يَشَاءُ</a:t>
            </a:r>
            <a:br>
              <a:rPr lang="en-US" dirty="0"/>
            </a:br>
            <a:r>
              <a:rPr lang="ar-SA" dirty="0"/>
              <a:t>يَا مَن يَّفْعَلُ مَا يَشَاءُ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creates whatever He wishes,</a:t>
            </a:r>
          </a:p>
          <a:p>
            <a:r>
              <a:rPr lang="en-US" dirty="0"/>
              <a:t>O He, Who does whatever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4A5B5-C7B5-6357-D54B-9AF9A1D8BB7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يَّهْدِي مَن يَّشَاءُ</a:t>
            </a:r>
            <a:br>
              <a:rPr lang="en-US" dirty="0"/>
            </a:br>
            <a:r>
              <a:rPr lang="ar-SA" dirty="0"/>
              <a:t>يَا مَن يُّضِلُّ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guides whomever He wishes,</a:t>
            </a:r>
          </a:p>
          <a:p>
            <a:r>
              <a:rPr lang="en-US" dirty="0"/>
              <a:t>O He, Who leaves astray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BFAC3-5EE1-DCB3-8D5C-13A56BC786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وَالسَّخَاءِ</a:t>
            </a:r>
            <a:br>
              <a:rPr lang="en-US" dirty="0"/>
            </a:br>
            <a:r>
              <a:rPr lang="ar-SA" dirty="0"/>
              <a:t>يَا ذَا الْآلاءِ وَالنَّعْمَاءِ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liberal and munificent, </a:t>
            </a:r>
          </a:p>
          <a:p>
            <a:r>
              <a:rPr lang="en-US" dirty="0"/>
              <a:t>O He, Who holds all blessings and bounties,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94216-5306-3C7D-80EC-592D9A94EB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يُّعَذِّبُ مَن يَّشَاءُ</a:t>
            </a:r>
            <a:br>
              <a:rPr lang="en-US" dirty="0"/>
            </a:br>
            <a:r>
              <a:rPr lang="ar-SA" dirty="0"/>
              <a:t>يَا مَن يَّغْفِرُ لِمَن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punishes whomever He wishes,</a:t>
            </a:r>
          </a:p>
          <a:p>
            <a:r>
              <a:rPr lang="en-US" dirty="0"/>
              <a:t>O He, Who forgives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548AC-C515-E02B-427E-E64148178EB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يُّعِزُّ مَن يَّشَاءُ</a:t>
            </a:r>
            <a:br>
              <a:rPr lang="en-US" dirty="0"/>
            </a:br>
            <a:r>
              <a:rPr lang="ar-SA" dirty="0"/>
              <a:t>يَا مَن يُّذِلُّ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honors whomever He wishes,</a:t>
            </a:r>
          </a:p>
          <a:p>
            <a:r>
              <a:rPr lang="en-US" dirty="0"/>
              <a:t>O He, Who dishonors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51F1B-6C69-399B-8738-B0BB7C89C4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يُّصَوِّرُ فِي الأَرْحَامِ مَا يَشَاءُ</a:t>
            </a:r>
            <a:br>
              <a:rPr lang="en-US" dirty="0"/>
            </a:br>
            <a:r>
              <a:rPr lang="ar-SA" dirty="0"/>
              <a:t>يَا مَن يَّخْتَصُّ بِرَحْمَتِهِ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fashions in the womb as He wishes,</a:t>
            </a:r>
          </a:p>
          <a:p>
            <a:r>
              <a:rPr lang="en-US" dirty="0"/>
              <a:t>O He, Who chooses for His mercy whoever He wishes.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F5CDE-634E-1990-5A1C-BEF1D56115E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288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لَّمْ يَتَّخِذْ صَاحِبَةً وَّلا وَلَداً</a:t>
            </a:r>
            <a:br>
              <a:rPr lang="en-US" dirty="0"/>
            </a:br>
            <a:r>
              <a:rPr lang="ar-SA" dirty="0"/>
              <a:t>يَا مَن جَعَلَ لِكُلِّ شَيْء قَدْراً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neither wife nor child,</a:t>
            </a:r>
          </a:p>
          <a:p>
            <a:r>
              <a:rPr lang="en-US" dirty="0"/>
              <a:t>O He, Who creates everything in a fixed measure,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876C9-C545-CBF1-C080-E17DCBDB62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يُشْرِكُ فِي حُكْمِهِ أَحَداً</a:t>
            </a:r>
            <a:br>
              <a:rPr lang="en-US" dirty="0"/>
            </a:br>
            <a:r>
              <a:rPr lang="ar-SA" dirty="0"/>
              <a:t>يَا مَن جَعَلَ الْمَلائِكَةَ رُسُلاً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in His rule,</a:t>
            </a:r>
          </a:p>
          <a:p>
            <a:r>
              <a:rPr lang="en-US" dirty="0"/>
              <a:t>O He, Who appointed angels as messengers,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328EE-012B-99B3-AD59-57C506FC1E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فِي السَّمَاءِ بُرُوجاً</a:t>
            </a:r>
            <a:br>
              <a:rPr lang="ar-SA" dirty="0"/>
            </a:br>
            <a:r>
              <a:rPr lang="ar-SA" dirty="0"/>
              <a:t>يَا مَن جَعَلَ الأَرْضَ قَرَاراً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made constellations in the heaven, O He, Who made the earth a place of abode,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B8B82-2D9C-4DC8-FA35-CEA6EE2C25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مِنَ الْمَاءِ بَشَراً</a:t>
            </a:r>
            <a:br>
              <a:rPr lang="en-US" dirty="0"/>
            </a:br>
            <a:r>
              <a:rPr lang="ar-SA" dirty="0"/>
              <a:t>يَا مَن جَعَلَ لِكُلِّ شَيْء أَمَداً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created man from water,</a:t>
            </a:r>
          </a:p>
          <a:p>
            <a:r>
              <a:rPr lang="en-US" dirty="0"/>
              <a:t>O He, Who fixed a period for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EA4EA-F628-088B-AD53-21632BDC9AB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أَحَاطَ بِكُلِّ شَيْء عِلْماً</a:t>
            </a:r>
            <a:br>
              <a:rPr lang="en-US" dirty="0"/>
            </a:br>
            <a:r>
              <a:rPr lang="ar-SA" dirty="0"/>
              <a:t>يَا مَنْ أَحْصَى كُلَّ شَيْء عَدَداً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knowledge encompasses everything,</a:t>
            </a:r>
          </a:p>
          <a:p>
            <a:r>
              <a:rPr lang="en-US" dirty="0"/>
              <a:t>O He, Who knows the number and quantity of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1E75E-EEEE-670C-9EB1-ED3B47CC8C1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309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932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أَوَّلُ يَا آخِرُ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First, O Last,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3049-EEC4-6FE9-BC42-C078DC6815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ظَاهِرُ يَا بَاطِنُ</a:t>
            </a:r>
            <a:r>
              <a:rPr lang="en-US" dirty="0"/>
              <a:t> </a:t>
            </a:r>
            <a:r>
              <a:rPr lang="ar-SA" dirty="0"/>
              <a:t>يَا بَرُّ يَا حَقُّ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Manifest, O Hidden,</a:t>
            </a:r>
          </a:p>
          <a:p>
            <a:r>
              <a:rPr lang="en-US" dirty="0"/>
              <a:t>O Virtuous, O Right,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BFB80-9F34-9CDC-1C38-A13925833A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فَرْدُ يَا وِتْرُ</a:t>
            </a:r>
            <a:r>
              <a:rPr lang="en-US" dirty="0"/>
              <a:t> </a:t>
            </a:r>
            <a:r>
              <a:rPr lang="ar-SA" dirty="0"/>
              <a:t>يَا صَمَدُ يَا سَرْمَدُ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O Unique,</a:t>
            </a:r>
          </a:p>
          <a:p>
            <a:r>
              <a:rPr lang="en-US" dirty="0"/>
              <a:t>O Independent, O Eternal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B321F-8E30-ECEB-2B26-48BFE3870F9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6838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مَعْرُوف عُرِفَ</a:t>
            </a:r>
            <a:br>
              <a:rPr lang="ar-SA" dirty="0"/>
            </a:br>
            <a:r>
              <a:rPr lang="ar-SA" dirty="0"/>
              <a:t>يَا أَفْضَلَ مَعْبُود عُبِدَ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recognized of all the recognized,</a:t>
            </a:r>
          </a:p>
          <a:p>
            <a:r>
              <a:rPr lang="en-US" dirty="0"/>
              <a:t>O Best of all to be worshipped,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5E09D-E63C-176E-11FD-B51803D844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أَجَلَّ مَشْكُور شُكِرَ</a:t>
            </a:r>
            <a:br>
              <a:rPr lang="en-US" dirty="0"/>
            </a:br>
            <a:r>
              <a:rPr lang="ar-SA" dirty="0"/>
              <a:t>يَا أَعَزَّ مَذْكُور ذُكِرَ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Greatest of those to whom thanks are due,</a:t>
            </a:r>
          </a:p>
          <a:p>
            <a:r>
              <a:rPr lang="en-US" dirty="0"/>
              <a:t>O Most remembered of all who are remembered,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01125-A61F-B983-AAFA-C0B66ECB46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أَعْلَى مَحْمُود حُمِدَ</a:t>
            </a:r>
            <a:br>
              <a:rPr lang="ar-SA" dirty="0"/>
            </a:br>
            <a:r>
              <a:rPr lang="ar-SA" dirty="0"/>
              <a:t>يَا أَقْدَمَ مَوْجُود طُلِبَ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praiseworthy of all those who are praised, O Eternal Existent who is sought,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63A6E-A30C-CDF3-9E10-41B8E6CF786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أَرْفَعَ مَوْصُوف وُصِفَ</a:t>
            </a:r>
            <a:br>
              <a:rPr lang="en-US" dirty="0"/>
            </a:br>
            <a:r>
              <a:rPr lang="ar-SA" dirty="0"/>
              <a:t>يَا أَكْبَرَ مَقْصُود قُصِدَ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Highest of those who are praised,</a:t>
            </a:r>
          </a:p>
          <a:p>
            <a:r>
              <a:rPr lang="en-US" dirty="0"/>
              <a:t>O Greatest of the purposes which are striven for,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4B8AE-E72D-9AB7-DF31-C0B281B504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أَكْرَمَ مَسْؤُول سُئِلَ</a:t>
            </a:r>
            <a:br>
              <a:rPr lang="en-US" dirty="0"/>
            </a:br>
            <a:r>
              <a:rPr lang="ar-SA" dirty="0"/>
              <a:t>يَا أَشْرَفَ مَحْبُوب عُلِمَ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liberal giver who is requested,</a:t>
            </a:r>
          </a:p>
          <a:p>
            <a:r>
              <a:rPr lang="en-US" dirty="0"/>
              <a:t>O Noblest Friend who is known.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CFBA-73F7-9B55-EBA8-5D34CA04173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83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مَانِعُ يَا دَافِعُ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O Preventer of misfortune, O </a:t>
            </a:r>
            <a:r>
              <a:rPr lang="en-US" dirty="0" err="1"/>
              <a:t>Repeller</a:t>
            </a:r>
            <a:r>
              <a:rPr lang="en-US" dirty="0"/>
              <a:t> of calamities.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74B58-4694-C0F6-2A99-53A94B7A672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الْبَاكِينَ</a:t>
            </a:r>
            <a:br>
              <a:rPr lang="en-US" dirty="0"/>
            </a:br>
            <a:r>
              <a:rPr lang="ar-SA" dirty="0"/>
              <a:t>يَا سَيِّدَ المُتَوَكِّلِينَ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those who weep,</a:t>
            </a:r>
          </a:p>
          <a:p>
            <a:r>
              <a:rPr lang="en-US" dirty="0"/>
              <a:t>O Refuge of those who trust in Him,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525A-7C22-B590-092A-B2E5B2EEE45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هَادِي الْمُضِلِّينَ</a:t>
            </a:r>
            <a:br>
              <a:rPr lang="en-US" dirty="0"/>
            </a:br>
            <a:r>
              <a:rPr lang="ar-SA" dirty="0"/>
              <a:t>يَا وَلِيَّ الْمُؤْمِنِينَ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the misguided,</a:t>
            </a:r>
          </a:p>
          <a:p>
            <a:r>
              <a:rPr lang="en-US" dirty="0"/>
              <a:t>O Master of the faithful,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F4C86-BB75-F822-A16B-8AC9A41ECC8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الذَّاكِرِينَ</a:t>
            </a:r>
            <a:br>
              <a:rPr lang="en-US" dirty="0"/>
            </a:br>
            <a:r>
              <a:rPr lang="ar-SA" dirty="0"/>
              <a:t>يَا مَفْزَعَ الْمَلْهُوفِينَ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worshippers,</a:t>
            </a:r>
          </a:p>
          <a:p>
            <a:r>
              <a:rPr lang="en-US" dirty="0"/>
              <a:t>O Shelter of the sorrowful,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2F736-EDBB-3E29-9553-3AFA01F65B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مُنجِي الصَّادِقِينَ</a:t>
            </a:r>
            <a:br>
              <a:rPr lang="en-US" dirty="0"/>
            </a:br>
            <a:r>
              <a:rPr lang="ar-SA" dirty="0"/>
              <a:t>يَا أَقْدَرَ القَادِرِينَ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Redeemer of the truthful,</a:t>
            </a:r>
          </a:p>
          <a:p>
            <a:r>
              <a:rPr lang="en-US" dirty="0"/>
              <a:t>O Mightiest of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3B03A-1929-2F32-55C6-CC7F3DDEEDD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أَعْلَمَ العَالِمِينَ</a:t>
            </a:r>
            <a:br>
              <a:rPr lang="en-US" dirty="0"/>
            </a:br>
            <a:r>
              <a:rPr lang="ar-SA" dirty="0"/>
              <a:t>يَا إِلَهَ الْخَلْقِ أَجْمَعِينَ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the most Knowledgeable of all beings.</a:t>
            </a:r>
          </a:p>
          <a:p>
            <a:r>
              <a:rPr lang="en-US" dirty="0"/>
              <a:t>O Allah of the entire Creation,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E4535-6425-6C16-D918-DDB76C58115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665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عَلاَ فَقَهَرَ</a:t>
            </a:r>
            <a:br>
              <a:rPr lang="ar-SA" dirty="0"/>
            </a:br>
            <a:r>
              <a:rPr lang="ar-SA" dirty="0"/>
              <a:t>يَا مَن مَّلَكَ فَقَدَرَ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high and dominant,</a:t>
            </a:r>
          </a:p>
          <a:p>
            <a:r>
              <a:rPr lang="en-US" dirty="0"/>
              <a:t>O He, Who is masterful and powerful,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2B7B2-D97C-C07A-BCF5-F97B861A38A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بَطَنَ فَخَبَرَ</a:t>
            </a:r>
            <a:br>
              <a:rPr lang="ar-SA" dirty="0"/>
            </a:br>
            <a:r>
              <a:rPr lang="ar-SA" dirty="0"/>
              <a:t>يَا مَنْ عُبِدَ فَشَكَرَ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hidden and aware,</a:t>
            </a:r>
          </a:p>
          <a:p>
            <a:r>
              <a:rPr lang="en-US" dirty="0"/>
              <a:t>O He, Who is worshipped and who appreciates,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15A15-468B-FD26-324D-958A6A6DBCB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عُصِي فَغَفَرَ</a:t>
            </a:r>
            <a:br>
              <a:rPr lang="en-US" dirty="0"/>
            </a:br>
            <a:r>
              <a:rPr lang="ar-SA" dirty="0"/>
              <a:t>يَا مَن لا تَحْوِيهِ الْفِكَرُ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disobeyed and yet forgives,</a:t>
            </a:r>
          </a:p>
          <a:p>
            <a:r>
              <a:rPr lang="en-US" dirty="0"/>
              <a:t>O He, Whom thought cannot encompass,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56658-6E45-5E92-CA47-5014CCA949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يُدْرِكُهُ بَصَرٌ</a:t>
            </a:r>
            <a:br>
              <a:rPr lang="ar-SA" dirty="0"/>
            </a:br>
            <a:r>
              <a:rPr lang="ar-SA" dirty="0"/>
              <a:t>يَا مَن لا يَخْفَى عَلَيْهِ أثَرٌ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Whom eyes cannot see,</a:t>
            </a:r>
          </a:p>
          <a:p>
            <a:r>
              <a:rPr lang="en-US" dirty="0"/>
              <a:t>O He, from Whom nothing is concealed,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5D3C4-4214-ED78-932A-EF9A1C35FB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رَافِعُ يَا صَانِعُ</a:t>
            </a:r>
            <a:r>
              <a:rPr lang="en-US" dirty="0"/>
              <a:t> </a:t>
            </a:r>
            <a:r>
              <a:rPr lang="ar-SA" dirty="0"/>
              <a:t>يَا نَافِعُ يَا سَامِعُ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rank, O Fashioner, O Benefiter O Hearer,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AE0B1-C12A-E5EF-A5BA-3EA91416B38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الْبَشَرِ</a:t>
            </a:r>
            <a:br>
              <a:rPr lang="en-US" dirty="0"/>
            </a:br>
            <a:r>
              <a:rPr lang="ar-SA" dirty="0"/>
              <a:t>يَا مُقَدِّرَ كُلِّ قَدَر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mankind,</a:t>
            </a:r>
          </a:p>
          <a:p>
            <a:r>
              <a:rPr lang="en-US" dirty="0"/>
              <a:t>O He, Who ordained all destinies.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58EB1-8A1B-7F15-9CB6-8FED019D985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5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حَافِظُ يَا بَارِئُ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Protector, O Maker,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FD314-BEDD-9769-7B9F-902DD49126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ذَارِئُ يَا بَاذِخُ</a:t>
            </a:r>
            <a:r>
              <a:rPr lang="en-US" dirty="0"/>
              <a:t> </a:t>
            </a:r>
            <a:r>
              <a:rPr lang="ar-SA" dirty="0"/>
              <a:t>يَا فَارِجُ يَا فَاتِحُ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Creator, O All-generous,</a:t>
            </a:r>
          </a:p>
          <a:p>
            <a:r>
              <a:rPr lang="en-US" dirty="0"/>
              <a:t>O Revealer, O Victorious,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9F64E-95B1-3B01-E72D-C54A4D6F643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كَاشِفُ يَا ضَامِنُ</a:t>
            </a:r>
            <a:r>
              <a:rPr lang="en-US" dirty="0"/>
              <a:t> </a:t>
            </a:r>
            <a:r>
              <a:rPr lang="ar-SA" dirty="0"/>
              <a:t>يَا آمِرُ يَا نَاهِي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Disclosers, O Guarantor,</a:t>
            </a:r>
          </a:p>
          <a:p>
            <a:r>
              <a:rPr lang="en-US" dirty="0"/>
              <a:t>O Commander, O </a:t>
            </a:r>
            <a:r>
              <a:rPr lang="en-US" dirty="0" err="1"/>
              <a:t>Prohibiter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2D05C-9DA0-1F7E-6275-9EEA4FA171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28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يَعْلَمُ الْغَيْبَ إِلاَّ هُوَ</a:t>
            </a:r>
            <a:br>
              <a:rPr lang="en-US" dirty="0"/>
            </a:br>
            <a:r>
              <a:rPr lang="ar-SA" dirty="0"/>
              <a:t>يَا مَن لا يَصْرِفُ السُّوءَ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knows the secrets,</a:t>
            </a:r>
          </a:p>
          <a:p>
            <a:r>
              <a:rPr lang="en-US" dirty="0"/>
              <a:t>O He, besides Whom no one drives away calamities,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2C3B6-83EE-BA17-EAB1-0FCA7138AFA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يَخْلُقُ الْخَلْقَ إِلاَّ هُوَ</a:t>
            </a:r>
            <a:br>
              <a:rPr lang="ar-SA" dirty="0"/>
            </a:br>
            <a:r>
              <a:rPr lang="ar-SA" dirty="0"/>
              <a:t>يَا مَن لا يَغْفِرُ الذَّنْبَ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besides Whom no one creates,</a:t>
            </a:r>
          </a:p>
          <a:p>
            <a:r>
              <a:rPr lang="en-US" dirty="0"/>
              <a:t>O He, besides Whom no one forgives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20AB5-1059-BC5B-0F77-9581581112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يُتِمُّ النِّعْمَةَ إِلاَّ هُوَ</a:t>
            </a:r>
            <a:br>
              <a:rPr lang="en-US" dirty="0"/>
            </a:br>
            <a:r>
              <a:rPr lang="ar-SA" dirty="0"/>
              <a:t>يَا مَن لا يُقَلِّبُ الْقُلُوبَ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perfects the bounties,</a:t>
            </a:r>
          </a:p>
          <a:p>
            <a:r>
              <a:rPr lang="en-US" dirty="0"/>
              <a:t>O He, besides Whom no one transforms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AF21C-4C63-F250-F03B-9573688A6AB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يُدَبِّرُ الأَمْرَ إِلاَّ هُو</a:t>
            </a:r>
            <a:br>
              <a:rPr lang="ar-SA" dirty="0"/>
            </a:br>
            <a:r>
              <a:rPr lang="ar-SA" dirty="0"/>
              <a:t>يَا مَن لا يُنَزِّلُ الْغَيْثَ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besides Whom no one manages affairs, O He, besides Whom no one holds the reins,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D4651-145B-F7EE-5752-8C17B3E9224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رَحْمٰنُ يَا رَحِيمُ</a:t>
            </a:r>
            <a:r>
              <a:rPr lang="en-US" dirty="0"/>
              <a:t> </a:t>
            </a:r>
            <a:r>
              <a:rPr lang="ar-SA" dirty="0"/>
              <a:t>يَا كَرِيمُ يَا مُقِيمُ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Merciful, O Most Compassionate, </a:t>
            </a:r>
          </a:p>
          <a:p>
            <a:r>
              <a:rPr lang="en-US" dirty="0"/>
              <a:t>O Most Generous, O Self-Subsisting,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0219B-9397-8746-ABF3-1CCDB3D914F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جَامِعُ يَا شَافِعُ</a:t>
            </a:r>
            <a:r>
              <a:rPr lang="en-US" dirty="0"/>
              <a:t> </a:t>
            </a:r>
            <a:r>
              <a:rPr lang="ar-SA" dirty="0"/>
              <a:t>يَا وَاسِعُ يَا مُوسِعُ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Aggregator, O Intercessor, </a:t>
            </a:r>
          </a:p>
          <a:p>
            <a:r>
              <a:rPr lang="en-US" dirty="0"/>
              <a:t>O Magnanimous, O Increaser.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EBA8A-665A-7835-B197-9F5D712427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يَبْسُطُ الرِّزْقَ إِلاَّ هُوَ</a:t>
            </a:r>
            <a:br>
              <a:rPr lang="ar-SA" dirty="0"/>
            </a:br>
            <a:r>
              <a:rPr lang="ar-SA" dirty="0"/>
              <a:t>يَا مَن لا يُحْيِي الْمَوْتَى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increases sustenance,</a:t>
            </a:r>
          </a:p>
          <a:p>
            <a:r>
              <a:rPr lang="en-US" dirty="0"/>
              <a:t>O He, besides Whom no one revives the dead.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0D56A-F8A1-4193-D105-BF9A15D5A5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08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مُعِينَ الضُّعَفَاءِ</a:t>
            </a:r>
            <a:br>
              <a:rPr lang="ar-IQ" dirty="0"/>
            </a:br>
            <a:r>
              <a:rPr lang="ar-SA" dirty="0"/>
              <a:t>يَا صَاحِبَ الْغُرَبَاءِ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the weak,</a:t>
            </a:r>
          </a:p>
          <a:p>
            <a:r>
              <a:rPr lang="en-US" dirty="0"/>
              <a:t>O Companion of the strangers,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9EB9B-28C4-1699-2326-AC96DA928D0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نَاصِرَ الأَوْلِيَاءِ</a:t>
            </a:r>
            <a:br>
              <a:rPr lang="ar-IQ" dirty="0"/>
            </a:br>
            <a:r>
              <a:rPr lang="ar-SA" dirty="0"/>
              <a:t>يَا قَاهِرَ الأَعْدَاءِ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[His] friends,</a:t>
            </a:r>
          </a:p>
          <a:p>
            <a:r>
              <a:rPr lang="en-US" dirty="0"/>
              <a:t>O </a:t>
            </a:r>
            <a:r>
              <a:rPr lang="en-US" dirty="0" err="1"/>
              <a:t>Overpowerer</a:t>
            </a:r>
            <a:r>
              <a:rPr lang="en-US" dirty="0"/>
              <a:t> of the enemies,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C946C-E4F3-6675-B944-D633BC330A4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رَافِعَ السَّمَاءِ</a:t>
            </a:r>
            <a:br>
              <a:rPr lang="ar-IQ" dirty="0"/>
            </a:br>
            <a:r>
              <a:rPr lang="ar-SA" dirty="0"/>
              <a:t>يَا أَنِيسَ الأَصْفِيَاءِ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the sky,</a:t>
            </a:r>
          </a:p>
          <a:p>
            <a:r>
              <a:rPr lang="en-US" dirty="0"/>
              <a:t>O Genial to the chosen ones,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BE936-C706-0475-B2EC-9E69D6620DB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الأَتْقِيَاءِ</a:t>
            </a:r>
            <a:br>
              <a:rPr lang="ar-IQ" dirty="0"/>
            </a:br>
            <a:r>
              <a:rPr lang="ar-SA" dirty="0"/>
              <a:t>يَا كَنزَ الْفُقَرَاءِ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the pious,</a:t>
            </a:r>
          </a:p>
          <a:p>
            <a:r>
              <a:rPr lang="en-US" dirty="0"/>
              <a:t>O Treasure of the indigent,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221C5-96CC-2B09-CAA9-7CEC35F28C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إِلَهَ الأَغْنِيَاءِ</a:t>
            </a:r>
            <a:br>
              <a:rPr lang="ar-IQ" dirty="0"/>
            </a:br>
            <a:r>
              <a:rPr lang="ar-SA" dirty="0"/>
              <a:t>يَا أَكْرَمَ الْكُرَمَاءِ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rich,</a:t>
            </a:r>
          </a:p>
          <a:p>
            <a:r>
              <a:rPr lang="en-US" dirty="0"/>
              <a:t>O Most benign of 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386F9-D92B-9ADA-A808-F422F288A52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49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كَافِياً مِّن كُلِّ شَيْء</a:t>
            </a:r>
            <a:br>
              <a:rPr lang="ar-SA" dirty="0"/>
            </a:br>
            <a:r>
              <a:rPr lang="ar-SA" dirty="0"/>
              <a:t>يَّا قَائِماً عَلَى كُلِّ شَيْء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self-sufficient from everything,</a:t>
            </a:r>
          </a:p>
          <a:p>
            <a:r>
              <a:rPr lang="en-US" dirty="0"/>
              <a:t>O He Who is established over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83DD8-88D4-29C9-EA93-B96F1D55186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يُشْبِهُهُ شَيْءٌ</a:t>
            </a:r>
            <a:br>
              <a:rPr lang="ar-SA" dirty="0"/>
            </a:br>
            <a:r>
              <a:rPr lang="ar-SA" dirty="0"/>
              <a:t>يَّا مَن لا يَزِيدُ فِي مُلْكِهِ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nothing is like unto Him,</a:t>
            </a:r>
          </a:p>
          <a:p>
            <a:r>
              <a:rPr lang="en-US" dirty="0"/>
              <a:t>O He, nothing extends His Kingdom,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3FFBB-15C5-356E-32BD-C49E0F00C4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38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يَخْفَى عَلَيْهِ شَيْءٌ</a:t>
            </a:r>
            <a:br>
              <a:rPr lang="en-US" dirty="0"/>
            </a:br>
            <a:r>
              <a:rPr lang="ar-SA" dirty="0"/>
              <a:t>يَّا مَن لا يَنقُصُ مِنْ خَزَائِنِهِ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from Whom nothing is hidden,</a:t>
            </a:r>
          </a:p>
          <a:p>
            <a:r>
              <a:rPr lang="en-US" dirty="0"/>
              <a:t>O He, nothing decreases His treasure,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02ECF-0D9A-F3FB-5B43-18CF26FEC0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لَّيْسَ كَمِثْلِهِ شَيْءٌ</a:t>
            </a:r>
            <a:br>
              <a:rPr lang="en-US" dirty="0"/>
            </a:br>
            <a:r>
              <a:rPr lang="ar-SA" dirty="0"/>
              <a:t>يَّا مَن لا يَعْزُبُ عَنْ عِلْمِهِ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nothing is like unto Him, O He, Whose Knowledge encompasses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F8A32-C7C2-296E-5D9F-E80ACBAA55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خَبِيرٌ بِكُلِّ شَيْء</a:t>
            </a:r>
            <a:br>
              <a:rPr lang="en-US" dirty="0"/>
            </a:br>
            <a:r>
              <a:rPr lang="ar-SA" dirty="0"/>
              <a:t>يَّا مَن وَّسِعَتْ رَحْمَتُهُ كُلَّ شَيْء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All-Aware,</a:t>
            </a:r>
          </a:p>
          <a:p>
            <a:r>
              <a:rPr lang="en-US" dirty="0"/>
              <a:t>O He, Whose mercy extends to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14F34-8E21-7409-8334-67FDAF00FC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09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مُكْرِمُ يَا مُطْعِمُ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Generous, O Provider,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6A0F9-DF9C-7BFC-E74D-0931105331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مُنْعِمُ يَا مُعْطِي</a:t>
            </a:r>
            <a:r>
              <a:rPr lang="en-US" dirty="0"/>
              <a:t> </a:t>
            </a:r>
            <a:r>
              <a:rPr lang="ar-SA" dirty="0"/>
              <a:t>يَا مُغْنِي يَا مُقْنِي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bounties, O </a:t>
            </a:r>
            <a:r>
              <a:rPr lang="en-US" dirty="0" err="1"/>
              <a:t>Bestower</a:t>
            </a:r>
            <a:r>
              <a:rPr lang="en-US" dirty="0"/>
              <a:t> of gifts, O Enricher, O Giver of Shelter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44887-7CA7-13E6-C176-20DE313A8F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مُفْنِي يَا مُحْيِي</a:t>
            </a:r>
            <a:r>
              <a:rPr lang="en-US" dirty="0"/>
              <a:t> </a:t>
            </a:r>
            <a:r>
              <a:rPr lang="ar-SA" dirty="0"/>
              <a:t>يَا مُرْضِي يَا مُنجِي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Destroyer, O </a:t>
            </a:r>
            <a:r>
              <a:rPr lang="en-US" dirty="0" err="1"/>
              <a:t>Quickener</a:t>
            </a:r>
            <a:r>
              <a:rPr lang="en-US" dirty="0"/>
              <a:t>,</a:t>
            </a:r>
          </a:p>
          <a:p>
            <a:r>
              <a:rPr lang="en-US" dirty="0"/>
              <a:t>O Satisfier, O Who grants salvation,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D798F-1DBC-DAAB-446C-4970562284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24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أَوَّلَ كُلِّ شَيْء وَّآخِرَهُ</a:t>
            </a:r>
            <a:br>
              <a:rPr lang="en-US" dirty="0"/>
            </a:br>
            <a:r>
              <a:rPr lang="ar-SA" dirty="0"/>
              <a:t>يَا إِلَهَ كُلِّ شَيْء </a:t>
            </a:r>
            <a:r>
              <a:rPr lang="ar-SA" dirty="0" err="1"/>
              <a:t>وَّمَلِيكَهُ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First and the Last,</a:t>
            </a:r>
          </a:p>
          <a:p>
            <a:r>
              <a:rPr lang="en-US" dirty="0"/>
              <a:t>O Lord of everything and its Master,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D2E8B-721C-4171-A7A8-53438911649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كُلِّ شَيْء وَّصَانِعَهُ</a:t>
            </a:r>
            <a:br>
              <a:rPr lang="en-US" dirty="0"/>
            </a:br>
            <a:r>
              <a:rPr lang="ar-SA" dirty="0"/>
              <a:t>يَا بَارِئَ كُلِّ شَيْء وَّخَاِلقَهُ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Cherisher of everything and its Fashioner,</a:t>
            </a:r>
          </a:p>
          <a:p>
            <a:r>
              <a:rPr lang="en-US" dirty="0"/>
              <a:t>O Creator of everything and its Maker,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214F9-EB74-34A6-9A5A-C9DF2D39C6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صَانِعَ كُلِّ مَصْنُوعٍ</a:t>
            </a:r>
            <a:br>
              <a:rPr lang="en-US" dirty="0"/>
            </a:br>
            <a:r>
              <a:rPr lang="ar-SA" dirty="0"/>
              <a:t>يَا خَاِلقَ كُلِّ مَخْلُوقٍ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Fashioner of every fashioned thing, </a:t>
            </a:r>
          </a:p>
          <a:p>
            <a:r>
              <a:rPr lang="en-US" dirty="0"/>
              <a:t>O Creator of every created thing,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3733C-D439-C272-7F6C-112EDC760B1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قَابِضَ كُلِّ شَيْء وَّبَاسِطَهُ</a:t>
            </a:r>
            <a:br>
              <a:rPr lang="ar-SA" dirty="0"/>
            </a:br>
            <a:r>
              <a:rPr lang="ar-SA" dirty="0"/>
              <a:t>يَا مُبْدِئَ كُلِّ شَيْء وَّمُعِيدَهُ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Controller of everything and its Extender,</a:t>
            </a:r>
          </a:p>
          <a:p>
            <a:r>
              <a:rPr lang="en-US" dirty="0"/>
              <a:t>O Origin of everything and its Return,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45D94-B4A1-708C-74F5-BA222141ABD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مُنشِئَ كُلِّ شَيْء وَّمُقَدِّرَهُ</a:t>
            </a:r>
            <a:br>
              <a:rPr lang="ar-SA" dirty="0"/>
            </a:br>
            <a:r>
              <a:rPr lang="ar-SA" dirty="0"/>
              <a:t>يَا مُكَوِّنَ كُلِّ شَيْء وَّمُحَوِّلَهُ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Originator of everything and its estimator,</a:t>
            </a:r>
          </a:p>
          <a:p>
            <a:r>
              <a:rPr lang="en-US" dirty="0"/>
              <a:t>O Creator of everything and its destroyer,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FC3E1-D9F2-3C5C-106E-7989CC4A2CE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مُحْيِي كُلِّ شَيْء وَّمُمِيتَهُ</a:t>
            </a:r>
            <a:br>
              <a:rPr lang="en-US" dirty="0"/>
            </a:br>
            <a:r>
              <a:rPr lang="ar-SA" dirty="0"/>
              <a:t>يَا خَاِلقَ كُلِّ شَيْء وَّوَارِثَهُ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Quickener</a:t>
            </a:r>
            <a:r>
              <a:rPr lang="en-US" dirty="0"/>
              <a:t> of everything and Maker of its death,</a:t>
            </a:r>
          </a:p>
          <a:p>
            <a:r>
              <a:rPr lang="en-US" dirty="0"/>
              <a:t>O Author of everything and its inheritor.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D7763-309D-E51F-7DA0-D1286202D5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7742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ذَاكِر وَّمَذْكُور</a:t>
            </a:r>
            <a:br>
              <a:rPr lang="ar-SA" dirty="0"/>
            </a:br>
            <a:r>
              <a:rPr lang="ar-SA" dirty="0"/>
              <a:t>يَا خَيْرَ شَاكِر وَّمَشْكُور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</a:t>
            </a:r>
            <a:r>
              <a:rPr lang="en-US" dirty="0" err="1"/>
              <a:t>Rememberer</a:t>
            </a:r>
            <a:r>
              <a:rPr lang="en-US" dirty="0"/>
              <a:t> and Remembered,</a:t>
            </a:r>
          </a:p>
          <a:p>
            <a:r>
              <a:rPr lang="en-US" dirty="0"/>
              <a:t>O Best Appreciator and Appreciated,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7BBF5-569F-1D27-ED92-74C3BDBF792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حَامِد وَّمَحْمُود</a:t>
            </a:r>
            <a:br>
              <a:rPr lang="ar-SA" dirty="0"/>
            </a:br>
            <a:r>
              <a:rPr lang="ar-SA" dirty="0"/>
              <a:t>يَا خَيْرَ شَاهِد وَّمَشْهُود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</a:t>
            </a:r>
            <a:r>
              <a:rPr lang="en-US" dirty="0" err="1"/>
              <a:t>Praiser</a:t>
            </a:r>
            <a:r>
              <a:rPr lang="en-US" dirty="0"/>
              <a:t> and Praised,</a:t>
            </a:r>
          </a:p>
          <a:p>
            <a:r>
              <a:rPr lang="en-US" dirty="0"/>
              <a:t>O Best Witness and Witnessed,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D1446-E6A7-719D-FCC4-46A21F07874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دَاع وَّمَدْعُوّ</a:t>
            </a:r>
            <a:br>
              <a:rPr lang="ar-SA" dirty="0"/>
            </a:br>
            <a:r>
              <a:rPr lang="ar-SA" dirty="0"/>
              <a:t>يَا خَيْرَ مُجِيب وَّمُجَاب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Inviter and Invited,</a:t>
            </a:r>
          </a:p>
          <a:p>
            <a:r>
              <a:rPr lang="en-US" dirty="0"/>
              <a:t>O Best Responder and Responded,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DD0A9-4A7C-AF37-5DA3-7FDD0B374A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مُؤْنِس وَّأَنِيس</a:t>
            </a:r>
            <a:br>
              <a:rPr lang="en-US" dirty="0"/>
            </a:br>
            <a:r>
              <a:rPr lang="ar-SA" dirty="0"/>
              <a:t>يَا خَيْرَ صَاحِب وَّجَلِيس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Comforter and Counselor,</a:t>
            </a:r>
          </a:p>
          <a:p>
            <a:r>
              <a:rPr lang="en-US" dirty="0"/>
              <a:t>O Best Friend and Companion,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F5E7B-FB6C-C647-27A2-54C73B61154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مَقْصُود وَّمَطْلُوب</a:t>
            </a:r>
            <a:br>
              <a:rPr lang="ar-SA" dirty="0"/>
            </a:br>
            <a:r>
              <a:rPr lang="ar-SA" dirty="0"/>
              <a:t>يَا خَيْرَ حَبِيب وَّمَحْبُوب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Desired and Sought,</a:t>
            </a:r>
          </a:p>
          <a:p>
            <a:r>
              <a:rPr lang="en-US" dirty="0"/>
              <a:t>O Most Affectionate and Loved.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C4B46-465E-92DC-83B9-2F5F350003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989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كُلِّ مَرْزُوقٍ</a:t>
            </a:r>
            <a:br>
              <a:rPr lang="en-US" dirty="0"/>
            </a:br>
            <a:r>
              <a:rPr lang="ar-SA" dirty="0"/>
              <a:t>يَا مَاِلكَ كُلِّ </a:t>
            </a:r>
            <a:r>
              <a:rPr lang="ar-SA" dirty="0" err="1"/>
              <a:t>مَمْلُوکٍ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for every needy thing, </a:t>
            </a:r>
          </a:p>
          <a:p>
            <a:r>
              <a:rPr lang="en-US" dirty="0"/>
              <a:t>O Sovereign over all subjects,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01C3C-9720-3E0F-47B4-2E5A45A8B4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لِمَن دَعَاهُ مُجِيبٌ</a:t>
            </a:r>
            <a:br>
              <a:rPr lang="en-US" dirty="0"/>
            </a:br>
            <a:r>
              <a:rPr lang="ar-SA" dirty="0"/>
              <a:t>يَا مَنْ هُوَ لِمَنْ أَطَاعَهُ حَبِيبٌ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the Answerer to him who calls Him,</a:t>
            </a:r>
          </a:p>
          <a:p>
            <a:r>
              <a:rPr lang="en-US" dirty="0"/>
              <a:t>O Friend of him who obeys Him,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F9708-C0FA-328F-2C84-E62744B19F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إِلَى مَنْ أَحَبَّهُ قَرِيبٌ</a:t>
            </a:r>
            <a:br>
              <a:rPr lang="en-US" dirty="0"/>
            </a:br>
            <a:r>
              <a:rPr lang="ar-SA" dirty="0"/>
              <a:t>يَا مَنْ هُوَ بِمَنْ </a:t>
            </a:r>
            <a:r>
              <a:rPr lang="ar-SA" dirty="0" err="1"/>
              <a:t>اسْتَحْفَظَهُ</a:t>
            </a:r>
            <a:r>
              <a:rPr lang="ar-SA" dirty="0"/>
              <a:t> رَقِيبٌ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close to him who loves Him,</a:t>
            </a:r>
          </a:p>
          <a:p>
            <a:r>
              <a:rPr lang="en-US" dirty="0"/>
              <a:t>O Protector of one who seeks protection,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C3F3B-C71F-1122-6549-4586E0BEC57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بِمَن رَّجَاهُ كَرِيمٌ</a:t>
            </a:r>
            <a:br>
              <a:rPr lang="en-US" dirty="0"/>
            </a:br>
            <a:r>
              <a:rPr lang="ar-SA" dirty="0"/>
              <a:t>يَا مَنْ هُوَ بِمَنْ عَصَاهُ حَلِيمٌ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Allah Who is Generous to him who is hopeful of Him,</a:t>
            </a:r>
          </a:p>
          <a:p>
            <a:r>
              <a:rPr lang="en-US" dirty="0"/>
              <a:t>O Allah, Who is Forbearing to one who disobeys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99D08-5508-3EBC-5D35-44D3C90B91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عَظَمَتِهِ رَحِيمٌ</a:t>
            </a:r>
            <a:br>
              <a:rPr lang="en-US" dirty="0"/>
            </a:br>
            <a:r>
              <a:rPr lang="ar-SA" dirty="0"/>
              <a:t>يَا مَنْ هُوَ فِي حِكْمَتِهِ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Allah, Who is Merciful in spite of His Grandeur,</a:t>
            </a:r>
          </a:p>
          <a:p>
            <a:r>
              <a:rPr lang="en-US" dirty="0"/>
              <a:t>O Allah, Who is Great in His Wisdom,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0BD3A-D901-0D1E-EDF8-A53FA62CA1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فِي إِحْسَانِهِ قَدِيمٌ</a:t>
            </a:r>
            <a:br>
              <a:rPr lang="ar-SA" dirty="0"/>
            </a:br>
            <a:r>
              <a:rPr lang="ar-SA" dirty="0"/>
              <a:t>يَّا مَنْ هُوَ بِمَنْ أَرَادَهُ عَلِيمٌ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Who is Eternal in his Benevolence,</a:t>
            </a:r>
          </a:p>
          <a:p>
            <a:r>
              <a:rPr lang="en-US" dirty="0"/>
              <a:t>O Allah, Who is Aware of one who seeks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1CA66-4739-C66A-D61D-797AD3EA08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47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مُسَبِّبُ يَا مُرَغِّبُ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Primal Cause, O Creator of desire,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4261-F06C-DBE9-F5FA-397ABD8AF94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مُقَلِّبُ يَا مُعَقِّبُ يَا مُرَتِّبُ</a:t>
            </a:r>
            <a:r>
              <a:rPr lang="en-US" dirty="0"/>
              <a:t> </a:t>
            </a:r>
            <a:r>
              <a:rPr lang="ar-SA" dirty="0"/>
              <a:t>يَا مُخَوِّفُ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Changer, O Inflictor, O Organizer,</a:t>
            </a:r>
          </a:p>
          <a:p>
            <a:r>
              <a:rPr lang="pt-BR" dirty="0"/>
              <a:t>O He who puts Fear,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F3B29-59C7-1268-C071-AF445182D5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مُحَذِّرُ يَا مُذَكِّرُ</a:t>
            </a:r>
            <a:r>
              <a:rPr lang="ar-IQ" dirty="0"/>
              <a:t> </a:t>
            </a:r>
            <a:r>
              <a:rPr lang="ar-SA" dirty="0"/>
              <a:t>يَا مُسَخِّرُ يَا مُغَيِّرُ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Saver, O Reminder, </a:t>
            </a:r>
            <a:r>
              <a:rPr lang="en-US" dirty="0"/>
              <a:t>O </a:t>
            </a:r>
            <a:r>
              <a:rPr lang="en-US" dirty="0" err="1"/>
              <a:t>Subjector</a:t>
            </a:r>
            <a:r>
              <a:rPr lang="en-US" dirty="0"/>
              <a:t>, O Displacer.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23D1F-EF1A-9D3D-AB28-BC0A6E63C5F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60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كَاشِفَ كُلِّ مَكْرُوبٍ</a:t>
            </a:r>
            <a:br>
              <a:rPr lang="ar-SA" dirty="0"/>
            </a:br>
            <a:r>
              <a:rPr lang="ar-SA" dirty="0"/>
              <a:t>يَا فَاِرجَ كُلِّ مَهْمُومٍ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Dispeller of every hardship, </a:t>
            </a:r>
          </a:p>
          <a:p>
            <a:r>
              <a:rPr lang="en-US"/>
              <a:t>O Comforter of every griever,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57C6D-9514-3EB6-5B1B-EBDB202ED9F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عِلْمُهُ سَابِقٌ</a:t>
            </a:r>
            <a:br>
              <a:rPr lang="en-US" dirty="0"/>
            </a:br>
            <a:r>
              <a:rPr lang="ar-SA" dirty="0"/>
              <a:t>يَا مَن وَّعْدُهُ صَادِقٌ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Knowledge is eternal,</a:t>
            </a:r>
          </a:p>
          <a:p>
            <a:r>
              <a:rPr lang="en-US" dirty="0"/>
              <a:t>O He Whose Promise is true,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E3D7-A904-EC1E-8C19-276812468B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لُّطْفُهُ ظَاهِرٌ</a:t>
            </a:r>
            <a:br>
              <a:rPr lang="en-US" dirty="0"/>
            </a:br>
            <a:r>
              <a:rPr lang="ar-SA" dirty="0"/>
              <a:t>يَا مَنْ أَمْرُهُ غَاِلبٌ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Benignity is manifest,</a:t>
            </a:r>
          </a:p>
          <a:p>
            <a:r>
              <a:rPr lang="en-US" dirty="0"/>
              <a:t>O He Whose Command is overruling,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AEA2A-ED24-6373-D363-EF3BD711BD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كِتَابُهُ مُحْكَمٌ</a:t>
            </a:r>
            <a:br>
              <a:rPr lang="en-US" dirty="0"/>
            </a:br>
            <a:r>
              <a:rPr lang="ar-SA" dirty="0"/>
              <a:t>يَا مَن قَضَاؤُه كَائِنٌ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Book is clear and final,</a:t>
            </a:r>
          </a:p>
          <a:p>
            <a:r>
              <a:rPr lang="en-US" dirty="0"/>
              <a:t>O He Whose </a:t>
            </a:r>
            <a:r>
              <a:rPr lang="en-US" dirty="0" err="1"/>
              <a:t>Judgement</a:t>
            </a:r>
            <a:r>
              <a:rPr lang="en-US" dirty="0"/>
              <a:t> is inevitable,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D6F18-70CE-693F-724A-5DA7E208410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قُرْآنُهُ مَجِيدٌ</a:t>
            </a:r>
            <a:br>
              <a:rPr lang="ar-SA" dirty="0"/>
            </a:br>
            <a:r>
              <a:rPr lang="ar-SA" dirty="0"/>
              <a:t>يَا مَن مُّلْكُهُ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Qur'an is glorious,</a:t>
            </a:r>
          </a:p>
          <a:p>
            <a:r>
              <a:rPr lang="en-US" dirty="0"/>
              <a:t>O He Whose Rule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9D9A-64FD-305F-5523-27BAF9E1D4A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فَضْلُهُ عَمِيمٌ</a:t>
            </a:r>
            <a:br>
              <a:rPr lang="en-US" dirty="0"/>
            </a:br>
            <a:r>
              <a:rPr lang="ar-SA" dirty="0"/>
              <a:t>يَا مَن عَرْشُهُ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</a:t>
            </a:r>
            <a:r>
              <a:rPr lang="en-US" dirty="0" err="1"/>
              <a:t>Favour</a:t>
            </a:r>
            <a:r>
              <a:rPr lang="en-US" dirty="0"/>
              <a:t> is common to all,</a:t>
            </a:r>
          </a:p>
          <a:p>
            <a:r>
              <a:rPr lang="en-US" dirty="0"/>
              <a:t>O He Whose Throne is great.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D0037-EE43-D213-F99E-A2F68AAF98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8281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يَشْغَلُهُ سَمْعٌ عَن سَمْع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He-listening to one individual does not prevent Him from listening to others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8C2E7-4390-1E6A-7220-45A4BFF1BE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يَمْنَعُهُ فِعْلٌ عَن فِعْل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He-doing one thing does not prevent Him from doing other things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93232-8EAF-801D-E7C7-DA2735A9691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يُلْهِيهِ قَوْلٌ عَن قَوْل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 speech of one person does not make Him needless of the simultaneous speech of others,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CA9E4-3AE9-570E-4509-E32314060B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يُغَلِّطُهُ سُؤَالٌ عَن سُؤَال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He-one request does not make Him forgetful of other requests,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89F38-5FB1-2E91-31CB-6C214BC176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كُلِّ مَرْحُومٍ</a:t>
            </a:r>
            <a:br>
              <a:rPr lang="en-US" dirty="0"/>
            </a:br>
            <a:r>
              <a:rPr lang="ar-SA" dirty="0"/>
              <a:t>يَا نَاصِرَ كُلِّ مَخْذُولٍ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every sufferer, </a:t>
            </a:r>
          </a:p>
          <a:p>
            <a:r>
              <a:rPr lang="en-US" dirty="0"/>
              <a:t>O Helper of everything forsaken,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07208-1AEF-8AEC-6A48-510CFD12FE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يَحْجُبُهُ شَيْءٌ عَن شَيْء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sight of one thing does not prevent him from seeing other things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A260E-0A41-9DB9-896E-AC593509C79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يَّا مَن لا يُبْرِمُهُ إِلْحَاحُ الْمُلِحِّينَ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plaintive cries of those who weep and lament do not bother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82A3F-E5CA-B14B-63E9-0ABD34CA28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غَايَةُ مُرَادِ الْمُرِيدِينَ</a:t>
            </a:r>
            <a:br>
              <a:rPr lang="ar-SA" dirty="0"/>
            </a:br>
            <a:r>
              <a:rPr lang="ar-SA" dirty="0"/>
              <a:t>يَا مَنْ هُوَ مُنتَهَى هِمَمِ الْعَارِفِينَ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the ultimate Aim of the efforts of saints,</a:t>
            </a:r>
          </a:p>
          <a:p>
            <a:r>
              <a:rPr lang="en-US" dirty="0"/>
              <a:t>O He Who is the Goal of Gnostics,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4606A-4D6F-BE53-CCA0-28B9B61354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مُنتَهَى طَلَبِ الطَّاِلبِينَ</a:t>
            </a:r>
            <a:br>
              <a:rPr lang="ar-SA" dirty="0"/>
            </a:br>
            <a:r>
              <a:rPr lang="ar-SA" dirty="0"/>
              <a:t>يَا مَن لا يَخْفَى عَلَيْهِ ذَرَّةً فِي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the Goal of seekers,</a:t>
            </a:r>
          </a:p>
          <a:p>
            <a:r>
              <a:rPr lang="en-US" dirty="0"/>
              <a:t>O He from Whom not a single particle in the worlds is hidden.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0B43D-FBFA-71A0-29D0-5859390F923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3024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حَلِيماً لا يَعْجَلُ</a:t>
            </a:r>
            <a:br>
              <a:rPr lang="ar-SA" dirty="0"/>
            </a:br>
            <a:r>
              <a:rPr lang="ar-SA" dirty="0"/>
              <a:t>يَا جَوَاداً لا يَبْخَلُ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Forbearing Who does not make haste,</a:t>
            </a:r>
          </a:p>
          <a:p>
            <a:r>
              <a:rPr lang="en-US" dirty="0"/>
              <a:t>O Generous Who is never a miser,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B325F-D3F3-CCCF-03CF-CFB11EC1161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صَادِقاً لا يُخْلِفُ</a:t>
            </a:r>
            <a:br>
              <a:rPr lang="en-US" dirty="0"/>
            </a:br>
            <a:r>
              <a:rPr lang="ar-SA" dirty="0"/>
              <a:t>يَا وَهَّاباً لا يَمَلُّ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True Who never breaks the promise</a:t>
            </a:r>
          </a:p>
          <a:p>
            <a:r>
              <a:rPr lang="en-US" dirty="0"/>
              <a:t>O Munificent Who never regrets,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D46C9-B2A8-BFB4-A024-0A0D998FCA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قَاهِراً لا يُغْلَبُ</a:t>
            </a:r>
            <a:br>
              <a:rPr lang="en-US" dirty="0"/>
            </a:br>
            <a:r>
              <a:rPr lang="ar-SA" dirty="0"/>
              <a:t>يَا عَظِيماً لا يُوصَفُ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Dominant Who is never overpowered,</a:t>
            </a:r>
          </a:p>
          <a:p>
            <a:r>
              <a:rPr lang="en-US" dirty="0"/>
              <a:t>O Great Who is indescribable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EE57-90D2-DCD6-5137-BCB79B02FA3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عَدْلاً لا يَحِيفُ</a:t>
            </a:r>
            <a:br>
              <a:rPr lang="en-US" dirty="0"/>
            </a:br>
            <a:r>
              <a:rPr lang="ar-SA" dirty="0"/>
              <a:t>يَا غَنِيّاً لا يَفْتَقِرُ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Just Who is never oppressive,</a:t>
            </a:r>
          </a:p>
          <a:p>
            <a:r>
              <a:rPr lang="en-US" dirty="0"/>
              <a:t>O Bounteous Who is never rapacious,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5BC3C-7DCC-689C-A50D-B93952F3BA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كَبِيراً لا يَصْغُرُ</a:t>
            </a:r>
            <a:br>
              <a:rPr lang="en-US" dirty="0"/>
            </a:br>
            <a:r>
              <a:rPr lang="ar-SA" dirty="0"/>
              <a:t>يَا حَافِظاً لا يَغْفَلُ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 Who does not become small,</a:t>
            </a:r>
          </a:p>
          <a:p>
            <a:r>
              <a:rPr lang="en-US" dirty="0"/>
              <a:t>O Protector Who does not neglect.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38D31-062A-7E7E-F94C-1D3D5A9F61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سَاتِرَ كُلِّ مَعْيُوبٍ</a:t>
            </a:r>
            <a:br>
              <a:rPr lang="ar-SA" dirty="0"/>
            </a:br>
            <a:r>
              <a:rPr lang="ar-SA" dirty="0"/>
              <a:t>يَا مَلْجَأَ كُلِّ مَطْرُودٍ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every blemished thing,</a:t>
            </a:r>
          </a:p>
          <a:p>
            <a:r>
              <a:rPr lang="en-US" dirty="0"/>
              <a:t>O Shelter for every exile.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14CE2-112D-D858-4EB9-4C73BF407CE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477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590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عُدَّتِي عِنْدَ شِدَّتِي</a:t>
            </a:r>
            <a:br>
              <a:rPr lang="en-US" dirty="0"/>
            </a:br>
            <a:r>
              <a:rPr lang="ar-SA" dirty="0"/>
              <a:t>يَا رَجَائِي عِنْدَ مُصِيبَتِي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in my hardship,</a:t>
            </a:r>
          </a:p>
          <a:p>
            <a:r>
              <a:rPr lang="en-US" dirty="0"/>
              <a:t>O Source of Hope in my misfortune,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59D3C-AF4C-028B-1873-92744C2B8C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مُؤْنِسِي عِنْدَ وَحْشَتِي</a:t>
            </a:r>
            <a:br>
              <a:rPr lang="en-US" dirty="0"/>
            </a:br>
            <a:r>
              <a:rPr lang="ar-SA" dirty="0"/>
              <a:t>يَا صَاحِبِي عِنْدَ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Companion in my isolation,</a:t>
            </a:r>
          </a:p>
          <a:p>
            <a:r>
              <a:rPr lang="en-US" dirty="0"/>
              <a:t>O Fellow </a:t>
            </a:r>
            <a:r>
              <a:rPr lang="en-US" dirty="0" err="1"/>
              <a:t>Traveller</a:t>
            </a:r>
            <a:r>
              <a:rPr lang="en-US" dirty="0"/>
              <a:t> in my journey,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E8FAC-D8C9-C599-EE38-61EB70109E4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عَظِيمُ يَا قَدِيمُ</a:t>
            </a:r>
            <a:r>
              <a:rPr lang="en-US" dirty="0"/>
              <a:t> </a:t>
            </a:r>
            <a:r>
              <a:rPr lang="ar-SA" dirty="0"/>
              <a:t>يَا عَلِيمُ يَا حَلِيمُ يَا حَكِيمُ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Greatest, O Eternal, O All-Knowing, </a:t>
            </a:r>
          </a:p>
          <a:p>
            <a:r>
              <a:rPr lang="en-US" dirty="0"/>
              <a:t>O Forbearing, O Wise.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39CC-C4AA-0AE6-7DB2-C9DACF3CEE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وَلِيِّي عِنْدَ نِعْمَتِي</a:t>
            </a:r>
            <a:br>
              <a:rPr lang="ar-SA" dirty="0"/>
            </a:br>
            <a:r>
              <a:rPr lang="ar-SA" dirty="0"/>
              <a:t>يَا غِيَاثِي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in my ease,</a:t>
            </a:r>
          </a:p>
          <a:p>
            <a:r>
              <a:rPr lang="en-US" dirty="0"/>
              <a:t>O Rescuer from my trials,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38EE-33C3-9585-C97E-FAB6B8C07F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دَلِيلِي عِنْدَ حَيْرَتِي</a:t>
            </a:r>
            <a:br>
              <a:rPr lang="en-US" dirty="0"/>
            </a:br>
            <a:r>
              <a:rPr lang="ar-SA" dirty="0"/>
              <a:t>يَا </a:t>
            </a:r>
            <a:r>
              <a:rPr lang="ar-SA" dirty="0" err="1"/>
              <a:t>غَنَائِی</a:t>
            </a:r>
            <a:r>
              <a:rPr lang="ar-SA" dirty="0"/>
              <a:t> عِنْدَ افْتِقَارِي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in my perplexity,</a:t>
            </a:r>
          </a:p>
          <a:p>
            <a:r>
              <a:rPr lang="en-US" dirty="0"/>
              <a:t>O Resource in my neediness,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66F61-24F5-F0D0-2919-52D480ABBDA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مَلْجَئِي عِنْدَ اضْطِرَارِي</a:t>
            </a:r>
            <a:br>
              <a:rPr lang="ar-SA" dirty="0"/>
            </a:br>
            <a:r>
              <a:rPr lang="ar-SA" dirty="0"/>
              <a:t>يَا مُعِينِي عِنْدَ مَفْزَعِي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Shelter in my helplessness,</a:t>
            </a:r>
          </a:p>
          <a:p>
            <a:r>
              <a:rPr lang="en-US" dirty="0"/>
              <a:t>O Deliverer from my fears.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8AAFD-65C2-1EB9-072B-985CAF670B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995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عَلاَّمَ الْغُيُوبِ</a:t>
            </a:r>
            <a:br>
              <a:rPr lang="en-US" dirty="0"/>
            </a:br>
            <a:r>
              <a:rPr lang="ar-SA" dirty="0"/>
              <a:t>يَا غَفَّارَ 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the unseen,</a:t>
            </a:r>
          </a:p>
          <a:p>
            <a:r>
              <a:rPr lang="en-US" dirty="0"/>
              <a:t>O Forgiver of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F7262-37EC-DC87-39F7-73380F323F0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سَتَّارَ الْعُيُوبِ</a:t>
            </a:r>
            <a:br>
              <a:rPr lang="en-US" dirty="0"/>
            </a:br>
            <a:r>
              <a:rPr lang="ar-SA" dirty="0"/>
              <a:t>يَا كَاشِفَ الْكُرُوبِ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defects,</a:t>
            </a:r>
          </a:p>
          <a:p>
            <a:r>
              <a:rPr lang="en-US" dirty="0"/>
              <a:t>O Expeller of pain,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A3111-A6E6-AF90-DBB0-BD6A00AD477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مُقَلِّبَ الْقُلُوبِ</a:t>
            </a:r>
            <a:br>
              <a:rPr lang="ar-SA" dirty="0"/>
            </a:br>
            <a:r>
              <a:rPr lang="ar-SA" dirty="0"/>
              <a:t>يَا طَبِيبَ الْقُلُوبِ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Transformer of the hearts</a:t>
            </a:r>
          </a:p>
          <a:p>
            <a:r>
              <a:rPr lang="en-US" dirty="0"/>
              <a:t>O Physician of the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C783C-E104-FCC9-0718-B9FA9C1CDDF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مُنَوِّرَ الْقُلُوبِ</a:t>
            </a:r>
            <a:br>
              <a:rPr lang="en-US" dirty="0"/>
            </a:br>
            <a:r>
              <a:rPr lang="ar-SA" dirty="0"/>
              <a:t>يَا أَنِيسَ الْقُلُوبِ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Illuminator of the hearts,</a:t>
            </a:r>
          </a:p>
          <a:p>
            <a:r>
              <a:rPr lang="en-US" dirty="0"/>
              <a:t>O Intimate of the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CC76-EE07-60B2-CFC6-16C1C310EC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مُفَرِّجَ الْهُمُومِ</a:t>
            </a:r>
            <a:br>
              <a:rPr lang="en-US" dirty="0"/>
            </a:br>
            <a:r>
              <a:rPr lang="ar-SA" dirty="0"/>
              <a:t>يَا مُنَفِّسَ الْغُمُومِ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Dispeller of anxiety,</a:t>
            </a:r>
          </a:p>
          <a:p>
            <a:r>
              <a:rPr lang="en-US" dirty="0"/>
              <a:t>O Liberator from grief.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01A70-2D96-39F7-A85D-39CDE6B63F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870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جَلِيلُ يَا جَمِيلُ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Glorious, O Virtuous,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3CFF2-F1E7-D57A-4E91-F2D512EA3F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وَكِيلُ يَا كَفِيلُ</a:t>
            </a:r>
            <a:r>
              <a:rPr lang="en-US" dirty="0"/>
              <a:t> </a:t>
            </a:r>
            <a:r>
              <a:rPr lang="ar-SA" dirty="0"/>
              <a:t>يَا دَلِيلُ يَا قَبِيلُ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Protector, O Patron,</a:t>
            </a:r>
          </a:p>
          <a:p>
            <a:r>
              <a:rPr lang="en-US" dirty="0"/>
              <a:t>O Guide, O Guarantor,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B370A-AEFF-EC6F-A6D6-1152E8113E5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مُدِيلُ يَا مُنِيلُ</a:t>
            </a:r>
            <a:r>
              <a:rPr lang="en-US" dirty="0"/>
              <a:t> </a:t>
            </a:r>
            <a:r>
              <a:rPr lang="ar-SA" dirty="0"/>
              <a:t>يَا مُقِيلُ يَا مُحِيلُ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Wealth, O </a:t>
            </a:r>
            <a:r>
              <a:rPr lang="en-US" dirty="0" err="1"/>
              <a:t>Bestower</a:t>
            </a:r>
            <a:r>
              <a:rPr lang="en-US" dirty="0"/>
              <a:t> of blessings, O </a:t>
            </a:r>
            <a:r>
              <a:rPr lang="en-US" dirty="0" err="1"/>
              <a:t>Bestower</a:t>
            </a:r>
            <a:r>
              <a:rPr lang="en-US" dirty="0"/>
              <a:t> of strength, O Acceptor of repentance.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B867C-6DAE-F41A-B986-9D3360E2CFE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970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 الْمُتَحَيِّرِينَ</a:t>
            </a:r>
            <a:br>
              <a:rPr lang="en-US" dirty="0"/>
            </a:br>
            <a:r>
              <a:rPr lang="ar-SA" dirty="0"/>
              <a:t>يَا غِيَاثَ الْمُسْتَغِيثِينَ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the waylaid,</a:t>
            </a:r>
          </a:p>
          <a:p>
            <a:r>
              <a:rPr lang="en-US" dirty="0"/>
              <a:t>O Rescuer of those who appeal,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EF96-E654-5A95-7DA9-1365D10B74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صَرِيخَ الْمُسْتَصْرِخِينَ</a:t>
            </a:r>
            <a:br>
              <a:rPr lang="en-US" dirty="0"/>
            </a:br>
            <a:r>
              <a:rPr lang="ar-SA" dirty="0"/>
              <a:t>يَا جَارَ الْمُسْتَجِيرِينَ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those who call,</a:t>
            </a:r>
          </a:p>
          <a:p>
            <a:r>
              <a:rPr lang="en-US" dirty="0"/>
              <a:t>O Aider of those who call,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D6EB4-1671-D2A3-AF6D-2C925A1AB97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أَمَانَ الْخَائِفِينَ</a:t>
            </a:r>
            <a:br>
              <a:rPr lang="en-US" dirty="0"/>
            </a:br>
            <a:r>
              <a:rPr lang="ar-SA" dirty="0"/>
              <a:t>يَا عَوْنَ الْمُؤْمِنِينَ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Shelter of the fearful,</a:t>
            </a:r>
          </a:p>
          <a:p>
            <a:r>
              <a:rPr lang="en-US" dirty="0"/>
              <a:t>O </a:t>
            </a:r>
            <a:r>
              <a:rPr lang="en-US" dirty="0" err="1"/>
              <a:t>Succourer</a:t>
            </a:r>
            <a:r>
              <a:rPr lang="en-US" dirty="0"/>
              <a:t> of the faithful,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8D824-8FEA-021B-7661-8CB94A1CDA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الْمَسَاكِينَ</a:t>
            </a:r>
            <a:br>
              <a:rPr lang="en-US" dirty="0"/>
            </a:br>
            <a:r>
              <a:rPr lang="ar-SA" dirty="0"/>
              <a:t>يَا مَلْجَأَ الْعَاصِينَ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the indigent,</a:t>
            </a:r>
          </a:p>
          <a:p>
            <a:r>
              <a:rPr lang="en-US" dirty="0"/>
              <a:t>O Refuge for the disobedient,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A2A3D-FD18-22B9-2A90-68D4B7D585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الْمُذْنِبِينَ</a:t>
            </a:r>
            <a:br>
              <a:rPr lang="en-US" dirty="0"/>
            </a:br>
            <a:r>
              <a:rPr lang="ar-SA" dirty="0"/>
              <a:t>يَا مُجِيبَ دَعْوَةِ الْمُضْطَرِّينَ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the sinner,</a:t>
            </a:r>
          </a:p>
          <a:p>
            <a:r>
              <a:rPr lang="en-US" dirty="0"/>
              <a:t>O Responder to the supplicant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67B89-5D21-D070-452F-C32883FA8D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5352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سَيِّدَ السَّادَاتِ</a:t>
            </a:r>
            <a:br>
              <a:rPr lang="ar-SA" dirty="0"/>
            </a:br>
            <a:r>
              <a:rPr lang="ar-SA" dirty="0"/>
              <a:t>يَا مُجِيبَ الدَّعَوَاتِ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Masters, O Acceptor of prayers,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D268E-3FF7-9276-A092-216B242E250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وَالإِحْسَانِ</a:t>
            </a:r>
            <a:br>
              <a:rPr lang="ar-SA" dirty="0"/>
            </a:br>
            <a:r>
              <a:rPr lang="ar-SA" dirty="0"/>
              <a:t>يَا ذَا الْفَضْلِ </a:t>
            </a:r>
            <a:r>
              <a:rPr lang="ar-SA" dirty="0" err="1"/>
              <a:t>وَالإِمْتِنَانِ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liberality and beneficence,</a:t>
            </a:r>
          </a:p>
          <a:p>
            <a:r>
              <a:rPr lang="en-US" dirty="0"/>
              <a:t>O Most gracious and obliging,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05E5D-867F-3B52-17D1-43D46B092DA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الأَمْنِ وَالأَمَانِ</a:t>
            </a:r>
            <a:br>
              <a:rPr lang="en-US" dirty="0"/>
            </a:br>
            <a:r>
              <a:rPr lang="ar-SA" dirty="0"/>
              <a:t>يَا ذَا الْقُدْسِ وَالسُّبْحَانِ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peace and security,</a:t>
            </a:r>
          </a:p>
          <a:p>
            <a:r>
              <a:rPr lang="en-US" dirty="0"/>
              <a:t>O Most holy and above all defects,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EDBE4-5D95-F29E-8CC2-5C62F86E8C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الْحِكْمَةِ وَالْبَيَانِ</a:t>
            </a:r>
            <a:br>
              <a:rPr lang="ar-SA" dirty="0"/>
            </a:br>
            <a:r>
              <a:rPr lang="ar-SA" dirty="0"/>
              <a:t>يَا ذَا الرَّحْمَةِ وَالرِّضْوَانِ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wisdom and manifestation,</a:t>
            </a:r>
          </a:p>
          <a:p>
            <a:r>
              <a:rPr lang="en-US" dirty="0"/>
              <a:t>O Master of mercy and satisfaction,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13F29-8F7A-7B3D-665D-8B35B51746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الْحُجَّةِ وَالْبُرْهَانِ</a:t>
            </a:r>
            <a:br>
              <a:rPr lang="en-US" dirty="0"/>
            </a:br>
            <a:r>
              <a:rPr lang="ar-SA" dirty="0"/>
              <a:t>يَا ذَا الْعَظَمَةِ وَالسُّلْطَانِ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argument and proof,</a:t>
            </a:r>
          </a:p>
          <a:p>
            <a:r>
              <a:rPr lang="en-US" dirty="0"/>
              <a:t>O Master of grandeur and sovereignty,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EED0D-5A78-253F-FC01-443A1F3CEC7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الرَّأْفَةِ وَالْمُسْتَعَانِ</a:t>
            </a:r>
            <a:br>
              <a:rPr lang="en-US" dirty="0"/>
            </a:br>
            <a:r>
              <a:rPr lang="ar-SA" dirty="0"/>
              <a:t>يَا ذَا الْعَفْوِ وَالْغُفْرَانِ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kindness and </a:t>
            </a:r>
            <a:r>
              <a:rPr lang="en-US" dirty="0" err="1"/>
              <a:t>succour</a:t>
            </a:r>
            <a:r>
              <a:rPr lang="en-US" dirty="0"/>
              <a:t>,</a:t>
            </a:r>
          </a:p>
          <a:p>
            <a:r>
              <a:rPr lang="en-US" dirty="0"/>
              <a:t>O Master of pardon and forgiveness.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F62CA-7DE7-E01B-E49B-8B46BC03507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664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رَبُّ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إِلٰهُ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Lord over all things,</a:t>
            </a:r>
          </a:p>
          <a:p>
            <a:r>
              <a:rPr lang="en-US" dirty="0"/>
              <a:t>O He, Who is the Allah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BF070-C962-741A-B799-FE540D51B9C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خَاِلقُ كُلِّ </a:t>
            </a:r>
            <a:r>
              <a:rPr lang="ar-SA" dirty="0" err="1"/>
              <a:t>شَیْ‏ءٍ</a:t>
            </a:r>
            <a:br>
              <a:rPr lang="en-US" dirty="0"/>
            </a:br>
            <a:r>
              <a:rPr lang="ar-SA" dirty="0"/>
              <a:t>يَا مَنْ هُوَ صَانِعُ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Creator of all things,</a:t>
            </a:r>
          </a:p>
          <a:p>
            <a:r>
              <a:rPr lang="en-US" dirty="0"/>
              <a:t>O He. Who is the Fashioner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F3DBC-EB3A-E9E0-9E5A-B581F2211A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قَبْلَ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بَعْدَ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</a:t>
            </a:r>
            <a:r>
              <a:rPr lang="en-US" dirty="0" err="1"/>
              <a:t>Preceder</a:t>
            </a:r>
            <a:r>
              <a:rPr lang="en-US" dirty="0"/>
              <a:t> of all things,</a:t>
            </a:r>
          </a:p>
          <a:p>
            <a:r>
              <a:rPr lang="en-US" dirty="0"/>
              <a:t>O He, Who is the Successor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1B51A-893A-E3B5-A405-A9B9856781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فَوْقَ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عَاِلمٌ بِكُلِّ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above all things,</a:t>
            </a:r>
          </a:p>
          <a:p>
            <a:r>
              <a:rPr lang="en-US" dirty="0"/>
              <a:t>O He, Who knows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06DB5-591E-C627-9F43-6E4B11A1470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رَافِعَ الدَّرَجَاتِ</a:t>
            </a:r>
            <a:br>
              <a:rPr lang="en-US" dirty="0"/>
            </a:br>
            <a:r>
              <a:rPr lang="ar-SA" dirty="0"/>
              <a:t>يَا وَلِيَّ الْحَسَنَاتِ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rank, O Guardian of good deeds,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DA064-3319-30B3-F04A-D612FE91D11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قَادِرٌ عَلٰى كُلِّ </a:t>
            </a:r>
            <a:r>
              <a:rPr lang="ar-SA" dirty="0" err="1"/>
              <a:t>شَیْ‏ءٍ</a:t>
            </a:r>
            <a:br>
              <a:rPr lang="en-US" dirty="0"/>
            </a:br>
            <a:r>
              <a:rPr lang="ar-SA" dirty="0"/>
              <a:t>يَا مَنْ هُوَ يَبْقٰى وَيَفْنٰى كُلُّ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Powerful over all things, O He, Who is the Sustainer and Extinguisher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DB914-A5BD-79ED-6FCA-F517B028D4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26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مُؤْمِنُ يَا مُهَيْمِنُ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Securer of safety, O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8ACB9-7295-F560-58CF-034242DB2A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مُكَوِّنُ يَا مُلَقِّنُ</a:t>
            </a:r>
            <a:r>
              <a:rPr lang="en-US" dirty="0"/>
              <a:t> </a:t>
            </a:r>
            <a:r>
              <a:rPr lang="ar-SA" dirty="0"/>
              <a:t>يَا مُبَيِّنُ يَا مُهَوِّنُ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being, O </a:t>
            </a:r>
            <a:r>
              <a:rPr lang="en-US" dirty="0" err="1"/>
              <a:t>Bestower</a:t>
            </a:r>
            <a:r>
              <a:rPr lang="en-US" dirty="0"/>
              <a:t> of knowledge, O </a:t>
            </a:r>
            <a:r>
              <a:rPr lang="en-US" dirty="0" err="1"/>
              <a:t>Manifester</a:t>
            </a:r>
            <a:r>
              <a:rPr lang="en-US" dirty="0"/>
              <a:t>, O Facilitator,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C368F-3785-E612-5EDB-4AC5B71B512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مُمَكِّنُ يَا مُزَيِّنُ</a:t>
            </a:r>
            <a:r>
              <a:rPr lang="en-US" dirty="0"/>
              <a:t> </a:t>
            </a:r>
            <a:r>
              <a:rPr lang="ar-SA" dirty="0"/>
              <a:t>يَا مُعْلِنُ يَا مُقْسِّمُ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place, O Adorner,</a:t>
            </a:r>
          </a:p>
          <a:p>
            <a:r>
              <a:rPr lang="en-US" dirty="0"/>
              <a:t>O Proclaimer, O Distributor.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10D8C-DDDD-485A-3E94-68A89A00A6C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327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مُلْكِهِ مُقِيمٌ</a:t>
            </a:r>
            <a:br>
              <a:rPr lang="en-US" dirty="0"/>
            </a:br>
            <a:r>
              <a:rPr lang="ar-SA" dirty="0"/>
              <a:t>يَا مَنْ هُوَ فِي سُلْطَانِهِ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Everlasting in His Kingdom,</a:t>
            </a:r>
          </a:p>
          <a:p>
            <a:r>
              <a:rPr lang="en-US" dirty="0"/>
              <a:t>O Eternal in His sovereignty,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2F484-7576-46ED-22A6-F72AB4C6D46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جَلاَلِهِ عَظِيمٌ</a:t>
            </a:r>
            <a:br>
              <a:rPr lang="en-US" dirty="0"/>
            </a:br>
            <a:r>
              <a:rPr lang="ar-SA" dirty="0"/>
              <a:t>يَا مَنْ هُوَ عَلٰى عِبَادِهِ رَحِيمٌ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 in His grandeur,</a:t>
            </a:r>
          </a:p>
          <a:p>
            <a:r>
              <a:rPr lang="en-US" dirty="0"/>
              <a:t>O Most Merciful to His servants,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7D888-DECB-3DB9-39A3-3BCB0EF5A9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بِكُلِّ </a:t>
            </a:r>
            <a:r>
              <a:rPr lang="ar-SA" dirty="0" err="1"/>
              <a:t>شَیْ‏ءٍ</a:t>
            </a:r>
            <a:r>
              <a:rPr lang="ar-SA" dirty="0"/>
              <a:t> عَلِيمٌ</a:t>
            </a:r>
            <a:br>
              <a:rPr lang="en-US" dirty="0"/>
            </a:br>
            <a:r>
              <a:rPr lang="ar-SA" dirty="0"/>
              <a:t>يَا مَنْ هُوَ بِمَنْ عَصَاهُ حَلِيمٌ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everything,</a:t>
            </a:r>
          </a:p>
          <a:p>
            <a:r>
              <a:rPr lang="en-US" dirty="0"/>
              <a:t>O Forbearing to him who disobeys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5F810-DDA1-36B5-13F3-6B1E2C069D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بِمَنْ رَجَاهُ كَرِيمٌ</a:t>
            </a:r>
            <a:br>
              <a:rPr lang="en-US" dirty="0"/>
            </a:br>
            <a:r>
              <a:rPr lang="ar-SA" dirty="0"/>
              <a:t>يَا مَنْ هُوَ فِي صُنْعِهِ حَكِيمٌ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Magnanimous to him who places his hope in Him,</a:t>
            </a:r>
          </a:p>
          <a:p>
            <a:r>
              <a:rPr lang="en-US" dirty="0"/>
              <a:t>O He Who is Wise over what He has fashioned,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81CB6-F077-2234-9C27-9112B07941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17108</TotalTime>
  <Words>17032</Words>
  <Application>Microsoft Office PowerPoint</Application>
  <PresentationFormat>Widescreen</PresentationFormat>
  <Paragraphs>2189</Paragraphs>
  <Slides>562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562</vt:i4>
      </vt:variant>
    </vt:vector>
  </HeadingPairs>
  <TitlesOfParts>
    <vt:vector size="570" baseType="lpstr">
      <vt:lpstr>Abbas</vt:lpstr>
      <vt:lpstr>Arabic Typesetting</vt:lpstr>
      <vt:lpstr>Arial</vt:lpstr>
      <vt:lpstr>Calibri</vt:lpstr>
      <vt:lpstr>Calibri Light</vt:lpstr>
      <vt:lpstr>Trebuchet MS</vt:lpstr>
      <vt:lpstr>AZ Duas</vt:lpstr>
      <vt:lpstr>1_Default Design</vt:lpstr>
      <vt:lpstr>PowerPoint Presentation</vt:lpstr>
      <vt:lpstr>اَللّٰهُمَّ صَلِّ عَلٰى مُحَمَّدٍ وَآلِ مُحَمَّدٍ</vt:lpstr>
      <vt:lpstr>بِسْمِ اللّٰهِ الرَّحْمٰنِ الرَّحِيمِ</vt:lpstr>
      <vt:lpstr>اَللّٰهُمَّ إِنِّي أَسْأَلُكَ بِاسْمِكَ يَا اَللّٰهُ</vt:lpstr>
      <vt:lpstr>يَا رَحْمٰنُ يَا رَحِيمُ يَا كَرِيمُ يَا مُقِيمُ</vt:lpstr>
      <vt:lpstr>يَا عَظِيمُ يَا قَدِيمُ يَا عَلِيمُ يَا حَلِيمُ يَا حَكِيمُ</vt:lpstr>
      <vt:lpstr>سُبْحَانَكَ يَا لا إِلٰهَ إِلاّ أَنْتَ الغَوْثَ الغَوْثَ خَلِّصْنا مِنَ النّارِ يا رَبِّ</vt:lpstr>
      <vt:lpstr>يَا سَيِّدَ السَّادَاتِ يَا مُجِيبَ الدَّعَوَاتِ</vt:lpstr>
      <vt:lpstr>يَا رَافِعَ الدَّرَجَاتِ يَا وَلِيَّ الْحَسَنَاتِ</vt:lpstr>
      <vt:lpstr>يَا غَافِرَ الْخَطِيئَاتِ يَا مُعْطِيَ الْمَسْأَلاتِ</vt:lpstr>
      <vt:lpstr>يَا قَابِلَ التَّوْبَاتِ يَا سَامِعَ الأَصْوَاتِ</vt:lpstr>
      <vt:lpstr>يَا عَالِمَ الْخَفِيَّاتِ يَا دَافِعَ الْبَلِيَّاتِ</vt:lpstr>
      <vt:lpstr>سُبْحَانَكَ يَا لا إِلٰهَ إِلاّ أَنْتَ الغَوْثَ الغَوْثَ خَلِّصْنا مِنَ النّارِ يا رَبِّ</vt:lpstr>
      <vt:lpstr>يَا خَيْرَ الْغافِرِينَ يَا خَيْرَ الْفَاتِحِينَ</vt:lpstr>
      <vt:lpstr>يَا خَيْرَ النَّاصِرِينَ يَا خَيْرَ الْحَاكِمِينَ</vt:lpstr>
      <vt:lpstr>يَا خَيْرَ الرَّازِقِينَ يَا خَيْرَ الْوَارِثِينَ</vt:lpstr>
      <vt:lpstr>يَا خَيْرَ الْحَامِدِينَ يَا خَيْرَ الذَّاكِرِينَ</vt:lpstr>
      <vt:lpstr>يَا خَيْرَ الْمُنْزِلِينَ يَا خَيْرَ الْمُحْسِنِينَ</vt:lpstr>
      <vt:lpstr>سُبْحَانَكَ يَا لا إِلٰهَ إِلاّ أَنْتَ الغَوْثَ الغَوْثَ خَلِّصْنا مِنَ النّارِ يا رَبِّ</vt:lpstr>
      <vt:lpstr>يَا مَن لَّهُ الْعِزَّةُ وَالْجَمَالُ يَا مَن لَّهُ الْقُدْرَةُ وَالْكَمَالُ</vt:lpstr>
      <vt:lpstr>يَا مَن لَّهُ الْمُلْكُ وَالجَلاَلُ يَا مَنْ هُوَ الْكَبِيرُ الْمُتَعَاِل</vt:lpstr>
      <vt:lpstr>يَا مُنْشِئَ السَّحَابِ الثِّقَاِل يَا مَنْ هُوَ شَدِيدُ الْمِحَاِل</vt:lpstr>
      <vt:lpstr>يَا مَنْ هُوَ سَرِيعُ الْحِسَابِ يَا مَنْ هُوَ شَدِيدُ الْعِقَابِ</vt:lpstr>
      <vt:lpstr>يَا مَنْ عِنْدَهُ حُسْنُ الثَّوَابِ يَا مَنْ عِنْدَهُ أُمُّ الْكِتَابِ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حَنَّانُ يَا مَنَّانُ</vt:lpstr>
      <vt:lpstr>يَا دَيَّانُ يَا بُرْهَانُ يَا سُلْطَانُ يَا رِضْوَانُ</vt:lpstr>
      <vt:lpstr>يَا غُفْرَانُ يَا سُبْحَانُ يَا مُسْتَعَانُ يَا ذَا الْمَنِّ وَالْبَيَانِ</vt:lpstr>
      <vt:lpstr>سُبْحَانَكَ يَا لا إِلٰهَ إِلاّ أَنْتَ الغَوْثَ الغَوْثَ خَلِّصْنا مِنَ النّارِ يا رَبِّ</vt:lpstr>
      <vt:lpstr>يَا مَنْ تَوَاضَعَ كُلُّ شَیْ‏ءٍ لِعَظَمَتِهِ يَا مَنِ اسْتَسْلَمَ كُلُّ شَیْ‏ءٍ لِقُدْرَتِهِ</vt:lpstr>
      <vt:lpstr>يَا مَنْ ذَلَّ كُلُّ شَیْ‏ءٍ لِعِزَّتِهِ يَا مَنْ خَضَعَ كُلُّ شَیْ‏ءٍ لِهَیْبَتِهِ</vt:lpstr>
      <vt:lpstr>يَا مَنِ انْقَادَ كُلُّ شَیْ‏ءٍ مِنْ خَشْيَتِهِ   يَا مَنْ تَشَقَّقَتِ الْجِبَالُ مِنْ مَخَافَتِهِ</vt:lpstr>
      <vt:lpstr>يَا مَنْ قَامَتِ السَّمَاوَاتُ بِأَمْرِهِ يَا مَنِ اسْتَقَرَّتِ الْأَرَضُونَ بِإِذْنِهِ</vt:lpstr>
      <vt:lpstr>يَا مَنْ يُّسَبِّحُ الرَّعْدُ بِحَمْدِهِ يَا مَنْ لا يَعْتَدِي عَلٰى أَهْلِ مَمْلَكَتِهِ</vt:lpstr>
      <vt:lpstr>سُبْحَانَكَ يَا لا إِلٰهَ إِلاّ أَنْتَ الغَوْثَ الغَوْثَ خَلِّصْنا مِنَ النّارِ يا رَبِّ</vt:lpstr>
      <vt:lpstr>يَا غَافِرَ الْخَطَايَا يَا كَاشِفَ الْبَلاَيَا</vt:lpstr>
      <vt:lpstr>يَا مُنْتَهَى الرَّجَايَا يَا مُجْزِلَ الْعَطَايَا</vt:lpstr>
      <vt:lpstr>يَا وَاهِبَ الْهَدَايَا يَا رَازِقَ الْبَرَايَا</vt:lpstr>
      <vt:lpstr>يَا قَاضِيَ الْمَنَايَا يَا سَامِعَ الشَّكَايَا</vt:lpstr>
      <vt:lpstr>يَا بَاعِثَ الْبَرَايَا يَا مُطْلِقَ الْأُسَارَى</vt:lpstr>
      <vt:lpstr>سُبْحَانَكَ يَا لا إِلٰهَ إِلاّ أَنْتَ الغَوْثَ الغَوْثَ خَلِّصْنا مِنَ النّارِ يا رَبِّ</vt:lpstr>
      <vt:lpstr>يَا ذَا الْحَمْدِ وَالثَّنَاءِ يَا ذَا الْفَخْرِ وَالْبَهَاءِ</vt:lpstr>
      <vt:lpstr>يَا ذَا الْمَجْدِ وَالسَّنَاءِ يَا ذَا الْعَهْدِ وَالْوَفَاءِ</vt:lpstr>
      <vt:lpstr>يَا ذَا الْعَفْوِ وَالرِّضَاءِ يَا ذَا الْمَنِّ وَالْعَطَاءِ</vt:lpstr>
      <vt:lpstr>يَا ذَا الْفَصْلِ وَالْقَضَاءِ يَا ذَا الْعِزِّ وَالْبَقَاءِ</vt:lpstr>
      <vt:lpstr>يَا ذَا الْجُودِ وَالسَّخَاءِ يَا ذَا الْآلاءِ وَالنَّعْمَاءِ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مَانِعُ يَا دَافِعُ</vt:lpstr>
      <vt:lpstr>يَا رَافِعُ يَا صَانِعُ يَا نَافِعُ يَا سَامِعُ</vt:lpstr>
      <vt:lpstr>يَا جَامِعُ يَا شَافِعُ يَا وَاسِعُ يَا مُوسِعُ</vt:lpstr>
      <vt:lpstr>سُبْحَانَكَ يَا لا إِلٰهَ إِلاّ أَنْتَ الغَوْثَ الغَوْثَ خَلِّصْنا مِنَ النّارِ يا رَبِّ</vt:lpstr>
      <vt:lpstr>يَا صَانِعَ كُلِّ مَصْنُوعٍ يَا خَاِلقَ كُلِّ مَخْلُوقٍ</vt:lpstr>
      <vt:lpstr>يَا رَازِقَ كُلِّ مَرْزُوقٍ يَا مَاِلكَ كُلِّ مَمْلُوکٍ</vt:lpstr>
      <vt:lpstr>يَا كَاشِفَ كُلِّ مَكْرُوبٍ يَا فَاِرجَ كُلِّ مَهْمُومٍ</vt:lpstr>
      <vt:lpstr>يَا رَاحِمَ كُلِّ مَرْحُومٍ يَا نَاصِرَ كُلِّ مَخْذُولٍ</vt:lpstr>
      <vt:lpstr>يَا سَاتِرَ كُلِّ مَعْيُوبٍ يَا مَلْجَأَ كُلِّ مَطْرُودٍ</vt:lpstr>
      <vt:lpstr>سُبْحَانَكَ يَا لا إِلٰهَ إِلاّ أَنْتَ الغَوْثَ الغَوْثَ خَلِّصْنا مِنَ النّارِ يا رَبِّ</vt:lpstr>
      <vt:lpstr>يَا عُدَّتِي عِنْدَ شِدَّتِي يَا رَجَائِي عِنْدَ مُصِيبَتِي</vt:lpstr>
      <vt:lpstr>يَا مُؤْنِسِي عِنْدَ وَحْشَتِي يَا صَاحِبِي عِنْدَ غُرْبَتِي</vt:lpstr>
      <vt:lpstr>يَا وَلِيِّي عِنْدَ نِعْمَتِي يَا غِيَاثِي عِنْدَ كُرْبَتِي</vt:lpstr>
      <vt:lpstr>يَا دَلِيلِي عِنْدَ حَيْرَتِي يَا غَنَائِی عِنْدَ افْتِقَارِي</vt:lpstr>
      <vt:lpstr>يَا مَلْجَئِي عِنْدَ اضْطِرَارِي يَا مُعِينِي عِنْدَ مَفْزَعِي</vt:lpstr>
      <vt:lpstr>سُبْحَانَكَ يَا لا إِلٰهَ إِلاّ أَنْتَ الغَوْثَ الغَوْثَ خَلِّصْنا مِنَ النّارِ يا رَبِّ</vt:lpstr>
      <vt:lpstr>يَا عَلاَّمَ الْغُيُوبِ يَا غَفَّارَ الذُّنُوبِ</vt:lpstr>
      <vt:lpstr>يَا سَتَّارَ الْعُيُوبِ يَا كَاشِفَ الْكُرُوبِ</vt:lpstr>
      <vt:lpstr>يَا مُقَلِّبَ الْقُلُوبِ يَا طَبِيبَ الْقُلُوبِ</vt:lpstr>
      <vt:lpstr>يَا مُنَوِّرَ الْقُلُوبِ يَا أَنِيسَ الْقُلُوبِ</vt:lpstr>
      <vt:lpstr>يَا مُفَرِّجَ الْهُمُومِ يَا مُنَفِّسَ الْغُمُومِ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جَلِيلُ يَا جَمِيلُ</vt:lpstr>
      <vt:lpstr>يَا وَكِيلُ يَا كَفِيلُ يَا دَلِيلُ يَا قَبِيلُ</vt:lpstr>
      <vt:lpstr>يَا مُدِيلُ يَا مُنِيلُ يَا مُقِيلُ يَا مُحِيلُ</vt:lpstr>
      <vt:lpstr>سُبْحَانَكَ يَا لا إِلٰهَ إِلاّ أَنْتَ الغَوْثَ الغَوْثَ خَلِّصْنا مِنَ النّارِ يا رَبِّ</vt:lpstr>
      <vt:lpstr>يَا دَلِيلَ الْمُتَحَيِّرِينَ يَا غِيَاثَ الْمُسْتَغِيثِينَ</vt:lpstr>
      <vt:lpstr>يَا صَرِيخَ الْمُسْتَصْرِخِينَ يَا جَارَ الْمُسْتَجِيرِينَ</vt:lpstr>
      <vt:lpstr>يَا أَمَانَ الْخَائِفِينَ يَا عَوْنَ الْمُؤْمِنِينَ</vt:lpstr>
      <vt:lpstr>يَا رَاحِمَ الْمَسَاكِينَ يَا مَلْجَأَ الْعَاصِينَ</vt:lpstr>
      <vt:lpstr>يَا غَافِرَ الْمُذْنِبِينَ يَا مُجِيبَ دَعْوَةِ الْمُضْطَرِّينَ</vt:lpstr>
      <vt:lpstr>سُبْحَانَكَ يَا لا إِلٰهَ إِلاّ أَنْتَ الغَوْثَ الغَوْثَ خَلِّصْنا مِنَ النّارِ يا رَبِّ</vt:lpstr>
      <vt:lpstr>يَا ذَا الْجُودِ وَالإِحْسَانِ يَا ذَا الْفَضْلِ وَالإِمْتِنَانِ</vt:lpstr>
      <vt:lpstr>يَا ذَا الأَمْنِ وَالأَمَانِ يَا ذَا الْقُدْسِ وَالسُّبْحَانِ</vt:lpstr>
      <vt:lpstr>يَا ذَا الْحِكْمَةِ وَالْبَيَانِ يَا ذَا الرَّحْمَةِ وَالرِّضْوَانِ</vt:lpstr>
      <vt:lpstr>يَا ذَا الْحُجَّةِ وَالْبُرْهَانِ يَا ذَا الْعَظَمَةِ وَالسُّلْطَانِ</vt:lpstr>
      <vt:lpstr>يَا ذَا الرَّأْفَةِ وَالْمُسْتَعَانِ يَا ذَا الْعَفْوِ وَالْغُفْرَانِ</vt:lpstr>
      <vt:lpstr>سُبْحَانَكَ يَا لا إِلٰهَ إِلاّ أَنْتَ الغَوْثَ الغَوْثَ خَلِّصْنا مِنَ النّارِ يا رَبِّ</vt:lpstr>
      <vt:lpstr>يَا مَنْ هُوَ رَبُّ كُلِّ شَیْ‏ءٍ يَا مَنْ هُوَ إِلٰهُ كُلِّ شَیْ‏ءٍ</vt:lpstr>
      <vt:lpstr>يَا مَنْ هُوَ خَاِلقُ كُلِّ شَیْ‏ءٍ يَا مَنْ هُوَ صَانِعُ كُلِّ شَیْ‏ءٍ</vt:lpstr>
      <vt:lpstr>يَا مَنْ هُوَ قَبْلَ كُلِّ شَیْ‏ءٍ يَا مَنْ هُوَ بَعْدَ كُلِّ شَیْ‏ءٍ</vt:lpstr>
      <vt:lpstr>يَا مَنْ هُوَ فَوْقَ كُلِّ شَیْ‏ءٍ يَا مَنْ هُوَ عَاِلمٌ بِكُلِّ شَیْ‏ءٍ</vt:lpstr>
      <vt:lpstr>يَا مَنْ هُوَ قَادِرٌ عَلٰى كُلِّ شَیْ‏ءٍ يَا مَنْ هُوَ يَبْقٰى وَيَفْنٰى كُلُّ شَیْ‏ءٍ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مُؤْمِنُ يَا مُهَيْمِنُ</vt:lpstr>
      <vt:lpstr>يَا مُكَوِّنُ يَا مُلَقِّنُ يَا مُبَيِّنُ يَا مُهَوِّنُ</vt:lpstr>
      <vt:lpstr>يَا مُمَكِّنُ يَا مُزَيِّنُ يَا مُعْلِنُ يَا مُقْسِّمُ</vt:lpstr>
      <vt:lpstr>سُبْحَانَكَ يَا لا إِلٰهَ إِلاّ أَنْتَ الغَوْثَ الغَوْثَ خَلِّصْنا مِنَ النّارِ يا رَبِّ</vt:lpstr>
      <vt:lpstr>يَا مَنْ هُوَ فِي مُلْكِهِ مُقِيمٌ يَا مَنْ هُوَ فِي سُلْطَانِهِ قَدِيمٌ</vt:lpstr>
      <vt:lpstr>يَا مَنْ هُوَ فِي جَلاَلِهِ عَظِيمٌ يَا مَنْ هُوَ عَلٰى عِبَادِهِ رَحِيمٌ</vt:lpstr>
      <vt:lpstr>يَا مَنْ هُوَ بِكُلِّ شَیْ‏ءٍ عَلِيمٌ يَا مَنْ هُوَ بِمَنْ عَصَاهُ حَلِيمٌ</vt:lpstr>
      <vt:lpstr>يَا مَنْ هُوَ بِمَنْ رَجَاهُ كَرِيمٌ يَا مَنْ هُوَ فِي صُنْعِهِ حَكِيمٌ</vt:lpstr>
      <vt:lpstr>يَا مَنْ هُوَ فِي حِكْمَتِهِ لَطِيفٌ يَا مَنْ هُوَ فِي لُطْفِهِ قَدِيمٌ</vt:lpstr>
      <vt:lpstr>سُبْحَانَكَ يَا لا إِلٰهَ إِلاّ أَنْتَ الغَوْثَ الغَوْثَ خَلِّصْنا مِنَ النّارِ يا رَبِّ</vt:lpstr>
      <vt:lpstr>يَا مَنْ لا يُرْجٰى إِلاَّ فَضْلُهُ يَا مَنْ لا يُسْأَلُ إِلاَّ عَفْوُهُ</vt:lpstr>
      <vt:lpstr>يَا مَنْ لا يُنْظَرُ إِلاَّ بِرُّهُ يَا مَنْ لا يُخَافُ إِلاَّ عَدْلُهُ</vt:lpstr>
      <vt:lpstr>يَا مَنْ لا يَدُومُ إِلاَّ مُلْكُهُ يَا مَنْ لا سُلْطَانَ إِلاَّ سُلْطَانُهُ</vt:lpstr>
      <vt:lpstr>يَا مَنْ وَسِعَتْ كُلَّ شَیْ‏ءٍ رَحْمَتُهُ يَا مَنْ سَبَقَتْ رَحْمَتُهُ غَضَبَهُ</vt:lpstr>
      <vt:lpstr>يَا مَنْ أَحَاطَ بِكُلِّ شَیْ‏ءٍ عِلْمُهُ يَا مَنْ لَيْسَ أَحَدٌ مِثْلَهُ</vt:lpstr>
      <vt:lpstr>سُبْحَانَكَ يَا لا إِلٰهَ إِلاّ أَنْتَ الغَوْثَ الغَوْثَ خَلِّصْنا مِنَ النّارِ يا رَبِّ</vt:lpstr>
      <vt:lpstr>يَا فَارِجَ الْهَمِّ يَا كَاشِفَ الْغَمِّ</vt:lpstr>
      <vt:lpstr>يَا غَافِرَ الذَّنْبِ يَا قَابِلَ التَّوْبِ</vt:lpstr>
      <vt:lpstr>يَا خَاِلقَ الْخَلْقِ يَا صَادِقَ الْوَعْدِ</vt:lpstr>
      <vt:lpstr>يَا مُوفِي الْعَهْدِ يَا عَالِمَ السِّرِّ</vt:lpstr>
      <vt:lpstr>يَا فَاِلقَ الْحَبِّ يَا رَازِقَ الْأَنَامِ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عَلِيُّ يَا وَفِيُّ</vt:lpstr>
      <vt:lpstr>يَا غَنِيُّ يَا مَلِيُّ يَا حَفِيُّ يَا رَضِيُّ</vt:lpstr>
      <vt:lpstr>يَا زَكِيُّ يَا بَدِيُّ يَا قَوِيُّ يَا وَلِيُّ</vt:lpstr>
      <vt:lpstr>سُبْحَانَكَ يَا لا إِلٰهَ إِلاّ أَنْتَ الغَوْثَ الغَوْثَ خَلِّصْنا مِنَ النّارِ يا رَبِّ</vt:lpstr>
      <vt:lpstr>يَا مَنْ أَظْهَرَ الْجَمِيلَ يَا مَنْ سَتَرَ الْقَبِيحَ</vt:lpstr>
      <vt:lpstr>يَا مَنْ لَمْ يُؤَاخِذْ بِالْجَرِيرَةِ يَا مَنْ لَمْ يَهْتِكِ السِّتْرَ</vt:lpstr>
      <vt:lpstr>يَا عَظِيمَ الْعَفْوِ يَا حَسَنَ التَّجَاوُزِ</vt:lpstr>
      <vt:lpstr>يَا وَاسِعَ الْمَغْفِرَةِ يَا بَاسِطَ الْيَدَيْنِ بِالرَّحْمَةِ</vt:lpstr>
      <vt:lpstr>يَا صَاحِبَ كُلِّ نَجْوٰى يَا مُنْتَهٰى كُلِّ شَكْوٰى</vt:lpstr>
      <vt:lpstr>سُبْحَانَكَ يَا لا إِلٰهَ إِلاّ أَنْتَ الغَوْثَ الغَوْثَ خَلِّصْنا مِنَ النّارِ يا رَبِّ</vt:lpstr>
      <vt:lpstr>يَّا ذَا النِّعْمَةِ السَّابِغَةِ يَا ذَا الرَّحْمَةِ الْوَاسِعَةِ</vt:lpstr>
      <vt:lpstr>يَا ذَا الْمِنَّةِ السَّابِقَةِ يَا ذَا الْحِكْمَةِ الْبَاِلغَةِ</vt:lpstr>
      <vt:lpstr>يَا ذَا الْقُدْرَةِ الْكَامِلَةِ يَا ذَا الْحُجَّةِ الْقَاطِعَةِ</vt:lpstr>
      <vt:lpstr>يَا ذَا الْكَرَامَةِ الظَّاهِرَةِ يَا ذَا الْعِزَّةِ الدَّائِمَةِ</vt:lpstr>
      <vt:lpstr>يَا ذَا الْقُوَّةِ الْمَتِينَةِ يَا ذَا الْعَظَمَةِ الْمَنِيعَةِ</vt:lpstr>
      <vt:lpstr>سُبْحَانَكَ يَا لا إِلٰهَ إِلاّ أَنْتَ الغَوْثَ الغَوْثَ خَلِّصْنا مِنَ النّارِ يا رَبِّ</vt:lpstr>
      <vt:lpstr>يَا بَدِيَعَ السَّمَاوَاتِ يَا جَاعِلَ الظُّلُمَاتِ</vt:lpstr>
      <vt:lpstr>يَا رَاحِمَ الْعَبَرَاتِ يَا مُقِيلَ الْعَثَرَاتِ</vt:lpstr>
      <vt:lpstr>يَا سَاتِرَ الْعَوْرَاتِ يَا مُحْيِيَ الْأَمْوَاتِ</vt:lpstr>
      <vt:lpstr>يَا مُنْزِلَ الْآيَاتِ يَا مُضَعِّفَ الْحَسَنَاتِ</vt:lpstr>
      <vt:lpstr>يَا مَاحِيَ السَّيِّئَاتِ يَا شَدِيدَ النَّقِمَاتِ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مُصَوِّرُ يَا مُقَدِّرُ</vt:lpstr>
      <vt:lpstr>يَا مُدَبِّرُ يَا مُطَهِّرُ يَا مُنَوِّرُ يَا مُيَسِّرُ</vt:lpstr>
      <vt:lpstr>يَا مُبَشِّرُ يَا مُنْذِرُ يَا مُقَدِّمُ يَا مُؤَخِّرُ</vt:lpstr>
      <vt:lpstr>سُبْحَانَكَ يَا لا إِلٰهَ إِلاّ أَنْتَ الغَوْثَ الغَوْثَ خَلِّصْنا مِنَ النّارِ يا رَبِّ</vt:lpstr>
      <vt:lpstr>يَا رَبَّ الْبَيْتِ الْحَرَامِ يَا رَبَّ الشَّهْرِ الْحَرَامِ</vt:lpstr>
      <vt:lpstr>يَا رَبَّ الْبَلَدِ الْحَرَامِ يَا رَبَّ الرُّكْنِ وَالْمَقَامِ</vt:lpstr>
      <vt:lpstr>يَا رَبَّ الْمَشْعَرِ الْحَرَامِ يَا رَبَّ الْمَسْجِدِ الْحَرَامِ</vt:lpstr>
      <vt:lpstr>يَا رَبَّ الْحِلِّ وَالْحَرَامِ يَا رَبَّ النُّورِ وَالظَّلاَمِ</vt:lpstr>
      <vt:lpstr>يَا رَبَّ التَّحِيَّةِ وَالسَّلاَمِ يَا رَبَّ الْقُدْرَةِ فِي الأَنَامِ</vt:lpstr>
      <vt:lpstr>سُبْحَانَكَ يَا لا إِلٰهَ إِلاّ أَنْتَ الغَوْثَ الغَوْثَ خَلِّصْنا مِنَ النّارِ يا رَبِّ</vt:lpstr>
      <vt:lpstr>يَا أَحْكَمَ الْحَاكِمِينَ يَا أَعْدَلَ الْعَادِلِينَ</vt:lpstr>
      <vt:lpstr>يَا أَصْدَقَ الصَّادِقِينَ يَا أَطْهَرَ الطَّاهِرِينَ</vt:lpstr>
      <vt:lpstr>يَا أَحْسَنَ الْخَاِلقِينَ يَا أَسْرَعَ الْحَاسِبِينَ</vt:lpstr>
      <vt:lpstr>يَا أَسْمَعَ السَّامِعِينَ يَا أَبْصَرَ النَّاظِرِينَ</vt:lpstr>
      <vt:lpstr>يَا أَشْفَعَ الشَّافِعِينَ يَا أَكْرَمَ الأَكْرَمِينَ</vt:lpstr>
      <vt:lpstr>سُبْحَانَكَ يَا لا إِلٰهَ إِلاّ أَنْتَ الغَوْثَ الغَوْثَ خَلِّصْنا مِنَ النّارِ يا رَبِّ</vt:lpstr>
      <vt:lpstr>يَا عِمَادَ مَنْ لا عِمَادَ لَهُ يَا سَنَدَ مَنْ لا سَنَدَ لَهُ</vt:lpstr>
      <vt:lpstr>يَا ذُخْرَ مَنْ لا ذُخْرَ لَهُ يَا حِرْزَ مَنْ لا حِرْزَ لَهُ</vt:lpstr>
      <vt:lpstr>يَا غِيَاثَ مَنْ لا غِيَاثَ لَهُ يَا فَخْرَ مَنْ لا فَخْرَ لَهُ</vt:lpstr>
      <vt:lpstr>يَا عِزَّ مَنْ لا عِزَّ لَهُ يَا مُعِينَ مَنْ لا مُعِينَ لَهُ</vt:lpstr>
      <vt:lpstr>يَا أَنِيسَ مَنْ لا أَنِيسَ لَهُ يَا أَمَانَ مَنْ لا أَمَانَ لَهُ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عَاصِمُ يَا قَائِمُ</vt:lpstr>
      <vt:lpstr>يَا دَائِمُ يَا رَاحِمُ يَا سَالِمُ يَا حَاكِمُ</vt:lpstr>
      <vt:lpstr>يَا عَالِمُ يَا قَاسِمُ يَا قَابِضُ يَا بَاسِطُ</vt:lpstr>
      <vt:lpstr>سُبْحَانَكَ يَا لا إِلٰهَ إِلاّ أَنْتَ الغَوْثَ الغَوْثَ خَلِّصْنا مِنَ النّارِ يا رَبِّ</vt:lpstr>
      <vt:lpstr>يَا عَاصِمَ مَنِ اسْتَعْصَمَهُ يَا رَاحِمَ مَنِ اسْتَرْحَمَهُ</vt:lpstr>
      <vt:lpstr>يَا غَافِرَ مَنِ اسْتَغْفَرَهُ يَا نَاصِرَ مَنِ اسْتَنْصَرَهُ</vt:lpstr>
      <vt:lpstr>يَا حَافِظَ مَنِ اسْتَحْفَظَهُ يَا مُكْرِمَ مَنِ اسْتَكْرَمَهُ</vt:lpstr>
      <vt:lpstr>يَا مُرْشِدَ مَنِ اسْتَرْشَدَهُ يَا صَرِيخَ مَنِ اسْتَصْرَخَهُ</vt:lpstr>
      <vt:lpstr>يَا مُعِينَ مَنِ اسْتَعَانَهُ يَا مُغِيثَ مَنِ اسْتَغَاثَهُ</vt:lpstr>
      <vt:lpstr>سُبْحَانَكَ يَا لا إِلٰهَ إِلاّ أَنْتَ الغَوْثَ الغَوْثَ خَلِّصْنا مِنَ النّارِ يا رَبِّ</vt:lpstr>
      <vt:lpstr>يَا عَزِيزاً لا يُضَامُ يَا لَطِيفاً لا يُرَامُ</vt:lpstr>
      <vt:lpstr>يَا قَيُّوماً لا يَنَامُ يَا دَائِماً لا يَفُوتُ</vt:lpstr>
      <vt:lpstr>يَا حَيّاً لا يَمُوتُ يَا مَلِكاً لا يَزُولُ</vt:lpstr>
      <vt:lpstr>يَا بَاقِياً لا يَفْنٰى يَا عَالِماً لا يَجْهَلُ</vt:lpstr>
      <vt:lpstr>يَا صَمَداً لا يُطْعَمُ يَا قَوِيّاً لا يَضْعُفُ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بِاسْمِکَ یَا اَحَدُ یَا وَاحِدُ</vt:lpstr>
      <vt:lpstr>يَا شَاهِدُ يَا مَاجِدُ يَا حَامِدُ يَا رَاشِدُ</vt:lpstr>
      <vt:lpstr>يَا بَاعِثُ يَا وَارِثُ يَا ضَارُّ يَا نَافِعُ</vt:lpstr>
      <vt:lpstr>سُبْحَانَكَ يَا لا إِلٰهَ إِلاّ أَنْتَ الغَوْثَ الغَوْثَ خَلِّصْنا مِنَ النّارِ يا رَبِّ</vt:lpstr>
      <vt:lpstr>يَا أَعْظَمَ مِنْ كُلِّ عَظِيم يَا أَكْرَمَ مِنْ كُلِّ كَرِيم</vt:lpstr>
      <vt:lpstr>يَا أَرْحَمَ مِنْ كُلِّ رَحِيم يَا أَعْلَمَ مِنْ كُلِّ عَلِيم</vt:lpstr>
      <vt:lpstr>يَا أَحْكَمَ مِنْ كُلِّ حَكِيم يَا أَقْدَمَ مِنْ كُلِّ قَدِيم</vt:lpstr>
      <vt:lpstr>يَا أَكْبَرَ مِنْ كُلِّ كَبِير يَا أَلْطَفَ مِنْ كُلِّ لَطِيف</vt:lpstr>
      <vt:lpstr>يَا أَجَلَّ مِنْ كُلِّ جَلِيل يَا أَعَزَّ مِنْ كُلِّ عَزِيز</vt:lpstr>
      <vt:lpstr>سُبْحَانَكَ يَا لا إِلٰهَ إِلاّ أَنْتَ الغَوْثَ الغَوْثَ خَلِّصْنا مِنَ النّارِ يا رَبِّ</vt:lpstr>
      <vt:lpstr>يَا كَرِيمَ الصَّفْحِ يَا عَظِيمَ الْمَنِّ</vt:lpstr>
      <vt:lpstr>يَا كَثِيرَ الْخَيْرِ يَا قَدِيمَ الْفَضْلِ</vt:lpstr>
      <vt:lpstr>يَا دَائِمَ اللُّطْفِ يَا لَطِيفَ الصُّنْعِ</vt:lpstr>
      <vt:lpstr>يَا مُنَفِّسَ الْكَرْبِ يَا كَاشِفَ الضُّرِّ</vt:lpstr>
      <vt:lpstr>يَا مَاِلكَ الْمُلْكِ يَا قَاضِيَ الْحَقِّ</vt:lpstr>
      <vt:lpstr>سُبْحَانَكَ يَا لا إِلٰهَ إِلاّ أَنْتَ الغَوْثَ الغَوْثَ خَلِّصْنا مِنَ النّارِ يا رَبِّ</vt:lpstr>
      <vt:lpstr>يَا مَنْ هُوَ فِي عَهْدِهِ وَفِيٌّ يَا مَنْ هُوَ فِي وَفَائِهِ قَوِيٌّ</vt:lpstr>
      <vt:lpstr>يَا مَنْ هُوَ فِي قُوَّتِهِ عَلِيٌّ يَا مَنْ هُوَ فِي عُلُوِّهِ قَرِيبٌ</vt:lpstr>
      <vt:lpstr>يَا مَنْ هُوَ فِي قُرْبِهِ لَطِيفٌ يَا مَنْ هُوَ فِي لُطْفِهِ شَرِيفٌ</vt:lpstr>
      <vt:lpstr>يَا مَنْ هُوَ فِي شَرَفِهِ عَزِيزٌ يَا مَنْ هُوَ فِي عِزِّهِ عَظِيمٌ</vt:lpstr>
      <vt:lpstr>يَا مَنْ هُوَ فِي عَظَمَتِهِ مَجِيدٌ يَا مَنْ هُوَ فِي مَجْدِهِ حَمِيدٌ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كَافِي يَا شَافِي</vt:lpstr>
      <vt:lpstr>يَا وَافِي يَا مُعَافِي يَا هَادِي يَا دَاعِي</vt:lpstr>
      <vt:lpstr>يَا قَاضِي يَا رَاضِي يَا عَاِلي يَا بَاقِي</vt:lpstr>
      <vt:lpstr>سُبْحَانَكَ يَا لا إِلٰهَ إِلاّ أَنْتَ الغَوْثَ الغَوْثَ خَلِّصْنا مِنَ النّارِ يا رَبِّ</vt:lpstr>
      <vt:lpstr>يَا مَن كُلُّ شَیْ‏ءٍ خَاضِعٌ لَهُ يَا مَن كُلُّ شَیْ‏ءٍ خَاشِعٌ لَهُ</vt:lpstr>
      <vt:lpstr>يَا مَنْ كُلُّ شَیْ‏ءٍ كَائِنٌ لَهُ يَا مَن كُلُّ شَیْ‏ءٍ مَوْجُودٌ بِهِ</vt:lpstr>
      <vt:lpstr>يَا مَن كُلُّ شَیْ‏ءٍ مُنِيبٌ إِلَيْهِ يَا مَن كُلُّ شَیْ‏ءٍ خَائِفٌ مِّنْهُ</vt:lpstr>
      <vt:lpstr>يَا مَن كُلُّ شَیْ‏ءٍ قَائِمٌ بِهِ يَا مَن كُلُّ شَیْ‏ءٍ صَائِرٌ إِلَيْهِ</vt:lpstr>
      <vt:lpstr>يَا مَنْ كُلُّ شَیْ‏ءٍ يُسَبِّحُ بِحَمْدِهِ يَا مَن كُلُّ شَیْ‏ءٍ هَاِلكٌ إِلاَّ وَجْهَهُ</vt:lpstr>
      <vt:lpstr>سُبْحَانَكَ يَا لا إِلٰهَ إِلاّ أَنْتَ الغَوْثَ الغَوْثَ خَلِّصْنا مِنَ النّارِ يا رَبِّ</vt:lpstr>
      <vt:lpstr>يَا مَن لا مَفَرَّ إِلاَّ إِلَيْهِ يَا مَن لا مَفْزَعَ إِلاَّ إِلَيْهِ</vt:lpstr>
      <vt:lpstr>يَا مَن لا مَقْصَدَ إِلاَّ إِلَيْهِ يَا مَن لا مَنْجٰى مِنْهُ إِلاَّ إِلَيْهِ</vt:lpstr>
      <vt:lpstr>يَا مَن لا يُرْغَبُ إِلاَّ إلَيهِ يَا مَن لا حَوْلَ وَلا قُوَّةَ إِلاَّ بِهِ</vt:lpstr>
      <vt:lpstr>يَا مَن لا يُسْتَعَانُ إِلاَّ بِهِ يَا مَن لا يُتَوَكَّلُ إِلاَّ عَلَيْهِ</vt:lpstr>
      <vt:lpstr>يَا مَن لا يُرْجٰى إِلاَّ هُوَ يَا مَن لا يُعْبَدُ إِلاَّ هُوَ</vt:lpstr>
      <vt:lpstr>سُبْحَانَكَ يَا لا إِلٰهَ إِلاّ أَنْتَ الغَوْثَ الغَوْثَ خَلِّصْنا مِنَ النّارِ يا رَبِّ</vt:lpstr>
      <vt:lpstr>يَا خَيْرَ الْمَرْهُوبِينَ يَا خَيْرَ الْمَرْغُوبِينَ</vt:lpstr>
      <vt:lpstr>يَا خَيْرَ الْمَطْلُوبِينَ يَا خَيْرَ الْمَسْؤُولِينَ</vt:lpstr>
      <vt:lpstr>يَا خَيْرَ الْمَقْصُودِينَ يَا خَيْرَ الْمَذْكُورِينَ</vt:lpstr>
      <vt:lpstr>يَا خَيْرَ الْمَشْكُورِينَ يَا خَيْرَ الْمَحْبُوبِينَ</vt:lpstr>
      <vt:lpstr>يَا خَيْرَ الْمَدْعُوِّينَ يَا خَيْرَ الْمُسْتَأْنِسِينَ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غَافِرُ يَا سَاتِرُ</vt:lpstr>
      <vt:lpstr>يَا قَادِرُ يَا قَاهِرُ يَا فَاطِرُ يَا كَاسِرُ يَا جَابِرُ</vt:lpstr>
      <vt:lpstr>يَا ذَاكِرُ يَا نَاظِرُ يَا نَاصِرُ</vt:lpstr>
      <vt:lpstr>سُبْحَانَكَ يَا لا إِلٰهَ إِلاّ أَنْتَ الغَوْثَ الغَوْثَ خَلِّصْنا مِنَ النّارِ يا رَبِّ</vt:lpstr>
      <vt:lpstr>يَا مَنْ خَلَقَ فَسَوّٰى يَا مَنْ قَدَّرَ فَهَدٰى</vt:lpstr>
      <vt:lpstr>يَا مَنْ يَكْشِفُ الْبَلْوٰى يَا مَنْ يَسْمَعُ النَّجْوٰى</vt:lpstr>
      <vt:lpstr>يَا مَنْ يُنْقِذُ الْغَرْقٰى يَا مَنْ يُنجِي الْهَلْكٰى</vt:lpstr>
      <vt:lpstr>يَا مَن يَّشْفِي الْمَرْضَى يَا مَنْ أَضْحَكَ وَأَبْكَى</vt:lpstr>
      <vt:lpstr>يَا مَنْ أَمَاتَ وَأَحْيَا يَا مَنْ خَلَقَ الزَّوْجَيْنِ الذَّكَرَ وَالأُنْثَى</vt:lpstr>
      <vt:lpstr>سُبْحَانَكَ يَا لا إِلٰهَ إِلاّ أَنْتَ الغَوْثَ الغَوْثَ خَلِّصْنا مِنَ النّارِ يا رَبِّ</vt:lpstr>
      <vt:lpstr>يَا مَن فِي الْبَرِّ وَالْبَحْرِ سَبِيلُهُ يَا مَن فِي الْآفَاقِ آيَاتُهُ</vt:lpstr>
      <vt:lpstr>يَا مَن فِي الْآيَاتِ بُرْهَانُهُ يَا مَن فِي الْمَمَاتِ قُدْرَتُهُ</vt:lpstr>
      <vt:lpstr>يَا مَن فِي الْقُبُورِ عِبْرَتُهُ يَا مَن فِي الْقِيَامَةِ مُلْكُهُ</vt:lpstr>
      <vt:lpstr>يَا مَن فِي الْحِسَابِ هَيْبَتُهُ يَا مَن فِي الْمِيزَانِ قَضَاؤُهُ</vt:lpstr>
      <vt:lpstr>يَا مَن فِي الْجَنَّةِ ثَوَابُهُ يَا مَن فِي النَّارِ عِقَابُهُ</vt:lpstr>
      <vt:lpstr>سُبْحَانَكَ يَا لا إِلٰهَ إِلاّ أَنْتَ الغَوْثَ الغَوْثَ خَلِّصْنا مِنَ النّارِ يا رَبِّ</vt:lpstr>
      <vt:lpstr>يَا مَنْ إِلَيْهِ يَهْرَبُ الْخَائِفُونَ يَا مَنْ إِلَيْهِ يَفْزَعُ الْمُذْنِبُونَ</vt:lpstr>
      <vt:lpstr>يَا مَنْ إِلَيْهِ يَقْصِدُ الْمُنِيبُونَ يَا مَنْ إِلَيْهِ يَرْغَبُ الزَّاهِدُونَ</vt:lpstr>
      <vt:lpstr>يَا مَنْ إِلَيْهِ يَلْجَأُ الْمُتَحَيِّرُونَ يَا مَنْ بِهِ يَسْتَأْنِسُ الْمُرِيدُونَ</vt:lpstr>
      <vt:lpstr>يَا مَنْ بِهِ يَفْتَخِرُ الْمُحِبُّونَ يَا مَن فِي عَفْوِهِ يَطْمَعُ الْخَاطِئُونَ</vt:lpstr>
      <vt:lpstr>يَا مَنْ إِلَيْهِ يَسْكُنُ الْمُوقِنُونَ يَا مَنْ عَلَيَهِ يَتَوَكَّلُ الْمُتَوَكِّلُونَ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حَبِيبُ يَا طَبِيبُ</vt:lpstr>
      <vt:lpstr>يَا قَرِيبُ يَا رَقِيبُ يَا حَسيِبُ یَا مَهِیبُ [مُهِیبُ‏]</vt:lpstr>
      <vt:lpstr>يَا مُثِيبُ يَا مُجِيبُ يَا خَبِيرُ يَا بَصِيرُ</vt:lpstr>
      <vt:lpstr>سُبْحَانَكَ يَا لا إِلٰهَ إِلاّ أَنْتَ الغَوْثَ الغَوْثَ خَلِّصْنا مِنَ النّارِ يا رَبِّ</vt:lpstr>
      <vt:lpstr>يَا أَقْرَبَ مِنْ كُلِّ قَرِيبٍ يَا أَحَبَّ مِنْ كُلِّ حَبِيبٍ</vt:lpstr>
      <vt:lpstr>يَا أَبْصَرَ مِنْ كُلِّ بَصِيرٍ يَا أَخْبَرَ مِنْ كُلِّ خَبِيرٍ</vt:lpstr>
      <vt:lpstr>يَا أَشْرَفَ مِنْ كُلِّ شَرِيفٍ يَا أَرْفَعَ مِنْ كُلِّ رَفِيعٍ</vt:lpstr>
      <vt:lpstr>يَا أَقْوٰى مِنْ كُلِّ قَوِيٍّ يَا أَغْنٰى مِنْ كُلِّ غَنِيٍّ</vt:lpstr>
      <vt:lpstr>يَا أَجْوَدَ مِنْ كُلِّ جَوَادٍ يَا أَرْأَفَ مِنْ كُلِّ رَؤُوفٍ</vt:lpstr>
      <vt:lpstr>سُبْحَانَكَ يَا لا إِلٰهَ إِلاّ أَنْتَ الغَوْثَ الغَوْثَ خَلِّصْنا مِنَ النّارِ يا رَبِّ</vt:lpstr>
      <vt:lpstr>يَا غَاِلباً غَيْرَ مَغْلُوب يَا صَانِعاً غَيْرَ مَصْنُوع</vt:lpstr>
      <vt:lpstr>يَا خَاِلقاً غَيْرَ مَخْلُوق يَا مَاِلكاً غَيْرَ مَمْلُوك</vt:lpstr>
      <vt:lpstr>يَا قَاهِراً غَيْرَ مَقْهُور يَا رَافِعاً غَيْرَ مَرْفُوع</vt:lpstr>
      <vt:lpstr>يَا حَافِظاً غَيْرَ مَحْفُوظ يَا نَاصِراً غَيْرَ مَنْصُور</vt:lpstr>
      <vt:lpstr>يَا شَاهِداً غَيْرَ غَائِب يَا قَرِيباً غَيْرَ بَعِيد</vt:lpstr>
      <vt:lpstr>سُبْحَانَكَ يَا لا إِلٰهَ إِلاّ أَنْتَ الغَوْثَ الغَوْثَ خَلِّصْنا مِنَ النّارِ يا رَبِّ</vt:lpstr>
      <vt:lpstr>يَا نُورَ النُّورِ يَا مُنَوِّرَ النُّورِ</vt:lpstr>
      <vt:lpstr>يَا خَاِلقَ النُّورِ يَا مُدَبِّرَ النُّورِ</vt:lpstr>
      <vt:lpstr>يَا مُقَدِّرَ النُّورِ يَا نُورَ كُلِّ نُور</vt:lpstr>
      <vt:lpstr>يَا نُوراً قَبْلَ كُلِّ نُور يَا نُوراً بَعْدَ كُلِّ نُور</vt:lpstr>
      <vt:lpstr>يَا نُوراً فَوْقَ كُلِّ نُور يَا نُوراً لَّيْسَ كَمِثْلِهِ نُورٌ</vt:lpstr>
      <vt:lpstr>سُبْحَانَكَ يَا لا إِلٰهَ إِلاّ أَنْتَ الغَوْثَ الغَوْثَ خَلِّصْنا مِنَ النّارِ يا رَبِّ</vt:lpstr>
      <vt:lpstr>يَا مَنْ عَطَاؤُهُ شَرِيفٌ يَا مَن فِعْلُهُ لَطِيفٌ</vt:lpstr>
      <vt:lpstr>يَا مَن لُّطْفُهُ مُقِيمٌ يَا مَنْ إِحْسَانُهُ قَدِيمٌ</vt:lpstr>
      <vt:lpstr>يَا مَن قَوْلُهُ حَقٌّ يَا مَن وَّعْدُهُ صِدْقٌ</vt:lpstr>
      <vt:lpstr>يَا مَنْ عَفْوُهُ فَضْلٌ يَا مَنْ عَذَابُهُ عَدْلٌ</vt:lpstr>
      <vt:lpstr>يَا مَنْ ذِكْرُهُ حُلْوٌ يَا مَن فَضْلُهُ عَمِيمٌ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مُسَهِّلُ يَا مُفَصِّلُ</vt:lpstr>
      <vt:lpstr>يَا مُبَدِّلُ يَا مُذَلِّلُ يَا مُنَزِّلُ يَا مُنَوِّلُ</vt:lpstr>
      <vt:lpstr>يَا مُفْضِلُ يَا مُجْزِلُ يَا مُمْهِلُ يَا مُجْمِلُ</vt:lpstr>
      <vt:lpstr>سُبْحَانَكَ يَا لا إِلٰهَ إِلاّ أَنْتَ الغَوْثَ الغَوْثَ خَلِّصْنا مِنَ النّارِ يا رَبِّ</vt:lpstr>
      <vt:lpstr>يَا مَن يَّرَى وَلا يُرَى يَا مَن يَّخْلُقُ وَلا يُخْلَقُ</vt:lpstr>
      <vt:lpstr>يَا مَن يَّهْدِي وَلا يُهْدَى يَا مَن يُّحْيِي وَلا يُحْيَى</vt:lpstr>
      <vt:lpstr>يَا مَن يَّسْأَلُ وَلا يُسْأَلُ يَا مَن يُّطْعِمُ وَلا يُطْعَمُ</vt:lpstr>
      <vt:lpstr>يَا مَن يُّجِيرُ وَلا يُجَارُ عَلَيْهِ يَا مَن يَّقْضِي وَلا يُقْضَى عَلَيْهِ</vt:lpstr>
      <vt:lpstr>يَا مَن يَّحْكُمُ وَلا يُحْكَمُ عَلَيْهِ يَا مَن لَّمْ يَلِدْ وَلَمْ يُولَدْ</vt:lpstr>
      <vt:lpstr>وَلَمْ يَكُن لَّهُ كُفُواً أَحَدٌ</vt:lpstr>
      <vt:lpstr>سُبْحَانَكَ يَا لا إِلٰهَ إِلاّ أَنْتَ الغَوْثَ الغَوْثَ خَلِّصْنا مِنَ النّارِ يا رَبِّ</vt:lpstr>
      <vt:lpstr>يَا نِعْمَ الْحَسِيبُ يَا نِعْمَ الطَّبِيبُ</vt:lpstr>
      <vt:lpstr>يَا نِعْمَ الرَّقِيبُ يَا نِعْمَ القَرِيبُ</vt:lpstr>
      <vt:lpstr>يَا نِعْمَ المُجِيبُ يَا نِعْمَ الحَبِيبُ</vt:lpstr>
      <vt:lpstr>يَا نِعْمَ الكَفِيلُ يَا نِعْمَ الوَكِيلُ</vt:lpstr>
      <vt:lpstr>يَا نِعْمَ المَوْلىَ يَا نِعْمَ النَّصِيرُ</vt:lpstr>
      <vt:lpstr>سُبْحَانَكَ يَا لا إِلٰهَ إِلاّ أَنْتَ الغَوْثَ الغَوْثَ خَلِّصْنا مِنَ النّارِ يا رَبِّ</vt:lpstr>
      <vt:lpstr>يَا سُرُورَ الْعَارِفِينَ يَا مُنَى الْمُحِبِّينَ</vt:lpstr>
      <vt:lpstr>يَا أَنِيسَ الْمُرِيدِينَ يَا حَبِيبَ التَّوَّابِينَ</vt:lpstr>
      <vt:lpstr>يَا رَازِقَ الْمُقِلِّينَ يَا رَجَاءَ الْمُذْنِبِينَ</vt:lpstr>
      <vt:lpstr>يَا قُرَّةَ عَيْنِ الْعَابِدِينَ يَا مُنَفِّسَ عَنِ الْمَكْرُوبِينَ</vt:lpstr>
      <vt:lpstr>يَا مُفَرِّجَ عَنِ الْمَغْمُومِينَ يَا إِلَهَ الأَوَّلِينَ وَالآخِرِينَ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رَبَّنَا يَا إِلَهَنَا</vt:lpstr>
      <vt:lpstr>يَا سَيِّدَنَا يَا مَوْلانَا يَا نَاصِرَنَا يَا حَافِظَنَا</vt:lpstr>
      <vt:lpstr>يَا دَلِيلَنَا يَا مُعِينَنَا يَا حَبِيبَنَا يَا طَبِيبَنَا</vt:lpstr>
      <vt:lpstr>سُبْحَانَكَ يَا لا إِلٰهَ إِلاّ أَنْتَ الغَوْثَ الغَوْثَ خَلِّصْنا مِنَ النّارِ يا رَبِّ</vt:lpstr>
      <vt:lpstr>يَا رَبَّ النَّبِيِّينَ وَالأَبْرَارِ يَا رَبَّ الصِّدِّيقِينَ وَالأَخْيَارِ</vt:lpstr>
      <vt:lpstr>يَا رَبَّ الجَنَّةِ وَالنَّارِ يَا رَبَّ الصِّغَارِ وَالْكِبَارِ</vt:lpstr>
      <vt:lpstr>يَا رَبَّ الْحُبُوبِ وَالثِّمَارِ يَا رَبَّ الأَنْهَارِ وَالأَشْجَارِ</vt:lpstr>
      <vt:lpstr>يَا رَبَّ الصَّحَارِي وَالْقِفَارِ يَا رَبَّ الْبَرَارِي وَالْبِحَارِ</vt:lpstr>
      <vt:lpstr>يَا رَبَّ اللَّيْلِ وَالنَّهَارِ يَا رَبَّ الإِعْلاَنِ وَالإِسْرَارِ</vt:lpstr>
      <vt:lpstr>سُبْحَانَكَ يَا لا إِلٰهَ إِلاّ أَنْتَ الغَوْثَ الغَوْثَ خَلِّصْنا مِنَ النّارِ يا رَبِّ</vt:lpstr>
      <vt:lpstr>يَا مَن نَّفَذَ فِي كُلِّ شَيْء أَمْرُهُ يَا مَن لَّحِقَ بِكُلِّ شَيْء عِلْمُهُ</vt:lpstr>
      <vt:lpstr>يَا مَنْ بَلَغَتْ إِلَى كُلِّ شَيْء قُدْرَتُهُ يَا مَن لا يُحْصِي الْعِبَادُ نِعَمَهُ</vt:lpstr>
      <vt:lpstr>يَا مَن لا تَبْلُغُ الْخَلائِقُ شُكْرَهُ يَا مَن لا تُدْرِكُ الأَفْهَامُ جَلاَلَهُ</vt:lpstr>
      <vt:lpstr>يَا مَن لا تَنَالُ الأَوْهَامُ كُنْهَهُ يَا مَنِ الْعَظَمَةُ وَالْكِبْرِيَاءُ رِدَاؤُهُ</vt:lpstr>
      <vt:lpstr>يَا مَن لا يَرُدُّ الْعِبَادُ قَضَاءَهُ يَا مَن لا مُلْكَ إِلا مُلْكُهُ</vt:lpstr>
      <vt:lpstr>يَا مَن لا عَطَاءَ إِلا عَطَاؤُهُ</vt:lpstr>
      <vt:lpstr>سُبْحَانَكَ يَا لا إِلٰهَ إِلاّ أَنْتَ الغَوْثَ الغَوْثَ خَلِّصْنا مِنَ النّارِ يا رَبِّ</vt:lpstr>
      <vt:lpstr>يَا مَن لَّهُ الْمَثَلُ الأَعْلَى يَا مَن لَّهُ الصِّفَاتُ الْعُلْيَا</vt:lpstr>
      <vt:lpstr>يَا مَن لَّهُ الآخِرَةُ وَالأُولَى يَا مَن لَّهُ جَنَّةُ الْمَأْوَى</vt:lpstr>
      <vt:lpstr>يَا مَن لَّهُ الآيَاتُ الْكُبْرَى يَا مَن لَّهُ الأَسْمَاءُ الْحُسْنَى</vt:lpstr>
      <vt:lpstr>يَا مَن لَّهُ الْحُكْمُ وَالْقَضَاءُ يَا مَن لَّهُ الْهَوَاءُ وَالْفَضَاءُ</vt:lpstr>
      <vt:lpstr>يَا مَن لَّهُ الْعَرْشُ وَالثَّرَى يَا مَن لَّهُ السَّمَاوَاتُ الْعُلَى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عَفُوُّ يَا غَفُورُ</vt:lpstr>
      <vt:lpstr>يَا صَبُورُ يا شَكُورُ يَا رَؤُوفُ يَا عَطُوفُ</vt:lpstr>
      <vt:lpstr>يَا مَسْؤُولُ يَا وَدُودُ يَا سُبُّوحُ يَا قُدُّوسُ</vt:lpstr>
      <vt:lpstr>سُبْحَانَكَ يَا لا إِلٰهَ إِلاّ أَنْتَ الغَوْثَ الغَوْثَ خَلِّصْنا مِنَ النّارِ يا رَبِّ</vt:lpstr>
      <vt:lpstr>يَا مَن فِي السَّماءِ عَظَمَتُهُ يَا مَن فِي الأَرْضِ آيَاتُهُ</vt:lpstr>
      <vt:lpstr>يَا مَن فِي كُلِّ شَيْء دَلائِلُهُ يَا مَن فِي الْبِحَارِ عَجَائِبُهُ</vt:lpstr>
      <vt:lpstr>يَا مَن فِي الْجِبَالِ خَزَائِنُهُ يَا مَن يَّبْدَأُ الْخَلْقَ ثُمَّ يُعِيدُهُ</vt:lpstr>
      <vt:lpstr>يَا مَنْ إِلَيْهِ يَرْجِعُ الأَمْرُ كُلُّهُ يَا مَنْ أَظْهَرَ فِي كُلِّ شَيْء لُّطْفَهُ</vt:lpstr>
      <vt:lpstr>يَا مَنْ أَحْسَنَ كُلَّ شَيْء خَلَقَهُ يَا مَن تَصَرَّفَ فِي الْخَلائِقِ قُدْرَتُهُ</vt:lpstr>
      <vt:lpstr>سُبْحَانَكَ يَا لا إِلٰهَ إِلاّ أَنْتَ الغَوْثَ الغَوْثَ خَلِّصْنا مِنَ النّارِ يا رَبِّ</vt:lpstr>
      <vt:lpstr>يَا حَبِيبَ مَن لا حَبِيبَ لَهُ يَا طَبِيبَ مَن لا طَبِيبَ لَهُ</vt:lpstr>
      <vt:lpstr>يَا مُجِيبَ مَن لا مُجِيبَ لَهُ يَا شَفِيقَ مَن لا شَفِيقَ لَهُ</vt:lpstr>
      <vt:lpstr>يَا رَفِيقَ مَن لا رَفِيقَ لَهُ يَا مُغِيثَ مَن لا مُغِيثَ لَهُ</vt:lpstr>
      <vt:lpstr>يَا دَلِيلَ مَن لا دَلِيلَ لَهُ يَا أَنِيسَ مَن لا أَنِيسَ لَهُ</vt:lpstr>
      <vt:lpstr>يَا رَاحِمَ مَن لا رَاحِمَ لَهُ يَا صَاحِبَ مَن لا صَاحِبَ لَهُ</vt:lpstr>
      <vt:lpstr>سُبْحَانَكَ يَا لا إِلٰهَ إِلاّ أَنْتَ الغَوْثَ الغَوْثَ خَلِّصْنا مِنَ النّارِ يا رَبِّ</vt:lpstr>
      <vt:lpstr>يَا كَافِي مَنِ اسْتَكْفَاهُ يَا هَادِي مَنِ اسْتَهْدَاهُ</vt:lpstr>
      <vt:lpstr>يَا كَاِلئَ مَنِ اسْتَكْلاَهُ يَا رَاعِي مَنِ اسْتَرْعَاهُ</vt:lpstr>
      <vt:lpstr>يَا شَافِي مَنِ اسْتَشْفَاهُ يَا قَاضِي مَنِ اسْتَقْضَاهُ</vt:lpstr>
      <vt:lpstr>يَا مُغْنِي مَنِ اسْتَغْنَاهُ يَا مُوفِي مَنِ اسْتَوْفَاهُ</vt:lpstr>
      <vt:lpstr>يَا مُقَوِّي مَنِ اسْتَقْوَاهُ يَا وَلِيَّ مَنِ اسْتَوْلاهُ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خَاِلقُ يَا رَازِقُ</vt:lpstr>
      <vt:lpstr>يَا نَاطِقُ يَا صَادِقُ يَا فَاِلقُ يَا فَارِقُ</vt:lpstr>
      <vt:lpstr>يَا فَاتِقُ يَا رَاتِقُ يَا سَابِقُ يَا سَامِقُ</vt:lpstr>
      <vt:lpstr>سُبْحَانَكَ يَا لا إِلٰهَ إِلاّ أَنْتَ الغَوْثَ الغَوْثَ خَلِّصْنا مِنَ النّارِ يا رَبِّ</vt:lpstr>
      <vt:lpstr>يَا مَن يُّقَلِّبُ اللَّيْلَ وَالنَّهَارَ يَا مَن جَعَلَ الظُّلُمَاتِ وَالأَنْوَارَ</vt:lpstr>
      <vt:lpstr>يَا مَنْ خَلَقَ الظِّلَّ وَالْحَرُورَ يَا مَنْ سَخَّرَ الشَّمْسَ وَالْقَمَرَ</vt:lpstr>
      <vt:lpstr>يَا مَن قَدَّرَ الْخَيْرَ وَالشَّرَّ يَا مَنْ خَلَقَ الْمَوْتَ وَالْحَيَاةَ</vt:lpstr>
      <vt:lpstr>يَا مَن لَّهُ الْخَلْقُ وَالأَمْرُ يَا مَن لَّمْ يَتِّخِذْ صَاحِبَةً وَّلا وَلَداً</vt:lpstr>
      <vt:lpstr>يَّا مَن لَّيْسَ لَهُ شَرِيكٌ فِي الْمُلْكِ يَا مَن لَّمْ يَكُن لَّهُ وَلِيٌّ مِّنَ الذُّلِّ</vt:lpstr>
      <vt:lpstr>سُبْحَانَكَ يَا لا إِلٰهَ إِلاّ أَنْتَ الغَوْثَ الغَوْثَ خَلِّصْنا مِنَ النّارِ يا رَبِّ</vt:lpstr>
      <vt:lpstr>يَا مَن يَّعْلَمُ مُرَادَ الْمُرِيدِينَ  يَا مَن يَّعْلَمُ ضَمِيرَ الصَّاِمتِينَ </vt:lpstr>
      <vt:lpstr>يَا مَن يَّسْمَعُ أَنِينَ الْوَاهِنِينَ يَا مَن يَّرَى بُكَاءَ الْخَائِفِينَ</vt:lpstr>
      <vt:lpstr>يَا مَن يَّمْلِكُ حَوَائِجَ السَّائِلِينَ يَا مَن يَّقْبَلُ عُذْرَ التَّائِبِينَ</vt:lpstr>
      <vt:lpstr>يَا مَن لا يُصْلِحُ عَمَلَ الْمُفْسِدِينَ يَا مَن لا يُضِيعُ أَجْرَ الْمُحْسِنِينَ</vt:lpstr>
      <vt:lpstr>يَا مَن لا يَبْعُدُ عَن قُلُوبِ الْعَارِفِينَ يَا أَجْوَدَ الأَجْوَدِينَ</vt:lpstr>
      <vt:lpstr>سُبْحَانَكَ يَا لا إِلٰهَ إِلاّ أَنْتَ الغَوْثَ الغَوْثَ خَلِّصْنا مِنَ النّارِ يا رَبِّ</vt:lpstr>
      <vt:lpstr>يَا دَائِمَ الْبَقَاءِ يَا سَامِعَ الدُّعَاءِ</vt:lpstr>
      <vt:lpstr>يَا وَاسِعَ الْعَطَاءِ يَا غَافِرَ الْخَطَاءِ</vt:lpstr>
      <vt:lpstr>يَا بَدِيعَ السَّمَاءِ يَا حَسَنَ البَلاءِ</vt:lpstr>
      <vt:lpstr>يَا جَمِيلَ الثَّنَاءِ يَا قَدِيمَ السَّنَاءِ</vt:lpstr>
      <vt:lpstr>يَا كَثِيرَ الْوَفَاءِ يَا شَرِيفَ الْجَزَاءِ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سَتَّارُ يَا غَفَّارُ</vt:lpstr>
      <vt:lpstr>يَا قَهَّارُ يَا جَبَّارُ يَا صَبَّارُ يَا بَارُّ</vt:lpstr>
      <vt:lpstr>يَا مُخْتَارُ يَا فَتَّاحُ يَا نَفَّاحُ يَا مُرْتَاحُ</vt:lpstr>
      <vt:lpstr>سُبْحَانَكَ يَا لا إِلٰهَ إِلاّ أَنْتَ الغَوْثَ الغَوْثَ خَلِّصْنا مِنَ النّارِ يا رَبِّ</vt:lpstr>
      <vt:lpstr>يَا مَنْ خَلَقَنِي وَسَوَّاِني يَا مَن رَّزَقَنِي وَرَبَّاِني</vt:lpstr>
      <vt:lpstr>يَا مَنْ أَطْعَمَنِي وَسَقَاِني يَا مَن قَرَّبَنِي وَأَدْنَاِني</vt:lpstr>
      <vt:lpstr>يَا مَنْ عَصَمَنِي وَكَفَاِني يَا مَنْ حَفَظَنِي وَكَلاَنِي</vt:lpstr>
      <vt:lpstr>يَا مَنْ أَعَزَّنِي وَأَغْنَاِني يَا مَن وَّفَّقَنِي وَهَدَاِني</vt:lpstr>
      <vt:lpstr>يَا مَنْ آنَسَنِي وَآوَاِني يَا مَنْ أَمَاتَنِي وَأَحْيَاِني</vt:lpstr>
      <vt:lpstr>سُبْحَانَكَ يَا لا إِلٰهَ إِلاّ أَنْتَ الغَوْثَ الغَوْثَ خَلِّصْنا مِنَ النّارِ يا رَبِّ</vt:lpstr>
      <vt:lpstr>يَا مَن يُّحِقُّ الْحَقَّ بِكَلِمَاتِهِ يَا مَن يَّقْبَلُ التَّوْبَةَ عَنْ عِبَادِهِ</vt:lpstr>
      <vt:lpstr>يَا مَن يَّحُولُ بَيْنَ الْمَرْءِ وَقَلْبِهِ يَا مَن لا تَنْفَعُ الشَّفَاعَةُ إِلا بِإِذْنِهِ</vt:lpstr>
      <vt:lpstr>يَا مَنْ هُوَ أَعْلَمُ بِمَن ضَلَّ عَنْ سَبِيلِهِ يَا مَن لا مُعَقِّبَ لِحُكْمِهِ</vt:lpstr>
      <vt:lpstr>يَا مَن لا رَادَّ لِقَضَائِهِ يَا مَنِ انْقَادَ كُلُّ شَيْء لأَمْرِهِ</vt:lpstr>
      <vt:lpstr>يَا مَنِ السَّمَاوَاتُ مَطْوِيَّاتٌ بِيَمِينِهِ</vt:lpstr>
      <vt:lpstr>يَا مَن يُّرْسِلُ الرِّيَاحَ بُشْريً بَيْنَ يَدَيْ رَحْمَتِهِ</vt:lpstr>
      <vt:lpstr>سُبْحَانَكَ يَا لا إِلٰهَ إِلاّ أَنْتَ الغَوْثَ الغَوْثَ خَلِّصْنا مِنَ النّارِ يا رَبِّ</vt:lpstr>
      <vt:lpstr>يَا مَن جَعَلَ الأَرْضَ مِهَاداً يَا مَن جَعَلَ الْجِبَالَ أَوْتَاداً</vt:lpstr>
      <vt:lpstr>يَا مَن جَعَلَ الشَّمْسَ سِرَاجاً يَا مَن جَعَلَ الْقَمَرَ نُوراً</vt:lpstr>
      <vt:lpstr>يَا مَن جَعَلَ اللَّيْلَ لِبَاساً يَا مَن جَعَلَ النَّهَارَ مَعَاشاً</vt:lpstr>
      <vt:lpstr>يَا مَن جَعَلَ النَّوْمَ سُبَاتاً يَا مَن جَعَلَ السَّمَاءَ بِنَاءاً</vt:lpstr>
      <vt:lpstr>يَا مَن جَعَلَ الأَشْيَاءَ أَزْوَاجاً يَا مَن جَعَلَ النَّارَ مِرْصَاداً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سَمِيعُ يَا شَفِيعُ</vt:lpstr>
      <vt:lpstr>يَا رَفِيعُ يَا مَنِيعُ يَا سَرِيعُ يَا بَدِيعُ</vt:lpstr>
      <vt:lpstr>يَا كَبِيرُ يَا قَدِيرُ يَا خَبِيرُ يَا مُجِيرُ</vt:lpstr>
      <vt:lpstr>سُبْحَانَكَ يَا لا إِلٰهَ إِلاّ أَنْتَ الغَوْثَ الغَوْثَ خَلِّصْنا مِنَ النّارِ يا رَبِّ</vt:lpstr>
      <vt:lpstr>يَا حَيّاً قَبْلَ كُلِّ حَيّ يَا حَيّاً بَعْدَ كُلِّ حَيّ</vt:lpstr>
      <vt:lpstr>يَا حَيُّ الَّذِي لَيْسَ كَمِثْلِهِ حَيٌّ يَا حَيُّ الَّذِي لا يُشَارِكُهُ حَيٌّ</vt:lpstr>
      <vt:lpstr>يَا حَيُّ الَّذِي لا يَحْتَاجُ إِلَى حَيّ يَا حَيُّ الَّذِي يُمِيتُ كُلَّ حَيّ</vt:lpstr>
      <vt:lpstr>يَا حَيُّ الَّذِي يَرْزُقُ كُلَّ حَيّ يَا حَيّاً لَّمْ يَرِثِ الْحَيَاةَ مِنْ حَيّ</vt:lpstr>
      <vt:lpstr>يَّا حَيُّ الَّذِي يُحْيِي الْمَوْتَى يَا حَيُّ يَا قَيُّومُ لا تَأْخُذُهُ سِنَةً وَّلا نَوْمٌ</vt:lpstr>
      <vt:lpstr>سُبْحَانَكَ يَا لا إِلٰهَ إِلاّ أَنْتَ الغَوْثَ الغَوْثَ خَلِّصْنا مِنَ النّارِ يا رَبِّ</vt:lpstr>
      <vt:lpstr>يَا مَن لَّهُ ذِكْرٌ لا يُنْسَى يَا مَن لَّهُ نُورٌ لا يُطْفَى</vt:lpstr>
      <vt:lpstr>يَا مَن لَّهُ نِعْمٌ لا تُعَدُّ يَا مَن لَّهُ مُلْكٌ لا يَزُولُ</vt:lpstr>
      <vt:lpstr>يَا مَن لَّهُ ثَنَاءٌ لا يُحْصَى يَا مَن لَّهُ جَلاَلٌ لا يُكَيَّفُ</vt:lpstr>
      <vt:lpstr>يَا مَن لَّهُ كَمَالٌ لا يُدْرَكُ يَا مَن لَّهُ قَضَاءٌ لا يُرَدُّ</vt:lpstr>
      <vt:lpstr>يَا مَن لَّهُ صِفَاتٌ لا تُبَدَّلُ يَا مَن لَّهُ نُعُوتٌ لا تُغَيَّرُ</vt:lpstr>
      <vt:lpstr>سُبْحَانَكَ يَا لا إِلٰهَ إِلاّ أَنْتَ الغَوْثَ الغَوْثَ خَلِّصْنا مِنَ النّارِ يا رَبِّ</vt:lpstr>
      <vt:lpstr>يَا رَبَّ الْعَالَمِينَ يَا مَاِلكَ يَوْمِ الدِّينِ</vt:lpstr>
      <vt:lpstr>يَا غَايَةَ الطَّاِلبِينَ يَا ظَهْرَ اللاَّجِينَ</vt:lpstr>
      <vt:lpstr>يَا مُدْرِكَ الْهَارِبِين يَا مَن يُّحِبُّ الصَّابِرِينَ</vt:lpstr>
      <vt:lpstr>يَا مَن يُّحِبُّ التَّوَّابِينَ يَا مَن يُّحِبُّ الْمُتَطَهِّرِينَ</vt:lpstr>
      <vt:lpstr>يَا مَن يُّحِبُّ الْمُحْسِنِينَ يَا مَنْ هُوَ أَعْلَمُ بِالْمُهْتَدِينَ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شْفِيقُ يَا رَفِيقُ</vt:lpstr>
      <vt:lpstr>يَا حَفِيظُ يَا مُحِيطُ يَا مُقِيتُ يَا مُغِيثُ</vt:lpstr>
      <vt:lpstr>يَا مُعِزُّ يَا مُذِلُّ يَا مُبْدِئُ يَا مُعِيدُ</vt:lpstr>
      <vt:lpstr>سُبْحَانَكَ يَا لا إِلٰهَ إِلاّ أَنْتَ الغَوْثَ الغَوْثَ خَلِّصْنا مِنَ النّارِ يا رَبِّ</vt:lpstr>
      <vt:lpstr>يَا مَنْ هُوَ أَحَدٌ بِلاَ ضِدّ يَا مَنْ هُوَ فَرْدٌ بِلاَ نِدّ</vt:lpstr>
      <vt:lpstr>يَا مَنْ هُوَ صْمْدٌ بِلاَ عَيْب يَا مَنْ هُوَ وِتْرٌ بِلاَ كَيْف</vt:lpstr>
      <vt:lpstr>يَا مَنْ هُوَ قَاض بِلاَ حَيْف يَا مَنْ هُوَ رَبٌّ بِلاَ وَزِير</vt:lpstr>
      <vt:lpstr>يَّا مَنْ هُوَ عَزِيزٌ بِلاَ ذُلّ يَّا مَنْ هُوَ غَنِيٌّ بِلاَ فَقْر</vt:lpstr>
      <vt:lpstr>يَا مَنْ هُوَ مَلِكٌ بِلاَ عَزْل يَا مَنْ هُوَ مَوْصُوفٌ بِلاَ شَبِيه</vt:lpstr>
      <vt:lpstr>سُبْحَانَكَ يَا لا إِلٰهَ إِلاّ أَنْتَ الغَوْثَ الغَوْثَ خَلِّصْنا مِنَ النّارِ يا رَبِّ</vt:lpstr>
      <vt:lpstr>يَا مَن ذِكْرُهُ شَرَفٌ لِّلذَّاكِرِينَ يَا مَن شُكْرُهُ فَوْزٌ لِّلشَّاكِرِينَ</vt:lpstr>
      <vt:lpstr>يَا مَنْ حَمْدُهُ عِزٌّ لِّلْحَامِدِينَ يَا مَنْ طَاعَتُهُ نَجَاةً لِّلْمُطِيعِينَ</vt:lpstr>
      <vt:lpstr>يَا مَنْ بَابُهُ مَفْتُوحٌ لِّلطَّاِلبِينَ يَا مَنْ سَبِيلُهُ وَاضِحٌ لِّلْمُنِيبِينَ</vt:lpstr>
      <vt:lpstr>يَا مَنْ آيَاتُهُ بُرْهَانٌ لِّلنَّاظِرِينَ يَا مَنْ كِتَابُهُ تَذْكِرَةً لِّلْمُتَّقِينَ</vt:lpstr>
      <vt:lpstr>يَا مَن رِّزْقُهُ عُمُومٌ لِّلطَّائِعِينَ وَالْعَاصِينَ</vt:lpstr>
      <vt:lpstr> يَا مْن رَّحْمَتُهُ قَرِيبٌ مِّنَ الْمُحْسِنِينَ</vt:lpstr>
      <vt:lpstr>سُبْحَانَكَ يَا لا إِلٰهَ إِلاّ أَنْتَ الغَوْثَ الغَوْثَ خَلِّصْنا مِنَ النّارِ يا رَبِّ</vt:lpstr>
      <vt:lpstr>يَا مَن تَبَارَكَ اسْمُهُ يَا مَن تَعَالَى جَدُّهُ</vt:lpstr>
      <vt:lpstr>يَا مَن لا إِلَهَ غَيْرُهُ يَا مَن جَلَّ ثَنَاؤُهُ</vt:lpstr>
      <vt:lpstr>يَا مَن تَقَدَّسَتْ أَسْمَاؤُهُ يَا مَن يَّدُومُ بَقَاؤُهُ</vt:lpstr>
      <vt:lpstr>يَا مَنِ العَظَمَةُ بَهَاؤُهُ يَا مَنْ الْكِبْرِيَاءُ رِدَاؤُهُ</vt:lpstr>
      <vt:lpstr>يَا مَن لا تُحْصَى آلاؤُهُ يَا مَن لا تُعَدُّ نَعْمَاؤُهُ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مُعِينُ يَا أَمِينُ</vt:lpstr>
      <vt:lpstr>يَا مُبِينُ يَا مَتِينُ يَا مَكِينُ يَا رَشِيدُ</vt:lpstr>
      <vt:lpstr>يَا حَمِيدُ يَا مَجِيدُ يَا شَدِيدُ يَا شَهِيدُ</vt:lpstr>
      <vt:lpstr>سُبْحَانَكَ يَا لا إِلٰهَ إِلاّ أَنْتَ الغَوْثَ الغَوْثَ خَلِّصْنا مِنَ النّارِ يا رَبِّ</vt:lpstr>
      <vt:lpstr>يَا ذْا الْعَرْشِ الْمَجِيدِ يَا ذْا الْقَوْلِ السَّدِيدِ</vt:lpstr>
      <vt:lpstr>يَا ذْا الْفِعْلِ الرَّشِيدِ يَا ذَا البَطْشِ الشَّدِيدِ</vt:lpstr>
      <vt:lpstr>يَا ذْا الوَعْدِ وَالوَعِيدِ يَا مَنْ هُوَ الْوَلِيُّ الحَمِيدُ</vt:lpstr>
      <vt:lpstr>يَا مَنْ هُوَ فْعَّالٌ لِّمَا يُرِيدُ يَا مَنْ هُوَ قْرِيبٌ غَيْرُ بَعِيد</vt:lpstr>
      <vt:lpstr>يَّا مَنْ هُوَ عَلَى كُلِّ شَيْء شَهِيدٌ يَا مَنْ هُوَ لَيْسَ بِظَلاَّم لِّلْعَبِيدِ</vt:lpstr>
      <vt:lpstr>سُبْحَانَكَ يَا لا إِلٰهَ إِلاّ أَنْتَ الغَوْثَ الغَوْثَ خَلِّصْنا مِنَ النّارِ يا رَبِّ</vt:lpstr>
      <vt:lpstr>يَا مَن لا شَرِيكَ لَهُ وَلا وَزَيرَ يَا مَن لا شَبِيهَ [شِبْهَ‏] لَهُ وَلا نَظِيرَ</vt:lpstr>
      <vt:lpstr>يَا خَاِلقَ الشَّمْسِ وَالْقَمَرِ الْمُنِيرِ يَا مُغْنِي الْبَائِسِ الْفَقِيرِ</vt:lpstr>
      <vt:lpstr>يَا رْازِقَ الطِّفْلِ الصَّغِيرِ يَا رْاحِمَ الشَّيْخِ الْكَبِيرِ</vt:lpstr>
      <vt:lpstr>يَا جَابِرَ العَظْمِ الكَسِيرِ يَا عِصْمَةَ الْخَائِفِ الْمُسْتَجِيرِ</vt:lpstr>
      <vt:lpstr>يَا مَنْ هُوَ بِعِبَادِهِ خَبَيِرٌ بَصِيرٌ يَّا مَنْ هُوَ عَلَى كُلِّ شَيْء قَدِيرٌ</vt:lpstr>
      <vt:lpstr>سُبْحَانَكَ يَا لا إِلٰهَ إِلاّ أَنْتَ الغَوْثَ الغَوْثَ خَلِّصْنا مِنَ النّارِ يا رَبِّ</vt:lpstr>
      <vt:lpstr>يَا ذَا الْجُودِ وَالنِّعَمِ يَا ذَا الْفَضْلِ وَالْكَرَمِ</vt:lpstr>
      <vt:lpstr>يَا خَاِلقَ اللَّوْحِ وَالْقَلَمِ يَا بَارِئَ الذَّرِّ و النَّسَمِ</vt:lpstr>
      <vt:lpstr>يَا ذَا الْبَأْسِ وَالنِّقَمِ يَا مُلْهِمَ الْعَرَبِ وَالْعَجَمِ</vt:lpstr>
      <vt:lpstr>يَا كَاشِفَ الضُرِّ وَالأَلَمِ يَا عَالِمَ السِّرِّ وَالهِمَمِ</vt:lpstr>
      <vt:lpstr>يَا رَبَّ الْبَيْتِ وَالْحَرَمِ يَا مَنْ خَلَقَ الأَشْيَاءَ مِنَ الْعَدَمِ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فَاعِلُ يَا جَاعِلُ</vt:lpstr>
      <vt:lpstr>يَا قَابِلُ يَا كَامِلُ يَا فَاصِلُ يَا وَاصِلُ</vt:lpstr>
      <vt:lpstr>يَا عَادِلُ يَا غَاِلبُ يَا طَاِلبُ يَا وَاهِبُ</vt:lpstr>
      <vt:lpstr>سُبْحَانَكَ يَا لا إِلٰهَ إِلاّ أَنْتَ الغَوْثَ الغَوْثَ خَلِّصْنا مِنَ النّارِ يا رَبِّ</vt:lpstr>
      <vt:lpstr>يَا مَنْ أَنْعَمَ بِطَوْلِهِ يَا مَنْ أَكْرَمَ بِجُودِهِ</vt:lpstr>
      <vt:lpstr>يَا مَن جَادَ بِلُطْفِهِ يَا مَن تَعَزَّزَ بِقُدْرَتِهِ</vt:lpstr>
      <vt:lpstr>يَا مَن قَدَّرَ بِحِكْمَتِهِ يَا مَنْ حَكَمَ بِتَدْبِيرِهِ</vt:lpstr>
      <vt:lpstr>يَا مَن دَبَّرَ بِعِلْمِهِ يَا مَن تَجَاوَزَ بِحِلْمِهِ</vt:lpstr>
      <vt:lpstr>يَا مَن دَنَا فِي عُلُوِّهِ يَا مَنْ عَلاَ فِي دُنُوِّهِ</vt:lpstr>
      <vt:lpstr>سُبْحَانَكَ يَا لا إِلٰهَ إِلاّ أَنْتَ الغَوْثَ الغَوْثَ خَلِّصْنا مِنَ النّارِ يا رَبِّ</vt:lpstr>
      <vt:lpstr>يَا مَن يَّخْلُقُ مَا يَشَاءُ يَا مَن يَّفْعَلُ مَا يَشَاءُ</vt:lpstr>
      <vt:lpstr>يَا مَن يَّهْدِي مَن يَّشَاءُ يَا مَن يُّضِلُّ مَن يَّشَاءُ</vt:lpstr>
      <vt:lpstr>يَا مَن يُّعَذِّبُ مَن يَّشَاءُ يَا مَن يَّغْفِرُ لِمَن يَّشَاءُ</vt:lpstr>
      <vt:lpstr>يَا مَن يُّعِزُّ مَن يَّشَاءُ يَا مَن يُّذِلُّ مَن يَّشَاءُ</vt:lpstr>
      <vt:lpstr>يَا مَن يُّصَوِّرُ فِي الأَرْحَامِ مَا يَشَاءُ يَا مَن يَّخْتَصُّ بِرَحْمَتِهِ مَن يَّشَاءُ</vt:lpstr>
      <vt:lpstr>سُبْحَانَكَ يَا لا إِلٰهَ إِلاّ أَنْتَ الغَوْثَ الغَوْثَ خَلِّصْنا مِنَ النّارِ يا رَبِّ</vt:lpstr>
      <vt:lpstr>يَا مَن لَّمْ يَتَّخِذْ صَاحِبَةً وَّلا وَلَداً يَا مَن جَعَلَ لِكُلِّ شَيْء قَدْراً</vt:lpstr>
      <vt:lpstr>يَا مَن لا يُشْرِكُ فِي حُكْمِهِ أَحَداً يَا مَن جَعَلَ الْمَلائِكَةَ رُسُلاً</vt:lpstr>
      <vt:lpstr>يَا مَن جَعَلَ فِي السَّمَاءِ بُرُوجاً يَا مَن جَعَلَ الأَرْضَ قَرَاراً</vt:lpstr>
      <vt:lpstr>يَا مَنْ خَلَقَ مِنَ الْمَاءِ بَشَراً يَا مَن جَعَلَ لِكُلِّ شَيْء أَمَداً</vt:lpstr>
      <vt:lpstr>يَا مَنْ أَحَاطَ بِكُلِّ شَيْء عِلْماً يَا مَنْ أَحْصَى كُلَّ شَيْء عَدَداً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أَوَّلُ يَا آخِرُ</vt:lpstr>
      <vt:lpstr>يَا ظَاهِرُ يَا بَاطِنُ يَا بَرُّ يَا حَقُّ</vt:lpstr>
      <vt:lpstr>يَا فَرْدُ يَا وِتْرُ يَا صَمَدُ يَا سَرْمَدُ</vt:lpstr>
      <vt:lpstr>سُبْحَانَكَ يَا لا إِلٰهَ إِلاّ أَنْتَ الغَوْثَ الغَوْثَ خَلِّصْنا مِنَ النّارِ يا رَبِّ</vt:lpstr>
      <vt:lpstr>يَا خَيْرَ مَعْرُوف عُرِفَ يَا أَفْضَلَ مَعْبُود عُبِدَ</vt:lpstr>
      <vt:lpstr>يَا أَجَلَّ مَشْكُور شُكِرَ يَا أَعَزَّ مَذْكُور ذُكِرَ</vt:lpstr>
      <vt:lpstr>يَا أَعْلَى مَحْمُود حُمِدَ يَا أَقْدَمَ مَوْجُود طُلِبَ</vt:lpstr>
      <vt:lpstr>يَا أَرْفَعَ مَوْصُوف وُصِفَ يَا أَكْبَرَ مَقْصُود قُصِدَ</vt:lpstr>
      <vt:lpstr>يَا أَكْرَمَ مَسْؤُول سُئِلَ يَا أَشْرَفَ مَحْبُوب عُلِمَ</vt:lpstr>
      <vt:lpstr>سُبْحَانَكَ يَا لا إِلٰهَ إِلاّ أَنْتَ الغَوْثَ الغَوْثَ خَلِّصْنا مِنَ النّارِ يا رَبِّ</vt:lpstr>
      <vt:lpstr>يَا حَبِيبَ الْبَاكِينَ يَا سَيِّدَ المُتَوَكِّلِينَ</vt:lpstr>
      <vt:lpstr>يَا هَادِي الْمُضِلِّينَ يَا وَلِيَّ الْمُؤْمِنِينَ</vt:lpstr>
      <vt:lpstr>يَا أَنِيسَ الذَّاكِرِينَ يَا مَفْزَعَ الْمَلْهُوفِينَ</vt:lpstr>
      <vt:lpstr>يَا مُنجِي الصَّادِقِينَ يَا أَقْدَرَ القَادِرِينَ</vt:lpstr>
      <vt:lpstr>يَا أَعْلَمَ العَالِمِينَ يَا إِلَهَ الْخَلْقِ أَجْمَعِينَ</vt:lpstr>
      <vt:lpstr>سُبْحَانَكَ يَا لا إِلٰهَ إِلاّ أَنْتَ الغَوْثَ الغَوْثَ خَلِّصْنا مِنَ النّارِ يا رَبِّ</vt:lpstr>
      <vt:lpstr>يَا مَنْ عَلاَ فَقَهَرَ يَا مَن مَّلَكَ فَقَدَرَ</vt:lpstr>
      <vt:lpstr>يَا مَنْ بَطَنَ فَخَبَرَ يَا مَنْ عُبِدَ فَشَكَرَ</vt:lpstr>
      <vt:lpstr>يَا مَنْ عُصِي فَغَفَرَ يَا مَن لا تَحْوِيهِ الْفِكَرُ</vt:lpstr>
      <vt:lpstr>يَا مَن لا يُدْرِكُهُ بَصَرٌ يَا مَن لا يَخْفَى عَلَيْهِ أثَرٌ</vt:lpstr>
      <vt:lpstr>يَا رَازِقَ الْبَشَرِ يَا مُقَدِّرَ كُلِّ قَدَر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حَافِظُ يَا بَارِئُ</vt:lpstr>
      <vt:lpstr>يَا ذَارِئُ يَا بَاذِخُ يَا فَارِجُ يَا فَاتِحُ</vt:lpstr>
      <vt:lpstr>يَا كَاشِفُ يَا ضَامِنُ يَا آمِرُ يَا نَاهِي</vt:lpstr>
      <vt:lpstr>سُبْحَانَكَ يَا لا إِلٰهَ إِلاّ أَنْتَ الغَوْثَ الغَوْثَ خَلِّصْنا مِنَ النّارِ يا رَبِّ</vt:lpstr>
      <vt:lpstr>يَا مَن لا يَعْلَمُ الْغَيْبَ إِلاَّ هُوَ يَا مَن لا يَصْرِفُ السُّوءَ إِلاَّ هُوَ</vt:lpstr>
      <vt:lpstr>يَا مَن لا يَخْلُقُ الْخَلْقَ إِلاَّ هُوَ يَا مَن لا يَغْفِرُ الذَّنْبَ إِلاَّ هُوَ</vt:lpstr>
      <vt:lpstr>يَا مَن لا يُتِمُّ النِّعْمَةَ إِلاَّ هُوَ يَا مَن لا يُقَلِّبُ الْقُلُوبَ إِلاَّ هُوَ</vt:lpstr>
      <vt:lpstr>يَا مَن لا يُدَبِّرُ الأَمْرَ إِلاَّ هُو يَا مَن لا يُنَزِّلُ الْغَيْثَ إِلاَّ هُوَ</vt:lpstr>
      <vt:lpstr>يَا مَن لا يَبْسُطُ الرِّزْقَ إِلاَّ هُوَ يَا مَن لا يُحْيِي الْمَوْتَى إِلاَّ هُوَ</vt:lpstr>
      <vt:lpstr>سُبْحَانَكَ يَا لا إِلٰهَ إِلاّ أَنْتَ الغَوْثَ الغَوْثَ خَلِّصْنا مِنَ النّارِ يا رَبِّ</vt:lpstr>
      <vt:lpstr>يَا مُعِينَ الضُّعَفَاءِ يَا صَاحِبَ الْغُرَبَاءِ</vt:lpstr>
      <vt:lpstr>يَا نَاصِرَ الأَوْلِيَاءِ يَا قَاهِرَ الأَعْدَاءِ</vt:lpstr>
      <vt:lpstr>يَا رَافِعَ السَّمَاءِ يَا أَنِيسَ الأَصْفِيَاءِ</vt:lpstr>
      <vt:lpstr>يَا حَبِيبَ الأَتْقِيَاءِ يَا كَنزَ الْفُقَرَاءِ</vt:lpstr>
      <vt:lpstr>يَا إِلَهَ الأَغْنِيَاءِ يَا أَكْرَمَ الْكُرَمَاءِ</vt:lpstr>
      <vt:lpstr>سُبْحَانَكَ يَا لا إِلٰهَ إِلاّ أَنْتَ الغَوْثَ الغَوْثَ خَلِّصْنا مِنَ النّارِ يا رَبِّ</vt:lpstr>
      <vt:lpstr>يَا كَافِياً مِّن كُلِّ شَيْء يَّا قَائِماً عَلَى كُلِّ شَيْء</vt:lpstr>
      <vt:lpstr>يَّا مَن لا يُشْبِهُهُ شَيْءٌ يَّا مَن لا يَزِيدُ فِي مُلْكِهِ شَيْءٌ</vt:lpstr>
      <vt:lpstr>يَّا مَن لا يَخْفَى عَلَيْهِ شَيْءٌ يَّا مَن لا يَنقُصُ مِنْ خَزَائِنِهِ شَيْءٌ</vt:lpstr>
      <vt:lpstr>يَّا مَن لَّيْسَ كَمِثْلِهِ شَيْءٌ يَّا مَن لا يَعْزُبُ عَنْ عِلْمِهِ شَيْءٌ</vt:lpstr>
      <vt:lpstr>يَّا مَنْ هُوَ خَبِيرٌ بِكُلِّ شَيْء يَّا مَن وَّسِعَتْ رَحْمَتُهُ كُلَّ شَيْء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مُكْرِمُ يَا مُطْعِمُ</vt:lpstr>
      <vt:lpstr>يَا مُنْعِمُ يَا مُعْطِي يَا مُغْنِي يَا مُقْنِي</vt:lpstr>
      <vt:lpstr>يَا مُفْنِي يَا مُحْيِي يَا مُرْضِي يَا مُنجِي</vt:lpstr>
      <vt:lpstr>سُبْحَانَكَ يَا لا إِلٰهَ إِلاّ أَنْتَ الغَوْثَ الغَوْثَ خَلِّصْنا مِنَ النّارِ يا رَبِّ</vt:lpstr>
      <vt:lpstr>يَا أَوَّلَ كُلِّ شَيْء وَّآخِرَهُ يَا إِلَهَ كُلِّ شَيْء وَّمَلِيكَهُ</vt:lpstr>
      <vt:lpstr>يَا رَبَّ كُلِّ شَيْء وَّصَانِعَهُ يَا بَارِئَ كُلِّ شَيْء وَّخَاِلقَهُ</vt:lpstr>
      <vt:lpstr>يَا قَابِضَ كُلِّ شَيْء وَّبَاسِطَهُ يَا مُبْدِئَ كُلِّ شَيْء وَّمُعِيدَهُ</vt:lpstr>
      <vt:lpstr>يَا مُنشِئَ كُلِّ شَيْء وَّمُقَدِّرَهُ يَا مُكَوِّنَ كُلِّ شَيْء وَّمُحَوِّلَهُ</vt:lpstr>
      <vt:lpstr>يَا مُحْيِي كُلِّ شَيْء وَّمُمِيتَهُ يَا خَاِلقَ كُلِّ شَيْء وَّوَارِثَهُ</vt:lpstr>
      <vt:lpstr>سُبْحَانَكَ يَا لا إِلٰهَ إِلاّ أَنْتَ الغَوْثَ الغَوْثَ خَلِّصْنا مِنَ النّارِ يا رَبِّ</vt:lpstr>
      <vt:lpstr>يَا خَيْرَ ذَاكِر وَّمَذْكُور يَا خَيْرَ شَاكِر وَّمَشْكُور</vt:lpstr>
      <vt:lpstr>يَا خَيْرَ حَامِد وَّمَحْمُود يَا خَيْرَ شَاهِد وَّمَشْهُود</vt:lpstr>
      <vt:lpstr>يَا خَيْرَ دَاع وَّمَدْعُوّ يَا خَيْرَ مُجِيب وَّمُجَاب</vt:lpstr>
      <vt:lpstr>يَا خَيْرَ مُؤْنِس وَّأَنِيس يَا خَيْرَ صَاحِب وَّجَلِيس</vt:lpstr>
      <vt:lpstr>يَا خَيْرَ مَقْصُود وَّمَطْلُوب يَا خَيْرَ حَبِيب وَّمَحْبُوب</vt:lpstr>
      <vt:lpstr>سُبْحَانَكَ يَا لا إِلٰهَ إِلاّ أَنْتَ الغَوْثَ الغَوْثَ خَلِّصْنا مِنَ النّارِ يا رَبِّ</vt:lpstr>
      <vt:lpstr>يَا مَنْ هُوَ لِمَن دَعَاهُ مُجِيبٌ يَا مَنْ هُوَ لِمَنْ أَطَاعَهُ حَبِيبٌ</vt:lpstr>
      <vt:lpstr>يَا مَنْ هُوَ إِلَى مَنْ أَحَبَّهُ قَرِيبٌ يَا مَنْ هُوَ بِمَنْ اسْتَحْفَظَهُ رَقِيبٌ</vt:lpstr>
      <vt:lpstr>يَا مَنْ هُوَ بِمَن رَّجَاهُ كَرِيمٌ يَا مَنْ هُوَ بِمَنْ عَصَاهُ حَلِيمٌ</vt:lpstr>
      <vt:lpstr>يَا مَنْ هُوَ فِي عَظَمَتِهِ رَحِيمٌ يَا مَنْ هُوَ فِي حِكْمَتِهِ عَظِيمٌ</vt:lpstr>
      <vt:lpstr>يَّا مَنْ هُوَ فِي إِحْسَانِهِ قَدِيمٌ يَّا مَنْ هُوَ بِمَنْ أَرَادَهُ عَلِيمٌ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مُسَبِّبُ يَا مُرَغِّبُ</vt:lpstr>
      <vt:lpstr>يَا مُقَلِّبُ يَا مُعَقِّبُ يَا مُرَتِّبُ يَا مُخَوِّفُ</vt:lpstr>
      <vt:lpstr>يَا مُحَذِّرُ يَا مُذَكِّرُ يَا مُسَخِّرُ يَا مُغَيِّرُ</vt:lpstr>
      <vt:lpstr>سُبْحَانَكَ يَا لا إِلٰهَ إِلاّ أَنْتَ الغَوْثَ الغَوْثَ خَلِّصْنا مِنَ النّارِ يا رَبِّ</vt:lpstr>
      <vt:lpstr>يَا مَنْ عِلْمُهُ سَابِقٌ يَا مَن وَّعْدُهُ صَادِقٌ</vt:lpstr>
      <vt:lpstr>يَا مَن لُّطْفُهُ ظَاهِرٌ يَا مَنْ أَمْرُهُ غَاِلبٌ</vt:lpstr>
      <vt:lpstr>يَا مَن كِتَابُهُ مُحْكَمٌ يَا مَن قَضَاؤُه كَائِنٌ</vt:lpstr>
      <vt:lpstr>يَا مَن قُرْآنُهُ مَجِيدٌ يَا مَن مُّلْكُهُ قَدِيمٌ</vt:lpstr>
      <vt:lpstr>يَا مَن فَضْلُهُ عَمِيمٌ يَا مَن عَرْشُهُ عَظِيمٌ</vt:lpstr>
      <vt:lpstr>سُبْحَانَكَ يَا لا إِلٰهَ إِلاّ أَنْتَ الغَوْثَ الغَوْثَ خَلِّصْنا مِنَ النّارِ يا رَبِّ</vt:lpstr>
      <vt:lpstr>يَا مَن لا يَشْغَلُهُ سَمْعٌ عَن سَمْع</vt:lpstr>
      <vt:lpstr>يَّا مَن لا يَمْنَعُهُ فِعْلٌ عَن فِعْل</vt:lpstr>
      <vt:lpstr>يَّا مَن لا يُلْهِيهِ قَوْلٌ عَن قَوْل</vt:lpstr>
      <vt:lpstr>يَّا مَن لا يُغَلِّطُهُ سُؤَالٌ عَن سُؤَال</vt:lpstr>
      <vt:lpstr>يَّا مَن لا يَحْجُبُهُ شَيْءٌ عَن شَيْء</vt:lpstr>
      <vt:lpstr> يَّا مَن لا يُبْرِمُهُ إِلْحَاحُ الْمُلِحِّينَ</vt:lpstr>
      <vt:lpstr>يَا مَنْ هُوَ غَايَةُ مُرَادِ الْمُرِيدِينَ يَا مَنْ هُوَ مُنتَهَى هِمَمِ الْعَارِفِينَ</vt:lpstr>
      <vt:lpstr>يَا مَنْ هُوَ مُنتَهَى طَلَبِ الطَّاِلبِينَ يَا مَن لا يَخْفَى عَلَيْهِ ذَرَّةً فِي الْعَالَمِينَ</vt:lpstr>
      <vt:lpstr>سُبْحَانَكَ يَا لا إِلٰهَ إِلاّ أَنْتَ الغَوْثَ الغَوْثَ خَلِّصْنا مِنَ النّارِ يا رَبِّ</vt:lpstr>
      <vt:lpstr>يَا حَلِيماً لا يَعْجَلُ يَا جَوَاداً لا يَبْخَلُ</vt:lpstr>
      <vt:lpstr>يَا صَادِقاً لا يُخْلِفُ يَا وَهَّاباً لا يَمَلُّ</vt:lpstr>
      <vt:lpstr>يَا قَاهِراً لا يُغْلَبُ يَا عَظِيماً لا يُوصَفُ</vt:lpstr>
      <vt:lpstr>يَا عَدْلاً لا يَحِيفُ يَا غَنِيّاً لا يَفْتَقِرُ</vt:lpstr>
      <vt:lpstr>يَا كَبِيراً لا يَصْغُرُ يَا حَافِظاً لا يَغْفَلُ</vt:lpstr>
      <vt:lpstr>سُبْحَانَكَ يَا لا إِلٰهَ إِلاّ أَنْتَ الغَوْثَ الغَوْثَ خَلِّصْنا مِنَ النّارِ يا رَبِّ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2024-04-02T23:56:35Z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