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5" r:id="rId2"/>
  </p:sldMasterIdLst>
  <p:notesMasterIdLst>
    <p:notesMasterId r:id="rId256"/>
  </p:notesMasterIdLst>
  <p:sldIdLst>
    <p:sldId id="5435" r:id="rId3"/>
    <p:sldId id="5441" r:id="rId4"/>
    <p:sldId id="5042" r:id="rId5"/>
    <p:sldId id="5442" r:id="rId6"/>
    <p:sldId id="5444" r:id="rId7"/>
    <p:sldId id="5448" r:id="rId8"/>
    <p:sldId id="5449" r:id="rId9"/>
    <p:sldId id="5450" r:id="rId10"/>
    <p:sldId id="5451" r:id="rId11"/>
    <p:sldId id="5452" r:id="rId12"/>
    <p:sldId id="5453" r:id="rId13"/>
    <p:sldId id="5454" r:id="rId14"/>
    <p:sldId id="5455" r:id="rId15"/>
    <p:sldId id="5456" r:id="rId16"/>
    <p:sldId id="5457" r:id="rId17"/>
    <p:sldId id="5458" r:id="rId18"/>
    <p:sldId id="5459" r:id="rId19"/>
    <p:sldId id="5460" r:id="rId20"/>
    <p:sldId id="5462" r:id="rId21"/>
    <p:sldId id="5463" r:id="rId22"/>
    <p:sldId id="5464" r:id="rId23"/>
    <p:sldId id="5465" r:id="rId24"/>
    <p:sldId id="5467" r:id="rId25"/>
    <p:sldId id="5468" r:id="rId26"/>
    <p:sldId id="5469" r:id="rId27"/>
    <p:sldId id="5470" r:id="rId28"/>
    <p:sldId id="5471" r:id="rId29"/>
    <p:sldId id="5472" r:id="rId30"/>
    <p:sldId id="5473" r:id="rId31"/>
    <p:sldId id="5474" r:id="rId32"/>
    <p:sldId id="5475" r:id="rId33"/>
    <p:sldId id="5476" r:id="rId34"/>
    <p:sldId id="5477" r:id="rId35"/>
    <p:sldId id="5478" r:id="rId36"/>
    <p:sldId id="5479" r:id="rId37"/>
    <p:sldId id="5480" r:id="rId38"/>
    <p:sldId id="5481" r:id="rId39"/>
    <p:sldId id="5482" r:id="rId40"/>
    <p:sldId id="5483" r:id="rId41"/>
    <p:sldId id="5484" r:id="rId42"/>
    <p:sldId id="5485" r:id="rId43"/>
    <p:sldId id="5486" r:id="rId44"/>
    <p:sldId id="5487" r:id="rId45"/>
    <p:sldId id="5488" r:id="rId46"/>
    <p:sldId id="5489" r:id="rId47"/>
    <p:sldId id="5490" r:id="rId48"/>
    <p:sldId id="5491" r:id="rId49"/>
    <p:sldId id="5492" r:id="rId50"/>
    <p:sldId id="5493" r:id="rId51"/>
    <p:sldId id="5494" r:id="rId52"/>
    <p:sldId id="5495" r:id="rId53"/>
    <p:sldId id="5496" r:id="rId54"/>
    <p:sldId id="5497" r:id="rId55"/>
    <p:sldId id="5498" r:id="rId56"/>
    <p:sldId id="5499" r:id="rId57"/>
    <p:sldId id="5500" r:id="rId58"/>
    <p:sldId id="5501" r:id="rId59"/>
    <p:sldId id="5502" r:id="rId60"/>
    <p:sldId id="5503" r:id="rId61"/>
    <p:sldId id="5504" r:id="rId62"/>
    <p:sldId id="5505" r:id="rId63"/>
    <p:sldId id="5506" r:id="rId64"/>
    <p:sldId id="5507" r:id="rId65"/>
    <p:sldId id="5508" r:id="rId66"/>
    <p:sldId id="5509" r:id="rId67"/>
    <p:sldId id="5510" r:id="rId68"/>
    <p:sldId id="5511" r:id="rId69"/>
    <p:sldId id="5512" r:id="rId70"/>
    <p:sldId id="5513" r:id="rId71"/>
    <p:sldId id="5514" r:id="rId72"/>
    <p:sldId id="5515" r:id="rId73"/>
    <p:sldId id="5516" r:id="rId74"/>
    <p:sldId id="5517" r:id="rId75"/>
    <p:sldId id="5518" r:id="rId76"/>
    <p:sldId id="5519" r:id="rId77"/>
    <p:sldId id="5520" r:id="rId78"/>
    <p:sldId id="5521" r:id="rId79"/>
    <p:sldId id="5522" r:id="rId80"/>
    <p:sldId id="5523" r:id="rId81"/>
    <p:sldId id="5524" r:id="rId82"/>
    <p:sldId id="5525" r:id="rId83"/>
    <p:sldId id="5526" r:id="rId84"/>
    <p:sldId id="5527" r:id="rId85"/>
    <p:sldId id="5528" r:id="rId86"/>
    <p:sldId id="5529" r:id="rId87"/>
    <p:sldId id="5530" r:id="rId88"/>
    <p:sldId id="5531" r:id="rId89"/>
    <p:sldId id="5532" r:id="rId90"/>
    <p:sldId id="5533" r:id="rId91"/>
    <p:sldId id="5534" r:id="rId92"/>
    <p:sldId id="5535" r:id="rId93"/>
    <p:sldId id="5536" r:id="rId94"/>
    <p:sldId id="5537" r:id="rId95"/>
    <p:sldId id="5538" r:id="rId96"/>
    <p:sldId id="5539" r:id="rId97"/>
    <p:sldId id="5540" r:id="rId98"/>
    <p:sldId id="5541" r:id="rId99"/>
    <p:sldId id="5542" r:id="rId100"/>
    <p:sldId id="5543" r:id="rId101"/>
    <p:sldId id="5544" r:id="rId102"/>
    <p:sldId id="5545" r:id="rId103"/>
    <p:sldId id="5546" r:id="rId104"/>
    <p:sldId id="5547" r:id="rId105"/>
    <p:sldId id="5548" r:id="rId106"/>
    <p:sldId id="5549" r:id="rId107"/>
    <p:sldId id="5550" r:id="rId108"/>
    <p:sldId id="5551" r:id="rId109"/>
    <p:sldId id="5552" r:id="rId110"/>
    <p:sldId id="5553" r:id="rId111"/>
    <p:sldId id="5554" r:id="rId112"/>
    <p:sldId id="5555" r:id="rId113"/>
    <p:sldId id="5556" r:id="rId114"/>
    <p:sldId id="5557" r:id="rId115"/>
    <p:sldId id="5558" r:id="rId116"/>
    <p:sldId id="5559" r:id="rId117"/>
    <p:sldId id="5560" r:id="rId118"/>
    <p:sldId id="5561" r:id="rId119"/>
    <p:sldId id="5562" r:id="rId120"/>
    <p:sldId id="5563" r:id="rId121"/>
    <p:sldId id="5564" r:id="rId122"/>
    <p:sldId id="5565" r:id="rId123"/>
    <p:sldId id="5566" r:id="rId124"/>
    <p:sldId id="5567" r:id="rId125"/>
    <p:sldId id="5568" r:id="rId126"/>
    <p:sldId id="5569" r:id="rId127"/>
    <p:sldId id="5570" r:id="rId128"/>
    <p:sldId id="5571" r:id="rId129"/>
    <p:sldId id="5572" r:id="rId130"/>
    <p:sldId id="5573" r:id="rId131"/>
    <p:sldId id="5574" r:id="rId132"/>
    <p:sldId id="5575" r:id="rId133"/>
    <p:sldId id="5576" r:id="rId134"/>
    <p:sldId id="5577" r:id="rId135"/>
    <p:sldId id="5578" r:id="rId136"/>
    <p:sldId id="5579" r:id="rId137"/>
    <p:sldId id="5580" r:id="rId138"/>
    <p:sldId id="5581" r:id="rId139"/>
    <p:sldId id="5582" r:id="rId140"/>
    <p:sldId id="5583" r:id="rId141"/>
    <p:sldId id="5584" r:id="rId142"/>
    <p:sldId id="5585" r:id="rId143"/>
    <p:sldId id="5586" r:id="rId144"/>
    <p:sldId id="5587" r:id="rId145"/>
    <p:sldId id="5588" r:id="rId146"/>
    <p:sldId id="5589" r:id="rId147"/>
    <p:sldId id="5590" r:id="rId148"/>
    <p:sldId id="5591" r:id="rId149"/>
    <p:sldId id="5592" r:id="rId150"/>
    <p:sldId id="5593" r:id="rId151"/>
    <p:sldId id="5594" r:id="rId152"/>
    <p:sldId id="5595" r:id="rId153"/>
    <p:sldId id="5596" r:id="rId154"/>
    <p:sldId id="5597" r:id="rId155"/>
    <p:sldId id="5598" r:id="rId156"/>
    <p:sldId id="5599" r:id="rId157"/>
    <p:sldId id="5600" r:id="rId158"/>
    <p:sldId id="5601" r:id="rId159"/>
    <p:sldId id="5602" r:id="rId160"/>
    <p:sldId id="5603" r:id="rId161"/>
    <p:sldId id="5604" r:id="rId162"/>
    <p:sldId id="5605" r:id="rId163"/>
    <p:sldId id="5606" r:id="rId164"/>
    <p:sldId id="5607" r:id="rId165"/>
    <p:sldId id="5608" r:id="rId166"/>
    <p:sldId id="5609" r:id="rId167"/>
    <p:sldId id="5610" r:id="rId168"/>
    <p:sldId id="5611" r:id="rId169"/>
    <p:sldId id="5612" r:id="rId170"/>
    <p:sldId id="5613" r:id="rId171"/>
    <p:sldId id="5614" r:id="rId172"/>
    <p:sldId id="5615" r:id="rId173"/>
    <p:sldId id="5616" r:id="rId174"/>
    <p:sldId id="5617" r:id="rId175"/>
    <p:sldId id="5618" r:id="rId176"/>
    <p:sldId id="5619" r:id="rId177"/>
    <p:sldId id="5620" r:id="rId178"/>
    <p:sldId id="5621" r:id="rId179"/>
    <p:sldId id="5622" r:id="rId180"/>
    <p:sldId id="5623" r:id="rId181"/>
    <p:sldId id="5624" r:id="rId182"/>
    <p:sldId id="5625" r:id="rId183"/>
    <p:sldId id="5626" r:id="rId184"/>
    <p:sldId id="5627" r:id="rId185"/>
    <p:sldId id="5628" r:id="rId186"/>
    <p:sldId id="5629" r:id="rId187"/>
    <p:sldId id="5630" r:id="rId188"/>
    <p:sldId id="5631" r:id="rId189"/>
    <p:sldId id="5632" r:id="rId190"/>
    <p:sldId id="5633" r:id="rId191"/>
    <p:sldId id="5634" r:id="rId192"/>
    <p:sldId id="5635" r:id="rId193"/>
    <p:sldId id="5636" r:id="rId194"/>
    <p:sldId id="5637" r:id="rId195"/>
    <p:sldId id="5638" r:id="rId196"/>
    <p:sldId id="5639" r:id="rId197"/>
    <p:sldId id="5640" r:id="rId198"/>
    <p:sldId id="5641" r:id="rId199"/>
    <p:sldId id="5642" r:id="rId200"/>
    <p:sldId id="5643" r:id="rId201"/>
    <p:sldId id="5644" r:id="rId202"/>
    <p:sldId id="5645" r:id="rId203"/>
    <p:sldId id="5646" r:id="rId204"/>
    <p:sldId id="5647" r:id="rId205"/>
    <p:sldId id="5648" r:id="rId206"/>
    <p:sldId id="5649" r:id="rId207"/>
    <p:sldId id="5650" r:id="rId208"/>
    <p:sldId id="5651" r:id="rId209"/>
    <p:sldId id="5652" r:id="rId210"/>
    <p:sldId id="5653" r:id="rId211"/>
    <p:sldId id="5654" r:id="rId212"/>
    <p:sldId id="5655" r:id="rId213"/>
    <p:sldId id="5656" r:id="rId214"/>
    <p:sldId id="5657" r:id="rId215"/>
    <p:sldId id="5658" r:id="rId216"/>
    <p:sldId id="5659" r:id="rId217"/>
    <p:sldId id="5660" r:id="rId218"/>
    <p:sldId id="5661" r:id="rId219"/>
    <p:sldId id="5662" r:id="rId220"/>
    <p:sldId id="5663" r:id="rId221"/>
    <p:sldId id="5664" r:id="rId222"/>
    <p:sldId id="5665" r:id="rId223"/>
    <p:sldId id="5666" r:id="rId224"/>
    <p:sldId id="5667" r:id="rId225"/>
    <p:sldId id="5668" r:id="rId226"/>
    <p:sldId id="5669" r:id="rId227"/>
    <p:sldId id="5670" r:id="rId228"/>
    <p:sldId id="5671" r:id="rId229"/>
    <p:sldId id="5672" r:id="rId230"/>
    <p:sldId id="5673" r:id="rId231"/>
    <p:sldId id="5674" r:id="rId232"/>
    <p:sldId id="5675" r:id="rId233"/>
    <p:sldId id="5676" r:id="rId234"/>
    <p:sldId id="5677" r:id="rId235"/>
    <p:sldId id="5678" r:id="rId236"/>
    <p:sldId id="5679" r:id="rId237"/>
    <p:sldId id="5680" r:id="rId238"/>
    <p:sldId id="5681" r:id="rId239"/>
    <p:sldId id="5682" r:id="rId240"/>
    <p:sldId id="5683" r:id="rId241"/>
    <p:sldId id="5684" r:id="rId242"/>
    <p:sldId id="5685" r:id="rId243"/>
    <p:sldId id="5686" r:id="rId244"/>
    <p:sldId id="5687" r:id="rId245"/>
    <p:sldId id="5688" r:id="rId246"/>
    <p:sldId id="5689" r:id="rId247"/>
    <p:sldId id="5690" r:id="rId248"/>
    <p:sldId id="5691" r:id="rId249"/>
    <p:sldId id="5692" r:id="rId250"/>
    <p:sldId id="5693" r:id="rId251"/>
    <p:sldId id="5694" r:id="rId252"/>
    <p:sldId id="5695" r:id="rId253"/>
    <p:sldId id="5461" r:id="rId254"/>
    <p:sldId id="5440" r:id="rId25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ED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26" autoAdjust="0"/>
    <p:restoredTop sz="94660"/>
  </p:normalViewPr>
  <p:slideViewPr>
    <p:cSldViewPr showGuides="1">
      <p:cViewPr varScale="1">
        <p:scale>
          <a:sx n="111" d="100"/>
          <a:sy n="111" d="100"/>
        </p:scale>
        <p:origin x="552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70915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5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63" Type="http://schemas.openxmlformats.org/officeDocument/2006/relationships/slide" Target="slides/slide61.xml"/><Relationship Id="rId84" Type="http://schemas.openxmlformats.org/officeDocument/2006/relationships/slide" Target="slides/slide82.xml"/><Relationship Id="rId138" Type="http://schemas.openxmlformats.org/officeDocument/2006/relationships/slide" Target="slides/slide136.xml"/><Relationship Id="rId159" Type="http://schemas.openxmlformats.org/officeDocument/2006/relationships/slide" Target="slides/slide157.xml"/><Relationship Id="rId170" Type="http://schemas.openxmlformats.org/officeDocument/2006/relationships/slide" Target="slides/slide168.xml"/><Relationship Id="rId191" Type="http://schemas.openxmlformats.org/officeDocument/2006/relationships/slide" Target="slides/slide189.xml"/><Relationship Id="rId205" Type="http://schemas.openxmlformats.org/officeDocument/2006/relationships/slide" Target="slides/slide203.xml"/><Relationship Id="rId226" Type="http://schemas.openxmlformats.org/officeDocument/2006/relationships/slide" Target="slides/slide224.xml"/><Relationship Id="rId247" Type="http://schemas.openxmlformats.org/officeDocument/2006/relationships/slide" Target="slides/slide245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53" Type="http://schemas.openxmlformats.org/officeDocument/2006/relationships/slide" Target="slides/slide51.xml"/><Relationship Id="rId74" Type="http://schemas.openxmlformats.org/officeDocument/2006/relationships/slide" Target="slides/slide72.xml"/><Relationship Id="rId128" Type="http://schemas.openxmlformats.org/officeDocument/2006/relationships/slide" Target="slides/slide126.xml"/><Relationship Id="rId149" Type="http://schemas.openxmlformats.org/officeDocument/2006/relationships/slide" Target="slides/slide147.xml"/><Relationship Id="rId5" Type="http://schemas.openxmlformats.org/officeDocument/2006/relationships/slide" Target="slides/slide3.xml"/><Relationship Id="rId95" Type="http://schemas.openxmlformats.org/officeDocument/2006/relationships/slide" Target="slides/slide93.xml"/><Relationship Id="rId160" Type="http://schemas.openxmlformats.org/officeDocument/2006/relationships/slide" Target="slides/slide158.xml"/><Relationship Id="rId181" Type="http://schemas.openxmlformats.org/officeDocument/2006/relationships/slide" Target="slides/slide179.xml"/><Relationship Id="rId216" Type="http://schemas.openxmlformats.org/officeDocument/2006/relationships/slide" Target="slides/slide214.xml"/><Relationship Id="rId237" Type="http://schemas.openxmlformats.org/officeDocument/2006/relationships/slide" Target="slides/slide235.xml"/><Relationship Id="rId258" Type="http://schemas.openxmlformats.org/officeDocument/2006/relationships/viewProps" Target="viewProps.xml"/><Relationship Id="rId22" Type="http://schemas.openxmlformats.org/officeDocument/2006/relationships/slide" Target="slides/slide20.xml"/><Relationship Id="rId43" Type="http://schemas.openxmlformats.org/officeDocument/2006/relationships/slide" Target="slides/slide41.xml"/><Relationship Id="rId64" Type="http://schemas.openxmlformats.org/officeDocument/2006/relationships/slide" Target="slides/slide62.xml"/><Relationship Id="rId118" Type="http://schemas.openxmlformats.org/officeDocument/2006/relationships/slide" Target="slides/slide116.xml"/><Relationship Id="rId139" Type="http://schemas.openxmlformats.org/officeDocument/2006/relationships/slide" Target="slides/slide137.xml"/><Relationship Id="rId85" Type="http://schemas.openxmlformats.org/officeDocument/2006/relationships/slide" Target="slides/slide83.xml"/><Relationship Id="rId150" Type="http://schemas.openxmlformats.org/officeDocument/2006/relationships/slide" Target="slides/slide148.xml"/><Relationship Id="rId171" Type="http://schemas.openxmlformats.org/officeDocument/2006/relationships/slide" Target="slides/slide169.xml"/><Relationship Id="rId192" Type="http://schemas.openxmlformats.org/officeDocument/2006/relationships/slide" Target="slides/slide190.xml"/><Relationship Id="rId206" Type="http://schemas.openxmlformats.org/officeDocument/2006/relationships/slide" Target="slides/slide204.xml"/><Relationship Id="rId227" Type="http://schemas.openxmlformats.org/officeDocument/2006/relationships/slide" Target="slides/slide225.xml"/><Relationship Id="rId248" Type="http://schemas.openxmlformats.org/officeDocument/2006/relationships/slide" Target="slides/slide246.xml"/><Relationship Id="rId12" Type="http://schemas.openxmlformats.org/officeDocument/2006/relationships/slide" Target="slides/slide10.xml"/><Relationship Id="rId33" Type="http://schemas.openxmlformats.org/officeDocument/2006/relationships/slide" Target="slides/slide31.xml"/><Relationship Id="rId108" Type="http://schemas.openxmlformats.org/officeDocument/2006/relationships/slide" Target="slides/slide106.xml"/><Relationship Id="rId129" Type="http://schemas.openxmlformats.org/officeDocument/2006/relationships/slide" Target="slides/slide127.xml"/><Relationship Id="rId54" Type="http://schemas.openxmlformats.org/officeDocument/2006/relationships/slide" Target="slides/slide52.xml"/><Relationship Id="rId75" Type="http://schemas.openxmlformats.org/officeDocument/2006/relationships/slide" Target="slides/slide73.xml"/><Relationship Id="rId96" Type="http://schemas.openxmlformats.org/officeDocument/2006/relationships/slide" Target="slides/slide94.xml"/><Relationship Id="rId140" Type="http://schemas.openxmlformats.org/officeDocument/2006/relationships/slide" Target="slides/slide138.xml"/><Relationship Id="rId161" Type="http://schemas.openxmlformats.org/officeDocument/2006/relationships/slide" Target="slides/slide159.xml"/><Relationship Id="rId182" Type="http://schemas.openxmlformats.org/officeDocument/2006/relationships/slide" Target="slides/slide180.xml"/><Relationship Id="rId217" Type="http://schemas.openxmlformats.org/officeDocument/2006/relationships/slide" Target="slides/slide215.xml"/><Relationship Id="rId6" Type="http://schemas.openxmlformats.org/officeDocument/2006/relationships/slide" Target="slides/slide4.xml"/><Relationship Id="rId238" Type="http://schemas.openxmlformats.org/officeDocument/2006/relationships/slide" Target="slides/slide236.xml"/><Relationship Id="rId259" Type="http://schemas.openxmlformats.org/officeDocument/2006/relationships/theme" Target="theme/theme1.xml"/><Relationship Id="rId23" Type="http://schemas.openxmlformats.org/officeDocument/2006/relationships/slide" Target="slides/slide21.xml"/><Relationship Id="rId119" Type="http://schemas.openxmlformats.org/officeDocument/2006/relationships/slide" Target="slides/slide117.xml"/><Relationship Id="rId44" Type="http://schemas.openxmlformats.org/officeDocument/2006/relationships/slide" Target="slides/slide42.xml"/><Relationship Id="rId65" Type="http://schemas.openxmlformats.org/officeDocument/2006/relationships/slide" Target="slides/slide63.xml"/><Relationship Id="rId86" Type="http://schemas.openxmlformats.org/officeDocument/2006/relationships/slide" Target="slides/slide84.xml"/><Relationship Id="rId130" Type="http://schemas.openxmlformats.org/officeDocument/2006/relationships/slide" Target="slides/slide128.xml"/><Relationship Id="rId151" Type="http://schemas.openxmlformats.org/officeDocument/2006/relationships/slide" Target="slides/slide149.xml"/><Relationship Id="rId172" Type="http://schemas.openxmlformats.org/officeDocument/2006/relationships/slide" Target="slides/slide170.xml"/><Relationship Id="rId193" Type="http://schemas.openxmlformats.org/officeDocument/2006/relationships/slide" Target="slides/slide191.xml"/><Relationship Id="rId207" Type="http://schemas.openxmlformats.org/officeDocument/2006/relationships/slide" Target="slides/slide205.xml"/><Relationship Id="rId228" Type="http://schemas.openxmlformats.org/officeDocument/2006/relationships/slide" Target="slides/slide226.xml"/><Relationship Id="rId249" Type="http://schemas.openxmlformats.org/officeDocument/2006/relationships/slide" Target="slides/slide247.xml"/><Relationship Id="rId13" Type="http://schemas.openxmlformats.org/officeDocument/2006/relationships/slide" Target="slides/slide11.xml"/><Relationship Id="rId109" Type="http://schemas.openxmlformats.org/officeDocument/2006/relationships/slide" Target="slides/slide107.xml"/><Relationship Id="rId260" Type="http://schemas.openxmlformats.org/officeDocument/2006/relationships/tableStyles" Target="tableStyles.xml"/><Relationship Id="rId34" Type="http://schemas.openxmlformats.org/officeDocument/2006/relationships/slide" Target="slides/slide32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20" Type="http://schemas.openxmlformats.org/officeDocument/2006/relationships/slide" Target="slides/slide118.xml"/><Relationship Id="rId141" Type="http://schemas.openxmlformats.org/officeDocument/2006/relationships/slide" Target="slides/slide139.xml"/><Relationship Id="rId7" Type="http://schemas.openxmlformats.org/officeDocument/2006/relationships/slide" Target="slides/slide5.xml"/><Relationship Id="rId162" Type="http://schemas.openxmlformats.org/officeDocument/2006/relationships/slide" Target="slides/slide160.xml"/><Relationship Id="rId183" Type="http://schemas.openxmlformats.org/officeDocument/2006/relationships/slide" Target="slides/slide181.xml"/><Relationship Id="rId218" Type="http://schemas.openxmlformats.org/officeDocument/2006/relationships/slide" Target="slides/slide216.xml"/><Relationship Id="rId239" Type="http://schemas.openxmlformats.org/officeDocument/2006/relationships/slide" Target="slides/slide237.xml"/><Relationship Id="rId250" Type="http://schemas.openxmlformats.org/officeDocument/2006/relationships/slide" Target="slides/slide248.xml"/><Relationship Id="rId24" Type="http://schemas.openxmlformats.org/officeDocument/2006/relationships/slide" Target="slides/slide22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slide" Target="slides/slide108.xml"/><Relationship Id="rId131" Type="http://schemas.openxmlformats.org/officeDocument/2006/relationships/slide" Target="slides/slide129.xml"/><Relationship Id="rId152" Type="http://schemas.openxmlformats.org/officeDocument/2006/relationships/slide" Target="slides/slide150.xml"/><Relationship Id="rId173" Type="http://schemas.openxmlformats.org/officeDocument/2006/relationships/slide" Target="slides/slide171.xml"/><Relationship Id="rId194" Type="http://schemas.openxmlformats.org/officeDocument/2006/relationships/slide" Target="slides/slide192.xml"/><Relationship Id="rId208" Type="http://schemas.openxmlformats.org/officeDocument/2006/relationships/slide" Target="slides/slide206.xml"/><Relationship Id="rId229" Type="http://schemas.openxmlformats.org/officeDocument/2006/relationships/slide" Target="slides/slide227.xml"/><Relationship Id="rId240" Type="http://schemas.openxmlformats.org/officeDocument/2006/relationships/slide" Target="slides/slide238.xml"/><Relationship Id="rId14" Type="http://schemas.openxmlformats.org/officeDocument/2006/relationships/slide" Target="slides/slide12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8" Type="http://schemas.openxmlformats.org/officeDocument/2006/relationships/slide" Target="slides/slide6.xml"/><Relationship Id="rId98" Type="http://schemas.openxmlformats.org/officeDocument/2006/relationships/slide" Target="slides/slide96.xml"/><Relationship Id="rId121" Type="http://schemas.openxmlformats.org/officeDocument/2006/relationships/slide" Target="slides/slide119.xml"/><Relationship Id="rId142" Type="http://schemas.openxmlformats.org/officeDocument/2006/relationships/slide" Target="slides/slide140.xml"/><Relationship Id="rId163" Type="http://schemas.openxmlformats.org/officeDocument/2006/relationships/slide" Target="slides/slide161.xml"/><Relationship Id="rId184" Type="http://schemas.openxmlformats.org/officeDocument/2006/relationships/slide" Target="slides/slide182.xml"/><Relationship Id="rId219" Type="http://schemas.openxmlformats.org/officeDocument/2006/relationships/slide" Target="slides/slide217.xml"/><Relationship Id="rId230" Type="http://schemas.openxmlformats.org/officeDocument/2006/relationships/slide" Target="slides/slide228.xml"/><Relationship Id="rId251" Type="http://schemas.openxmlformats.org/officeDocument/2006/relationships/slide" Target="slides/slide249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Relationship Id="rId88" Type="http://schemas.openxmlformats.org/officeDocument/2006/relationships/slide" Target="slides/slide86.xml"/><Relationship Id="rId111" Type="http://schemas.openxmlformats.org/officeDocument/2006/relationships/slide" Target="slides/slide109.xml"/><Relationship Id="rId132" Type="http://schemas.openxmlformats.org/officeDocument/2006/relationships/slide" Target="slides/slide130.xml"/><Relationship Id="rId153" Type="http://schemas.openxmlformats.org/officeDocument/2006/relationships/slide" Target="slides/slide151.xml"/><Relationship Id="rId174" Type="http://schemas.openxmlformats.org/officeDocument/2006/relationships/slide" Target="slides/slide172.xml"/><Relationship Id="rId195" Type="http://schemas.openxmlformats.org/officeDocument/2006/relationships/slide" Target="slides/slide193.xml"/><Relationship Id="rId209" Type="http://schemas.openxmlformats.org/officeDocument/2006/relationships/slide" Target="slides/slide207.xml"/><Relationship Id="rId220" Type="http://schemas.openxmlformats.org/officeDocument/2006/relationships/slide" Target="slides/slide218.xml"/><Relationship Id="rId241" Type="http://schemas.openxmlformats.org/officeDocument/2006/relationships/slide" Target="slides/slide239.xml"/><Relationship Id="rId15" Type="http://schemas.openxmlformats.org/officeDocument/2006/relationships/slide" Target="slides/slide13.xml"/><Relationship Id="rId36" Type="http://schemas.openxmlformats.org/officeDocument/2006/relationships/slide" Target="slides/slide34.xml"/><Relationship Id="rId57" Type="http://schemas.openxmlformats.org/officeDocument/2006/relationships/slide" Target="slides/slide55.xml"/><Relationship Id="rId78" Type="http://schemas.openxmlformats.org/officeDocument/2006/relationships/slide" Target="slides/slide76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122" Type="http://schemas.openxmlformats.org/officeDocument/2006/relationships/slide" Target="slides/slide120.xml"/><Relationship Id="rId143" Type="http://schemas.openxmlformats.org/officeDocument/2006/relationships/slide" Target="slides/slide141.xml"/><Relationship Id="rId164" Type="http://schemas.openxmlformats.org/officeDocument/2006/relationships/slide" Target="slides/slide162.xml"/><Relationship Id="rId185" Type="http://schemas.openxmlformats.org/officeDocument/2006/relationships/slide" Target="slides/slide183.xml"/><Relationship Id="rId9" Type="http://schemas.openxmlformats.org/officeDocument/2006/relationships/slide" Target="slides/slide7.xml"/><Relationship Id="rId210" Type="http://schemas.openxmlformats.org/officeDocument/2006/relationships/slide" Target="slides/slide208.xml"/><Relationship Id="rId26" Type="http://schemas.openxmlformats.org/officeDocument/2006/relationships/slide" Target="slides/slide24.xml"/><Relationship Id="rId231" Type="http://schemas.openxmlformats.org/officeDocument/2006/relationships/slide" Target="slides/slide229.xml"/><Relationship Id="rId252" Type="http://schemas.openxmlformats.org/officeDocument/2006/relationships/slide" Target="slides/slide250.xml"/><Relationship Id="rId47" Type="http://schemas.openxmlformats.org/officeDocument/2006/relationships/slide" Target="slides/slide45.xml"/><Relationship Id="rId68" Type="http://schemas.openxmlformats.org/officeDocument/2006/relationships/slide" Target="slides/slide66.xml"/><Relationship Id="rId89" Type="http://schemas.openxmlformats.org/officeDocument/2006/relationships/slide" Target="slides/slide87.xml"/><Relationship Id="rId112" Type="http://schemas.openxmlformats.org/officeDocument/2006/relationships/slide" Target="slides/slide110.xml"/><Relationship Id="rId133" Type="http://schemas.openxmlformats.org/officeDocument/2006/relationships/slide" Target="slides/slide131.xml"/><Relationship Id="rId154" Type="http://schemas.openxmlformats.org/officeDocument/2006/relationships/slide" Target="slides/slide152.xml"/><Relationship Id="rId175" Type="http://schemas.openxmlformats.org/officeDocument/2006/relationships/slide" Target="slides/slide173.xml"/><Relationship Id="rId196" Type="http://schemas.openxmlformats.org/officeDocument/2006/relationships/slide" Target="slides/slide194.xml"/><Relationship Id="rId200" Type="http://schemas.openxmlformats.org/officeDocument/2006/relationships/slide" Target="slides/slide198.xml"/><Relationship Id="rId16" Type="http://schemas.openxmlformats.org/officeDocument/2006/relationships/slide" Target="slides/slide14.xml"/><Relationship Id="rId221" Type="http://schemas.openxmlformats.org/officeDocument/2006/relationships/slide" Target="slides/slide219.xml"/><Relationship Id="rId242" Type="http://schemas.openxmlformats.org/officeDocument/2006/relationships/slide" Target="slides/slide240.xml"/><Relationship Id="rId37" Type="http://schemas.openxmlformats.org/officeDocument/2006/relationships/slide" Target="slides/slide35.xml"/><Relationship Id="rId58" Type="http://schemas.openxmlformats.org/officeDocument/2006/relationships/slide" Target="slides/slide56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123" Type="http://schemas.openxmlformats.org/officeDocument/2006/relationships/slide" Target="slides/slide121.xml"/><Relationship Id="rId144" Type="http://schemas.openxmlformats.org/officeDocument/2006/relationships/slide" Target="slides/slide142.xml"/><Relationship Id="rId90" Type="http://schemas.openxmlformats.org/officeDocument/2006/relationships/slide" Target="slides/slide88.xml"/><Relationship Id="rId165" Type="http://schemas.openxmlformats.org/officeDocument/2006/relationships/slide" Target="slides/slide163.xml"/><Relationship Id="rId186" Type="http://schemas.openxmlformats.org/officeDocument/2006/relationships/slide" Target="slides/slide184.xml"/><Relationship Id="rId211" Type="http://schemas.openxmlformats.org/officeDocument/2006/relationships/slide" Target="slides/slide209.xml"/><Relationship Id="rId232" Type="http://schemas.openxmlformats.org/officeDocument/2006/relationships/slide" Target="slides/slide230.xml"/><Relationship Id="rId253" Type="http://schemas.openxmlformats.org/officeDocument/2006/relationships/slide" Target="slides/slide251.xml"/><Relationship Id="rId27" Type="http://schemas.openxmlformats.org/officeDocument/2006/relationships/slide" Target="slides/slide25.xml"/><Relationship Id="rId48" Type="http://schemas.openxmlformats.org/officeDocument/2006/relationships/slide" Target="slides/slide46.xml"/><Relationship Id="rId69" Type="http://schemas.openxmlformats.org/officeDocument/2006/relationships/slide" Target="slides/slide67.xml"/><Relationship Id="rId113" Type="http://schemas.openxmlformats.org/officeDocument/2006/relationships/slide" Target="slides/slide111.xml"/><Relationship Id="rId134" Type="http://schemas.openxmlformats.org/officeDocument/2006/relationships/slide" Target="slides/slide132.xml"/><Relationship Id="rId80" Type="http://schemas.openxmlformats.org/officeDocument/2006/relationships/slide" Target="slides/slide78.xml"/><Relationship Id="rId155" Type="http://schemas.openxmlformats.org/officeDocument/2006/relationships/slide" Target="slides/slide153.xml"/><Relationship Id="rId176" Type="http://schemas.openxmlformats.org/officeDocument/2006/relationships/slide" Target="slides/slide174.xml"/><Relationship Id="rId197" Type="http://schemas.openxmlformats.org/officeDocument/2006/relationships/slide" Target="slides/slide195.xml"/><Relationship Id="rId201" Type="http://schemas.openxmlformats.org/officeDocument/2006/relationships/slide" Target="slides/slide199.xml"/><Relationship Id="rId222" Type="http://schemas.openxmlformats.org/officeDocument/2006/relationships/slide" Target="slides/slide220.xml"/><Relationship Id="rId243" Type="http://schemas.openxmlformats.org/officeDocument/2006/relationships/slide" Target="slides/slide241.xml"/><Relationship Id="rId17" Type="http://schemas.openxmlformats.org/officeDocument/2006/relationships/slide" Target="slides/slide15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slide" Target="slides/slide101.xml"/><Relationship Id="rId124" Type="http://schemas.openxmlformats.org/officeDocument/2006/relationships/slide" Target="slides/slide122.xml"/><Relationship Id="rId70" Type="http://schemas.openxmlformats.org/officeDocument/2006/relationships/slide" Target="slides/slide68.xml"/><Relationship Id="rId91" Type="http://schemas.openxmlformats.org/officeDocument/2006/relationships/slide" Target="slides/slide89.xml"/><Relationship Id="rId145" Type="http://schemas.openxmlformats.org/officeDocument/2006/relationships/slide" Target="slides/slide143.xml"/><Relationship Id="rId166" Type="http://schemas.openxmlformats.org/officeDocument/2006/relationships/slide" Target="slides/slide164.xml"/><Relationship Id="rId187" Type="http://schemas.openxmlformats.org/officeDocument/2006/relationships/slide" Target="slides/slide185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0.xml"/><Relationship Id="rId233" Type="http://schemas.openxmlformats.org/officeDocument/2006/relationships/slide" Target="slides/slide231.xml"/><Relationship Id="rId254" Type="http://schemas.openxmlformats.org/officeDocument/2006/relationships/slide" Target="slides/slide252.xml"/><Relationship Id="rId28" Type="http://schemas.openxmlformats.org/officeDocument/2006/relationships/slide" Target="slides/slide26.xml"/><Relationship Id="rId49" Type="http://schemas.openxmlformats.org/officeDocument/2006/relationships/slide" Target="slides/slide47.xml"/><Relationship Id="rId114" Type="http://schemas.openxmlformats.org/officeDocument/2006/relationships/slide" Target="slides/slide112.xml"/><Relationship Id="rId60" Type="http://schemas.openxmlformats.org/officeDocument/2006/relationships/slide" Target="slides/slide58.xml"/><Relationship Id="rId81" Type="http://schemas.openxmlformats.org/officeDocument/2006/relationships/slide" Target="slides/slide79.xml"/><Relationship Id="rId135" Type="http://schemas.openxmlformats.org/officeDocument/2006/relationships/slide" Target="slides/slide133.xml"/><Relationship Id="rId156" Type="http://schemas.openxmlformats.org/officeDocument/2006/relationships/slide" Target="slides/slide154.xml"/><Relationship Id="rId177" Type="http://schemas.openxmlformats.org/officeDocument/2006/relationships/slide" Target="slides/slide175.xml"/><Relationship Id="rId198" Type="http://schemas.openxmlformats.org/officeDocument/2006/relationships/slide" Target="slides/slide196.xml"/><Relationship Id="rId202" Type="http://schemas.openxmlformats.org/officeDocument/2006/relationships/slide" Target="slides/slide200.xml"/><Relationship Id="rId223" Type="http://schemas.openxmlformats.org/officeDocument/2006/relationships/slide" Target="slides/slide221.xml"/><Relationship Id="rId244" Type="http://schemas.openxmlformats.org/officeDocument/2006/relationships/slide" Target="slides/slide242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50" Type="http://schemas.openxmlformats.org/officeDocument/2006/relationships/slide" Target="slides/slide48.xml"/><Relationship Id="rId104" Type="http://schemas.openxmlformats.org/officeDocument/2006/relationships/slide" Target="slides/slide102.xml"/><Relationship Id="rId125" Type="http://schemas.openxmlformats.org/officeDocument/2006/relationships/slide" Target="slides/slide123.xml"/><Relationship Id="rId146" Type="http://schemas.openxmlformats.org/officeDocument/2006/relationships/slide" Target="slides/slide144.xml"/><Relationship Id="rId167" Type="http://schemas.openxmlformats.org/officeDocument/2006/relationships/slide" Target="slides/slide165.xml"/><Relationship Id="rId188" Type="http://schemas.openxmlformats.org/officeDocument/2006/relationships/slide" Target="slides/slide186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13" Type="http://schemas.openxmlformats.org/officeDocument/2006/relationships/slide" Target="slides/slide211.xml"/><Relationship Id="rId234" Type="http://schemas.openxmlformats.org/officeDocument/2006/relationships/slide" Target="slides/slide232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55" Type="http://schemas.openxmlformats.org/officeDocument/2006/relationships/slide" Target="slides/slide253.xml"/><Relationship Id="rId40" Type="http://schemas.openxmlformats.org/officeDocument/2006/relationships/slide" Target="slides/slide38.xml"/><Relationship Id="rId115" Type="http://schemas.openxmlformats.org/officeDocument/2006/relationships/slide" Target="slides/slide113.xml"/><Relationship Id="rId136" Type="http://schemas.openxmlformats.org/officeDocument/2006/relationships/slide" Target="slides/slide134.xml"/><Relationship Id="rId157" Type="http://schemas.openxmlformats.org/officeDocument/2006/relationships/slide" Target="slides/slide155.xml"/><Relationship Id="rId178" Type="http://schemas.openxmlformats.org/officeDocument/2006/relationships/slide" Target="slides/slide176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9" Type="http://schemas.openxmlformats.org/officeDocument/2006/relationships/slide" Target="slides/slide197.xml"/><Relationship Id="rId203" Type="http://schemas.openxmlformats.org/officeDocument/2006/relationships/slide" Target="slides/slide201.xml"/><Relationship Id="rId19" Type="http://schemas.openxmlformats.org/officeDocument/2006/relationships/slide" Target="slides/slide17.xml"/><Relationship Id="rId224" Type="http://schemas.openxmlformats.org/officeDocument/2006/relationships/slide" Target="slides/slide222.xml"/><Relationship Id="rId245" Type="http://schemas.openxmlformats.org/officeDocument/2006/relationships/slide" Target="slides/slide243.xml"/><Relationship Id="rId30" Type="http://schemas.openxmlformats.org/officeDocument/2006/relationships/slide" Target="slides/slide28.xml"/><Relationship Id="rId105" Type="http://schemas.openxmlformats.org/officeDocument/2006/relationships/slide" Target="slides/slide103.xml"/><Relationship Id="rId126" Type="http://schemas.openxmlformats.org/officeDocument/2006/relationships/slide" Target="slides/slide124.xml"/><Relationship Id="rId147" Type="http://schemas.openxmlformats.org/officeDocument/2006/relationships/slide" Target="slides/slide145.xml"/><Relationship Id="rId168" Type="http://schemas.openxmlformats.org/officeDocument/2006/relationships/slide" Target="slides/slide16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189" Type="http://schemas.openxmlformats.org/officeDocument/2006/relationships/slide" Target="slides/slide187.xml"/><Relationship Id="rId3" Type="http://schemas.openxmlformats.org/officeDocument/2006/relationships/slide" Target="slides/slide1.xml"/><Relationship Id="rId214" Type="http://schemas.openxmlformats.org/officeDocument/2006/relationships/slide" Target="slides/slide212.xml"/><Relationship Id="rId235" Type="http://schemas.openxmlformats.org/officeDocument/2006/relationships/slide" Target="slides/slide233.xml"/><Relationship Id="rId256" Type="http://schemas.openxmlformats.org/officeDocument/2006/relationships/notesMaster" Target="notesMasters/notesMaster1.xml"/><Relationship Id="rId116" Type="http://schemas.openxmlformats.org/officeDocument/2006/relationships/slide" Target="slides/slide114.xml"/><Relationship Id="rId137" Type="http://schemas.openxmlformats.org/officeDocument/2006/relationships/slide" Target="slides/slide135.xml"/><Relationship Id="rId158" Type="http://schemas.openxmlformats.org/officeDocument/2006/relationships/slide" Target="slides/slide156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62" Type="http://schemas.openxmlformats.org/officeDocument/2006/relationships/slide" Target="slides/slide60.xml"/><Relationship Id="rId83" Type="http://schemas.openxmlformats.org/officeDocument/2006/relationships/slide" Target="slides/slide81.xml"/><Relationship Id="rId179" Type="http://schemas.openxmlformats.org/officeDocument/2006/relationships/slide" Target="slides/slide177.xml"/><Relationship Id="rId190" Type="http://schemas.openxmlformats.org/officeDocument/2006/relationships/slide" Target="slides/slide188.xml"/><Relationship Id="rId204" Type="http://schemas.openxmlformats.org/officeDocument/2006/relationships/slide" Target="slides/slide202.xml"/><Relationship Id="rId225" Type="http://schemas.openxmlformats.org/officeDocument/2006/relationships/slide" Target="slides/slide223.xml"/><Relationship Id="rId246" Type="http://schemas.openxmlformats.org/officeDocument/2006/relationships/slide" Target="slides/slide244.xml"/><Relationship Id="rId106" Type="http://schemas.openxmlformats.org/officeDocument/2006/relationships/slide" Target="slides/slide104.xml"/><Relationship Id="rId127" Type="http://schemas.openxmlformats.org/officeDocument/2006/relationships/slide" Target="slides/slide12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52" Type="http://schemas.openxmlformats.org/officeDocument/2006/relationships/slide" Target="slides/slide50.xml"/><Relationship Id="rId73" Type="http://schemas.openxmlformats.org/officeDocument/2006/relationships/slide" Target="slides/slide71.xml"/><Relationship Id="rId94" Type="http://schemas.openxmlformats.org/officeDocument/2006/relationships/slide" Target="slides/slide92.xml"/><Relationship Id="rId148" Type="http://schemas.openxmlformats.org/officeDocument/2006/relationships/slide" Target="slides/slide146.xml"/><Relationship Id="rId169" Type="http://schemas.openxmlformats.org/officeDocument/2006/relationships/slide" Target="slides/slide167.xml"/><Relationship Id="rId4" Type="http://schemas.openxmlformats.org/officeDocument/2006/relationships/slide" Target="slides/slide2.xml"/><Relationship Id="rId180" Type="http://schemas.openxmlformats.org/officeDocument/2006/relationships/slide" Target="slides/slide178.xml"/><Relationship Id="rId215" Type="http://schemas.openxmlformats.org/officeDocument/2006/relationships/slide" Target="slides/slide213.xml"/><Relationship Id="rId236" Type="http://schemas.openxmlformats.org/officeDocument/2006/relationships/slide" Target="slides/slide234.xml"/><Relationship Id="rId257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92BFF6-EB1E-4216-AE1F-8531F2060E7A}" type="datetimeFigureOut">
              <a:rPr lang="en-CA" smtClean="0"/>
              <a:t>2024-03-29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AB0FA1-1FA1-4B1F-BDBB-945DC362A17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61195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CDB1E04-9C93-4F4E-87BA-65021A195A3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D3ABF13-3972-4E05-80EF-F338CA55946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1CC7930-5A0A-43A1-A8B6-156859A9720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4361EF-CBF4-41A8-8CF9-E63807FA35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10906541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0EF34D9-C97B-4F8D-AE79-DE53FCB0E91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A419E6A-1FEF-4E4A-91CE-A51B6ED5BA8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B74B8CD-3EFA-4299-8C61-38E73B16E85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4361EF-CBF4-41A8-8CF9-E63807FA35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22111340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52BB6F7-5CB5-4E3F-8AF4-8419F96DDA3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E2D3B6E-7A28-4BFA-95BA-BF7DD6EEBC5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62C204B-C706-4C77-AAC2-A9DCFE47A30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4361EF-CBF4-41A8-8CF9-E63807FA35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66621643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CDB1E04-9C93-4F4E-87BA-65021A195A3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D3ABF13-3972-4E05-80EF-F338CA55946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1CC7930-5A0A-43A1-A8B6-156859A9720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1E7A3D-E83D-462E-8E22-65ED617997D8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1251839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F37F430-F16A-4C7B-B236-9408B533A45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FCABDDC-AAFF-451C-9B1A-0AD808307B8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7E087BA-7129-41A6-A6CA-AE71B84D7C4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3B47EA-5D2D-44B5-B00B-9EB09598820D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4672672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42985DA-3725-4A28-B450-8CD0D854307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98DB53C-B0ED-438B-B3D5-61AD3386505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3E02C7A-ED15-4DD4-BFFD-6670D4EAA7A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20D4B9-0318-455C-B9C1-8BB506B47616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10650168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2092FA-E61C-4F6C-BA59-26585948875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822F7D-330A-4CF3-A8D0-6209CFD1B9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10388E-11D9-4277-9489-37016BD87AD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E22B72-9C01-4C25-8037-C40ED6758063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86587981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176F40A1-B697-4F34-91E0-9ADAD6589EA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65ABE4F-2A8D-4FA2-AE62-232FF8E9B24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88C29A7A-6BDB-4894-A7EF-1EAE1EE4D09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BCE551-000D-49CC-AA49-1672F102B6D5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38336383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D484766C-898A-454A-9A43-47A2FFDD522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5FA8736-A817-46A9-BC41-8A723AA9D2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DD1DB9D-71EF-4240-92E5-DBD43FACDE7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7341C89-0F5C-4636-A8F9-3DCE73C27E78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01342246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1F7B182F-A89F-43BA-8466-F84CCC25090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8FDFA919-3BC9-4AF4-A9B0-28018595B4F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5A7B8ADD-E0E6-4D30-B96C-6119333EB10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22DD61-5DCA-4840-B9D2-BB7CCF2A78EC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30696095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9DC5DA-E62F-4DF7-BC65-E3F5F14B85E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CD00A1-9379-4730-95BC-B6170185E0C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AFAF78-A28C-4AC3-9893-34E3C5A4D00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AE5E0F-40DD-47AB-8B4E-5124FC0C1773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60005378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F37F430-F16A-4C7B-B236-9408B533A45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FCABDDC-AAFF-451C-9B1A-0AD808307B8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7E087BA-7129-41A6-A6CA-AE71B84D7C4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4361EF-CBF4-41A8-8CF9-E63807FA35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01345402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FD11B4-93D6-48E9-B18E-00886AF307E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963232C-CAB8-40A0-B0DB-06B43A470ED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EB0791F-CBA9-465D-B96B-70E2B6D4442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105F36-3A88-4AA8-812E-AAAF0128834C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76646941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0EF34D9-C97B-4F8D-AE79-DE53FCB0E91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A419E6A-1FEF-4E4A-91CE-A51B6ED5BA8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B74B8CD-3EFA-4299-8C61-38E73B16E85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B124E7-09F0-470F-9B26-84927EE972A3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21081449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52BB6F7-5CB5-4E3F-8AF4-8419F96DDA3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E2D3B6E-7A28-4BFA-95BA-BF7DD6EEBC5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62C204B-C706-4C77-AAC2-A9DCFE47A30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78B95F-81EE-4EF0-BD0D-C29BC91CAADE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93628942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DA0A2-AD51-881E-FFF7-C9FC09AB2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>
            <a:lvl1pPr>
              <a:defRPr sz="8000">
                <a:latin typeface="Arabic Typesetting" panose="03020402040406030203" pitchFamily="66" charset="-78"/>
                <a:cs typeface="Arabic Typesetting" panose="03020402040406030203" pitchFamily="66" charset="-78"/>
              </a:defRPr>
            </a:lvl1pPr>
          </a:lstStyle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D278284-CF32-85B2-B743-5591E83738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>
            <a:lvl1pPr marL="0" indent="0" algn="ctr">
              <a:buNone/>
              <a:defRPr sz="3200"/>
            </a:lvl1pPr>
            <a:lvl2pPr marL="457200" indent="0">
              <a:buNone/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51914948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42985DA-3725-4A28-B450-8CD0D854307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98DB53C-B0ED-438B-B3D5-61AD3386505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3E02C7A-ED15-4DD4-BFFD-6670D4EAA7A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4361EF-CBF4-41A8-8CF9-E63807FA35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95496569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2092FA-E61C-4F6C-BA59-26585948875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822F7D-330A-4CF3-A8D0-6209CFD1B9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10388E-11D9-4277-9489-37016BD87AD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4361EF-CBF4-41A8-8CF9-E63807FA35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75206377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176F40A1-B697-4F34-91E0-9ADAD6589EA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65ABE4F-2A8D-4FA2-AE62-232FF8E9B24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88C29A7A-6BDB-4894-A7EF-1EAE1EE4D09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4361EF-CBF4-41A8-8CF9-E63807FA35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1517313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D484766C-898A-454A-9A43-47A2FFDD522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5FA8736-A817-46A9-BC41-8A723AA9D2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DD1DB9D-71EF-4240-92E5-DBD43FACDE7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4361EF-CBF4-41A8-8CF9-E63807FA35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03365763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1F7B182F-A89F-43BA-8466-F84CCC25090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8FDFA919-3BC9-4AF4-A9B0-28018595B4F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5A7B8ADD-E0E6-4D30-B96C-6119333EB10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4361EF-CBF4-41A8-8CF9-E63807FA35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73738391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9DC5DA-E62F-4DF7-BC65-E3F5F14B85E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CD00A1-9379-4730-95BC-B6170185E0C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AFAF78-A28C-4AC3-9893-34E3C5A4D00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4361EF-CBF4-41A8-8CF9-E63807FA35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10494148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FD11B4-93D6-48E9-B18E-00886AF307E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963232C-CAB8-40A0-B0DB-06B43A470ED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EB0791F-CBA9-465D-B96B-70E2B6D4442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4361EF-CBF4-41A8-8CF9-E63807FA35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32013942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D4405A52-8C2E-40A2-8620-AAFB51FB30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US" altLang="en-US" dirty="0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5E1A9FA4-1C7D-46F2-8CF7-948B1921E7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US" altLang="en-US" dirty="0"/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B138A590-10C0-4C1A-8545-4901061CC0F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endParaRPr lang="en-CA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E3836F13-8176-4C82-A792-F06ED1C8725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endParaRPr lang="en-CA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F3DF23F8-A0C4-4683-B9D8-078DC22E960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1A4361EF-CBF4-41A8-8CF9-E63807FA35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2869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fade/>
  </p:transition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Calibri Light" panose="020F0302020204030204" pitchFamily="34" charset="0"/>
          <a:ea typeface="+mj-ea"/>
          <a:cs typeface="Calibri Light" panose="020F0302020204030204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rgbClr val="000066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D4405A52-8C2E-40A2-8620-AAFB51FB30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5E1A9FA4-1C7D-46F2-8CF7-948B1921E7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B138A590-10C0-4C1A-8545-4901061CC0F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E3836F13-8176-4C82-A792-F06ED1C8725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F3DF23F8-A0C4-4683-B9D8-078DC22E960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0543D2D5-7C63-49C9-A11D-E57D636DA732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86363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</p:sldLayoutIdLst>
  <p:transition>
    <p:fade/>
  </p:transition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Calibri Light" panose="020F0302020204030204" pitchFamily="34" charset="0"/>
          <a:ea typeface="+mj-ea"/>
          <a:cs typeface="Calibri Light" panose="020F030202020403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rgbClr val="000066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C058F4-8092-7F8E-980E-595091FCF798}"/>
              </a:ext>
            </a:extLst>
          </p:cNvPr>
          <p:cNvSpPr txBox="1"/>
          <p:nvPr/>
        </p:nvSpPr>
        <p:spPr>
          <a:xfrm>
            <a:off x="3046513" y="44624"/>
            <a:ext cx="31935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7200">
                <a:solidFill>
                  <a:srgbClr val="000066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defRPr>
            </a:lvl1pPr>
          </a:lstStyle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16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بسم الله الرحمن الرحيم</a:t>
            </a:r>
            <a:r>
              <a:rPr kumimoji="0" lang="en-CA" sz="16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         	   </a:t>
            </a:r>
            <a:r>
              <a:rPr kumimoji="0" lang="ar-EG" sz="16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اللهم عجل لوليك الفرج</a:t>
            </a:r>
            <a:endParaRPr kumimoji="0" lang="en-CA" sz="1600" b="0" i="0" u="none" strike="noStrike" kern="1200" cap="none" spc="0" normalizeH="0" baseline="0" noProof="0" dirty="0">
              <a:ln>
                <a:noFill/>
              </a:ln>
              <a:solidFill>
                <a:srgbClr val="127274"/>
              </a:solidFill>
              <a:effectLst/>
              <a:uLnTx/>
              <a:uFillTx/>
              <a:latin typeface="Abbas" panose="02000000000000000000" pitchFamily="2" charset="-78"/>
              <a:ea typeface="+mn-ea"/>
              <a:cs typeface="Abbas" panose="02000000000000000000" pitchFamily="2" charset="-78"/>
            </a:endParaRPr>
          </a:p>
        </p:txBody>
      </p:sp>
      <p:pic>
        <p:nvPicPr>
          <p:cNvPr id="6" name="Picture 5" descr="A picture containing diagram&#10;&#10;Description automatically generated">
            <a:extLst>
              <a:ext uri="{FF2B5EF4-FFF2-40B4-BE49-F238E27FC236}">
                <a16:creationId xmlns:a16="http://schemas.microsoft.com/office/drawing/2014/main" id="{485A370B-86C7-A74B-345F-62BD5BF904B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232" y="332656"/>
            <a:ext cx="3803256" cy="537976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92170D6-7FFF-3281-75E9-55571870E894}"/>
              </a:ext>
            </a:extLst>
          </p:cNvPr>
          <p:cNvSpPr txBox="1"/>
          <p:nvPr/>
        </p:nvSpPr>
        <p:spPr>
          <a:xfrm>
            <a:off x="3266433" y="2492896"/>
            <a:ext cx="21226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7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دعاء </a:t>
            </a:r>
            <a:r>
              <a:rPr kumimoji="0" lang="ar-EG" sz="72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کمیل</a:t>
            </a:r>
            <a:endParaRPr kumimoji="0" lang="en-CA" sz="72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E29220-8368-0C85-B81C-FFC0AC094D33}"/>
              </a:ext>
            </a:extLst>
          </p:cNvPr>
          <p:cNvSpPr txBox="1"/>
          <p:nvPr/>
        </p:nvSpPr>
        <p:spPr>
          <a:xfrm>
            <a:off x="204512" y="5373216"/>
            <a:ext cx="8432979" cy="1389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ur-PK" sz="24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وَنُرِيدُ أَن نَّمُنَّ عَلَى الَّذِينَ اسْتُضْعِفُوا فِي الْأَرْضِ وَنَجْعَلَهُمْ أَئِمَّةً وَنَجْعَلَهُمُ الْوَارِثِينَ </a:t>
            </a:r>
            <a:endParaRPr kumimoji="0" lang="en-CA" sz="2400" b="0" i="0" u="none" strike="noStrike" kern="1200" cap="none" spc="0" normalizeH="0" baseline="0" noProof="0" dirty="0">
              <a:ln>
                <a:noFill/>
              </a:ln>
              <a:solidFill>
                <a:srgbClr val="127274"/>
              </a:solidFill>
              <a:effectLst/>
              <a:uLnTx/>
              <a:uFillTx/>
              <a:latin typeface="Abbas" panose="02000000000000000000" pitchFamily="2" charset="-78"/>
              <a:ea typeface="+mn-ea"/>
              <a:cs typeface="Abbas" panose="02000000000000000000" pitchFamily="2" charset="-78"/>
            </a:endParaRPr>
          </a:p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r-PK" sz="14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‎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And We desired to show </a:t>
            </a:r>
            <a:r>
              <a:rPr kumimoji="0" lang="en-US" sz="1400" b="0" i="1" u="none" strike="noStrike" kern="1200" cap="none" spc="0" normalizeH="0" baseline="0" noProof="0" dirty="0" err="1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favour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upon those who were abased in the land, </a:t>
            </a:r>
          </a:p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and to make them imams, and to make them the heirs,</a:t>
            </a:r>
          </a:p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(Surah </a:t>
            </a:r>
            <a:r>
              <a:rPr kumimoji="0" lang="en-US" sz="1200" b="0" i="1" u="none" strike="noStrike" kern="1200" cap="none" spc="0" normalizeH="0" baseline="0" noProof="0" dirty="0" err="1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Qasas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: 5)</a:t>
            </a:r>
            <a:endParaRPr kumimoji="0" lang="en-CA" sz="1200" b="0" i="1" u="none" strike="noStrike" kern="1200" cap="none" spc="0" normalizeH="0" baseline="0" noProof="0" dirty="0">
              <a:ln>
                <a:noFill/>
              </a:ln>
              <a:solidFill>
                <a:srgbClr val="127274"/>
              </a:solidFill>
              <a:effectLst/>
              <a:uLnTx/>
              <a:uFillTx/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82CBF9-E447-FA79-0E81-D629672FEEB1}"/>
              </a:ext>
            </a:extLst>
          </p:cNvPr>
          <p:cNvSpPr txBox="1"/>
          <p:nvPr/>
        </p:nvSpPr>
        <p:spPr>
          <a:xfrm>
            <a:off x="8328248" y="5877272"/>
            <a:ext cx="3515224" cy="6639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r-PK" sz="1400" b="0" i="0" u="none" strike="noStrike" kern="1200" cap="none" spc="0" normalizeH="0" baseline="0" noProof="0" dirty="0">
                <a:ln>
                  <a:noFill/>
                </a:ln>
                <a:solidFill>
                  <a:srgbClr val="7F472E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إِنَّهُمْ يَرَوْنَهُ بَعِيداً وَنَرَاهُ قَرِيباً</a:t>
            </a:r>
            <a:endParaRPr kumimoji="0" lang="en-CA" sz="1400" b="0" i="0" u="none" strike="noStrike" kern="1200" cap="none" spc="0" normalizeH="0" baseline="0" noProof="0" dirty="0">
              <a:ln>
                <a:noFill/>
              </a:ln>
              <a:solidFill>
                <a:srgbClr val="7F472E"/>
              </a:solidFill>
              <a:effectLst/>
              <a:uLnTx/>
              <a:uFillTx/>
              <a:latin typeface="Abbas" panose="02000000000000000000" pitchFamily="2" charset="-78"/>
              <a:ea typeface="+mn-ea"/>
              <a:cs typeface="Abbas" panose="02000000000000000000" pitchFamily="2" charset="-78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1" u="none" strike="noStrike" kern="1200" cap="none" spc="0" normalizeH="0" baseline="0" noProof="0" dirty="0">
                <a:ln>
                  <a:noFill/>
                </a:ln>
                <a:solidFill>
                  <a:srgbClr val="7F472E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Surely, they see it to be far off, and We see it near</a:t>
            </a:r>
            <a:endParaRPr kumimoji="0" lang="en-CA" sz="1100" b="0" i="1" u="none" strike="noStrike" kern="1200" cap="none" spc="0" normalizeH="0" baseline="0" noProof="0" dirty="0">
              <a:ln>
                <a:noFill/>
              </a:ln>
              <a:solidFill>
                <a:srgbClr val="7F472E"/>
              </a:solidFill>
              <a:effectLst/>
              <a:uLnTx/>
              <a:uFillTx/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8015285-864E-CEB3-E321-EF96BAE19BFC}"/>
              </a:ext>
            </a:extLst>
          </p:cNvPr>
          <p:cNvGrpSpPr/>
          <p:nvPr/>
        </p:nvGrpSpPr>
        <p:grpSpPr>
          <a:xfrm>
            <a:off x="2910799" y="3635732"/>
            <a:ext cx="2609137" cy="369332"/>
            <a:chOff x="3738690" y="1030144"/>
            <a:chExt cx="2609137" cy="36933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80BBE72-1CAF-03C6-7CC1-981DCA294062}"/>
                </a:ext>
              </a:extLst>
            </p:cNvPr>
            <p:cNvSpPr txBox="1"/>
            <p:nvPr/>
          </p:nvSpPr>
          <p:spPr>
            <a:xfrm>
              <a:off x="3738690" y="1030144"/>
              <a:ext cx="2232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Courtesy of </a:t>
              </a:r>
            </a:p>
          </p:txBody>
        </p:sp>
        <p:pic>
          <p:nvPicPr>
            <p:cNvPr id="13" name="Picture 12" descr="Logo&#10;&#10;Description automatically generated">
              <a:extLst>
                <a:ext uri="{FF2B5EF4-FFF2-40B4-BE49-F238E27FC236}">
                  <a16:creationId xmlns:a16="http://schemas.microsoft.com/office/drawing/2014/main" id="{7A498940-6FAA-9858-2AD5-3DF71881CC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7285" y="1074091"/>
              <a:ext cx="880542" cy="2146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25068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وَبِعَظَمَتِكَ </a:t>
            </a:r>
            <a:r>
              <a:rPr lang="ar-SA" dirty="0" err="1"/>
              <a:t>الَّتِی</a:t>
            </a:r>
            <a:r>
              <a:rPr lang="ar-SA" dirty="0"/>
              <a:t> مَلَأَتْ كُلَّ </a:t>
            </a:r>
            <a:r>
              <a:rPr lang="ar-SA" dirty="0" err="1"/>
              <a:t>شَىْءٍ</a:t>
            </a:r>
            <a:endParaRPr lang="ar-SA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by Your tremendousness, which has filled all things;</a:t>
            </a:r>
          </a:p>
        </p:txBody>
      </p:sp>
    </p:spTree>
    <p:extLst>
      <p:ext uri="{BB962C8B-B14F-4D97-AF65-F5344CB8AC3E}">
        <p14:creationId xmlns:p14="http://schemas.microsoft.com/office/powerpoint/2010/main" val="3357719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وَلَي</a:t>
            </a:r>
            <a:r>
              <a:rPr lang="ar-IQ" dirty="0"/>
              <a:t>ْ</a:t>
            </a:r>
            <a:r>
              <a:rPr lang="ar-SA" dirty="0"/>
              <a:t>تَ شِعْرِي </a:t>
            </a:r>
            <a:r>
              <a:rPr lang="ar-SA" dirty="0" err="1"/>
              <a:t>یَا</a:t>
            </a:r>
            <a:r>
              <a:rPr lang="ar-SA" dirty="0"/>
              <a:t> </a:t>
            </a:r>
            <a:r>
              <a:rPr lang="ar-SA" dirty="0" err="1"/>
              <a:t>سَیِّدِي</a:t>
            </a:r>
            <a:r>
              <a:rPr lang="ar-SA" dirty="0"/>
              <a:t> وَإِلٰهِي وَمَوْلَايَ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Would that I knew, my Master, My God and my Protector,</a:t>
            </a:r>
          </a:p>
        </p:txBody>
      </p:sp>
    </p:spTree>
    <p:extLst>
      <p:ext uri="{BB962C8B-B14F-4D97-AF65-F5344CB8AC3E}">
        <p14:creationId xmlns:p14="http://schemas.microsoft.com/office/powerpoint/2010/main" val="2519834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أَتُسَلِّطُ النَّارَ </a:t>
            </a:r>
            <a:r>
              <a:rPr lang="ar-SA" dirty="0" err="1"/>
              <a:t>عَلٰی</a:t>
            </a:r>
            <a:r>
              <a:rPr lang="ar-SA" dirty="0"/>
              <a:t> وُجُوهٍ خَرَّتْ لِعَظَمَتِكَ سَاجِدَةً 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Whether You will give the Fire dominion over faces fallen down prostrate before Your Tremendousness,</a:t>
            </a:r>
          </a:p>
        </p:txBody>
      </p:sp>
    </p:spTree>
    <p:extLst>
      <p:ext uri="{BB962C8B-B14F-4D97-AF65-F5344CB8AC3E}">
        <p14:creationId xmlns:p14="http://schemas.microsoft.com/office/powerpoint/2010/main" val="4285491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 err="1"/>
              <a:t>وَعَلٰی</a:t>
            </a:r>
            <a:r>
              <a:rPr lang="ar-SA" dirty="0"/>
              <a:t> أَلْسُنٍ نَطَقَتْ </a:t>
            </a:r>
            <a:r>
              <a:rPr lang="ar-SA" dirty="0" err="1"/>
              <a:t>بِتَوحِی</a:t>
            </a:r>
            <a:r>
              <a:rPr lang="ar-IQ" dirty="0"/>
              <a:t>ْ</a:t>
            </a:r>
            <a:r>
              <a:rPr lang="ar-SA" dirty="0"/>
              <a:t>دِكَ صَادِقَةً</a:t>
            </a:r>
            <a:br>
              <a:rPr lang="ar-SA" dirty="0"/>
            </a:br>
            <a:r>
              <a:rPr lang="ar-SA" dirty="0"/>
              <a:t>وَبِشُكْرِكَ مَادِحَةً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over tongues voicing sincerely the profession of Your Unity and giving thanks to You in praise,</a:t>
            </a:r>
          </a:p>
        </p:txBody>
      </p:sp>
    </p:spTree>
    <p:extLst>
      <p:ext uri="{BB962C8B-B14F-4D97-AF65-F5344CB8AC3E}">
        <p14:creationId xmlns:p14="http://schemas.microsoft.com/office/powerpoint/2010/main" val="2829636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 err="1"/>
              <a:t>وَعَلٰی</a:t>
            </a:r>
            <a:r>
              <a:rPr lang="ar-SA" dirty="0"/>
              <a:t> قُلُوبِ</a:t>
            </a:r>
            <a:r>
              <a:rPr lang="ar-AE" dirty="0"/>
              <a:t>نِ</a:t>
            </a:r>
            <a:r>
              <a:rPr lang="ar-SA" dirty="0"/>
              <a:t> اعْتَرَفَتْ </a:t>
            </a:r>
            <a:r>
              <a:rPr lang="ar-SA" dirty="0" err="1"/>
              <a:t>بِـإِلٰهِیَّتِكَ</a:t>
            </a:r>
            <a:r>
              <a:rPr lang="ar-SA" dirty="0"/>
              <a:t> مُحَقِّقَةً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over hearts acknowledging Your Divinity through verification,</a:t>
            </a:r>
          </a:p>
        </p:txBody>
      </p:sp>
    </p:spTree>
    <p:extLst>
      <p:ext uri="{BB962C8B-B14F-4D97-AF65-F5344CB8AC3E}">
        <p14:creationId xmlns:p14="http://schemas.microsoft.com/office/powerpoint/2010/main" val="820680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 err="1"/>
              <a:t>وَعَلٰی</a:t>
            </a:r>
            <a:r>
              <a:rPr lang="ar-SA" dirty="0"/>
              <a:t> ضَمَائِرَ حَوَتْ مِنَ الْعِلْمِ بِكَ</a:t>
            </a:r>
            <a:br>
              <a:rPr lang="ar-SA" dirty="0"/>
            </a:br>
            <a:r>
              <a:rPr lang="ar-SA" dirty="0" err="1"/>
              <a:t>حَتّٰی</a:t>
            </a:r>
            <a:r>
              <a:rPr lang="ar-SA" dirty="0"/>
              <a:t> صَارَتْ خَاشِعَةً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over minds encompassing knowledge of You until they have become humble</a:t>
            </a:r>
          </a:p>
        </p:txBody>
      </p:sp>
    </p:spTree>
    <p:extLst>
      <p:ext uri="{BB962C8B-B14F-4D97-AF65-F5344CB8AC3E}">
        <p14:creationId xmlns:p14="http://schemas.microsoft.com/office/powerpoint/2010/main" val="3473289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 err="1"/>
              <a:t>وَعَلٰی</a:t>
            </a:r>
            <a:r>
              <a:rPr lang="ar-SA" dirty="0"/>
              <a:t> جَوَارِحَ سَعَتْ </a:t>
            </a:r>
            <a:r>
              <a:rPr lang="ar-SA" dirty="0" err="1"/>
              <a:t>إِلٰی</a:t>
            </a:r>
            <a:r>
              <a:rPr lang="ar-SA" dirty="0"/>
              <a:t> أَوْطَانِ تَعَبُّدِكَ طَائِعَةً</a:t>
            </a:r>
            <a:br>
              <a:rPr lang="ar-SA" dirty="0"/>
            </a:br>
            <a:r>
              <a:rPr lang="ar-SA" dirty="0"/>
              <a:t>وَأَشَارَتْ بِاسْتِغْفَارِكَ مُذْعِنَةً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over bodily members speeding to the places of Your worship in obedience and beckoning for Your forgiveness in submission.</a:t>
            </a:r>
          </a:p>
        </p:txBody>
      </p:sp>
    </p:spTree>
    <p:extLst>
      <p:ext uri="{BB962C8B-B14F-4D97-AF65-F5344CB8AC3E}">
        <p14:creationId xmlns:p14="http://schemas.microsoft.com/office/powerpoint/2010/main" val="909735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مَا هٰكَذَا الظَّنُّ بِكَ وَلَا أُخْبِرْنَا بِفَضْلِكَ عَنْكَ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No such opinion is held of You! Nor has such been reported - thanks to Your bounty — concerning You,</a:t>
            </a:r>
          </a:p>
        </p:txBody>
      </p:sp>
    </p:spTree>
    <p:extLst>
      <p:ext uri="{BB962C8B-B14F-4D97-AF65-F5344CB8AC3E}">
        <p14:creationId xmlns:p14="http://schemas.microsoft.com/office/powerpoint/2010/main" val="3689873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 err="1"/>
              <a:t>یَا</a:t>
            </a:r>
            <a:r>
              <a:rPr lang="ar-SA" dirty="0"/>
              <a:t> </a:t>
            </a:r>
            <a:r>
              <a:rPr lang="ar-SA" dirty="0" err="1"/>
              <a:t>كَرِیمُ</a:t>
            </a:r>
            <a:r>
              <a:rPr lang="ar-SA" dirty="0"/>
              <a:t> </a:t>
            </a:r>
            <a:r>
              <a:rPr lang="ar-SA" dirty="0" err="1"/>
              <a:t>یَا</a:t>
            </a:r>
            <a:r>
              <a:rPr lang="ar-SA" dirty="0"/>
              <a:t> رَبِّ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All-generous! My Lord,</a:t>
            </a:r>
          </a:p>
        </p:txBody>
      </p:sp>
    </p:spTree>
    <p:extLst>
      <p:ext uri="{BB962C8B-B14F-4D97-AF65-F5344CB8AC3E}">
        <p14:creationId xmlns:p14="http://schemas.microsoft.com/office/powerpoint/2010/main" val="3727433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pPr rtl="1"/>
            <a:r>
              <a:rPr lang="ar-SA" dirty="0"/>
              <a:t>وَأَنْتَ تَعْلَمُ </a:t>
            </a:r>
            <a:r>
              <a:rPr lang="ar-SA" dirty="0" err="1"/>
              <a:t>ضَعْفِى</a:t>
            </a:r>
            <a:r>
              <a:rPr lang="ar-SA" dirty="0"/>
              <a:t> عَنْ قَلِيلٍ</a:t>
            </a:r>
            <a:br>
              <a:rPr lang="ar-SA" dirty="0"/>
            </a:br>
            <a:r>
              <a:rPr lang="ar-SA" dirty="0"/>
              <a:t>مِّنْ بَلَاءِ </a:t>
            </a:r>
            <a:r>
              <a:rPr lang="ar-SA" dirty="0" err="1"/>
              <a:t>الدُّنْیَا</a:t>
            </a:r>
            <a:r>
              <a:rPr lang="ar-SA" dirty="0"/>
              <a:t> وَعُقُوبَاتِهَا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You knowest my weakness before a little of this world's tribulations and punishments,</a:t>
            </a:r>
          </a:p>
        </p:txBody>
      </p:sp>
    </p:spTree>
    <p:extLst>
      <p:ext uri="{BB962C8B-B14F-4D97-AF65-F5344CB8AC3E}">
        <p14:creationId xmlns:p14="http://schemas.microsoft.com/office/powerpoint/2010/main" val="1220795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وَمَا </a:t>
            </a:r>
            <a:r>
              <a:rPr lang="ar-SA" dirty="0" err="1"/>
              <a:t>یَجْرِي</a:t>
            </a:r>
            <a:r>
              <a:rPr lang="ar-SA" dirty="0"/>
              <a:t> </a:t>
            </a:r>
            <a:r>
              <a:rPr lang="ar-SA" dirty="0" err="1"/>
              <a:t>فِیهَا</a:t>
            </a:r>
            <a:r>
              <a:rPr lang="ar-SA" dirty="0"/>
              <a:t> مِنَ الْمَكَارِهِ </a:t>
            </a:r>
            <a:r>
              <a:rPr lang="ar-SA" dirty="0" err="1"/>
              <a:t>عَلٰی</a:t>
            </a:r>
            <a:r>
              <a:rPr lang="ar-SA" dirty="0"/>
              <a:t> أَهْلِهَا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before those ordeals which befall its inhabitants,</a:t>
            </a:r>
          </a:p>
        </p:txBody>
      </p:sp>
    </p:spTree>
    <p:extLst>
      <p:ext uri="{BB962C8B-B14F-4D97-AF65-F5344CB8AC3E}">
        <p14:creationId xmlns:p14="http://schemas.microsoft.com/office/powerpoint/2010/main" val="1810555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وَبِسُلْطَانِكَ الَّذِي عَلَا كُلَّ </a:t>
            </a:r>
            <a:r>
              <a:rPr lang="ar-SA" dirty="0" err="1"/>
              <a:t>شَىْءٍ</a:t>
            </a:r>
            <a:endParaRPr lang="ar-SA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by Your force, which towers over all things;</a:t>
            </a:r>
          </a:p>
        </p:txBody>
      </p:sp>
    </p:spTree>
    <p:extLst>
      <p:ext uri="{BB962C8B-B14F-4D97-AF65-F5344CB8AC3E}">
        <p14:creationId xmlns:p14="http://schemas.microsoft.com/office/powerpoint/2010/main" val="1057184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 err="1"/>
              <a:t>عَلٰی</a:t>
            </a:r>
            <a:r>
              <a:rPr lang="ar-SA" dirty="0"/>
              <a:t> أَنَّ ذَلِكَ بَلَاءٌ وَمَكرُوهٌ</a:t>
            </a:r>
            <a:br>
              <a:rPr lang="ar-SA" dirty="0"/>
            </a:br>
            <a:r>
              <a:rPr lang="ar-SA" dirty="0"/>
              <a:t>قَلِيلٌ مَكثُهُ </a:t>
            </a:r>
            <a:r>
              <a:rPr lang="ar-SA" dirty="0" err="1"/>
              <a:t>یَسِيرٌ</a:t>
            </a:r>
            <a:r>
              <a:rPr lang="ar-SA" dirty="0"/>
              <a:t> بَقَاؤُهُ </a:t>
            </a:r>
            <a:r>
              <a:rPr lang="ar-SA" dirty="0" err="1"/>
              <a:t>قَصِیرٌ</a:t>
            </a:r>
            <a:r>
              <a:rPr lang="ar-SA" dirty="0"/>
              <a:t> مُدَّتُهُ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Even though it is a tribulation and ordeal whose stay is short, whose subsistence is but little and, whose period is but fleeting.</a:t>
            </a:r>
          </a:p>
        </p:txBody>
      </p:sp>
    </p:spTree>
    <p:extLst>
      <p:ext uri="{BB962C8B-B14F-4D97-AF65-F5344CB8AC3E}">
        <p14:creationId xmlns:p14="http://schemas.microsoft.com/office/powerpoint/2010/main" val="1672906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 err="1"/>
              <a:t>فَكَیْفَ</a:t>
            </a:r>
            <a:r>
              <a:rPr lang="ar-SA" dirty="0"/>
              <a:t> احْتِمَالِي لِبَلَاءِ الْآخِرَةِ</a:t>
            </a:r>
            <a:br>
              <a:rPr lang="ar-SA" dirty="0"/>
            </a:br>
            <a:r>
              <a:rPr lang="ar-SA" dirty="0"/>
              <a:t>وَجَلِيلِ وُقُوعِ الْمَكَارِهِ </a:t>
            </a:r>
            <a:r>
              <a:rPr lang="ar-SA" dirty="0" err="1"/>
              <a:t>فِیهَا</a:t>
            </a:r>
            <a:endParaRPr lang="ar-SA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So how can I endure the tribulations of the next world and the great ordeals that occur within it?</a:t>
            </a:r>
          </a:p>
        </p:txBody>
      </p:sp>
    </p:spTree>
    <p:extLst>
      <p:ext uri="{BB962C8B-B14F-4D97-AF65-F5344CB8AC3E}">
        <p14:creationId xmlns:p14="http://schemas.microsoft.com/office/powerpoint/2010/main" val="2413470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وَهُوَ بَلَاءٌ تَطُولُ مُدَّتُهُ </a:t>
            </a:r>
            <a:r>
              <a:rPr lang="ar-SA" dirty="0" err="1"/>
              <a:t>وَیَدُومُ</a:t>
            </a:r>
            <a:r>
              <a:rPr lang="ar-SA" dirty="0"/>
              <a:t> مَقَامُهُ</a:t>
            </a:r>
            <a:br>
              <a:rPr lang="ar-SA" dirty="0"/>
            </a:br>
            <a:r>
              <a:rPr lang="ar-SA" dirty="0" err="1"/>
              <a:t>وَلَایُخَفَّفُ</a:t>
            </a:r>
            <a:r>
              <a:rPr lang="ar-SA" dirty="0"/>
              <a:t> عَنْ أَهْلِهِ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For it is a tribulation whose period is long, whose station endures and whose sufferers are given no respite,</a:t>
            </a:r>
          </a:p>
        </p:txBody>
      </p:sp>
    </p:spTree>
    <p:extLst>
      <p:ext uri="{BB962C8B-B14F-4D97-AF65-F5344CB8AC3E}">
        <p14:creationId xmlns:p14="http://schemas.microsoft.com/office/powerpoint/2010/main" val="1480038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لِأَنَّهُ </a:t>
            </a:r>
            <a:r>
              <a:rPr lang="ar-SA" dirty="0" err="1"/>
              <a:t>لَایَكُونُ</a:t>
            </a:r>
            <a:r>
              <a:rPr lang="ar-SA" dirty="0"/>
              <a:t> </a:t>
            </a:r>
            <a:r>
              <a:rPr lang="ar-SA" dirty="0" err="1"/>
              <a:t>اِلّا</a:t>
            </a:r>
            <a:r>
              <a:rPr lang="ar-SA" dirty="0"/>
              <a:t> عَنْ غَضَبِكَ وَانْتِقَامِكَ وَسَخَطِكَ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Since it only occurs as a result of Your wrath, Your vengeance and Your anger,</a:t>
            </a:r>
          </a:p>
        </p:txBody>
      </p:sp>
    </p:spTree>
    <p:extLst>
      <p:ext uri="{BB962C8B-B14F-4D97-AF65-F5344CB8AC3E}">
        <p14:creationId xmlns:p14="http://schemas.microsoft.com/office/powerpoint/2010/main" val="4210645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 وَهٰذَا مَا لَا تَقُومُ لَهُ السَّمٰواتُ وَالْأَرْضُ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these cannot be withstood by the heavens and the earth.</a:t>
            </a:r>
          </a:p>
        </p:txBody>
      </p:sp>
    </p:spTree>
    <p:extLst>
      <p:ext uri="{BB962C8B-B14F-4D97-AF65-F5344CB8AC3E}">
        <p14:creationId xmlns:p14="http://schemas.microsoft.com/office/powerpoint/2010/main" val="3367958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 err="1"/>
              <a:t>یَا</a:t>
            </a:r>
            <a:r>
              <a:rPr lang="ar-SA" dirty="0"/>
              <a:t> </a:t>
            </a:r>
            <a:r>
              <a:rPr lang="ar-SA" dirty="0" err="1"/>
              <a:t>سَیِّدِي</a:t>
            </a:r>
            <a:r>
              <a:rPr lang="ar-SA" dirty="0"/>
              <a:t> </a:t>
            </a:r>
            <a:r>
              <a:rPr lang="ar-SA" dirty="0" err="1"/>
              <a:t>فَكَیفَ</a:t>
            </a:r>
            <a:r>
              <a:rPr lang="ar-SA" dirty="0"/>
              <a:t> لِي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Master, so what about me?!</a:t>
            </a:r>
          </a:p>
        </p:txBody>
      </p:sp>
    </p:spTree>
    <p:extLst>
      <p:ext uri="{BB962C8B-B14F-4D97-AF65-F5344CB8AC3E}">
        <p14:creationId xmlns:p14="http://schemas.microsoft.com/office/powerpoint/2010/main" val="85985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وَأَنَا عَبْدُكَ </a:t>
            </a:r>
            <a:r>
              <a:rPr lang="ar-SA" dirty="0" err="1"/>
              <a:t>الضَّعِیفُ</a:t>
            </a:r>
            <a:r>
              <a:rPr lang="ar-SA" dirty="0"/>
              <a:t> الذَّلِيلُ</a:t>
            </a:r>
            <a:br>
              <a:rPr lang="ar-SA" dirty="0"/>
            </a:br>
            <a:r>
              <a:rPr lang="ar-SA" dirty="0" err="1"/>
              <a:t>الْحَقِیرُ</a:t>
            </a:r>
            <a:r>
              <a:rPr lang="ar-SA" dirty="0"/>
              <a:t> </a:t>
            </a:r>
            <a:r>
              <a:rPr lang="ar-SA" dirty="0" err="1"/>
              <a:t>الْمِسْكِینُ</a:t>
            </a:r>
            <a:r>
              <a:rPr lang="ar-SA" dirty="0"/>
              <a:t> </a:t>
            </a:r>
            <a:r>
              <a:rPr lang="ar-SA" dirty="0" err="1"/>
              <a:t>الْمُسْتَكِینُ</a:t>
            </a:r>
            <a:endParaRPr lang="ar-SA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For I am Your weak, lowly, base, wretched and miserable slave.</a:t>
            </a:r>
          </a:p>
        </p:txBody>
      </p:sp>
    </p:spTree>
    <p:extLst>
      <p:ext uri="{BB962C8B-B14F-4D97-AF65-F5344CB8AC3E}">
        <p14:creationId xmlns:p14="http://schemas.microsoft.com/office/powerpoint/2010/main" val="1471686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 err="1"/>
              <a:t>یَا</a:t>
            </a:r>
            <a:r>
              <a:rPr lang="ar-SA" dirty="0"/>
              <a:t> إِلٰهِي وَرَبِّي </a:t>
            </a:r>
            <a:r>
              <a:rPr lang="ar-SA" dirty="0" err="1"/>
              <a:t>وَسَیِّدِي</a:t>
            </a:r>
            <a:r>
              <a:rPr lang="ar-SA" dirty="0"/>
              <a:t> وَمَولَاي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My God! My Lord! My Master! My Protector!</a:t>
            </a:r>
          </a:p>
        </p:txBody>
      </p:sp>
    </p:spTree>
    <p:extLst>
      <p:ext uri="{BB962C8B-B14F-4D97-AF65-F5344CB8AC3E}">
        <p14:creationId xmlns:p14="http://schemas.microsoft.com/office/powerpoint/2010/main" val="448466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لِأَيِّ الْأُمُورِ </a:t>
            </a:r>
            <a:r>
              <a:rPr lang="ar-SA" dirty="0" err="1"/>
              <a:t>إِلَیكَ</a:t>
            </a:r>
            <a:r>
              <a:rPr lang="ar-SA" dirty="0"/>
              <a:t> أَشْكُو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For which things would I complain to You?</a:t>
            </a:r>
          </a:p>
        </p:txBody>
      </p:sp>
    </p:spTree>
    <p:extLst>
      <p:ext uri="{BB962C8B-B14F-4D97-AF65-F5344CB8AC3E}">
        <p14:creationId xmlns:p14="http://schemas.microsoft.com/office/powerpoint/2010/main" val="1902918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وَلِمَا مِنْهَا أَضِجُّ وَأَبْكِي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for which of them would I lament and weep?</a:t>
            </a:r>
          </a:p>
        </p:txBody>
      </p:sp>
    </p:spTree>
    <p:extLst>
      <p:ext uri="{BB962C8B-B14F-4D97-AF65-F5344CB8AC3E}">
        <p14:creationId xmlns:p14="http://schemas.microsoft.com/office/powerpoint/2010/main" val="4197417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وَبِوَجْهِكَ الْبَاقِي بَعْدَ فَنَاءِ كُلِّ </a:t>
            </a:r>
            <a:r>
              <a:rPr lang="ar-SA" dirty="0" err="1"/>
              <a:t>شَىْءٍ</a:t>
            </a:r>
            <a:endParaRPr lang="ar-SA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by Your face, which subsists after the annihilation of all things,</a:t>
            </a:r>
          </a:p>
        </p:txBody>
      </p:sp>
    </p:spTree>
    <p:extLst>
      <p:ext uri="{BB962C8B-B14F-4D97-AF65-F5344CB8AC3E}">
        <p14:creationId xmlns:p14="http://schemas.microsoft.com/office/powerpoint/2010/main" val="3055446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لِأَلِيمِ الْعَذَابِ وَشِدَّتِهِ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For the pain and severity of chastisement?</a:t>
            </a:r>
          </a:p>
        </p:txBody>
      </p:sp>
    </p:spTree>
    <p:extLst>
      <p:ext uri="{BB962C8B-B14F-4D97-AF65-F5344CB8AC3E}">
        <p14:creationId xmlns:p14="http://schemas.microsoft.com/office/powerpoint/2010/main" val="1307890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أَمْ لِطُولِ الْبَلَاءِ وَمُدَّتِهِ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Or for the length and period of tribulation?</a:t>
            </a:r>
          </a:p>
        </p:txBody>
      </p:sp>
    </p:spTree>
    <p:extLst>
      <p:ext uri="{BB962C8B-B14F-4D97-AF65-F5344CB8AC3E}">
        <p14:creationId xmlns:p14="http://schemas.microsoft.com/office/powerpoint/2010/main" val="33632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فَلَئِنْ </a:t>
            </a:r>
            <a:r>
              <a:rPr lang="ar-SA" dirty="0" err="1"/>
              <a:t>صَیَّرْتَنِي</a:t>
            </a:r>
            <a:r>
              <a:rPr lang="ar-SA" dirty="0"/>
              <a:t> لِلْعُقُوبَاتِ مَعَ أَعْدَائِكَ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So if You take me to the punishments with Your enemies,</a:t>
            </a:r>
          </a:p>
        </p:txBody>
      </p:sp>
    </p:spTree>
    <p:extLst>
      <p:ext uri="{BB962C8B-B14F-4D97-AF65-F5344CB8AC3E}">
        <p14:creationId xmlns:p14="http://schemas.microsoft.com/office/powerpoint/2010/main" val="1012176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وَجَمَعْتَ </a:t>
            </a:r>
            <a:r>
              <a:rPr lang="ar-SA" dirty="0" err="1"/>
              <a:t>بَینِي</a:t>
            </a:r>
            <a:r>
              <a:rPr lang="ar-SA" dirty="0"/>
              <a:t> </a:t>
            </a:r>
            <a:r>
              <a:rPr lang="ar-SA" dirty="0" err="1"/>
              <a:t>وَبَینَ</a:t>
            </a:r>
            <a:r>
              <a:rPr lang="ar-SA" dirty="0"/>
              <a:t> أَهْلِ بَلَائِكَ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gather me with the people of Your tribulation</a:t>
            </a:r>
          </a:p>
        </p:txBody>
      </p:sp>
    </p:spTree>
    <p:extLst>
      <p:ext uri="{BB962C8B-B14F-4D97-AF65-F5344CB8AC3E}">
        <p14:creationId xmlns:p14="http://schemas.microsoft.com/office/powerpoint/2010/main" val="3195956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وَفَرَّقْتَ </a:t>
            </a:r>
            <a:r>
              <a:rPr lang="ar-SA" dirty="0" err="1"/>
              <a:t>بَینِي</a:t>
            </a:r>
            <a:r>
              <a:rPr lang="ar-SA" dirty="0"/>
              <a:t> </a:t>
            </a:r>
            <a:r>
              <a:rPr lang="ar-SA" dirty="0" err="1"/>
              <a:t>وَبَینَ</a:t>
            </a:r>
            <a:r>
              <a:rPr lang="ar-SA" dirty="0"/>
              <a:t> أَحِبَّائِكَ وَأَوْلِيائِكَ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separate me from Your friends and saints,</a:t>
            </a:r>
          </a:p>
        </p:txBody>
      </p:sp>
    </p:spTree>
    <p:extLst>
      <p:ext uri="{BB962C8B-B14F-4D97-AF65-F5344CB8AC3E}">
        <p14:creationId xmlns:p14="http://schemas.microsoft.com/office/powerpoint/2010/main" val="828820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فَهَبْنِي </a:t>
            </a:r>
            <a:r>
              <a:rPr lang="ar-SA" dirty="0" err="1"/>
              <a:t>یَا</a:t>
            </a:r>
            <a:r>
              <a:rPr lang="ar-SA" dirty="0"/>
              <a:t> إِلٰهِي </a:t>
            </a:r>
            <a:r>
              <a:rPr lang="ar-SA" dirty="0" err="1"/>
              <a:t>وَسَیِّدِي</a:t>
            </a:r>
            <a:r>
              <a:rPr lang="ar-SA" dirty="0"/>
              <a:t> وَمَولَايَ وَرَبِّي</a:t>
            </a:r>
            <a:br>
              <a:rPr lang="ar-SA" dirty="0"/>
            </a:br>
            <a:r>
              <a:rPr lang="ar-SA" dirty="0"/>
              <a:t>صَبَرْتُ </a:t>
            </a:r>
            <a:r>
              <a:rPr lang="ar-SA" dirty="0" err="1"/>
              <a:t>عَلٰی</a:t>
            </a:r>
            <a:r>
              <a:rPr lang="ar-SA" dirty="0"/>
              <a:t> عَذَابِكَ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Then suppose, My God, my Master, my Protector, and my Lord, that I am able to endure Your chastisement,</a:t>
            </a:r>
          </a:p>
        </p:txBody>
      </p:sp>
    </p:spTree>
    <p:extLst>
      <p:ext uri="{BB962C8B-B14F-4D97-AF65-F5344CB8AC3E}">
        <p14:creationId xmlns:p14="http://schemas.microsoft.com/office/powerpoint/2010/main" val="2214710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 err="1"/>
              <a:t>فَكَیْفَ</a:t>
            </a:r>
            <a:r>
              <a:rPr lang="ar-SA" dirty="0"/>
              <a:t> أَصْبِرُ </a:t>
            </a:r>
            <a:r>
              <a:rPr lang="ar-SA" dirty="0" err="1"/>
              <a:t>عَلَی</a:t>
            </a:r>
            <a:r>
              <a:rPr lang="ar-SA" dirty="0"/>
              <a:t> فِرَاقِكَ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But how can I endure separation from You?</a:t>
            </a:r>
          </a:p>
        </p:txBody>
      </p:sp>
    </p:spTree>
    <p:extLst>
      <p:ext uri="{BB962C8B-B14F-4D97-AF65-F5344CB8AC3E}">
        <p14:creationId xmlns:p14="http://schemas.microsoft.com/office/powerpoint/2010/main" val="1869010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وَهَبْنِي صَبَرْتُ </a:t>
            </a:r>
            <a:r>
              <a:rPr lang="ar-SA" dirty="0" err="1"/>
              <a:t>عَلٰی</a:t>
            </a:r>
            <a:r>
              <a:rPr lang="ar-SA" dirty="0"/>
              <a:t> حَرِّ نَارِكَ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suppose that I am able to endure the heat of Your fire,</a:t>
            </a:r>
          </a:p>
        </p:txBody>
      </p:sp>
    </p:spTree>
    <p:extLst>
      <p:ext uri="{BB962C8B-B14F-4D97-AF65-F5344CB8AC3E}">
        <p14:creationId xmlns:p14="http://schemas.microsoft.com/office/powerpoint/2010/main" val="1445315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 err="1"/>
              <a:t>فَكَیْفَ</a:t>
            </a:r>
            <a:r>
              <a:rPr lang="ar-SA" dirty="0"/>
              <a:t> أَصْبِرُ عَنِ النَّظَرِ </a:t>
            </a:r>
            <a:r>
              <a:rPr lang="ar-SA" dirty="0" err="1"/>
              <a:t>إِلٰی</a:t>
            </a:r>
            <a:r>
              <a:rPr lang="ar-SA" dirty="0"/>
              <a:t> كَرَامَتِكَ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But how can I endure not gazing upon Your generosity?</a:t>
            </a:r>
          </a:p>
        </p:txBody>
      </p:sp>
    </p:spTree>
    <p:extLst>
      <p:ext uri="{BB962C8B-B14F-4D97-AF65-F5344CB8AC3E}">
        <p14:creationId xmlns:p14="http://schemas.microsoft.com/office/powerpoint/2010/main" val="4195008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أَمْ </a:t>
            </a:r>
            <a:r>
              <a:rPr lang="ar-SA" dirty="0" err="1"/>
              <a:t>كَیْفَ</a:t>
            </a:r>
            <a:r>
              <a:rPr lang="ar-SA" dirty="0"/>
              <a:t> أَسْكُنُ </a:t>
            </a:r>
            <a:r>
              <a:rPr lang="ar-SA" dirty="0" err="1"/>
              <a:t>فِی</a:t>
            </a:r>
            <a:r>
              <a:rPr lang="ar-SA" dirty="0"/>
              <a:t> النَّارِ وَرَجَائِي عَفْوُكَ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Or how can I dwell in the Fire while my hope is Your pardon?</a:t>
            </a:r>
          </a:p>
        </p:txBody>
      </p:sp>
    </p:spTree>
    <p:extLst>
      <p:ext uri="{BB962C8B-B14F-4D97-AF65-F5344CB8AC3E}">
        <p14:creationId xmlns:p14="http://schemas.microsoft.com/office/powerpoint/2010/main" val="3187547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وَبِأَسْمَائِكَ </a:t>
            </a:r>
            <a:r>
              <a:rPr lang="ar-SA" dirty="0" err="1"/>
              <a:t>الَّتِی</a:t>
            </a:r>
            <a:r>
              <a:rPr lang="ar-SA" dirty="0"/>
              <a:t> مَلَأَتْ أَرْكَانَ كُلِّ </a:t>
            </a:r>
            <a:r>
              <a:rPr lang="ar-SA" dirty="0" err="1"/>
              <a:t>شَىْءٍ</a:t>
            </a:r>
            <a:endParaRPr lang="ar-SA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by Your Names, which have filled the foundations of all things;</a:t>
            </a:r>
          </a:p>
        </p:txBody>
      </p:sp>
    </p:spTree>
    <p:extLst>
      <p:ext uri="{BB962C8B-B14F-4D97-AF65-F5344CB8AC3E}">
        <p14:creationId xmlns:p14="http://schemas.microsoft.com/office/powerpoint/2010/main" val="416363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فَبِعِزَّتِكَ </a:t>
            </a:r>
            <a:r>
              <a:rPr lang="ar-SA" dirty="0" err="1"/>
              <a:t>یَا</a:t>
            </a:r>
            <a:r>
              <a:rPr lang="ar-SA" dirty="0"/>
              <a:t> </a:t>
            </a:r>
            <a:r>
              <a:rPr lang="ar-SA" dirty="0" err="1"/>
              <a:t>سَیِّدِي</a:t>
            </a:r>
            <a:r>
              <a:rPr lang="ar-SA" dirty="0"/>
              <a:t> وَمَولَايَ</a:t>
            </a:r>
            <a:br>
              <a:rPr lang="ar-SA" dirty="0"/>
            </a:br>
            <a:r>
              <a:rPr lang="ar-SA" dirty="0"/>
              <a:t>أُقْسِمُ صَادِقاً لَئِنْ تَرَكتَنِي نَاطِقاً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So by </a:t>
            </a:r>
            <a:r>
              <a:rPr lang="en-US" dirty="0" err="1"/>
              <a:t>Your</a:t>
            </a:r>
            <a:r>
              <a:rPr lang="en-US" dirty="0"/>
              <a:t> might, my Master and my protector, I swear sincerely, if You leave me with speech,</a:t>
            </a:r>
          </a:p>
        </p:txBody>
      </p:sp>
    </p:spTree>
    <p:extLst>
      <p:ext uri="{BB962C8B-B14F-4D97-AF65-F5344CB8AC3E}">
        <p14:creationId xmlns:p14="http://schemas.microsoft.com/office/powerpoint/2010/main" val="1896790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 err="1"/>
              <a:t>لَأَضِجَّنَّ</a:t>
            </a:r>
            <a:r>
              <a:rPr lang="ar-SA" dirty="0"/>
              <a:t> </a:t>
            </a:r>
            <a:r>
              <a:rPr lang="ar-SA" dirty="0" err="1"/>
              <a:t>إِلَیْكَ</a:t>
            </a:r>
            <a:r>
              <a:rPr lang="ar-SA" dirty="0"/>
              <a:t> </a:t>
            </a:r>
            <a:r>
              <a:rPr lang="ar-SA" dirty="0" err="1"/>
              <a:t>بَیْنَ</a:t>
            </a:r>
            <a:r>
              <a:rPr lang="ar-SA" dirty="0"/>
              <a:t> أَهْلِهَا </a:t>
            </a:r>
            <a:r>
              <a:rPr lang="ar-SA" dirty="0" err="1"/>
              <a:t>ضَجِیجَ</a:t>
            </a:r>
            <a:r>
              <a:rPr lang="ar-SA" dirty="0"/>
              <a:t> الْآمِلِينَ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 will lament to You from the midst of the Fire's inhabitants with lamentation of the hopeful;</a:t>
            </a:r>
          </a:p>
        </p:txBody>
      </p:sp>
    </p:spTree>
    <p:extLst>
      <p:ext uri="{BB962C8B-B14F-4D97-AF65-F5344CB8AC3E}">
        <p14:creationId xmlns:p14="http://schemas.microsoft.com/office/powerpoint/2010/main" val="428782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 err="1"/>
              <a:t>وَلَأَصْرُخَنَّ</a:t>
            </a:r>
            <a:r>
              <a:rPr lang="ar-SA" dirty="0"/>
              <a:t> </a:t>
            </a:r>
            <a:r>
              <a:rPr lang="ar-SA" dirty="0" err="1"/>
              <a:t>إِلَیْكَ</a:t>
            </a:r>
            <a:r>
              <a:rPr lang="ar-SA" dirty="0"/>
              <a:t> صُرَاخَ </a:t>
            </a:r>
            <a:r>
              <a:rPr lang="ar-SA" dirty="0" err="1"/>
              <a:t>الْمُسْتَصْرِخِینَ</a:t>
            </a:r>
            <a:endParaRPr lang="ar-SA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 will cry to You with the cry of those crying for help;</a:t>
            </a:r>
          </a:p>
        </p:txBody>
      </p:sp>
    </p:spTree>
    <p:extLst>
      <p:ext uri="{BB962C8B-B14F-4D97-AF65-F5344CB8AC3E}">
        <p14:creationId xmlns:p14="http://schemas.microsoft.com/office/powerpoint/2010/main" val="1520969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 err="1"/>
              <a:t>وَلَأَبْكِیَنَّ</a:t>
            </a:r>
            <a:r>
              <a:rPr lang="ar-SA" dirty="0"/>
              <a:t> </a:t>
            </a:r>
            <a:r>
              <a:rPr lang="ar-SA" dirty="0" err="1"/>
              <a:t>عَلَیْكَ</a:t>
            </a:r>
            <a:r>
              <a:rPr lang="ar-SA" dirty="0"/>
              <a:t> بُكَاءَ </a:t>
            </a:r>
            <a:r>
              <a:rPr lang="ar-SA" dirty="0" err="1"/>
              <a:t>الْفَاقِدِینَ</a:t>
            </a:r>
            <a:endParaRPr lang="ar-SA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 will weep to You with the weeping of the bereft;</a:t>
            </a:r>
          </a:p>
        </p:txBody>
      </p:sp>
    </p:spTree>
    <p:extLst>
      <p:ext uri="{BB962C8B-B14F-4D97-AF65-F5344CB8AC3E}">
        <p14:creationId xmlns:p14="http://schemas.microsoft.com/office/powerpoint/2010/main" val="3018686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 err="1"/>
              <a:t>وَلَأُنَادِيَنَّكَ</a:t>
            </a:r>
            <a:r>
              <a:rPr lang="ar-SA" dirty="0"/>
              <a:t> </a:t>
            </a:r>
            <a:r>
              <a:rPr lang="ar-SA" dirty="0" err="1"/>
              <a:t>أَینَ</a:t>
            </a:r>
            <a:r>
              <a:rPr lang="ar-SA" dirty="0"/>
              <a:t> كُنْتَ </a:t>
            </a:r>
            <a:r>
              <a:rPr lang="ar-SA" dirty="0" err="1"/>
              <a:t>یَا</a:t>
            </a:r>
            <a:r>
              <a:rPr lang="ar-SA" dirty="0"/>
              <a:t> وَلِيَّ الْمُؤْمِنِينَ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I will call to You, Where art You, O Sponsor of the believers,</a:t>
            </a:r>
          </a:p>
        </p:txBody>
      </p:sp>
    </p:spTree>
    <p:extLst>
      <p:ext uri="{BB962C8B-B14F-4D97-AF65-F5344CB8AC3E}">
        <p14:creationId xmlns:p14="http://schemas.microsoft.com/office/powerpoint/2010/main" val="2586174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 err="1"/>
              <a:t>یَا</a:t>
            </a:r>
            <a:r>
              <a:rPr lang="ar-SA" dirty="0"/>
              <a:t> </a:t>
            </a:r>
            <a:r>
              <a:rPr lang="ar-SA" dirty="0" err="1"/>
              <a:t>غَایَةَ</a:t>
            </a:r>
            <a:r>
              <a:rPr lang="ar-SA" dirty="0"/>
              <a:t> آمَالِ </a:t>
            </a:r>
            <a:r>
              <a:rPr lang="ar-SA" dirty="0" err="1"/>
              <a:t>الْعَارِفِینَ</a:t>
            </a:r>
            <a:endParaRPr lang="ar-SA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Goal of the hopes of Your knowers,</a:t>
            </a:r>
          </a:p>
        </p:txBody>
      </p:sp>
    </p:spTree>
    <p:extLst>
      <p:ext uri="{BB962C8B-B14F-4D97-AF65-F5344CB8AC3E}">
        <p14:creationId xmlns:p14="http://schemas.microsoft.com/office/powerpoint/2010/main" val="2637926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 err="1"/>
              <a:t>یَا</a:t>
            </a:r>
            <a:r>
              <a:rPr lang="ar-SA" dirty="0"/>
              <a:t> </a:t>
            </a:r>
            <a:r>
              <a:rPr lang="ar-SA" dirty="0" err="1"/>
              <a:t>غِیَاثَ</a:t>
            </a:r>
            <a:r>
              <a:rPr lang="ar-SA" dirty="0"/>
              <a:t> </a:t>
            </a:r>
            <a:r>
              <a:rPr lang="ar-SA" dirty="0" err="1"/>
              <a:t>الْمُسْتَغِیثِینَ</a:t>
            </a:r>
            <a:endParaRPr lang="ar-SA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Aid of those who seek assistance,</a:t>
            </a:r>
          </a:p>
        </p:txBody>
      </p:sp>
    </p:spTree>
    <p:extLst>
      <p:ext uri="{BB962C8B-B14F-4D97-AF65-F5344CB8AC3E}">
        <p14:creationId xmlns:p14="http://schemas.microsoft.com/office/powerpoint/2010/main" val="1435960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 err="1"/>
              <a:t>یَا</a:t>
            </a:r>
            <a:r>
              <a:rPr lang="ar-SA" dirty="0"/>
              <a:t> </a:t>
            </a:r>
            <a:r>
              <a:rPr lang="ar-SA" dirty="0" err="1"/>
              <a:t>حَبِیبَ</a:t>
            </a:r>
            <a:r>
              <a:rPr lang="ar-SA" dirty="0"/>
              <a:t> قُلُوبِ </a:t>
            </a:r>
            <a:r>
              <a:rPr lang="ar-SA" dirty="0" err="1"/>
              <a:t>الصَّادِقِینَ</a:t>
            </a:r>
            <a:endParaRPr lang="ar-SA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Friend of the hearts of the sincere</a:t>
            </a:r>
          </a:p>
        </p:txBody>
      </p:sp>
    </p:spTree>
    <p:extLst>
      <p:ext uri="{BB962C8B-B14F-4D97-AF65-F5344CB8AC3E}">
        <p14:creationId xmlns:p14="http://schemas.microsoft.com/office/powerpoint/2010/main" val="360902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 err="1"/>
              <a:t>وَیَا</a:t>
            </a:r>
            <a:r>
              <a:rPr lang="ar-SA" dirty="0"/>
              <a:t> إِلٰهَ </a:t>
            </a:r>
            <a:r>
              <a:rPr lang="ar-SA" dirty="0" err="1"/>
              <a:t>الْعَالَمِینَ</a:t>
            </a:r>
            <a:endParaRPr lang="ar-SA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O God of all the world's inhabitants!</a:t>
            </a:r>
          </a:p>
        </p:txBody>
      </p:sp>
    </p:spTree>
    <p:extLst>
      <p:ext uri="{BB962C8B-B14F-4D97-AF65-F5344CB8AC3E}">
        <p14:creationId xmlns:p14="http://schemas.microsoft.com/office/powerpoint/2010/main" val="1751017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أَفَتُرَاكَ سُبْحَانَكَ </a:t>
            </a:r>
            <a:r>
              <a:rPr lang="ar-SA" dirty="0" err="1"/>
              <a:t>یَا</a:t>
            </a:r>
            <a:r>
              <a:rPr lang="ar-SA" dirty="0"/>
              <a:t> إِلٰهِي وَبِحَمْدِكَ</a:t>
            </a:r>
            <a:br>
              <a:rPr lang="ar-SA" dirty="0"/>
            </a:br>
            <a:r>
              <a:rPr lang="ar-SA" dirty="0"/>
              <a:t>تَسْمَعُ </a:t>
            </a:r>
            <a:r>
              <a:rPr lang="ar-SA" dirty="0" err="1"/>
              <a:t>فِیهَا</a:t>
            </a:r>
            <a:r>
              <a:rPr lang="ar-SA" dirty="0"/>
              <a:t> صَوْتَ عَبْدٍ مُسْلِمٍ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9594" y="4495801"/>
            <a:ext cx="8532812" cy="1905000"/>
          </a:xfrm>
        </p:spPr>
        <p:txBody>
          <a:bodyPr/>
          <a:lstStyle/>
          <a:p>
            <a:r>
              <a:rPr lang="en-US" dirty="0"/>
              <a:t>Can You see Yourself — Glory be to You My God, and Thine is the praise — hearing within the Fire the voice of a slave surrendered to You,</a:t>
            </a:r>
          </a:p>
        </p:txBody>
      </p:sp>
    </p:spTree>
    <p:extLst>
      <p:ext uri="{BB962C8B-B14F-4D97-AF65-F5344CB8AC3E}">
        <p14:creationId xmlns:p14="http://schemas.microsoft.com/office/powerpoint/2010/main" val="4182178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وَبِعِلْمِكَ الَّذِي أَحَاطَ بِكُلِّ </a:t>
            </a:r>
            <a:r>
              <a:rPr lang="ar-SA" dirty="0" err="1"/>
              <a:t>شَىْءٍ</a:t>
            </a:r>
            <a:endParaRPr lang="ar-SA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by Your knowledge, which encompasses all things;</a:t>
            </a:r>
          </a:p>
        </p:txBody>
      </p:sp>
    </p:spTree>
    <p:extLst>
      <p:ext uri="{BB962C8B-B14F-4D97-AF65-F5344CB8AC3E}">
        <p14:creationId xmlns:p14="http://schemas.microsoft.com/office/powerpoint/2010/main" val="2237438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سُجِنَ </a:t>
            </a:r>
            <a:r>
              <a:rPr lang="ar-SA" dirty="0" err="1"/>
              <a:t>فِیهَا</a:t>
            </a:r>
            <a:r>
              <a:rPr lang="ar-SA" dirty="0"/>
              <a:t> بِمُخَالَفَتِهِ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Imprisoned there because of his violations,</a:t>
            </a:r>
          </a:p>
        </p:txBody>
      </p:sp>
    </p:spTree>
    <p:extLst>
      <p:ext uri="{BB962C8B-B14F-4D97-AF65-F5344CB8AC3E}">
        <p14:creationId xmlns:p14="http://schemas.microsoft.com/office/powerpoint/2010/main" val="675354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وَذَاقَ طَعْمَ عَذَابِهَا </a:t>
            </a:r>
            <a:r>
              <a:rPr lang="ar-SA" dirty="0" err="1"/>
              <a:t>بِمَعْصِیَتِهِ</a:t>
            </a:r>
            <a:endParaRPr lang="ar-SA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Tasting the favor of its torment because of his disobedience,</a:t>
            </a:r>
          </a:p>
        </p:txBody>
      </p:sp>
    </p:spTree>
    <p:extLst>
      <p:ext uri="{BB962C8B-B14F-4D97-AF65-F5344CB8AC3E}">
        <p14:creationId xmlns:p14="http://schemas.microsoft.com/office/powerpoint/2010/main" val="3243591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وَحُبِسَ </a:t>
            </a:r>
            <a:r>
              <a:rPr lang="ar-SA" dirty="0" err="1"/>
              <a:t>بَینَ</a:t>
            </a:r>
            <a:r>
              <a:rPr lang="ar-SA" dirty="0"/>
              <a:t> أَطْبَاقِهَا بِجُرْمِهِ </a:t>
            </a:r>
            <a:r>
              <a:rPr lang="ar-SA" dirty="0" err="1"/>
              <a:t>وَجَرِیرَتِهِ</a:t>
            </a:r>
            <a:endParaRPr lang="ar-SA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confined within its levels because of his sin and crime,</a:t>
            </a:r>
          </a:p>
        </p:txBody>
      </p:sp>
    </p:spTree>
    <p:extLst>
      <p:ext uri="{BB962C8B-B14F-4D97-AF65-F5344CB8AC3E}">
        <p14:creationId xmlns:p14="http://schemas.microsoft.com/office/powerpoint/2010/main" val="3400944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وَهُوَ </a:t>
            </a:r>
            <a:r>
              <a:rPr lang="ar-SA" dirty="0" err="1"/>
              <a:t>یَضِجُّ</a:t>
            </a:r>
            <a:r>
              <a:rPr lang="ar-SA" dirty="0"/>
              <a:t> </a:t>
            </a:r>
            <a:r>
              <a:rPr lang="ar-SA" dirty="0" err="1"/>
              <a:t>إِلَیْكَ</a:t>
            </a:r>
            <a:r>
              <a:rPr lang="ar-SA" dirty="0"/>
              <a:t> </a:t>
            </a:r>
            <a:r>
              <a:rPr lang="ar-SA" dirty="0" err="1"/>
              <a:t>ضَجِیجَ</a:t>
            </a:r>
            <a:r>
              <a:rPr lang="ar-SA" dirty="0"/>
              <a:t> مُؤَمِّلٍ لِرَحْمَتِكَ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While he laments to You with the lament of one hopeful for Your mercy,</a:t>
            </a:r>
          </a:p>
        </p:txBody>
      </p:sp>
    </p:spTree>
    <p:extLst>
      <p:ext uri="{BB962C8B-B14F-4D97-AF65-F5344CB8AC3E}">
        <p14:creationId xmlns:p14="http://schemas.microsoft.com/office/powerpoint/2010/main" val="3778098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 err="1"/>
              <a:t>وَیُنَادِیكَ</a:t>
            </a:r>
            <a:r>
              <a:rPr lang="ar-SA" dirty="0"/>
              <a:t> بِلِسَانِ أَهْلِ </a:t>
            </a:r>
            <a:r>
              <a:rPr lang="ar-SA" dirty="0" err="1"/>
              <a:t>تَوحِیدِكَ</a:t>
            </a:r>
            <a:endParaRPr lang="ar-SA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calls to You with the tongue of those who profess Your Unity</a:t>
            </a:r>
          </a:p>
        </p:txBody>
      </p:sp>
    </p:spTree>
    <p:extLst>
      <p:ext uri="{BB962C8B-B14F-4D97-AF65-F5344CB8AC3E}">
        <p14:creationId xmlns:p14="http://schemas.microsoft.com/office/powerpoint/2010/main" val="115292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 err="1"/>
              <a:t>وَیَتَوَسَّلُ</a:t>
            </a:r>
            <a:r>
              <a:rPr lang="ar-SA" dirty="0"/>
              <a:t> </a:t>
            </a:r>
            <a:r>
              <a:rPr lang="ar-SA" dirty="0" err="1"/>
              <a:t>إِلَیْكَ</a:t>
            </a:r>
            <a:r>
              <a:rPr lang="ar-SA" dirty="0"/>
              <a:t> بِرُبُوبِيَّتِكَ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entreats You by Your lordship!</a:t>
            </a:r>
          </a:p>
        </p:txBody>
      </p:sp>
    </p:spTree>
    <p:extLst>
      <p:ext uri="{BB962C8B-B14F-4D97-AF65-F5344CB8AC3E}">
        <p14:creationId xmlns:p14="http://schemas.microsoft.com/office/powerpoint/2010/main" val="1550052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 err="1"/>
              <a:t>یَا</a:t>
            </a:r>
            <a:r>
              <a:rPr lang="ar-SA" dirty="0"/>
              <a:t> مَولَايَ </a:t>
            </a:r>
            <a:r>
              <a:rPr lang="ar-SA" dirty="0" err="1"/>
              <a:t>فَكَیفَ</a:t>
            </a:r>
            <a:r>
              <a:rPr lang="ar-SA" dirty="0"/>
              <a:t> </a:t>
            </a:r>
            <a:r>
              <a:rPr lang="ar-SA" dirty="0" err="1"/>
              <a:t>یَبْقَی</a:t>
            </a:r>
            <a:r>
              <a:rPr lang="ar-SA" dirty="0"/>
              <a:t> </a:t>
            </a:r>
            <a:r>
              <a:rPr lang="ar-SA" dirty="0" err="1"/>
              <a:t>فِی</a:t>
            </a:r>
            <a:r>
              <a:rPr lang="ar-SA" dirty="0"/>
              <a:t> الْعَذَابِ</a:t>
            </a:r>
            <a:br>
              <a:rPr lang="ar-SA" dirty="0"/>
            </a:br>
            <a:r>
              <a:rPr lang="ar-SA" dirty="0"/>
              <a:t>وَهُوَ يَرْجُوا مَا سَلَفَ مِنْ حِلْمِكَ 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My Protector, so how should he remain in the chastisement, while he has hope for Your previous clemency?</a:t>
            </a:r>
          </a:p>
        </p:txBody>
      </p:sp>
    </p:spTree>
    <p:extLst>
      <p:ext uri="{BB962C8B-B14F-4D97-AF65-F5344CB8AC3E}">
        <p14:creationId xmlns:p14="http://schemas.microsoft.com/office/powerpoint/2010/main" val="2541783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أَمْ </a:t>
            </a:r>
            <a:r>
              <a:rPr lang="ar-SA" dirty="0" err="1"/>
              <a:t>كَیْفَ</a:t>
            </a:r>
            <a:r>
              <a:rPr lang="ar-SA" dirty="0"/>
              <a:t> تُؤْلِمُهُ النَّارُ وَهُوَ يَأمُلُ فَضْلَكَ وَرَحْمَتَكَ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Or how should the Fire cause him pain while he expects Your bounty and mercy?</a:t>
            </a:r>
          </a:p>
        </p:txBody>
      </p:sp>
    </p:spTree>
    <p:extLst>
      <p:ext uri="{BB962C8B-B14F-4D97-AF65-F5344CB8AC3E}">
        <p14:creationId xmlns:p14="http://schemas.microsoft.com/office/powerpoint/2010/main" val="3339210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أَمْ </a:t>
            </a:r>
            <a:r>
              <a:rPr lang="ar-SA" dirty="0" err="1"/>
              <a:t>كَیْفَ</a:t>
            </a:r>
            <a:r>
              <a:rPr lang="ar-SA" dirty="0"/>
              <a:t> يُحْرِقُهُ </a:t>
            </a:r>
            <a:r>
              <a:rPr lang="ar-SA" dirty="0" err="1"/>
              <a:t>لَهِیبُهَا</a:t>
            </a:r>
            <a:r>
              <a:rPr lang="ar-SA" dirty="0"/>
              <a:t> وَأَنْتَ تَسْمَعُ صَوْتَهُ </a:t>
            </a:r>
            <a:r>
              <a:rPr lang="ar-SA" dirty="0" err="1"/>
              <a:t>وَتَرٰی</a:t>
            </a:r>
            <a:r>
              <a:rPr lang="ar-SA" dirty="0"/>
              <a:t> مَكَانَهُ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Or how should its flames burn him, while You hear his voice and see his place?</a:t>
            </a:r>
          </a:p>
        </p:txBody>
      </p:sp>
    </p:spTree>
    <p:extLst>
      <p:ext uri="{BB962C8B-B14F-4D97-AF65-F5344CB8AC3E}">
        <p14:creationId xmlns:p14="http://schemas.microsoft.com/office/powerpoint/2010/main" val="1408708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أَمْ </a:t>
            </a:r>
            <a:r>
              <a:rPr lang="ar-SA" dirty="0" err="1"/>
              <a:t>كَیْفَ</a:t>
            </a:r>
            <a:r>
              <a:rPr lang="ar-SA" dirty="0"/>
              <a:t> </a:t>
            </a:r>
            <a:r>
              <a:rPr lang="ar-SA" dirty="0" err="1"/>
              <a:t>یَشْتَمِلُ</a:t>
            </a:r>
            <a:r>
              <a:rPr lang="ar-SA" dirty="0"/>
              <a:t> </a:t>
            </a:r>
            <a:r>
              <a:rPr lang="ar-SA" dirty="0" err="1"/>
              <a:t>عَلَیهِ</a:t>
            </a:r>
            <a:r>
              <a:rPr lang="ar-SA" dirty="0"/>
              <a:t> </a:t>
            </a:r>
            <a:r>
              <a:rPr lang="ar-SA" dirty="0" err="1"/>
              <a:t>زَفِیرُهَا</a:t>
            </a:r>
            <a:r>
              <a:rPr lang="ar-SA" dirty="0"/>
              <a:t> وَأَنْتَ تَعْلَمُ ضَعْفَهُ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Or how should its groaning encompass him, while You know his weakness?</a:t>
            </a:r>
          </a:p>
        </p:txBody>
      </p:sp>
    </p:spTree>
    <p:extLst>
      <p:ext uri="{BB962C8B-B14F-4D97-AF65-F5344CB8AC3E}">
        <p14:creationId xmlns:p14="http://schemas.microsoft.com/office/powerpoint/2010/main" val="2438970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وَبِنُورِ وَجْهِكَ الَّذِي أَضَاءَ لَهُ كُلُّ </a:t>
            </a:r>
            <a:r>
              <a:rPr lang="ar-SA" dirty="0" err="1"/>
              <a:t>شَىْءٍ</a:t>
            </a:r>
            <a:endParaRPr lang="ar-SA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by the light of Your face, through which all things are illumined!</a:t>
            </a:r>
          </a:p>
        </p:txBody>
      </p:sp>
    </p:spTree>
    <p:extLst>
      <p:ext uri="{BB962C8B-B14F-4D97-AF65-F5344CB8AC3E}">
        <p14:creationId xmlns:p14="http://schemas.microsoft.com/office/powerpoint/2010/main" val="2664766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أَمْ </a:t>
            </a:r>
            <a:r>
              <a:rPr lang="ar-SA" dirty="0" err="1"/>
              <a:t>كَیْفَ</a:t>
            </a:r>
            <a:r>
              <a:rPr lang="ar-SA" dirty="0"/>
              <a:t> </a:t>
            </a:r>
            <a:r>
              <a:rPr lang="ar-SA" dirty="0" err="1"/>
              <a:t>یَتَقَلْقَلُ</a:t>
            </a:r>
            <a:r>
              <a:rPr lang="ar-SA" dirty="0"/>
              <a:t> </a:t>
            </a:r>
            <a:r>
              <a:rPr lang="ar-SA" dirty="0" err="1"/>
              <a:t>بَیْنَ</a:t>
            </a:r>
            <a:r>
              <a:rPr lang="ar-SA" dirty="0"/>
              <a:t> أَطْبَاقِهَا وَأَنْتَ تَعْلَمُ صِدْقَهُ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Or how should he be convulsed among its levels, while You know his sincerity?</a:t>
            </a:r>
          </a:p>
        </p:txBody>
      </p:sp>
    </p:spTree>
    <p:extLst>
      <p:ext uri="{BB962C8B-B14F-4D97-AF65-F5344CB8AC3E}">
        <p14:creationId xmlns:p14="http://schemas.microsoft.com/office/powerpoint/2010/main" val="3884529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أَمْ </a:t>
            </a:r>
            <a:r>
              <a:rPr lang="ar-SA" dirty="0" err="1"/>
              <a:t>كَیْفَ</a:t>
            </a:r>
            <a:r>
              <a:rPr lang="ar-SA" dirty="0"/>
              <a:t> تَزْجُرُهُ زَبَانِيَتُهَا وَهُوَ </a:t>
            </a:r>
            <a:r>
              <a:rPr lang="ar-SA" dirty="0" err="1"/>
              <a:t>یُنَادِیكَ</a:t>
            </a:r>
            <a:r>
              <a:rPr lang="ar-SA" dirty="0"/>
              <a:t> </a:t>
            </a:r>
            <a:r>
              <a:rPr lang="ar-SA" dirty="0" err="1"/>
              <a:t>یَا</a:t>
            </a:r>
            <a:r>
              <a:rPr lang="ar-SA" dirty="0"/>
              <a:t> رَبَّهُ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Or how should its keepers torture him while he calls out to You, O Lord?</a:t>
            </a:r>
          </a:p>
        </p:txBody>
      </p:sp>
    </p:spTree>
    <p:extLst>
      <p:ext uri="{BB962C8B-B14F-4D97-AF65-F5344CB8AC3E}">
        <p14:creationId xmlns:p14="http://schemas.microsoft.com/office/powerpoint/2010/main" val="2983018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أَمْ </a:t>
            </a:r>
            <a:r>
              <a:rPr lang="ar-SA" dirty="0" err="1"/>
              <a:t>كَیْفَ</a:t>
            </a:r>
            <a:r>
              <a:rPr lang="ar-SA" dirty="0"/>
              <a:t> </a:t>
            </a:r>
            <a:r>
              <a:rPr lang="ar-SA" dirty="0" err="1"/>
              <a:t>یَرْجُو</a:t>
            </a:r>
            <a:r>
              <a:rPr lang="ar-SA" dirty="0"/>
              <a:t> فَضْلَكَ </a:t>
            </a:r>
            <a:r>
              <a:rPr lang="ar-SA" dirty="0" err="1"/>
              <a:t>فِی</a:t>
            </a:r>
            <a:r>
              <a:rPr lang="ar-SA" dirty="0"/>
              <a:t> عِتْقِهِ مِنْهَا فَتَتْرُكُهُ </a:t>
            </a:r>
            <a:r>
              <a:rPr lang="ar-SA" dirty="0" err="1"/>
              <a:t>فِیهَا</a:t>
            </a:r>
            <a:endParaRPr lang="ar-SA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Or how should he have hope of Your bounty in freeing him from it, while You abandon him within it?</a:t>
            </a:r>
          </a:p>
        </p:txBody>
      </p:sp>
    </p:spTree>
    <p:extLst>
      <p:ext uri="{BB962C8B-B14F-4D97-AF65-F5344CB8AC3E}">
        <p14:creationId xmlns:p14="http://schemas.microsoft.com/office/powerpoint/2010/main" val="1573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 err="1"/>
              <a:t>هَیْهَاتَ</a:t>
            </a:r>
            <a:r>
              <a:rPr lang="ar-SA" dirty="0"/>
              <a:t> مَا ذٰلِكَ الظَّنُّ بِكَ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Far be it from You! That is not what is expected of You,</a:t>
            </a:r>
          </a:p>
        </p:txBody>
      </p:sp>
    </p:spTree>
    <p:extLst>
      <p:ext uri="{BB962C8B-B14F-4D97-AF65-F5344CB8AC3E}">
        <p14:creationId xmlns:p14="http://schemas.microsoft.com/office/powerpoint/2010/main" val="3418035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وَلَا الْمَعْرُوفُ مِنْ فَضْلِكَ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Nor what is well-known of Your bounty,</a:t>
            </a:r>
          </a:p>
        </p:txBody>
      </p:sp>
    </p:spTree>
    <p:extLst>
      <p:ext uri="{BB962C8B-B14F-4D97-AF65-F5344CB8AC3E}">
        <p14:creationId xmlns:p14="http://schemas.microsoft.com/office/powerpoint/2010/main" val="1806912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وَلَا مُشْبِهٌ لِمَا عَامَلْتَ بِهِ </a:t>
            </a:r>
            <a:r>
              <a:rPr lang="ar-SA" dirty="0" err="1"/>
              <a:t>الْمُوَحِّدِینَ</a:t>
            </a:r>
            <a:br>
              <a:rPr lang="ar-SA" dirty="0"/>
            </a:br>
            <a:r>
              <a:rPr lang="ar-SA" dirty="0"/>
              <a:t>مِنْ بِرِّكَ وَإِحْسَانِكَ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Nor it is similar to the goodness and kindness You hast shown to those who profess Your Unity.</a:t>
            </a:r>
          </a:p>
        </p:txBody>
      </p:sp>
    </p:spTree>
    <p:extLst>
      <p:ext uri="{BB962C8B-B14F-4D97-AF65-F5344CB8AC3E}">
        <p14:creationId xmlns:p14="http://schemas.microsoft.com/office/powerpoint/2010/main" val="934914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 err="1"/>
              <a:t>فَبِالْیقِینِ</a:t>
            </a:r>
            <a:r>
              <a:rPr lang="ar-SA" dirty="0"/>
              <a:t> أَقْطَعُ لَوْ لَا مَا حَكَمْتَ بِهِ</a:t>
            </a:r>
            <a:br>
              <a:rPr lang="ar-SA" dirty="0"/>
            </a:br>
            <a:r>
              <a:rPr lang="ar-SA" dirty="0"/>
              <a:t>مِنْ </a:t>
            </a:r>
            <a:r>
              <a:rPr lang="ar-SA" dirty="0" err="1"/>
              <a:t>تَعْذِیبِ</a:t>
            </a:r>
            <a:r>
              <a:rPr lang="ar-SA" dirty="0"/>
              <a:t> </a:t>
            </a:r>
            <a:r>
              <a:rPr lang="ar-SA" dirty="0" err="1"/>
              <a:t>جَاحِدِیكَ</a:t>
            </a:r>
            <a:endParaRPr lang="ar-SA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So I declare with certainty that were it not for what You hast decreed concerning the chastisement of Your deniers</a:t>
            </a:r>
          </a:p>
        </p:txBody>
      </p:sp>
    </p:spTree>
    <p:extLst>
      <p:ext uri="{BB962C8B-B14F-4D97-AF65-F5344CB8AC3E}">
        <p14:creationId xmlns:p14="http://schemas.microsoft.com/office/powerpoint/2010/main" val="2172633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 err="1"/>
              <a:t>وَقَضَیْتَ</a:t>
            </a:r>
            <a:r>
              <a:rPr lang="ar-SA" dirty="0"/>
              <a:t> بِهِ مِنْ إِخْلَادِ </a:t>
            </a:r>
            <a:r>
              <a:rPr lang="ar-SA" dirty="0" err="1"/>
              <a:t>مُعَانِدِیكَ</a:t>
            </a:r>
            <a:endParaRPr lang="ar-SA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what You hast foreordained concerning the everlasting home of those who stubbornly resist,</a:t>
            </a:r>
          </a:p>
        </p:txBody>
      </p:sp>
    </p:spTree>
    <p:extLst>
      <p:ext uri="{BB962C8B-B14F-4D97-AF65-F5344CB8AC3E}">
        <p14:creationId xmlns:p14="http://schemas.microsoft.com/office/powerpoint/2010/main" val="3547487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لَجَعَلْتَ النَّارَ كُلَّهَا بَرْدًا وَسَلَاماً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You wouldst make the Fire, all of it, coolness and safety,</a:t>
            </a:r>
          </a:p>
        </p:txBody>
      </p:sp>
    </p:spTree>
    <p:extLst>
      <p:ext uri="{BB962C8B-B14F-4D97-AF65-F5344CB8AC3E}">
        <p14:creationId xmlns:p14="http://schemas.microsoft.com/office/powerpoint/2010/main" val="2423383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وَمَا كَانَ لِأَحَدٍ </a:t>
            </a:r>
            <a:r>
              <a:rPr lang="ar-SA" dirty="0" err="1"/>
              <a:t>فیهَا</a:t>
            </a:r>
            <a:r>
              <a:rPr lang="ar-SA" dirty="0"/>
              <a:t> مَقَرًّا وَلَا مُقَاماً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no one would have a place of rest or abode within it.</a:t>
            </a:r>
          </a:p>
        </p:txBody>
      </p:sp>
    </p:spTree>
    <p:extLst>
      <p:ext uri="{BB962C8B-B14F-4D97-AF65-F5344CB8AC3E}">
        <p14:creationId xmlns:p14="http://schemas.microsoft.com/office/powerpoint/2010/main" val="4151872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 err="1"/>
              <a:t>یَا</a:t>
            </a:r>
            <a:r>
              <a:rPr lang="ar-SA" dirty="0"/>
              <a:t> نُورُ </a:t>
            </a:r>
            <a:r>
              <a:rPr lang="ar-SA" dirty="0" err="1"/>
              <a:t>یَا</a:t>
            </a:r>
            <a:r>
              <a:rPr lang="ar-SA" dirty="0"/>
              <a:t> قُدُّوسُ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Light! O All-holy!</a:t>
            </a:r>
          </a:p>
        </p:txBody>
      </p:sp>
    </p:spTree>
    <p:extLst>
      <p:ext uri="{BB962C8B-B14F-4D97-AF65-F5344CB8AC3E}">
        <p14:creationId xmlns:p14="http://schemas.microsoft.com/office/powerpoint/2010/main" val="3072159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pPr rtl="1"/>
            <a:r>
              <a:rPr lang="ar-SA" dirty="0"/>
              <a:t>لٰكِنَّكَ تَقَدَّسَتْ أَسْمَاؤُكَ</a:t>
            </a:r>
            <a:br>
              <a:rPr lang="ar-SA" dirty="0"/>
            </a:br>
            <a:r>
              <a:rPr lang="ar-SA" dirty="0"/>
              <a:t>أَقْسَمْتَ أَنْ تَمْلَأَهَا مِنَ </a:t>
            </a:r>
            <a:r>
              <a:rPr lang="ar-SA" dirty="0" err="1"/>
              <a:t>الْكَافِرِینَ</a:t>
            </a:r>
            <a:endParaRPr lang="ar-SA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But You—holy are Your Names—hast sworn that You will fill it with the unbelievers,</a:t>
            </a:r>
          </a:p>
        </p:txBody>
      </p:sp>
    </p:spTree>
    <p:extLst>
      <p:ext uri="{BB962C8B-B14F-4D97-AF65-F5344CB8AC3E}">
        <p14:creationId xmlns:p14="http://schemas.microsoft.com/office/powerpoint/2010/main" val="373734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مِنَ الْجِنَّةِ وَالنَّاسِ </a:t>
            </a:r>
            <a:r>
              <a:rPr lang="ar-SA" dirty="0" err="1"/>
              <a:t>أَجْمَعِینَ</a:t>
            </a:r>
            <a:endParaRPr lang="ar-SA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Both Jinn and men together,</a:t>
            </a:r>
          </a:p>
        </p:txBody>
      </p:sp>
    </p:spTree>
    <p:extLst>
      <p:ext uri="{BB962C8B-B14F-4D97-AF65-F5344CB8AC3E}">
        <p14:creationId xmlns:p14="http://schemas.microsoft.com/office/powerpoint/2010/main" val="2515593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وَأَنْ تُخَلِّدَ </a:t>
            </a:r>
            <a:r>
              <a:rPr lang="ar-SA" dirty="0" err="1"/>
              <a:t>فِیهَا</a:t>
            </a:r>
            <a:r>
              <a:rPr lang="ar-SA" dirty="0"/>
              <a:t> </a:t>
            </a:r>
            <a:r>
              <a:rPr lang="ar-SA" dirty="0" err="1"/>
              <a:t>الْمُعَانِدِینَ</a:t>
            </a:r>
            <a:endParaRPr lang="ar-SA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that You wilt place those who stubbornly resist therein forever.</a:t>
            </a:r>
          </a:p>
        </p:txBody>
      </p:sp>
    </p:spTree>
    <p:extLst>
      <p:ext uri="{BB962C8B-B14F-4D97-AF65-F5344CB8AC3E}">
        <p14:creationId xmlns:p14="http://schemas.microsoft.com/office/powerpoint/2010/main" val="1055830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وَأَنْتَ جَلَّ ثَنَاؤُكَ قُلْتَ مُبْتَدِئاً</a:t>
            </a:r>
            <a:br>
              <a:rPr lang="ar-SA" dirty="0"/>
            </a:br>
            <a:r>
              <a:rPr lang="ar-SA" dirty="0"/>
              <a:t>وَتَطَوَّلْتَ بِالْإِنْعَامِ مُتَكَرِّماً: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You— majestic is Your eulogy— said at the beginning and were gracious through kindness as a favor,</a:t>
            </a:r>
          </a:p>
        </p:txBody>
      </p:sp>
    </p:spTree>
    <p:extLst>
      <p:ext uri="{BB962C8B-B14F-4D97-AF65-F5344CB8AC3E}">
        <p14:creationId xmlns:p14="http://schemas.microsoft.com/office/powerpoint/2010/main" val="825505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 err="1"/>
              <a:t>اَفَمَنْ</a:t>
            </a:r>
            <a:r>
              <a:rPr lang="ar-SA" dirty="0"/>
              <a:t> كَانَ مُؤْمِناً كَمَنْ كَانَ فَاسِقاً </a:t>
            </a:r>
            <a:r>
              <a:rPr lang="ar-SA" dirty="0" err="1"/>
              <a:t>لَایَسْتَوُونَ</a:t>
            </a:r>
            <a:endParaRPr lang="ar-SA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What? Is he who has been believer like unto him who has been ungodly? They are not equal [Holy Quran 32:18]</a:t>
            </a:r>
          </a:p>
        </p:txBody>
      </p:sp>
    </p:spTree>
    <p:extLst>
      <p:ext uri="{BB962C8B-B14F-4D97-AF65-F5344CB8AC3E}">
        <p14:creationId xmlns:p14="http://schemas.microsoft.com/office/powerpoint/2010/main" val="3381335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pPr rtl="1"/>
            <a:r>
              <a:rPr lang="ar-SA" dirty="0"/>
              <a:t>إِلٰهِي </a:t>
            </a:r>
            <a:r>
              <a:rPr lang="ar-SA" dirty="0" err="1"/>
              <a:t>وَسَیِّدِي</a:t>
            </a:r>
            <a:r>
              <a:rPr lang="ar-SA" dirty="0"/>
              <a:t> </a:t>
            </a:r>
            <a:r>
              <a:rPr lang="ar-SA" dirty="0" err="1"/>
              <a:t>فَأَسْئَلُكَ</a:t>
            </a:r>
            <a:r>
              <a:rPr lang="ar-SA" dirty="0"/>
              <a:t> بِالْقُدْرَةِ </a:t>
            </a:r>
            <a:r>
              <a:rPr lang="ar-SA" dirty="0" err="1"/>
              <a:t>الَّتِی</a:t>
            </a:r>
            <a:r>
              <a:rPr lang="ar-SA" dirty="0"/>
              <a:t> قَدَّرْتَهَا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My God and my Master! So I ask You by the power You hast apportioned</a:t>
            </a:r>
          </a:p>
        </p:txBody>
      </p:sp>
    </p:spTree>
    <p:extLst>
      <p:ext uri="{BB962C8B-B14F-4D97-AF65-F5344CB8AC3E}">
        <p14:creationId xmlns:p14="http://schemas.microsoft.com/office/powerpoint/2010/main" val="3856137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وَبِالْقَضِيَّةِ </a:t>
            </a:r>
            <a:r>
              <a:rPr lang="ar-SA" dirty="0" err="1"/>
              <a:t>الَّتِی</a:t>
            </a:r>
            <a:r>
              <a:rPr lang="ar-SA" dirty="0"/>
              <a:t> حَتَمْتَها وَحَكَمْتَها</a:t>
            </a:r>
            <a:br>
              <a:rPr lang="ar-SA" dirty="0"/>
            </a:br>
            <a:r>
              <a:rPr lang="ar-SA" dirty="0"/>
              <a:t>وَغَلَبْتَ مَنْ </a:t>
            </a:r>
            <a:r>
              <a:rPr lang="ar-SA" dirty="0" err="1"/>
              <a:t>عَلَیْهِ</a:t>
            </a:r>
            <a:r>
              <a:rPr lang="ar-SA" dirty="0"/>
              <a:t> </a:t>
            </a:r>
            <a:r>
              <a:rPr lang="ar-SA" dirty="0" err="1"/>
              <a:t>اَجْرَيْتَها</a:t>
            </a:r>
            <a:r>
              <a:rPr lang="ar-SA" dirty="0"/>
              <a:t> 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21582" y="4495801"/>
            <a:ext cx="8748836" cy="1905000"/>
          </a:xfrm>
        </p:spPr>
        <p:txBody>
          <a:bodyPr/>
          <a:lstStyle/>
          <a:p>
            <a:r>
              <a:rPr lang="en-US" dirty="0"/>
              <a:t>And by the decision which You hast determined and imposed and through which You hast overcome him toward whom it has been put into effect,</a:t>
            </a:r>
          </a:p>
        </p:txBody>
      </p:sp>
    </p:spTree>
    <p:extLst>
      <p:ext uri="{BB962C8B-B14F-4D97-AF65-F5344CB8AC3E}">
        <p14:creationId xmlns:p14="http://schemas.microsoft.com/office/powerpoint/2010/main" val="1348979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أَنْ تَهَبَ لِي </a:t>
            </a:r>
            <a:r>
              <a:rPr lang="ar-SA" dirty="0" err="1"/>
              <a:t>فِی</a:t>
            </a:r>
            <a:r>
              <a:rPr lang="ar-SA" dirty="0"/>
              <a:t> هٰذِهِ </a:t>
            </a:r>
            <a:r>
              <a:rPr lang="ar-SA" dirty="0" err="1"/>
              <a:t>اللَّیلَةِ</a:t>
            </a:r>
            <a:r>
              <a:rPr lang="ar-SA" dirty="0"/>
              <a:t> </a:t>
            </a:r>
            <a:r>
              <a:rPr lang="ar-SA" dirty="0" err="1"/>
              <a:t>وَفِی</a:t>
            </a:r>
            <a:r>
              <a:rPr lang="ar-SA" dirty="0"/>
              <a:t> هٰذِهِ السّاعَةِ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That You </a:t>
            </a:r>
            <a:r>
              <a:rPr lang="en-US" dirty="0" err="1"/>
              <a:t>forgivest</a:t>
            </a:r>
            <a:r>
              <a:rPr lang="en-US" dirty="0"/>
              <a:t> me in this night and at this hour</a:t>
            </a:r>
          </a:p>
        </p:txBody>
      </p:sp>
    </p:spTree>
    <p:extLst>
      <p:ext uri="{BB962C8B-B14F-4D97-AF65-F5344CB8AC3E}">
        <p14:creationId xmlns:p14="http://schemas.microsoft.com/office/powerpoint/2010/main" val="3939133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كُلَّ جُرْمٍ أَجْرَمْتُهُ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Every offence I have committed,</a:t>
            </a:r>
          </a:p>
        </p:txBody>
      </p:sp>
    </p:spTree>
    <p:extLst>
      <p:ext uri="{BB962C8B-B14F-4D97-AF65-F5344CB8AC3E}">
        <p14:creationId xmlns:p14="http://schemas.microsoft.com/office/powerpoint/2010/main" val="1288102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وَكُلَّ ذَنْبٍ أَذْنَبْتُهُ 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every sin I have performed,</a:t>
            </a:r>
          </a:p>
        </p:txBody>
      </p:sp>
    </p:spTree>
    <p:extLst>
      <p:ext uri="{BB962C8B-B14F-4D97-AF65-F5344CB8AC3E}">
        <p14:creationId xmlns:p14="http://schemas.microsoft.com/office/powerpoint/2010/main" val="1764891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 err="1"/>
              <a:t>یَا</a:t>
            </a:r>
            <a:r>
              <a:rPr lang="ar-SA" dirty="0"/>
              <a:t> أَوَّلَ الْأَوَّلِينَ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First of those who are first</a:t>
            </a:r>
          </a:p>
        </p:txBody>
      </p:sp>
    </p:spTree>
    <p:extLst>
      <p:ext uri="{BB962C8B-B14F-4D97-AF65-F5344CB8AC3E}">
        <p14:creationId xmlns:p14="http://schemas.microsoft.com/office/powerpoint/2010/main" val="864077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وَكُلَّ قَبِيحٍ أَسْرَرْتُهُ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every ugly thing I have concealed</a:t>
            </a:r>
          </a:p>
        </p:txBody>
      </p:sp>
    </p:spTree>
    <p:extLst>
      <p:ext uri="{BB962C8B-B14F-4D97-AF65-F5344CB8AC3E}">
        <p14:creationId xmlns:p14="http://schemas.microsoft.com/office/powerpoint/2010/main" val="3110904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وَكُلَّ جَهْلٍ عَمِلْتُهُ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every folly I have enacted</a:t>
            </a:r>
          </a:p>
        </p:txBody>
      </p:sp>
    </p:spTree>
    <p:extLst>
      <p:ext uri="{BB962C8B-B14F-4D97-AF65-F5344CB8AC3E}">
        <p14:creationId xmlns:p14="http://schemas.microsoft.com/office/powerpoint/2010/main" val="786013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كَتَمْتُهُ أَوْ أَعْلَنْتُهُ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Whether I have hidden or announced it,</a:t>
            </a:r>
          </a:p>
        </p:txBody>
      </p:sp>
    </p:spTree>
    <p:extLst>
      <p:ext uri="{BB962C8B-B14F-4D97-AF65-F5344CB8AC3E}">
        <p14:creationId xmlns:p14="http://schemas.microsoft.com/office/powerpoint/2010/main" val="42230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 err="1"/>
              <a:t>أَخْفَیتُهُ</a:t>
            </a:r>
            <a:r>
              <a:rPr lang="ar-SA" dirty="0"/>
              <a:t> أَوْ أَظْهَرْتُهُ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Or I have concealed it or manifested it</a:t>
            </a:r>
          </a:p>
        </p:txBody>
      </p:sp>
    </p:spTree>
    <p:extLst>
      <p:ext uri="{BB962C8B-B14F-4D97-AF65-F5344CB8AC3E}">
        <p14:creationId xmlns:p14="http://schemas.microsoft.com/office/powerpoint/2010/main" val="3957991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وَكُلَّ </a:t>
            </a:r>
            <a:r>
              <a:rPr lang="ar-SA" dirty="0" err="1"/>
              <a:t>سَیِّئَةٍ</a:t>
            </a:r>
            <a:r>
              <a:rPr lang="ar-SA" dirty="0"/>
              <a:t> أَمَرْتَ بِإِثْباتِهَا الْكِرَامَ </a:t>
            </a:r>
            <a:r>
              <a:rPr lang="ar-SA" dirty="0" err="1"/>
              <a:t>الْكَاتِبِینَ</a:t>
            </a:r>
            <a:endParaRPr lang="ar-SA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every evil act which You have commanded the Noble Writers to record,</a:t>
            </a:r>
          </a:p>
        </p:txBody>
      </p:sp>
    </p:spTree>
    <p:extLst>
      <p:ext uri="{BB962C8B-B14F-4D97-AF65-F5344CB8AC3E}">
        <p14:creationId xmlns:p14="http://schemas.microsoft.com/office/powerpoint/2010/main" val="2110059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 err="1"/>
              <a:t>اَلَّذِینَ</a:t>
            </a:r>
            <a:r>
              <a:rPr lang="ar-SA" dirty="0"/>
              <a:t> وَكَّلْتَهُمْ بِحِفْظِ ما </a:t>
            </a:r>
            <a:r>
              <a:rPr lang="ar-SA" dirty="0" err="1"/>
              <a:t>یَكُونُ</a:t>
            </a:r>
            <a:r>
              <a:rPr lang="ar-SA" dirty="0"/>
              <a:t> مِنِّي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Those whom You have appointed to watch over what appears from me</a:t>
            </a:r>
          </a:p>
        </p:txBody>
      </p:sp>
    </p:spTree>
    <p:extLst>
      <p:ext uri="{BB962C8B-B14F-4D97-AF65-F5344CB8AC3E}">
        <p14:creationId xmlns:p14="http://schemas.microsoft.com/office/powerpoint/2010/main" val="857997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وَجَعَلْتَهُمْ شُهُوداً عَلَيَّ مَعَ جَوارِحِي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whom You have made, along with my bodily members, witness against me.</a:t>
            </a:r>
          </a:p>
        </p:txBody>
      </p:sp>
    </p:spTree>
    <p:extLst>
      <p:ext uri="{BB962C8B-B14F-4D97-AF65-F5344CB8AC3E}">
        <p14:creationId xmlns:p14="http://schemas.microsoft.com/office/powerpoint/2010/main" val="1646045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وَكُنْتَ أَنْتَ </a:t>
            </a:r>
            <a:r>
              <a:rPr lang="ar-SA" dirty="0" err="1"/>
              <a:t>الرَّقِیبَ</a:t>
            </a:r>
            <a:r>
              <a:rPr lang="ar-SA" dirty="0"/>
              <a:t> عَلَيَّ مِنْ وَرَائِهِمْ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You were Yourself the Watcher over me from behind them,</a:t>
            </a:r>
          </a:p>
        </p:txBody>
      </p:sp>
    </p:spTree>
    <p:extLst>
      <p:ext uri="{BB962C8B-B14F-4D97-AF65-F5344CB8AC3E}">
        <p14:creationId xmlns:p14="http://schemas.microsoft.com/office/powerpoint/2010/main" val="3090544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وَالشَّاهِدَ لِمَا خَفِيَ عَنْهُمْ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the Witness of what is hidden from them</a:t>
            </a:r>
          </a:p>
        </p:txBody>
      </p:sp>
    </p:spTree>
    <p:extLst>
      <p:ext uri="{BB962C8B-B14F-4D97-AF65-F5344CB8AC3E}">
        <p14:creationId xmlns:p14="http://schemas.microsoft.com/office/powerpoint/2010/main" val="2686271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وَبِرَحْمَتِكَ </a:t>
            </a:r>
            <a:r>
              <a:rPr lang="ar-SA" dirty="0" err="1"/>
              <a:t>أَخْفَیْتَهُ</a:t>
            </a:r>
            <a:endParaRPr lang="ar-SA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But through Your mercy You concealed it</a:t>
            </a:r>
          </a:p>
        </p:txBody>
      </p:sp>
    </p:spTree>
    <p:extLst>
      <p:ext uri="{BB962C8B-B14F-4D97-AF65-F5344CB8AC3E}">
        <p14:creationId xmlns:p14="http://schemas.microsoft.com/office/powerpoint/2010/main" val="397003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 err="1"/>
              <a:t>وَیَا</a:t>
            </a:r>
            <a:r>
              <a:rPr lang="ar-SA" dirty="0"/>
              <a:t> آخِرَ </a:t>
            </a:r>
            <a:r>
              <a:rPr lang="ar-SA" dirty="0" err="1"/>
              <a:t>الْآخِرِینَ</a:t>
            </a:r>
            <a:endParaRPr lang="ar-SA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O Last of those who are last!</a:t>
            </a:r>
          </a:p>
        </p:txBody>
      </p:sp>
    </p:spTree>
    <p:extLst>
      <p:ext uri="{BB962C8B-B14F-4D97-AF65-F5344CB8AC3E}">
        <p14:creationId xmlns:p14="http://schemas.microsoft.com/office/powerpoint/2010/main" val="2502556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وَبِفَضْلِكَ سَتَرْتَهُ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through Your bounty You veiled it.</a:t>
            </a:r>
          </a:p>
        </p:txBody>
      </p:sp>
    </p:spTree>
    <p:extLst>
      <p:ext uri="{BB962C8B-B14F-4D97-AF65-F5344CB8AC3E}">
        <p14:creationId xmlns:p14="http://schemas.microsoft.com/office/powerpoint/2010/main" val="3418158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وَأَنْ تُوَفِّرَ حَظِّي مِنْ كُلِّ </a:t>
            </a:r>
            <a:r>
              <a:rPr lang="ar-SA" dirty="0" err="1"/>
              <a:t>خَیْرٍ</a:t>
            </a:r>
            <a:r>
              <a:rPr lang="ar-SA" dirty="0"/>
              <a:t> </a:t>
            </a:r>
            <a:r>
              <a:rPr lang="ar-SA" dirty="0" err="1"/>
              <a:t>اَنْزَلْتَهُ</a:t>
            </a:r>
            <a:endParaRPr lang="ar-SA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[And I ask You] that You bestow upon me an abundant share of every good You send down,</a:t>
            </a:r>
          </a:p>
        </p:txBody>
      </p:sp>
    </p:spTree>
    <p:extLst>
      <p:ext uri="{BB962C8B-B14F-4D97-AF65-F5344CB8AC3E}">
        <p14:creationId xmlns:p14="http://schemas.microsoft.com/office/powerpoint/2010/main" val="3265362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أَوْ إِحْسانٍ فَضَّلْتَهُ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Or kindness You confer,</a:t>
            </a:r>
          </a:p>
        </p:txBody>
      </p:sp>
    </p:spTree>
    <p:extLst>
      <p:ext uri="{BB962C8B-B14F-4D97-AF65-F5344CB8AC3E}">
        <p14:creationId xmlns:p14="http://schemas.microsoft.com/office/powerpoint/2010/main" val="1411774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 err="1"/>
              <a:t>اَوْ</a:t>
            </a:r>
            <a:r>
              <a:rPr lang="ar-SA" dirty="0"/>
              <a:t> بِرٍّ نَشَرْتَهُ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Or goodness You unfold,</a:t>
            </a:r>
          </a:p>
        </p:txBody>
      </p:sp>
    </p:spTree>
    <p:extLst>
      <p:ext uri="{BB962C8B-B14F-4D97-AF65-F5344CB8AC3E}">
        <p14:creationId xmlns:p14="http://schemas.microsoft.com/office/powerpoint/2010/main" val="1969477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 err="1"/>
              <a:t>اَوْ</a:t>
            </a:r>
            <a:r>
              <a:rPr lang="ar-SA" dirty="0"/>
              <a:t> رِزْقٍ بَسَطْتَهُ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Or provision You spread out,</a:t>
            </a:r>
          </a:p>
        </p:txBody>
      </p:sp>
    </p:spTree>
    <p:extLst>
      <p:ext uri="{BB962C8B-B14F-4D97-AF65-F5344CB8AC3E}">
        <p14:creationId xmlns:p14="http://schemas.microsoft.com/office/powerpoint/2010/main" val="3357190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 err="1"/>
              <a:t>اَوْ</a:t>
            </a:r>
            <a:r>
              <a:rPr lang="ar-SA" dirty="0"/>
              <a:t> ذَنْبٍ تَغْفِرُهُ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Or sin You forgive,</a:t>
            </a:r>
          </a:p>
        </p:txBody>
      </p:sp>
    </p:spTree>
    <p:extLst>
      <p:ext uri="{BB962C8B-B14F-4D97-AF65-F5344CB8AC3E}">
        <p14:creationId xmlns:p14="http://schemas.microsoft.com/office/powerpoint/2010/main" val="1634350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أَوْ </a:t>
            </a:r>
            <a:r>
              <a:rPr lang="ar-SA" dirty="0" err="1"/>
              <a:t>خَطَإٍ</a:t>
            </a:r>
            <a:r>
              <a:rPr lang="ar-SA" dirty="0"/>
              <a:t> تَسْتُرُهُ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Or error You </a:t>
            </a:r>
            <a:r>
              <a:rPr lang="en-US" dirty="0" err="1"/>
              <a:t>covere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94265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 err="1"/>
              <a:t>یَا</a:t>
            </a:r>
            <a:r>
              <a:rPr lang="ar-SA" dirty="0"/>
              <a:t> رَبِّ </a:t>
            </a:r>
            <a:r>
              <a:rPr lang="ar-SA" dirty="0" err="1"/>
              <a:t>یَا</a:t>
            </a:r>
            <a:r>
              <a:rPr lang="ar-SA" dirty="0"/>
              <a:t> رَبِّ </a:t>
            </a:r>
            <a:r>
              <a:rPr lang="ar-SA" dirty="0" err="1"/>
              <a:t>یَا</a:t>
            </a:r>
            <a:r>
              <a:rPr lang="ar-SA" dirty="0"/>
              <a:t> رَبِّ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My Lord! My Lord! My Lord!</a:t>
            </a:r>
          </a:p>
        </p:txBody>
      </p:sp>
    </p:spTree>
    <p:extLst>
      <p:ext uri="{BB962C8B-B14F-4D97-AF65-F5344CB8AC3E}">
        <p14:creationId xmlns:p14="http://schemas.microsoft.com/office/powerpoint/2010/main" val="498377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 err="1"/>
              <a:t>یَا</a:t>
            </a:r>
            <a:r>
              <a:rPr lang="ar-SA" dirty="0"/>
              <a:t> إِلٰهِي </a:t>
            </a:r>
            <a:r>
              <a:rPr lang="ar-SA" dirty="0" err="1"/>
              <a:t>وَسَیِّدِي</a:t>
            </a:r>
            <a:r>
              <a:rPr lang="ar-SA" dirty="0"/>
              <a:t> وَمَولَايَ وَمالِكَ رِقِّي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My God! My Master! My Protector! Owner of my bondage!</a:t>
            </a:r>
          </a:p>
        </p:txBody>
      </p:sp>
    </p:spTree>
    <p:extLst>
      <p:ext uri="{BB962C8B-B14F-4D97-AF65-F5344CB8AC3E}">
        <p14:creationId xmlns:p14="http://schemas.microsoft.com/office/powerpoint/2010/main" val="3685868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 err="1"/>
              <a:t>یَا</a:t>
            </a:r>
            <a:r>
              <a:rPr lang="ar-SA" dirty="0"/>
              <a:t> مَنْ </a:t>
            </a:r>
            <a:r>
              <a:rPr lang="ar-SA" dirty="0" err="1"/>
              <a:t>بِیَدِهِ</a:t>
            </a:r>
            <a:r>
              <a:rPr lang="ar-SA" dirty="0"/>
              <a:t> </a:t>
            </a:r>
            <a:r>
              <a:rPr lang="ar-SA" dirty="0" err="1"/>
              <a:t>ناصِیَتِی</a:t>
            </a:r>
            <a:endParaRPr lang="ar-SA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He in whose hand is my forelock!</a:t>
            </a:r>
          </a:p>
        </p:txBody>
      </p:sp>
    </p:spTree>
    <p:extLst>
      <p:ext uri="{BB962C8B-B14F-4D97-AF65-F5344CB8AC3E}">
        <p14:creationId xmlns:p14="http://schemas.microsoft.com/office/powerpoint/2010/main" val="3599153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اَللّٰهُمَّ اغْفِرْ لِيَ الذُّنُوبَ </a:t>
            </a:r>
            <a:r>
              <a:rPr lang="ar-SA" dirty="0" err="1"/>
              <a:t>الَّتِی</a:t>
            </a:r>
            <a:r>
              <a:rPr lang="ar-SA" dirty="0"/>
              <a:t> تَهْتِكُ الْعِصَمَ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Allah, forgive me those sins which tear apart safeguards!</a:t>
            </a:r>
          </a:p>
        </p:txBody>
      </p:sp>
    </p:spTree>
    <p:extLst>
      <p:ext uri="{BB962C8B-B14F-4D97-AF65-F5344CB8AC3E}">
        <p14:creationId xmlns:p14="http://schemas.microsoft.com/office/powerpoint/2010/main" val="2643325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 err="1"/>
              <a:t>یَا</a:t>
            </a:r>
            <a:r>
              <a:rPr lang="ar-SA" dirty="0"/>
              <a:t> عَلِيمًا بِضُرِّي </a:t>
            </a:r>
            <a:r>
              <a:rPr lang="ar-SA" dirty="0" err="1"/>
              <a:t>وَمَسْكَنَتِی</a:t>
            </a:r>
            <a:endParaRPr lang="ar-SA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He who knows my affliction and my misery!</a:t>
            </a:r>
          </a:p>
        </p:txBody>
      </p:sp>
    </p:spTree>
    <p:extLst>
      <p:ext uri="{BB962C8B-B14F-4D97-AF65-F5344CB8AC3E}">
        <p14:creationId xmlns:p14="http://schemas.microsoft.com/office/powerpoint/2010/main" val="440447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 err="1"/>
              <a:t>یَا</a:t>
            </a:r>
            <a:r>
              <a:rPr lang="ar-SA" dirty="0"/>
              <a:t> </a:t>
            </a:r>
            <a:r>
              <a:rPr lang="ar-SA" dirty="0" err="1"/>
              <a:t>خَبِیراً</a:t>
            </a:r>
            <a:r>
              <a:rPr lang="ar-SA" dirty="0"/>
              <a:t> بِفَقْرِي </a:t>
            </a:r>
            <a:r>
              <a:rPr lang="ar-SA" dirty="0" err="1"/>
              <a:t>وَفاقَتِی</a:t>
            </a:r>
            <a:endParaRPr lang="ar-SA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He who is aware of my poverty and indigence!</a:t>
            </a:r>
          </a:p>
        </p:txBody>
      </p:sp>
    </p:spTree>
    <p:extLst>
      <p:ext uri="{BB962C8B-B14F-4D97-AF65-F5344CB8AC3E}">
        <p14:creationId xmlns:p14="http://schemas.microsoft.com/office/powerpoint/2010/main" val="1945336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 err="1"/>
              <a:t>یَا</a:t>
            </a:r>
            <a:r>
              <a:rPr lang="ar-SA" dirty="0"/>
              <a:t> رَبِّ </a:t>
            </a:r>
            <a:r>
              <a:rPr lang="ar-SA" dirty="0" err="1"/>
              <a:t>یَا</a:t>
            </a:r>
            <a:r>
              <a:rPr lang="ar-SA" dirty="0"/>
              <a:t> رَبِّ </a:t>
            </a:r>
            <a:r>
              <a:rPr lang="ar-SA" dirty="0" err="1"/>
              <a:t>یَا</a:t>
            </a:r>
            <a:r>
              <a:rPr lang="ar-SA" dirty="0"/>
              <a:t> رَبِّ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My Lord! My Lord! My Lord!</a:t>
            </a:r>
          </a:p>
        </p:txBody>
      </p:sp>
    </p:spTree>
    <p:extLst>
      <p:ext uri="{BB962C8B-B14F-4D97-AF65-F5344CB8AC3E}">
        <p14:creationId xmlns:p14="http://schemas.microsoft.com/office/powerpoint/2010/main" val="721588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أَسْئَلُكَ بِحَقِّكَ وَقُدْسِكَ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 ask You by Your Truth and Your Holiness</a:t>
            </a:r>
          </a:p>
        </p:txBody>
      </p:sp>
    </p:spTree>
    <p:extLst>
      <p:ext uri="{BB962C8B-B14F-4D97-AF65-F5344CB8AC3E}">
        <p14:creationId xmlns:p14="http://schemas.microsoft.com/office/powerpoint/2010/main" val="930276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وَأَعْظَمِ صِفاتِكَ وَأَسْماَئِكَ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the greatest of Your Attributes and Names,</a:t>
            </a:r>
          </a:p>
        </p:txBody>
      </p:sp>
    </p:spTree>
    <p:extLst>
      <p:ext uri="{BB962C8B-B14F-4D97-AF65-F5344CB8AC3E}">
        <p14:creationId xmlns:p14="http://schemas.microsoft.com/office/powerpoint/2010/main" val="63547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أَنْ تَجْعَلَ أَوْقاتِي مِنَ </a:t>
            </a:r>
            <a:r>
              <a:rPr lang="ar-SA" dirty="0" err="1"/>
              <a:t>اللَّیلِ</a:t>
            </a:r>
            <a:r>
              <a:rPr lang="ar-SA" dirty="0"/>
              <a:t> وَالنَّهارِ بِذِكْرِكَ مَعْمُورَةً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That You make my times in the night and the day inhabited by Your remembrance,</a:t>
            </a:r>
          </a:p>
        </p:txBody>
      </p:sp>
    </p:spTree>
    <p:extLst>
      <p:ext uri="{BB962C8B-B14F-4D97-AF65-F5344CB8AC3E}">
        <p14:creationId xmlns:p14="http://schemas.microsoft.com/office/powerpoint/2010/main" val="3838532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وَبِخِدْمَتِكَ مَوْصُولَةً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joined to Your service</a:t>
            </a:r>
          </a:p>
        </p:txBody>
      </p:sp>
    </p:spTree>
    <p:extLst>
      <p:ext uri="{BB962C8B-B14F-4D97-AF65-F5344CB8AC3E}">
        <p14:creationId xmlns:p14="http://schemas.microsoft.com/office/powerpoint/2010/main" val="4107256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وَأَعْمالِي عِنْدَكَ مَقْبُولَةً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my works acceptable to You,</a:t>
            </a:r>
          </a:p>
        </p:txBody>
      </p:sp>
    </p:spTree>
    <p:extLst>
      <p:ext uri="{BB962C8B-B14F-4D97-AF65-F5344CB8AC3E}">
        <p14:creationId xmlns:p14="http://schemas.microsoft.com/office/powerpoint/2010/main" val="1017246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 err="1"/>
              <a:t>حَتّٰی</a:t>
            </a:r>
            <a:r>
              <a:rPr lang="ar-SA" dirty="0"/>
              <a:t> تَكُونَ أَعْمالِي وَأَوْرادِي كُلُّها وِرْداً وَاحِداً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So that my works and my litanies may all be a single litany</a:t>
            </a:r>
          </a:p>
        </p:txBody>
      </p:sp>
    </p:spTree>
    <p:extLst>
      <p:ext uri="{BB962C8B-B14F-4D97-AF65-F5344CB8AC3E}">
        <p14:creationId xmlns:p14="http://schemas.microsoft.com/office/powerpoint/2010/main" val="3984001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وَحَالِي </a:t>
            </a:r>
            <a:r>
              <a:rPr lang="ar-SA" dirty="0" err="1"/>
              <a:t>فِی</a:t>
            </a:r>
            <a:r>
              <a:rPr lang="ar-SA" dirty="0"/>
              <a:t> خِدْمَتِكَ سَرْمَداً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my occupation with Your service everlasting.</a:t>
            </a:r>
          </a:p>
        </p:txBody>
      </p:sp>
    </p:spTree>
    <p:extLst>
      <p:ext uri="{BB962C8B-B14F-4D97-AF65-F5344CB8AC3E}">
        <p14:creationId xmlns:p14="http://schemas.microsoft.com/office/powerpoint/2010/main" val="2057722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أَللّٰهُمَّ صَلِّ عَلٰى مُحَمَّدٍ وَآلِ مُحَمَّدٍ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Allah send Your blessings on Muhammad</a:t>
            </a:r>
          </a:p>
          <a:p>
            <a:r>
              <a:rPr lang="en-US" dirty="0"/>
              <a:t>and the family of Muhammad.</a:t>
            </a:r>
          </a:p>
        </p:txBody>
      </p:sp>
    </p:spTree>
    <p:extLst>
      <p:ext uri="{BB962C8B-B14F-4D97-AF65-F5344CB8AC3E}">
        <p14:creationId xmlns:p14="http://schemas.microsoft.com/office/powerpoint/2010/main" val="2707577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اَللّٰهُمَّ اغْفِرْ لِيَ الذُّنُوبَ </a:t>
            </a:r>
            <a:r>
              <a:rPr lang="ar-SA" dirty="0" err="1"/>
              <a:t>الَّتِی</a:t>
            </a:r>
            <a:r>
              <a:rPr lang="ar-SA" dirty="0"/>
              <a:t> تُنْزِلُ النِّقَمَ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Allah, forgive me those sins which draw down adversities!</a:t>
            </a:r>
          </a:p>
        </p:txBody>
      </p:sp>
    </p:spTree>
    <p:extLst>
      <p:ext uri="{BB962C8B-B14F-4D97-AF65-F5344CB8AC3E}">
        <p14:creationId xmlns:p14="http://schemas.microsoft.com/office/powerpoint/2010/main" val="1358806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 err="1"/>
              <a:t>یَا</a:t>
            </a:r>
            <a:r>
              <a:rPr lang="ar-SA" dirty="0"/>
              <a:t> </a:t>
            </a:r>
            <a:r>
              <a:rPr lang="ar-SA" dirty="0" err="1"/>
              <a:t>سَیِّدِي</a:t>
            </a:r>
            <a:r>
              <a:rPr lang="ar-SA" dirty="0"/>
              <a:t> </a:t>
            </a:r>
            <a:r>
              <a:rPr lang="ar-SA" dirty="0" err="1"/>
              <a:t>یَا</a:t>
            </a:r>
            <a:r>
              <a:rPr lang="ar-SA" dirty="0"/>
              <a:t> مَنْ </a:t>
            </a:r>
            <a:r>
              <a:rPr lang="ar-SA" dirty="0" err="1"/>
              <a:t>عَلَیهِ</a:t>
            </a:r>
            <a:r>
              <a:rPr lang="ar-SA" dirty="0"/>
              <a:t> مُعَوَّلِي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My Master! O He upon whom I depend!</a:t>
            </a:r>
          </a:p>
        </p:txBody>
      </p:sp>
    </p:spTree>
    <p:extLst>
      <p:ext uri="{BB962C8B-B14F-4D97-AF65-F5344CB8AC3E}">
        <p14:creationId xmlns:p14="http://schemas.microsoft.com/office/powerpoint/2010/main" val="1086398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 err="1"/>
              <a:t>یَا</a:t>
            </a:r>
            <a:r>
              <a:rPr lang="ar-SA" dirty="0"/>
              <a:t> مَنْ </a:t>
            </a:r>
            <a:r>
              <a:rPr lang="ar-SA" dirty="0" err="1"/>
              <a:t>إِلَیْهِ</a:t>
            </a:r>
            <a:r>
              <a:rPr lang="ar-SA" dirty="0"/>
              <a:t> شَكَوْتُ أَحْوالِي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He to whom I complain about my states!</a:t>
            </a:r>
          </a:p>
        </p:txBody>
      </p:sp>
    </p:spTree>
    <p:extLst>
      <p:ext uri="{BB962C8B-B14F-4D97-AF65-F5344CB8AC3E}">
        <p14:creationId xmlns:p14="http://schemas.microsoft.com/office/powerpoint/2010/main" val="3382300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 err="1"/>
              <a:t>یَا</a:t>
            </a:r>
            <a:r>
              <a:rPr lang="ar-SA" dirty="0"/>
              <a:t> رَبِّ </a:t>
            </a:r>
            <a:r>
              <a:rPr lang="ar-SA" dirty="0" err="1"/>
              <a:t>یَا</a:t>
            </a:r>
            <a:r>
              <a:rPr lang="ar-SA" dirty="0"/>
              <a:t> رَبِّ </a:t>
            </a:r>
            <a:r>
              <a:rPr lang="ar-SA" dirty="0" err="1"/>
              <a:t>یَا</a:t>
            </a:r>
            <a:r>
              <a:rPr lang="ar-SA" dirty="0"/>
              <a:t> رَبِّ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My Lord! My Lord! My Lord!</a:t>
            </a:r>
          </a:p>
        </p:txBody>
      </p:sp>
    </p:spTree>
    <p:extLst>
      <p:ext uri="{BB962C8B-B14F-4D97-AF65-F5344CB8AC3E}">
        <p14:creationId xmlns:p14="http://schemas.microsoft.com/office/powerpoint/2010/main" val="92520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قَوِّ </a:t>
            </a:r>
            <a:r>
              <a:rPr lang="ar-SA" dirty="0" err="1"/>
              <a:t>عَلٰی</a:t>
            </a:r>
            <a:r>
              <a:rPr lang="ar-SA" dirty="0"/>
              <a:t> خِدْمَتِكَ جَوَارِحِي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Strengthen my bodily members in Your service,</a:t>
            </a:r>
          </a:p>
        </p:txBody>
      </p:sp>
    </p:spTree>
    <p:extLst>
      <p:ext uri="{BB962C8B-B14F-4D97-AF65-F5344CB8AC3E}">
        <p14:creationId xmlns:p14="http://schemas.microsoft.com/office/powerpoint/2010/main" val="2852612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 err="1"/>
              <a:t>وَاشْدُدْ</a:t>
            </a:r>
            <a:r>
              <a:rPr lang="ar-SA" dirty="0"/>
              <a:t> </a:t>
            </a:r>
            <a:r>
              <a:rPr lang="ar-SA" dirty="0" err="1"/>
              <a:t>عَلَی</a:t>
            </a:r>
            <a:r>
              <a:rPr lang="ar-SA" dirty="0"/>
              <a:t> </a:t>
            </a:r>
            <a:r>
              <a:rPr lang="ar-SA" dirty="0" err="1"/>
              <a:t>الْعَزِیمَةِ</a:t>
            </a:r>
            <a:r>
              <a:rPr lang="ar-SA" dirty="0"/>
              <a:t> جَوَانِحِي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fortify my ribs in determination</a:t>
            </a:r>
          </a:p>
        </p:txBody>
      </p:sp>
    </p:spTree>
    <p:extLst>
      <p:ext uri="{BB962C8B-B14F-4D97-AF65-F5344CB8AC3E}">
        <p14:creationId xmlns:p14="http://schemas.microsoft.com/office/powerpoint/2010/main" val="3515735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وَهَبْ لِيَ الْجِدَّ </a:t>
            </a:r>
            <a:r>
              <a:rPr lang="ar-SA" dirty="0" err="1"/>
              <a:t>فِی</a:t>
            </a:r>
            <a:r>
              <a:rPr lang="ar-SA" dirty="0"/>
              <a:t> </a:t>
            </a:r>
            <a:r>
              <a:rPr lang="ar-SA" dirty="0" err="1"/>
              <a:t>خَشْیَتِكَ</a:t>
            </a:r>
            <a:endParaRPr lang="ar-SA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bestow upon me earnestness in my fear of You</a:t>
            </a:r>
          </a:p>
        </p:txBody>
      </p:sp>
    </p:spTree>
    <p:extLst>
      <p:ext uri="{BB962C8B-B14F-4D97-AF65-F5344CB8AC3E}">
        <p14:creationId xmlns:p14="http://schemas.microsoft.com/office/powerpoint/2010/main" val="1488699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وَالدَّوَامَ </a:t>
            </a:r>
            <a:r>
              <a:rPr lang="ar-SA" dirty="0" err="1"/>
              <a:t>فِی</a:t>
            </a:r>
            <a:r>
              <a:rPr lang="ar-SA" dirty="0"/>
              <a:t> </a:t>
            </a:r>
            <a:r>
              <a:rPr lang="ar-SA" dirty="0" err="1"/>
              <a:t>الإِتِّصَالِ</a:t>
            </a:r>
            <a:r>
              <a:rPr lang="ar-SA" dirty="0"/>
              <a:t> بِخِدْمَتِكَ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continuity in my being joined to Your service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129322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 err="1"/>
              <a:t>حَتّٰی</a:t>
            </a:r>
            <a:r>
              <a:rPr lang="ar-SA" dirty="0"/>
              <a:t> أَسْرَحَ </a:t>
            </a:r>
            <a:r>
              <a:rPr lang="ar-SA" dirty="0" err="1"/>
              <a:t>إِلَیْكَ</a:t>
            </a:r>
            <a:r>
              <a:rPr lang="ar-SA" dirty="0"/>
              <a:t> </a:t>
            </a:r>
            <a:r>
              <a:rPr lang="ar-SA" dirty="0" err="1"/>
              <a:t>فِی</a:t>
            </a:r>
            <a:r>
              <a:rPr lang="ar-SA" dirty="0"/>
              <a:t> </a:t>
            </a:r>
            <a:r>
              <a:rPr lang="ar-SA" dirty="0" err="1"/>
              <a:t>مَیَادِینِ</a:t>
            </a:r>
            <a:r>
              <a:rPr lang="ar-SA" dirty="0"/>
              <a:t> </a:t>
            </a:r>
            <a:r>
              <a:rPr lang="ar-SA" dirty="0" err="1"/>
              <a:t>السَّابِقِینَ</a:t>
            </a:r>
            <a:endParaRPr lang="ar-SA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So that I may move easily toward You in the battlefields of the foremost</a:t>
            </a:r>
          </a:p>
        </p:txBody>
      </p:sp>
    </p:spTree>
    <p:extLst>
      <p:ext uri="{BB962C8B-B14F-4D97-AF65-F5344CB8AC3E}">
        <p14:creationId xmlns:p14="http://schemas.microsoft.com/office/powerpoint/2010/main" val="662216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وَأُسْرِعَ </a:t>
            </a:r>
            <a:r>
              <a:rPr lang="ar-SA" dirty="0" err="1"/>
              <a:t>إِلَیْكَ</a:t>
            </a:r>
            <a:r>
              <a:rPr lang="ar-SA" dirty="0"/>
              <a:t> </a:t>
            </a:r>
            <a:r>
              <a:rPr lang="ar-SA" dirty="0" err="1"/>
              <a:t>فِی</a:t>
            </a:r>
            <a:r>
              <a:rPr lang="ar-SA" dirty="0"/>
              <a:t> الْبارِزينَ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hurry to You among the prominent</a:t>
            </a:r>
          </a:p>
        </p:txBody>
      </p:sp>
    </p:spTree>
    <p:extLst>
      <p:ext uri="{BB962C8B-B14F-4D97-AF65-F5344CB8AC3E}">
        <p14:creationId xmlns:p14="http://schemas.microsoft.com/office/powerpoint/2010/main" val="4200354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وَأَشْتاقَ </a:t>
            </a:r>
            <a:r>
              <a:rPr lang="ar-SA" dirty="0" err="1"/>
              <a:t>إِلٰی</a:t>
            </a:r>
            <a:r>
              <a:rPr lang="ar-SA" dirty="0"/>
              <a:t> قُرْبِكَ </a:t>
            </a:r>
            <a:r>
              <a:rPr lang="ar-SA" dirty="0" err="1"/>
              <a:t>فِی</a:t>
            </a:r>
            <a:r>
              <a:rPr lang="ar-SA" dirty="0"/>
              <a:t> </a:t>
            </a:r>
            <a:r>
              <a:rPr lang="ar-SA" dirty="0" err="1"/>
              <a:t>الْمُشْتاقِینَ</a:t>
            </a:r>
            <a:endParaRPr lang="ar-SA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desire fervently Your proximity among the</a:t>
            </a:r>
          </a:p>
          <a:p>
            <a:r>
              <a:rPr lang="en-US" dirty="0"/>
              <a:t>fervently desirous</a:t>
            </a:r>
          </a:p>
        </p:txBody>
      </p:sp>
    </p:spTree>
    <p:extLst>
      <p:ext uri="{BB962C8B-B14F-4D97-AF65-F5344CB8AC3E}">
        <p14:creationId xmlns:p14="http://schemas.microsoft.com/office/powerpoint/2010/main" val="3020430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اَللّٰهُمَّ اغْفِرْ لِيَ الذُّنُوبَ </a:t>
            </a:r>
            <a:r>
              <a:rPr lang="ar-SA" dirty="0" err="1"/>
              <a:t>الَّتِی</a:t>
            </a:r>
            <a:r>
              <a:rPr lang="ar-SA" dirty="0"/>
              <a:t> </a:t>
            </a:r>
            <a:r>
              <a:rPr lang="ar-SA" dirty="0" err="1"/>
              <a:t>تُغَیِّرُ</a:t>
            </a:r>
            <a:r>
              <a:rPr lang="ar-SA" dirty="0"/>
              <a:t> النِّعَمَ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Allah, forgive me those sins which alter blessings!</a:t>
            </a:r>
          </a:p>
        </p:txBody>
      </p:sp>
    </p:spTree>
    <p:extLst>
      <p:ext uri="{BB962C8B-B14F-4D97-AF65-F5344CB8AC3E}">
        <p14:creationId xmlns:p14="http://schemas.microsoft.com/office/powerpoint/2010/main" val="1705457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وَأَدْنُوَ مِنْكَ دُنُوَّ </a:t>
            </a:r>
            <a:r>
              <a:rPr lang="ar-SA" dirty="0" err="1"/>
              <a:t>الْمُخْلِصِینَ</a:t>
            </a:r>
            <a:endParaRPr lang="ar-SA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move nearer to You with the nearness of the sincere</a:t>
            </a:r>
          </a:p>
        </p:txBody>
      </p:sp>
    </p:spTree>
    <p:extLst>
      <p:ext uri="{BB962C8B-B14F-4D97-AF65-F5344CB8AC3E}">
        <p14:creationId xmlns:p14="http://schemas.microsoft.com/office/powerpoint/2010/main" val="46075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وَأَخَافَكَ مَخَافَةَ الْمُوقِنِينَ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fear You with the fear of those who have certitude</a:t>
            </a:r>
          </a:p>
        </p:txBody>
      </p:sp>
    </p:spTree>
    <p:extLst>
      <p:ext uri="{BB962C8B-B14F-4D97-AF65-F5344CB8AC3E}">
        <p14:creationId xmlns:p14="http://schemas.microsoft.com/office/powerpoint/2010/main" val="1032698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وَاَجْتَمِعَ </a:t>
            </a:r>
            <a:r>
              <a:rPr lang="ar-SA" dirty="0" err="1"/>
              <a:t>فِی</a:t>
            </a:r>
            <a:r>
              <a:rPr lang="ar-SA" dirty="0"/>
              <a:t> جِوَارِكَ مَعَ الْمُؤْمِنِينَ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gather with the believers in Your vicinity.</a:t>
            </a:r>
          </a:p>
        </p:txBody>
      </p:sp>
    </p:spTree>
    <p:extLst>
      <p:ext uri="{BB962C8B-B14F-4D97-AF65-F5344CB8AC3E}">
        <p14:creationId xmlns:p14="http://schemas.microsoft.com/office/powerpoint/2010/main" val="3499389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اَللّٰهُمَّ وَمَنْ أَرَادَنِي بِسُوءٍ فَأَرِدْهُ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Allah, whoever desires evil for me, desire [it] for him!</a:t>
            </a:r>
          </a:p>
        </p:txBody>
      </p:sp>
    </p:spTree>
    <p:extLst>
      <p:ext uri="{BB962C8B-B14F-4D97-AF65-F5344CB8AC3E}">
        <p14:creationId xmlns:p14="http://schemas.microsoft.com/office/powerpoint/2010/main" val="1019500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وَمَنْ </a:t>
            </a:r>
            <a:r>
              <a:rPr lang="ar-SA" dirty="0" err="1"/>
              <a:t>كَادَنِي</a:t>
            </a:r>
            <a:r>
              <a:rPr lang="ar-SA" dirty="0"/>
              <a:t> فَكِدْهُ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whoever deceives me, deceive him!</a:t>
            </a:r>
          </a:p>
        </p:txBody>
      </p:sp>
    </p:spTree>
    <p:extLst>
      <p:ext uri="{BB962C8B-B14F-4D97-AF65-F5344CB8AC3E}">
        <p14:creationId xmlns:p14="http://schemas.microsoft.com/office/powerpoint/2010/main" val="3126406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وَاجْعَلْنِي مِنْ أَحْسَنِ </a:t>
            </a:r>
            <a:r>
              <a:rPr lang="ar-SA" dirty="0" err="1"/>
              <a:t>عَبِیْدِكَ</a:t>
            </a:r>
            <a:r>
              <a:rPr lang="ar-SA" dirty="0"/>
              <a:t> </a:t>
            </a:r>
            <a:r>
              <a:rPr lang="ar-SA" dirty="0" err="1"/>
              <a:t>نَصِیباً</a:t>
            </a:r>
            <a:r>
              <a:rPr lang="ar-SA" dirty="0"/>
              <a:t> عِنْدَكَ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make me one of the most excellent of Your slaves in Portion from You,</a:t>
            </a:r>
          </a:p>
        </p:txBody>
      </p:sp>
    </p:spTree>
    <p:extLst>
      <p:ext uri="{BB962C8B-B14F-4D97-AF65-F5344CB8AC3E}">
        <p14:creationId xmlns:p14="http://schemas.microsoft.com/office/powerpoint/2010/main" val="3058242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وَأَقْرَبِهِمْ مَنْزِلَةً مِنْكَ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the nearest of them in station to You</a:t>
            </a:r>
          </a:p>
        </p:txBody>
      </p:sp>
    </p:spTree>
    <p:extLst>
      <p:ext uri="{BB962C8B-B14F-4D97-AF65-F5344CB8AC3E}">
        <p14:creationId xmlns:p14="http://schemas.microsoft.com/office/powerpoint/2010/main" val="167024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وَأَخَصِّهِمْ زُلْفَةً </a:t>
            </a:r>
            <a:r>
              <a:rPr lang="ar-SA" dirty="0" err="1"/>
              <a:t>لَّدَیْكَ</a:t>
            </a:r>
            <a:endParaRPr lang="ar-SA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the most elected of them in proximity to You.</a:t>
            </a:r>
          </a:p>
        </p:txBody>
      </p:sp>
    </p:spTree>
    <p:extLst>
      <p:ext uri="{BB962C8B-B14F-4D97-AF65-F5344CB8AC3E}">
        <p14:creationId xmlns:p14="http://schemas.microsoft.com/office/powerpoint/2010/main" val="2691345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فَأِنَّهُ لَا </a:t>
            </a:r>
            <a:r>
              <a:rPr lang="ar-SA" dirty="0" err="1"/>
              <a:t>یُنَالُ</a:t>
            </a:r>
            <a:r>
              <a:rPr lang="ar-SA" dirty="0"/>
              <a:t> ذٰلِكَ </a:t>
            </a:r>
            <a:r>
              <a:rPr lang="ar-SA" dirty="0" err="1"/>
              <a:t>اِلّا</a:t>
            </a:r>
            <a:r>
              <a:rPr lang="ar-SA" dirty="0"/>
              <a:t> بِفَضْلِكَ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For that cannot be attained except by Your bounty.</a:t>
            </a:r>
          </a:p>
        </p:txBody>
      </p:sp>
    </p:spTree>
    <p:extLst>
      <p:ext uri="{BB962C8B-B14F-4D97-AF65-F5344CB8AC3E}">
        <p14:creationId xmlns:p14="http://schemas.microsoft.com/office/powerpoint/2010/main" val="1782879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وَجُدْ لِي بِجُودِكَ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grant generously to me through Your munificence,</a:t>
            </a:r>
          </a:p>
        </p:txBody>
      </p:sp>
    </p:spTree>
    <p:extLst>
      <p:ext uri="{BB962C8B-B14F-4D97-AF65-F5344CB8AC3E}">
        <p14:creationId xmlns:p14="http://schemas.microsoft.com/office/powerpoint/2010/main" val="1302236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اَللّٰهُمَّ اغْفِرْ لِيَ الذُّنُوبَ </a:t>
            </a:r>
            <a:r>
              <a:rPr lang="ar-SA" dirty="0" err="1"/>
              <a:t>الَّتِی</a:t>
            </a:r>
            <a:r>
              <a:rPr lang="ar-SA" dirty="0"/>
              <a:t> تَحْبِسُ الدُّعَاءَ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Allah forgive me those sins which hold back supplication!</a:t>
            </a:r>
          </a:p>
        </p:txBody>
      </p:sp>
    </p:spTree>
    <p:extLst>
      <p:ext uri="{BB962C8B-B14F-4D97-AF65-F5344CB8AC3E}">
        <p14:creationId xmlns:p14="http://schemas.microsoft.com/office/powerpoint/2010/main" val="20029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وَاعْطِفْ عَلَيَّ بِمَجْدِكَ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incline toward me with Your splendor</a:t>
            </a:r>
          </a:p>
        </p:txBody>
      </p:sp>
    </p:spTree>
    <p:extLst>
      <p:ext uri="{BB962C8B-B14F-4D97-AF65-F5344CB8AC3E}">
        <p14:creationId xmlns:p14="http://schemas.microsoft.com/office/powerpoint/2010/main" val="2032429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 err="1"/>
              <a:t>وَاحْفَظْنِي</a:t>
            </a:r>
            <a:r>
              <a:rPr lang="ar-SA" dirty="0"/>
              <a:t> بِرَحْمَتِكَ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protect me with Your mercy!</a:t>
            </a:r>
          </a:p>
        </p:txBody>
      </p:sp>
    </p:spTree>
    <p:extLst>
      <p:ext uri="{BB962C8B-B14F-4D97-AF65-F5344CB8AC3E}">
        <p14:creationId xmlns:p14="http://schemas.microsoft.com/office/powerpoint/2010/main" val="1930678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وَاجْعَلْ لِسانِي بِذِكْرِكَ لَهِجاً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make my tongue remember You without ceasing</a:t>
            </a:r>
          </a:p>
        </p:txBody>
      </p:sp>
    </p:spTree>
    <p:extLst>
      <p:ext uri="{BB962C8B-B14F-4D97-AF65-F5344CB8AC3E}">
        <p14:creationId xmlns:p14="http://schemas.microsoft.com/office/powerpoint/2010/main" val="3169572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وَقَلْبِي بِحُبِّكَ مُتَيَّماً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my heart enthralled by Your love!</a:t>
            </a:r>
          </a:p>
        </p:txBody>
      </p:sp>
    </p:spTree>
    <p:extLst>
      <p:ext uri="{BB962C8B-B14F-4D97-AF65-F5344CB8AC3E}">
        <p14:creationId xmlns:p14="http://schemas.microsoft.com/office/powerpoint/2010/main" val="2114383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وَمُنَّ عَلَيَّ بِحُسْنِ إِجَابَتِكَ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be gracious to me by answering me favorably,</a:t>
            </a:r>
          </a:p>
        </p:txBody>
      </p:sp>
    </p:spTree>
    <p:extLst>
      <p:ext uri="{BB962C8B-B14F-4D97-AF65-F5344CB8AC3E}">
        <p14:creationId xmlns:p14="http://schemas.microsoft.com/office/powerpoint/2010/main" val="1543449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وَأَقِلْنِي عَثْرَتِي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nullify my slips</a:t>
            </a:r>
          </a:p>
        </p:txBody>
      </p:sp>
    </p:spTree>
    <p:extLst>
      <p:ext uri="{BB962C8B-B14F-4D97-AF65-F5344CB8AC3E}">
        <p14:creationId xmlns:p14="http://schemas.microsoft.com/office/powerpoint/2010/main" val="2109068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وَاغْفِرْ </a:t>
            </a:r>
            <a:r>
              <a:rPr lang="ar-SA" dirty="0" err="1"/>
              <a:t>زَلَّتِی</a:t>
            </a:r>
            <a:endParaRPr lang="ar-SA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forgive my lapses!</a:t>
            </a:r>
          </a:p>
        </p:txBody>
      </p:sp>
    </p:spTree>
    <p:extLst>
      <p:ext uri="{BB962C8B-B14F-4D97-AF65-F5344CB8AC3E}">
        <p14:creationId xmlns:p14="http://schemas.microsoft.com/office/powerpoint/2010/main" val="1767036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فَإِنَّكَ </a:t>
            </a:r>
            <a:r>
              <a:rPr lang="ar-SA" dirty="0" err="1"/>
              <a:t>قَضَیْتَ</a:t>
            </a:r>
            <a:r>
              <a:rPr lang="ar-SA" dirty="0"/>
              <a:t> </a:t>
            </a:r>
            <a:r>
              <a:rPr lang="ar-SA" dirty="0" err="1"/>
              <a:t>عَلٰی</a:t>
            </a:r>
            <a:r>
              <a:rPr lang="ar-SA" dirty="0"/>
              <a:t> عِبَادِكَ بِعِبَادَتِكَ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For You hast decreed Your worship for Your servants</a:t>
            </a:r>
          </a:p>
        </p:txBody>
      </p:sp>
    </p:spTree>
    <p:extLst>
      <p:ext uri="{BB962C8B-B14F-4D97-AF65-F5344CB8AC3E}">
        <p14:creationId xmlns:p14="http://schemas.microsoft.com/office/powerpoint/2010/main" val="4244401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وَأَمَرْتَهُمْ بِدُعَائِكَ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commanded them to supplicate You</a:t>
            </a:r>
          </a:p>
        </p:txBody>
      </p:sp>
    </p:spTree>
    <p:extLst>
      <p:ext uri="{BB962C8B-B14F-4D97-AF65-F5344CB8AC3E}">
        <p14:creationId xmlns:p14="http://schemas.microsoft.com/office/powerpoint/2010/main" val="331250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وَضَمِنْتَ لَهُمُ الْإِجَابَةَ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assured them that they would be answered.</a:t>
            </a:r>
          </a:p>
        </p:txBody>
      </p:sp>
    </p:spTree>
    <p:extLst>
      <p:ext uri="{BB962C8B-B14F-4D97-AF65-F5344CB8AC3E}">
        <p14:creationId xmlns:p14="http://schemas.microsoft.com/office/powerpoint/2010/main" val="948889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اَللّٰهُمَّ اغْفِرْ لِيَ الذُّنُوبَ </a:t>
            </a:r>
            <a:r>
              <a:rPr lang="ar-SA" dirty="0" err="1"/>
              <a:t>الَّتِی</a:t>
            </a:r>
            <a:r>
              <a:rPr lang="ar-SA" dirty="0"/>
              <a:t> تُنْزِلُ الْبَلَاءَ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Allah, forgive me those sins which draw down tribulation!</a:t>
            </a:r>
          </a:p>
        </p:txBody>
      </p:sp>
    </p:spTree>
    <p:extLst>
      <p:ext uri="{BB962C8B-B14F-4D97-AF65-F5344CB8AC3E}">
        <p14:creationId xmlns:p14="http://schemas.microsoft.com/office/powerpoint/2010/main" val="669424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 err="1"/>
              <a:t>فَإِلَیْكَ</a:t>
            </a:r>
            <a:r>
              <a:rPr lang="ar-SA" dirty="0"/>
              <a:t> </a:t>
            </a:r>
            <a:r>
              <a:rPr lang="ar-SA" dirty="0" err="1"/>
              <a:t>یَا</a:t>
            </a:r>
            <a:r>
              <a:rPr lang="ar-SA" dirty="0"/>
              <a:t> رَبِّ نَصَبْتُ وَجْهِي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So toward You, my Lord, I have turned my face</a:t>
            </a:r>
          </a:p>
        </p:txBody>
      </p:sp>
    </p:spTree>
    <p:extLst>
      <p:ext uri="{BB962C8B-B14F-4D97-AF65-F5344CB8AC3E}">
        <p14:creationId xmlns:p14="http://schemas.microsoft.com/office/powerpoint/2010/main" val="4207837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 err="1"/>
              <a:t>وَإِلَیْكَ</a:t>
            </a:r>
            <a:r>
              <a:rPr lang="ar-SA" dirty="0"/>
              <a:t> </a:t>
            </a:r>
            <a:r>
              <a:rPr lang="ar-SA" dirty="0" err="1"/>
              <a:t>یَا</a:t>
            </a:r>
            <a:r>
              <a:rPr lang="ar-SA" dirty="0"/>
              <a:t> رَبِّ مَدَدْتُ </a:t>
            </a:r>
            <a:r>
              <a:rPr lang="ar-SA" dirty="0" err="1"/>
              <a:t>یَدِي</a:t>
            </a:r>
            <a:endParaRPr lang="ar-SA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toward You, my Lord, I have extended my hand.</a:t>
            </a:r>
          </a:p>
        </p:txBody>
      </p:sp>
    </p:spTree>
    <p:extLst>
      <p:ext uri="{BB962C8B-B14F-4D97-AF65-F5344CB8AC3E}">
        <p14:creationId xmlns:p14="http://schemas.microsoft.com/office/powerpoint/2010/main" val="3552456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فَبِعِزَّتِكَ اسْتَجِبْ لِي دُعَائِي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So by </a:t>
            </a:r>
            <a:r>
              <a:rPr lang="en-US" dirty="0" err="1"/>
              <a:t>Your</a:t>
            </a:r>
            <a:r>
              <a:rPr lang="en-US" dirty="0"/>
              <a:t> might, comply with my supplication</a:t>
            </a:r>
          </a:p>
        </p:txBody>
      </p:sp>
    </p:spTree>
    <p:extLst>
      <p:ext uri="{BB962C8B-B14F-4D97-AF65-F5344CB8AC3E}">
        <p14:creationId xmlns:p14="http://schemas.microsoft.com/office/powerpoint/2010/main" val="3169255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وَبَلِّغْنِي مُنَاي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make me attain my desires!</a:t>
            </a:r>
          </a:p>
        </p:txBody>
      </p:sp>
    </p:spTree>
    <p:extLst>
      <p:ext uri="{BB962C8B-B14F-4D97-AF65-F5344CB8AC3E}">
        <p14:creationId xmlns:p14="http://schemas.microsoft.com/office/powerpoint/2010/main" val="2263746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وَلَا تَقْطَعْ مِنْ فَضْلِكَ رَجَائِي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Do not severe my hoping for Your </a:t>
            </a:r>
            <a:r>
              <a:rPr lang="en-US" dirty="0" err="1"/>
              <a:t>Favours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934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وَاكْفِنِي شَرَّ الْجِنِّ وَ الْإِنْسِ مِنْ </a:t>
            </a:r>
            <a:r>
              <a:rPr lang="ar-SA" dirty="0" err="1"/>
              <a:t>اَعْدَائِي</a:t>
            </a:r>
            <a:r>
              <a:rPr lang="ar-SA" dirty="0"/>
              <a:t>،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spare me the evil of my enemies from among the jinn and men!</a:t>
            </a:r>
          </a:p>
        </p:txBody>
      </p:sp>
    </p:spTree>
    <p:extLst>
      <p:ext uri="{BB962C8B-B14F-4D97-AF65-F5344CB8AC3E}">
        <p14:creationId xmlns:p14="http://schemas.microsoft.com/office/powerpoint/2010/main" val="1861258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 err="1"/>
              <a:t>یَا</a:t>
            </a:r>
            <a:r>
              <a:rPr lang="ar-SA" dirty="0"/>
              <a:t> </a:t>
            </a:r>
            <a:r>
              <a:rPr lang="ar-SA" dirty="0" err="1"/>
              <a:t>سَرِیعَ</a:t>
            </a:r>
            <a:r>
              <a:rPr lang="ar-SA" dirty="0"/>
              <a:t> الرِّضَا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He, whose pleasure is quickly achieved!</a:t>
            </a:r>
          </a:p>
        </p:txBody>
      </p:sp>
    </p:spTree>
    <p:extLst>
      <p:ext uri="{BB962C8B-B14F-4D97-AF65-F5344CB8AC3E}">
        <p14:creationId xmlns:p14="http://schemas.microsoft.com/office/powerpoint/2010/main" val="3075082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اِغْفِرْ لِمَنْ لَا </a:t>
            </a:r>
            <a:r>
              <a:rPr lang="ar-SA" dirty="0" err="1"/>
              <a:t>یَمْلِكُ</a:t>
            </a:r>
            <a:r>
              <a:rPr lang="ar-SA" dirty="0"/>
              <a:t> إِلَّا الدُّعَاءَ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Forgive him who owns nothing but supplication</a:t>
            </a:r>
          </a:p>
        </p:txBody>
      </p:sp>
    </p:spTree>
    <p:extLst>
      <p:ext uri="{BB962C8B-B14F-4D97-AF65-F5344CB8AC3E}">
        <p14:creationId xmlns:p14="http://schemas.microsoft.com/office/powerpoint/2010/main" val="2329557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فَإِنَّكَ فَعَّالٌ لِمَا تَشَاءُ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For You do what You will.</a:t>
            </a:r>
          </a:p>
        </p:txBody>
      </p:sp>
    </p:spTree>
    <p:extLst>
      <p:ext uri="{BB962C8B-B14F-4D97-AF65-F5344CB8AC3E}">
        <p14:creationId xmlns:p14="http://schemas.microsoft.com/office/powerpoint/2010/main" val="4062197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 err="1"/>
              <a:t>یَا</a:t>
            </a:r>
            <a:r>
              <a:rPr lang="ar-SA" dirty="0"/>
              <a:t> مَنِ اسْمُهُ دَوَاءٌ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He whose Name is a remedy,</a:t>
            </a:r>
          </a:p>
        </p:txBody>
      </p:sp>
    </p:spTree>
    <p:extLst>
      <p:ext uri="{BB962C8B-B14F-4D97-AF65-F5344CB8AC3E}">
        <p14:creationId xmlns:p14="http://schemas.microsoft.com/office/powerpoint/2010/main" val="3570073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اَللّٰهُمَّ اغْفِرْ لِي كُلَّ ذَنْبٍ أَذْنَبْتُهُ وَكُلَّ </a:t>
            </a:r>
            <a:r>
              <a:rPr lang="ar-SA" dirty="0" err="1"/>
              <a:t>خَطِیئَةٍ</a:t>
            </a:r>
            <a:r>
              <a:rPr lang="ar-SA" dirty="0"/>
              <a:t> أَخْطَأْتُهَا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Allah, forgive me every sin I have committed and every mistake I have made!</a:t>
            </a:r>
          </a:p>
        </p:txBody>
      </p:sp>
    </p:spTree>
    <p:extLst>
      <p:ext uri="{BB962C8B-B14F-4D97-AF65-F5344CB8AC3E}">
        <p14:creationId xmlns:p14="http://schemas.microsoft.com/office/powerpoint/2010/main" val="3684439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 ذِكْرُهُ شِفَاءٌ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Allah, I ask You by Your mercy, which embraces all things;</a:t>
            </a:r>
          </a:p>
        </p:txBody>
      </p:sp>
    </p:spTree>
    <p:extLst>
      <p:ext uri="{BB962C8B-B14F-4D97-AF65-F5344CB8AC3E}">
        <p14:creationId xmlns:p14="http://schemas.microsoft.com/office/powerpoint/2010/main" val="128188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 طَاعَتُهُ </a:t>
            </a:r>
            <a:r>
              <a:rPr lang="ar-SA" dirty="0" err="1"/>
              <a:t>غِنًی</a:t>
            </a:r>
            <a:endParaRPr lang="ar-SA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whose obedience is wealth!</a:t>
            </a:r>
          </a:p>
        </p:txBody>
      </p:sp>
    </p:spTree>
    <p:extLst>
      <p:ext uri="{BB962C8B-B14F-4D97-AF65-F5344CB8AC3E}">
        <p14:creationId xmlns:p14="http://schemas.microsoft.com/office/powerpoint/2010/main" val="3697881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اِرْحَمْ مَنْ رَأْسُ مَالِهِ الرَّجَاءُ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Have mercy upon him whose capital is hope</a:t>
            </a:r>
          </a:p>
        </p:txBody>
      </p:sp>
    </p:spTree>
    <p:extLst>
      <p:ext uri="{BB962C8B-B14F-4D97-AF65-F5344CB8AC3E}">
        <p14:creationId xmlns:p14="http://schemas.microsoft.com/office/powerpoint/2010/main" val="3145115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وَسِلَاحُهُ الْبُكَاءُ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whose weapon is tears!</a:t>
            </a:r>
          </a:p>
        </p:txBody>
      </p:sp>
    </p:spTree>
    <p:extLst>
      <p:ext uri="{BB962C8B-B14F-4D97-AF65-F5344CB8AC3E}">
        <p14:creationId xmlns:p14="http://schemas.microsoft.com/office/powerpoint/2010/main" val="3859902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 err="1"/>
              <a:t>یَا</a:t>
            </a:r>
            <a:r>
              <a:rPr lang="ar-SA" dirty="0"/>
              <a:t> سَابِغَ النِّعَمِ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Ample in blessings!</a:t>
            </a:r>
          </a:p>
        </p:txBody>
      </p:sp>
    </p:spTree>
    <p:extLst>
      <p:ext uri="{BB962C8B-B14F-4D97-AF65-F5344CB8AC3E}">
        <p14:creationId xmlns:p14="http://schemas.microsoft.com/office/powerpoint/2010/main" val="1885702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 err="1"/>
              <a:t>یَا</a:t>
            </a:r>
            <a:r>
              <a:rPr lang="ar-SA" dirty="0"/>
              <a:t> دَافِعَ النِّقَمِ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Repeller of adversities!</a:t>
            </a:r>
          </a:p>
        </p:txBody>
      </p:sp>
    </p:spTree>
    <p:extLst>
      <p:ext uri="{BB962C8B-B14F-4D97-AF65-F5344CB8AC3E}">
        <p14:creationId xmlns:p14="http://schemas.microsoft.com/office/powerpoint/2010/main" val="1060993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 err="1"/>
              <a:t>یَا</a:t>
            </a:r>
            <a:r>
              <a:rPr lang="ar-SA" dirty="0"/>
              <a:t> نُورَ </a:t>
            </a:r>
            <a:r>
              <a:rPr lang="ar-SA" dirty="0" err="1"/>
              <a:t>الْمُسْتَوْحِشِینَ</a:t>
            </a:r>
            <a:r>
              <a:rPr lang="ar-SA" dirty="0"/>
              <a:t> </a:t>
            </a:r>
            <a:r>
              <a:rPr lang="ar-SA" dirty="0" err="1"/>
              <a:t>فِی</a:t>
            </a:r>
            <a:r>
              <a:rPr lang="ar-SA" dirty="0"/>
              <a:t> الظُّلَمِ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Light of those who are lonely in the darkness!</a:t>
            </a:r>
          </a:p>
        </p:txBody>
      </p:sp>
    </p:spTree>
    <p:extLst>
      <p:ext uri="{BB962C8B-B14F-4D97-AF65-F5344CB8AC3E}">
        <p14:creationId xmlns:p14="http://schemas.microsoft.com/office/powerpoint/2010/main" val="81884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 err="1"/>
              <a:t>یَا</a:t>
            </a:r>
            <a:r>
              <a:rPr lang="ar-SA" dirty="0"/>
              <a:t> عَالِماً لَا </a:t>
            </a:r>
            <a:r>
              <a:rPr lang="ar-SA" dirty="0" err="1"/>
              <a:t>یُعَلَّمُ</a:t>
            </a:r>
            <a:endParaRPr lang="ar-SA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Knower who was never taught!</a:t>
            </a:r>
          </a:p>
        </p:txBody>
      </p:sp>
    </p:spTree>
    <p:extLst>
      <p:ext uri="{BB962C8B-B14F-4D97-AF65-F5344CB8AC3E}">
        <p14:creationId xmlns:p14="http://schemas.microsoft.com/office/powerpoint/2010/main" val="1617408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صَلِّ </a:t>
            </a:r>
            <a:r>
              <a:rPr lang="ar-SA" dirty="0" err="1"/>
              <a:t>عَلٰی</a:t>
            </a:r>
            <a:r>
              <a:rPr lang="ar-SA" dirty="0"/>
              <a:t> مُحَمَّدٍ وَ آلِ مُحَمَّدٍ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Bless Muhammad and Muhammad's household!</a:t>
            </a:r>
          </a:p>
        </p:txBody>
      </p:sp>
    </p:spTree>
    <p:extLst>
      <p:ext uri="{BB962C8B-B14F-4D97-AF65-F5344CB8AC3E}">
        <p14:creationId xmlns:p14="http://schemas.microsoft.com/office/powerpoint/2010/main" val="1402545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وَافْعَلْ بِي مَا أَنْتَ أَهْلُهُ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do with me what is worthy of You!</a:t>
            </a:r>
          </a:p>
        </p:txBody>
      </p:sp>
    </p:spTree>
    <p:extLst>
      <p:ext uri="{BB962C8B-B14F-4D97-AF65-F5344CB8AC3E}">
        <p14:creationId xmlns:p14="http://schemas.microsoft.com/office/powerpoint/2010/main" val="694678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اَللّٰهُمَّ  إِنِّي أَتَقَرَّبُ </a:t>
            </a:r>
            <a:r>
              <a:rPr lang="ar-SA" dirty="0" err="1"/>
              <a:t>إِلَیْكَ</a:t>
            </a:r>
            <a:r>
              <a:rPr lang="ar-SA" dirty="0"/>
              <a:t> بِذِكْرِكَ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Allah, verily I seek nearness to You through remembrance of You,</a:t>
            </a:r>
          </a:p>
        </p:txBody>
      </p:sp>
    </p:spTree>
    <p:extLst>
      <p:ext uri="{BB962C8B-B14F-4D97-AF65-F5344CB8AC3E}">
        <p14:creationId xmlns:p14="http://schemas.microsoft.com/office/powerpoint/2010/main" val="1315888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 err="1"/>
              <a:t>وَصَلَّی</a:t>
            </a:r>
            <a:r>
              <a:rPr lang="ar-SA" dirty="0"/>
              <a:t> اللهُ </a:t>
            </a:r>
            <a:r>
              <a:rPr lang="ar-SA" dirty="0" err="1"/>
              <a:t>عَلٰی</a:t>
            </a:r>
            <a:r>
              <a:rPr lang="ar-SA" dirty="0"/>
              <a:t> رَسُولِهِ وَالْأَئِمَّةِ </a:t>
            </a:r>
            <a:r>
              <a:rPr lang="ar-SA" dirty="0" err="1"/>
              <a:t>الْمَیَامِینَ</a:t>
            </a:r>
            <a:r>
              <a:rPr lang="ar-SA" dirty="0"/>
              <a:t> مِنْ </a:t>
            </a:r>
            <a:r>
              <a:rPr lang="ar-SA" dirty="0" err="1"/>
              <a:t>آلِهِ</a:t>
            </a:r>
            <a:endParaRPr lang="ar-SA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Allah bless His messenger and the holy Imams of his household</a:t>
            </a:r>
          </a:p>
        </p:txBody>
      </p:sp>
    </p:spTree>
    <p:extLst>
      <p:ext uri="{BB962C8B-B14F-4D97-AF65-F5344CB8AC3E}">
        <p14:creationId xmlns:p14="http://schemas.microsoft.com/office/powerpoint/2010/main" val="1344658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وَسَلَّمَ تَسْلِيماً </a:t>
            </a:r>
            <a:r>
              <a:rPr lang="ar-SA" dirty="0" err="1"/>
              <a:t>كَثِیراً</a:t>
            </a:r>
            <a:endParaRPr lang="ar-SA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give them abundant peace!</a:t>
            </a:r>
          </a:p>
        </p:txBody>
      </p:sp>
    </p:spTree>
    <p:extLst>
      <p:ext uri="{BB962C8B-B14F-4D97-AF65-F5344CB8AC3E}">
        <p14:creationId xmlns:p14="http://schemas.microsoft.com/office/powerpoint/2010/main" val="573197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/>
              <a:t>أَللّٰهُمَّ </a:t>
            </a:r>
            <a:r>
              <a:rPr lang="ar-SA" dirty="0"/>
              <a:t>صَلِّ عَلٰى مُحَمَّدٍ وَآلِ مُحَمَّدٍ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Allah send Your blessings on Muhammad</a:t>
            </a:r>
          </a:p>
          <a:p>
            <a:r>
              <a:rPr lang="en-US" dirty="0"/>
              <a:t>and the family of Muhammad.</a:t>
            </a:r>
          </a:p>
        </p:txBody>
      </p:sp>
    </p:spTree>
    <p:extLst>
      <p:ext uri="{BB962C8B-B14F-4D97-AF65-F5344CB8AC3E}">
        <p14:creationId xmlns:p14="http://schemas.microsoft.com/office/powerpoint/2010/main" val="4202985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209800" y="1753663"/>
            <a:ext cx="7702550" cy="3785652"/>
          </a:xfrm>
          <a:noFill/>
        </p:spPr>
        <p:txBody>
          <a:bodyPr wrap="square">
            <a:spAutoFit/>
          </a:bodyPr>
          <a:lstStyle/>
          <a:p>
            <a:pPr eaLnBrk="1" hangingPunct="1"/>
            <a: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Please recite a </a:t>
            </a:r>
            <a:b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</a:br>
            <a: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Surah </a:t>
            </a:r>
            <a:r>
              <a:rPr lang="en-CA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a</a:t>
            </a:r>
            <a: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l-</a:t>
            </a:r>
            <a:r>
              <a:rPr lang="en-US" altLang="en-US" sz="4800" kern="1200" dirty="0" err="1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Fatiha</a:t>
            </a:r>
            <a:b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</a:br>
            <a: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for</a:t>
            </a:r>
            <a:b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</a:br>
            <a: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all </a:t>
            </a:r>
            <a:r>
              <a:rPr lang="en-US" altLang="en-US" sz="4800" kern="1200" dirty="0" err="1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marhumeen</a:t>
            </a:r>
            <a:b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</a:br>
            <a:endParaRPr lang="en-GB" altLang="en-US" sz="4800" kern="1200" dirty="0">
              <a:solidFill>
                <a:srgbClr val="002060"/>
              </a:solidFill>
              <a:ea typeface="Calibri Light" panose="020F0302020204030204" pitchFamily="34" charset="0"/>
              <a:cs typeface="Arabic Typesetting" panose="03020402040406030203" pitchFamily="66" charset="-78"/>
            </a:endParaRP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1703389" y="6024563"/>
            <a:ext cx="878522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Calibri Light" panose="020F0302020204030204" pitchFamily="34" charset="0"/>
              </a:rPr>
              <a:t>Kindly recite Surah Al-</a:t>
            </a:r>
            <a:r>
              <a:rPr kumimoji="0" lang="en-US" alt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Calibri Light" panose="020F0302020204030204" pitchFamily="34" charset="0"/>
              </a:rPr>
              <a:t>Fātiḥa</a:t>
            </a:r>
            <a:r>
              <a:rPr kumimoji="0" lang="en-US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Calibri Light" panose="020F0302020204030204" pitchFamily="34" charset="0"/>
              </a:rPr>
              <a:t> for </a:t>
            </a:r>
            <a:r>
              <a:rPr kumimoji="0" lang="en-US" alt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Calibri Light" panose="020F0302020204030204" pitchFamily="34" charset="0"/>
              </a:rPr>
              <a:t>Marhumeen</a:t>
            </a:r>
            <a:r>
              <a:rPr kumimoji="0" lang="en-US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Calibri Light" panose="020F0302020204030204" pitchFamily="34" charset="0"/>
              </a:rPr>
              <a:t> of all those who have worked towards making this small work possible.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F832388-AA32-8ECC-C300-89AA783BCB77}"/>
              </a:ext>
            </a:extLst>
          </p:cNvPr>
          <p:cNvGrpSpPr/>
          <p:nvPr/>
        </p:nvGrpSpPr>
        <p:grpSpPr>
          <a:xfrm>
            <a:off x="4655840" y="6301562"/>
            <a:ext cx="2609137" cy="369332"/>
            <a:chOff x="3738690" y="1030144"/>
            <a:chExt cx="2609137" cy="369332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5573722-E002-3DAA-B27B-F9E7AF17F51D}"/>
                </a:ext>
              </a:extLst>
            </p:cNvPr>
            <p:cNvSpPr txBox="1"/>
            <p:nvPr/>
          </p:nvSpPr>
          <p:spPr>
            <a:xfrm>
              <a:off x="3738690" y="1030144"/>
              <a:ext cx="2232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Courtesy of </a:t>
              </a:r>
            </a:p>
          </p:txBody>
        </p:sp>
        <p:pic>
          <p:nvPicPr>
            <p:cNvPr id="4" name="Picture 3" descr="Logo&#10;&#10;Description automatically generated">
              <a:extLst>
                <a:ext uri="{FF2B5EF4-FFF2-40B4-BE49-F238E27FC236}">
                  <a16:creationId xmlns:a16="http://schemas.microsoft.com/office/drawing/2014/main" id="{86F0A95E-14B4-517D-CE32-24184970AE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7285" y="1074091"/>
              <a:ext cx="880542" cy="2146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85116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وَاَسْتَشْفِعُ بِكَ </a:t>
            </a:r>
            <a:r>
              <a:rPr lang="ar-SA" dirty="0" err="1"/>
              <a:t>إِلَی</a:t>
            </a:r>
            <a:r>
              <a:rPr lang="ar-SA" dirty="0"/>
              <a:t> نَفْسِكَ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I seek intercession from You with Yourself,</a:t>
            </a:r>
          </a:p>
        </p:txBody>
      </p:sp>
    </p:spTree>
    <p:extLst>
      <p:ext uri="{BB962C8B-B14F-4D97-AF65-F5344CB8AC3E}">
        <p14:creationId xmlns:p14="http://schemas.microsoft.com/office/powerpoint/2010/main" val="1360568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وَأَسْأَلُكَ بِجُودِكَ أَنْ </a:t>
            </a:r>
            <a:r>
              <a:rPr lang="ar-SA" dirty="0" err="1"/>
              <a:t>تُدْنِيَنى</a:t>
            </a:r>
            <a:r>
              <a:rPr lang="ar-SA" dirty="0"/>
              <a:t> مِنْ قُرْبِكَ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I ask You through Your munificence to bring me near to Your proximity,</a:t>
            </a:r>
          </a:p>
        </p:txBody>
      </p:sp>
    </p:spTree>
    <p:extLst>
      <p:ext uri="{BB962C8B-B14F-4D97-AF65-F5344CB8AC3E}">
        <p14:creationId xmlns:p14="http://schemas.microsoft.com/office/powerpoint/2010/main" val="79017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وَأَنْ تُوزِعَنِي شُكْرَكَ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to provide me with gratitude toward You</a:t>
            </a:r>
          </a:p>
        </p:txBody>
      </p:sp>
    </p:spTree>
    <p:extLst>
      <p:ext uri="{BB962C8B-B14F-4D97-AF65-F5344CB8AC3E}">
        <p14:creationId xmlns:p14="http://schemas.microsoft.com/office/powerpoint/2010/main" val="3526088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وَأَنْ تُلْهِمَنِي ذِكْرَكَ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to inspire me with Your remembrance.</a:t>
            </a:r>
          </a:p>
        </p:txBody>
      </p:sp>
    </p:spTree>
    <p:extLst>
      <p:ext uri="{BB962C8B-B14F-4D97-AF65-F5344CB8AC3E}">
        <p14:creationId xmlns:p14="http://schemas.microsoft.com/office/powerpoint/2010/main" val="943671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ED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بِسْمِ اللَّهِ الرَّحْمٰنِ الرَّحِيمِ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In the Name of </a:t>
            </a:r>
            <a:r>
              <a:rPr lang="en-US" dirty="0" err="1"/>
              <a:t>Alláh</a:t>
            </a:r>
            <a:r>
              <a:rPr lang="en-US" dirty="0"/>
              <a:t>, </a:t>
            </a:r>
          </a:p>
          <a:p>
            <a:r>
              <a:rPr lang="en-US" dirty="0"/>
              <a:t>the All-beneficent, the All-merciful.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اَللّٰهُمَّ  إِنِّي أَسْأَلُكَ سُؤَالَ خَاضِعٍ مُّتَذَلِّلٍ خَاشِعٍ</a:t>
            </a:r>
            <a:br>
              <a:rPr lang="ar-SA" dirty="0"/>
            </a:br>
            <a:r>
              <a:rPr lang="ar-SA" dirty="0"/>
              <a:t>أَنْ تُسَامِحَنِي وَتَرْحَمَنِي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Allah, verily I ask You with the asking of a submissive, abased and lowly man to show me forbearance, to have mercy on me</a:t>
            </a:r>
          </a:p>
        </p:txBody>
      </p:sp>
    </p:spTree>
    <p:extLst>
      <p:ext uri="{BB962C8B-B14F-4D97-AF65-F5344CB8AC3E}">
        <p14:creationId xmlns:p14="http://schemas.microsoft.com/office/powerpoint/2010/main" val="3508526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وَتَجْعَلَنِي بِقِسْمِكَ </a:t>
            </a:r>
            <a:r>
              <a:rPr lang="ar-SA" dirty="0" err="1"/>
              <a:t>رَاضِیاً</a:t>
            </a:r>
            <a:r>
              <a:rPr lang="ar-SA" dirty="0"/>
              <a:t> قَانِعاً</a:t>
            </a:r>
            <a:br>
              <a:rPr lang="ar-SA" dirty="0"/>
            </a:br>
            <a:r>
              <a:rPr lang="ar-SA" dirty="0" err="1"/>
              <a:t>وَفِی</a:t>
            </a:r>
            <a:r>
              <a:rPr lang="ar-SA" dirty="0"/>
              <a:t> </a:t>
            </a:r>
            <a:r>
              <a:rPr lang="ar-SA" dirty="0" err="1"/>
              <a:t>جَمِیعِ</a:t>
            </a:r>
            <a:r>
              <a:rPr lang="ar-SA" dirty="0"/>
              <a:t> الْأَحْوَالِ مُتَوَاضِعاً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to make me satisfied and content with Your appointment and [make me] humble in every state.</a:t>
            </a:r>
          </a:p>
        </p:txBody>
      </p:sp>
    </p:spTree>
    <p:extLst>
      <p:ext uri="{BB962C8B-B14F-4D97-AF65-F5344CB8AC3E}">
        <p14:creationId xmlns:p14="http://schemas.microsoft.com/office/powerpoint/2010/main" val="482009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اَللّٰهُمَّ وَأَسْأَلُكَ سُؤَالَ مَنِ اشْتَدَّتْ فَاقَتُهُ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Allah, I ask You the question of one whose indigence is extreme,</a:t>
            </a:r>
          </a:p>
        </p:txBody>
      </p:sp>
    </p:spTree>
    <p:extLst>
      <p:ext uri="{BB962C8B-B14F-4D97-AF65-F5344CB8AC3E}">
        <p14:creationId xmlns:p14="http://schemas.microsoft.com/office/powerpoint/2010/main" val="1270134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وَأَنْزَلَ بِكَ عِنْدَ الشَّدَائِدِ حَاجَتَهُ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who has stated to You in difficulties his need</a:t>
            </a:r>
          </a:p>
        </p:txBody>
      </p:sp>
    </p:spTree>
    <p:extLst>
      <p:ext uri="{BB962C8B-B14F-4D97-AF65-F5344CB8AC3E}">
        <p14:creationId xmlns:p14="http://schemas.microsoft.com/office/powerpoint/2010/main" val="2355301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وَعَظُمَ </a:t>
            </a:r>
            <a:r>
              <a:rPr lang="ar-SA" dirty="0" err="1"/>
              <a:t>فِیمَا</a:t>
            </a:r>
            <a:r>
              <a:rPr lang="ar-SA" dirty="0"/>
              <a:t> عِنْدَكَ رَغْبَتُهُ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whose desire for what is with You has become great.</a:t>
            </a:r>
          </a:p>
        </p:txBody>
      </p:sp>
    </p:spTree>
    <p:extLst>
      <p:ext uri="{BB962C8B-B14F-4D97-AF65-F5344CB8AC3E}">
        <p14:creationId xmlns:p14="http://schemas.microsoft.com/office/powerpoint/2010/main" val="3925136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اَللّٰهُمَّ عَظُمَ سُلْطَانُكَ وَعَلَا مَكَانُكَ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Allah, Your force is tremendous, Your place is lofty,</a:t>
            </a:r>
          </a:p>
        </p:txBody>
      </p:sp>
    </p:spTree>
    <p:extLst>
      <p:ext uri="{BB962C8B-B14F-4D97-AF65-F5344CB8AC3E}">
        <p14:creationId xmlns:p14="http://schemas.microsoft.com/office/powerpoint/2010/main" val="742685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وَخَفِـيَ مَكْرُكَ وَظَهَرَ أَمْرُكَ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Your deception is hidden, Your command is manifest,</a:t>
            </a:r>
          </a:p>
        </p:txBody>
      </p:sp>
    </p:spTree>
    <p:extLst>
      <p:ext uri="{BB962C8B-B14F-4D97-AF65-F5344CB8AC3E}">
        <p14:creationId xmlns:p14="http://schemas.microsoft.com/office/powerpoint/2010/main" val="1489609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وَغَلَبَ قَهْرُكَ وَجَرَتْ قُدْرَتُكَ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Your domination is overwhelming, Your power is unhindered</a:t>
            </a:r>
          </a:p>
        </p:txBody>
      </p:sp>
    </p:spTree>
    <p:extLst>
      <p:ext uri="{BB962C8B-B14F-4D97-AF65-F5344CB8AC3E}">
        <p14:creationId xmlns:p14="http://schemas.microsoft.com/office/powerpoint/2010/main" val="1167670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وَلَا </a:t>
            </a:r>
            <a:r>
              <a:rPr lang="ar-SA" dirty="0" err="1"/>
              <a:t>یُمْكِنُ</a:t>
            </a:r>
            <a:r>
              <a:rPr lang="ar-SA" dirty="0"/>
              <a:t> الْفِرَارُ مِنْ حُكُومَتِكَ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escape from Your governance is impossible.</a:t>
            </a:r>
          </a:p>
        </p:txBody>
      </p:sp>
    </p:spTree>
    <p:extLst>
      <p:ext uri="{BB962C8B-B14F-4D97-AF65-F5344CB8AC3E}">
        <p14:creationId xmlns:p14="http://schemas.microsoft.com/office/powerpoint/2010/main" val="474868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اَللّٰهُمَّ لَا أَجِدُ لِذُنُوبِي غَافِراً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Allah, I find no forgiver of my sins,</a:t>
            </a:r>
          </a:p>
        </p:txBody>
      </p:sp>
    </p:spTree>
    <p:extLst>
      <p:ext uri="{BB962C8B-B14F-4D97-AF65-F5344CB8AC3E}">
        <p14:creationId xmlns:p14="http://schemas.microsoft.com/office/powerpoint/2010/main" val="1729914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اَللّٰهُمَّ إِنِّي أَسْأَلُكَ بِرَحْمَتِكَ الَّتِي وَسِعَتْ كُلَّ </a:t>
            </a:r>
            <a:r>
              <a:rPr lang="ar-SA" dirty="0" err="1"/>
              <a:t>شَىْءٍ</a:t>
            </a:r>
            <a:endParaRPr lang="ar-SA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Allah, I ask You by Your mercy, which embraces all things;</a:t>
            </a:r>
          </a:p>
        </p:txBody>
      </p:sp>
    </p:spTree>
    <p:extLst>
      <p:ext uri="{BB962C8B-B14F-4D97-AF65-F5344CB8AC3E}">
        <p14:creationId xmlns:p14="http://schemas.microsoft.com/office/powerpoint/2010/main" val="1506599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وَلَا لِقَبَائِحِي سَاتِراً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Nor concealer of my ugly acts</a:t>
            </a:r>
          </a:p>
        </p:txBody>
      </p:sp>
    </p:spTree>
    <p:extLst>
      <p:ext uri="{BB962C8B-B14F-4D97-AF65-F5344CB8AC3E}">
        <p14:creationId xmlns:p14="http://schemas.microsoft.com/office/powerpoint/2010/main" val="2621690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وَلَا لِشَيءٍ مِنْ عَمَلِيَ </a:t>
            </a:r>
            <a:r>
              <a:rPr lang="ar-SA" dirty="0" err="1"/>
              <a:t>الْقَبِیحِ</a:t>
            </a:r>
            <a:r>
              <a:rPr lang="ar-SA" dirty="0"/>
              <a:t> بِالْحَسَنِ مُبَدِّلاً </a:t>
            </a:r>
            <a:r>
              <a:rPr lang="ar-SA" dirty="0" err="1"/>
              <a:t>غَیرَكَ</a:t>
            </a:r>
            <a:endParaRPr lang="ar-SA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Nor transformer of any of my ugly acts into good acts but You</a:t>
            </a:r>
          </a:p>
        </p:txBody>
      </p:sp>
    </p:spTree>
    <p:extLst>
      <p:ext uri="{BB962C8B-B14F-4D97-AF65-F5344CB8AC3E}">
        <p14:creationId xmlns:p14="http://schemas.microsoft.com/office/powerpoint/2010/main" val="1415792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لَا إِلٰهَ </a:t>
            </a:r>
            <a:r>
              <a:rPr lang="ar-SA" dirty="0" err="1"/>
              <a:t>اِلَّا</a:t>
            </a:r>
            <a:r>
              <a:rPr lang="ar-SA" dirty="0"/>
              <a:t> أَنْتَ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There is no god but You!</a:t>
            </a:r>
          </a:p>
        </p:txBody>
      </p:sp>
    </p:spTree>
    <p:extLst>
      <p:ext uri="{BB962C8B-B14F-4D97-AF65-F5344CB8AC3E}">
        <p14:creationId xmlns:p14="http://schemas.microsoft.com/office/powerpoint/2010/main" val="3958778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سُبْحَانَكَ وَبِحَمْدِكَ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Glory be to You, and Thine is the praise!</a:t>
            </a:r>
          </a:p>
        </p:txBody>
      </p:sp>
    </p:spTree>
    <p:extLst>
      <p:ext uri="{BB962C8B-B14F-4D97-AF65-F5344CB8AC3E}">
        <p14:creationId xmlns:p14="http://schemas.microsoft.com/office/powerpoint/2010/main" val="3033122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ظَلَمْتُ نَفْسِي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 have wronged myself,</a:t>
            </a:r>
          </a:p>
        </p:txBody>
      </p:sp>
    </p:spTree>
    <p:extLst>
      <p:ext uri="{BB962C8B-B14F-4D97-AF65-F5344CB8AC3E}">
        <p14:creationId xmlns:p14="http://schemas.microsoft.com/office/powerpoint/2010/main" val="2722299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وَتَجَرَّأْتُ بِجَهْلِي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I have been audacious in my ignorance</a:t>
            </a:r>
          </a:p>
        </p:txBody>
      </p:sp>
    </p:spTree>
    <p:extLst>
      <p:ext uri="{BB962C8B-B14F-4D97-AF65-F5344CB8AC3E}">
        <p14:creationId xmlns:p14="http://schemas.microsoft.com/office/powerpoint/2010/main" val="2133120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وَسَكَنْتُ إِلَي </a:t>
            </a:r>
            <a:r>
              <a:rPr lang="ar-SA" dirty="0" err="1"/>
              <a:t>قَدِیمِ</a:t>
            </a:r>
            <a:r>
              <a:rPr lang="ar-SA" dirty="0"/>
              <a:t> ذِكْرِكَ لِي وَمَنِّكَ عَلَيَّ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09614" y="4495801"/>
            <a:ext cx="8172772" cy="1905000"/>
          </a:xfrm>
        </p:spPr>
        <p:txBody>
          <a:bodyPr/>
          <a:lstStyle/>
          <a:p>
            <a:r>
              <a:rPr lang="en-US" dirty="0"/>
              <a:t>And I have depended upon Your ancient remembrance of me and Your favor toward me.</a:t>
            </a:r>
          </a:p>
        </p:txBody>
      </p:sp>
    </p:spTree>
    <p:extLst>
      <p:ext uri="{BB962C8B-B14F-4D97-AF65-F5344CB8AC3E}">
        <p14:creationId xmlns:p14="http://schemas.microsoft.com/office/powerpoint/2010/main" val="3829774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اَللّٰهُمَّ مَولَايَ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Allah! O my Protector!</a:t>
            </a:r>
          </a:p>
        </p:txBody>
      </p:sp>
    </p:spTree>
    <p:extLst>
      <p:ext uri="{BB962C8B-B14F-4D97-AF65-F5344CB8AC3E}">
        <p14:creationId xmlns:p14="http://schemas.microsoft.com/office/powerpoint/2010/main" val="3430009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كَمْ مِّنْ </a:t>
            </a:r>
            <a:r>
              <a:rPr lang="ar-SA" dirty="0" err="1"/>
              <a:t>قَبِیحٍ</a:t>
            </a:r>
            <a:r>
              <a:rPr lang="ar-SA" dirty="0"/>
              <a:t> سَتَرْتَهُ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How many ugly things You hast concealed!</a:t>
            </a:r>
          </a:p>
        </p:txBody>
      </p:sp>
    </p:spTree>
    <p:extLst>
      <p:ext uri="{BB962C8B-B14F-4D97-AF65-F5344CB8AC3E}">
        <p14:creationId xmlns:p14="http://schemas.microsoft.com/office/powerpoint/2010/main" val="2778494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وَكَمْ مِّنْ فَادِحٍ مِّنَ الْبَلَاءِ أَقَلْتَهُ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How many burdensome tribulations You hast abolished!</a:t>
            </a:r>
          </a:p>
        </p:txBody>
      </p:sp>
    </p:spTree>
    <p:extLst>
      <p:ext uri="{BB962C8B-B14F-4D97-AF65-F5344CB8AC3E}">
        <p14:creationId xmlns:p14="http://schemas.microsoft.com/office/powerpoint/2010/main" val="3021452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وَبِقُوَّتِكَ </a:t>
            </a:r>
            <a:r>
              <a:rPr lang="ar-SA" dirty="0" err="1"/>
              <a:t>الَّتِی</a:t>
            </a:r>
            <a:r>
              <a:rPr lang="ar-SA" dirty="0"/>
              <a:t> قَهَرْتَ بِهَا كُلَّ </a:t>
            </a:r>
            <a:r>
              <a:rPr lang="ar-SA" dirty="0" err="1"/>
              <a:t>شَىْءٍ</a:t>
            </a:r>
            <a:endParaRPr lang="ar-SA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by Your strength, through which You dominate all things,</a:t>
            </a:r>
          </a:p>
        </p:txBody>
      </p:sp>
    </p:spTree>
    <p:extLst>
      <p:ext uri="{BB962C8B-B14F-4D97-AF65-F5344CB8AC3E}">
        <p14:creationId xmlns:p14="http://schemas.microsoft.com/office/powerpoint/2010/main" val="1798588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وَكَمْ مِّنْ عِثَارٍ وَقَيْتَهُ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how many stumbles You hast prevented!</a:t>
            </a:r>
          </a:p>
        </p:txBody>
      </p:sp>
    </p:spTree>
    <p:extLst>
      <p:ext uri="{BB962C8B-B14F-4D97-AF65-F5344CB8AC3E}">
        <p14:creationId xmlns:p14="http://schemas.microsoft.com/office/powerpoint/2010/main" val="3032686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وَكَمْ مِّن مَّكْرُوهٍ دَفَعْتَهُ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how many ordeals You hast repelled!</a:t>
            </a:r>
          </a:p>
        </p:txBody>
      </p:sp>
    </p:spTree>
    <p:extLst>
      <p:ext uri="{BB962C8B-B14F-4D97-AF65-F5344CB8AC3E}">
        <p14:creationId xmlns:p14="http://schemas.microsoft.com/office/powerpoint/2010/main" val="718177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وَكَمْ مِّنْ ثَنَاءٍ </a:t>
            </a:r>
            <a:r>
              <a:rPr lang="ar-SA" dirty="0" err="1"/>
              <a:t>جَمِیلٍ</a:t>
            </a:r>
            <a:r>
              <a:rPr lang="ar-SA" dirty="0"/>
              <a:t> لَسْتُ أَهْلاً لَهُ نَشَرْتَهُ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how much beautiful praise, for which I was unworthy, You hast spread abroad!</a:t>
            </a:r>
          </a:p>
        </p:txBody>
      </p:sp>
    </p:spTree>
    <p:extLst>
      <p:ext uri="{BB962C8B-B14F-4D97-AF65-F5344CB8AC3E}">
        <p14:creationId xmlns:p14="http://schemas.microsoft.com/office/powerpoint/2010/main" val="418600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اَللّٰهُمَّ عَظُمَ بَلَائِي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Allah, my tribulation is tremendous,</a:t>
            </a:r>
          </a:p>
        </p:txBody>
      </p:sp>
    </p:spTree>
    <p:extLst>
      <p:ext uri="{BB962C8B-B14F-4D97-AF65-F5344CB8AC3E}">
        <p14:creationId xmlns:p14="http://schemas.microsoft.com/office/powerpoint/2010/main" val="1736455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وَأَفْرَطَ بِي سُوءُ حَالِي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my bad state is excessive,</a:t>
            </a:r>
          </a:p>
        </p:txBody>
      </p:sp>
    </p:spTree>
    <p:extLst>
      <p:ext uri="{BB962C8B-B14F-4D97-AF65-F5344CB8AC3E}">
        <p14:creationId xmlns:p14="http://schemas.microsoft.com/office/powerpoint/2010/main" val="385330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وَقَصُرَتْ بِي أَعْمَالِي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my acts are inadequate,</a:t>
            </a:r>
          </a:p>
        </p:txBody>
      </p:sp>
    </p:spTree>
    <p:extLst>
      <p:ext uri="{BB962C8B-B14F-4D97-AF65-F5344CB8AC3E}">
        <p14:creationId xmlns:p14="http://schemas.microsoft.com/office/powerpoint/2010/main" val="3815536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وَقَعَدَتْ بِي أَغْلَالِي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my fetters have tied me down,</a:t>
            </a:r>
          </a:p>
        </p:txBody>
      </p:sp>
    </p:spTree>
    <p:extLst>
      <p:ext uri="{BB962C8B-B14F-4D97-AF65-F5344CB8AC3E}">
        <p14:creationId xmlns:p14="http://schemas.microsoft.com/office/powerpoint/2010/main" val="400764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وَحَبَسَنِي عَنْ نَفْعِي بُعْدُ أَمَلِي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my far-fetched hopes have held me back from my gain</a:t>
            </a:r>
          </a:p>
        </p:txBody>
      </p:sp>
    </p:spTree>
    <p:extLst>
      <p:ext uri="{BB962C8B-B14F-4D97-AF65-F5344CB8AC3E}">
        <p14:creationId xmlns:p14="http://schemas.microsoft.com/office/powerpoint/2010/main" val="3633338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وَخَدَعَتْنِي </a:t>
            </a:r>
            <a:r>
              <a:rPr lang="ar-SA" dirty="0" err="1"/>
              <a:t>الدُّنْیَا</a:t>
            </a:r>
            <a:r>
              <a:rPr lang="ar-SA" dirty="0"/>
              <a:t> بِغُرُورِهَا وَنَفْسِي </a:t>
            </a:r>
            <a:r>
              <a:rPr lang="ar-SA" dirty="0" err="1"/>
              <a:t>بِجِنَایَتِهَا</a:t>
            </a:r>
            <a:r>
              <a:rPr lang="ar-SA" dirty="0"/>
              <a:t> وَمِطَالِي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1602" y="4495801"/>
            <a:ext cx="8388796" cy="1905000"/>
          </a:xfrm>
        </p:spPr>
        <p:txBody>
          <a:bodyPr/>
          <a:lstStyle/>
          <a:p>
            <a:r>
              <a:rPr lang="en-US" dirty="0"/>
              <a:t>And this world with its delusions, my own soul with its offences and my delay have deceived me.</a:t>
            </a:r>
          </a:p>
        </p:txBody>
      </p:sp>
    </p:spTree>
    <p:extLst>
      <p:ext uri="{BB962C8B-B14F-4D97-AF65-F5344CB8AC3E}">
        <p14:creationId xmlns:p14="http://schemas.microsoft.com/office/powerpoint/2010/main" val="3182128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 err="1"/>
              <a:t>یَا</a:t>
            </a:r>
            <a:r>
              <a:rPr lang="ar-SA" dirty="0"/>
              <a:t> </a:t>
            </a:r>
            <a:r>
              <a:rPr lang="ar-SA" dirty="0" err="1"/>
              <a:t>سَیِّدِي</a:t>
            </a:r>
            <a:r>
              <a:rPr lang="ar-SA" dirty="0"/>
              <a:t> فَأَسْأَلُكَ بِعِزَّتِكَ</a:t>
            </a:r>
            <a:br>
              <a:rPr lang="ar-SA" dirty="0"/>
            </a:br>
            <a:r>
              <a:rPr lang="ar-SA" dirty="0"/>
              <a:t>أَنْ </a:t>
            </a:r>
            <a:r>
              <a:rPr lang="ar-SA" dirty="0" err="1"/>
              <a:t>لَّایَحْجُبَ</a:t>
            </a:r>
            <a:r>
              <a:rPr lang="ar-SA" dirty="0"/>
              <a:t> عَنْكَ دُعَائِي سُوءُ عَمَلِي وَفِعَالِي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my Master! So I ask You by </a:t>
            </a:r>
            <a:r>
              <a:rPr lang="en-US" dirty="0" err="1"/>
              <a:t>Your</a:t>
            </a:r>
            <a:r>
              <a:rPr lang="en-US" dirty="0"/>
              <a:t> might not to let my evil works and acts veil my supplication from You,</a:t>
            </a:r>
          </a:p>
        </p:txBody>
      </p:sp>
    </p:spTree>
    <p:extLst>
      <p:ext uri="{BB962C8B-B14F-4D97-AF65-F5344CB8AC3E}">
        <p14:creationId xmlns:p14="http://schemas.microsoft.com/office/powerpoint/2010/main" val="120106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وَخَضَعَ لَهَا كُلُّ </a:t>
            </a:r>
            <a:r>
              <a:rPr lang="ar-SA" dirty="0" err="1"/>
              <a:t>شَىْءٍ</a:t>
            </a:r>
            <a:endParaRPr lang="ar-SA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toward which all things are humble</a:t>
            </a:r>
          </a:p>
        </p:txBody>
      </p:sp>
    </p:spTree>
    <p:extLst>
      <p:ext uri="{BB962C8B-B14F-4D97-AF65-F5344CB8AC3E}">
        <p14:creationId xmlns:p14="http://schemas.microsoft.com/office/powerpoint/2010/main" val="3294414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وَلَا تَفْضَحْنِي بِخَفِـيِّ مَا اطَّلَعْتَ عَلَيهِ مِنْ سِرِّي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not to disgrace me through the hidden things You know of my secrets</a:t>
            </a:r>
          </a:p>
        </p:txBody>
      </p:sp>
    </p:spTree>
    <p:extLst>
      <p:ext uri="{BB962C8B-B14F-4D97-AF65-F5344CB8AC3E}">
        <p14:creationId xmlns:p14="http://schemas.microsoft.com/office/powerpoint/2010/main" val="714115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وَلَا تُعَاجِلْنِي بِالْعُقُوبَةِ </a:t>
            </a:r>
            <a:r>
              <a:rPr lang="ar-SA" dirty="0" err="1"/>
              <a:t>عَلَی</a:t>
            </a:r>
            <a:r>
              <a:rPr lang="ar-SA" dirty="0"/>
              <a:t> مَا عَمِلْتُهُ </a:t>
            </a:r>
            <a:r>
              <a:rPr lang="ar-SA" dirty="0" err="1"/>
              <a:t>فِی</a:t>
            </a:r>
            <a:r>
              <a:rPr lang="ar-SA" dirty="0"/>
              <a:t> خَلَوَاتِي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not to hasten me to punishment for what I have done in private:</a:t>
            </a:r>
          </a:p>
        </p:txBody>
      </p:sp>
    </p:spTree>
    <p:extLst>
      <p:ext uri="{BB962C8B-B14F-4D97-AF65-F5344CB8AC3E}">
        <p14:creationId xmlns:p14="http://schemas.microsoft.com/office/powerpoint/2010/main" val="2885649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مِنْ سُوءِ فِعْلِي وَإِسَاءَتِي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My evil acts in secrecy and my misdeeds</a:t>
            </a:r>
          </a:p>
        </p:txBody>
      </p:sp>
    </p:spTree>
    <p:extLst>
      <p:ext uri="{BB962C8B-B14F-4D97-AF65-F5344CB8AC3E}">
        <p14:creationId xmlns:p14="http://schemas.microsoft.com/office/powerpoint/2010/main" val="2780893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وَدَوَامِ تَفْرِيطِي وَجَهَالَتِي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my continuous negligence and my ignorance</a:t>
            </a:r>
          </a:p>
        </p:txBody>
      </p:sp>
    </p:spTree>
    <p:extLst>
      <p:ext uri="{BB962C8B-B14F-4D97-AF65-F5344CB8AC3E}">
        <p14:creationId xmlns:p14="http://schemas.microsoft.com/office/powerpoint/2010/main" val="2250143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وَكَثْرَةِ شَهَوَاتِي وَغَفْلَتِي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my manifold passions and my forgetfulness.</a:t>
            </a:r>
          </a:p>
        </p:txBody>
      </p:sp>
    </p:spTree>
    <p:extLst>
      <p:ext uri="{BB962C8B-B14F-4D97-AF65-F5344CB8AC3E}">
        <p14:creationId xmlns:p14="http://schemas.microsoft.com/office/powerpoint/2010/main" val="1962438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وَكُنِ اللّٰهُمَّ بِعِزَّتِكَ لِي فِي كُلِّ الْأَحْوَالِ </a:t>
            </a:r>
            <a:r>
              <a:rPr lang="ar-SA" dirty="0" err="1"/>
              <a:t>رَءُوفاً</a:t>
            </a:r>
            <a:endParaRPr lang="ar-SA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by </a:t>
            </a:r>
            <a:r>
              <a:rPr lang="en-US" dirty="0" err="1"/>
              <a:t>Your</a:t>
            </a:r>
            <a:r>
              <a:rPr lang="en-US" dirty="0"/>
              <a:t> might, O Allah, be kind to me in all states</a:t>
            </a:r>
          </a:p>
        </p:txBody>
      </p:sp>
    </p:spTree>
    <p:extLst>
      <p:ext uri="{BB962C8B-B14F-4D97-AF65-F5344CB8AC3E}">
        <p14:creationId xmlns:p14="http://schemas.microsoft.com/office/powerpoint/2010/main" val="3406089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وَعَلَيَّ فِي جَمِيعِ الْأُمُورِ عَطُوفاً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be gracious to me in all affairs!</a:t>
            </a:r>
          </a:p>
        </p:txBody>
      </p:sp>
    </p:spTree>
    <p:extLst>
      <p:ext uri="{BB962C8B-B14F-4D97-AF65-F5344CB8AC3E}">
        <p14:creationId xmlns:p14="http://schemas.microsoft.com/office/powerpoint/2010/main" val="3617856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pPr rtl="1"/>
            <a:r>
              <a:rPr lang="ar-SA" dirty="0"/>
              <a:t>إِلٰهِي وَرَبِّي</a:t>
            </a:r>
            <a:br>
              <a:rPr lang="ar-SA" dirty="0"/>
            </a:br>
            <a:r>
              <a:rPr lang="ar-SA" dirty="0"/>
              <a:t>مَنْ لِي </a:t>
            </a:r>
            <a:r>
              <a:rPr lang="ar-SA" dirty="0" err="1"/>
              <a:t>غَیرُكَ</a:t>
            </a:r>
            <a:r>
              <a:rPr lang="ar-SA" dirty="0"/>
              <a:t> أَسْأَلُهُ كَشْفَ ضُرِّي </a:t>
            </a:r>
            <a:r>
              <a:rPr lang="ar-SA" dirty="0" err="1"/>
              <a:t>وَٱلنَّظَرَ</a:t>
            </a:r>
            <a:r>
              <a:rPr lang="ar-SA" dirty="0"/>
              <a:t> </a:t>
            </a:r>
            <a:r>
              <a:rPr lang="ar-SA" dirty="0" err="1"/>
              <a:t>فِی</a:t>
            </a:r>
            <a:r>
              <a:rPr lang="ar-SA" dirty="0"/>
              <a:t> أَمْرِي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My God and my Lord! Have I any but You from whom to ask removal of my affliction and regard for my affairs!</a:t>
            </a:r>
          </a:p>
        </p:txBody>
      </p:sp>
    </p:spTree>
    <p:extLst>
      <p:ext uri="{BB962C8B-B14F-4D97-AF65-F5344CB8AC3E}">
        <p14:creationId xmlns:p14="http://schemas.microsoft.com/office/powerpoint/2010/main" val="3262214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إِلٰهِي وَمَولَايَ</a:t>
            </a:r>
            <a:br>
              <a:rPr lang="ar-SA" dirty="0"/>
            </a:br>
            <a:r>
              <a:rPr lang="ar-SA" dirty="0" err="1"/>
              <a:t>أَجْرَیتَ</a:t>
            </a:r>
            <a:r>
              <a:rPr lang="ar-SA" dirty="0"/>
              <a:t> </a:t>
            </a:r>
            <a:r>
              <a:rPr lang="ar-SA" dirty="0" err="1"/>
              <a:t>عَلَیَّ</a:t>
            </a:r>
            <a:r>
              <a:rPr lang="ar-SA" dirty="0"/>
              <a:t> حُكْماَ</a:t>
            </a:r>
            <a:r>
              <a:rPr lang="ar-AE" dirty="0"/>
              <a:t>نِ</a:t>
            </a:r>
            <a:r>
              <a:rPr lang="ar-SA" dirty="0"/>
              <a:t> اتَّبَعْتُ فِيهِ </a:t>
            </a:r>
            <a:r>
              <a:rPr lang="ar-SA" dirty="0" err="1"/>
              <a:t>هَوٰی</a:t>
            </a:r>
            <a:r>
              <a:rPr lang="ar-SA" dirty="0"/>
              <a:t> نَفْسِي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My God and my Protector! You put into effect through me a decree in which I followed the caprice of my own soul</a:t>
            </a:r>
          </a:p>
        </p:txBody>
      </p:sp>
    </p:spTree>
    <p:extLst>
      <p:ext uri="{BB962C8B-B14F-4D97-AF65-F5344CB8AC3E}">
        <p14:creationId xmlns:p14="http://schemas.microsoft.com/office/powerpoint/2010/main" val="1367030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وَلَمْ أَحْتَرِسْ فِيهِ مِنْ </a:t>
            </a:r>
            <a:r>
              <a:rPr lang="ar-SA" dirty="0" err="1"/>
              <a:t>تَزْیِینِ</a:t>
            </a:r>
            <a:r>
              <a:rPr lang="ar-SA" dirty="0"/>
              <a:t> عَدُوِّي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[I] did not remain wary of adorning my enemy.</a:t>
            </a:r>
          </a:p>
        </p:txBody>
      </p:sp>
    </p:spTree>
    <p:extLst>
      <p:ext uri="{BB962C8B-B14F-4D97-AF65-F5344CB8AC3E}">
        <p14:creationId xmlns:p14="http://schemas.microsoft.com/office/powerpoint/2010/main" val="3497190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وَذَلَّ لَهَا كُلُّ </a:t>
            </a:r>
            <a:r>
              <a:rPr lang="ar-SA" dirty="0" err="1"/>
              <a:t>شَىْءٍ</a:t>
            </a:r>
            <a:endParaRPr lang="ar-SA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before which all things are lowly;</a:t>
            </a:r>
          </a:p>
        </p:txBody>
      </p:sp>
    </p:spTree>
    <p:extLst>
      <p:ext uri="{BB962C8B-B14F-4D97-AF65-F5344CB8AC3E}">
        <p14:creationId xmlns:p14="http://schemas.microsoft.com/office/powerpoint/2010/main" val="2396937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فَغَرَّنِي بِمَا </a:t>
            </a:r>
            <a:r>
              <a:rPr lang="ar-SA" dirty="0" err="1"/>
              <a:t>أَهْوَی</a:t>
            </a:r>
            <a:r>
              <a:rPr lang="ar-SA" dirty="0"/>
              <a:t> وَأَسْعَدَهُ </a:t>
            </a:r>
            <a:r>
              <a:rPr lang="ar-SA" dirty="0" err="1"/>
              <a:t>عَلَی</a:t>
            </a:r>
            <a:r>
              <a:rPr lang="ar-SA" dirty="0"/>
              <a:t> ذَلِكَ الْقَضَاءُ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So he deluded me through my soul's caprice and therein destiny favored him</a:t>
            </a:r>
          </a:p>
        </p:txBody>
      </p:sp>
    </p:spTree>
    <p:extLst>
      <p:ext uri="{BB962C8B-B14F-4D97-AF65-F5344CB8AC3E}">
        <p14:creationId xmlns:p14="http://schemas.microsoft.com/office/powerpoint/2010/main" val="293392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فَتَجَاوَزْتُ بِمَا </a:t>
            </a:r>
            <a:r>
              <a:rPr lang="ar-SA" dirty="0" err="1"/>
              <a:t>جَرٰی</a:t>
            </a:r>
            <a:r>
              <a:rPr lang="ar-SA" dirty="0"/>
              <a:t> عَلَيَّ مِنْ ذَلِكَ بَعْضَ حُدُودِكَ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So, in what was put into effect through me in that situation, I transgressed some of Your statutes</a:t>
            </a:r>
          </a:p>
        </p:txBody>
      </p:sp>
    </p:spTree>
    <p:extLst>
      <p:ext uri="{BB962C8B-B14F-4D97-AF65-F5344CB8AC3E}">
        <p14:creationId xmlns:p14="http://schemas.microsoft.com/office/powerpoint/2010/main" val="3672333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وَخَالَفْتُ بَعْضَ أَوَامِرِكَ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disobeyed some of Your commands.</a:t>
            </a:r>
          </a:p>
        </p:txBody>
      </p:sp>
    </p:spTree>
    <p:extLst>
      <p:ext uri="{BB962C8B-B14F-4D97-AF65-F5344CB8AC3E}">
        <p14:creationId xmlns:p14="http://schemas.microsoft.com/office/powerpoint/2010/main" val="3599696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فَلَكَ الْحَمْدُ عَلَيَّ </a:t>
            </a:r>
            <a:r>
              <a:rPr lang="ar-SA" dirty="0" err="1"/>
              <a:t>فِی</a:t>
            </a:r>
            <a:r>
              <a:rPr lang="ar-SA" dirty="0"/>
              <a:t> </a:t>
            </a:r>
            <a:r>
              <a:rPr lang="ar-SA" dirty="0" err="1"/>
              <a:t>جَمِیعِ</a:t>
            </a:r>
            <a:r>
              <a:rPr lang="ar-SA" dirty="0"/>
              <a:t> ذَلِكَ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So Thine is the argument against me in all of that</a:t>
            </a:r>
          </a:p>
        </p:txBody>
      </p:sp>
    </p:spTree>
    <p:extLst>
      <p:ext uri="{BB962C8B-B14F-4D97-AF65-F5344CB8AC3E}">
        <p14:creationId xmlns:p14="http://schemas.microsoft.com/office/powerpoint/2010/main" val="826300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وَلَا حُجَّةَ لِي </a:t>
            </a:r>
            <a:r>
              <a:rPr lang="ar-SA" dirty="0" err="1"/>
              <a:t>فِیمَا</a:t>
            </a:r>
            <a:r>
              <a:rPr lang="ar-SA" dirty="0"/>
              <a:t> </a:t>
            </a:r>
            <a:r>
              <a:rPr lang="ar-SA" dirty="0" err="1"/>
              <a:t>جَرٰی</a:t>
            </a:r>
            <a:r>
              <a:rPr lang="ar-SA" dirty="0"/>
              <a:t> عَلَيَّ </a:t>
            </a:r>
            <a:r>
              <a:rPr lang="ar-SA" dirty="0" err="1"/>
              <a:t>فِیهِ</a:t>
            </a:r>
            <a:r>
              <a:rPr lang="ar-SA" dirty="0"/>
              <a:t> قَضَاؤُكَ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 have no argument in what Your destiny put into effect through me therein</a:t>
            </a:r>
          </a:p>
        </p:txBody>
      </p:sp>
    </p:spTree>
    <p:extLst>
      <p:ext uri="{BB962C8B-B14F-4D97-AF65-F5344CB8AC3E}">
        <p14:creationId xmlns:p14="http://schemas.microsoft.com/office/powerpoint/2010/main" val="899838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وَأَلْزَمَنِي حُكْمُكَ وَبَلَاؤُكَ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nor in what Your decree and Your tribulation imposed upon me.</a:t>
            </a:r>
          </a:p>
        </p:txBody>
      </p:sp>
    </p:spTree>
    <p:extLst>
      <p:ext uri="{BB962C8B-B14F-4D97-AF65-F5344CB8AC3E}">
        <p14:creationId xmlns:p14="http://schemas.microsoft.com/office/powerpoint/2010/main" val="858834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وَقَدْ </a:t>
            </a:r>
            <a:r>
              <a:rPr lang="ar-SA" dirty="0" err="1"/>
              <a:t>أَتَیتُكَ</a:t>
            </a:r>
            <a:r>
              <a:rPr lang="ar-SA" dirty="0"/>
              <a:t> </a:t>
            </a:r>
            <a:r>
              <a:rPr lang="ar-SA" dirty="0" err="1"/>
              <a:t>یَاإِلٰهِي</a:t>
            </a:r>
            <a:r>
              <a:rPr lang="ar-SA" dirty="0"/>
              <a:t> بَعْدَ تَقْصِيرِي </a:t>
            </a:r>
            <a:r>
              <a:rPr lang="ar-SA" dirty="0" err="1"/>
              <a:t>وَإِسْرَافِی</a:t>
            </a:r>
            <a:r>
              <a:rPr lang="ar-SA" dirty="0"/>
              <a:t> </a:t>
            </a:r>
            <a:r>
              <a:rPr lang="ar-SA" dirty="0" err="1"/>
              <a:t>عَلٰی</a:t>
            </a:r>
            <a:r>
              <a:rPr lang="ar-SA" dirty="0"/>
              <a:t> نَفْسِي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93590" y="4495801"/>
            <a:ext cx="8604820" cy="1905000"/>
          </a:xfrm>
        </p:spPr>
        <p:txBody>
          <a:bodyPr/>
          <a:lstStyle/>
          <a:p>
            <a:r>
              <a:rPr lang="en-US" dirty="0"/>
              <a:t>Now I have come to You, My God, after my shortcoming and my immoderation toward myself,</a:t>
            </a:r>
          </a:p>
        </p:txBody>
      </p:sp>
    </p:spTree>
    <p:extLst>
      <p:ext uri="{BB962C8B-B14F-4D97-AF65-F5344CB8AC3E}">
        <p14:creationId xmlns:p14="http://schemas.microsoft.com/office/powerpoint/2010/main" val="1554175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مُعْتَذِراً نَّادِماً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Proffering my excuse, regretful,</a:t>
            </a:r>
          </a:p>
        </p:txBody>
      </p:sp>
    </p:spTree>
    <p:extLst>
      <p:ext uri="{BB962C8B-B14F-4D97-AF65-F5344CB8AC3E}">
        <p14:creationId xmlns:p14="http://schemas.microsoft.com/office/powerpoint/2010/main" val="444454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مُنْكَسِراً </a:t>
            </a:r>
            <a:r>
              <a:rPr lang="ar-SA" dirty="0" err="1"/>
              <a:t>مُّسْتَقِیلاً</a:t>
            </a:r>
            <a:endParaRPr lang="ar-SA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Broken, apologizing,</a:t>
            </a:r>
          </a:p>
        </p:txBody>
      </p:sp>
    </p:spTree>
    <p:extLst>
      <p:ext uri="{BB962C8B-B14F-4D97-AF65-F5344CB8AC3E}">
        <p14:creationId xmlns:p14="http://schemas.microsoft.com/office/powerpoint/2010/main" val="225902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مُسْتَغْفِراً مُّنِيباً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Asking forgiveness, repenting,</a:t>
            </a:r>
          </a:p>
        </p:txBody>
      </p:sp>
    </p:spTree>
    <p:extLst>
      <p:ext uri="{BB962C8B-B14F-4D97-AF65-F5344CB8AC3E}">
        <p14:creationId xmlns:p14="http://schemas.microsoft.com/office/powerpoint/2010/main" val="2507556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وَبِجَبَرُوتِكَ </a:t>
            </a:r>
            <a:r>
              <a:rPr lang="ar-SA" dirty="0" err="1"/>
              <a:t>الَّتِی</a:t>
            </a:r>
            <a:r>
              <a:rPr lang="ar-SA" dirty="0"/>
              <a:t> غَلَبْتَ بِهَا كُلَّ </a:t>
            </a:r>
            <a:r>
              <a:rPr lang="ar-SA" dirty="0" err="1"/>
              <a:t>شَىْءٍ</a:t>
            </a:r>
            <a:endParaRPr lang="ar-SA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by Your invincibility through which You overwhelm all things,</a:t>
            </a:r>
          </a:p>
        </p:txBody>
      </p:sp>
    </p:spTree>
    <p:extLst>
      <p:ext uri="{BB962C8B-B14F-4D97-AF65-F5344CB8AC3E}">
        <p14:creationId xmlns:p14="http://schemas.microsoft.com/office/powerpoint/2010/main" val="2881091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مُقِرّاً مُذْعِناً مُعْتَرِفاً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Acknowledging, submissive, confessing.</a:t>
            </a:r>
          </a:p>
        </p:txBody>
      </p:sp>
    </p:spTree>
    <p:extLst>
      <p:ext uri="{BB962C8B-B14F-4D97-AF65-F5344CB8AC3E}">
        <p14:creationId xmlns:p14="http://schemas.microsoft.com/office/powerpoint/2010/main" val="863418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لَا أَجِدُ مَفَرّاً مِمَّا كَانَ مِنِّي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 find no place to flee from what occurred through me,</a:t>
            </a:r>
          </a:p>
        </p:txBody>
      </p:sp>
    </p:spTree>
    <p:extLst>
      <p:ext uri="{BB962C8B-B14F-4D97-AF65-F5344CB8AC3E}">
        <p14:creationId xmlns:p14="http://schemas.microsoft.com/office/powerpoint/2010/main" val="667256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وَلَا مَفْزَعاً أَتَوَجَّهُ إِلَيهِ </a:t>
            </a:r>
            <a:r>
              <a:rPr lang="ar-SA" dirty="0" err="1"/>
              <a:t>فِی</a:t>
            </a:r>
            <a:r>
              <a:rPr lang="ar-SA" dirty="0"/>
              <a:t> أَمْرِي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Nor any place of escape to which I may turn in my affairs,</a:t>
            </a:r>
          </a:p>
        </p:txBody>
      </p:sp>
    </p:spTree>
    <p:extLst>
      <p:ext uri="{BB962C8B-B14F-4D97-AF65-F5344CB8AC3E}">
        <p14:creationId xmlns:p14="http://schemas.microsoft.com/office/powerpoint/2010/main" val="3970571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 err="1"/>
              <a:t>غَیرَ</a:t>
            </a:r>
            <a:r>
              <a:rPr lang="ar-SA" dirty="0"/>
              <a:t> قَبُولِكَ عُذْرِي</a:t>
            </a:r>
            <a:br>
              <a:rPr lang="ar-SA" dirty="0"/>
            </a:br>
            <a:r>
              <a:rPr lang="ar-SA" dirty="0"/>
              <a:t>وَإِدْخَالِكَ </a:t>
            </a:r>
            <a:r>
              <a:rPr lang="ar-SA" dirty="0" err="1"/>
              <a:t>اِيَّاىَ</a:t>
            </a:r>
            <a:r>
              <a:rPr lang="ar-SA" dirty="0"/>
              <a:t> </a:t>
            </a:r>
            <a:r>
              <a:rPr lang="ar-SA" dirty="0" err="1"/>
              <a:t>فِی</a:t>
            </a:r>
            <a:r>
              <a:rPr lang="ar-SA" dirty="0"/>
              <a:t> سَعَةِ رَحْمَتِكَ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9594" y="4495801"/>
            <a:ext cx="8532812" cy="1905000"/>
          </a:xfrm>
        </p:spPr>
        <p:txBody>
          <a:bodyPr/>
          <a:lstStyle/>
          <a:p>
            <a:r>
              <a:rPr lang="en-US" dirty="0"/>
              <a:t>Other than Your acceptance of my excuse and Your entering me into the compass of Your mercy.</a:t>
            </a:r>
          </a:p>
        </p:txBody>
      </p:sp>
    </p:spTree>
    <p:extLst>
      <p:ext uri="{BB962C8B-B14F-4D97-AF65-F5344CB8AC3E}">
        <p14:creationId xmlns:p14="http://schemas.microsoft.com/office/powerpoint/2010/main" val="139942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اَللّٰهُمَّ فَاقْبَلْ عُذْرِي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Allah, so accept my excuse,</a:t>
            </a:r>
          </a:p>
        </p:txBody>
      </p:sp>
    </p:spTree>
    <p:extLst>
      <p:ext uri="{BB962C8B-B14F-4D97-AF65-F5344CB8AC3E}">
        <p14:creationId xmlns:p14="http://schemas.microsoft.com/office/powerpoint/2010/main" val="2205942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وَارْحَمْ شِدَّةَ ضُرِّي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Have mercy upon the severity of my affliction</a:t>
            </a:r>
          </a:p>
        </p:txBody>
      </p:sp>
    </p:spTree>
    <p:extLst>
      <p:ext uri="{BB962C8B-B14F-4D97-AF65-F5344CB8AC3E}">
        <p14:creationId xmlns:p14="http://schemas.microsoft.com/office/powerpoint/2010/main" val="4021104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وَفُكَّنِي مِنْ شَدِّ وَثَاقِي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release me from the tightness of my fetters,</a:t>
            </a:r>
          </a:p>
        </p:txBody>
      </p:sp>
    </p:spTree>
    <p:extLst>
      <p:ext uri="{BB962C8B-B14F-4D97-AF65-F5344CB8AC3E}">
        <p14:creationId xmlns:p14="http://schemas.microsoft.com/office/powerpoint/2010/main" val="1265594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 err="1"/>
              <a:t>یَا</a:t>
            </a:r>
            <a:r>
              <a:rPr lang="ar-SA" dirty="0"/>
              <a:t> رَبِّ ارْحَمْ ضَعْفَ بَدَنِي</a:t>
            </a:r>
            <a:br>
              <a:rPr lang="ar-SA" dirty="0"/>
            </a:br>
            <a:r>
              <a:rPr lang="ar-SA" dirty="0"/>
              <a:t>وَرِقَّةَ جِلْدِي وَدِقَّةَ عَظْمِي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My Lord, have mercy upon the weakness of my body, the thinness of my skin and the frailty of my bones.</a:t>
            </a:r>
          </a:p>
        </p:txBody>
      </p:sp>
    </p:spTree>
    <p:extLst>
      <p:ext uri="{BB962C8B-B14F-4D97-AF65-F5344CB8AC3E}">
        <p14:creationId xmlns:p14="http://schemas.microsoft.com/office/powerpoint/2010/main" val="527942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 err="1"/>
              <a:t>یَا</a:t>
            </a:r>
            <a:r>
              <a:rPr lang="ar-SA" dirty="0"/>
              <a:t> مَنْ بَدَأَ خَلْقِي وَذِكرِي</a:t>
            </a:r>
            <a:br>
              <a:rPr lang="ar-SA" dirty="0"/>
            </a:br>
            <a:r>
              <a:rPr lang="ar-SA" dirty="0" err="1"/>
              <a:t>وَتَرْبِيَتِی</a:t>
            </a:r>
            <a:r>
              <a:rPr lang="ar-SA" dirty="0"/>
              <a:t> وَبِرِّي </a:t>
            </a:r>
            <a:r>
              <a:rPr lang="ar-SA" dirty="0" err="1"/>
              <a:t>وَتَغْذِیَتِی</a:t>
            </a:r>
            <a:endParaRPr lang="ar-SA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05558" y="4495801"/>
            <a:ext cx="9180884" cy="1905000"/>
          </a:xfrm>
        </p:spPr>
        <p:txBody>
          <a:bodyPr/>
          <a:lstStyle/>
          <a:p>
            <a:r>
              <a:rPr lang="en-US" dirty="0"/>
              <a:t>O You who gave rise to my creation, to the remembrance of me, to the nurture of me, to goodness toward me and to nourishment on me,</a:t>
            </a:r>
          </a:p>
        </p:txBody>
      </p:sp>
    </p:spTree>
    <p:extLst>
      <p:ext uri="{BB962C8B-B14F-4D97-AF65-F5344CB8AC3E}">
        <p14:creationId xmlns:p14="http://schemas.microsoft.com/office/powerpoint/2010/main" val="905510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هَبْنِي لِابْتِدَاءِ كَرَمِكَ وَسَالِفِ بِرِّكَ بِي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Bestow upon me for the sake of Your having given rise [to me] with generosity and Your previous goodness to me!</a:t>
            </a:r>
          </a:p>
        </p:txBody>
      </p:sp>
    </p:spTree>
    <p:extLst>
      <p:ext uri="{BB962C8B-B14F-4D97-AF65-F5344CB8AC3E}">
        <p14:creationId xmlns:p14="http://schemas.microsoft.com/office/powerpoint/2010/main" val="1124426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وَبِعِزَّتِكَ </a:t>
            </a:r>
            <a:r>
              <a:rPr lang="ar-SA" dirty="0" err="1"/>
              <a:t>الَّتِی</a:t>
            </a:r>
            <a:r>
              <a:rPr lang="ar-SA" dirty="0"/>
              <a:t> لَا </a:t>
            </a:r>
            <a:r>
              <a:rPr lang="ar-SA" dirty="0" err="1"/>
              <a:t>یَقُومُ</a:t>
            </a:r>
            <a:r>
              <a:rPr lang="ar-SA" dirty="0"/>
              <a:t> لَهَا </a:t>
            </a:r>
            <a:r>
              <a:rPr lang="ar-SA" dirty="0" err="1"/>
              <a:t>شَىْءٌ</a:t>
            </a:r>
            <a:endParaRPr lang="ar-SA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by </a:t>
            </a:r>
            <a:r>
              <a:rPr lang="en-US" dirty="0" err="1"/>
              <a:t>Your</a:t>
            </a:r>
            <a:r>
              <a:rPr lang="en-US" dirty="0"/>
              <a:t> might, which nothing can resist;</a:t>
            </a:r>
          </a:p>
        </p:txBody>
      </p:sp>
    </p:spTree>
    <p:extLst>
      <p:ext uri="{BB962C8B-B14F-4D97-AF65-F5344CB8AC3E}">
        <p14:creationId xmlns:p14="http://schemas.microsoft.com/office/powerpoint/2010/main" val="2774942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 err="1"/>
              <a:t>یَا</a:t>
            </a:r>
            <a:r>
              <a:rPr lang="ar-SA" dirty="0"/>
              <a:t> إِلٰهِي </a:t>
            </a:r>
            <a:r>
              <a:rPr lang="ar-SA" dirty="0" err="1"/>
              <a:t>وَسَیِّدِي</a:t>
            </a:r>
            <a:r>
              <a:rPr lang="ar-SA" dirty="0"/>
              <a:t> وَرَبِّي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Allah, my Master and my Lord!</a:t>
            </a:r>
          </a:p>
        </p:txBody>
      </p:sp>
    </p:spTree>
    <p:extLst>
      <p:ext uri="{BB962C8B-B14F-4D97-AF65-F5344CB8AC3E}">
        <p14:creationId xmlns:p14="http://schemas.microsoft.com/office/powerpoint/2010/main" val="3297055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/>
              <a:t>أَتُرَاكَ </a:t>
            </a:r>
            <a:r>
              <a:rPr lang="ar-SA" dirty="0"/>
              <a:t>مُعَذِّبِي بِنَارِكَ بَعْدَ </a:t>
            </a:r>
            <a:r>
              <a:rPr lang="ar-SA" dirty="0" err="1"/>
              <a:t>تَوْحِیدِكَ</a:t>
            </a:r>
            <a:endParaRPr lang="ar-SA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Can You see Yourself tormenting me with Your fire after I have professed Your Unity</a:t>
            </a:r>
          </a:p>
        </p:txBody>
      </p:sp>
    </p:spTree>
    <p:extLst>
      <p:ext uri="{BB962C8B-B14F-4D97-AF65-F5344CB8AC3E}">
        <p14:creationId xmlns:p14="http://schemas.microsoft.com/office/powerpoint/2010/main" val="2832597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وَبَعْدَ مَا </a:t>
            </a:r>
            <a:r>
              <a:rPr lang="ar-SA" dirty="0" err="1"/>
              <a:t>انْطَوٰی</a:t>
            </a:r>
            <a:r>
              <a:rPr lang="ar-SA" dirty="0"/>
              <a:t> عَلَيهِ قَلْبِي مِنْ مَّعْرِفَتِكَ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after the knowledge of You my heart has embraced,</a:t>
            </a:r>
          </a:p>
        </p:txBody>
      </p:sp>
    </p:spTree>
    <p:extLst>
      <p:ext uri="{BB962C8B-B14F-4D97-AF65-F5344CB8AC3E}">
        <p14:creationId xmlns:p14="http://schemas.microsoft.com/office/powerpoint/2010/main" val="3626678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وَلَهِجَ بِهِ لِسَانِي مِنْ ذِكْرِكَ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the remembrance of You my tongue has constantly mentioned</a:t>
            </a:r>
          </a:p>
        </p:txBody>
      </p:sp>
    </p:spTree>
    <p:extLst>
      <p:ext uri="{BB962C8B-B14F-4D97-AF65-F5344CB8AC3E}">
        <p14:creationId xmlns:p14="http://schemas.microsoft.com/office/powerpoint/2010/main" val="2905439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وَاعْتَقَدَهُ </a:t>
            </a:r>
            <a:r>
              <a:rPr lang="ar-SA" dirty="0" err="1"/>
              <a:t>ضَمِیرِي</a:t>
            </a:r>
            <a:r>
              <a:rPr lang="ar-SA" dirty="0"/>
              <a:t> مِنْ حُبِّكَ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the love of You to which my mind has clung,</a:t>
            </a:r>
          </a:p>
        </p:txBody>
      </p:sp>
    </p:spTree>
    <p:extLst>
      <p:ext uri="{BB962C8B-B14F-4D97-AF65-F5344CB8AC3E}">
        <p14:creationId xmlns:p14="http://schemas.microsoft.com/office/powerpoint/2010/main" val="1950314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pPr rtl="1"/>
            <a:r>
              <a:rPr lang="ar-SA" dirty="0"/>
              <a:t>وَبَعْدَ صِدْقِ </a:t>
            </a:r>
            <a:r>
              <a:rPr lang="ar-SA" dirty="0" err="1"/>
              <a:t>اعْتِرَافِی</a:t>
            </a:r>
            <a:r>
              <a:rPr lang="ar-SA" dirty="0"/>
              <a:t> وَدُعَائِي</a:t>
            </a:r>
            <a:br>
              <a:rPr lang="ar-SA" dirty="0"/>
            </a:br>
            <a:r>
              <a:rPr lang="ar-SA" dirty="0"/>
              <a:t>خَاضِع</a:t>
            </a:r>
            <a:r>
              <a:rPr lang="ar-IQ" dirty="0"/>
              <a:t>َ</a:t>
            </a:r>
            <a:r>
              <a:rPr lang="ar-SA" dirty="0"/>
              <a:t>ا ل</a:t>
            </a:r>
            <a:r>
              <a:rPr lang="ar-IQ" dirty="0"/>
              <a:t>ِّ</a:t>
            </a:r>
            <a:r>
              <a:rPr lang="ar-SA" dirty="0" err="1"/>
              <a:t>رُبُوبِیَّتِكَ</a:t>
            </a:r>
            <a:endParaRPr lang="ar-SA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after the sincerity of my confession and my supplication, humble before Your lordship?</a:t>
            </a:r>
          </a:p>
        </p:txBody>
      </p:sp>
    </p:spTree>
    <p:extLst>
      <p:ext uri="{BB962C8B-B14F-4D97-AF65-F5344CB8AC3E}">
        <p14:creationId xmlns:p14="http://schemas.microsoft.com/office/powerpoint/2010/main" val="62492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pPr rtl="1"/>
            <a:r>
              <a:rPr lang="ar-SA" dirty="0"/>
              <a:t>هَيْهاتَ أَنْتَ أَكْرَمُ مِنْ أَنْ </a:t>
            </a:r>
            <a:r>
              <a:rPr lang="ar-SA" dirty="0" err="1"/>
              <a:t>تُضَیِّعَ</a:t>
            </a:r>
            <a:r>
              <a:rPr lang="ar-SA" dirty="0"/>
              <a:t> مَنْ ر</a:t>
            </a:r>
            <a:r>
              <a:rPr lang="ar-IQ" dirty="0"/>
              <a:t>َّ</a:t>
            </a:r>
            <a:r>
              <a:rPr lang="ar-SA" dirty="0"/>
              <a:t>بَّيْتَهُ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Far be it from You! You are more generous than that You should squander him whom You have nurtured,</a:t>
            </a:r>
          </a:p>
        </p:txBody>
      </p:sp>
    </p:spTree>
    <p:extLst>
      <p:ext uri="{BB962C8B-B14F-4D97-AF65-F5344CB8AC3E}">
        <p14:creationId xmlns:p14="http://schemas.microsoft.com/office/powerpoint/2010/main" val="3994951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pPr rtl="1"/>
            <a:r>
              <a:rPr lang="ar-SA" dirty="0"/>
              <a:t>أَوْ تُبْعِدَ مَنْ </a:t>
            </a:r>
            <a:r>
              <a:rPr lang="ar-SA" dirty="0" err="1"/>
              <a:t>أَدْنَی</a:t>
            </a:r>
            <a:r>
              <a:rPr lang="ar-IQ" dirty="0"/>
              <a:t>ْ</a:t>
            </a:r>
            <a:r>
              <a:rPr lang="ar-SA" dirty="0"/>
              <a:t>تَهُ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Or banish him whom You have brought nigh,</a:t>
            </a:r>
          </a:p>
        </p:txBody>
      </p:sp>
    </p:spTree>
    <p:extLst>
      <p:ext uri="{BB962C8B-B14F-4D97-AF65-F5344CB8AC3E}">
        <p14:creationId xmlns:p14="http://schemas.microsoft.com/office/powerpoint/2010/main" val="1106637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أَوْ تُشَرِّدَ مَنْ </a:t>
            </a:r>
            <a:r>
              <a:rPr lang="ar-SA" dirty="0" err="1"/>
              <a:t>آوَی</a:t>
            </a:r>
            <a:r>
              <a:rPr lang="ar-IQ" dirty="0"/>
              <a:t>ْ</a:t>
            </a:r>
            <a:r>
              <a:rPr lang="ar-SA" dirty="0"/>
              <a:t>تَهُ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Or drive away him whom You have given an abode</a:t>
            </a:r>
          </a:p>
        </p:txBody>
      </p:sp>
    </p:spTree>
    <p:extLst>
      <p:ext uri="{BB962C8B-B14F-4D97-AF65-F5344CB8AC3E}">
        <p14:creationId xmlns:p14="http://schemas.microsoft.com/office/powerpoint/2010/main" val="3943882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أَوْ تُسَلِّمَ إِلَي الْبَلَاءِ مَنْ </a:t>
            </a:r>
            <a:r>
              <a:rPr lang="ar-SA" dirty="0" err="1"/>
              <a:t>كَفَیْتَهُ</a:t>
            </a:r>
            <a:r>
              <a:rPr lang="ar-SA" dirty="0"/>
              <a:t> وَرَحِمْتَهُ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Or submit to tribulation him whom You have spared and shown mercy.</a:t>
            </a:r>
          </a:p>
        </p:txBody>
      </p:sp>
    </p:spTree>
    <p:extLst>
      <p:ext uri="{BB962C8B-B14F-4D97-AF65-F5344CB8AC3E}">
        <p14:creationId xmlns:p14="http://schemas.microsoft.com/office/powerpoint/2010/main" val="2261339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Sajjad1">
  <a:themeElements>
    <a:clrScheme name="Default Design 14">
      <a:dk1>
        <a:srgbClr val="FFFFFF"/>
      </a:dk1>
      <a:lt1>
        <a:srgbClr val="FFFFFF"/>
      </a:lt1>
      <a:dk2>
        <a:srgbClr val="FFFFFF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>
        <a:spAutoFit/>
      </a:bodyPr>
      <a:lstStyle>
        <a:defPPr algn="ctr">
          <a:defRPr sz="4800" dirty="0" smtClean="0">
            <a:solidFill>
              <a:srgbClr val="000066"/>
            </a:solidFill>
            <a:latin typeface="Urdu Typesetting" panose="03020402040406030203" pitchFamily="66" charset="-78"/>
            <a:cs typeface="Urdu Typesetting" panose="03020402040406030203" pitchFamily="66" charset="-78"/>
          </a:defRPr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FFFFFF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DADADA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FFFFFF"/>
        </a:dk1>
        <a:lt1>
          <a:srgbClr val="FFFFFF"/>
        </a:lt1>
        <a:dk2>
          <a:srgbClr val="FFFFFF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DADADA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Sajjad1" id="{D251BEB2-8DD8-4697-8010-2BF93D8202D1}" vid="{F2C2A555-7113-4195-B7E4-19DCB509694A}"/>
    </a:ext>
  </a:extLst>
</a:theme>
</file>

<file path=ppt/theme/theme2.xml><?xml version="1.0" encoding="utf-8"?>
<a:theme xmlns:a="http://schemas.openxmlformats.org/drawingml/2006/main" name="Default Design">
  <a:themeElements>
    <a:clrScheme name="Default Design 14">
      <a:dk1>
        <a:srgbClr val="FFFFFF"/>
      </a:dk1>
      <a:lt1>
        <a:srgbClr val="FFFFFF"/>
      </a:lt1>
      <a:dk2>
        <a:srgbClr val="FFFFFF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>
        <a:spAutoFit/>
      </a:bodyPr>
      <a:lstStyle>
        <a:defPPr algn="ctr">
          <a:defRPr sz="4800" dirty="0" smtClean="0">
            <a:solidFill>
              <a:srgbClr val="000066"/>
            </a:solidFill>
            <a:latin typeface="Urdu Typesetting" panose="03020402040406030203" pitchFamily="66" charset="-78"/>
            <a:cs typeface="Urdu Typesetting" panose="03020402040406030203" pitchFamily="66" charset="-78"/>
          </a:defRPr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FFFFFF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DADADA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FFFFFF"/>
        </a:dk1>
        <a:lt1>
          <a:srgbClr val="FFFFFF"/>
        </a:lt1>
        <a:dk2>
          <a:srgbClr val="FFFFFF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DADADA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Sajjad1</Template>
  <TotalTime>422</TotalTime>
  <Words>4421</Words>
  <Application>Microsoft Office PowerPoint</Application>
  <PresentationFormat>Widescreen</PresentationFormat>
  <Paragraphs>518</Paragraphs>
  <Slides>253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253</vt:i4>
      </vt:variant>
    </vt:vector>
  </HeadingPairs>
  <TitlesOfParts>
    <vt:vector size="261" baseType="lpstr">
      <vt:lpstr>Abbas</vt:lpstr>
      <vt:lpstr>Arabic Typesetting</vt:lpstr>
      <vt:lpstr>Arial</vt:lpstr>
      <vt:lpstr>Calibri</vt:lpstr>
      <vt:lpstr>Calibri Light</vt:lpstr>
      <vt:lpstr>Trebuchet MS</vt:lpstr>
      <vt:lpstr>Sajjad1</vt:lpstr>
      <vt:lpstr>Default Design</vt:lpstr>
      <vt:lpstr>PowerPoint Presentation</vt:lpstr>
      <vt:lpstr>أَللّٰهُمَّ صَلِّ عَلٰى مُحَمَّدٍ وَآلِ مُحَمَّدٍ</vt:lpstr>
      <vt:lpstr>بِسْمِ اللَّهِ الرَّحْمٰنِ الرَّحِيمِ</vt:lpstr>
      <vt:lpstr>اَللّٰهُمَّ إِنِّي أَسْأَلُكَ بِرَحْمَتِكَ الَّتِي وَسِعَتْ كُلَّ شَىْءٍ</vt:lpstr>
      <vt:lpstr>وَبِقُوَّتِكَ الَّتِی قَهَرْتَ بِهَا كُلَّ شَىْءٍ</vt:lpstr>
      <vt:lpstr>وَخَضَعَ لَهَا كُلُّ شَىْءٍ</vt:lpstr>
      <vt:lpstr>وَذَلَّ لَهَا كُلُّ شَىْءٍ</vt:lpstr>
      <vt:lpstr>وَبِجَبَرُوتِكَ الَّتِی غَلَبْتَ بِهَا كُلَّ شَىْءٍ</vt:lpstr>
      <vt:lpstr>وَبِعِزَّتِكَ الَّتِی لَا یَقُومُ لَهَا شَىْءٌ</vt:lpstr>
      <vt:lpstr>وَبِعَظَمَتِكَ الَّتِی مَلَأَتْ كُلَّ شَىْءٍ</vt:lpstr>
      <vt:lpstr>وَبِسُلْطَانِكَ الَّذِي عَلَا كُلَّ شَىْءٍ</vt:lpstr>
      <vt:lpstr>وَبِوَجْهِكَ الْبَاقِي بَعْدَ فَنَاءِ كُلِّ شَىْءٍ</vt:lpstr>
      <vt:lpstr>وَبِأَسْمَائِكَ الَّتِی مَلَأَتْ أَرْكَانَ كُلِّ شَىْءٍ</vt:lpstr>
      <vt:lpstr>وَبِعِلْمِكَ الَّذِي أَحَاطَ بِكُلِّ شَىْءٍ</vt:lpstr>
      <vt:lpstr>وَبِنُورِ وَجْهِكَ الَّذِي أَضَاءَ لَهُ كُلُّ شَىْءٍ</vt:lpstr>
      <vt:lpstr>یَا نُورُ یَا قُدُّوسُ</vt:lpstr>
      <vt:lpstr>یَا أَوَّلَ الْأَوَّلِينَ</vt:lpstr>
      <vt:lpstr>وَیَا آخِرَ الْآخِرِینَ</vt:lpstr>
      <vt:lpstr>اَللّٰهُمَّ اغْفِرْ لِيَ الذُّنُوبَ الَّتِی تَهْتِكُ الْعِصَمَ</vt:lpstr>
      <vt:lpstr>اَللّٰهُمَّ اغْفِرْ لِيَ الذُّنُوبَ الَّتِی تُنْزِلُ النِّقَمَ</vt:lpstr>
      <vt:lpstr>اَللّٰهُمَّ اغْفِرْ لِيَ الذُّنُوبَ الَّتِی تُغَیِّرُ النِّعَمَ</vt:lpstr>
      <vt:lpstr>اَللّٰهُمَّ اغْفِرْ لِيَ الذُّنُوبَ الَّتِی تَحْبِسُ الدُّعَاءَ</vt:lpstr>
      <vt:lpstr>اَللّٰهُمَّ اغْفِرْ لِيَ الذُّنُوبَ الَّتِی تُنْزِلُ الْبَلَاءَ</vt:lpstr>
      <vt:lpstr>اَللّٰهُمَّ اغْفِرْ لِي كُلَّ ذَنْبٍ أَذْنَبْتُهُ وَكُلَّ خَطِیئَةٍ أَخْطَأْتُهَا</vt:lpstr>
      <vt:lpstr>اَللّٰهُمَّ  إِنِّي أَتَقَرَّبُ إِلَیْكَ بِذِكْرِكَ</vt:lpstr>
      <vt:lpstr>وَاَسْتَشْفِعُ بِكَ إِلَی نَفْسِكَ</vt:lpstr>
      <vt:lpstr>وَأَسْأَلُكَ بِجُودِكَ أَنْ تُدْنِيَنى مِنْ قُرْبِكَ</vt:lpstr>
      <vt:lpstr>وَأَنْ تُوزِعَنِي شُكْرَكَ</vt:lpstr>
      <vt:lpstr>وَأَنْ تُلْهِمَنِي ذِكْرَكَ</vt:lpstr>
      <vt:lpstr>اَللّٰهُمَّ  إِنِّي أَسْأَلُكَ سُؤَالَ خَاضِعٍ مُّتَذَلِّلٍ خَاشِعٍ أَنْ تُسَامِحَنِي وَتَرْحَمَنِي</vt:lpstr>
      <vt:lpstr>وَتَجْعَلَنِي بِقِسْمِكَ رَاضِیاً قَانِعاً وَفِی جَمِیعِ الْأَحْوَالِ مُتَوَاضِعاً</vt:lpstr>
      <vt:lpstr>اَللّٰهُمَّ وَأَسْأَلُكَ سُؤَالَ مَنِ اشْتَدَّتْ فَاقَتُهُ</vt:lpstr>
      <vt:lpstr>وَأَنْزَلَ بِكَ عِنْدَ الشَّدَائِدِ حَاجَتَهُ</vt:lpstr>
      <vt:lpstr>وَعَظُمَ فِیمَا عِنْدَكَ رَغْبَتُهُ</vt:lpstr>
      <vt:lpstr>اَللّٰهُمَّ عَظُمَ سُلْطَانُكَ وَعَلَا مَكَانُكَ</vt:lpstr>
      <vt:lpstr>وَخَفِـيَ مَكْرُكَ وَظَهَرَ أَمْرُكَ</vt:lpstr>
      <vt:lpstr>وَغَلَبَ قَهْرُكَ وَجَرَتْ قُدْرَتُكَ</vt:lpstr>
      <vt:lpstr>وَلَا یُمْكِنُ الْفِرَارُ مِنْ حُكُومَتِكَ</vt:lpstr>
      <vt:lpstr>اَللّٰهُمَّ لَا أَجِدُ لِذُنُوبِي غَافِراً</vt:lpstr>
      <vt:lpstr>وَلَا لِقَبَائِحِي سَاتِراً</vt:lpstr>
      <vt:lpstr>وَلَا لِشَيءٍ مِنْ عَمَلِيَ الْقَبِیحِ بِالْحَسَنِ مُبَدِّلاً غَیرَكَ</vt:lpstr>
      <vt:lpstr>لَا إِلٰهَ اِلَّا أَنْتَ</vt:lpstr>
      <vt:lpstr>سُبْحَانَكَ وَبِحَمْدِكَ</vt:lpstr>
      <vt:lpstr>ظَلَمْتُ نَفْسِي</vt:lpstr>
      <vt:lpstr>وَتَجَرَّأْتُ بِجَهْلِي</vt:lpstr>
      <vt:lpstr>وَسَكَنْتُ إِلَي قَدِیمِ ذِكْرِكَ لِي وَمَنِّكَ عَلَيَّ</vt:lpstr>
      <vt:lpstr>اَللّٰهُمَّ مَولَايَ</vt:lpstr>
      <vt:lpstr>كَمْ مِّنْ قَبِیحٍ سَتَرْتَهُ</vt:lpstr>
      <vt:lpstr>وَكَمْ مِّنْ فَادِحٍ مِّنَ الْبَلَاءِ أَقَلْتَهُ</vt:lpstr>
      <vt:lpstr>وَكَمْ مِّنْ عِثَارٍ وَقَيْتَهُ</vt:lpstr>
      <vt:lpstr>وَكَمْ مِّن مَّكْرُوهٍ دَفَعْتَهُ</vt:lpstr>
      <vt:lpstr>وَكَمْ مِّنْ ثَنَاءٍ جَمِیلٍ لَسْتُ أَهْلاً لَهُ نَشَرْتَهُ</vt:lpstr>
      <vt:lpstr>اَللّٰهُمَّ عَظُمَ بَلَائِي</vt:lpstr>
      <vt:lpstr>وَأَفْرَطَ بِي سُوءُ حَالِي</vt:lpstr>
      <vt:lpstr>وَقَصُرَتْ بِي أَعْمَالِي</vt:lpstr>
      <vt:lpstr>وَقَعَدَتْ بِي أَغْلَالِي</vt:lpstr>
      <vt:lpstr>وَحَبَسَنِي عَنْ نَفْعِي بُعْدُ أَمَلِي</vt:lpstr>
      <vt:lpstr>وَخَدَعَتْنِي الدُّنْیَا بِغُرُورِهَا وَنَفْسِي بِجِنَایَتِهَا وَمِطَالِي</vt:lpstr>
      <vt:lpstr>یَا سَیِّدِي فَأَسْأَلُكَ بِعِزَّتِكَ أَنْ لَّایَحْجُبَ عَنْكَ دُعَائِي سُوءُ عَمَلِي وَفِعَالِي</vt:lpstr>
      <vt:lpstr>وَلَا تَفْضَحْنِي بِخَفِـيِّ مَا اطَّلَعْتَ عَلَيهِ مِنْ سِرِّي</vt:lpstr>
      <vt:lpstr>وَلَا تُعَاجِلْنِي بِالْعُقُوبَةِ عَلَی مَا عَمِلْتُهُ فِی خَلَوَاتِي</vt:lpstr>
      <vt:lpstr>مِنْ سُوءِ فِعْلِي وَإِسَاءَتِي</vt:lpstr>
      <vt:lpstr>وَدَوَامِ تَفْرِيطِي وَجَهَالَتِي</vt:lpstr>
      <vt:lpstr>وَكَثْرَةِ شَهَوَاتِي وَغَفْلَتِي</vt:lpstr>
      <vt:lpstr>وَكُنِ اللّٰهُمَّ بِعِزَّتِكَ لِي فِي كُلِّ الْأَحْوَالِ رَءُوفاً</vt:lpstr>
      <vt:lpstr>وَعَلَيَّ فِي جَمِيعِ الْأُمُورِ عَطُوفاً</vt:lpstr>
      <vt:lpstr>إِلٰهِي وَرَبِّي مَنْ لِي غَیرُكَ أَسْأَلُهُ كَشْفَ ضُرِّي وَٱلنَّظَرَ فِی أَمْرِي</vt:lpstr>
      <vt:lpstr>إِلٰهِي وَمَولَايَ أَجْرَیتَ عَلَیَّ حُكْماَنِ اتَّبَعْتُ فِيهِ هَوٰی نَفْسِي</vt:lpstr>
      <vt:lpstr>وَلَمْ أَحْتَرِسْ فِيهِ مِنْ تَزْیِینِ عَدُوِّي</vt:lpstr>
      <vt:lpstr>فَغَرَّنِي بِمَا أَهْوَی وَأَسْعَدَهُ عَلَی ذَلِكَ الْقَضَاءُ</vt:lpstr>
      <vt:lpstr>فَتَجَاوَزْتُ بِمَا جَرٰی عَلَيَّ مِنْ ذَلِكَ بَعْضَ حُدُودِكَ</vt:lpstr>
      <vt:lpstr>وَخَالَفْتُ بَعْضَ أَوَامِرِكَ</vt:lpstr>
      <vt:lpstr>فَلَكَ الْحَمْدُ عَلَيَّ فِی جَمِیعِ ذَلِكَ</vt:lpstr>
      <vt:lpstr>وَلَا حُجَّةَ لِي فِیمَا جَرٰی عَلَيَّ فِیهِ قَضَاؤُكَ</vt:lpstr>
      <vt:lpstr>وَأَلْزَمَنِي حُكْمُكَ وَبَلَاؤُكَ</vt:lpstr>
      <vt:lpstr>وَقَدْ أَتَیتُكَ یَاإِلٰهِي بَعْدَ تَقْصِيرِي وَإِسْرَافِی عَلٰی نَفْسِي</vt:lpstr>
      <vt:lpstr>مُعْتَذِراً نَّادِماً</vt:lpstr>
      <vt:lpstr>مُنْكَسِراً مُّسْتَقِیلاً</vt:lpstr>
      <vt:lpstr>مُسْتَغْفِراً مُّنِيباً</vt:lpstr>
      <vt:lpstr>مُقِرّاً مُذْعِناً مُعْتَرِفاً</vt:lpstr>
      <vt:lpstr>لَا أَجِدُ مَفَرّاً مِمَّا كَانَ مِنِّي</vt:lpstr>
      <vt:lpstr>وَلَا مَفْزَعاً أَتَوَجَّهُ إِلَيهِ فِی أَمْرِي</vt:lpstr>
      <vt:lpstr>غَیرَ قَبُولِكَ عُذْرِي وَإِدْخَالِكَ اِيَّاىَ فِی سَعَةِ رَحْمَتِكَ</vt:lpstr>
      <vt:lpstr>اَللّٰهُمَّ فَاقْبَلْ عُذْرِي</vt:lpstr>
      <vt:lpstr>وَارْحَمْ شِدَّةَ ضُرِّي</vt:lpstr>
      <vt:lpstr>وَفُكَّنِي مِنْ شَدِّ وَثَاقِي</vt:lpstr>
      <vt:lpstr>یَا رَبِّ ارْحَمْ ضَعْفَ بَدَنِي وَرِقَّةَ جِلْدِي وَدِقَّةَ عَظْمِي</vt:lpstr>
      <vt:lpstr>یَا مَنْ بَدَأَ خَلْقِي وَذِكرِي وَتَرْبِيَتِی وَبِرِّي وَتَغْذِیَتِی</vt:lpstr>
      <vt:lpstr>هَبْنِي لِابْتِدَاءِ كَرَمِكَ وَسَالِفِ بِرِّكَ بِي</vt:lpstr>
      <vt:lpstr>یَا إِلٰهِي وَسَیِّدِي وَرَبِّي</vt:lpstr>
      <vt:lpstr>أَتُرَاكَ مُعَذِّبِي بِنَارِكَ بَعْدَ تَوْحِیدِكَ</vt:lpstr>
      <vt:lpstr>وَبَعْدَ مَا انْطَوٰی عَلَيهِ قَلْبِي مِنْ مَّعْرِفَتِكَ</vt:lpstr>
      <vt:lpstr>وَلَهِجَ بِهِ لِسَانِي مِنْ ذِكْرِكَ</vt:lpstr>
      <vt:lpstr>وَاعْتَقَدَهُ ضَمِیرِي مِنْ حُبِّكَ</vt:lpstr>
      <vt:lpstr>وَبَعْدَ صِدْقِ اعْتِرَافِی وَدُعَائِي خَاضِعَا لِّرُبُوبِیَّتِكَ</vt:lpstr>
      <vt:lpstr>هَيْهاتَ أَنْتَ أَكْرَمُ مِنْ أَنْ تُضَیِّعَ مَنْ رَّبَّيْتَهُ</vt:lpstr>
      <vt:lpstr>أَوْ تُبْعِدَ مَنْ أَدْنَیْتَهُ</vt:lpstr>
      <vt:lpstr>أَوْ تُشَرِّدَ مَنْ آوَیْتَهُ</vt:lpstr>
      <vt:lpstr>أَوْ تُسَلِّمَ إِلَي الْبَلَاءِ مَنْ كَفَیْتَهُ وَرَحِمْتَهُ</vt:lpstr>
      <vt:lpstr>وَلَيْتَ شِعْرِي یَا سَیِّدِي وَإِلٰهِي وَمَوْلَايَ</vt:lpstr>
      <vt:lpstr>أَتُسَلِّطُ النَّارَ عَلٰی وُجُوهٍ خَرَّتْ لِعَظَمَتِكَ سَاجِدَةً </vt:lpstr>
      <vt:lpstr>وَعَلٰی أَلْسُنٍ نَطَقَتْ بِتَوحِیْدِكَ صَادِقَةً وَبِشُكْرِكَ مَادِحَةً</vt:lpstr>
      <vt:lpstr>وَعَلٰی قُلُوبِنِ اعْتَرَفَتْ بِـإِلٰهِیَّتِكَ مُحَقِّقَةً</vt:lpstr>
      <vt:lpstr>وَعَلٰی ضَمَائِرَ حَوَتْ مِنَ الْعِلْمِ بِكَ حَتّٰی صَارَتْ خَاشِعَةً</vt:lpstr>
      <vt:lpstr>وَعَلٰی جَوَارِحَ سَعَتْ إِلٰی أَوْطَانِ تَعَبُّدِكَ طَائِعَةً وَأَشَارَتْ بِاسْتِغْفَارِكَ مُذْعِنَةً</vt:lpstr>
      <vt:lpstr>مَا هٰكَذَا الظَّنُّ بِكَ وَلَا أُخْبِرْنَا بِفَضْلِكَ عَنْكَ</vt:lpstr>
      <vt:lpstr>یَا كَرِیمُ یَا رَبِّ</vt:lpstr>
      <vt:lpstr>وَأَنْتَ تَعْلَمُ ضَعْفِى عَنْ قَلِيلٍ مِّنْ بَلَاءِ الدُّنْیَا وَعُقُوبَاتِهَا</vt:lpstr>
      <vt:lpstr>وَمَا یَجْرِي فِیهَا مِنَ الْمَكَارِهِ عَلٰی أَهْلِهَا</vt:lpstr>
      <vt:lpstr>عَلٰی أَنَّ ذَلِكَ بَلَاءٌ وَمَكرُوهٌ قَلِيلٌ مَكثُهُ یَسِيرٌ بَقَاؤُهُ قَصِیرٌ مُدَّتُهُ</vt:lpstr>
      <vt:lpstr>فَكَیْفَ احْتِمَالِي لِبَلَاءِ الْآخِرَةِ وَجَلِيلِ وُقُوعِ الْمَكَارِهِ فِیهَا</vt:lpstr>
      <vt:lpstr>وَهُوَ بَلَاءٌ تَطُولُ مُدَّتُهُ وَیَدُومُ مَقَامُهُ وَلَایُخَفَّفُ عَنْ أَهْلِهِ</vt:lpstr>
      <vt:lpstr>لِأَنَّهُ لَایَكُونُ اِلّا عَنْ غَضَبِكَ وَانْتِقَامِكَ وَسَخَطِكَ</vt:lpstr>
      <vt:lpstr> وَهٰذَا مَا لَا تَقُومُ لَهُ السَّمٰواتُ وَالْأَرْضُ</vt:lpstr>
      <vt:lpstr>یَا سَیِّدِي فَكَیفَ لِي</vt:lpstr>
      <vt:lpstr>وَأَنَا عَبْدُكَ الضَّعِیفُ الذَّلِيلُ الْحَقِیرُ الْمِسْكِینُ الْمُسْتَكِینُ</vt:lpstr>
      <vt:lpstr>یَا إِلٰهِي وَرَبِّي وَسَیِّدِي وَمَولَاي</vt:lpstr>
      <vt:lpstr>لِأَيِّ الْأُمُورِ إِلَیكَ أَشْكُو</vt:lpstr>
      <vt:lpstr>وَلِمَا مِنْهَا أَضِجُّ وَأَبْكِي</vt:lpstr>
      <vt:lpstr>لِأَلِيمِ الْعَذَابِ وَشِدَّتِهِ</vt:lpstr>
      <vt:lpstr>أَمْ لِطُولِ الْبَلَاءِ وَمُدَّتِهِ</vt:lpstr>
      <vt:lpstr>فَلَئِنْ صَیَّرْتَنِي لِلْعُقُوبَاتِ مَعَ أَعْدَائِكَ</vt:lpstr>
      <vt:lpstr>وَجَمَعْتَ بَینِي وَبَینَ أَهْلِ بَلَائِكَ</vt:lpstr>
      <vt:lpstr>وَفَرَّقْتَ بَینِي وَبَینَ أَحِبَّائِكَ وَأَوْلِيائِكَ</vt:lpstr>
      <vt:lpstr>فَهَبْنِي یَا إِلٰهِي وَسَیِّدِي وَمَولَايَ وَرَبِّي صَبَرْتُ عَلٰی عَذَابِكَ</vt:lpstr>
      <vt:lpstr>فَكَیْفَ أَصْبِرُ عَلَی فِرَاقِكَ</vt:lpstr>
      <vt:lpstr>وَهَبْنِي صَبَرْتُ عَلٰی حَرِّ نَارِكَ</vt:lpstr>
      <vt:lpstr>فَكَیْفَ أَصْبِرُ عَنِ النَّظَرِ إِلٰی كَرَامَتِكَ</vt:lpstr>
      <vt:lpstr>أَمْ كَیْفَ أَسْكُنُ فِی النَّارِ وَرَجَائِي عَفْوُكَ</vt:lpstr>
      <vt:lpstr>فَبِعِزَّتِكَ یَا سَیِّدِي وَمَولَايَ أُقْسِمُ صَادِقاً لَئِنْ تَرَكتَنِي نَاطِقاً</vt:lpstr>
      <vt:lpstr>لَأَضِجَّنَّ إِلَیْكَ بَیْنَ أَهْلِهَا ضَجِیجَ الْآمِلِينَ</vt:lpstr>
      <vt:lpstr>وَلَأَصْرُخَنَّ إِلَیْكَ صُرَاخَ الْمُسْتَصْرِخِینَ</vt:lpstr>
      <vt:lpstr>وَلَأَبْكِیَنَّ عَلَیْكَ بُكَاءَ الْفَاقِدِینَ</vt:lpstr>
      <vt:lpstr>وَلَأُنَادِيَنَّكَ أَینَ كُنْتَ یَا وَلِيَّ الْمُؤْمِنِينَ</vt:lpstr>
      <vt:lpstr>یَا غَایَةَ آمَالِ الْعَارِفِینَ</vt:lpstr>
      <vt:lpstr>یَا غِیَاثَ الْمُسْتَغِیثِینَ</vt:lpstr>
      <vt:lpstr>یَا حَبِیبَ قُلُوبِ الصَّادِقِینَ</vt:lpstr>
      <vt:lpstr>وَیَا إِلٰهَ الْعَالَمِینَ</vt:lpstr>
      <vt:lpstr>أَفَتُرَاكَ سُبْحَانَكَ یَا إِلٰهِي وَبِحَمْدِكَ تَسْمَعُ فِیهَا صَوْتَ عَبْدٍ مُسْلِمٍ</vt:lpstr>
      <vt:lpstr>سُجِنَ فِیهَا بِمُخَالَفَتِهِ</vt:lpstr>
      <vt:lpstr>وَذَاقَ طَعْمَ عَذَابِهَا بِمَعْصِیَتِهِ</vt:lpstr>
      <vt:lpstr>وَحُبِسَ بَینَ أَطْبَاقِهَا بِجُرْمِهِ وَجَرِیرَتِهِ</vt:lpstr>
      <vt:lpstr>وَهُوَ یَضِجُّ إِلَیْكَ ضَجِیجَ مُؤَمِّلٍ لِرَحْمَتِكَ</vt:lpstr>
      <vt:lpstr>وَیُنَادِیكَ بِلِسَانِ أَهْلِ تَوحِیدِكَ</vt:lpstr>
      <vt:lpstr>وَیَتَوَسَّلُ إِلَیْكَ بِرُبُوبِيَّتِكَ</vt:lpstr>
      <vt:lpstr>یَا مَولَايَ فَكَیفَ یَبْقَی فِی الْعَذَابِ وَهُوَ يَرْجُوا مَا سَلَفَ مِنْ حِلْمِكَ </vt:lpstr>
      <vt:lpstr>أَمْ كَیْفَ تُؤْلِمُهُ النَّارُ وَهُوَ يَأمُلُ فَضْلَكَ وَرَحْمَتَكَ</vt:lpstr>
      <vt:lpstr>أَمْ كَیْفَ يُحْرِقُهُ لَهِیبُهَا وَأَنْتَ تَسْمَعُ صَوْتَهُ وَتَرٰی مَكَانَهُ</vt:lpstr>
      <vt:lpstr>أَمْ كَیْفَ یَشْتَمِلُ عَلَیهِ زَفِیرُهَا وَأَنْتَ تَعْلَمُ ضَعْفَهُ</vt:lpstr>
      <vt:lpstr>أَمْ كَیْفَ یَتَقَلْقَلُ بَیْنَ أَطْبَاقِهَا وَأَنْتَ تَعْلَمُ صِدْقَهُ</vt:lpstr>
      <vt:lpstr>أَمْ كَیْفَ تَزْجُرُهُ زَبَانِيَتُهَا وَهُوَ یُنَادِیكَ یَا رَبَّهُ</vt:lpstr>
      <vt:lpstr>أَمْ كَیْفَ یَرْجُو فَضْلَكَ فِی عِتْقِهِ مِنْهَا فَتَتْرُكُهُ فِیهَا</vt:lpstr>
      <vt:lpstr>هَیْهَاتَ مَا ذٰلِكَ الظَّنُّ بِكَ</vt:lpstr>
      <vt:lpstr>وَلَا الْمَعْرُوفُ مِنْ فَضْلِكَ</vt:lpstr>
      <vt:lpstr>وَلَا مُشْبِهٌ لِمَا عَامَلْتَ بِهِ الْمُوَحِّدِینَ مِنْ بِرِّكَ وَإِحْسَانِكَ</vt:lpstr>
      <vt:lpstr>فَبِالْیقِینِ أَقْطَعُ لَوْ لَا مَا حَكَمْتَ بِهِ مِنْ تَعْذِیبِ جَاحِدِیكَ</vt:lpstr>
      <vt:lpstr>وَقَضَیْتَ بِهِ مِنْ إِخْلَادِ مُعَانِدِیكَ</vt:lpstr>
      <vt:lpstr>لَجَعَلْتَ النَّارَ كُلَّهَا بَرْدًا وَسَلَاماً</vt:lpstr>
      <vt:lpstr>وَمَا كَانَ لِأَحَدٍ فیهَا مَقَرًّا وَلَا مُقَاماً</vt:lpstr>
      <vt:lpstr>لٰكِنَّكَ تَقَدَّسَتْ أَسْمَاؤُكَ أَقْسَمْتَ أَنْ تَمْلَأَهَا مِنَ الْكَافِرِینَ</vt:lpstr>
      <vt:lpstr>مِنَ الْجِنَّةِ وَالنَّاسِ أَجْمَعِینَ</vt:lpstr>
      <vt:lpstr>وَأَنْ تُخَلِّدَ فِیهَا الْمُعَانِدِینَ</vt:lpstr>
      <vt:lpstr>وَأَنْتَ جَلَّ ثَنَاؤُكَ قُلْتَ مُبْتَدِئاً وَتَطَوَّلْتَ بِالْإِنْعَامِ مُتَكَرِّماً:</vt:lpstr>
      <vt:lpstr>اَفَمَنْ كَانَ مُؤْمِناً كَمَنْ كَانَ فَاسِقاً لَایَسْتَوُونَ</vt:lpstr>
      <vt:lpstr>إِلٰهِي وَسَیِّدِي فَأَسْئَلُكَ بِالْقُدْرَةِ الَّتِی قَدَّرْتَهَا</vt:lpstr>
      <vt:lpstr>وَبِالْقَضِيَّةِ الَّتِی حَتَمْتَها وَحَكَمْتَها وَغَلَبْتَ مَنْ عَلَیْهِ اَجْرَيْتَها </vt:lpstr>
      <vt:lpstr>أَنْ تَهَبَ لِي فِی هٰذِهِ اللَّیلَةِ وَفِی هٰذِهِ السّاعَةِ</vt:lpstr>
      <vt:lpstr>كُلَّ جُرْمٍ أَجْرَمْتُهُ</vt:lpstr>
      <vt:lpstr>وَكُلَّ ذَنْبٍ أَذْنَبْتُهُ </vt:lpstr>
      <vt:lpstr>وَكُلَّ قَبِيحٍ أَسْرَرْتُهُ</vt:lpstr>
      <vt:lpstr>وَكُلَّ جَهْلٍ عَمِلْتُهُ</vt:lpstr>
      <vt:lpstr>كَتَمْتُهُ أَوْ أَعْلَنْتُهُ</vt:lpstr>
      <vt:lpstr>أَخْفَیتُهُ أَوْ أَظْهَرْتُهُ</vt:lpstr>
      <vt:lpstr>وَكُلَّ سَیِّئَةٍ أَمَرْتَ بِإِثْباتِهَا الْكِرَامَ الْكَاتِبِینَ</vt:lpstr>
      <vt:lpstr>اَلَّذِینَ وَكَّلْتَهُمْ بِحِفْظِ ما یَكُونُ مِنِّي</vt:lpstr>
      <vt:lpstr>وَجَعَلْتَهُمْ شُهُوداً عَلَيَّ مَعَ جَوارِحِي</vt:lpstr>
      <vt:lpstr>وَكُنْتَ أَنْتَ الرَّقِیبَ عَلَيَّ مِنْ وَرَائِهِمْ</vt:lpstr>
      <vt:lpstr>وَالشَّاهِدَ لِمَا خَفِيَ عَنْهُمْ</vt:lpstr>
      <vt:lpstr>وَبِرَحْمَتِكَ أَخْفَیْتَهُ</vt:lpstr>
      <vt:lpstr>وَبِفَضْلِكَ سَتَرْتَهُ</vt:lpstr>
      <vt:lpstr>وَأَنْ تُوَفِّرَ حَظِّي مِنْ كُلِّ خَیْرٍ اَنْزَلْتَهُ</vt:lpstr>
      <vt:lpstr>أَوْ إِحْسانٍ فَضَّلْتَهُ</vt:lpstr>
      <vt:lpstr>اَوْ بِرٍّ نَشَرْتَهُ</vt:lpstr>
      <vt:lpstr>اَوْ رِزْقٍ بَسَطْتَهُ</vt:lpstr>
      <vt:lpstr>اَوْ ذَنْبٍ تَغْفِرُهُ</vt:lpstr>
      <vt:lpstr>أَوْ خَطَإٍ تَسْتُرُهُ</vt:lpstr>
      <vt:lpstr>یَا رَبِّ یَا رَبِّ یَا رَبِّ</vt:lpstr>
      <vt:lpstr>یَا إِلٰهِي وَسَیِّدِي وَمَولَايَ وَمالِكَ رِقِّي</vt:lpstr>
      <vt:lpstr>یَا مَنْ بِیَدِهِ ناصِیَتِی</vt:lpstr>
      <vt:lpstr>یَا عَلِيمًا بِضُرِّي وَمَسْكَنَتِی</vt:lpstr>
      <vt:lpstr>یَا خَبِیراً بِفَقْرِي وَفاقَتِی</vt:lpstr>
      <vt:lpstr>یَا رَبِّ یَا رَبِّ یَا رَبِّ</vt:lpstr>
      <vt:lpstr>أَسْئَلُكَ بِحَقِّكَ وَقُدْسِكَ</vt:lpstr>
      <vt:lpstr>وَأَعْظَمِ صِفاتِكَ وَأَسْماَئِكَ</vt:lpstr>
      <vt:lpstr>أَنْ تَجْعَلَ أَوْقاتِي مِنَ اللَّیلِ وَالنَّهارِ بِذِكْرِكَ مَعْمُورَةً</vt:lpstr>
      <vt:lpstr>وَبِخِدْمَتِكَ مَوْصُولَةً</vt:lpstr>
      <vt:lpstr>وَأَعْمالِي عِنْدَكَ مَقْبُولَةً</vt:lpstr>
      <vt:lpstr>حَتّٰی تَكُونَ أَعْمالِي وَأَوْرادِي كُلُّها وِرْداً وَاحِداً</vt:lpstr>
      <vt:lpstr>وَحَالِي فِی خِدْمَتِكَ سَرْمَداً</vt:lpstr>
      <vt:lpstr>یَا سَیِّدِي یَا مَنْ عَلَیهِ مُعَوَّلِي</vt:lpstr>
      <vt:lpstr>یَا مَنْ إِلَیْهِ شَكَوْتُ أَحْوالِي</vt:lpstr>
      <vt:lpstr>یَا رَبِّ یَا رَبِّ یَا رَبِّ</vt:lpstr>
      <vt:lpstr>قَوِّ عَلٰی خِدْمَتِكَ جَوَارِحِي</vt:lpstr>
      <vt:lpstr>وَاشْدُدْ عَلَی الْعَزِیمَةِ جَوَانِحِي</vt:lpstr>
      <vt:lpstr>وَهَبْ لِيَ الْجِدَّ فِی خَشْیَتِكَ</vt:lpstr>
      <vt:lpstr>وَالدَّوَامَ فِی الإِتِّصَالِ بِخِدْمَتِكَ</vt:lpstr>
      <vt:lpstr>حَتّٰی أَسْرَحَ إِلَیْكَ فِی مَیَادِینِ السَّابِقِینَ</vt:lpstr>
      <vt:lpstr>وَأُسْرِعَ إِلَیْكَ فِی الْبارِزينَ</vt:lpstr>
      <vt:lpstr>وَأَشْتاقَ إِلٰی قُرْبِكَ فِی الْمُشْتاقِینَ</vt:lpstr>
      <vt:lpstr>وَأَدْنُوَ مِنْكَ دُنُوَّ الْمُخْلِصِینَ</vt:lpstr>
      <vt:lpstr>وَأَخَافَكَ مَخَافَةَ الْمُوقِنِينَ</vt:lpstr>
      <vt:lpstr>وَاَجْتَمِعَ فِی جِوَارِكَ مَعَ الْمُؤْمِنِينَ</vt:lpstr>
      <vt:lpstr>اَللّٰهُمَّ وَمَنْ أَرَادَنِي بِسُوءٍ فَأَرِدْهُ</vt:lpstr>
      <vt:lpstr>وَمَنْ كَادَنِي فَكِدْهُ</vt:lpstr>
      <vt:lpstr>وَاجْعَلْنِي مِنْ أَحْسَنِ عَبِیْدِكَ نَصِیباً عِنْدَكَ</vt:lpstr>
      <vt:lpstr>وَأَقْرَبِهِمْ مَنْزِلَةً مِنْكَ</vt:lpstr>
      <vt:lpstr>وَأَخَصِّهِمْ زُلْفَةً لَّدَیْكَ</vt:lpstr>
      <vt:lpstr>فَأِنَّهُ لَا یُنَالُ ذٰلِكَ اِلّا بِفَضْلِكَ</vt:lpstr>
      <vt:lpstr>وَجُدْ لِي بِجُودِكَ</vt:lpstr>
      <vt:lpstr>وَاعْطِفْ عَلَيَّ بِمَجْدِكَ</vt:lpstr>
      <vt:lpstr>وَاحْفَظْنِي بِرَحْمَتِكَ</vt:lpstr>
      <vt:lpstr>وَاجْعَلْ لِسانِي بِذِكْرِكَ لَهِجاً</vt:lpstr>
      <vt:lpstr>وَقَلْبِي بِحُبِّكَ مُتَيَّماً</vt:lpstr>
      <vt:lpstr>وَمُنَّ عَلَيَّ بِحُسْنِ إِجَابَتِكَ</vt:lpstr>
      <vt:lpstr>وَأَقِلْنِي عَثْرَتِي</vt:lpstr>
      <vt:lpstr>وَاغْفِرْ زَلَّتِی</vt:lpstr>
      <vt:lpstr>فَإِنَّكَ قَضَیْتَ عَلٰی عِبَادِكَ بِعِبَادَتِكَ</vt:lpstr>
      <vt:lpstr>وَأَمَرْتَهُمْ بِدُعَائِكَ</vt:lpstr>
      <vt:lpstr>وَضَمِنْتَ لَهُمُ الْإِجَابَةَ</vt:lpstr>
      <vt:lpstr>فَإِلَیْكَ یَا رَبِّ نَصَبْتُ وَجْهِي</vt:lpstr>
      <vt:lpstr>وَإِلَیْكَ یَا رَبِّ مَدَدْتُ یَدِي</vt:lpstr>
      <vt:lpstr>فَبِعِزَّتِكَ اسْتَجِبْ لِي دُعَائِي</vt:lpstr>
      <vt:lpstr>وَبَلِّغْنِي مُنَاي</vt:lpstr>
      <vt:lpstr>وَلَا تَقْطَعْ مِنْ فَضْلِكَ رَجَائِي</vt:lpstr>
      <vt:lpstr>وَاكْفِنِي شَرَّ الْجِنِّ وَ الْإِنْسِ مِنْ اَعْدَائِي،</vt:lpstr>
      <vt:lpstr>یَا سَرِیعَ الرِّضَا</vt:lpstr>
      <vt:lpstr>اِغْفِرْ لِمَنْ لَا یَمْلِكُ إِلَّا الدُّعَاءَ</vt:lpstr>
      <vt:lpstr>فَإِنَّكَ فَعَّالٌ لِمَا تَشَاءُ</vt:lpstr>
      <vt:lpstr>یَا مَنِ اسْمُهُ دَوَاءٌ</vt:lpstr>
      <vt:lpstr>وَ ذِكْرُهُ شِفَاءٌ</vt:lpstr>
      <vt:lpstr>وَ طَاعَتُهُ غِنًی</vt:lpstr>
      <vt:lpstr>اِرْحَمْ مَنْ رَأْسُ مَالِهِ الرَّجَاءُ</vt:lpstr>
      <vt:lpstr>وَسِلَاحُهُ الْبُكَاءُ</vt:lpstr>
      <vt:lpstr>یَا سَابِغَ النِّعَمِ</vt:lpstr>
      <vt:lpstr>یَا دَافِعَ النِّقَمِ</vt:lpstr>
      <vt:lpstr>یَا نُورَ الْمُسْتَوْحِشِینَ فِی الظُّلَمِ</vt:lpstr>
      <vt:lpstr>یَا عَالِماً لَا یُعَلَّمُ</vt:lpstr>
      <vt:lpstr>صَلِّ عَلٰی مُحَمَّدٍ وَ آلِ مُحَمَّدٍ</vt:lpstr>
      <vt:lpstr>وَافْعَلْ بِي مَا أَنْتَ أَهْلُهُ</vt:lpstr>
      <vt:lpstr>وَصَلَّی اللهُ عَلٰی رَسُولِهِ وَالْأَئِمَّةِ الْمَیَامِینَ مِنْ آلِهِ</vt:lpstr>
      <vt:lpstr>وَسَلَّمَ تَسْلِيماً كَثِیراً</vt:lpstr>
      <vt:lpstr>أَللّٰهُمَّ صَلِّ عَلٰى مُحَمَّدٍ وَآلِ مُحَمَّدٍ</vt:lpstr>
      <vt:lpstr>Please recite a  Surah al-Fatiha for all marhumeen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Muntazireen</cp:lastModifiedBy>
  <cp:revision>9</cp:revision>
  <dcterms:created xsi:type="dcterms:W3CDTF">2023-03-10T15:14:08Z</dcterms:created>
  <dcterms:modified xsi:type="dcterms:W3CDTF">2024-03-29T23:50:28Z</dcterms:modified>
</cp:coreProperties>
</file>