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3" r:id="rId2"/>
    <p:sldMasterId id="2147483686" r:id="rId3"/>
    <p:sldMasterId id="2147483699" r:id="rId4"/>
  </p:sldMasterIdLst>
  <p:notesMasterIdLst>
    <p:notesMasterId r:id="rId173"/>
  </p:notesMasterIdLst>
  <p:sldIdLst>
    <p:sldId id="5512" r:id="rId5"/>
    <p:sldId id="3416" r:id="rId6"/>
    <p:sldId id="5513" r:id="rId7"/>
    <p:sldId id="5441" r:id="rId8"/>
    <p:sldId id="5042" r:id="rId9"/>
    <p:sldId id="577" r:id="rId10"/>
    <p:sldId id="691" r:id="rId11"/>
    <p:sldId id="692" r:id="rId12"/>
    <p:sldId id="693" r:id="rId13"/>
    <p:sldId id="694" r:id="rId14"/>
    <p:sldId id="695" r:id="rId15"/>
    <p:sldId id="5534" r:id="rId16"/>
    <p:sldId id="5535" r:id="rId17"/>
    <p:sldId id="741" r:id="rId18"/>
    <p:sldId id="5536" r:id="rId19"/>
    <p:sldId id="5537" r:id="rId20"/>
    <p:sldId id="742" r:id="rId21"/>
    <p:sldId id="744" r:id="rId22"/>
    <p:sldId id="746" r:id="rId23"/>
    <p:sldId id="5543" r:id="rId24"/>
    <p:sldId id="5538" r:id="rId25"/>
    <p:sldId id="5539" r:id="rId26"/>
    <p:sldId id="5540" r:id="rId27"/>
    <p:sldId id="4088" r:id="rId28"/>
    <p:sldId id="4029" r:id="rId29"/>
    <p:sldId id="4030" r:id="rId30"/>
    <p:sldId id="4031" r:id="rId31"/>
    <p:sldId id="4032" r:id="rId32"/>
    <p:sldId id="4033" r:id="rId33"/>
    <p:sldId id="4034" r:id="rId34"/>
    <p:sldId id="4035" r:id="rId35"/>
    <p:sldId id="4036" r:id="rId36"/>
    <p:sldId id="4037" r:id="rId37"/>
    <p:sldId id="4038" r:id="rId38"/>
    <p:sldId id="4039" r:id="rId39"/>
    <p:sldId id="4040" r:id="rId40"/>
    <p:sldId id="4041" r:id="rId41"/>
    <p:sldId id="4042" r:id="rId42"/>
    <p:sldId id="4043" r:id="rId43"/>
    <p:sldId id="4044" r:id="rId44"/>
    <p:sldId id="4045" r:id="rId45"/>
    <p:sldId id="4046" r:id="rId46"/>
    <p:sldId id="4047" r:id="rId47"/>
    <p:sldId id="4048" r:id="rId48"/>
    <p:sldId id="4049" r:id="rId49"/>
    <p:sldId id="4050" r:id="rId50"/>
    <p:sldId id="4051" r:id="rId51"/>
    <p:sldId id="4052" r:id="rId52"/>
    <p:sldId id="4053" r:id="rId53"/>
    <p:sldId id="4054" r:id="rId54"/>
    <p:sldId id="4055" r:id="rId55"/>
    <p:sldId id="4056" r:id="rId56"/>
    <p:sldId id="4057" r:id="rId57"/>
    <p:sldId id="4058" r:id="rId58"/>
    <p:sldId id="4059" r:id="rId59"/>
    <p:sldId id="4060" r:id="rId60"/>
    <p:sldId id="4061" r:id="rId61"/>
    <p:sldId id="4062" r:id="rId62"/>
    <p:sldId id="4063" r:id="rId63"/>
    <p:sldId id="4064" r:id="rId64"/>
    <p:sldId id="4065" r:id="rId65"/>
    <p:sldId id="4066" r:id="rId66"/>
    <p:sldId id="4067" r:id="rId67"/>
    <p:sldId id="4068" r:id="rId68"/>
    <p:sldId id="4069" r:id="rId69"/>
    <p:sldId id="4070" r:id="rId70"/>
    <p:sldId id="4071" r:id="rId71"/>
    <p:sldId id="4072" r:id="rId72"/>
    <p:sldId id="4073" r:id="rId73"/>
    <p:sldId id="4074" r:id="rId74"/>
    <p:sldId id="4075" r:id="rId75"/>
    <p:sldId id="4076" r:id="rId76"/>
    <p:sldId id="4077" r:id="rId77"/>
    <p:sldId id="4078" r:id="rId78"/>
    <p:sldId id="4079" r:id="rId79"/>
    <p:sldId id="4080" r:id="rId80"/>
    <p:sldId id="4089" r:id="rId81"/>
    <p:sldId id="4090" r:id="rId82"/>
    <p:sldId id="4091" r:id="rId83"/>
    <p:sldId id="4092" r:id="rId84"/>
    <p:sldId id="4093" r:id="rId85"/>
    <p:sldId id="4094" r:id="rId86"/>
    <p:sldId id="4095" r:id="rId87"/>
    <p:sldId id="4096" r:id="rId88"/>
    <p:sldId id="4097" r:id="rId89"/>
    <p:sldId id="4098" r:id="rId90"/>
    <p:sldId id="4099" r:id="rId91"/>
    <p:sldId id="4100" r:id="rId92"/>
    <p:sldId id="4101" r:id="rId93"/>
    <p:sldId id="4102" r:id="rId94"/>
    <p:sldId id="4103" r:id="rId95"/>
    <p:sldId id="4104" r:id="rId96"/>
    <p:sldId id="4105" r:id="rId97"/>
    <p:sldId id="4106" r:id="rId98"/>
    <p:sldId id="4107" r:id="rId99"/>
    <p:sldId id="4108" r:id="rId100"/>
    <p:sldId id="4109" r:id="rId101"/>
    <p:sldId id="4110" r:id="rId102"/>
    <p:sldId id="4111" r:id="rId103"/>
    <p:sldId id="4112" r:id="rId104"/>
    <p:sldId id="4113" r:id="rId105"/>
    <p:sldId id="4114" r:id="rId106"/>
    <p:sldId id="4115" r:id="rId107"/>
    <p:sldId id="4116" r:id="rId108"/>
    <p:sldId id="4117" r:id="rId109"/>
    <p:sldId id="4118" r:id="rId110"/>
    <p:sldId id="4119" r:id="rId111"/>
    <p:sldId id="4120" r:id="rId112"/>
    <p:sldId id="4121" r:id="rId113"/>
    <p:sldId id="4122" r:id="rId114"/>
    <p:sldId id="4123" r:id="rId115"/>
    <p:sldId id="4124" r:id="rId116"/>
    <p:sldId id="4125" r:id="rId117"/>
    <p:sldId id="4126" r:id="rId118"/>
    <p:sldId id="4127" r:id="rId119"/>
    <p:sldId id="4128" r:id="rId120"/>
    <p:sldId id="4129" r:id="rId121"/>
    <p:sldId id="4130" r:id="rId122"/>
    <p:sldId id="4131" r:id="rId123"/>
    <p:sldId id="4132" r:id="rId124"/>
    <p:sldId id="4133" r:id="rId125"/>
    <p:sldId id="4134" r:id="rId126"/>
    <p:sldId id="4135" r:id="rId127"/>
    <p:sldId id="4136" r:id="rId128"/>
    <p:sldId id="5541" r:id="rId129"/>
    <p:sldId id="5544" r:id="rId130"/>
    <p:sldId id="5542" r:id="rId131"/>
    <p:sldId id="702" r:id="rId132"/>
    <p:sldId id="703" r:id="rId133"/>
    <p:sldId id="704" r:id="rId134"/>
    <p:sldId id="705" r:id="rId135"/>
    <p:sldId id="706" r:id="rId136"/>
    <p:sldId id="707" r:id="rId137"/>
    <p:sldId id="708" r:id="rId138"/>
    <p:sldId id="709" r:id="rId139"/>
    <p:sldId id="710" r:id="rId140"/>
    <p:sldId id="711" r:id="rId141"/>
    <p:sldId id="712" r:id="rId142"/>
    <p:sldId id="713" r:id="rId143"/>
    <p:sldId id="714" r:id="rId144"/>
    <p:sldId id="715" r:id="rId145"/>
    <p:sldId id="716" r:id="rId146"/>
    <p:sldId id="717" r:id="rId147"/>
    <p:sldId id="718" r:id="rId148"/>
    <p:sldId id="719" r:id="rId149"/>
    <p:sldId id="720" r:id="rId150"/>
    <p:sldId id="721" r:id="rId151"/>
    <p:sldId id="722" r:id="rId152"/>
    <p:sldId id="723" r:id="rId153"/>
    <p:sldId id="724" r:id="rId154"/>
    <p:sldId id="725" r:id="rId155"/>
    <p:sldId id="726" r:id="rId156"/>
    <p:sldId id="727" r:id="rId157"/>
    <p:sldId id="728" r:id="rId158"/>
    <p:sldId id="729" r:id="rId159"/>
    <p:sldId id="730" r:id="rId160"/>
    <p:sldId id="731" r:id="rId161"/>
    <p:sldId id="732" r:id="rId162"/>
    <p:sldId id="733" r:id="rId163"/>
    <p:sldId id="683" r:id="rId164"/>
    <p:sldId id="735" r:id="rId165"/>
    <p:sldId id="736" r:id="rId166"/>
    <p:sldId id="5770" r:id="rId167"/>
    <p:sldId id="737" r:id="rId168"/>
    <p:sldId id="738" r:id="rId169"/>
    <p:sldId id="5771" r:id="rId170"/>
    <p:sldId id="5768" r:id="rId171"/>
    <p:sldId id="5769" r:id="rId172"/>
  </p:sldIdLst>
  <p:sldSz cx="12192000" cy="6858000"/>
  <p:notesSz cx="6858000" cy="9144000"/>
  <p:embeddedFontLst>
    <p:embeddedFont>
      <p:font typeface="Abbas" panose="02000000000000000000" pitchFamily="2" charset="-78"/>
      <p:regular r:id="rId174"/>
    </p:embeddedFont>
    <p:embeddedFont>
      <p:font typeface="Arabic Typesetting" panose="03020402040406030203" pitchFamily="66" charset="-78"/>
      <p:regular r:id="rId175"/>
    </p:embeddedFont>
    <p:embeddedFont>
      <p:font typeface="Trebuchet MS" panose="020B0603020202020204" pitchFamily="34" charset="0"/>
      <p:regular r:id="rId176"/>
      <p:bold r:id="rId177"/>
      <p:italic r:id="rId178"/>
      <p:boldItalic r:id="rId17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912BBA-F9FD-47F6-BC25-56A48E8694E2}">
          <p14:sldIdLst>
            <p14:sldId id="5512"/>
            <p14:sldId id="3416"/>
          </p14:sldIdLst>
        </p14:section>
        <p14:section name="Ya zal mani wataul" id="{0B7C4FAF-490C-4091-89E0-97357DAFA72A}">
          <p14:sldIdLst>
            <p14:sldId id="5513"/>
            <p14:sldId id="5441"/>
            <p14:sldId id="5042"/>
            <p14:sldId id="577"/>
            <p14:sldId id="691"/>
            <p14:sldId id="692"/>
            <p14:sldId id="693"/>
            <p14:sldId id="694"/>
            <p14:sldId id="695"/>
            <p14:sldId id="5534"/>
          </p14:sldIdLst>
        </p14:section>
        <p14:section name="Ya zalhawl" id="{C093A84D-1748-4A69-8537-FCAA141C6D07}">
          <p14:sldIdLst>
            <p14:sldId id="5535"/>
            <p14:sldId id="741"/>
            <p14:sldId id="5536"/>
            <p14:sldId id="5537"/>
            <p14:sldId id="742"/>
            <p14:sldId id="744"/>
            <p14:sldId id="746"/>
            <p14:sldId id="5543"/>
          </p14:sldIdLst>
        </p14:section>
        <p14:section name="Dua e wida" id="{6042D327-ED79-47E9-9089-28B7377D06FF}">
          <p14:sldIdLst>
            <p14:sldId id="5538"/>
            <p14:sldId id="5539"/>
            <p14:sldId id="5540"/>
            <p14:sldId id="4088"/>
            <p14:sldId id="4029"/>
            <p14:sldId id="4030"/>
            <p14:sldId id="4031"/>
            <p14:sldId id="4032"/>
            <p14:sldId id="4033"/>
            <p14:sldId id="4034"/>
            <p14:sldId id="4035"/>
            <p14:sldId id="4036"/>
            <p14:sldId id="4037"/>
            <p14:sldId id="4038"/>
            <p14:sldId id="4039"/>
            <p14:sldId id="4040"/>
            <p14:sldId id="4041"/>
            <p14:sldId id="4042"/>
            <p14:sldId id="4043"/>
            <p14:sldId id="4044"/>
            <p14:sldId id="4045"/>
            <p14:sldId id="4046"/>
            <p14:sldId id="4047"/>
            <p14:sldId id="4048"/>
            <p14:sldId id="4049"/>
            <p14:sldId id="4050"/>
            <p14:sldId id="4051"/>
            <p14:sldId id="4052"/>
            <p14:sldId id="4053"/>
            <p14:sldId id="4054"/>
            <p14:sldId id="4055"/>
            <p14:sldId id="4056"/>
            <p14:sldId id="4057"/>
            <p14:sldId id="4058"/>
            <p14:sldId id="4059"/>
            <p14:sldId id="4060"/>
            <p14:sldId id="4061"/>
            <p14:sldId id="4062"/>
            <p14:sldId id="4063"/>
            <p14:sldId id="4064"/>
            <p14:sldId id="4065"/>
            <p14:sldId id="4066"/>
            <p14:sldId id="4067"/>
            <p14:sldId id="4068"/>
            <p14:sldId id="4069"/>
            <p14:sldId id="4070"/>
            <p14:sldId id="4071"/>
            <p14:sldId id="4072"/>
            <p14:sldId id="4073"/>
            <p14:sldId id="4074"/>
            <p14:sldId id="4075"/>
            <p14:sldId id="4076"/>
            <p14:sldId id="4077"/>
            <p14:sldId id="4078"/>
            <p14:sldId id="4079"/>
            <p14:sldId id="4080"/>
            <p14:sldId id="4089"/>
            <p14:sldId id="4090"/>
            <p14:sldId id="4091"/>
            <p14:sldId id="4092"/>
            <p14:sldId id="4093"/>
            <p14:sldId id="4094"/>
            <p14:sldId id="4095"/>
            <p14:sldId id="4096"/>
            <p14:sldId id="4097"/>
            <p14:sldId id="4098"/>
            <p14:sldId id="4099"/>
            <p14:sldId id="4100"/>
            <p14:sldId id="4101"/>
            <p14:sldId id="4102"/>
            <p14:sldId id="4103"/>
            <p14:sldId id="4104"/>
            <p14:sldId id="4105"/>
            <p14:sldId id="4106"/>
            <p14:sldId id="4107"/>
            <p14:sldId id="4108"/>
            <p14:sldId id="4109"/>
            <p14:sldId id="4110"/>
            <p14:sldId id="4111"/>
            <p14:sldId id="4112"/>
            <p14:sldId id="4113"/>
            <p14:sldId id="4114"/>
            <p14:sldId id="4115"/>
            <p14:sldId id="4116"/>
            <p14:sldId id="4117"/>
            <p14:sldId id="4118"/>
            <p14:sldId id="4119"/>
            <p14:sldId id="4120"/>
            <p14:sldId id="4121"/>
            <p14:sldId id="4122"/>
            <p14:sldId id="4123"/>
            <p14:sldId id="4124"/>
            <p14:sldId id="4125"/>
            <p14:sldId id="4126"/>
            <p14:sldId id="4127"/>
            <p14:sldId id="4128"/>
            <p14:sldId id="4129"/>
            <p14:sldId id="4130"/>
            <p14:sldId id="4131"/>
            <p14:sldId id="4132"/>
            <p14:sldId id="4133"/>
            <p14:sldId id="4134"/>
            <p14:sldId id="4135"/>
            <p14:sldId id="4136"/>
            <p14:sldId id="5541"/>
          </p14:sldIdLst>
        </p14:section>
        <p14:section name="Ya Allahu Ya Allah" id="{B97D096C-BD56-4873-9E05-2C5F9F8EEA6B}">
          <p14:sldIdLst>
            <p14:sldId id="5544"/>
            <p14:sldId id="5542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683"/>
            <p14:sldId id="735"/>
            <p14:sldId id="736"/>
            <p14:sldId id="5770"/>
            <p14:sldId id="737"/>
            <p14:sldId id="738"/>
            <p14:sldId id="5771"/>
            <p14:sldId id="5768"/>
            <p14:sldId id="57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99"/>
    <a:srgbClr val="8000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1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788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viewProps" Target="viewProp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theme" Target="theme/theme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font" Target="fonts/font4.fntdata"/><Relationship Id="rId172" Type="http://schemas.openxmlformats.org/officeDocument/2006/relationships/slide" Target="slides/slide168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font" Target="fonts/font5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font" Target="fonts/font1.fntdata"/><Relationship Id="rId179" Type="http://schemas.openxmlformats.org/officeDocument/2006/relationships/font" Target="fonts/font6.fntdata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80" Type="http://schemas.openxmlformats.org/officeDocument/2006/relationships/presProps" Target="presProp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font" Target="fonts/font2.fntdata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font" Target="fonts/font3.fntdata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F62CA684-05E1-4EC4-A656-4974043E9EA5}" type="datetimeFigureOut">
              <a:rPr lang="en-US" smtClean="0"/>
              <a:pPr>
                <a:defRPr/>
              </a:pPr>
              <a:t>4/9/2024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93BFFB77-5E1B-48E2-AABA-7D1610C9532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478C7-CB42-4509-BDE3-97C6F2F868BC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032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3526E-6F05-47C2-AFDB-A36D53738831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707530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0B7A3-1C28-458F-B991-A1C92C9C339B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54164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12025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20238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36966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184051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910962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36258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219753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15067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4F53A-9F58-4EA9-83FD-B447B34FBF32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8500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99876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89040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739302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713386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2086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478C7-CB42-4509-BDE3-97C6F2F868BC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475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4F53A-9F58-4EA9-83FD-B447B34FBF32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319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EA548-E21F-4201-87C2-EF08BE370D1E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95746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A02DC-D70C-4BD5-84DA-5332136E37C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41971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11F34-BBBF-47B8-A77D-8B3FEFAC79FF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6340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EA548-E21F-4201-87C2-EF08BE370D1E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122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0C5EE-F82C-4CD5-B9DD-5FE0A70ADBEF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67554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E09AB-649A-4CE0-A9F3-805BF16C4EE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32650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43CC3-05F3-4BC1-A330-E9233FFFA242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54762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ACEB4-46B6-4F1F-90B1-5A3820D70715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78842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3526E-6F05-47C2-AFDB-A36D53738831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70854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0B7A3-1C28-458F-B991-A1C92C9C339B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00974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21052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5055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58404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28975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A02DC-D70C-4BD5-84DA-5332136E37C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17777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337438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7578077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096367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796451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495952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127506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334459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244383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38974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11F34-BBBF-47B8-A77D-8B3FEFAC79FF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30727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0C5EE-F82C-4CD5-B9DD-5FE0A70ADBEF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05704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E09AB-649A-4CE0-A9F3-805BF16C4EE8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1043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E43CC3-05F3-4BC1-A330-E9233FFFA242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18956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ACEB4-46B6-4F1F-90B1-5A3820D70715}" type="slidenum">
              <a:rPr lang="ar-SA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9792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868B57B3-0B6E-4A30-B043-8C077CEC6461}" type="slidenum">
              <a:rPr lang="ar-SA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136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675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868B57B3-0B6E-4A30-B043-8C077CEC6461}" type="slidenum">
              <a:rPr lang="ar-SA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241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180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698168" y="2492896"/>
            <a:ext cx="3259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اعمال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شب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عید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وَٱغْفِرْ لِي كُلَّ ذَنْبٍ أَحْصَيْتَهُ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and forgive me all the sins that You have known (from me)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1481253"/>
      </p:ext>
    </p:extLst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وَأوْسَعِ 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most expansive of Your mercy</a:t>
            </a:r>
          </a:p>
        </p:txBody>
      </p:sp>
    </p:spTree>
    <p:extLst>
      <p:ext uri="{BB962C8B-B14F-4D97-AF65-F5344CB8AC3E}">
        <p14:creationId xmlns:p14="http://schemas.microsoft.com/office/powerpoint/2010/main" val="2914123711"/>
      </p:ext>
    </p:extLst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وَأجْزَلِ قِسَمِكَ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most abundant of the share of Your sustenance that You decide for me.</a:t>
            </a:r>
          </a:p>
        </p:txBody>
      </p:sp>
    </p:spTree>
    <p:extLst>
      <p:ext uri="{BB962C8B-B14F-4D97-AF65-F5344CB8AC3E}">
        <p14:creationId xmlns:p14="http://schemas.microsoft.com/office/powerpoint/2010/main" val="2152704536"/>
      </p:ext>
    </p:extLst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يا رَبِّيَ الَّذي لَيْسَ لي رَبٌّ غَيْرُهُ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my Lord save Whom I have no lord;</a:t>
            </a:r>
          </a:p>
        </p:txBody>
      </p:sp>
    </p:spTree>
    <p:extLst>
      <p:ext uri="{BB962C8B-B14F-4D97-AF65-F5344CB8AC3E}">
        <p14:creationId xmlns:p14="http://schemas.microsoft.com/office/powerpoint/2010/main" val="2233492144"/>
      </p:ext>
    </p:extLst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لا يَكونُ هَذا الوَداعُ مِنّي لَهُ وَداعَ فَناءٍ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(please) do not decide that this words of bidding the month of Ramadan farewell to be the last farewell after which there will be my termination</a:t>
            </a:r>
          </a:p>
        </p:txBody>
      </p:sp>
    </p:spTree>
    <p:extLst>
      <p:ext uri="{BB962C8B-B14F-4D97-AF65-F5344CB8AC3E}">
        <p14:creationId xmlns:p14="http://schemas.microsoft.com/office/powerpoint/2010/main" val="2139050406"/>
      </p:ext>
    </p:extLst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 آخِرَ الْعَهْدِ مِنّي لِلِّقاءِ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do not decide this time to be the last of my meeting the month of Ramadan;</a:t>
            </a:r>
          </a:p>
        </p:txBody>
      </p:sp>
    </p:spTree>
    <p:extLst>
      <p:ext uri="{BB962C8B-B14F-4D97-AF65-F5344CB8AC3E}">
        <p14:creationId xmlns:p14="http://schemas.microsoft.com/office/powerpoint/2010/main" val="2297792567"/>
      </p:ext>
    </p:extLst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حَتّى </a:t>
            </a:r>
            <a:r>
              <a:rPr lang="ar-SA" dirty="0" err="1"/>
              <a:t>تُرِيَنّيهِ</a:t>
            </a:r>
            <a:r>
              <a:rPr lang="ar-SA" dirty="0"/>
              <a:t> مِنْ قابِلٍ في أوْسَعِ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Rather, You may decide that You will enable me to witness the coming Ramadan</a:t>
            </a:r>
          </a:p>
        </p:txBody>
      </p:sp>
    </p:spTree>
    <p:extLst>
      <p:ext uri="{BB962C8B-B14F-4D97-AF65-F5344CB8AC3E}">
        <p14:creationId xmlns:p14="http://schemas.microsoft.com/office/powerpoint/2010/main" val="2912819771"/>
      </p:ext>
    </p:extLst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النِّعَمِ وأفْضَلِ الرَّجاءِ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 am enjoying the most expansive graces and attaining the best of my hopes</a:t>
            </a:r>
          </a:p>
        </p:txBody>
      </p:sp>
    </p:spTree>
    <p:extLst>
      <p:ext uri="{BB962C8B-B14F-4D97-AF65-F5344CB8AC3E}">
        <p14:creationId xmlns:p14="http://schemas.microsoft.com/office/powerpoint/2010/main" val="2924291033"/>
      </p:ext>
    </p:extLst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وأنَا لَكَ عَلى أحْسَنِ الْوَفاءِ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I am loyal to You in the most faithful manner.</a:t>
            </a:r>
          </a:p>
        </p:txBody>
      </p:sp>
    </p:spTree>
    <p:extLst>
      <p:ext uri="{BB962C8B-B14F-4D97-AF65-F5344CB8AC3E}">
        <p14:creationId xmlns:p14="http://schemas.microsoft.com/office/powerpoint/2010/main" val="3216198118"/>
      </p:ext>
    </p:extLst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إنَّكَ سَمِيعُ الدُّعاءِ.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Verily, You are the Hearer of prayers.</a:t>
            </a:r>
          </a:p>
        </p:txBody>
      </p:sp>
    </p:spTree>
    <p:extLst>
      <p:ext uri="{BB962C8B-B14F-4D97-AF65-F5344CB8AC3E}">
        <p14:creationId xmlns:p14="http://schemas.microsoft.com/office/powerpoint/2010/main" val="2770902132"/>
      </p:ext>
    </p:extLst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اَللّهُمَّ اسْمَعْ دُعائي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(please) respond to my prayer,</a:t>
            </a:r>
          </a:p>
        </p:txBody>
      </p:sp>
    </p:spTree>
    <p:extLst>
      <p:ext uri="{BB962C8B-B14F-4D97-AF65-F5344CB8AC3E}">
        <p14:creationId xmlns:p14="http://schemas.microsoft.com/office/powerpoint/2010/main" val="18050419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وَهُوَ عِنْدَكَ فِي كِتَابٍ مُبِينٍ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and they are written with you in a manifest record.</a:t>
            </a:r>
          </a:p>
        </p:txBody>
      </p:sp>
    </p:spTree>
    <p:extLst>
      <p:ext uri="{BB962C8B-B14F-4D97-AF65-F5344CB8AC3E}">
        <p14:creationId xmlns:p14="http://schemas.microsoft.com/office/powerpoint/2010/main" val="1104169404"/>
      </p:ext>
    </p:extLst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وَارْحَمْ تَضَرُّعي وَتَذَلُّلي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have mercy upon my acquiescence and submission before You</a:t>
            </a:r>
          </a:p>
        </p:txBody>
      </p:sp>
    </p:spTree>
    <p:extLst>
      <p:ext uri="{BB962C8B-B14F-4D97-AF65-F5344CB8AC3E}">
        <p14:creationId xmlns:p14="http://schemas.microsoft.com/office/powerpoint/2010/main" val="1195540231"/>
      </p:ext>
    </p:extLst>
  </p:cSld>
  <p:clrMapOvr>
    <a:masterClrMapping/>
  </p:clrMapOvr>
  <p:transition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وَاسْتِكانَتِي وَتَوَكُّلي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well as my humbleness and reliance upon You,</a:t>
            </a:r>
          </a:p>
        </p:txBody>
      </p:sp>
    </p:spTree>
    <p:extLst>
      <p:ext uri="{BB962C8B-B14F-4D97-AF65-F5344CB8AC3E}">
        <p14:creationId xmlns:p14="http://schemas.microsoft.com/office/powerpoint/2010/main" val="1666551829"/>
      </p:ext>
    </p:extLst>
  </p:cSld>
  <p:clrMapOvr>
    <a:masterClrMapping/>
  </p:clrMapOvr>
  <p:transition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وَأنا لَكَ مُسَلِّمٌ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 am totally subservient to You;</a:t>
            </a:r>
          </a:p>
        </p:txBody>
      </p:sp>
    </p:spTree>
    <p:extLst>
      <p:ext uri="{BB962C8B-B14F-4D97-AF65-F5344CB8AC3E}">
        <p14:creationId xmlns:p14="http://schemas.microsoft.com/office/powerpoint/2010/main" val="1536303025"/>
      </p:ext>
    </p:extLst>
  </p:cSld>
  <p:clrMapOvr>
    <a:masterClrMapping/>
  </p:clrMapOvr>
  <p:transition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لا أرْجو نَجاحاً وَلا مُعافاةً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hope success and wellbeing</a:t>
            </a:r>
          </a:p>
        </p:txBody>
      </p:sp>
    </p:spTree>
    <p:extLst>
      <p:ext uri="{BB962C8B-B14F-4D97-AF65-F5344CB8AC3E}">
        <p14:creationId xmlns:p14="http://schemas.microsoft.com/office/powerpoint/2010/main" val="2795083148"/>
      </p:ext>
    </p:extLst>
  </p:cSld>
  <p:clrMapOvr>
    <a:masterClrMapping/>
  </p:clrMapOvr>
  <p:transition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 تَشْريفاً وَلا تَبْليغاً إلاَّ بِكَ وَمِنْكَ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honoring and attainment of my hopes from none save You and through none save You;</a:t>
            </a:r>
          </a:p>
        </p:txBody>
      </p:sp>
    </p:spTree>
    <p:extLst>
      <p:ext uri="{BB962C8B-B14F-4D97-AF65-F5344CB8AC3E}">
        <p14:creationId xmlns:p14="http://schemas.microsoft.com/office/powerpoint/2010/main" val="76955062"/>
      </p:ext>
    </p:extLst>
  </p:cSld>
  <p:clrMapOvr>
    <a:masterClrMapping/>
  </p:clrMapOvr>
  <p:transition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فَامْنُنْ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(please) do this favor to me—</a:t>
            </a:r>
          </a:p>
        </p:txBody>
      </p:sp>
    </p:spTree>
    <p:extLst>
      <p:ext uri="{BB962C8B-B14F-4D97-AF65-F5344CB8AC3E}">
        <p14:creationId xmlns:p14="http://schemas.microsoft.com/office/powerpoint/2010/main" val="2237336400"/>
      </p:ext>
    </p:extLst>
  </p:cSld>
  <p:clrMapOvr>
    <a:masterClrMapping/>
  </p:clrMapOvr>
  <p:transition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جَلَّ ثَناؤكَ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Splendid be the praising of You,</a:t>
            </a:r>
          </a:p>
        </p:txBody>
      </p:sp>
    </p:spTree>
    <p:extLst>
      <p:ext uri="{BB962C8B-B14F-4D97-AF65-F5344CB8AC3E}">
        <p14:creationId xmlns:p14="http://schemas.microsoft.com/office/powerpoint/2010/main" val="172939390"/>
      </p:ext>
    </p:extLst>
  </p:cSld>
  <p:clrMapOvr>
    <a:masterClrMapping/>
  </p:clrMapOvr>
  <p:transition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وَتَقَدَّسَتْ أسْماؤكَ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sacred be Your Names—</a:t>
            </a:r>
          </a:p>
        </p:txBody>
      </p:sp>
    </p:spTree>
    <p:extLst>
      <p:ext uri="{BB962C8B-B14F-4D97-AF65-F5344CB8AC3E}">
        <p14:creationId xmlns:p14="http://schemas.microsoft.com/office/powerpoint/2010/main" val="3341576341"/>
      </p:ext>
    </p:extLst>
  </p:cSld>
  <p:clrMapOvr>
    <a:masterClrMapping/>
  </p:clrMapOvr>
  <p:transition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بِتَبْليغي شَهْرَ رَمَضانَ وَأنا مُعافىً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allowing me to witness the (coming) month of Ramadan</a:t>
            </a:r>
          </a:p>
        </p:txBody>
      </p:sp>
    </p:spTree>
    <p:extLst>
      <p:ext uri="{BB962C8B-B14F-4D97-AF65-F5344CB8AC3E}">
        <p14:creationId xmlns:p14="http://schemas.microsoft.com/office/powerpoint/2010/main" val="4181253794"/>
      </p:ext>
    </p:extLst>
  </p:cSld>
  <p:clrMapOvr>
    <a:masterClrMapping/>
  </p:clrMapOvr>
  <p:transition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كُلِّ مَكْروهٍ وَمَحْذورٍ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 am delivered from any apprehensive and fearful matter</a:t>
            </a:r>
          </a:p>
        </p:txBody>
      </p:sp>
    </p:spTree>
    <p:extLst>
      <p:ext uri="{BB962C8B-B14F-4D97-AF65-F5344CB8AC3E}">
        <p14:creationId xmlns:p14="http://schemas.microsoft.com/office/powerpoint/2010/main" val="1483319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E489C-821C-3C1D-D8E4-9A81CF52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36" y="2261616"/>
            <a:ext cx="12192000" cy="1143000"/>
          </a:xfrm>
        </p:spPr>
        <p:txBody>
          <a:bodyPr/>
          <a:lstStyle/>
          <a:p>
            <a:r>
              <a:rPr lang="ar-SA" sz="11500" dirty="0"/>
              <a:t>حاجات</a:t>
            </a:r>
            <a:endParaRPr lang="en-CA" sz="11500" dirty="0"/>
          </a:p>
        </p:txBody>
      </p:sp>
    </p:spTree>
    <p:extLst>
      <p:ext uri="{BB962C8B-B14F-4D97-AF65-F5344CB8AC3E}">
        <p14:creationId xmlns:p14="http://schemas.microsoft.com/office/powerpoint/2010/main" val="1830541908"/>
      </p:ext>
    </p:extLst>
  </p:cSld>
  <p:clrMapOvr>
    <a:masterClrMapping/>
  </p:clrMapOvr>
  <p:transition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وَمِنْ جَمِيعِ البَوائِقِ،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from all misfortunes.</a:t>
            </a:r>
          </a:p>
        </p:txBody>
      </p:sp>
    </p:spTree>
    <p:extLst>
      <p:ext uri="{BB962C8B-B14F-4D97-AF65-F5344CB8AC3E}">
        <p14:creationId xmlns:p14="http://schemas.microsoft.com/office/powerpoint/2010/main" val="2970085364"/>
      </p:ext>
    </p:extLst>
  </p:cSld>
  <p:clrMapOvr>
    <a:masterClrMapping/>
  </p:clrMapOvr>
  <p:transition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اَلْحَمْدُ للهِ الَّذي أعانَنا عَلى صِيامِ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Who has helped us observe fasting</a:t>
            </a:r>
          </a:p>
        </p:txBody>
      </p:sp>
    </p:spTree>
    <p:extLst>
      <p:ext uri="{BB962C8B-B14F-4D97-AF65-F5344CB8AC3E}">
        <p14:creationId xmlns:p14="http://schemas.microsoft.com/office/powerpoint/2010/main" val="2377986760"/>
      </p:ext>
    </p:extLst>
  </p:cSld>
  <p:clrMapOvr>
    <a:masterClrMapping/>
  </p:clrMapOvr>
  <p:transition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هَذا الشَّهْرِ وَقِيامِهِ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during this month and do acts of worship</a:t>
            </a:r>
          </a:p>
        </p:txBody>
      </p:sp>
    </p:spTree>
    <p:extLst>
      <p:ext uri="{BB962C8B-B14F-4D97-AF65-F5344CB8AC3E}">
        <p14:creationId xmlns:p14="http://schemas.microsoft.com/office/powerpoint/2010/main" val="3155660320"/>
      </p:ext>
    </p:extLst>
  </p:cSld>
  <p:clrMapOvr>
    <a:masterClrMapping/>
  </p:clrMapOvr>
  <p:transition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حَتّى بَلَّغَني آخِرَ لَيْلَةٍ مِنْهُ.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I am witnessing the last night of this month.</a:t>
            </a:r>
          </a:p>
        </p:txBody>
      </p:sp>
    </p:spTree>
    <p:extLst>
      <p:ext uri="{BB962C8B-B14F-4D97-AF65-F5344CB8AC3E}">
        <p14:creationId xmlns:p14="http://schemas.microsoft.com/office/powerpoint/2010/main" val="724125728"/>
      </p:ext>
    </p:extLst>
  </p:cSld>
  <p:clrMapOvr>
    <a:masterClrMapping/>
  </p:clrMapOvr>
  <p:transition>
    <p:fade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عَلَى كُلِّ شَيْء قَدِيرٌ.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are indeed powerful over everything!</a:t>
            </a:r>
          </a:p>
        </p:txBody>
      </p:sp>
    </p:spTree>
  </p:cSld>
  <p:clrMapOvr>
    <a:masterClrMapping/>
  </p:clrMapOvr>
  <p:transition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2C197D-02A1-4068-84FB-DA73A4D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64543-67DE-4549-B870-5107A8361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22712525"/>
      </p:ext>
    </p:extLst>
  </p:cSld>
  <p:clrMapOvr>
    <a:masterClrMapping/>
  </p:clrMapOvr>
  <p:transition>
    <p:fade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95202" y="2492896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اللَّهُ يَا اللَّهُ يَا اللَّه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2547885"/>
      </p:ext>
    </p:extLst>
  </p:cSld>
  <p:clrMapOvr>
    <a:masterClrMapping/>
  </p:clrMapOvr>
  <p:transition>
    <p:fad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439209161"/>
      </p:ext>
    </p:extLst>
  </p:cSld>
  <p:clrMapOvr>
    <a:masterClrMapping/>
  </p:clrMapOvr>
  <p:transition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اللَّهُ يَا اللَّهُ يَا اللَّهُ يَا رَحْمَانُ يَا اللَّهُ</a:t>
            </a:r>
            <a:br>
              <a:rPr lang="ar-SA" altLang="en-US" dirty="0"/>
            </a:br>
            <a:r>
              <a:rPr lang="ar-SA" altLang="en-US" dirty="0"/>
              <a:t>يَا رَحِيمُ يَا اللَّهُ يَا مَلِكُ يَا اللَّهُ يَا قُدُّوسُ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Allah, O Allah, O Allah, O Beneficent, O Allah, </a:t>
            </a:r>
          </a:p>
          <a:p>
            <a:r>
              <a:rPr lang="en-US" altLang="en-US" dirty="0"/>
              <a:t>O Merciful, O Allah, O Sovereign, O Allah, O Most Holy, O Allah, </a:t>
            </a:r>
          </a:p>
        </p:txBody>
      </p:sp>
    </p:spTree>
    <p:extLst>
      <p:ext uri="{BB962C8B-B14F-4D97-AF65-F5344CB8AC3E}">
        <p14:creationId xmlns:p14="http://schemas.microsoft.com/office/powerpoint/2010/main" val="4235321151"/>
      </p:ext>
    </p:extLst>
  </p:cSld>
  <p:clrMapOvr>
    <a:masterClrMapping/>
  </p:clrMapOvr>
  <p:transition>
    <p:fad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سَلامُ يَا اللَّهُ يَا مُؤْمِنُ يَا اللَّهُ</a:t>
            </a:r>
            <a:br>
              <a:rPr lang="ar-SA" altLang="en-US" dirty="0"/>
            </a:br>
            <a:r>
              <a:rPr lang="ar-SA" altLang="en-US" dirty="0"/>
              <a:t>يَا مُهَيْمِنُ يَا اللَّهُ يَا عَزِيزُ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Peace, O Allah, O Trustworthy, O Allah, </a:t>
            </a:r>
          </a:p>
          <a:p>
            <a:r>
              <a:rPr lang="en-US" altLang="en-US" dirty="0"/>
              <a:t>O Guardian, O Allah, O Beloved, O Allah, </a:t>
            </a:r>
          </a:p>
        </p:txBody>
      </p:sp>
    </p:spTree>
    <p:extLst>
      <p:ext uri="{BB962C8B-B14F-4D97-AF65-F5344CB8AC3E}">
        <p14:creationId xmlns:p14="http://schemas.microsoft.com/office/powerpoint/2010/main" val="21439833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941552" y="2492896"/>
            <a:ext cx="4772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ذَا الْحَوْلِ يَا ذَا الطّوْل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4772688"/>
      </p:ext>
    </p:extLst>
  </p:cSld>
  <p:clrMapOvr>
    <a:masterClrMapping/>
  </p:clrMapOvr>
  <p:transition>
    <p:fade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جَبَّارُ يَا اللَّهُ يَا مُتَكَبِّرُ يَا اللَّهُ</a:t>
            </a:r>
            <a:br>
              <a:rPr lang="ar-SA" altLang="en-US" dirty="0"/>
            </a:br>
            <a:r>
              <a:rPr lang="ar-SA" altLang="en-US" dirty="0"/>
              <a:t>يَا خَالِقُ يَا اللَّهُ يَا بَارِئُ يَا اللَّهُ يَا مُصَوِّرُ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Strong, O Allah, O Proud, O Allah,</a:t>
            </a:r>
          </a:p>
          <a:p>
            <a:r>
              <a:rPr lang="en-US" altLang="en-US" dirty="0"/>
              <a:t>O Creator, O Allah, O Inventor, O Allah, O Shaper, O Allah, </a:t>
            </a:r>
          </a:p>
        </p:txBody>
      </p:sp>
    </p:spTree>
    <p:extLst>
      <p:ext uri="{BB962C8B-B14F-4D97-AF65-F5344CB8AC3E}">
        <p14:creationId xmlns:p14="http://schemas.microsoft.com/office/powerpoint/2010/main" val="1372918735"/>
      </p:ext>
    </p:extLst>
  </p:cSld>
  <p:clrMapOvr>
    <a:masterClrMapping/>
  </p:clrMapOvr>
  <p:transition>
    <p:fade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عَالِمُ يَا اللَّهُ يَا عَظِيمُ يَا اللَّهُ</a:t>
            </a:r>
            <a:br>
              <a:rPr lang="ar-SA" altLang="en-US" dirty="0"/>
            </a:br>
            <a:r>
              <a:rPr lang="ar-SA" altLang="en-US" dirty="0"/>
              <a:t>يَا عَلِيمُ يَا اللَّهُ يَا كَرِيمُ يَا اللَّهُ يَا حَلِيمُ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Learned, O Allah, O Great, O Allah, </a:t>
            </a:r>
          </a:p>
          <a:p>
            <a:r>
              <a:rPr lang="en-US" altLang="en-US" dirty="0"/>
              <a:t>O All-Knowing, O Allah, O Kind, O Allah, O Indulgent, O Allah, </a:t>
            </a:r>
          </a:p>
        </p:txBody>
      </p:sp>
    </p:spTree>
    <p:extLst>
      <p:ext uri="{BB962C8B-B14F-4D97-AF65-F5344CB8AC3E}">
        <p14:creationId xmlns:p14="http://schemas.microsoft.com/office/powerpoint/2010/main" val="826669572"/>
      </p:ext>
    </p:extLst>
  </p:cSld>
  <p:clrMapOvr>
    <a:masterClrMapping/>
  </p:clrMapOvr>
  <p:transition>
    <p:fade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حَكِيمُ يَا اللَّهُ يَا سَمِيعُ يَا اللَّهُ</a:t>
            </a:r>
            <a:br>
              <a:rPr lang="ar-SA" altLang="en-US" dirty="0"/>
            </a:br>
            <a:r>
              <a:rPr lang="ar-SA" altLang="en-US" dirty="0"/>
              <a:t>يَا بَصِيرُ يَا اللَّهُ يَا قَرِيبُ يَا اللَّهُ يَا مُجِيبُ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pt-BR" altLang="en-US" dirty="0"/>
              <a:t>O Wise, O Allah, O Hearer, O Allah,</a:t>
            </a:r>
            <a:endParaRPr lang="ar-SA" altLang="en-US" dirty="0"/>
          </a:p>
          <a:p>
            <a:r>
              <a:rPr lang="pt-BR" altLang="en-US" dirty="0"/>
              <a:t>O Seer, O Allah, O Near, O Allah, O Correspondent, </a:t>
            </a:r>
          </a:p>
          <a:p>
            <a:r>
              <a:rPr lang="pt-BR" altLang="en-US" dirty="0"/>
              <a:t>O Allah, </a:t>
            </a:r>
          </a:p>
        </p:txBody>
      </p:sp>
    </p:spTree>
    <p:extLst>
      <p:ext uri="{BB962C8B-B14F-4D97-AF65-F5344CB8AC3E}">
        <p14:creationId xmlns:p14="http://schemas.microsoft.com/office/powerpoint/2010/main" val="1902008204"/>
      </p:ext>
    </p:extLst>
  </p:cSld>
  <p:clrMapOvr>
    <a:masterClrMapping/>
  </p:clrMapOvr>
  <p:transition>
    <p:fade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جَوَادُ يَا اللَّهُ يَا مَاجِدُ يَا اللَّهُ</a:t>
            </a:r>
            <a:br>
              <a:rPr lang="ar-SA" altLang="en-US" dirty="0"/>
            </a:br>
            <a:r>
              <a:rPr lang="ar-SA" altLang="en-US" dirty="0"/>
              <a:t>يَا مَلِيُّ يَا اللَّهُ يَا وَفِيُّ يَا اللَّهُ يَا مَوْلٰى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altLang="en-US" dirty="0"/>
              <a:t>O Liberal, O Allah, O Glorious, O Allah,</a:t>
            </a:r>
          </a:p>
          <a:p>
            <a:r>
              <a:rPr lang="en-US" altLang="en-US" dirty="0"/>
              <a:t>O Rich and Powerful, O Allah, O Sincere, O Allah, O Lord-Master, O Allah, </a:t>
            </a:r>
          </a:p>
        </p:txBody>
      </p:sp>
    </p:spTree>
    <p:extLst>
      <p:ext uri="{BB962C8B-B14F-4D97-AF65-F5344CB8AC3E}">
        <p14:creationId xmlns:p14="http://schemas.microsoft.com/office/powerpoint/2010/main" val="1701858291"/>
      </p:ext>
    </p:extLst>
  </p:cSld>
  <p:clrMapOvr>
    <a:masterClrMapping/>
  </p:clrMapOvr>
  <p:transition>
    <p:fade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قَاضِي يَا اللَّهُ يَا سَرِيعُ يَا اللَّهُ</a:t>
            </a:r>
            <a:br>
              <a:rPr lang="ar-SA" altLang="en-US" dirty="0"/>
            </a:br>
            <a:r>
              <a:rPr lang="ar-SA" altLang="en-US" dirty="0"/>
              <a:t>يَا شَدِيدُ يَا اللَّهُ يَا رَءُوفُ يَا اللَّهُ يَا رَقِيبُ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pt-BR" altLang="en-US" dirty="0"/>
              <a:t>O Judge, O Allah, O Swift, O Allah,</a:t>
            </a:r>
            <a:endParaRPr lang="ar-SA" altLang="en-US" dirty="0"/>
          </a:p>
          <a:p>
            <a:r>
              <a:rPr lang="pt-BR" altLang="en-US" dirty="0"/>
              <a:t>O Firm, O Allah, O Pardoner, O Allah, O Preserver, O Allah, </a:t>
            </a:r>
          </a:p>
        </p:txBody>
      </p:sp>
    </p:spTree>
    <p:extLst>
      <p:ext uri="{BB962C8B-B14F-4D97-AF65-F5344CB8AC3E}">
        <p14:creationId xmlns:p14="http://schemas.microsoft.com/office/powerpoint/2010/main" val="4067164780"/>
      </p:ext>
    </p:extLst>
  </p:cSld>
  <p:clrMapOvr>
    <a:masterClrMapping/>
  </p:clrMapOvr>
  <p:transition>
    <p:fade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مَجِيدُ يَا اللَّهُ يَا حَفِيظُ يَا اللَّهُ</a:t>
            </a:r>
            <a:br>
              <a:rPr lang="en-US" altLang="en-US" dirty="0"/>
            </a:br>
            <a:r>
              <a:rPr lang="ar-SA" altLang="en-US" dirty="0"/>
              <a:t>يَا مُحِيطُ يَا اللَّهُ يَا سَيِّدَ السَّادَاتِ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pt-BR" altLang="en-US" dirty="0"/>
              <a:t>O Mighty, O Allah, O Protector, O Allah, </a:t>
            </a:r>
          </a:p>
          <a:p>
            <a:r>
              <a:rPr lang="pt-BR" altLang="en-US" dirty="0"/>
              <a:t>O Encompasser, O Allah, </a:t>
            </a:r>
          </a:p>
          <a:p>
            <a:r>
              <a:rPr lang="pt-BR" altLang="en-US" dirty="0"/>
              <a:t>O Chief of the chiefs, O Allah, </a:t>
            </a:r>
          </a:p>
        </p:txBody>
      </p:sp>
    </p:spTree>
    <p:extLst>
      <p:ext uri="{BB962C8B-B14F-4D97-AF65-F5344CB8AC3E}">
        <p14:creationId xmlns:p14="http://schemas.microsoft.com/office/powerpoint/2010/main" val="106333428"/>
      </p:ext>
    </p:extLst>
  </p:cSld>
  <p:clrMapOvr>
    <a:masterClrMapping/>
  </p:clrMapOvr>
  <p:transition>
    <p:fade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أَوَّلُ يَا اللَّهُ يَا آخِرُ يَا اللَّهُ يَا ظَاهِرُ يَا اللَّهُ</a:t>
            </a:r>
            <a:br>
              <a:rPr lang="ar-SA" altLang="en-US" dirty="0"/>
            </a:br>
            <a:r>
              <a:rPr lang="ar-SA" altLang="en-US" dirty="0"/>
              <a:t>يَا بَاطِنُ يَا اللَّهُ يَا فَاخِرُ يَا اللَّهُ يَا قَاهِرُ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pt-BR" altLang="en-US" dirty="0"/>
              <a:t>O Ever Foremost, O Allah, O Eternal Last, O Allah, O Evident, O Allah,</a:t>
            </a:r>
            <a:endParaRPr lang="ar-SA" altLang="en-US" dirty="0"/>
          </a:p>
          <a:p>
            <a:r>
              <a:rPr lang="pt-BR" altLang="en-US" dirty="0"/>
              <a:t>O Intrinsic Fundamental, O Allah, O Glorious, O Allah, O Victor, O Allah, </a:t>
            </a:r>
          </a:p>
        </p:txBody>
      </p:sp>
    </p:spTree>
    <p:extLst>
      <p:ext uri="{BB962C8B-B14F-4D97-AF65-F5344CB8AC3E}">
        <p14:creationId xmlns:p14="http://schemas.microsoft.com/office/powerpoint/2010/main" val="1446998059"/>
      </p:ext>
    </p:extLst>
  </p:cSld>
  <p:clrMapOvr>
    <a:masterClrMapping/>
  </p:clrMapOvr>
  <p:transition>
    <p:fade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رَبَّاهْ يَا اللَّهُ يَا رَبَّاهْ يَا اللَّهُ يَا رَبَّاهْ يَا اللَّهُ</a:t>
            </a:r>
            <a:br>
              <a:rPr lang="en-US" altLang="en-US" dirty="0"/>
            </a:br>
            <a:r>
              <a:rPr lang="ar-SA" altLang="en-US" dirty="0"/>
              <a:t>يَا وَدُودُ يَا اللَّهُ يَا نُورُ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altLang="en-US" dirty="0"/>
              <a:t>O Lord-Nourisher, O Allah, O Lord-Nourisher, O Allah,</a:t>
            </a:r>
          </a:p>
          <a:p>
            <a:r>
              <a:rPr lang="en-US" altLang="en-US" dirty="0"/>
              <a:t>O Lord-Nourisher, O Allah,</a:t>
            </a:r>
          </a:p>
          <a:p>
            <a:r>
              <a:rPr lang="en-US" altLang="en-US" dirty="0"/>
              <a:t>O Loving, O Allah, O Light, O Allah, </a:t>
            </a:r>
          </a:p>
        </p:txBody>
      </p:sp>
    </p:spTree>
    <p:extLst>
      <p:ext uri="{BB962C8B-B14F-4D97-AF65-F5344CB8AC3E}">
        <p14:creationId xmlns:p14="http://schemas.microsoft.com/office/powerpoint/2010/main" val="1108599804"/>
      </p:ext>
    </p:extLst>
  </p:cSld>
  <p:clrMapOvr>
    <a:masterClrMapping/>
  </p:clrMapOvr>
  <p:transition>
    <p:fade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رَافِعُ يَا اللَّهُ يَا مَانِعُ يَا اللَّهُ يَا دَافِعُ يَا اللَّهُ</a:t>
            </a:r>
            <a:br>
              <a:rPr lang="en-US" altLang="en-US" dirty="0"/>
            </a:br>
            <a:r>
              <a:rPr lang="ar-SA" altLang="en-US" dirty="0"/>
              <a:t>يَا فَاتِحُ يَا اللَّهُ يَا نَفَّاحُ [نَفَّاعُ‏]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en-US" dirty="0"/>
              <a:t>O Deliverer, O Allah, O Preventer, O Allah, </a:t>
            </a:r>
          </a:p>
          <a:p>
            <a:r>
              <a:rPr lang="pt-BR" altLang="en-US" dirty="0"/>
              <a:t>O Defender, O Allah, O Introducer, O Allah, </a:t>
            </a:r>
          </a:p>
          <a:p>
            <a:r>
              <a:rPr lang="pt-BR" altLang="en-US" dirty="0"/>
              <a:t>O Bountiful, O Allah, </a:t>
            </a:r>
          </a:p>
        </p:txBody>
      </p:sp>
    </p:spTree>
    <p:extLst>
      <p:ext uri="{BB962C8B-B14F-4D97-AF65-F5344CB8AC3E}">
        <p14:creationId xmlns:p14="http://schemas.microsoft.com/office/powerpoint/2010/main" val="48961844"/>
      </p:ext>
    </p:extLst>
  </p:cSld>
  <p:clrMapOvr>
    <a:masterClrMapping/>
  </p:clrMapOvr>
  <p:transition>
    <p:fade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جَلِيلُ يَا اللَّهُ يَا جَمِيلُ يَا اللَّهُ يَا شَهِيدُ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Magnificent, O Allah, O Handsome, O Allah, </a:t>
            </a:r>
          </a:p>
          <a:p>
            <a:r>
              <a:rPr lang="en-US" altLang="en-US" dirty="0"/>
              <a:t>O Witness, O Allah, </a:t>
            </a:r>
          </a:p>
        </p:txBody>
      </p:sp>
    </p:spTree>
    <p:extLst>
      <p:ext uri="{BB962C8B-B14F-4D97-AF65-F5344CB8AC3E}">
        <p14:creationId xmlns:p14="http://schemas.microsoft.com/office/powerpoint/2010/main" val="39711348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2135189" y="1772817"/>
            <a:ext cx="792003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0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According to the narration mentioned by </a:t>
            </a:r>
            <a:r>
              <a:rPr lang="en-US" altLang="en-US" sz="4000" dirty="0" err="1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Shaykh</a:t>
            </a:r>
            <a:r>
              <a:rPr lang="en-US" altLang="en-US" sz="40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al-</a:t>
            </a:r>
            <a:r>
              <a:rPr lang="en-US" altLang="en-US" sz="4000" dirty="0" err="1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Tusi</a:t>
            </a:r>
            <a:r>
              <a:rPr lang="en-US" altLang="en-US" sz="40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it is recommended to prostrate after the </a:t>
            </a:r>
            <a:r>
              <a:rPr lang="en-US" altLang="en-US" sz="4000" dirty="0" err="1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Maghrib</a:t>
            </a:r>
            <a:r>
              <a:rPr lang="en-US" altLang="en-US" sz="40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`</a:t>
            </a:r>
            <a:r>
              <a:rPr lang="en-US" altLang="en-US" sz="4000" dirty="0" err="1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Isha</a:t>
            </a:r>
            <a:r>
              <a:rPr lang="en-US" altLang="en-US" sz="40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' Prayers and then say the following supplication in prostration:</a:t>
            </a:r>
          </a:p>
        </p:txBody>
      </p:sp>
    </p:spTree>
    <p:extLst>
      <p:ext uri="{BB962C8B-B14F-4D97-AF65-F5344CB8AC3E}">
        <p14:creationId xmlns:p14="http://schemas.microsoft.com/office/powerpoint/2010/main" val="2949637180"/>
      </p:ext>
    </p:extLst>
  </p:cSld>
  <p:clrMapOvr>
    <a:masterClrMapping/>
  </p:clrMapOvr>
  <p:transition>
    <p:fade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شَاهِدُ يَا اللَّهُ يَا مُغِيثُ يَا اللَّهُ </a:t>
            </a:r>
            <a:br>
              <a:rPr lang="en-US" altLang="en-US" dirty="0"/>
            </a:br>
            <a:r>
              <a:rPr lang="ar-SA" altLang="en-US" dirty="0"/>
              <a:t>يَا حَبِيبُ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Present, O Allah, O </a:t>
            </a:r>
            <a:r>
              <a:rPr lang="en-US" altLang="en-US" dirty="0" err="1"/>
              <a:t>Succourer</a:t>
            </a:r>
            <a:r>
              <a:rPr lang="en-US" altLang="en-US" dirty="0"/>
              <a:t>, O Allah, </a:t>
            </a:r>
          </a:p>
          <a:p>
            <a:r>
              <a:rPr lang="en-US" altLang="en-US" dirty="0"/>
              <a:t>O Beloved, O Allah, </a:t>
            </a:r>
          </a:p>
        </p:txBody>
      </p:sp>
    </p:spTree>
    <p:extLst>
      <p:ext uri="{BB962C8B-B14F-4D97-AF65-F5344CB8AC3E}">
        <p14:creationId xmlns:p14="http://schemas.microsoft.com/office/powerpoint/2010/main" val="2173825451"/>
      </p:ext>
    </p:extLst>
  </p:cSld>
  <p:clrMapOvr>
    <a:masterClrMapping/>
  </p:clrMapOvr>
  <p:transition>
    <p:fade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0"/>
            <a:ext cx="12192000" cy="1143000"/>
          </a:xfrm>
        </p:spPr>
        <p:txBody>
          <a:bodyPr/>
          <a:lstStyle/>
          <a:p>
            <a:r>
              <a:rPr lang="ar-SA" altLang="en-US" dirty="0"/>
              <a:t>يَا فَاطِرُ يَا اللَّهُ يَا مُطَهِّرُ يَا اللَّهُ</a:t>
            </a:r>
            <a:br>
              <a:rPr lang="ar-SA" altLang="en-US" dirty="0"/>
            </a:br>
            <a:r>
              <a:rPr lang="ar-SA" altLang="en-US" dirty="0"/>
              <a:t>يَا مَلِكُ [مَلِيكُ‏] يَا اللَّهُ</a:t>
            </a:r>
            <a:br>
              <a:rPr lang="ar-SA" altLang="en-US" dirty="0"/>
            </a:br>
            <a:r>
              <a:rPr lang="ar-SA" altLang="en-US" dirty="0"/>
              <a:t>يَا مُقْتَدِرُ يَا اللَّهُ يَا قَابِضُ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Creator (out of nothing), O Allah, </a:t>
            </a:r>
          </a:p>
          <a:p>
            <a:r>
              <a:rPr lang="en-US" altLang="en-US" dirty="0"/>
              <a:t>O Purifier, O Allah, O Owner, O Allah, </a:t>
            </a:r>
          </a:p>
          <a:p>
            <a:r>
              <a:rPr lang="en-US" altLang="en-US" dirty="0"/>
              <a:t>O Authority, O Allah, O Possessor, O Allah, </a:t>
            </a:r>
          </a:p>
        </p:txBody>
      </p:sp>
    </p:spTree>
    <p:extLst>
      <p:ext uri="{BB962C8B-B14F-4D97-AF65-F5344CB8AC3E}">
        <p14:creationId xmlns:p14="http://schemas.microsoft.com/office/powerpoint/2010/main" val="2897650562"/>
      </p:ext>
    </p:extLst>
  </p:cSld>
  <p:clrMapOvr>
    <a:masterClrMapping/>
  </p:clrMapOvr>
  <p:transition>
    <p:fade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0"/>
            <a:ext cx="12192000" cy="1143000"/>
          </a:xfrm>
        </p:spPr>
        <p:txBody>
          <a:bodyPr/>
          <a:lstStyle/>
          <a:p>
            <a:r>
              <a:rPr lang="ar-SA" altLang="en-US" dirty="0"/>
              <a:t>يَا بَاسِطُ يَا اللَّهُ يَا مُحْيِي يَا اللَّهُ </a:t>
            </a:r>
            <a:br>
              <a:rPr lang="en-US" altLang="en-US" dirty="0"/>
            </a:br>
            <a:r>
              <a:rPr lang="ar-SA" altLang="en-US" dirty="0"/>
              <a:t>يَا مُمِيتُ يَا اللَّهُ يَا بَاعِثُ يَا اللَّهُ</a:t>
            </a:r>
            <a:br>
              <a:rPr lang="ar-SA" altLang="en-US" dirty="0"/>
            </a:br>
            <a:r>
              <a:rPr lang="ar-SA" altLang="en-US" dirty="0"/>
              <a:t>يَا وَارِثُ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en-US" dirty="0"/>
              <a:t>O Spreader, O Allah, O Vivifier, O Allah, </a:t>
            </a:r>
          </a:p>
          <a:p>
            <a:r>
              <a:rPr lang="pt-BR" altLang="en-US" dirty="0"/>
              <a:t>O Exterminator, O Allah, O Causer, O Allah, </a:t>
            </a:r>
          </a:p>
          <a:p>
            <a:r>
              <a:rPr lang="pt-BR" altLang="en-US" dirty="0"/>
              <a:t>O Inheritor, O Allah, </a:t>
            </a:r>
          </a:p>
        </p:txBody>
      </p:sp>
    </p:spTree>
    <p:extLst>
      <p:ext uri="{BB962C8B-B14F-4D97-AF65-F5344CB8AC3E}">
        <p14:creationId xmlns:p14="http://schemas.microsoft.com/office/powerpoint/2010/main" val="22682492"/>
      </p:ext>
    </p:extLst>
  </p:cSld>
  <p:clrMapOvr>
    <a:masterClrMapping/>
  </p:clrMapOvr>
  <p:transition>
    <p:fade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مُعْطِي يَا اللَّهُ يَا مُفْضِلُ يَا اللَّهُ يَا مُنْعِمُ يَا اللَّهُ</a:t>
            </a:r>
            <a:br>
              <a:rPr lang="ar-SA" altLang="en-US" dirty="0"/>
            </a:br>
            <a:r>
              <a:rPr lang="ar-SA" altLang="en-US" dirty="0"/>
              <a:t>يَا حَقُّ يَا اللَّهُ يَا مُبِينُ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en-US" dirty="0"/>
              <a:t>O Bestower, O Allah, O Favourer, O Allah, </a:t>
            </a:r>
          </a:p>
          <a:p>
            <a:r>
              <a:rPr lang="pt-BR" altLang="en-US" dirty="0"/>
              <a:t>O Benefactor, O Allah, O Truth, O Allah, </a:t>
            </a:r>
          </a:p>
          <a:p>
            <a:r>
              <a:rPr lang="pt-BR" altLang="en-US" dirty="0"/>
              <a:t>O Distinct, O Allah, </a:t>
            </a:r>
          </a:p>
        </p:txBody>
      </p:sp>
    </p:spTree>
    <p:extLst>
      <p:ext uri="{BB962C8B-B14F-4D97-AF65-F5344CB8AC3E}">
        <p14:creationId xmlns:p14="http://schemas.microsoft.com/office/powerpoint/2010/main" val="2519626922"/>
      </p:ext>
    </p:extLst>
  </p:cSld>
  <p:clrMapOvr>
    <a:masterClrMapping/>
  </p:clrMapOvr>
  <p:transition>
    <p:fade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طَيِّبُ يَا اللَّهُ يَا مُحْسِنُ يَا اللَّهُ يَا مُجْمِلُ يَا اللَّهُ</a:t>
            </a:r>
            <a:br>
              <a:rPr lang="ar-SA" altLang="en-US" dirty="0"/>
            </a:br>
            <a:r>
              <a:rPr lang="ar-SA" altLang="en-US" dirty="0"/>
              <a:t>يَا مُبْدِئُ يَا اللَّهُ يَا مُعِيدُ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Affable, O Allah, O Polite, O Allah, </a:t>
            </a:r>
          </a:p>
          <a:p>
            <a:r>
              <a:rPr lang="en-US" altLang="en-US" dirty="0"/>
              <a:t>O Graceful, O Allah, O Originator, O Allah, </a:t>
            </a:r>
          </a:p>
          <a:p>
            <a:r>
              <a:rPr lang="en-US" altLang="en-US" dirty="0"/>
              <a:t>O Who brings back all things, O Allah, </a:t>
            </a:r>
          </a:p>
        </p:txBody>
      </p:sp>
    </p:spTree>
    <p:extLst>
      <p:ext uri="{BB962C8B-B14F-4D97-AF65-F5344CB8AC3E}">
        <p14:creationId xmlns:p14="http://schemas.microsoft.com/office/powerpoint/2010/main" val="3445401186"/>
      </p:ext>
    </p:extLst>
  </p:cSld>
  <p:clrMapOvr>
    <a:masterClrMapping/>
  </p:clrMapOvr>
  <p:transition>
    <p:fade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بَارِئُ يَا اللَّهُ يَا بَدِيعُ يَا اللَّهُ</a:t>
            </a:r>
            <a:br>
              <a:rPr lang="ar-SA" altLang="en-US" dirty="0"/>
            </a:br>
            <a:r>
              <a:rPr lang="ar-SA" altLang="en-US" dirty="0"/>
              <a:t>يَا هَادِي يَا اللَّهُ يَا كَافِي يَا اللَّهُ يَا شَافِي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en-US" dirty="0"/>
              <a:t>O Who makes visible, O Allah, O Inventor, </a:t>
            </a:r>
          </a:p>
          <a:p>
            <a:r>
              <a:rPr lang="pt-BR" altLang="en-US" dirty="0"/>
              <a:t>O Allah, O Guide, O Allah, O Able, O Allah, </a:t>
            </a:r>
          </a:p>
          <a:p>
            <a:r>
              <a:rPr lang="pt-BR" altLang="en-US" dirty="0"/>
              <a:t>O Efficacious, O Allah, </a:t>
            </a:r>
          </a:p>
        </p:txBody>
      </p:sp>
    </p:spTree>
    <p:extLst>
      <p:ext uri="{BB962C8B-B14F-4D97-AF65-F5344CB8AC3E}">
        <p14:creationId xmlns:p14="http://schemas.microsoft.com/office/powerpoint/2010/main" val="3685007745"/>
      </p:ext>
    </p:extLst>
  </p:cSld>
  <p:clrMapOvr>
    <a:masterClrMapping/>
  </p:clrMapOvr>
  <p:transition>
    <p:fade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عَلِيُّ يَا اللَّهُ يَا عَظِيمُ يَا اللَّهُ</a:t>
            </a:r>
            <a:br>
              <a:rPr lang="ar-SA" altLang="en-US" dirty="0"/>
            </a:br>
            <a:r>
              <a:rPr lang="ar-SA" altLang="en-US" dirty="0"/>
              <a:t>يَا حَنَّانُ يَا اللَّهُ يَا مَنَّانُ يَا اللَّهُ يَا ذَا الطَّوْلِ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High, O Allah, O Great, O Allah, O Tender, </a:t>
            </a:r>
          </a:p>
          <a:p>
            <a:r>
              <a:rPr lang="en-US" altLang="en-US" dirty="0"/>
              <a:t>O Allah, O Kind, O Allah, O Owner of bounties, </a:t>
            </a:r>
          </a:p>
          <a:p>
            <a:r>
              <a:rPr lang="en-US" altLang="en-US" dirty="0"/>
              <a:t>O Allah, </a:t>
            </a:r>
          </a:p>
        </p:txBody>
      </p:sp>
    </p:spTree>
    <p:extLst>
      <p:ext uri="{BB962C8B-B14F-4D97-AF65-F5344CB8AC3E}">
        <p14:creationId xmlns:p14="http://schemas.microsoft.com/office/powerpoint/2010/main" val="3010025719"/>
      </p:ext>
    </p:extLst>
  </p:cSld>
  <p:clrMapOvr>
    <a:masterClrMapping/>
  </p:clrMapOvr>
  <p:transition>
    <p:fade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مُتَعَالِي يَا اللَّهُ يَا عَدْلُ يَا اللَّهُ </a:t>
            </a:r>
            <a:br>
              <a:rPr lang="en-US" altLang="en-US" dirty="0"/>
            </a:br>
            <a:r>
              <a:rPr lang="ar-SA" altLang="en-US" dirty="0"/>
              <a:t>يَا ذَا الْمَعَارِجِ يَا اللَّهُ يَا صَادِقُ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Most High, O Allah, O Just, O Allah, </a:t>
            </a:r>
          </a:p>
          <a:p>
            <a:r>
              <a:rPr lang="en-US" altLang="en-US" dirty="0"/>
              <a:t>O Owner of ascendancy, O Allah, O Truthful, </a:t>
            </a:r>
          </a:p>
          <a:p>
            <a:r>
              <a:rPr lang="en-US" altLang="en-US" dirty="0"/>
              <a:t>O Allah, </a:t>
            </a:r>
          </a:p>
        </p:txBody>
      </p:sp>
    </p:spTree>
    <p:extLst>
      <p:ext uri="{BB962C8B-B14F-4D97-AF65-F5344CB8AC3E}">
        <p14:creationId xmlns:p14="http://schemas.microsoft.com/office/powerpoint/2010/main" val="2177628161"/>
      </p:ext>
    </p:extLst>
  </p:cSld>
  <p:clrMapOvr>
    <a:masterClrMapping/>
  </p:clrMapOvr>
  <p:transition>
    <p:fade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صَدُوقُ يَا اللَّهُ يَا دَيَّانُ يَا اللَّهُ </a:t>
            </a:r>
            <a:br>
              <a:rPr lang="en-US" altLang="en-US" dirty="0"/>
            </a:br>
            <a:r>
              <a:rPr lang="ar-SA" altLang="en-US" dirty="0"/>
              <a:t>يَا بَاقِي يَا اللَّهُ يَا وَاقِي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en-US" dirty="0"/>
              <a:t>O Sincere, O Allah, O Requiter, O Allah, </a:t>
            </a:r>
          </a:p>
          <a:p>
            <a:r>
              <a:rPr lang="pt-BR" altLang="en-US" dirty="0"/>
              <a:t>O Who remains forever, O Allah, O Vigilant, </a:t>
            </a:r>
          </a:p>
          <a:p>
            <a:r>
              <a:rPr lang="pt-BR" altLang="en-US" dirty="0"/>
              <a:t>O Allah, </a:t>
            </a:r>
          </a:p>
        </p:txBody>
      </p:sp>
    </p:spTree>
    <p:extLst>
      <p:ext uri="{BB962C8B-B14F-4D97-AF65-F5344CB8AC3E}">
        <p14:creationId xmlns:p14="http://schemas.microsoft.com/office/powerpoint/2010/main" val="2889683457"/>
      </p:ext>
    </p:extLst>
  </p:cSld>
  <p:clrMapOvr>
    <a:masterClrMapping/>
  </p:clrMapOvr>
  <p:transition>
    <p:fade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ذَا الْجَلاَلِ يَا اللَّهُ يَا ذَا الْإِكْرَامِ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Owner of majesty, O Allah, O Owner of glory, </a:t>
            </a:r>
          </a:p>
          <a:p>
            <a:r>
              <a:rPr lang="en-US" altLang="en-US" dirty="0"/>
              <a:t>O Allah, </a:t>
            </a:r>
          </a:p>
        </p:txBody>
      </p:sp>
    </p:spTree>
    <p:extLst>
      <p:ext uri="{BB962C8B-B14F-4D97-AF65-F5344CB8AC3E}">
        <p14:creationId xmlns:p14="http://schemas.microsoft.com/office/powerpoint/2010/main" val="91272939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2C197D-02A1-4068-84FB-DA73A4D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64543-67DE-4549-B870-5107A8361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11006258"/>
      </p:ext>
    </p:extLst>
  </p:cSld>
  <p:clrMapOvr>
    <a:masterClrMapping/>
  </p:clrMapOvr>
  <p:transition>
    <p:fade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مَحْمُودُ يَا اللَّهُ يَا مَعْبُودُ يَا اللَّهُ يَا صَانِعُ يَا اللَّهُ</a:t>
            </a:r>
            <a:br>
              <a:rPr lang="ar-SA" altLang="en-US" dirty="0"/>
            </a:br>
            <a:r>
              <a:rPr lang="ar-SA" altLang="en-US" dirty="0"/>
              <a:t>يَا مُعِينُ يَا اللَّهُ يَا مُكَوِّنُ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Admirable, O Allah, O Adorable, O Allah, </a:t>
            </a:r>
          </a:p>
          <a:p>
            <a:r>
              <a:rPr lang="en-US" altLang="en-US" dirty="0"/>
              <a:t>O Maker, O Allah, O Helper, O Allah, O Who wills (say: "Be“) and it is, O Allah, </a:t>
            </a:r>
          </a:p>
        </p:txBody>
      </p:sp>
    </p:spTree>
    <p:extLst>
      <p:ext uri="{BB962C8B-B14F-4D97-AF65-F5344CB8AC3E}">
        <p14:creationId xmlns:p14="http://schemas.microsoft.com/office/powerpoint/2010/main" val="139460461"/>
      </p:ext>
    </p:extLst>
  </p:cSld>
  <p:clrMapOvr>
    <a:masterClrMapping/>
  </p:clrMapOvr>
  <p:transition>
    <p:fade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فَعَّالُ يَا اللَّهُ يَا لَطِيفُ يَا اللَّهُ</a:t>
            </a:r>
            <a:br>
              <a:rPr lang="ar-SA" altLang="en-US" dirty="0"/>
            </a:br>
            <a:r>
              <a:rPr lang="ar-SA" altLang="en-US" dirty="0"/>
              <a:t>يَا غَفُورُ يَا اللّٰهُ [يَا جَلِيلُ يَا اللّٰهُ‏]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altLang="en-US" dirty="0"/>
              <a:t>O Active, O Allah, O Subtle, O Allah, </a:t>
            </a:r>
          </a:p>
          <a:p>
            <a:r>
              <a:rPr lang="pt-BR" altLang="en-US" dirty="0"/>
              <a:t>O Oft-forgiving, O Allah, </a:t>
            </a:r>
          </a:p>
        </p:txBody>
      </p:sp>
    </p:spTree>
    <p:extLst>
      <p:ext uri="{BB962C8B-B14F-4D97-AF65-F5344CB8AC3E}">
        <p14:creationId xmlns:p14="http://schemas.microsoft.com/office/powerpoint/2010/main" val="4174838425"/>
      </p:ext>
    </p:extLst>
  </p:cSld>
  <p:clrMapOvr>
    <a:masterClrMapping/>
  </p:clrMapOvr>
  <p:transition>
    <p:fade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شَكُورُ يَا اللَّهُ يَا نُورُ يَا اللَّهُ </a:t>
            </a:r>
            <a:br>
              <a:rPr lang="en-US" altLang="en-US" dirty="0"/>
            </a:br>
            <a:r>
              <a:rPr lang="ar-SA" altLang="en-US" dirty="0"/>
              <a:t>يَا قَدِيرُ [قَدِيمُ‏]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Very Thankful, O Allah, O Splendid, </a:t>
            </a:r>
          </a:p>
          <a:p>
            <a:r>
              <a:rPr lang="en-US" altLang="en-US" dirty="0"/>
              <a:t> Allah, O Omnipotent, O Allah, </a:t>
            </a:r>
          </a:p>
        </p:txBody>
      </p:sp>
    </p:spTree>
    <p:extLst>
      <p:ext uri="{BB962C8B-B14F-4D97-AF65-F5344CB8AC3E}">
        <p14:creationId xmlns:p14="http://schemas.microsoft.com/office/powerpoint/2010/main" val="3379697133"/>
      </p:ext>
    </p:extLst>
  </p:cSld>
  <p:clrMapOvr>
    <a:masterClrMapping/>
  </p:clrMapOvr>
  <p:transition>
    <p:fade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رَبَّاهْ يَا اللَّهُ يَا رَبَّاهْ يَا اللَّهُ يَا رَبَّاهْ 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Lord-Nourisher, O Allah, O Lord-Nourisher, </a:t>
            </a:r>
          </a:p>
          <a:p>
            <a:r>
              <a:rPr lang="en-US" altLang="en-US" dirty="0"/>
              <a:t>O Allah, O Lord-Nourisher, O Allah, </a:t>
            </a:r>
          </a:p>
        </p:txBody>
      </p:sp>
    </p:spTree>
    <p:extLst>
      <p:ext uri="{BB962C8B-B14F-4D97-AF65-F5344CB8AC3E}">
        <p14:creationId xmlns:p14="http://schemas.microsoft.com/office/powerpoint/2010/main" val="951078415"/>
      </p:ext>
    </p:extLst>
  </p:cSld>
  <p:clrMapOvr>
    <a:masterClrMapping/>
  </p:clrMapOvr>
  <p:transition>
    <p:fade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رَبَّاهْ يَا اللَّهُ يَا رَبَّاهْ يَا اللَّهُ يَا رَبَّاهْ</a:t>
            </a:r>
            <a:r>
              <a:rPr lang="en-US" altLang="en-US" dirty="0"/>
              <a:t> </a:t>
            </a:r>
            <a:r>
              <a:rPr lang="ar-SA" altLang="en-US" dirty="0"/>
              <a:t>يَا اللَّهُ‏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Lord-Nourisher, O Allah, O Lord-Nourisher, </a:t>
            </a:r>
          </a:p>
          <a:p>
            <a:r>
              <a:rPr lang="en-US" altLang="en-US" dirty="0"/>
              <a:t>O Allah, O Lord-Nourisher, O Allah, </a:t>
            </a:r>
          </a:p>
        </p:txBody>
      </p:sp>
    </p:spTree>
    <p:extLst>
      <p:ext uri="{BB962C8B-B14F-4D97-AF65-F5344CB8AC3E}">
        <p14:creationId xmlns:p14="http://schemas.microsoft.com/office/powerpoint/2010/main" val="1816283354"/>
      </p:ext>
    </p:extLst>
  </p:cSld>
  <p:clrMapOvr>
    <a:masterClrMapping/>
  </p:clrMapOvr>
  <p:transition>
    <p:fade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رَبَّاهْ يَا اللَّهُ يَا رَبَّاهْ يَا اللَّهُ</a:t>
            </a:r>
            <a:br>
              <a:rPr lang="ar-SA" altLang="en-US" dirty="0"/>
            </a:br>
            <a:r>
              <a:rPr lang="ar-SA" altLang="en-US" dirty="0"/>
              <a:t>يَا رَبَّاهْ يَا اللَّهُ يَا رَبَّاهْ يَا اللَّهُ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152400" y="4495801"/>
            <a:ext cx="12344400" cy="1905000"/>
          </a:xfrm>
        </p:spPr>
        <p:txBody>
          <a:bodyPr/>
          <a:lstStyle/>
          <a:p>
            <a:r>
              <a:rPr lang="en-US" altLang="en-US" dirty="0"/>
              <a:t>O Lord-Nourisher, O Allah, O Lord-Nourisher, </a:t>
            </a:r>
          </a:p>
          <a:p>
            <a:r>
              <a:rPr lang="en-US" altLang="en-US" dirty="0"/>
              <a:t>O Allah, O Lord-Nourisher, O Allah, O Lord-Nourisher, O Allah, </a:t>
            </a:r>
          </a:p>
        </p:txBody>
      </p:sp>
    </p:spTree>
    <p:extLst>
      <p:ext uri="{BB962C8B-B14F-4D97-AF65-F5344CB8AC3E}">
        <p14:creationId xmlns:p14="http://schemas.microsoft.com/office/powerpoint/2010/main" val="382489978"/>
      </p:ext>
    </p:extLst>
  </p:cSld>
  <p:clrMapOvr>
    <a:masterClrMapping/>
  </p:clrMapOvr>
  <p:transition>
    <p:fade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أَسْأَلُكَ أَنْ تُصَلِّيَ عَلٰى مُحَمَّدٍ وَ آلِ مُحَمَّدٍ</a:t>
            </a:r>
            <a:br>
              <a:rPr lang="ar-SA" altLang="en-US" dirty="0"/>
            </a:br>
            <a:r>
              <a:rPr lang="ar-SA" altLang="en-US" dirty="0"/>
              <a:t>وَ تَمُنَّ عَلَيَّ بِرِضَاكَ وَ تَعْفُوَ عَنِّي بِحِلْمِكَ‏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altLang="en-US" dirty="0"/>
              <a:t>I beseech You to send blessings on Muhammad and on the children of Muhammad, and show </a:t>
            </a:r>
            <a:r>
              <a:rPr lang="en-US" altLang="en-US" dirty="0" err="1"/>
              <a:t>favour</a:t>
            </a:r>
            <a:r>
              <a:rPr lang="en-US" altLang="en-US" dirty="0"/>
              <a:t> to me by giving Your blessings, grant amnesty to me through Your munificence, </a:t>
            </a:r>
          </a:p>
        </p:txBody>
      </p:sp>
    </p:spTree>
    <p:extLst>
      <p:ext uri="{BB962C8B-B14F-4D97-AF65-F5344CB8AC3E}">
        <p14:creationId xmlns:p14="http://schemas.microsoft.com/office/powerpoint/2010/main" val="230088535"/>
      </p:ext>
    </p:extLst>
  </p:cSld>
  <p:clrMapOvr>
    <a:masterClrMapping/>
  </p:clrMapOvr>
  <p:transition>
    <p:fade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 تُوَسِّعَ عَلَيَّ مِنْ رِزْقِكَ الْحَلاَلِ الطَّيِّبِ</a:t>
            </a:r>
            <a:br>
              <a:rPr lang="ar-SA" altLang="en-US" dirty="0"/>
            </a:br>
            <a:r>
              <a:rPr lang="ar-SA" altLang="en-US" dirty="0"/>
              <a:t>وَ مِنْ حَيْثُ أَحْتَسِبُ وَ مِنْ حَيْثُ لاَ أَحْتَسِبُ‏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add more to my lawful sustenance, through the means I take into account and through the means I do not count on, </a:t>
            </a:r>
          </a:p>
        </p:txBody>
      </p:sp>
    </p:spTree>
    <p:extLst>
      <p:ext uri="{BB962C8B-B14F-4D97-AF65-F5344CB8AC3E}">
        <p14:creationId xmlns:p14="http://schemas.microsoft.com/office/powerpoint/2010/main" val="1913764575"/>
      </p:ext>
    </p:extLst>
  </p:cSld>
  <p:clrMapOvr>
    <a:masterClrMapping/>
  </p:clrMapOvr>
  <p:transition>
    <p:fade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فَإِنِّي عَبْدُكَ لَيْسَ لِي أَحَدٌ سِوَاكَ</a:t>
            </a:r>
            <a:br>
              <a:rPr lang="ar-SA" altLang="en-US" dirty="0"/>
            </a:br>
            <a:r>
              <a:rPr lang="ar-SA" altLang="en-US" dirty="0"/>
              <a:t>وَ لاَ أَحَدٌ أَسْأَلُهُ غَيْرُكَ‏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because I am Your servant, I have no one else other than You, there is no one, to whom I turn to, other than You, </a:t>
            </a:r>
          </a:p>
        </p:txBody>
      </p:sp>
    </p:spTree>
    <p:extLst>
      <p:ext uri="{BB962C8B-B14F-4D97-AF65-F5344CB8AC3E}">
        <p14:creationId xmlns:p14="http://schemas.microsoft.com/office/powerpoint/2010/main" val="1813648570"/>
      </p:ext>
    </p:extLst>
  </p:cSld>
  <p:clrMapOvr>
    <a:masterClrMapping/>
  </p:clrMapOvr>
  <p:transition>
    <p:fade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أَرْحَمَ الرَّاحِمِينَ مَا شَاءَ اللَّهُ </a:t>
            </a:r>
            <a:br>
              <a:rPr lang="en-US" altLang="en-US" dirty="0"/>
            </a:br>
            <a:r>
              <a:rPr lang="ar-SA" altLang="en-US" dirty="0"/>
              <a:t>لاَ قُوَّةَ إِلاَّ بِاللَّهِ الْعَلِيِّ الْعَظِيمِ‏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Most Merciful of the Merciful That which Allah wills takes place, there is no power except Allah's, the High, the Great! </a:t>
            </a:r>
          </a:p>
        </p:txBody>
      </p:sp>
    </p:spTree>
    <p:extLst>
      <p:ext uri="{BB962C8B-B14F-4D97-AF65-F5344CB8AC3E}">
        <p14:creationId xmlns:p14="http://schemas.microsoft.com/office/powerpoint/2010/main" val="36356976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252662753"/>
      </p:ext>
    </p:extLst>
  </p:cSld>
  <p:clrMapOvr>
    <a:masterClrMapping/>
  </p:clrMapOvr>
  <p:transition>
    <p:fade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1" name="Rectangle 3"/>
          <p:cNvSpPr>
            <a:spLocks noChangeArrowheads="1"/>
          </p:cNvSpPr>
          <p:nvPr/>
        </p:nvSpPr>
        <p:spPr bwMode="auto">
          <a:xfrm>
            <a:off x="2208212" y="1295400"/>
            <a:ext cx="777557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66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Please go in Sajdah and recite the following:</a:t>
            </a:r>
          </a:p>
        </p:txBody>
      </p:sp>
    </p:spTree>
  </p:cSld>
  <p:clrMapOvr>
    <a:masterClrMapping/>
  </p:clrMapOvr>
  <p:transition>
    <p:fade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اللَّهُ يَا اللَّهُ يَا اللَّهُ يَا رَبِّ يَا رَبِّ يَا رَبِّ</a:t>
            </a:r>
            <a:br>
              <a:rPr lang="ar-SA" altLang="en-US" dirty="0"/>
            </a:br>
            <a:r>
              <a:rPr lang="ar-SA" altLang="en-US" dirty="0"/>
              <a:t>يَا مُنْزِلَ الْبَرَكَاتِ بِكَ تُنْزَلُ كُلُّ حَاجَةٍ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altLang="en-US" dirty="0"/>
              <a:t>O Allah, O Allah, O Allah, O Lord-Nourisher, </a:t>
            </a:r>
          </a:p>
          <a:p>
            <a:r>
              <a:rPr lang="en-US" altLang="en-US" dirty="0"/>
              <a:t>O Lord-Nourisher, O Lord-Nourisher, </a:t>
            </a:r>
          </a:p>
          <a:p>
            <a:r>
              <a:rPr lang="en-US" altLang="en-US" dirty="0"/>
              <a:t>O He who sends down blessing it is Thou who satisfies all needs </a:t>
            </a:r>
          </a:p>
        </p:txBody>
      </p:sp>
    </p:spTree>
    <p:extLst>
      <p:ext uri="{BB962C8B-B14F-4D97-AF65-F5344CB8AC3E}">
        <p14:creationId xmlns:p14="http://schemas.microsoft.com/office/powerpoint/2010/main" val="778209040"/>
      </p:ext>
    </p:extLst>
  </p:cSld>
  <p:clrMapOvr>
    <a:masterClrMapping/>
  </p:clrMapOvr>
  <p:transition>
    <p:fade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أَسْأَلُكَ بِكُلِّ اسْمٍ فِي مَخْزُونِ الْغَيْبِ عِنْدَكَ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I beseech You in the name of Your every name, treasured in Your invisible collection,</a:t>
            </a:r>
          </a:p>
        </p:txBody>
      </p:sp>
    </p:spTree>
    <p:extLst>
      <p:ext uri="{BB962C8B-B14F-4D97-AF65-F5344CB8AC3E}">
        <p14:creationId xmlns:p14="http://schemas.microsoft.com/office/powerpoint/2010/main" val="2234121297"/>
      </p:ext>
    </p:extLst>
  </p:cSld>
  <p:clrMapOvr>
    <a:masterClrMapping/>
  </p:clrMapOvr>
  <p:transition>
    <p:fade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 الْأَسْمَاءِ الْمَشْهُورَاتِ عِنْدَكَ</a:t>
            </a:r>
            <a:br>
              <a:rPr lang="ar-SA" altLang="en-US" dirty="0"/>
            </a:br>
            <a:r>
              <a:rPr lang="ar-SA" altLang="en-US" dirty="0"/>
              <a:t>الْمَكْتُوبَةِ عَلٰى سُرَادِقِ عَرْشِكَ‏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and in the name of Your celebrated names, inscribed on the hangings of Your </a:t>
            </a:r>
            <a:r>
              <a:rPr lang="en-US" altLang="en-US" dirty="0" err="1"/>
              <a:t>Arsh</a:t>
            </a:r>
            <a:r>
              <a:rPr lang="en-US" alt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3522095564"/>
      </p:ext>
    </p:extLst>
  </p:cSld>
  <p:clrMapOvr>
    <a:masterClrMapping/>
  </p:clrMapOvr>
  <p:transition>
    <p:fade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أَنْ تُصَلِّيَ عَلٰى مُحَمَّدٍ وَ آلِ مُحَمَّدٍ</a:t>
            </a:r>
            <a:br>
              <a:rPr lang="ar-SA" altLang="en-US" dirty="0"/>
            </a:br>
            <a:r>
              <a:rPr lang="ar-SA" altLang="en-US" dirty="0"/>
              <a:t>وَ أَنْ تَقْبَلَ مِنِّي شَهْرَ رَمَضَانَ‏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to send blessings on Muhammad and on the children of Muhammad, and accept my offerings made in the month of Ramadhan, </a:t>
            </a:r>
          </a:p>
        </p:txBody>
      </p:sp>
    </p:spTree>
    <p:extLst>
      <p:ext uri="{BB962C8B-B14F-4D97-AF65-F5344CB8AC3E}">
        <p14:creationId xmlns:p14="http://schemas.microsoft.com/office/powerpoint/2010/main" val="3171768156"/>
      </p:ext>
    </p:extLst>
  </p:cSld>
  <p:clrMapOvr>
    <a:masterClrMapping/>
  </p:clrMapOvr>
  <p:transition>
    <p:fade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 تَكْتُبَنِي مِنَ الْوَافِدِينَ إِلٰى بَيْتِكَ الْحَرَامِ</a:t>
            </a:r>
            <a:br>
              <a:rPr lang="ar-SA" altLang="en-US" dirty="0"/>
            </a:br>
            <a:r>
              <a:rPr lang="ar-SA" altLang="en-US" dirty="0"/>
              <a:t>وَ تَصْفَحَ لِي عَنِ الذُّنُوبِ الْعِظَامِ‏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(please) write my name in the list of those who will journey to Your "Sacred House", overlook my highly unruly conduct,</a:t>
            </a:r>
          </a:p>
        </p:txBody>
      </p:sp>
    </p:spTree>
    <p:extLst>
      <p:ext uri="{BB962C8B-B14F-4D97-AF65-F5344CB8AC3E}">
        <p14:creationId xmlns:p14="http://schemas.microsoft.com/office/powerpoint/2010/main" val="1800300818"/>
      </p:ext>
    </p:extLst>
  </p:cSld>
  <p:clrMapOvr>
    <a:masterClrMapping/>
  </p:clrMapOvr>
  <p:transition>
    <p:fade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 تَسْتَخْرِجَ لِي يَا رَبِّ كُنُوزَكَ يَا رَحْمَانُ‏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Lord, let Your treasures spill over for me, O Beneficent. </a:t>
            </a:r>
          </a:p>
        </p:txBody>
      </p:sp>
    </p:spTree>
    <p:extLst>
      <p:ext uri="{BB962C8B-B14F-4D97-AF65-F5344CB8AC3E}">
        <p14:creationId xmlns:p14="http://schemas.microsoft.com/office/powerpoint/2010/main" val="1413780133"/>
      </p:ext>
    </p:extLst>
  </p:cSld>
  <p:clrMapOvr>
    <a:masterClrMapping/>
  </p:clrMapOvr>
  <p:transition>
    <p:fade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2C197D-02A1-4068-84FB-DA73A4D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64543-67DE-4549-B870-5107A8361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634128692"/>
      </p:ext>
    </p:extLst>
  </p:cSld>
  <p:clrMapOvr>
    <a:masterClrMapping/>
  </p:clrMapOvr>
  <p:transition>
    <p:fade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ذَا الْحَوْلِ</a:t>
            </a:r>
            <a:br>
              <a:rPr lang="en-US" altLang="en-US" dirty="0"/>
            </a:br>
            <a:r>
              <a:rPr lang="ar-SA" altLang="en-US" dirty="0"/>
              <a:t>يَا ذَا الطَّوْلِ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the Lord of power;</a:t>
            </a:r>
          </a:p>
          <a:p>
            <a:r>
              <a:rPr lang="en-US" altLang="en-US" dirty="0"/>
              <a:t>O the Lord of bounty;</a:t>
            </a:r>
          </a:p>
        </p:txBody>
      </p:sp>
    </p:spTree>
    <p:extLst>
      <p:ext uri="{BB962C8B-B14F-4D97-AF65-F5344CB8AC3E}">
        <p14:creationId xmlns:p14="http://schemas.microsoft.com/office/powerpoint/2010/main" val="360388997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</a:t>
            </a:r>
            <a:r>
              <a:rPr lang="ar-SA" altLang="en-US" dirty="0" err="1"/>
              <a:t>مُصْطَفِياً</a:t>
            </a:r>
            <a:r>
              <a:rPr lang="ar-SA" altLang="en-US" dirty="0"/>
              <a:t> مُحَمَّداً وَنَاصِرَهُ</a:t>
            </a:r>
            <a:br>
              <a:rPr lang="en-US" altLang="en-US" dirty="0"/>
            </a:br>
            <a:r>
              <a:rPr lang="ar-SA" altLang="en-US" dirty="0"/>
              <a:t>صَلِّ عَلٰى مُحَمَّدٍ وَآلِ مُحَمّدٍ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He Who has chosen Muhammad and granted him victory;</a:t>
            </a:r>
          </a:p>
          <a:p>
            <a:r>
              <a:rPr lang="en-US" altLang="en-US" dirty="0"/>
              <a:t>(please do) bless Muhammad and the Household of Muhammad</a:t>
            </a:r>
          </a:p>
        </p:txBody>
      </p:sp>
    </p:spTree>
    <p:extLst>
      <p:ext uri="{BB962C8B-B14F-4D97-AF65-F5344CB8AC3E}">
        <p14:creationId xmlns:p14="http://schemas.microsoft.com/office/powerpoint/2010/main" val="125449388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وَاغْفِرْ لِي كُلَّ ذَنْبٍ أَذْنَبْتُهُ</a:t>
            </a:r>
            <a:br>
              <a:rPr lang="en-US" altLang="en-US" dirty="0"/>
            </a:br>
            <a:r>
              <a:rPr lang="ar-SA" altLang="en-US" dirty="0"/>
              <a:t>وَنَسِيتُهُ أَنَا وَهُوَ عِنْدَكَ فِي كِتَابٍ مُبِينٍ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and forgive me every sin that I have committed</a:t>
            </a:r>
          </a:p>
          <a:p>
            <a:r>
              <a:rPr lang="en-US" altLang="en-US" dirty="0"/>
              <a:t>and forgotten, but it is recorded with You in a Manifest Record.</a:t>
            </a:r>
          </a:p>
        </p:txBody>
      </p:sp>
    </p:spTree>
    <p:extLst>
      <p:ext uri="{BB962C8B-B14F-4D97-AF65-F5344CB8AC3E}">
        <p14:creationId xmlns:p14="http://schemas.microsoft.com/office/powerpoint/2010/main" val="12668473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CD843B-554C-9CC0-C457-4129DEA66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7126"/>
            <a:ext cx="5667374" cy="481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endParaRPr lang="en-US" sz="2800" dirty="0">
              <a:solidFill>
                <a:srgbClr val="00008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Allah is Great. 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Allah is Great.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16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There is no god save Allah. 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Allah is Great.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endParaRPr lang="en-US" sz="1800" dirty="0">
              <a:solidFill>
                <a:srgbClr val="00008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Allah is Great. 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praise be to Allah.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endParaRPr lang="en-US" sz="1800" dirty="0">
              <a:solidFill>
                <a:srgbClr val="00008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praise be to Allah for He has shown us the Right Path.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endParaRPr lang="en-US" sz="1800" dirty="0">
              <a:solidFill>
                <a:srgbClr val="00008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r>
              <a:rPr lang="en-US" sz="2800" dirty="0">
                <a:solidFill>
                  <a:srgbClr val="00008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thanks be to Him for that which He has conferred upon us.</a:t>
            </a:r>
          </a:p>
          <a:p>
            <a:pPr algn="ctr" eaLnBrk="1">
              <a:lnSpc>
                <a:spcPct val="101000"/>
              </a:lnSpc>
              <a:spcAft>
                <a:spcPct val="0"/>
              </a:spcAft>
              <a:buClrTx/>
              <a:buFontTx/>
              <a:buNone/>
            </a:pPr>
            <a:endParaRPr lang="en-CA" sz="2800" dirty="0">
              <a:solidFill>
                <a:srgbClr val="00008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1D20B6AF-A47F-037A-3502-D3CE19E7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09600"/>
            <a:ext cx="6224016" cy="577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rtl="1" eaLnBrk="1">
              <a:lnSpc>
                <a:spcPct val="100000"/>
              </a:lnSpc>
              <a:spcAft>
                <a:spcPts val="600"/>
              </a:spcAft>
              <a:buClrTx/>
              <a:buFontTx/>
              <a:buNone/>
            </a:pPr>
            <a:r>
              <a:rPr lang="ar-SA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اَللهُ أَكْبَرُ</a:t>
            </a:r>
            <a:r>
              <a:rPr lang="en-US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</a:t>
            </a:r>
            <a:r>
              <a:rPr lang="ar-SA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اَللهُ أَكْبَرُ</a:t>
            </a:r>
            <a:endParaRPr lang="en-US" sz="6600" dirty="0">
              <a:solidFill>
                <a:srgbClr val="00008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 rtl="1" eaLnBrk="1">
              <a:lnSpc>
                <a:spcPct val="100000"/>
              </a:lnSpc>
              <a:spcAft>
                <a:spcPts val="600"/>
              </a:spcAft>
              <a:buClrTx/>
              <a:buFontTx/>
              <a:buNone/>
            </a:pPr>
            <a:r>
              <a:rPr lang="ar-SA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لاَ إِلهَ إِلاَّ اللهُ وَ اَللهُ أَكْبَرُ</a:t>
            </a:r>
          </a:p>
          <a:p>
            <a:pPr algn="ctr" rtl="1" eaLnBrk="1">
              <a:lnSpc>
                <a:spcPct val="100000"/>
              </a:lnSpc>
              <a:spcAft>
                <a:spcPts val="600"/>
              </a:spcAft>
              <a:buClrTx/>
              <a:buFontTx/>
              <a:buNone/>
            </a:pPr>
            <a:r>
              <a:rPr lang="ar-SA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اَللهُ أَكْبَرُ وَ لِلّٰهِ الْحَمْدُ</a:t>
            </a:r>
            <a:endParaRPr lang="en-US" sz="6600" dirty="0">
              <a:solidFill>
                <a:srgbClr val="00008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 rtl="1" eaLnBrk="1">
              <a:lnSpc>
                <a:spcPct val="100000"/>
              </a:lnSpc>
              <a:spcAft>
                <a:spcPts val="600"/>
              </a:spcAft>
              <a:buClrTx/>
              <a:buFontTx/>
              <a:buNone/>
            </a:pPr>
            <a:r>
              <a:rPr lang="ar-SA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اَلْحَمْدُ لِلّٰهِ عَلٰى مَا هَدانَا</a:t>
            </a:r>
          </a:p>
          <a:p>
            <a:pPr algn="ctr" rtl="1" eaLnBrk="1">
              <a:lnSpc>
                <a:spcPct val="100000"/>
              </a:lnSpc>
              <a:spcAft>
                <a:spcPts val="600"/>
              </a:spcAft>
              <a:buClrTx/>
              <a:buFontTx/>
              <a:buNone/>
            </a:pPr>
            <a:r>
              <a:rPr lang="ar-SA" sz="6600" dirty="0">
                <a:solidFill>
                  <a:srgbClr val="00008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 لَهُ الشُّكْرُ عَلٰى مَا اَوْلانَا</a:t>
            </a:r>
          </a:p>
        </p:txBody>
      </p:sp>
    </p:spTree>
    <p:extLst>
      <p:ext uri="{BB962C8B-B14F-4D97-AF65-F5344CB8AC3E}">
        <p14:creationId xmlns:p14="http://schemas.microsoft.com/office/powerpoint/2010/main" val="413714312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4647009" y="473630"/>
            <a:ext cx="2897981" cy="369332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altLang="en-US" sz="1800" b="1" dirty="0">
                <a:solidFill>
                  <a:srgbClr val="FF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Recite 100 times in Sajdah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CA31AE-BB7D-699B-DA5D-7E802C7C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4481"/>
            <a:ext cx="12192000" cy="1143000"/>
          </a:xfrm>
        </p:spPr>
        <p:txBody>
          <a:bodyPr/>
          <a:lstStyle/>
          <a:p>
            <a:r>
              <a:rPr lang="ar-SA" dirty="0"/>
              <a:t>أَتُوبُ إِلَى اللَّهِ‏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99D93-1190-F496-FD53-FFBE4C357A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150520"/>
            <a:ext cx="7848600" cy="190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>
                <a:ea typeface="MS Mincho" panose="02020609040205080304" pitchFamily="49" charset="-128"/>
              </a:rPr>
              <a:t>I  turn repentant unto Allah </a:t>
            </a:r>
          </a:p>
        </p:txBody>
      </p:sp>
    </p:spTree>
    <p:extLst>
      <p:ext uri="{BB962C8B-B14F-4D97-AF65-F5344CB8AC3E}">
        <p14:creationId xmlns:p14="http://schemas.microsoft.com/office/powerpoint/2010/main" val="323263655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813312" y="2492896"/>
            <a:ext cx="5028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دُعَاؤُهُ لِوَدَاعِ شَهْرِ رَمَضَانَ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63237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2C197D-02A1-4068-84FB-DA73A4D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C64543-67DE-4549-B870-5107A8361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46300387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685282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إِنَّكَ قُلْتَ فِي كِتابِكَ الْمُنْزَلِ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You have said in Your revealed Book: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شَهْرُ رَمَضَانَ الَّذِي أُنزِلَ فِيهِ الْقُرْآنُ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“The month of Ramadan in which the Qur'an was revealed…”</a:t>
            </a:r>
          </a:p>
        </p:txBody>
      </p:sp>
    </p:spTree>
    <p:extLst>
      <p:ext uri="{BB962C8B-B14F-4D97-AF65-F5344CB8AC3E}">
        <p14:creationId xmlns:p14="http://schemas.microsoft.com/office/powerpoint/2010/main" val="364947488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وَهذَا شَهْرُ رَمَضانَ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this month of Ramadan</a:t>
            </a:r>
          </a:p>
        </p:txBody>
      </p:sp>
    </p:spTree>
    <p:extLst>
      <p:ext uri="{BB962C8B-B14F-4D97-AF65-F5344CB8AC3E}">
        <p14:creationId xmlns:p14="http://schemas.microsoft.com/office/powerpoint/2010/main" val="223266999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وَقَدْ تَصَرَّمَ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about to slip away. </a:t>
            </a:r>
          </a:p>
        </p:txBody>
      </p:sp>
    </p:spTree>
    <p:extLst>
      <p:ext uri="{BB962C8B-B14F-4D97-AF65-F5344CB8AC3E}">
        <p14:creationId xmlns:p14="http://schemas.microsoft.com/office/powerpoint/2010/main" val="219599460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فَأَسْأَلُكَ بِوَجْهِكَ الْكَرِيمِ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thus beseech You in the name of Your Noble Face,</a:t>
            </a:r>
          </a:p>
        </p:txBody>
      </p:sp>
    </p:spTree>
    <p:extLst>
      <p:ext uri="{BB962C8B-B14F-4D97-AF65-F5344CB8AC3E}">
        <p14:creationId xmlns:p14="http://schemas.microsoft.com/office/powerpoint/2010/main" val="318243437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وَكَلِماتِكَ التّامَّةِ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Perfect Words,</a:t>
            </a:r>
          </a:p>
        </p:txBody>
      </p:sp>
    </p:spTree>
    <p:extLst>
      <p:ext uri="{BB962C8B-B14F-4D97-AF65-F5344CB8AC3E}">
        <p14:creationId xmlns:p14="http://schemas.microsoft.com/office/powerpoint/2010/main" val="42482447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95201" y="2492896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ذَا الْمَنِّ وَ الطَّوْلِ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808656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إِنْ كانَ بَقِيَ عَلَيَّ ذَنْبٌ لَمْ تَغْفِرْهُ لي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I am still liable to a sin that You have not yet forgiven</a:t>
            </a:r>
          </a:p>
        </p:txBody>
      </p:sp>
    </p:spTree>
    <p:extLst>
      <p:ext uri="{BB962C8B-B14F-4D97-AF65-F5344CB8AC3E}">
        <p14:creationId xmlns:p14="http://schemas.microsoft.com/office/powerpoint/2010/main" val="315329609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أَوْ تُرِيدُ أَنْ تُعَذِّبَنِي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You want to punish me for it,</a:t>
            </a:r>
          </a:p>
        </p:txBody>
      </p:sp>
    </p:spTree>
    <p:extLst>
      <p:ext uri="{BB962C8B-B14F-4D97-AF65-F5344CB8AC3E}">
        <p14:creationId xmlns:p14="http://schemas.microsoft.com/office/powerpoint/2010/main" val="97551878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أَوْ تُقايِسَنِي بِهِ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to retaliate upon me because of it,</a:t>
            </a:r>
          </a:p>
        </p:txBody>
      </p:sp>
    </p:spTree>
    <p:extLst>
      <p:ext uri="{BB962C8B-B14F-4D97-AF65-F5344CB8AC3E}">
        <p14:creationId xmlns:p14="http://schemas.microsoft.com/office/powerpoint/2010/main" val="222001715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أَنْ لا يَطْلُعَ فَجْرُ هٰذِهِ الْلَيْلَةِ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(I beseech You that) before dawn of this night rises</a:t>
            </a:r>
          </a:p>
        </p:txBody>
      </p:sp>
    </p:spTree>
    <p:extLst>
      <p:ext uri="{BB962C8B-B14F-4D97-AF65-F5344CB8AC3E}">
        <p14:creationId xmlns:p14="http://schemas.microsoft.com/office/powerpoint/2010/main" val="363884241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أوْ </a:t>
            </a:r>
            <a:r>
              <a:rPr lang="ar-SA" dirty="0"/>
              <a:t>يَتَصَرَّمُ هذا الشَّهْرُ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before this moth elapses</a:t>
            </a:r>
          </a:p>
        </p:txBody>
      </p:sp>
    </p:spTree>
    <p:extLst>
      <p:ext uri="{BB962C8B-B14F-4D97-AF65-F5344CB8AC3E}">
        <p14:creationId xmlns:p14="http://schemas.microsoft.com/office/powerpoint/2010/main" val="24703834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إلاَّ وَقَدْ غَفَرْتَهُ لي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(please) forgive it for me;</a:t>
            </a:r>
          </a:p>
        </p:txBody>
      </p:sp>
    </p:spTree>
    <p:extLst>
      <p:ext uri="{BB962C8B-B14F-4D97-AF65-F5344CB8AC3E}">
        <p14:creationId xmlns:p14="http://schemas.microsoft.com/office/powerpoint/2010/main" val="337968895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يا أرْحَمَ الرّاحِمِينَ.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the most Merciful of all those who show mercy.</a:t>
            </a:r>
          </a:p>
        </p:txBody>
      </p:sp>
    </p:spTree>
    <p:extLst>
      <p:ext uri="{BB962C8B-B14F-4D97-AF65-F5344CB8AC3E}">
        <p14:creationId xmlns:p14="http://schemas.microsoft.com/office/powerpoint/2010/main" val="348099930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اَللّهُمَّ لَكَ الْحَمْدُ بِمَحامِدِكَ كُلِّها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all praise be to You in all expressions of praise—</a:t>
            </a:r>
          </a:p>
        </p:txBody>
      </p:sp>
    </p:spTree>
    <p:extLst>
      <p:ext uri="{BB962C8B-B14F-4D97-AF65-F5344CB8AC3E}">
        <p14:creationId xmlns:p14="http://schemas.microsoft.com/office/powerpoint/2010/main" val="91435967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أوَّلِها وَآخِرِها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first and the last expressions;</a:t>
            </a:r>
          </a:p>
        </p:txBody>
      </p:sp>
    </p:spTree>
    <p:extLst>
      <p:ext uri="{BB962C8B-B14F-4D97-AF65-F5344CB8AC3E}">
        <p14:creationId xmlns:p14="http://schemas.microsoft.com/office/powerpoint/2010/main" val="181495125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ما قُلْتَ لِنَفْسِكَ مِنْها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Expressions that You have said about Yourself,</a:t>
            </a:r>
          </a:p>
        </p:txBody>
      </p:sp>
    </p:spTree>
    <p:extLst>
      <p:ext uri="{BB962C8B-B14F-4D97-AF65-F5344CB8AC3E}">
        <p14:creationId xmlns:p14="http://schemas.microsoft.com/office/powerpoint/2010/main" val="36246424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وَما قالَ الْخَلائِقُ الْحامِدونَ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expressions that have been used by the created beings;</a:t>
            </a:r>
          </a:p>
        </p:txBody>
      </p:sp>
    </p:spTree>
    <p:extLst>
      <p:ext uri="{BB962C8B-B14F-4D97-AF65-F5344CB8AC3E}">
        <p14:creationId xmlns:p14="http://schemas.microsoft.com/office/powerpoint/2010/main" val="10217165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الْمُجْتَهِدونَ الْمَعْدودونَ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beings that are diligent, selected, </a:t>
            </a:r>
          </a:p>
        </p:txBody>
      </p:sp>
    </p:spTree>
    <p:extLst>
      <p:ext uri="{BB962C8B-B14F-4D97-AF65-F5344CB8AC3E}">
        <p14:creationId xmlns:p14="http://schemas.microsoft.com/office/powerpoint/2010/main" val="291967177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الْمُوَقِّرونَ ذِكْرِكَ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Revering their mention of You,</a:t>
            </a:r>
          </a:p>
        </p:txBody>
      </p:sp>
    </p:spTree>
    <p:extLst>
      <p:ext uri="{BB962C8B-B14F-4D97-AF65-F5344CB8AC3E}">
        <p14:creationId xmlns:p14="http://schemas.microsoft.com/office/powerpoint/2010/main" val="159382054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وَالشُّكْرَ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their thanking You,</a:t>
            </a:r>
          </a:p>
        </p:txBody>
      </p:sp>
    </p:spTree>
    <p:extLst>
      <p:ext uri="{BB962C8B-B14F-4D97-AF65-F5344CB8AC3E}">
        <p14:creationId xmlns:p14="http://schemas.microsoft.com/office/powerpoint/2010/main" val="132252439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الَّذينَ أعَنْتَهُمْ عَلى أداءِ حَقِّكَ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Whom You helped carry out Your duty that is incumbent upon them,</a:t>
            </a:r>
          </a:p>
        </p:txBody>
      </p:sp>
    </p:spTree>
    <p:extLst>
      <p:ext uri="{BB962C8B-B14F-4D97-AF65-F5344CB8AC3E}">
        <p14:creationId xmlns:p14="http://schemas.microsoft.com/office/powerpoint/2010/main" val="383427439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أصْنافِ خَلْقِكَ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among the varieties of Your creatures;</a:t>
            </a:r>
          </a:p>
        </p:txBody>
      </p:sp>
    </p:spTree>
    <p:extLst>
      <p:ext uri="{BB962C8B-B14F-4D97-AF65-F5344CB8AC3E}">
        <p14:creationId xmlns:p14="http://schemas.microsoft.com/office/powerpoint/2010/main" val="316923645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مِنَ الْمَلائِكَةِ الْمُقَرَّبينَ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Such as the Favorite Angels,</a:t>
            </a:r>
          </a:p>
        </p:txBody>
      </p:sp>
    </p:spTree>
    <p:extLst>
      <p:ext uri="{BB962C8B-B14F-4D97-AF65-F5344CB8AC3E}">
        <p14:creationId xmlns:p14="http://schemas.microsoft.com/office/powerpoint/2010/main" val="92213907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وَالنَّبِيِّينَ وَالْمُرْسَلِينَ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Prophets, the Messengers,</a:t>
            </a:r>
          </a:p>
        </p:txBody>
      </p:sp>
    </p:spTree>
    <p:extLst>
      <p:ext uri="{BB962C8B-B14F-4D97-AF65-F5344CB8AC3E}">
        <p14:creationId xmlns:p14="http://schemas.microsoft.com/office/powerpoint/2010/main" val="59457063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وَأصْنافِ النّاطِقينَ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other varieties who speak of Your praise</a:t>
            </a:r>
          </a:p>
        </p:txBody>
      </p:sp>
    </p:spTree>
    <p:extLst>
      <p:ext uri="{BB962C8B-B14F-4D97-AF65-F5344CB8AC3E}">
        <p14:creationId xmlns:p14="http://schemas.microsoft.com/office/powerpoint/2010/main" val="4037723842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وَالْمُسَبِّحِينَ لَكَ مِنْ جَمِيعِ الْعالَمِينَ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glorify You from among all the creatures.</a:t>
            </a:r>
          </a:p>
        </p:txBody>
      </p:sp>
    </p:spTree>
    <p:extLst>
      <p:ext uri="{BB962C8B-B14F-4D97-AF65-F5344CB8AC3E}">
        <p14:creationId xmlns:p14="http://schemas.microsoft.com/office/powerpoint/2010/main" val="36856638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عَلى أنَّكَ بَلَّغْتَنا شَهْرَ رَمَضانَ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(Praise be to You for) You have allowed us to witness the month of Ramadan,</a:t>
            </a:r>
          </a:p>
        </p:txBody>
      </p:sp>
    </p:spTree>
    <p:extLst>
      <p:ext uri="{BB962C8B-B14F-4D97-AF65-F5344CB8AC3E}">
        <p14:creationId xmlns:p14="http://schemas.microsoft.com/office/powerpoint/2010/main" val="1308435785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وَعَلَيْنا مِنْ نِعَمِكَ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we are covered by Your graces</a:t>
            </a:r>
          </a:p>
        </p:txBody>
      </p:sp>
    </p:spTree>
    <p:extLst>
      <p:ext uri="{BB962C8B-B14F-4D97-AF65-F5344CB8AC3E}">
        <p14:creationId xmlns:p14="http://schemas.microsoft.com/office/powerpoint/2010/main" val="61399351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وَعِنْدَنا مِنْ قِسَمِكَ وَإحْسانِكَ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 are enjoying Your bounties and favors</a:t>
            </a:r>
          </a:p>
        </p:txBody>
      </p:sp>
    </p:spTree>
    <p:extLst>
      <p:ext uri="{BB962C8B-B14F-4D97-AF65-F5344CB8AC3E}">
        <p14:creationId xmlns:p14="http://schemas.microsoft.com/office/powerpoint/2010/main" val="2738314962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وَتَظاهُرِ </a:t>
            </a:r>
            <a:r>
              <a:rPr lang="ar-SA" dirty="0" err="1"/>
              <a:t>إمْتِنانِكَ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evident conferrals.</a:t>
            </a:r>
          </a:p>
        </p:txBody>
      </p:sp>
    </p:spTree>
    <p:extLst>
      <p:ext uri="{BB962C8B-B14F-4D97-AF65-F5344CB8AC3E}">
        <p14:creationId xmlns:p14="http://schemas.microsoft.com/office/powerpoint/2010/main" val="2943365249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فَبِذَلِكَ لَكَ مُنْتَهى الْحَمْدِ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all that, the ultimate praise be to You,</a:t>
            </a:r>
          </a:p>
        </p:txBody>
      </p:sp>
    </p:spTree>
    <p:extLst>
      <p:ext uri="{BB962C8B-B14F-4D97-AF65-F5344CB8AC3E}">
        <p14:creationId xmlns:p14="http://schemas.microsoft.com/office/powerpoint/2010/main" val="1644660065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الْخالِدِ الدّائِمِ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that is perpetual and ceaseless</a:t>
            </a:r>
          </a:p>
        </p:txBody>
      </p:sp>
    </p:spTree>
    <p:extLst>
      <p:ext uri="{BB962C8B-B14F-4D97-AF65-F5344CB8AC3E}">
        <p14:creationId xmlns:p14="http://schemas.microsoft.com/office/powerpoint/2010/main" val="286545394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الرّاكِدِ الْمُخَلَّدِ السَّرْمَدِ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endless and eternal and everlasting</a:t>
            </a:r>
          </a:p>
        </p:txBody>
      </p:sp>
    </p:spTree>
    <p:extLst>
      <p:ext uri="{BB962C8B-B14F-4D97-AF65-F5344CB8AC3E}">
        <p14:creationId xmlns:p14="http://schemas.microsoft.com/office/powerpoint/2010/main" val="390978476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الَّذي لا يَنْفَدُ طُولَ الأبَدِ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that never ends evermore.</a:t>
            </a:r>
          </a:p>
        </p:txBody>
      </p:sp>
    </p:spTree>
    <p:extLst>
      <p:ext uri="{BB962C8B-B14F-4D97-AF65-F5344CB8AC3E}">
        <p14:creationId xmlns:p14="http://schemas.microsoft.com/office/powerpoint/2010/main" val="3252006502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جَلَّ ثَناؤكَ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Splendid be the praising of You,</a:t>
            </a:r>
          </a:p>
        </p:txBody>
      </p:sp>
    </p:spTree>
    <p:extLst>
      <p:ext uri="{BB962C8B-B14F-4D97-AF65-F5344CB8AC3E}">
        <p14:creationId xmlns:p14="http://schemas.microsoft.com/office/powerpoint/2010/main" val="2056373207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أعَنْتَنا عَلَيْهِ حَتّى قَضَيْنا صِيامَهُ وَقِيامَهُ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 have helped us accomplish our fasting and acts of worship in this month,</a:t>
            </a:r>
          </a:p>
        </p:txBody>
      </p:sp>
    </p:spTree>
    <p:extLst>
      <p:ext uri="{BB962C8B-B14F-4D97-AF65-F5344CB8AC3E}">
        <p14:creationId xmlns:p14="http://schemas.microsoft.com/office/powerpoint/2010/main" val="42232041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2208214" y="2636839"/>
            <a:ext cx="77755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dirty="0">
                <a:solidFill>
                  <a:schemeClr val="accent2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Raise your hands towards the sky and say: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45D07-77F2-9B40-9487-47079A8D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87AC-DA78-4382-B703-8A6687E110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صَلاةٍ وَما كانَ مِنّا فيهِ مِنْ بِرٍّ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Including prayers and whatever good deed that we have done during this month</a:t>
            </a:r>
          </a:p>
        </p:txBody>
      </p:sp>
    </p:spTree>
    <p:extLst>
      <p:ext uri="{BB962C8B-B14F-4D97-AF65-F5344CB8AC3E}">
        <p14:creationId xmlns:p14="http://schemas.microsoft.com/office/powerpoint/2010/main" val="73176930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أوْ شُكْرٍ أوْ ذِكْرٍ.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well as all praise and mention of You.</a:t>
            </a:r>
          </a:p>
        </p:txBody>
      </p:sp>
    </p:spTree>
    <p:extLst>
      <p:ext uri="{BB962C8B-B14F-4D97-AF65-F5344CB8AC3E}">
        <p14:creationId xmlns:p14="http://schemas.microsoft.com/office/powerpoint/2010/main" val="3855660361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اَللّهُمَّ فَتَقَبَّلْهُ مِنّا بِأحْسَنِ قَبولِكَ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(please) accept all that from us with the most excellent of Your approval</a:t>
            </a:r>
          </a:p>
        </p:txBody>
      </p:sp>
    </p:spTree>
    <p:extLst>
      <p:ext uri="{BB962C8B-B14F-4D97-AF65-F5344CB8AC3E}">
        <p14:creationId xmlns:p14="http://schemas.microsoft.com/office/powerpoint/2010/main" val="168439328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وَتَجاوُزِكَ وَعَفْوِكَ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overlooking and Your pardoning</a:t>
            </a:r>
          </a:p>
        </p:txBody>
      </p:sp>
    </p:spTree>
    <p:extLst>
      <p:ext uri="{BB962C8B-B14F-4D97-AF65-F5344CB8AC3E}">
        <p14:creationId xmlns:p14="http://schemas.microsoft.com/office/powerpoint/2010/main" val="1067701260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وَصَفْحِكَ وَغُفْرانِكَ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excusing and Your forgiving</a:t>
            </a:r>
          </a:p>
        </p:txBody>
      </p:sp>
    </p:spTree>
    <p:extLst>
      <p:ext uri="{BB962C8B-B14F-4D97-AF65-F5344CB8AC3E}">
        <p14:creationId xmlns:p14="http://schemas.microsoft.com/office/powerpoint/2010/main" val="2034273522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وَحَقِيقَةِ </a:t>
            </a:r>
            <a:r>
              <a:rPr lang="ar-SA" dirty="0" err="1"/>
              <a:t>رِضْوانِكَ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actuality of Your pleasure</a:t>
            </a:r>
          </a:p>
        </p:txBody>
      </p:sp>
    </p:spTree>
    <p:extLst>
      <p:ext uri="{BB962C8B-B14F-4D97-AF65-F5344CB8AC3E}">
        <p14:creationId xmlns:p14="http://schemas.microsoft.com/office/powerpoint/2010/main" val="2097641127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حَتّى تُظْفِرَنا فِيهِ بِكُلِّ خَيْرٍ مَطْلوبٍ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that You may make us win all good turns that is besought</a:t>
            </a:r>
          </a:p>
        </p:txBody>
      </p:sp>
    </p:spTree>
    <p:extLst>
      <p:ext uri="{BB962C8B-B14F-4D97-AF65-F5344CB8AC3E}">
        <p14:creationId xmlns:p14="http://schemas.microsoft.com/office/powerpoint/2010/main" val="2133661750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وَجَزيلِ عَطاءٍ مَوهُوبٍ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abundant share from any gifted bestowal</a:t>
            </a:r>
          </a:p>
        </p:txBody>
      </p:sp>
    </p:spTree>
    <p:extLst>
      <p:ext uri="{BB962C8B-B14F-4D97-AF65-F5344CB8AC3E}">
        <p14:creationId xmlns:p14="http://schemas.microsoft.com/office/powerpoint/2010/main" val="885301247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وَتُوَقِّيَنا فِيهِ مِنْ كُلِّ مَرْهوبٍ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that You save us from any dangerous matter,</a:t>
            </a:r>
          </a:p>
        </p:txBody>
      </p:sp>
    </p:spTree>
    <p:extLst>
      <p:ext uri="{BB962C8B-B14F-4D97-AF65-F5344CB8AC3E}">
        <p14:creationId xmlns:p14="http://schemas.microsoft.com/office/powerpoint/2010/main" val="417447862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أوْ بَلاءٍ مَجْلوبٍ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any anticipated misfortune</a:t>
            </a:r>
          </a:p>
        </p:txBody>
      </p:sp>
    </p:spTree>
    <p:extLst>
      <p:ext uri="{BB962C8B-B14F-4D97-AF65-F5344CB8AC3E}">
        <p14:creationId xmlns:p14="http://schemas.microsoft.com/office/powerpoint/2010/main" val="34192416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ذَا الْمَنِّ وَالطَّوْلِ يَا ذَا الْجُودِ </a:t>
            </a:r>
            <a:endParaRPr lang="en-US" altLang="en-US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 Lord of favor and bounty!</a:t>
            </a:r>
          </a:p>
          <a:p>
            <a:r>
              <a:rPr lang="en-US" altLang="en-US" dirty="0"/>
              <a:t>O Lord of magnanimity!</a:t>
            </a:r>
          </a:p>
        </p:txBody>
      </p:sp>
    </p:spTree>
    <p:extLst>
      <p:ext uri="{BB962C8B-B14F-4D97-AF65-F5344CB8AC3E}">
        <p14:creationId xmlns:p14="http://schemas.microsoft.com/office/powerpoint/2010/main" val="875241558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أوْ ذَنْبٍ مَكْسوبٍ.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any committed sin.</a:t>
            </a:r>
          </a:p>
        </p:txBody>
      </p:sp>
    </p:spTree>
    <p:extLst>
      <p:ext uri="{BB962C8B-B14F-4D97-AF65-F5344CB8AC3E}">
        <p14:creationId xmlns:p14="http://schemas.microsoft.com/office/powerpoint/2010/main" val="552465555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اَللّهُمَّ إنّي أسْألُكَ بِعَظيمِ ما سَألَكَ بِهِ أحَدٌ مِنْ خَلْقِكَ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in the name of the greatest of all these by which any of Your servants have besought You,</a:t>
            </a:r>
          </a:p>
        </p:txBody>
      </p:sp>
    </p:spTree>
    <p:extLst>
      <p:ext uri="{BB962C8B-B14F-4D97-AF65-F5344CB8AC3E}">
        <p14:creationId xmlns:p14="http://schemas.microsoft.com/office/powerpoint/2010/main" val="3857749063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كَريمِ أسْمائِكَ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Including Your Noble Names,</a:t>
            </a:r>
          </a:p>
        </p:txBody>
      </p:sp>
    </p:spTree>
    <p:extLst>
      <p:ext uri="{BB962C8B-B14F-4D97-AF65-F5344CB8AC3E}">
        <p14:creationId xmlns:p14="http://schemas.microsoft.com/office/powerpoint/2010/main" val="807825673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وَجَميلِ ثَنائِكَ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excellent praising of You</a:t>
            </a:r>
          </a:p>
        </p:txBody>
      </p:sp>
    </p:spTree>
    <p:extLst>
      <p:ext uri="{BB962C8B-B14F-4D97-AF65-F5344CB8AC3E}">
        <p14:creationId xmlns:p14="http://schemas.microsoft.com/office/powerpoint/2010/main" val="2890238854"/>
      </p:ext>
    </p:extLst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وَخاصَّةِ دُعائِكَ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private supplication to You</a:t>
            </a:r>
          </a:p>
        </p:txBody>
      </p:sp>
    </p:spTree>
    <p:extLst>
      <p:ext uri="{BB962C8B-B14F-4D97-AF65-F5344CB8AC3E}">
        <p14:creationId xmlns:p14="http://schemas.microsoft.com/office/powerpoint/2010/main" val="2195374588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أنْ تُصَلِّيَ عَلى مُحَمَّدٍ وَآلِ مُحَمَّدٍ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You may send blessings upon Muhammad and the Household of Muhammad,</a:t>
            </a:r>
          </a:p>
        </p:txBody>
      </p:sp>
    </p:spTree>
    <p:extLst>
      <p:ext uri="{BB962C8B-B14F-4D97-AF65-F5344CB8AC3E}">
        <p14:creationId xmlns:p14="http://schemas.microsoft.com/office/powerpoint/2010/main" val="3504666134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وَأنْ تَجْعَلَ شَهْرَنا هَذا أعْظَمَ شَهْرِ رَمَضانَ مَرَّ عَلَيْنا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 may decide this month of Ramadan to be the greatest month in blessings that we have ever witnessed</a:t>
            </a:r>
          </a:p>
        </p:txBody>
      </p:sp>
    </p:spTree>
    <p:extLst>
      <p:ext uri="{BB962C8B-B14F-4D97-AF65-F5344CB8AC3E}">
        <p14:creationId xmlns:p14="http://schemas.microsoft.com/office/powerpoint/2010/main" val="2896675614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مُنْذُ أُنْزِلْنا إلى الدُّنْيا بَرَكَةً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Since we were sent down to this world, </a:t>
            </a:r>
          </a:p>
        </p:txBody>
      </p:sp>
    </p:spTree>
    <p:extLst>
      <p:ext uri="{BB962C8B-B14F-4D97-AF65-F5344CB8AC3E}">
        <p14:creationId xmlns:p14="http://schemas.microsoft.com/office/powerpoint/2010/main" val="1133067740"/>
      </p:ext>
    </p:extLst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في عِصْمَةِ دِينِي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regarding protection of my religion,</a:t>
            </a:r>
          </a:p>
        </p:txBody>
      </p:sp>
    </p:spTree>
    <p:extLst>
      <p:ext uri="{BB962C8B-B14F-4D97-AF65-F5344CB8AC3E}">
        <p14:creationId xmlns:p14="http://schemas.microsoft.com/office/powerpoint/2010/main" val="3710232264"/>
      </p:ext>
    </p:extLst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وَخَلاصِ نَفْسِي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redemption of myself</a:t>
            </a:r>
          </a:p>
        </p:txBody>
      </p:sp>
    </p:spTree>
    <p:extLst>
      <p:ext uri="{BB962C8B-B14F-4D97-AF65-F5344CB8AC3E}">
        <p14:creationId xmlns:p14="http://schemas.microsoft.com/office/powerpoint/2010/main" val="93977731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يَا مُصْطَفِيَ مُحَمَّدٍ وَنَاصِرَهُ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O He Who has chosen Muhammad and granted him victory!</a:t>
            </a:r>
          </a:p>
        </p:txBody>
      </p:sp>
    </p:spTree>
    <p:extLst>
      <p:ext uri="{BB962C8B-B14F-4D97-AF65-F5344CB8AC3E}">
        <p14:creationId xmlns:p14="http://schemas.microsoft.com/office/powerpoint/2010/main" val="1312331706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وَقَضاءِ حَوائِجِي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settlement of my needs</a:t>
            </a:r>
          </a:p>
        </p:txBody>
      </p:sp>
    </p:spTree>
    <p:extLst>
      <p:ext uri="{BB962C8B-B14F-4D97-AF65-F5344CB8AC3E}">
        <p14:creationId xmlns:p14="http://schemas.microsoft.com/office/powerpoint/2010/main" val="2166618615"/>
      </p:ext>
    </p:extLst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وَتُشَفِّعَنِي في مَسائِلِي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that You may accept my intercession to You concerning Your settlement of my requests</a:t>
            </a:r>
          </a:p>
        </p:txBody>
      </p:sp>
    </p:spTree>
    <p:extLst>
      <p:ext uri="{BB962C8B-B14F-4D97-AF65-F5344CB8AC3E}">
        <p14:creationId xmlns:p14="http://schemas.microsoft.com/office/powerpoint/2010/main" val="147413615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وَتَمامِ النِّعْمَةِ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perfecting Your graces upon me</a:t>
            </a:r>
          </a:p>
        </p:txBody>
      </p:sp>
    </p:spTree>
    <p:extLst>
      <p:ext uri="{BB962C8B-B14F-4D97-AF65-F5344CB8AC3E}">
        <p14:creationId xmlns:p14="http://schemas.microsoft.com/office/powerpoint/2010/main" val="239806586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وَصَرْفِ السّوءِ عَنّي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keeping evil away from me</a:t>
            </a:r>
          </a:p>
        </p:txBody>
      </p:sp>
    </p:spTree>
    <p:extLst>
      <p:ext uri="{BB962C8B-B14F-4D97-AF65-F5344CB8AC3E}">
        <p14:creationId xmlns:p14="http://schemas.microsoft.com/office/powerpoint/2010/main" val="2204654630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وَلِباسِ الْعافِيَةِ لي فِيهِ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dressing me with well-being during this month,</a:t>
            </a:r>
          </a:p>
        </p:txBody>
      </p:sp>
    </p:spTree>
    <p:extLst>
      <p:ext uri="{BB962C8B-B14F-4D97-AF65-F5344CB8AC3E}">
        <p14:creationId xmlns:p14="http://schemas.microsoft.com/office/powerpoint/2010/main" val="2566842657"/>
      </p:ext>
    </p:extLst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وَأنْ تَجْعَلَني بِرَحْمَتِكَ مِمَّنْ خِرْتَ لَهُ لَيْلَةَ الْقَدْرِ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that You may include me, out of Your mercy, with those whom You allowed to obtain the benefits of the Grand Night</a:t>
            </a:r>
          </a:p>
        </p:txBody>
      </p:sp>
    </p:spTree>
    <p:extLst>
      <p:ext uri="{BB962C8B-B14F-4D97-AF65-F5344CB8AC3E}">
        <p14:creationId xmlns:p14="http://schemas.microsoft.com/office/powerpoint/2010/main" val="3754275169"/>
      </p:ext>
    </p:extLst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وَجَعَلْتَها لَهُ خَيْراً مِنْ ألْفِ شَهْرٍ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those for whom You have decided this Night to be better than one thousand months,</a:t>
            </a:r>
          </a:p>
        </p:txBody>
      </p:sp>
    </p:spTree>
    <p:extLst>
      <p:ext uri="{BB962C8B-B14F-4D97-AF65-F5344CB8AC3E}">
        <p14:creationId xmlns:p14="http://schemas.microsoft.com/office/powerpoint/2010/main" val="3254700882"/>
      </p:ext>
    </p:extLst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في أعْظَمِ الأجْرِ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regarding obtaining its vastest rewards,</a:t>
            </a:r>
          </a:p>
        </p:txBody>
      </p:sp>
    </p:spTree>
    <p:extLst>
      <p:ext uri="{BB962C8B-B14F-4D97-AF65-F5344CB8AC3E}">
        <p14:creationId xmlns:p14="http://schemas.microsoft.com/office/powerpoint/2010/main" val="818815537"/>
      </p:ext>
    </p:extLst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وَكَرائِمِ الذُّخْرِ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its noblest gifts</a:t>
            </a:r>
          </a:p>
        </p:txBody>
      </p:sp>
    </p:spTree>
    <p:extLst>
      <p:ext uri="{BB962C8B-B14F-4D97-AF65-F5344CB8AC3E}">
        <p14:creationId xmlns:p14="http://schemas.microsoft.com/office/powerpoint/2010/main" val="3055502655"/>
      </p:ext>
    </p:extLst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وَحُسْنِ الشُّكْرِ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approving praiseworthiness</a:t>
            </a:r>
          </a:p>
        </p:txBody>
      </p:sp>
    </p:spTree>
    <p:extLst>
      <p:ext uri="{BB962C8B-B14F-4D97-AF65-F5344CB8AC3E}">
        <p14:creationId xmlns:p14="http://schemas.microsoft.com/office/powerpoint/2010/main" val="125946825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ar-SA" altLang="en-US" dirty="0"/>
              <a:t>صَلِّ عَلٰى مُحَمَّدٍ وَآلِ مُحَمَّدٍ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(Please) send blessings to Muhammad and the Household of Muhammad</a:t>
            </a:r>
          </a:p>
        </p:txBody>
      </p:sp>
    </p:spTree>
    <p:extLst>
      <p:ext uri="{BB962C8B-B14F-4D97-AF65-F5344CB8AC3E}">
        <p14:creationId xmlns:p14="http://schemas.microsoft.com/office/powerpoint/2010/main" val="3553264806"/>
      </p:ext>
    </p:extLst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وَطولِ العُمْرِ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obtaining long lifetime</a:t>
            </a:r>
          </a:p>
        </p:txBody>
      </p:sp>
    </p:spTree>
    <p:extLst>
      <p:ext uri="{BB962C8B-B14F-4D97-AF65-F5344CB8AC3E}">
        <p14:creationId xmlns:p14="http://schemas.microsoft.com/office/powerpoint/2010/main" val="4037191363"/>
      </p:ext>
    </p:extLst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وَدَوامِ الْيُسْرِ.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perpetuity of comfort.</a:t>
            </a:r>
          </a:p>
        </p:txBody>
      </p:sp>
    </p:spTree>
    <p:extLst>
      <p:ext uri="{BB962C8B-B14F-4D97-AF65-F5344CB8AC3E}">
        <p14:creationId xmlns:p14="http://schemas.microsoft.com/office/powerpoint/2010/main" val="3321610257"/>
      </p:ext>
    </p:extLst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اَللّهُمَّ وَأسْألُكَ بِرَحْمَتِكَ وَطَوْلِكَ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also beseech You in the name of Your mercy and Your beneficence</a:t>
            </a:r>
          </a:p>
        </p:txBody>
      </p:sp>
    </p:spTree>
    <p:extLst>
      <p:ext uri="{BB962C8B-B14F-4D97-AF65-F5344CB8AC3E}">
        <p14:creationId xmlns:p14="http://schemas.microsoft.com/office/powerpoint/2010/main" val="2003034055"/>
      </p:ext>
    </p:extLst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وَعَفْوِكَ وَنَعْمائِكَ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pardon and Your graces</a:t>
            </a:r>
          </a:p>
        </p:txBody>
      </p:sp>
    </p:spTree>
    <p:extLst>
      <p:ext uri="{BB962C8B-B14F-4D97-AF65-F5344CB8AC3E}">
        <p14:creationId xmlns:p14="http://schemas.microsoft.com/office/powerpoint/2010/main" val="4263172387"/>
      </p:ext>
    </p:extLst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وَجَلالِكَ وَقديمِ إحْسانِكَ وَامْتِنانِكَ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majesty and Your eternal favoring and conferral</a:t>
            </a:r>
          </a:p>
        </p:txBody>
      </p:sp>
    </p:spTree>
    <p:extLst>
      <p:ext uri="{BB962C8B-B14F-4D97-AF65-F5344CB8AC3E}">
        <p14:creationId xmlns:p14="http://schemas.microsoft.com/office/powerpoint/2010/main" val="2272582684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أنْ لا تَجْعِلَهُ آخِرَ الْعَهْدِ مِنّا لِشَهْرِ رَمَضانَ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You may not decide this month of Ramadan to be the last one in our lifetime;</a:t>
            </a:r>
          </a:p>
        </p:txBody>
      </p:sp>
    </p:spTree>
    <p:extLst>
      <p:ext uri="{BB962C8B-B14F-4D97-AF65-F5344CB8AC3E}">
        <p14:creationId xmlns:p14="http://schemas.microsoft.com/office/powerpoint/2010/main" val="1940711004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حَتّى </a:t>
            </a:r>
            <a:r>
              <a:rPr lang="ar-SA" dirty="0" err="1"/>
              <a:t>تُبَلِّغَناهُ</a:t>
            </a:r>
            <a:r>
              <a:rPr lang="ar-SA" dirty="0"/>
              <a:t> مِنْ قابِلٍ عَلى أحْسَنِ حالٍ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Rather, You may decide us to catch the coming month of Ramadan while we enjoy the best of manners</a:t>
            </a:r>
          </a:p>
        </p:txBody>
      </p:sp>
    </p:spTree>
    <p:extLst>
      <p:ext uri="{BB962C8B-B14F-4D97-AF65-F5344CB8AC3E}">
        <p14:creationId xmlns:p14="http://schemas.microsoft.com/office/powerpoint/2010/main" val="3987168304"/>
      </p:ext>
    </p:extLst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وَتُعَرِّفَني هِلالَهُ مَعَ النّاظِرِينَ إلَيْهِ وَالْمُعْتَرِفينَ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that You may decide us to see the new moon of the next month of Ramadan by including me with those who will see it and realize its value</a:t>
            </a:r>
          </a:p>
        </p:txBody>
      </p:sp>
    </p:spTree>
    <p:extLst>
      <p:ext uri="{BB962C8B-B14F-4D97-AF65-F5344CB8AC3E}">
        <p14:creationId xmlns:p14="http://schemas.microsoft.com/office/powerpoint/2010/main" val="1661359130"/>
      </p:ext>
    </p:extLst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في أعْفى عافِيَتِكَ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I am enjoying the best wellbeing</a:t>
            </a:r>
          </a:p>
        </p:txBody>
      </p:sp>
    </p:spTree>
    <p:extLst>
      <p:ext uri="{BB962C8B-B14F-4D97-AF65-F5344CB8AC3E}">
        <p14:creationId xmlns:p14="http://schemas.microsoft.com/office/powerpoint/2010/main" val="4194461694"/>
      </p:ext>
    </p:extLst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وَأنْعَمِ نِعْمَتِكَ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most blissful of Your bounties</a:t>
            </a:r>
          </a:p>
        </p:txBody>
      </p:sp>
    </p:spTree>
    <p:extLst>
      <p:ext uri="{BB962C8B-B14F-4D97-AF65-F5344CB8AC3E}">
        <p14:creationId xmlns:p14="http://schemas.microsoft.com/office/powerpoint/2010/main" val="21566250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4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 Duas</Template>
  <TotalTime>17497</TotalTime>
  <Words>4071</Words>
  <Application>Microsoft Office PowerPoint</Application>
  <PresentationFormat>Widescreen</PresentationFormat>
  <Paragraphs>440</Paragraphs>
  <Slides>168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168</vt:i4>
      </vt:variant>
    </vt:vector>
  </HeadingPairs>
  <TitlesOfParts>
    <vt:vector size="179" baseType="lpstr">
      <vt:lpstr>Arabic Typesetting</vt:lpstr>
      <vt:lpstr>Calibri Light</vt:lpstr>
      <vt:lpstr>MS Mincho</vt:lpstr>
      <vt:lpstr>Trebuchet MS</vt:lpstr>
      <vt:lpstr>Abbas</vt:lpstr>
      <vt:lpstr>Arial</vt:lpstr>
      <vt:lpstr>Calibri</vt:lpstr>
      <vt:lpstr>AZ Duas</vt:lpstr>
      <vt:lpstr>Default Design</vt:lpstr>
      <vt:lpstr>1_AZ Duas</vt:lpstr>
      <vt:lpstr>1_Default Design</vt:lpstr>
      <vt:lpstr>PowerPoint Presentation</vt:lpstr>
      <vt:lpstr>PowerPoint Presentation</vt:lpstr>
      <vt:lpstr>PowerPoint Presentation</vt:lpstr>
      <vt:lpstr>اَللّٰهُمَّ صَلِّ عَلٰى مُحَمَّدٍ وَآلِ مُحَمَّدٍ</vt:lpstr>
      <vt:lpstr>بِسْمِ اللَّهِ الرَّحْمٰنِ الرَّحِيمِ</vt:lpstr>
      <vt:lpstr>PowerPoint Presentation</vt:lpstr>
      <vt:lpstr>يَا ذَا الْمَنِّ وَالطَّوْلِ يَا ذَا الْجُودِ </vt:lpstr>
      <vt:lpstr>يَا مُصْطَفِيَ مُحَمَّدٍ وَنَاصِرَهُ</vt:lpstr>
      <vt:lpstr>صَلِّ عَلٰى مُحَمَّدٍ وَآلِ مُحَمَّدٍ</vt:lpstr>
      <vt:lpstr>وَٱغْفِرْ لِي كُلَّ ذَنْبٍ أَحْصَيْتَهُ</vt:lpstr>
      <vt:lpstr>وَهُوَ عِنْدَكَ فِي كِتَابٍ مُبِينٍ</vt:lpstr>
      <vt:lpstr>حاجات</vt:lpstr>
      <vt:lpstr>PowerPoint Presentation</vt:lpstr>
      <vt:lpstr>PowerPoint Presentation</vt:lpstr>
      <vt:lpstr>اَللّٰهُمَّ صَلِّ عَلٰى مُحَمَّدٍ وَآلِ مُحَمَّدٍ</vt:lpstr>
      <vt:lpstr>بِسْمِ اللَّهِ الرَّحْمٰنِ الرَّحِيمِ</vt:lpstr>
      <vt:lpstr>يَا ذَا الْحَوْلِ يَا ذَا الطَّوْلِ</vt:lpstr>
      <vt:lpstr>يَا مُصْطَفِياً مُحَمَّداً وَنَاصِرَهُ صَلِّ عَلٰى مُحَمَّدٍ وَآلِ مُحَمّدٍ</vt:lpstr>
      <vt:lpstr>وَاغْفِرْ لِي كُلَّ ذَنْبٍ أَذْنَبْتُهُ وَنَسِيتُهُ أَنَا وَهُوَ عِنْدَكَ فِي كِتَابٍ مُبِينٍ</vt:lpstr>
      <vt:lpstr>أَتُوبُ إِلَى اللَّهِ‏</vt:lpstr>
      <vt:lpstr>PowerPoint Presentation</vt:lpstr>
      <vt:lpstr>اَللّٰهُمَّ صَلِّ عَلٰى مُحَمَّدٍ وَآلِ مُحَمَّدٍ</vt:lpstr>
      <vt:lpstr>بِسْمِ اللَّهِ الرَّحْمٰنِ الرَّحِيمِ</vt:lpstr>
      <vt:lpstr>أَللّٰهُمَّ إِنَّكَ قُلْتَ فِي كِتابِكَ الْمُنْزَلِ</vt:lpstr>
      <vt:lpstr>شَهْرُ رَمَضَانَ الَّذِي أُنزِلَ فِيهِ الْقُرْآنُ</vt:lpstr>
      <vt:lpstr>وَهذَا شَهْرُ رَمَضانَ</vt:lpstr>
      <vt:lpstr>وَقَدْ تَصَرَّمَ</vt:lpstr>
      <vt:lpstr>فَأَسْأَلُكَ بِوَجْهِكَ الْكَرِيمِ</vt:lpstr>
      <vt:lpstr>وَكَلِماتِكَ التّامَّةِ</vt:lpstr>
      <vt:lpstr>إِنْ كانَ بَقِيَ عَلَيَّ ذَنْبٌ لَمْ تَغْفِرْهُ لي</vt:lpstr>
      <vt:lpstr>أَوْ تُرِيدُ أَنْ تُعَذِّبَنِي عَلَيْهِ</vt:lpstr>
      <vt:lpstr>أَوْ تُقايِسَنِي بِهِ</vt:lpstr>
      <vt:lpstr>أَنْ لا يَطْلُعَ فَجْرُ هٰذِهِ الْلَيْلَةِ</vt:lpstr>
      <vt:lpstr>أوْ يَتَصَرَّمُ هذا الشَّهْرُ</vt:lpstr>
      <vt:lpstr>إلاَّ وَقَدْ غَفَرْتَهُ لي</vt:lpstr>
      <vt:lpstr>يا أرْحَمَ الرّاحِمِينَ.</vt:lpstr>
      <vt:lpstr>اَللّهُمَّ لَكَ الْحَمْدُ بِمَحامِدِكَ كُلِّها</vt:lpstr>
      <vt:lpstr>أوَّلِها وَآخِرِها</vt:lpstr>
      <vt:lpstr>ما قُلْتَ لِنَفْسِكَ مِنْها</vt:lpstr>
      <vt:lpstr>وَما قالَ الْخَلائِقُ الْحامِدونَ</vt:lpstr>
      <vt:lpstr>الْمُجْتَهِدونَ الْمَعْدودونَ</vt:lpstr>
      <vt:lpstr>الْمُوَقِّرونَ ذِكْرِكَ</vt:lpstr>
      <vt:lpstr>وَالشُّكْرَ لَكَ</vt:lpstr>
      <vt:lpstr>الَّذينَ أعَنْتَهُمْ عَلى أداءِ حَقِّكَ</vt:lpstr>
      <vt:lpstr>مِنْ أصْنافِ خَلْقِكَ</vt:lpstr>
      <vt:lpstr>مِنَ الْمَلائِكَةِ الْمُقَرَّبينَ</vt:lpstr>
      <vt:lpstr>وَالنَّبِيِّينَ وَالْمُرْسَلِينَ</vt:lpstr>
      <vt:lpstr>وَأصْنافِ النّاطِقينَ</vt:lpstr>
      <vt:lpstr>وَالْمُسَبِّحِينَ لَكَ مِنْ جَمِيعِ الْعالَمِينَ</vt:lpstr>
      <vt:lpstr>عَلى أنَّكَ بَلَّغْتَنا شَهْرَ رَمَضانَ</vt:lpstr>
      <vt:lpstr>وَعَلَيْنا مِنْ نِعَمِكَ</vt:lpstr>
      <vt:lpstr>وَعِنْدَنا مِنْ قِسَمِكَ وَإحْسانِكَ</vt:lpstr>
      <vt:lpstr>وَتَظاهُرِ إمْتِنانِكَ</vt:lpstr>
      <vt:lpstr>فَبِذَلِكَ لَكَ مُنْتَهى الْحَمْدِ</vt:lpstr>
      <vt:lpstr>الْخالِدِ الدّائِمِ</vt:lpstr>
      <vt:lpstr>الرّاكِدِ الْمُخَلَّدِ السَّرْمَدِ</vt:lpstr>
      <vt:lpstr>الَّذي لا يَنْفَدُ طُولَ الأبَدِ</vt:lpstr>
      <vt:lpstr>جَلَّ ثَناؤكَ</vt:lpstr>
      <vt:lpstr>أعَنْتَنا عَلَيْهِ حَتّى قَضَيْنا صِيامَهُ وَقِيامَهُ</vt:lpstr>
      <vt:lpstr>مِنْ صَلاةٍ وَما كانَ مِنّا فيهِ مِنْ بِرٍّ</vt:lpstr>
      <vt:lpstr>أوْ شُكْرٍ أوْ ذِكْرٍ.</vt:lpstr>
      <vt:lpstr>اَللّهُمَّ فَتَقَبَّلْهُ مِنّا بِأحْسَنِ قَبولِكَ</vt:lpstr>
      <vt:lpstr>وَتَجاوُزِكَ وَعَفْوِكَ</vt:lpstr>
      <vt:lpstr>وَصَفْحِكَ وَغُفْرانِكَ</vt:lpstr>
      <vt:lpstr>وَحَقِيقَةِ رِضْوانِكَ</vt:lpstr>
      <vt:lpstr>حَتّى تُظْفِرَنا فِيهِ بِكُلِّ خَيْرٍ مَطْلوبٍ</vt:lpstr>
      <vt:lpstr>وَجَزيلِ عَطاءٍ مَوهُوبٍ</vt:lpstr>
      <vt:lpstr>وَتُوَقِّيَنا فِيهِ مِنْ كُلِّ مَرْهوبٍ</vt:lpstr>
      <vt:lpstr>أوْ بَلاءٍ مَجْلوبٍ</vt:lpstr>
      <vt:lpstr>أوْ ذَنْبٍ مَكْسوبٍ.</vt:lpstr>
      <vt:lpstr>اَللّهُمَّ إنّي أسْألُكَ بِعَظيمِ ما سَألَكَ بِهِ أحَدٌ مِنْ خَلْقِكَ</vt:lpstr>
      <vt:lpstr>مِنْ كَريمِ أسْمائِكَ</vt:lpstr>
      <vt:lpstr>وَجَميلِ ثَنائِكَ</vt:lpstr>
      <vt:lpstr>وَخاصَّةِ دُعائِكَ</vt:lpstr>
      <vt:lpstr>أنْ تُصَلِّيَ عَلى مُحَمَّدٍ وَآلِ مُحَمَّدٍ</vt:lpstr>
      <vt:lpstr>وَأنْ تَجْعَلَ شَهْرَنا هَذا أعْظَمَ شَهْرِ رَمَضانَ مَرَّ عَلَيْنا</vt:lpstr>
      <vt:lpstr>مُنْذُ أُنْزِلْنا إلى الدُّنْيا بَرَكَةً</vt:lpstr>
      <vt:lpstr>في عِصْمَةِ دِينِي</vt:lpstr>
      <vt:lpstr>وَخَلاصِ نَفْسِي</vt:lpstr>
      <vt:lpstr>وَقَضاءِ حَوائِجِي</vt:lpstr>
      <vt:lpstr>وَتُشَفِّعَنِي في مَسائِلِي</vt:lpstr>
      <vt:lpstr>وَتَمامِ النِّعْمَةِ عَلَيَّ</vt:lpstr>
      <vt:lpstr>وَصَرْفِ السّوءِ عَنّي</vt:lpstr>
      <vt:lpstr>وَلِباسِ الْعافِيَةِ لي فِيهِ</vt:lpstr>
      <vt:lpstr>وَأنْ تَجْعَلَني بِرَحْمَتِكَ مِمَّنْ خِرْتَ لَهُ لَيْلَةَ الْقَدْرِ</vt:lpstr>
      <vt:lpstr>وَجَعَلْتَها لَهُ خَيْراً مِنْ ألْفِ شَهْرٍ</vt:lpstr>
      <vt:lpstr>في أعْظَمِ الأجْرِ</vt:lpstr>
      <vt:lpstr>وَكَرائِمِ الذُّخْرِ</vt:lpstr>
      <vt:lpstr>وَحُسْنِ الشُّكْرِ</vt:lpstr>
      <vt:lpstr>وَطولِ العُمْرِ</vt:lpstr>
      <vt:lpstr>وَدَوامِ الْيُسْرِ.</vt:lpstr>
      <vt:lpstr>اَللّهُمَّ وَأسْألُكَ بِرَحْمَتِكَ وَطَوْلِكَ</vt:lpstr>
      <vt:lpstr>وَعَفْوِكَ وَنَعْمائِكَ</vt:lpstr>
      <vt:lpstr>وَجَلالِكَ وَقديمِ إحْسانِكَ وَامْتِنانِكَ</vt:lpstr>
      <vt:lpstr>أنْ لا تَجْعِلَهُ آخِرَ الْعَهْدِ مِنّا لِشَهْرِ رَمَضانَ</vt:lpstr>
      <vt:lpstr>حَتّى تُبَلِّغَناهُ مِنْ قابِلٍ عَلى أحْسَنِ حالٍ</vt:lpstr>
      <vt:lpstr>وَتُعَرِّفَني هِلالَهُ مَعَ النّاظِرِينَ إلَيْهِ وَالْمُعْتَرِفينَ لَهُ</vt:lpstr>
      <vt:lpstr>في أعْفى عافِيَتِكَ</vt:lpstr>
      <vt:lpstr>وَأنْعَمِ نِعْمَتِكَ</vt:lpstr>
      <vt:lpstr>وَأوْسَعِ رَحْمَتِكَ</vt:lpstr>
      <vt:lpstr>وَأجْزَلِ قِسَمِكَ</vt:lpstr>
      <vt:lpstr>يا رَبِّيَ الَّذي لَيْسَ لي رَبٌّ غَيْرُهُ</vt:lpstr>
      <vt:lpstr>لا يَكونُ هَذا الوَداعُ مِنّي لَهُ وَداعَ فَناءٍ</vt:lpstr>
      <vt:lpstr>وَلا آخِرَ الْعَهْدِ مِنّي لِلِّقاءِ</vt:lpstr>
      <vt:lpstr>حَتّى تُرِيَنّيهِ مِنْ قابِلٍ في أوْسَعِ</vt:lpstr>
      <vt:lpstr>النِّعَمِ وأفْضَلِ الرَّجاءِ</vt:lpstr>
      <vt:lpstr>وأنَا لَكَ عَلى أحْسَنِ الْوَفاءِ</vt:lpstr>
      <vt:lpstr>إنَّكَ سَمِيعُ الدُّعاءِ.</vt:lpstr>
      <vt:lpstr>اَللّهُمَّ اسْمَعْ دُعائي</vt:lpstr>
      <vt:lpstr>وَارْحَمْ تَضَرُّعي وَتَذَلُّلي لَكَ</vt:lpstr>
      <vt:lpstr>وَاسْتِكانَتِي وَتَوَكُّلي عَلَيْكَ</vt:lpstr>
      <vt:lpstr>وَأنا لَكَ مُسَلِّمٌ</vt:lpstr>
      <vt:lpstr>لا أرْجو نَجاحاً وَلا مُعافاةً</vt:lpstr>
      <vt:lpstr>وَلا تَشْريفاً وَلا تَبْليغاً إلاَّ بِكَ وَمِنْكَ</vt:lpstr>
      <vt:lpstr>فَامْنُنْ عَلَيَّ</vt:lpstr>
      <vt:lpstr>جَلَّ ثَناؤكَ</vt:lpstr>
      <vt:lpstr>وَتَقَدَّسَتْ أسْماؤكَ</vt:lpstr>
      <vt:lpstr>بِتَبْليغي شَهْرَ رَمَضانَ وَأنا مُعافىً</vt:lpstr>
      <vt:lpstr>مِنْ كُلِّ مَكْروهٍ وَمَحْذورٍ</vt:lpstr>
      <vt:lpstr>وَمِنْ جَمِيعِ البَوائِقِ،</vt:lpstr>
      <vt:lpstr>اَلْحَمْدُ للهِ الَّذي أعانَنا عَلى صِيامِ</vt:lpstr>
      <vt:lpstr>هَذا الشَّهْرِ وَقِيامِهِ</vt:lpstr>
      <vt:lpstr>حَتّى بَلَّغَني آخِرَ لَيْلَةٍ مِنْهُ.</vt:lpstr>
      <vt:lpstr>وَأَنْتَ عَلَى كُلِّ شَيْء قَدِيرٌ.</vt:lpstr>
      <vt:lpstr>اَللّٰهُمَّ صَلِّ عَلٰى مُحَمَّدٍ وَآلِ مُحَمَّدٍ</vt:lpstr>
      <vt:lpstr>PowerPoint Presentation</vt:lpstr>
      <vt:lpstr>بِسْمِ اللَّهِ الرَّحْمٰنِ الرَّحِيمِ</vt:lpstr>
      <vt:lpstr>يَا اللَّهُ يَا اللَّهُ يَا اللَّهُ يَا رَحْمَانُ يَا اللَّهُ يَا رَحِيمُ يَا اللَّهُ يَا مَلِكُ يَا اللَّهُ يَا قُدُّوسُ يَا اللَّهُ‏</vt:lpstr>
      <vt:lpstr>يَا سَلامُ يَا اللَّهُ يَا مُؤْمِنُ يَا اللَّهُ يَا مُهَيْمِنُ يَا اللَّهُ يَا عَزِيزُ يَا اللَّهُ‏</vt:lpstr>
      <vt:lpstr>يَا جَبَّارُ يَا اللَّهُ يَا مُتَكَبِّرُ يَا اللَّهُ يَا خَالِقُ يَا اللَّهُ يَا بَارِئُ يَا اللَّهُ يَا مُصَوِّرُ يَا اللَّهُ‏</vt:lpstr>
      <vt:lpstr>يَا عَالِمُ يَا اللَّهُ يَا عَظِيمُ يَا اللَّهُ يَا عَلِيمُ يَا اللَّهُ يَا كَرِيمُ يَا اللَّهُ يَا حَلِيمُ يَا اللَّهُ‏</vt:lpstr>
      <vt:lpstr>يَا حَكِيمُ يَا اللَّهُ يَا سَمِيعُ يَا اللَّهُ يَا بَصِيرُ يَا اللَّهُ يَا قَرِيبُ يَا اللَّهُ يَا مُجِيبُ يَا اللَّهُ‏</vt:lpstr>
      <vt:lpstr>يَا جَوَادُ يَا اللَّهُ يَا مَاجِدُ يَا اللَّهُ يَا مَلِيُّ يَا اللَّهُ يَا وَفِيُّ يَا اللَّهُ يَا مَوْلٰى يَا اللَّهُ‏</vt:lpstr>
      <vt:lpstr>يَا قَاضِي يَا اللَّهُ يَا سَرِيعُ يَا اللَّهُ يَا شَدِيدُ يَا اللَّهُ يَا رَءُوفُ يَا اللَّهُ يَا رَقِيبُ يَا اللَّهُ‏</vt:lpstr>
      <vt:lpstr>يَا مَجِيدُ يَا اللَّهُ يَا حَفِيظُ يَا اللَّهُ يَا مُحِيطُ يَا اللَّهُ يَا سَيِّدَ السَّادَاتِ يَا اللَّهُ‏</vt:lpstr>
      <vt:lpstr>يَا أَوَّلُ يَا اللَّهُ يَا آخِرُ يَا اللَّهُ يَا ظَاهِرُ يَا اللَّهُ يَا بَاطِنُ يَا اللَّهُ يَا فَاخِرُ يَا اللَّهُ يَا قَاهِرُ يَا اللَّهُ‏</vt:lpstr>
      <vt:lpstr>يَا رَبَّاهْ يَا اللَّهُ يَا رَبَّاهْ يَا اللَّهُ يَا رَبَّاهْ يَا اللَّهُ يَا وَدُودُ يَا اللَّهُ يَا نُورُ يَا اللَّهُ‏</vt:lpstr>
      <vt:lpstr>يَا رَافِعُ يَا اللَّهُ يَا مَانِعُ يَا اللَّهُ يَا دَافِعُ يَا اللَّهُ يَا فَاتِحُ يَا اللَّهُ يَا نَفَّاحُ [نَفَّاعُ‏] يَا اللَّهُ‏</vt:lpstr>
      <vt:lpstr>يَا جَلِيلُ يَا اللَّهُ يَا جَمِيلُ يَا اللَّهُ يَا شَهِيدُ يَا اللَّهُ‏</vt:lpstr>
      <vt:lpstr>يَا شَاهِدُ يَا اللَّهُ يَا مُغِيثُ يَا اللَّهُ  يَا حَبِيبُ يَا اللَّهُ‏</vt:lpstr>
      <vt:lpstr>يَا فَاطِرُ يَا اللَّهُ يَا مُطَهِّرُ يَا اللَّهُ يَا مَلِكُ [مَلِيكُ‏] يَا اللَّهُ يَا مُقْتَدِرُ يَا اللَّهُ يَا قَابِضُ يَا اللَّهُ‏</vt:lpstr>
      <vt:lpstr>يَا بَاسِطُ يَا اللَّهُ يَا مُحْيِي يَا اللَّهُ  يَا مُمِيتُ يَا اللَّهُ يَا بَاعِثُ يَا اللَّهُ يَا وَارِثُ يَا اللَّهُ‏</vt:lpstr>
      <vt:lpstr>يَا مُعْطِي يَا اللَّهُ يَا مُفْضِلُ يَا اللَّهُ يَا مُنْعِمُ يَا اللَّهُ يَا حَقُّ يَا اللَّهُ يَا مُبِينُ يَا اللَّهُ‏</vt:lpstr>
      <vt:lpstr>يَا طَيِّبُ يَا اللَّهُ يَا مُحْسِنُ يَا اللَّهُ يَا مُجْمِلُ يَا اللَّهُ يَا مُبْدِئُ يَا اللَّهُ يَا مُعِيدُ يَا اللَّهُ‏</vt:lpstr>
      <vt:lpstr>يَا بَارِئُ يَا اللَّهُ يَا بَدِيعُ يَا اللَّهُ يَا هَادِي يَا اللَّهُ يَا كَافِي يَا اللَّهُ يَا شَافِي يَا اللَّهُ‏</vt:lpstr>
      <vt:lpstr>يَا عَلِيُّ يَا اللَّهُ يَا عَظِيمُ يَا اللَّهُ يَا حَنَّانُ يَا اللَّهُ يَا مَنَّانُ يَا اللَّهُ يَا ذَا الطَّوْلِ يَا اللَّهُ‏</vt:lpstr>
      <vt:lpstr>يَا مُتَعَالِي يَا اللَّهُ يَا عَدْلُ يَا اللَّهُ  يَا ذَا الْمَعَارِجِ يَا اللَّهُ يَا صَادِقُ يَا اللَّهُ‏</vt:lpstr>
      <vt:lpstr>يَا صَدُوقُ يَا اللَّهُ يَا دَيَّانُ يَا اللَّهُ  يَا بَاقِي يَا اللَّهُ يَا وَاقِي يَا اللَّهُ‏</vt:lpstr>
      <vt:lpstr>يَا ذَا الْجَلاَلِ يَا اللَّهُ يَا ذَا الْإِكْرَامِ يَا اللَّهُ‏</vt:lpstr>
      <vt:lpstr>يَا مَحْمُودُ يَا اللَّهُ يَا مَعْبُودُ يَا اللَّهُ يَا صَانِعُ يَا اللَّهُ يَا مُعِينُ يَا اللَّهُ يَا مُكَوِّنُ يَا اللَّهُ‏</vt:lpstr>
      <vt:lpstr>يَا فَعَّالُ يَا اللَّهُ يَا لَطِيفُ يَا اللَّهُ يَا غَفُورُ يَا اللّٰهُ [يَا جَلِيلُ يَا اللّٰهُ‏]</vt:lpstr>
      <vt:lpstr>يَا شَكُورُ يَا اللَّهُ يَا نُورُ يَا اللَّهُ  يَا قَدِيرُ [قَدِيمُ‏] يَا اللَّهُ‏</vt:lpstr>
      <vt:lpstr>يَا رَبَّاهْ يَا اللَّهُ يَا رَبَّاهْ يَا اللَّهُ يَا رَبَّاهْ يَا اللَّهُ‏</vt:lpstr>
      <vt:lpstr>يَا رَبَّاهْ يَا اللَّهُ يَا رَبَّاهْ يَا اللَّهُ يَا رَبَّاهْ يَا اللَّهُ‏</vt:lpstr>
      <vt:lpstr>يَا رَبَّاهْ يَا اللَّهُ يَا رَبَّاهْ يَا اللَّهُ يَا رَبَّاهْ يَا اللَّهُ يَا رَبَّاهْ يَا اللَّهُ</vt:lpstr>
      <vt:lpstr>أَسْأَلُكَ أَنْ تُصَلِّيَ عَلٰى مُحَمَّدٍ وَ آلِ مُحَمَّدٍ وَ تَمُنَّ عَلَيَّ بِرِضَاكَ وَ تَعْفُوَ عَنِّي بِحِلْمِكَ‏</vt:lpstr>
      <vt:lpstr>وَ تُوَسِّعَ عَلَيَّ مِنْ رِزْقِكَ الْحَلاَلِ الطَّيِّبِ وَ مِنْ حَيْثُ أَحْتَسِبُ وَ مِنْ حَيْثُ لاَ أَحْتَسِبُ‏</vt:lpstr>
      <vt:lpstr>فَإِنِّي عَبْدُكَ لَيْسَ لِي أَحَدٌ سِوَاكَ وَ لاَ أَحَدٌ أَسْأَلُهُ غَيْرُكَ‏</vt:lpstr>
      <vt:lpstr>يَا أَرْحَمَ الرَّاحِمِينَ مَا شَاءَ اللَّهُ  لاَ قُوَّةَ إِلاَّ بِاللَّهِ الْعَلِيِّ الْعَظِيمِ‏</vt:lpstr>
      <vt:lpstr>PowerPoint Presentation</vt:lpstr>
      <vt:lpstr>يَا اللَّهُ يَا اللَّهُ يَا اللَّهُ يَا رَبِّ يَا رَبِّ يَا رَبِّ يَا مُنْزِلَ الْبَرَكَاتِ بِكَ تُنْزَلُ كُلُّ حَاجَةٍ</vt:lpstr>
      <vt:lpstr>أَسْأَلُكَ بِكُلِّ اسْمٍ فِي مَخْزُونِ الْغَيْبِ عِنْدَكَ</vt:lpstr>
      <vt:lpstr>وَ الْأَسْمَاءِ الْمَشْهُورَاتِ عِنْدَكَ الْمَكْتُوبَةِ عَلٰى سُرَادِقِ عَرْشِكَ‏</vt:lpstr>
      <vt:lpstr>أَنْ تُصَلِّيَ عَلٰى مُحَمَّدٍ وَ آلِ مُحَمَّدٍ وَ أَنْ تَقْبَلَ مِنِّي شَهْرَ رَمَضَانَ‏</vt:lpstr>
      <vt:lpstr>وَ تَكْتُبَنِي مِنَ الْوَافِدِينَ إِلٰى بَيْتِكَ الْحَرَامِ وَ تَصْفَحَ لِي عَنِ الذُّنُوبِ الْعِظَامِ‏</vt:lpstr>
      <vt:lpstr>وَ تَسْتَخْرِجَ لِي يَا رَبِّ كُنُوزَكَ يَا رَحْمَانُ‏</vt:lpstr>
      <vt:lpstr>اَللّٰهُمَّ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cp:lastPrinted>2022-04-20T16:08:41Z</cp:lastPrinted>
  <dcterms:created xsi:type="dcterms:W3CDTF">1601-01-01T00:00:00Z</dcterms:created>
  <dcterms:modified xsi:type="dcterms:W3CDTF">2024-04-10T02:11:20Z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