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5435" r:id="rId2"/>
    <p:sldId id="5527" r:id="rId3"/>
    <p:sldId id="5528" r:id="rId4"/>
    <p:sldId id="3999" r:id="rId5"/>
    <p:sldId id="4003" r:id="rId6"/>
    <p:sldId id="4004" r:id="rId7"/>
    <p:sldId id="4005" r:id="rId8"/>
    <p:sldId id="4006" r:id="rId9"/>
    <p:sldId id="4007" r:id="rId10"/>
    <p:sldId id="4008" r:id="rId11"/>
    <p:sldId id="4009" r:id="rId12"/>
    <p:sldId id="4010" r:id="rId13"/>
    <p:sldId id="4011" r:id="rId14"/>
    <p:sldId id="4012" r:id="rId15"/>
    <p:sldId id="4013" r:id="rId16"/>
    <p:sldId id="4014" r:id="rId17"/>
    <p:sldId id="4015" r:id="rId18"/>
    <p:sldId id="4016" r:id="rId19"/>
    <p:sldId id="4017" r:id="rId20"/>
    <p:sldId id="4018" r:id="rId21"/>
    <p:sldId id="4019" r:id="rId22"/>
    <p:sldId id="4020" r:id="rId23"/>
    <p:sldId id="4021" r:id="rId24"/>
    <p:sldId id="4022" r:id="rId25"/>
    <p:sldId id="4023" r:id="rId26"/>
    <p:sldId id="4024" r:id="rId27"/>
    <p:sldId id="4025" r:id="rId28"/>
    <p:sldId id="4026" r:id="rId29"/>
    <p:sldId id="4027" r:id="rId30"/>
    <p:sldId id="4028" r:id="rId31"/>
    <p:sldId id="4029" r:id="rId32"/>
    <p:sldId id="4030" r:id="rId33"/>
    <p:sldId id="4031" r:id="rId34"/>
    <p:sldId id="4032" r:id="rId35"/>
    <p:sldId id="4033" r:id="rId36"/>
    <p:sldId id="4034" r:id="rId37"/>
    <p:sldId id="4035" r:id="rId38"/>
    <p:sldId id="4036" r:id="rId39"/>
    <p:sldId id="4037" r:id="rId40"/>
    <p:sldId id="4038" r:id="rId41"/>
    <p:sldId id="4039" r:id="rId42"/>
    <p:sldId id="4040" r:id="rId43"/>
    <p:sldId id="4041" r:id="rId44"/>
    <p:sldId id="4042" r:id="rId45"/>
    <p:sldId id="4043" r:id="rId46"/>
    <p:sldId id="4044" r:id="rId47"/>
    <p:sldId id="4045" r:id="rId48"/>
    <p:sldId id="4046" r:id="rId49"/>
    <p:sldId id="4047" r:id="rId50"/>
    <p:sldId id="4048" r:id="rId51"/>
    <p:sldId id="4049" r:id="rId52"/>
    <p:sldId id="4050" r:id="rId53"/>
    <p:sldId id="4051" r:id="rId54"/>
    <p:sldId id="4053" r:id="rId55"/>
    <p:sldId id="4055" r:id="rId56"/>
    <p:sldId id="4056" r:id="rId57"/>
    <p:sldId id="4057" r:id="rId58"/>
    <p:sldId id="4058" r:id="rId59"/>
    <p:sldId id="4059" r:id="rId60"/>
    <p:sldId id="4060" r:id="rId61"/>
    <p:sldId id="4062" r:id="rId62"/>
    <p:sldId id="4064" r:id="rId63"/>
    <p:sldId id="5461" r:id="rId64"/>
    <p:sldId id="5462" r:id="rId65"/>
  </p:sldIdLst>
  <p:sldSz cx="12192000" cy="6858000"/>
  <p:notesSz cx="6400800" cy="8686800"/>
  <p:custDataLst>
    <p:tags r:id="rId6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5388" autoAdjust="0"/>
  </p:normalViewPr>
  <p:slideViewPr>
    <p:cSldViewPr showGuides="1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>
        <p:scale>
          <a:sx n="10" d="100"/>
          <a:sy n="10" d="100"/>
        </p:scale>
        <p:origin x="-102" y="-2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97546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50317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476287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749551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23529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52353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59411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245153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90317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10503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095869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14148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360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844843" y="2492896"/>
            <a:ext cx="29658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أمين اللّه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8E4E8C6-3BC7-541C-9E10-581BB7C2AD5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صَلَّى </a:t>
            </a:r>
            <a:r>
              <a:rPr lang="ar-SA" dirty="0" err="1">
                <a:sym typeface="Wingdings"/>
              </a:rPr>
              <a:t>ٱللّٰهُ</a:t>
            </a:r>
            <a:r>
              <a:rPr lang="ar-SA" dirty="0">
                <a:sym typeface="Wingdings"/>
              </a:rPr>
              <a:t> عَلَيْهِ </a:t>
            </a:r>
            <a:r>
              <a:rPr lang="ar-SA" dirty="0" err="1">
                <a:sym typeface="Wingdings"/>
              </a:rPr>
              <a:t>وَآلِهِ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3356AE1-B55D-2CBF-1E01-E60068229E8A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peace of Allah be upon him and his Household,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CC27BD6-98C7-A619-DB3C-A9128AE8224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حَتّٰى دَعَاكَ </a:t>
            </a:r>
            <a:r>
              <a:rPr lang="ar-SA" dirty="0" err="1">
                <a:sym typeface="Wingdings"/>
              </a:rPr>
              <a:t>ٱللّٰهُ</a:t>
            </a:r>
            <a:r>
              <a:rPr lang="ar-SA" dirty="0">
                <a:sym typeface="Wingdings"/>
              </a:rPr>
              <a:t> إِلٰى جِوَارِهِ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8ADE89F-2311-E44B-C8E8-FCD58ED6A9B4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until Allah called you to be in His vicinity.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94A9744-5C06-925A-7189-C1110FE1A9C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فَقَبَضَكَ إِلَيْهِ بِٱخْتِيَارِهِ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BC64AEC-F059-0474-0A4B-D27D25EC2334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So, He grasped you to Him by His will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7DE2D5C-3E19-10D8-0FAB-D11A7EA26F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وَأَلْزَمَ أَعْدَائَكَ </a:t>
            </a:r>
            <a:r>
              <a:rPr lang="ar-SA" dirty="0" err="1">
                <a:sym typeface="Wingdings"/>
              </a:rPr>
              <a:t>ٱلْحُجَّةَ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3107F02-40D4-B428-0244-E5B7F761E1FD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put your enemies under the claim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88572CA-12BE-D2A3-B854-372DD5CAA55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مَعَ مَا لَكَ مِنَ </a:t>
            </a:r>
            <a:r>
              <a:rPr lang="ar-SA" dirty="0" err="1">
                <a:sym typeface="Wingdings"/>
              </a:rPr>
              <a:t>ٱلْحُجَجِ</a:t>
            </a:r>
            <a:r>
              <a:rPr lang="ar-SA" dirty="0">
                <a:sym typeface="Wingdings"/>
              </a:rPr>
              <a:t> </a:t>
            </a:r>
            <a:r>
              <a:rPr lang="ar-SA" dirty="0" err="1">
                <a:sym typeface="Wingdings"/>
              </a:rPr>
              <a:t>ٱلْبَالِغَةِ</a:t>
            </a:r>
            <a:r>
              <a:rPr lang="ar-SA" dirty="0">
                <a:sym typeface="Wingdings"/>
              </a:rPr>
              <a:t> عَلٰى جَمِيعِ خَلْقِهِ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BEFC272-7C5A-369B-5085-C2641E94A63D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although you have inclusive claims against all of His creatures.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90A44D9-BAD8-9B0D-D96E-E4D40D6F90B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أَللَّهُمَّ </a:t>
            </a:r>
            <a:r>
              <a:rPr lang="ar-SA" dirty="0" err="1">
                <a:sym typeface="Wingdings"/>
              </a:rPr>
              <a:t>فَٱجْعَلْ</a:t>
            </a:r>
            <a:r>
              <a:rPr lang="ar-SA" dirty="0">
                <a:sym typeface="Wingdings"/>
              </a:rPr>
              <a:t> نَفْسِي مُطْمَئِنَّةً بِقَدَرِكَ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9F2E446-8423-2DFC-1B03-1417287BEF61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sym typeface="Wingdings"/>
              </a:rPr>
              <a:t>O Allah, (please do) cause my soul to be fully tranquil with Your decrees,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F490346-E964-6CBD-4F0C-884DD9C5866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رَاضِيَةً بِقَضَائِكَ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FEE0620-87D6-C808-C6E8-220509C03830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satisfied with Your acts,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BDD580C-B729-A28F-B942-703D938C58D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مُولَعَةً بِذِكْرِكَ وَدُعَائِكَ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20ABC19-EE35-CAD3-FA34-F037A606F973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fond of mentioning and praying to You,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78C466C-C394-BD73-4495-D9E7AD2484B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مُحِبَّةً لِصَفْوَةِ أَوْلِيَائِكَ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6DE2D18-BDF2-A55B-686C-3731CA616B20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bearing love for the choicest of Your intimate servants,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7172E77-4131-A9B5-5E85-32ACDBC8734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مَحْبُوبَةً فِي أَرْضِكَ وَسَمَائِكَ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F2048E8-BBA2-B0F5-5723-9F23953BD233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beloved in Your lands and heavens,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6112050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048FE24-E565-CAB1-C9FF-0B40BAD0F3C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صَابِرَةً عَلٰى نُزُولِ بَلاَئِكَ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21A79A8-B987-E99C-48EB-6183165CCC79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steadfast against the affliction of Your tribulations,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0B12A6C-CDF8-8663-988A-D6965D00586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sym typeface="Wingdings"/>
              </a:rPr>
              <a:t>]</a:t>
            </a:r>
            <a:r>
              <a:rPr lang="ar-SA" dirty="0">
                <a:sym typeface="Wingdings"/>
              </a:rPr>
              <a:t>شَاكِرَةً لِفَوَاضِلِ نَعْمَائِكَ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8550047-5BAA-11B0-1E6B-11231F59714D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thankful for Your graceful bounties,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E90D5DC-73DE-72CC-2D36-2F6170F725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ذَاكِرَةً لِسَوَابِغِ آلاَئِكَ</a:t>
            </a:r>
            <a:r>
              <a:rPr lang="en-CA" dirty="0">
                <a:sym typeface="Wingdings"/>
              </a:rPr>
              <a:t>[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FD103C0-2D49-A782-1159-9370F3D99A53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always bearing in mind Your incessant gifts,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B3F3CA1-73FE-9B59-F1AE-A9EB3380402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مُشْتَاقَةً إِلٰى فَرْحَةِ لِقَائِكَ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C9EDF9D-C884-6D30-866F-D02429DA0E81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longing for the gladness of meeting You,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66D41B9-C837-F3CB-144B-F96AEB66D66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مُتَزَوِّدَةً </a:t>
            </a:r>
            <a:r>
              <a:rPr lang="ar-SA" dirty="0" err="1">
                <a:sym typeface="Wingdings"/>
              </a:rPr>
              <a:t>ٱلتَّقْوَى</a:t>
            </a:r>
            <a:r>
              <a:rPr lang="ar-SA" dirty="0">
                <a:sym typeface="Wingdings"/>
              </a:rPr>
              <a:t> لِيَوْمِ جَزَائِكَ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387E65F-9257-41E4-A60C-1E5ADB298D1A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supplied with piety for the day of Your rewarding,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A0F58B9-AB20-BD91-7CE9-B49F96A234E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مُسْتَنَّةً</a:t>
            </a:r>
            <a:r>
              <a:rPr lang="ar-SA" dirty="0">
                <a:sym typeface="Wingdings"/>
              </a:rPr>
              <a:t> بِسُنَنِ أَوْلِيَائِكَ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EE6E030-69CC-F63C-B9EB-065ABD45ECFD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pursuing the morals of Your intimate servants,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6CB3E5F-7FB4-F6DF-F7B1-3FC7CA7D829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مُفَارِقَةً لِأَخْلاَقِ أَعْدَائِكَ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6BDF4FE-100B-93AD-26E8-5CE5C2A7155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quitting the conducts of Your enemies,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D383D81-6902-095A-2F11-D038EB8317D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مَشْغُولَةً عَنِ </a:t>
            </a:r>
            <a:r>
              <a:rPr lang="ar-SA" dirty="0" err="1">
                <a:sym typeface="Wingdings"/>
              </a:rPr>
              <a:t>ٱلدُّنْيَا</a:t>
            </a:r>
            <a:r>
              <a:rPr lang="ar-SA" dirty="0">
                <a:sym typeface="Wingdings"/>
              </a:rPr>
              <a:t> بِحَمْدِكَ وَثَنَائِكَ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2806C41-5F02-6C4F-1581-7C1E77A310F6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distracted from this world by praising and thanking You.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D5D545D-C3CA-F1CC-A5AC-D4F05CB2ED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أَللَّهُمَّ إِنَّ قُلُوبَ الْمُخْبِتِينَ إِلَيْكَ </a:t>
            </a:r>
            <a:r>
              <a:rPr lang="ar-SA" dirty="0" err="1">
                <a:sym typeface="Wingdings"/>
              </a:rPr>
              <a:t>وَالِهَةٌ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3FF7E26-2542-E9C2-C316-6A69CC0187C2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O Allah, the hearts of those humbling themselves to You are fascinated,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65DDED4-0EBE-FE5B-1C1D-E33585A6C12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وَسُبُلَ ٱلرَّاغِبِينَ إِلَيْكَ شَارِعَةٌ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2D84382-6FFF-B4E4-3672-702C412B166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paths of those desiring for You are open,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33417121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924FDD7-7374-F2E2-179E-B0DBC89EC2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وَأَعْلاَمَ </a:t>
            </a:r>
            <a:r>
              <a:rPr lang="ar-SA" dirty="0" err="1">
                <a:sym typeface="Wingdings"/>
              </a:rPr>
              <a:t>ٱلْقَاصِدِينَ</a:t>
            </a:r>
            <a:r>
              <a:rPr lang="ar-SA" dirty="0">
                <a:sym typeface="Wingdings"/>
              </a:rPr>
              <a:t> إِلَيْكَ وَاضِحَةٌ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6CC5458-E9B7-104E-F995-722C81FB920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sings of those directing to You are evident,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DCD0E9F-B2E8-A2C0-BC32-8AD0B1042F3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وَأَفْئِدَةَ </a:t>
            </a:r>
            <a:r>
              <a:rPr lang="ar-SA" dirty="0" err="1">
                <a:sym typeface="Wingdings"/>
              </a:rPr>
              <a:t>ٱلْعَارِفِينَ</a:t>
            </a:r>
            <a:r>
              <a:rPr lang="ar-SA" dirty="0">
                <a:sym typeface="Wingdings"/>
              </a:rPr>
              <a:t> مِنْكَ فَازِعَةٌ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0727B51-A271-0F3B-B212-2629678D810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hearts of those having recognition of You are resorting to You,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EC470A0-C44C-B714-FAA6-159CAC3653A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وَأَصْوَاتَ </a:t>
            </a:r>
            <a:r>
              <a:rPr lang="ar-SA" dirty="0" err="1">
                <a:sym typeface="Wingdings"/>
              </a:rPr>
              <a:t>ٱلدَّاعِينَ</a:t>
            </a:r>
            <a:r>
              <a:rPr lang="ar-SA" dirty="0">
                <a:sym typeface="Wingdings"/>
              </a:rPr>
              <a:t> إِلَيْكَ صَاعِدَةٌ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88A861E-79C5-B0E1-42C8-4F1F7EC6941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voices of those beseeching You are mounting up to You,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892393A-C1B1-E35D-0B22-CDED81EE5A1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وَأَبْوَابَ </a:t>
            </a:r>
            <a:r>
              <a:rPr lang="ar-SA" dirty="0" err="1">
                <a:sym typeface="Wingdings"/>
              </a:rPr>
              <a:t>ٱلْإِجَابَةِ</a:t>
            </a:r>
            <a:r>
              <a:rPr lang="ar-SA" dirty="0">
                <a:sym typeface="Wingdings"/>
              </a:rPr>
              <a:t> لَهُمْ مُفَتَّحَةٌ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EE7721F-98A0-14E1-599B-6797D7DE5EB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doors of responding to them are wide open,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FC11DB2-2296-EB86-915D-C91E9AB12F9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وَدَعْوَةَ مَنْ نَاجَاكَ مُسْتَجَابَةٌ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6BB7AA4-8098-AB5D-88B3-CDBCC98A87BC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prayer of him who speaks to You confidentially is responded,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1A50423-EB85-ABA7-146F-9926629E6EB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وَتَوْبَةَ مَنْ أَنَابَ إِلَيْكَ مَقْبُولَةٌ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109852F-FE01-4AE3-6987-0143D9DACFA4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repentance of him who turns to You modestly is admitted,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BE0B7DD-6336-F101-6D0D-4FDD33A9D91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وَعَبْرَةَ مَنْ بَكٰى مِنْ خَوْفِكَ مَرْحُومَةٌ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6FB6780-624D-DF5A-C6CE-7E17434C8325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tear of him who weeps on account of fear from You is compassionated,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8938FB3-4E0B-39FE-B44A-2A277980C21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وَٱلْإِغَاثَهَ</a:t>
            </a:r>
            <a:r>
              <a:rPr lang="ar-SA" dirty="0">
                <a:sym typeface="Wingdings"/>
              </a:rPr>
              <a:t> لِمَنِ </a:t>
            </a:r>
            <a:r>
              <a:rPr lang="ar-SA" dirty="0" err="1">
                <a:sym typeface="Wingdings"/>
              </a:rPr>
              <a:t>ٱسْتَغَاثَ</a:t>
            </a:r>
            <a:r>
              <a:rPr lang="ar-SA" dirty="0">
                <a:sym typeface="Wingdings"/>
              </a:rPr>
              <a:t> بِكَ مَوْجُودةٌ [مَبْذُولَةٌ]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F3AE33D-0D2A-A0A8-7A33-DB6BF30E76A2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aid of him who seeks Your aid is available,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78910DC-A1C9-FAC8-C1AD-2F4C74C8DCD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وَٱلْإِعَانَةَ</a:t>
            </a:r>
            <a:r>
              <a:rPr lang="ar-SA" dirty="0">
                <a:sym typeface="Wingdings"/>
              </a:rPr>
              <a:t> لِمَنِ </a:t>
            </a:r>
            <a:r>
              <a:rPr lang="ar-SA" dirty="0" err="1">
                <a:sym typeface="Wingdings"/>
              </a:rPr>
              <a:t>ٱسْتَعَانَ</a:t>
            </a:r>
            <a:r>
              <a:rPr lang="ar-SA" dirty="0">
                <a:sym typeface="Wingdings"/>
              </a:rPr>
              <a:t> بِكَ مَبْذُولَةٌ [مَوْجُودَةٌ]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CA43FBE-2410-026E-39F4-33099EFDC715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help of him who seeks Your help is obtainable,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A117E69-21AD-91FB-8AFA-4391A5450F6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وَعِدَاتِكَ لِعِبَادِكَ مُنْجَزَةٌ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C50D075-D795-4481-1210-3245DA0908D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Your promises to Your servants are fulfilled,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B346F18-92B4-1B6E-49F7-9D08811191E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EG" noProof="0" dirty="0"/>
              <a:t>أ</a:t>
            </a:r>
            <a:r>
              <a:rPr lang="ar-SA" dirty="0">
                <a:sym typeface="Wingdings"/>
              </a:rPr>
              <a:t>َلسَّلاَمُ عَلَيْكَ يَا </a:t>
            </a:r>
            <a:r>
              <a:rPr lang="ar-EG" noProof="0" dirty="0"/>
              <a:t>أ</a:t>
            </a:r>
            <a:r>
              <a:rPr lang="ar-SA" noProof="0" dirty="0"/>
              <a:t>َ</a:t>
            </a:r>
            <a:r>
              <a:rPr lang="ar-SA" dirty="0">
                <a:sym typeface="Wingdings"/>
              </a:rPr>
              <a:t>مِينَ </a:t>
            </a:r>
            <a:r>
              <a:rPr lang="ar-SA" dirty="0" err="1">
                <a:sym typeface="Wingdings"/>
              </a:rPr>
              <a:t>ٱللّٰهِ</a:t>
            </a:r>
            <a:r>
              <a:rPr lang="ar-SA" dirty="0">
                <a:sym typeface="Wingdings"/>
              </a:rPr>
              <a:t> فِي أَرْضِهِ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65D90BA-54D2-01B8-7C89-5AEED2295E85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Peace be upon you, O trustee of Allah on His lands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F4D5F31-4FCE-E73C-D5A6-2B6AF9C767C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وَزَلَلَ مَنِ ٱسْتَقَالَكَ مُقَالَةٌ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D00245C-E263-9052-0425-D71C8D6A114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slips of him who implore You to excuse him are forgivable,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1D56013-3F3B-7CC3-2472-CA7F29293E9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وَأَعْمَالَ </a:t>
            </a:r>
            <a:r>
              <a:rPr lang="ar-SA" dirty="0" err="1">
                <a:sym typeface="Wingdings"/>
              </a:rPr>
              <a:t>ٱلْعَامِلِينَ</a:t>
            </a:r>
            <a:r>
              <a:rPr lang="ar-SA" dirty="0">
                <a:sym typeface="Wingdings"/>
              </a:rPr>
              <a:t> لَدَيْكَ مَحْفُوظَةٌ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51B4AC4-7C87-2B24-6B10-93D4DEEC9D7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deeds of those who act for You are preserved,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FC4C4D9-BAC4-6A2E-91F3-D646C44FF5A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وَأَرْزَاقَكَ إِلَى </a:t>
            </a:r>
            <a:r>
              <a:rPr lang="ar-SA" dirty="0" err="1">
                <a:sym typeface="Wingdings"/>
              </a:rPr>
              <a:t>ٱلْخَلاَئِقِ</a:t>
            </a:r>
            <a:r>
              <a:rPr lang="ar-SA" dirty="0">
                <a:sym typeface="Wingdings"/>
              </a:rPr>
              <a:t> مِنْ لَدُنْكَ نَازِلَةٌ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42E214E-A05A-DBDE-76B0-59F0786E93A1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Your sustenance to the creatures are descending from You,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CB26ABA-FAE8-2DAA-4CC0-CAE348F9BAD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وَعَوَائِدَ ٱلْمَزِيدِ إِلَيْهِمْ وَاصِلَةٌ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4647F65-C2D7-5221-679F-84B3CD10A95D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Your gifts for further conferrals are reaching them,</a:t>
            </a: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5285311-BECC-AB98-3BBA-66B470424CC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وَذُنُوبَ ٱلْمُسْتَغْفِرِينَ مَغْفُورَةٌ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A41A585-7E68-1AAD-33AC-701C2255765A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sins of those imploring Your forgiveness are forgiven,</a:t>
            </a: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93E622D-9CF7-211A-6CC1-7C0A0DE9A40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وَحَوَائِجَ خَلْقِكَ عِنْدَكَ مَقْضِيَّةٌ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C8D9C9D-15DA-7493-DF78-EB0BE1E45C76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requests of Your creatures are granted by You,</a:t>
            </a: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24415AE-8601-F36A-484E-F55A2C4745F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وَجَوَائِزَ ٱلسَّائِلِينَ عِنْدَكَ مُوَفَّرَةٌ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5993F47-C32B-C107-1586-B23415541B8F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prizes of those begging You are offered,</a:t>
            </a: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DC14011-B4A1-2736-64FE-9781FC41E86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وَعَوَائِدَ ٱلْمَزِيدِ مُتَوَاتِرَةٌ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D4F3E1E-F91F-D8EC-8739-2AE6A9164508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Your gifts for further conferrals are uninterrupted,</a:t>
            </a: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80D11C2-C04C-E19E-4BFA-4C1917898B6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وَمَوَٱئِدَ ٱلْمُسْتَطْعِمِينَ مُعَدَّةٌ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CC5B4BF-8207-558B-60A7-0143EB7C7504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dining tables for those seeking Your feeding are prepared,</a:t>
            </a: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9B4390D-1CA9-1019-0887-22FA89FA51A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وَمَنَاهِلَ </a:t>
            </a:r>
            <a:r>
              <a:rPr lang="ar-SA" dirty="0" err="1">
                <a:sym typeface="Wingdings"/>
              </a:rPr>
              <a:t>ٱلظِّمَاءِ</a:t>
            </a:r>
            <a:r>
              <a:rPr lang="ar-SA" dirty="0">
                <a:sym typeface="Wingdings"/>
              </a:rPr>
              <a:t> [لَدَيْكَ] مُتْرَعَةٌ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AF97980-813D-0A92-18FF-F4807B8D56C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sym typeface="Wingdings"/>
              </a:rPr>
              <a:t>and the springs of quenching their thirst are brimful.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0ED88CA-5528-3C11-9AAE-F94CCB3E0AD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وَحُجَّتَهُ عَلٰى عِبَادِهِ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D0254DB-A229-9D7E-B74D-2739CAADF457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argument of Allah against His servants.</a:t>
            </a: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8546CCA-0D96-9975-89D4-65511B0BD5C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أَللَّهُمَّ </a:t>
            </a:r>
            <a:r>
              <a:rPr lang="ar-SA" dirty="0" err="1">
                <a:sym typeface="Wingdings"/>
              </a:rPr>
              <a:t>فَٱسْتَجِبْ</a:t>
            </a:r>
            <a:r>
              <a:rPr lang="ar-SA" dirty="0">
                <a:sym typeface="Wingdings"/>
              </a:rPr>
              <a:t> دُعَائِي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AD0C5E4-1C1E-F075-5859-4066157D024F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O Allah, (so) respond to my prayer,</a:t>
            </a: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0A5B0D7-66D2-5502-0F82-0F555241557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وَٱقْبَلْ ثَنَائِي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D834C36-95E3-E04B-9C0D-7D6B1EB6A8A4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accept my thanksgiving to You,</a:t>
            </a: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BE3A381-CD0D-B651-5A0C-F08BBB938A9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وَٱجْمَعْ</a:t>
            </a:r>
            <a:r>
              <a:rPr lang="ar-SA" dirty="0">
                <a:sym typeface="Wingdings"/>
              </a:rPr>
              <a:t> بَيْنِي وَبَيْنَ أَوْلِيَائِي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3BAC2CA-EE06-538A-26D5-6BF3410BDF24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join me to my masters,</a:t>
            </a: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1E56B73-4D06-9193-B3B1-6A8B43E355D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بِحَقِّ مُحَمَّدٍ وَعَلِيٍّ</a:t>
            </a:r>
            <a:br>
              <a:rPr lang="ar-SA" dirty="0">
                <a:sym typeface="Wingdings"/>
              </a:rPr>
            </a:br>
            <a:r>
              <a:rPr lang="ar-SA" dirty="0">
                <a:sym typeface="Wingdings"/>
              </a:rPr>
              <a:t>وَفَاطِمَةَ </a:t>
            </a:r>
            <a:r>
              <a:rPr lang="ar-SA" dirty="0" err="1">
                <a:sym typeface="Wingdings"/>
              </a:rPr>
              <a:t>وَٱلْحَسَنِ</a:t>
            </a:r>
            <a:r>
              <a:rPr lang="ar-SA" dirty="0">
                <a:sym typeface="Wingdings"/>
              </a:rPr>
              <a:t> </a:t>
            </a:r>
            <a:r>
              <a:rPr lang="ar-SA" dirty="0" err="1">
                <a:sym typeface="Wingdings"/>
              </a:rPr>
              <a:t>وَٱلْحُسَيْنِ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34EC7C6-B43A-D25D-B4DE-AABA8B1507E7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sym typeface="Wingdings"/>
              </a:rPr>
              <a:t>[I beseech You] in the name of Muhammad, `Ali, Fatimah, al-Hasan, and al-</a:t>
            </a:r>
            <a:r>
              <a:rPr lang="en-US" dirty="0" err="1">
                <a:sym typeface="Wingdings"/>
              </a:rPr>
              <a:t>Husayn</a:t>
            </a:r>
            <a:r>
              <a:rPr lang="en-US" dirty="0">
                <a:sym typeface="Wingdings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5F0767A-FED7-69BA-B30B-67BFB59B1BD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إِنَّكَ وَلِيُّ نَعْمَائِي</a:t>
            </a:r>
            <a:br>
              <a:rPr lang="ar-SA" dirty="0">
                <a:sym typeface="Wingdings"/>
              </a:rPr>
            </a:br>
            <a:r>
              <a:rPr lang="ar-SA" dirty="0">
                <a:sym typeface="Wingdings"/>
              </a:rPr>
              <a:t>وَمُنْتَهَىٰ مُنَايَ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481EB4A-63FD-0394-E869-71652B9BF5A5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sym typeface="Wingdings"/>
              </a:rPr>
              <a:t>You are verily the only source of my boons, and the ultimate goal of my wishes,</a:t>
            </a: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37DCACB-6C95-437E-2020-EC5A92F6CF3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وَغَايَةُ رَجَائِي فِي مُنْقَلَبِي وَمَثْوَايَ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0B0478C-992D-CF2B-3E49-CB0ABA72C48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the target of my hope in my recourses and settlement.</a:t>
            </a: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C34AB20-7094-0464-2821-69BF4E9C27B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أَنْتَ إِلٰهِي وَسَيِّدِي وَمَوْلاَيَ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B5158E5-31C0-A5FF-F82E-F1E1C0CD9AA0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You are verily my God, Master, and Lord.</a:t>
            </a: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77596BC-F734-6A84-E845-0AEAE6429D1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ٱغْفِرْ</a:t>
            </a:r>
            <a:r>
              <a:rPr lang="ar-SA" dirty="0">
                <a:sym typeface="Wingdings"/>
              </a:rPr>
              <a:t> لِأَوْلِيَائِنَا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3389466-70D1-5856-01B7-A19B838B6FB6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(Please) forgive our friend,</a:t>
            </a: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B1614EB-A7E2-AD47-2EF1-79952DA477F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وَكُفَّ عَنَّا أَعْدَائَنَا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53D9F27-E009-92F3-A803-C94EDC80D8E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prevent our enemies against us,</a:t>
            </a: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2521A8A-5AA0-2F32-ABD8-A017125E7B9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وَٱشْغِلْهُمْ</a:t>
            </a:r>
            <a:r>
              <a:rPr lang="ar-SA" dirty="0">
                <a:sym typeface="Wingdings"/>
              </a:rPr>
              <a:t> عَنْ أَذَانَا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A879602-BC36-85DD-53ED-846DC84CD8B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distract them from harming us,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DDB45C3-CDE7-5306-FCE1-BF24109E66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أَلسَّلاَمُ</a:t>
            </a:r>
            <a:r>
              <a:rPr lang="ar-SA" dirty="0">
                <a:sym typeface="Wingdings"/>
              </a:rPr>
              <a:t> عَلَيْكَ يَا أَمِيرَ </a:t>
            </a:r>
            <a:r>
              <a:rPr lang="ar-SA" dirty="0" err="1">
                <a:sym typeface="Wingdings"/>
              </a:rPr>
              <a:t>ٱلْمُؤْمِنِينَ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A215B5A-EA1E-3A3A-1A4E-53515F8C222C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Peace be upon you, O Commander of the Faithful.</a:t>
            </a: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0835E04-5A85-6EF1-D784-2B812085B35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وَأَظْهِرْ كَلِمَةَ </a:t>
            </a:r>
            <a:r>
              <a:rPr lang="ar-SA" dirty="0" err="1">
                <a:sym typeface="Wingdings"/>
              </a:rPr>
              <a:t>ٱلْحَقِّ</a:t>
            </a:r>
            <a:br>
              <a:rPr lang="ar-SA" dirty="0">
                <a:sym typeface="Wingdings"/>
              </a:rPr>
            </a:br>
            <a:r>
              <a:rPr lang="ar-SA" dirty="0" err="1">
                <a:sym typeface="Wingdings"/>
              </a:rPr>
              <a:t>وَٱجْعَلْهَا</a:t>
            </a:r>
            <a:r>
              <a:rPr lang="ar-SA" dirty="0">
                <a:sym typeface="Wingdings"/>
              </a:rPr>
              <a:t> </a:t>
            </a:r>
            <a:r>
              <a:rPr lang="ar-SA" dirty="0" err="1">
                <a:sym typeface="Wingdings"/>
              </a:rPr>
              <a:t>ٱلْعُلْيَا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1E6E5E1-AD2F-8FBB-44B5-BDFABD3C72B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sym typeface="Wingdings"/>
              </a:rPr>
              <a:t>give prevalence to the Word of Truth and make it the supreme,</a:t>
            </a: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F087921-E9A0-A2BA-B5ED-469E8147271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وَأَدْحِضْ كَلِمَةَ </a:t>
            </a:r>
            <a:r>
              <a:rPr lang="ar-SA" dirty="0" err="1">
                <a:sym typeface="Wingdings"/>
              </a:rPr>
              <a:t>ٱلْبَاطِلِ</a:t>
            </a:r>
            <a:br>
              <a:rPr lang="ar-SA" dirty="0">
                <a:sym typeface="Wingdings"/>
              </a:rPr>
            </a:br>
            <a:r>
              <a:rPr lang="ar-SA" dirty="0" err="1">
                <a:sym typeface="Wingdings"/>
              </a:rPr>
              <a:t>وَٱجْعَلْهَا</a:t>
            </a:r>
            <a:r>
              <a:rPr lang="ar-SA" dirty="0">
                <a:sym typeface="Wingdings"/>
              </a:rPr>
              <a:t> </a:t>
            </a:r>
            <a:r>
              <a:rPr lang="ar-SA" dirty="0" err="1">
                <a:sym typeface="Wingdings"/>
              </a:rPr>
              <a:t>ٱلسُّفْ</a:t>
            </a:r>
            <a:r>
              <a:rPr lang="ar-SA" dirty="0" err="1"/>
              <a:t>لٰى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178CAD7-8696-D52B-752B-8F9529D57FAC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frustrate the word of falsehood</a:t>
            </a: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8A7BBA1-9E25-CB1C-EC11-113E2D94EE7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إِنَّكَ </a:t>
            </a:r>
            <a:r>
              <a:rPr lang="ar-SA" dirty="0"/>
              <a:t>عَلٰى</a:t>
            </a:r>
            <a:r>
              <a:rPr lang="ar-SA" dirty="0">
                <a:sym typeface="Wingdings"/>
              </a:rPr>
              <a:t> كُلِّ </a:t>
            </a:r>
            <a:r>
              <a:rPr lang="ar-SA" dirty="0" err="1">
                <a:sym typeface="Wingdings"/>
              </a:rPr>
              <a:t>شَىْءٍ</a:t>
            </a:r>
            <a:r>
              <a:rPr lang="ar-SA" dirty="0">
                <a:sym typeface="Wingdings"/>
              </a:rPr>
              <a:t> قَدِيرٌ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9B463FA-C7C4-AD5D-80A3-7A7C759BB215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Verily, You have power over all things.</a:t>
            </a: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741360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9C6DBAC-3940-6C6B-CDDE-B3819A8A89E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أَشْهَدُ أَنَّكَ جَاهَدْتَ فِي </a:t>
            </a:r>
            <a:r>
              <a:rPr lang="ar-SA" dirty="0" err="1">
                <a:sym typeface="Wingdings"/>
              </a:rPr>
              <a:t>ٱللّٰهِ</a:t>
            </a:r>
            <a:r>
              <a:rPr lang="ar-SA" dirty="0">
                <a:sym typeface="Wingdings"/>
              </a:rPr>
              <a:t> حَقَّ جِهَادِهِ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55D6DC7-E89C-66C4-724A-9BCC23921A71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I bear witness that you strove for the sake of Allah as it ought to be striven,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85D213C-1874-0F85-06A0-60C3EE0104D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وَعَمِلْتَ بِكِتَابِهِ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FC8C8B0-1C1B-D077-089B-00A96C5792D3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acted upon His Book,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6985E49-EFC7-2827-227D-0D8012DE44D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وَٱتَّبَعْتَ سُنَنَ نَبِيِّهِ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693D278-7CD6-5B9E-8D81-33D2FEF2EC26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followed the instructions of His Prophet,</a:t>
            </a: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6.14"/>
  <p:tag name="AS_TITLE" val="Aspose.Slides for .NET 2.0"/>
  <p:tag name="AS_VERSION" val="2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3"/>
</p:tagLst>
</file>

<file path=ppt/theme/theme1.xml><?xml version="1.0" encoding="utf-8"?>
<a:theme xmlns:a="http://schemas.openxmlformats.org/drawingml/2006/main" name="2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22781</TotalTime>
  <Words>1005</Words>
  <Application>Microsoft Office PowerPoint</Application>
  <PresentationFormat>Widescreen</PresentationFormat>
  <Paragraphs>137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Abbas</vt:lpstr>
      <vt:lpstr>Arabic Typesetting</vt:lpstr>
      <vt:lpstr>Arial</vt:lpstr>
      <vt:lpstr>Calibri Light</vt:lpstr>
      <vt:lpstr>Wingdings</vt:lpstr>
      <vt:lpstr>2_Default Design</vt:lpstr>
      <vt:lpstr>PowerPoint Presentation</vt:lpstr>
      <vt:lpstr>أَللّٰهُمَّ صَلِّ عَلٰى مُحَمَّدٍ وَآلِ مُحَمَّدٍ</vt:lpstr>
      <vt:lpstr>بِسْمِ اللّٰهِ الرَّحْمٰنِ الرَّحِيمِ</vt:lpstr>
      <vt:lpstr>أَلسَّلاَمُ عَلَيْكَ يَا أَمِينَ ٱللّٰهِ فِي أَرْضِهِ</vt:lpstr>
      <vt:lpstr>وَحُجَّتَهُ عَلٰى عِبَادِهِ</vt:lpstr>
      <vt:lpstr>أَلسَّلاَمُ عَلَيْكَ يَا أَمِيرَ ٱلْمُؤْمِنِينَ</vt:lpstr>
      <vt:lpstr>أَشْهَدُ أَنَّكَ جَاهَدْتَ فِي ٱللّٰهِ حَقَّ جِهَادِهِ</vt:lpstr>
      <vt:lpstr>وَعَمِلْتَ بِكِتَابِهِ</vt:lpstr>
      <vt:lpstr>وَٱتَّبَعْتَ سُنَنَ نَبِيِّهِ</vt:lpstr>
      <vt:lpstr>صَلَّى ٱللّٰهُ عَلَيْهِ وَآلِهِ</vt:lpstr>
      <vt:lpstr>حَتّٰى دَعَاكَ ٱللّٰهُ إِلٰى جِوَارِهِ</vt:lpstr>
      <vt:lpstr>فَقَبَضَكَ إِلَيْهِ بِٱخْتِيَارِهِ</vt:lpstr>
      <vt:lpstr>وَأَلْزَمَ أَعْدَائَكَ ٱلْحُجَّةَ</vt:lpstr>
      <vt:lpstr>مَعَ مَا لَكَ مِنَ ٱلْحُجَجِ ٱلْبَالِغَةِ عَلٰى جَمِيعِ خَلْقِهِ</vt:lpstr>
      <vt:lpstr>أَللَّهُمَّ فَٱجْعَلْ نَفْسِي مُطْمَئِنَّةً بِقَدَرِكَ</vt:lpstr>
      <vt:lpstr>رَاضِيَةً بِقَضَائِكَ</vt:lpstr>
      <vt:lpstr>مُولَعَةً بِذِكْرِكَ وَدُعَائِكَ</vt:lpstr>
      <vt:lpstr>مُحِبَّةً لِصَفْوَةِ أَوْلِيَائِكَ</vt:lpstr>
      <vt:lpstr>مَحْبُوبَةً فِي أَرْضِكَ وَسَمَائِكَ</vt:lpstr>
      <vt:lpstr>صَابِرَةً عَلٰى نُزُولِ بَلاَئِكَ</vt:lpstr>
      <vt:lpstr>]شَاكِرَةً لِفَوَاضِلِ نَعْمَائِكَ</vt:lpstr>
      <vt:lpstr>ذَاكِرَةً لِسَوَابِغِ آلاَئِكَ[</vt:lpstr>
      <vt:lpstr>مُشْتَاقَةً إِلٰى فَرْحَةِ لِقَائِكَ</vt:lpstr>
      <vt:lpstr>مُتَزَوِّدَةً ٱلتَّقْوَى لِيَوْمِ جَزَائِكَ</vt:lpstr>
      <vt:lpstr>مُسْتَنَّةً بِسُنَنِ أَوْلِيَائِكَ</vt:lpstr>
      <vt:lpstr>مُفَارِقَةً لِأَخْلاَقِ أَعْدَائِكَ</vt:lpstr>
      <vt:lpstr>مَشْغُولَةً عَنِ ٱلدُّنْيَا بِحَمْدِكَ وَثَنَائِكَ</vt:lpstr>
      <vt:lpstr>أَللَّهُمَّ إِنَّ قُلُوبَ الْمُخْبِتِينَ إِلَيْكَ وَالِهَةٌ</vt:lpstr>
      <vt:lpstr>وَسُبُلَ ٱلرَّاغِبِينَ إِلَيْكَ شَارِعَةٌ</vt:lpstr>
      <vt:lpstr>وَأَعْلاَمَ ٱلْقَاصِدِينَ إِلَيْكَ وَاضِحَةٌ</vt:lpstr>
      <vt:lpstr>وَأَفْئِدَةَ ٱلْعَارِفِينَ مِنْكَ فَازِعَةٌ</vt:lpstr>
      <vt:lpstr>وَأَصْوَاتَ ٱلدَّاعِينَ إِلَيْكَ صَاعِدَةٌ</vt:lpstr>
      <vt:lpstr>وَأَبْوَابَ ٱلْإِجَابَةِ لَهُمْ مُفَتَّحَةٌ</vt:lpstr>
      <vt:lpstr>وَدَعْوَةَ مَنْ نَاجَاكَ مُسْتَجَابَةٌ</vt:lpstr>
      <vt:lpstr>وَتَوْبَةَ مَنْ أَنَابَ إِلَيْكَ مَقْبُولَةٌ</vt:lpstr>
      <vt:lpstr>وَعَبْرَةَ مَنْ بَكٰى مِنْ خَوْفِكَ مَرْحُومَةٌ</vt:lpstr>
      <vt:lpstr>وَٱلْإِغَاثَهَ لِمَنِ ٱسْتَغَاثَ بِكَ مَوْجُودةٌ [مَبْذُولَةٌ]</vt:lpstr>
      <vt:lpstr>وَٱلْإِعَانَةَ لِمَنِ ٱسْتَعَانَ بِكَ مَبْذُولَةٌ [مَوْجُودَةٌ]</vt:lpstr>
      <vt:lpstr>وَعِدَاتِكَ لِعِبَادِكَ مُنْجَزَةٌ</vt:lpstr>
      <vt:lpstr>وَزَلَلَ مَنِ ٱسْتَقَالَكَ مُقَالَةٌ</vt:lpstr>
      <vt:lpstr>وَأَعْمَالَ ٱلْعَامِلِينَ لَدَيْكَ مَحْفُوظَةٌ</vt:lpstr>
      <vt:lpstr>وَأَرْزَاقَكَ إِلَى ٱلْخَلاَئِقِ مِنْ لَدُنْكَ نَازِلَةٌ</vt:lpstr>
      <vt:lpstr>وَعَوَائِدَ ٱلْمَزِيدِ إِلَيْهِمْ وَاصِلَةٌ</vt:lpstr>
      <vt:lpstr>وَذُنُوبَ ٱلْمُسْتَغْفِرِينَ مَغْفُورَةٌ</vt:lpstr>
      <vt:lpstr>وَحَوَائِجَ خَلْقِكَ عِنْدَكَ مَقْضِيَّةٌ</vt:lpstr>
      <vt:lpstr>وَجَوَائِزَ ٱلسَّائِلِينَ عِنْدَكَ مُوَفَّرَةٌ</vt:lpstr>
      <vt:lpstr>وَعَوَائِدَ ٱلْمَزِيدِ مُتَوَاتِرَةٌ</vt:lpstr>
      <vt:lpstr>وَمَوَٱئِدَ ٱلْمُسْتَطْعِمِينَ مُعَدَّةٌ</vt:lpstr>
      <vt:lpstr>وَمَنَاهِلَ ٱلظِّمَاءِ [لَدَيْكَ] مُتْرَعَةٌ</vt:lpstr>
      <vt:lpstr>أَللَّهُمَّ فَٱسْتَجِبْ دُعَائِي</vt:lpstr>
      <vt:lpstr>وَٱقْبَلْ ثَنَائِي</vt:lpstr>
      <vt:lpstr>وَٱجْمَعْ بَيْنِي وَبَيْنَ أَوْلِيَائِي</vt:lpstr>
      <vt:lpstr>بِحَقِّ مُحَمَّدٍ وَعَلِيٍّ وَفَاطِمَةَ وَٱلْحَسَنِ وَٱلْحُسَيْنِ</vt:lpstr>
      <vt:lpstr>إِنَّكَ وَلِيُّ نَعْمَائِي وَمُنْتَهَىٰ مُنَايَ</vt:lpstr>
      <vt:lpstr>وَغَايَةُ رَجَائِي فِي مُنْقَلَبِي وَمَثْوَايَ</vt:lpstr>
      <vt:lpstr>أَنْتَ إِلٰهِي وَسَيِّدِي وَمَوْلاَيَ</vt:lpstr>
      <vt:lpstr>ٱغْفِرْ لِأَوْلِيَائِنَا</vt:lpstr>
      <vt:lpstr>وَكُفَّ عَنَّا أَعْدَائَنَا</vt:lpstr>
      <vt:lpstr>وَٱشْغِلْهُمْ عَنْ أَذَانَا</vt:lpstr>
      <vt:lpstr>وَأَظْهِرْ كَلِمَةَ ٱلْحَقِّ وَٱجْعَلْهَا ٱلْعُلْيَا</vt:lpstr>
      <vt:lpstr>وَأَدْحِضْ كَلِمَةَ ٱلْبَاطِلِ وَٱجْعَلْهَا ٱلسُّفْلٰى</vt:lpstr>
      <vt:lpstr>إِنَّكَ عَلٰى كُلِّ شَىْءٍ قَدِيرٌ</vt:lpstr>
      <vt:lpstr>أَللّٰهُمَّ صَلِّ عَلٰى مُحَمَّدٍ وَآلِ مُحَمَّدٍ</vt:lpstr>
      <vt:lpstr>Please recite a  Surah al-Fatiha for all marhumeen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cp:keywords/>
  <dc:description/>
  <cp:lastModifiedBy>Muntazireen</cp:lastModifiedBy>
  <cp:revision>1</cp:revision>
  <cp:lastPrinted>1601-01-01T00:00:00Z</cp:lastPrinted>
  <dcterms:created xsi:type="dcterms:W3CDTF">1601-01-01T00:00:00Z</dcterms:created>
  <dcterms:modified xsi:type="dcterms:W3CDTF">2024-02-16T01:18:29Z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