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5512" r:id="rId2"/>
    <p:sldId id="5542" r:id="rId3"/>
    <p:sldId id="5042" r:id="rId4"/>
    <p:sldId id="5525" r:id="rId5"/>
    <p:sldId id="5527" r:id="rId6"/>
    <p:sldId id="5529" r:id="rId7"/>
    <p:sldId id="5530" r:id="rId8"/>
    <p:sldId id="5531" r:id="rId9"/>
    <p:sldId id="5541" r:id="rId10"/>
    <p:sldId id="5533" r:id="rId11"/>
    <p:sldId id="5534" r:id="rId12"/>
    <p:sldId id="5535" r:id="rId13"/>
    <p:sldId id="5536" r:id="rId14"/>
    <p:sldId id="5537" r:id="rId15"/>
    <p:sldId id="5538" r:id="rId16"/>
    <p:sldId id="5539" r:id="rId17"/>
    <p:sldId id="5540" r:id="rId18"/>
    <p:sldId id="5510" r:id="rId19"/>
    <p:sldId id="5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5" d="100"/>
          <a:sy n="85" d="100"/>
        </p:scale>
        <p:origin x="18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2732" y="2492896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الفرج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أُولِي الْأَمْرِ الَّذِينَ فَرَضْتَ عَلَيْنَا طَاعَتَهُمْ</a:t>
            </a:r>
            <a:br>
              <a:rPr lang="ar-SA" dirty="0"/>
            </a:br>
            <a:r>
              <a:rPr lang="ar-SA" dirty="0"/>
              <a:t>وَعَرَّفْتَنَا بِذَلِكَ مَنْزِلَتَهُمْ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The possessors of authority whose obedience you have enjoined upon us, and by that made us aware of their position. </a:t>
            </a:r>
          </a:p>
        </p:txBody>
      </p:sp>
    </p:spTree>
    <p:extLst>
      <p:ext uri="{BB962C8B-B14F-4D97-AF65-F5344CB8AC3E}">
        <p14:creationId xmlns:p14="http://schemas.microsoft.com/office/powerpoint/2010/main" val="30430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فَفَرِّجْ عَنَّا بِحَقِّهِمْ فَرَجا عَاجِلا قَرِيبا</a:t>
            </a:r>
            <a:br>
              <a:rPr lang="ar-SA" dirty="0"/>
            </a:br>
            <a:r>
              <a:rPr lang="ar-SA" dirty="0"/>
              <a:t>كَلَمْحِ الْبَصَرِ أَوْ هُوَ اَقْرَبُ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make open for us, by their truth, an immediate opening, immediate as a wink or sooner.</a:t>
            </a:r>
          </a:p>
        </p:txBody>
      </p:sp>
    </p:spTree>
    <p:extLst>
      <p:ext uri="{BB962C8B-B14F-4D97-AF65-F5344CB8AC3E}">
        <p14:creationId xmlns:p14="http://schemas.microsoft.com/office/powerpoint/2010/main" val="289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مُحَمَّدُ يَا عَلِيُّ</a:t>
            </a:r>
            <a:br>
              <a:rPr lang="ar-SA" dirty="0"/>
            </a:br>
            <a:r>
              <a:rPr lang="ar-SA" dirty="0"/>
              <a:t>يَا عَلِيُّ يَا مُحَمَّدُ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t-BR" dirty="0"/>
              <a:t>O Muhammad! O ‘Ali! O ‘Ali! O Muhammad!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إِكْفِيَانِي</a:t>
            </a:r>
            <a:r>
              <a:rPr lang="ar-SA" dirty="0"/>
              <a:t> فَإِنَّكُمَا كَافِيَانِ</a:t>
            </a:r>
            <a:br>
              <a:rPr lang="ar-SA" dirty="0"/>
            </a:br>
            <a:r>
              <a:rPr lang="ar-SA" dirty="0"/>
              <a:t>وَانْصُرَانِي فَإِنَّكُمَا نَاصِرَانِ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Suffice me both of you as both of you are sufficient. Help me—two of you—for you are my helpers.</a:t>
            </a:r>
          </a:p>
        </p:txBody>
      </p:sp>
    </p:spTree>
    <p:extLst>
      <p:ext uri="{BB962C8B-B14F-4D97-AF65-F5344CB8AC3E}">
        <p14:creationId xmlns:p14="http://schemas.microsoft.com/office/powerpoint/2010/main" val="34773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مَوْلانَا يَا صَاحِبَ الزَّمَانِ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our Master, O Master of the Time!</a:t>
            </a:r>
          </a:p>
        </p:txBody>
      </p:sp>
    </p:spTree>
    <p:extLst>
      <p:ext uri="{BB962C8B-B14F-4D97-AF65-F5344CB8AC3E}">
        <p14:creationId xmlns:p14="http://schemas.microsoft.com/office/powerpoint/2010/main" val="1933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الْغَوْثَ </a:t>
            </a:r>
            <a:r>
              <a:rPr lang="ar-SA" dirty="0" err="1"/>
              <a:t>الْغَوْثَ</a:t>
            </a:r>
            <a:r>
              <a:rPr lang="ar-SA" dirty="0"/>
              <a:t> </a:t>
            </a:r>
            <a:r>
              <a:rPr lang="ar-SA" dirty="0" err="1"/>
              <a:t>الْغَوْثَ</a:t>
            </a:r>
            <a:br>
              <a:rPr lang="ar-SA" dirty="0"/>
            </a:br>
            <a:r>
              <a:rPr lang="ar-SA" dirty="0"/>
              <a:t>أَدْرِكْنِي </a:t>
            </a:r>
            <a:r>
              <a:rPr lang="ar-SA" dirty="0" err="1"/>
              <a:t>أَدْرِكْنِي</a:t>
            </a:r>
            <a:r>
              <a:rPr lang="ar-SA" dirty="0"/>
              <a:t> </a:t>
            </a:r>
            <a:r>
              <a:rPr lang="ar-SA" dirty="0" err="1"/>
              <a:t>أَدْرِكْنِي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Help! Help! Help!</a:t>
            </a:r>
          </a:p>
          <a:p>
            <a:r>
              <a:rPr lang="en-CA" dirty="0"/>
              <a:t>Rescue me! Rescue me! Rescue me!</a:t>
            </a:r>
          </a:p>
        </p:txBody>
      </p:sp>
    </p:spTree>
    <p:extLst>
      <p:ext uri="{BB962C8B-B14F-4D97-AF65-F5344CB8AC3E}">
        <p14:creationId xmlns:p14="http://schemas.microsoft.com/office/powerpoint/2010/main" val="40954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السَّاعَةَ </a:t>
            </a:r>
            <a:r>
              <a:rPr lang="ar-SA" dirty="0" err="1"/>
              <a:t>السَّاعَةَ</a:t>
            </a:r>
            <a:r>
              <a:rPr lang="ar-SA" dirty="0"/>
              <a:t> </a:t>
            </a:r>
            <a:r>
              <a:rPr lang="ar-SA" dirty="0" err="1"/>
              <a:t>السَّاعَةَ</a:t>
            </a:r>
            <a:br>
              <a:rPr lang="ar-SA" dirty="0"/>
            </a:br>
            <a:r>
              <a:rPr lang="ar-SA" dirty="0"/>
              <a:t>الْعَجَلَ </a:t>
            </a:r>
            <a:r>
              <a:rPr lang="ar-SA" dirty="0" err="1"/>
              <a:t>الْعَجَلَ</a:t>
            </a:r>
            <a:r>
              <a:rPr lang="ar-SA" dirty="0"/>
              <a:t> </a:t>
            </a:r>
            <a:r>
              <a:rPr lang="ar-SA" dirty="0" err="1"/>
              <a:t>الْعَجَلَ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moment! This moment! This moment!</a:t>
            </a:r>
            <a:br>
              <a:rPr lang="en-US" dirty="0"/>
            </a:br>
            <a:r>
              <a:rPr lang="en-CA" dirty="0"/>
              <a:t>Hasten, hasten, hasten!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أَرْحَمَ الرَّاحِمِينَ بِحَقِّ مُحَمَّدٍ </a:t>
            </a: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the Merciful, for the sake of Muhammad (S) and his holy progeny.</a:t>
            </a:r>
          </a:p>
        </p:txBody>
      </p:sp>
    </p:spTree>
    <p:extLst>
      <p:ext uri="{BB962C8B-B14F-4D97-AF65-F5344CB8AC3E}">
        <p14:creationId xmlns:p14="http://schemas.microsoft.com/office/powerpoint/2010/main" val="3855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اِلَهِي عَظُمَ الْبَلاءُ وَبَرِحَ الْخَفَاءُ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The calamity has aggravated; the absence prolonged;</a:t>
            </a:r>
          </a:p>
        </p:txBody>
      </p:sp>
    </p:spTree>
    <p:extLst>
      <p:ext uri="{BB962C8B-B14F-4D97-AF65-F5344CB8AC3E}">
        <p14:creationId xmlns:p14="http://schemas.microsoft.com/office/powerpoint/2010/main" val="3179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وَانْكَشَفَ الْغِطَاءُ وَانْقَطَعَ الرَّجَاءُ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curtain of modesty has been lifted; hope has been curtailed;</a:t>
            </a:r>
          </a:p>
        </p:txBody>
      </p:sp>
    </p:spTree>
    <p:extLst>
      <p:ext uri="{BB962C8B-B14F-4D97-AF65-F5344CB8AC3E}">
        <p14:creationId xmlns:p14="http://schemas.microsoft.com/office/powerpoint/2010/main" val="3332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وَضَاقَتِ الْأَرْضُ وَمُنِعَتِ السَّمَاءُ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earth has been narrow; and sky has been denied.</a:t>
            </a:r>
          </a:p>
        </p:txBody>
      </p:sp>
    </p:spTree>
    <p:extLst>
      <p:ext uri="{BB962C8B-B14F-4D97-AF65-F5344CB8AC3E}">
        <p14:creationId xmlns:p14="http://schemas.microsoft.com/office/powerpoint/2010/main" val="8676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الْمُسْتَعَانُ وَإِلَيْكَ الْمُشْتَكَى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One from whom help is sought and complaints are made</a:t>
            </a:r>
          </a:p>
        </p:txBody>
      </p:sp>
    </p:spTree>
    <p:extLst>
      <p:ext uri="{BB962C8B-B14F-4D97-AF65-F5344CB8AC3E}">
        <p14:creationId xmlns:p14="http://schemas.microsoft.com/office/powerpoint/2010/main" val="21111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وَعَلَيْكَ الْمُعَوَّلُ فِي الشِّدَّةِ وَالرَّخَاءِ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we trust in the times of difficulty.</a:t>
            </a:r>
          </a:p>
        </p:txBody>
      </p:sp>
    </p:spTree>
    <p:extLst>
      <p:ext uri="{BB962C8B-B14F-4D97-AF65-F5344CB8AC3E}">
        <p14:creationId xmlns:p14="http://schemas.microsoft.com/office/powerpoint/2010/main" val="370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6354-6A55-EDE4-54BA-750B5055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B57D1B-245F-1E39-6C79-063B2454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94165D0-BE96-0593-8E2B-C9835982F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11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17265</TotalTime>
  <Words>483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اِلَهِي عَظُمَ الْبَلاءُ وَبَرِحَ الْخَفَاءُ</vt:lpstr>
      <vt:lpstr>وَانْكَشَفَ الْغِطَاءُ وَانْقَطَعَ الرَّجَاءُ</vt:lpstr>
      <vt:lpstr>وَضَاقَتِ الْأَرْضُ وَمُنِعَتِ السَّمَاءُ</vt:lpstr>
      <vt:lpstr>وَأَنْتَ الْمُسْتَعَانُ وَإِلَيْكَ الْمُشْتَكَى </vt:lpstr>
      <vt:lpstr>وَعَلَيْكَ الْمُعَوَّلُ فِي الشِّدَّةِ وَالرَّخَاءِ</vt:lpstr>
      <vt:lpstr>أَللّٰهُمَّ صَلِّ عَلٰى مُحَمَّدٍ وَآلِ مُحَمَّدٍ</vt:lpstr>
      <vt:lpstr>أُولِي الْأَمْرِ الَّذِينَ فَرَضْتَ عَلَيْنَا طَاعَتَهُمْ وَعَرَّفْتَنَا بِذَلِكَ مَنْزِلَتَهُمْ</vt:lpstr>
      <vt:lpstr>فَفَرِّجْ عَنَّا بِحَقِّهِمْ فَرَجا عَاجِلا قَرِيبا كَلَمْحِ الْبَصَرِ أَوْ هُوَ اَقْرَبُ</vt:lpstr>
      <vt:lpstr>يَا مُحَمَّدُ يَا عَلِيُّ يَا عَلِيُّ يَا مُحَمَّدُ </vt:lpstr>
      <vt:lpstr>إِكْفِيَانِي فَإِنَّكُمَا كَافِيَانِ وَانْصُرَانِي فَإِنَّكُمَا نَاصِرَانِ</vt:lpstr>
      <vt:lpstr>يَا مَوْلانَا يَا صَاحِبَ الزَّمَانِ</vt:lpstr>
      <vt:lpstr>الْغَوْثَ الْغَوْثَ الْغَوْثَ أَدْرِكْنِي أَدْرِكْنِي أَدْرِكْنِي</vt:lpstr>
      <vt:lpstr>السَّاعَةَ السَّاعَةَ السَّاعَةَ الْعَجَلَ الْعَجَلَ الْعَجَلَ</vt:lpstr>
      <vt:lpstr>يَا أَرْحَمَ الرَّاحِمِينَ بِحَقِّ مُحَمَّدٍ وَآلِهِ الطَّاهِرِينَ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1</cp:revision>
  <cp:lastPrinted>1601-01-01T00:00:00Z</cp:lastPrinted>
  <dcterms:created xsi:type="dcterms:W3CDTF">1601-01-01T00:00:00Z</dcterms:created>
  <dcterms:modified xsi:type="dcterms:W3CDTF">2024-02-28T00:57:27Z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