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5" r:id="rId2"/>
  </p:sldMasterIdLst>
  <p:sldIdLst>
    <p:sldId id="5556" r:id="rId3"/>
    <p:sldId id="5553" r:id="rId4"/>
    <p:sldId id="5554" r:id="rId5"/>
    <p:sldId id="297"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7" r:id="rId36"/>
    <p:sldId id="288" r:id="rId37"/>
    <p:sldId id="289" r:id="rId38"/>
    <p:sldId id="290" r:id="rId39"/>
    <p:sldId id="291" r:id="rId40"/>
    <p:sldId id="292" r:id="rId41"/>
    <p:sldId id="293" r:id="rId42"/>
    <p:sldId id="294" r:id="rId43"/>
    <p:sldId id="295" r:id="rId44"/>
    <p:sldId id="296" r:id="rId45"/>
    <p:sldId id="5510" r:id="rId46"/>
    <p:sldId id="5524" r:id="rId47"/>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B00"/>
    <a:srgbClr val="191100"/>
    <a:srgbClr val="0C1100"/>
    <a:srgbClr val="7C0000"/>
    <a:srgbClr val="AE2726"/>
    <a:srgbClr val="303030"/>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247" autoAdjust="0"/>
  </p:normalViewPr>
  <p:slideViewPr>
    <p:cSldViewPr snapToGrid="0">
      <p:cViewPr varScale="1">
        <p:scale>
          <a:sx n="146" d="100"/>
          <a:sy n="146" d="100"/>
        </p:scale>
        <p:origin x="630" y="114"/>
      </p:cViewPr>
      <p:guideLst>
        <p:guide orient="horz" pos="2160"/>
        <p:guide pos="3840"/>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1752-36C1-4998-A54C-CDCB3B79869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6A8FD3-656A-439E-A31D-641E8A84F5E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39E589-E16E-41B9-B2EF-B17C1CD8F226}"/>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5" name="Footer Placeholder 4">
            <a:extLst>
              <a:ext uri="{FF2B5EF4-FFF2-40B4-BE49-F238E27FC236}">
                <a16:creationId xmlns:a16="http://schemas.microsoft.com/office/drawing/2014/main" id="{3201C714-D36C-45F2-BB14-23CE7BD26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272C-0E14-4986-9DA7-8CA726508D4C}"/>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324381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8AB7-737A-4B5E-96A9-B05A339731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42E194-D8A6-4F11-B759-4A9D451EC970}"/>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4" name="Footer Placeholder 3">
            <a:extLst>
              <a:ext uri="{FF2B5EF4-FFF2-40B4-BE49-F238E27FC236}">
                <a16:creationId xmlns:a16="http://schemas.microsoft.com/office/drawing/2014/main" id="{C47AD788-9C7E-4D0E-A8E9-A38219946E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B5B48F-9862-438F-89C2-4CD5F529B093}"/>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419737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C702A-773A-4BC6-8B26-14CA63B24E07}"/>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3" name="Footer Placeholder 2">
            <a:extLst>
              <a:ext uri="{FF2B5EF4-FFF2-40B4-BE49-F238E27FC236}">
                <a16:creationId xmlns:a16="http://schemas.microsoft.com/office/drawing/2014/main" id="{4DEB87E5-DCAE-499C-991F-87607C828A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1A000E-B9F2-4A28-9B4A-7A43D4E5BF6D}"/>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315879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BA2E-4233-4AC5-A543-1AE98AB7219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60982F7-DE61-47B0-A67A-6BD7C499DC98}"/>
              </a:ext>
            </a:extLst>
          </p:cNvPr>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EE3018-8628-4643-843E-B34666E9A41B}"/>
              </a:ext>
            </a:extLst>
          </p:cNvPr>
          <p:cNvSpPr>
            <a:spLocks noGrp="1"/>
          </p:cNvSpPr>
          <p:nvPr>
            <p:ph type="body" sz="half" idx="2"/>
          </p:nvPr>
        </p:nvSpPr>
        <p:spPr>
          <a:xfrm>
            <a:off x="629841" y="1543053"/>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C9134BD7-99D0-4C2D-B64C-0DE2A78FD7FB}"/>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6" name="Footer Placeholder 5">
            <a:extLst>
              <a:ext uri="{FF2B5EF4-FFF2-40B4-BE49-F238E27FC236}">
                <a16:creationId xmlns:a16="http://schemas.microsoft.com/office/drawing/2014/main" id="{9111D072-9CDA-43D1-8849-1FC8A32DC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FCC93-57F7-4E3B-9F6F-E639E81D4E6F}"/>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3181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2E2F-703C-4014-8997-BCFF09A50B9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EDD0A86-3D49-43AD-A5D2-6517222FA790}"/>
              </a:ext>
            </a:extLst>
          </p:cNvPr>
          <p:cNvSpPr>
            <a:spLocks noGrp="1"/>
          </p:cNvSpPr>
          <p:nvPr>
            <p:ph type="pic" idx="1"/>
          </p:nvPr>
        </p:nvSpPr>
        <p:spPr>
          <a:xfrm>
            <a:off x="3887391" y="740570"/>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2E7D44A-A62A-4DA3-BB2E-57F33A792874}"/>
              </a:ext>
            </a:extLst>
          </p:cNvPr>
          <p:cNvSpPr>
            <a:spLocks noGrp="1"/>
          </p:cNvSpPr>
          <p:nvPr>
            <p:ph type="body" sz="half" idx="2"/>
          </p:nvPr>
        </p:nvSpPr>
        <p:spPr>
          <a:xfrm>
            <a:off x="629841" y="1543053"/>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D7CECB91-2868-4137-A98E-86B246C48A5A}"/>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6" name="Footer Placeholder 5">
            <a:extLst>
              <a:ext uri="{FF2B5EF4-FFF2-40B4-BE49-F238E27FC236}">
                <a16:creationId xmlns:a16="http://schemas.microsoft.com/office/drawing/2014/main" id="{17154EF0-7C8F-4C21-BC19-B8ABDDBA2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EF281-0543-493C-A719-657E626BC9BD}"/>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1376208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7964-D56D-4186-BFB8-1451E3196F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BFAF9F-50B3-423A-9494-3FF73E449C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B46EE-7EAF-4FBC-A3C6-82DB854FBEC0}"/>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5" name="Footer Placeholder 4">
            <a:extLst>
              <a:ext uri="{FF2B5EF4-FFF2-40B4-BE49-F238E27FC236}">
                <a16:creationId xmlns:a16="http://schemas.microsoft.com/office/drawing/2014/main" id="{B624FA4B-F3EA-44B5-8F10-7E3578F96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01A76-B8FC-43F1-BB9C-0F164AB1E13B}"/>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1163916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EC6A00-F115-47D5-841C-E9CE9911E3F8}"/>
              </a:ext>
            </a:extLst>
          </p:cNvPr>
          <p:cNvSpPr>
            <a:spLocks noGrp="1"/>
          </p:cNvSpPr>
          <p:nvPr>
            <p:ph type="title" orient="vert"/>
          </p:nvPr>
        </p:nvSpPr>
        <p:spPr>
          <a:xfrm>
            <a:off x="6543676" y="273847"/>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052D0B-A4A4-4BBE-80F4-4736601368E5}"/>
              </a:ext>
            </a:extLst>
          </p:cNvPr>
          <p:cNvSpPr>
            <a:spLocks noGrp="1"/>
          </p:cNvSpPr>
          <p:nvPr>
            <p:ph type="body" orient="vert" idx="1"/>
          </p:nvPr>
        </p:nvSpPr>
        <p:spPr>
          <a:xfrm>
            <a:off x="628655" y="273847"/>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FF6D7-3595-47D6-9748-6FAD5352937F}"/>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5" name="Footer Placeholder 4">
            <a:extLst>
              <a:ext uri="{FF2B5EF4-FFF2-40B4-BE49-F238E27FC236}">
                <a16:creationId xmlns:a16="http://schemas.microsoft.com/office/drawing/2014/main" id="{F2DA1D34-9A57-4131-B769-D2D22502D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CFA1C-5071-4385-A012-8E122A52B1CB}"/>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755667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Click to edit Master subtitle style</a:t>
            </a:r>
          </a:p>
        </p:txBody>
      </p:sp>
    </p:spTree>
    <p:extLst>
      <p:ext uri="{BB962C8B-B14F-4D97-AF65-F5344CB8AC3E}">
        <p14:creationId xmlns:p14="http://schemas.microsoft.com/office/powerpoint/2010/main" val="3213084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413538" y="404207"/>
            <a:ext cx="8316924" cy="4335086"/>
          </a:xfrm>
        </p:spPr>
        <p:txBody>
          <a:bodyPr/>
          <a:lstStyle>
            <a:lvl1pPr>
              <a:defRPr sz="6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9983493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914399"/>
            <a:ext cx="9144000" cy="857250"/>
          </a:xfrm>
        </p:spPr>
        <p:txBody>
          <a:bodyPr/>
          <a:lstStyle>
            <a:lvl1pPr rtl="1">
              <a:lnSpc>
                <a:spcPct val="130000"/>
              </a:lnSpc>
              <a:defRPr sz="6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1628775" y="3371851"/>
            <a:ext cx="5886450" cy="1428750"/>
          </a:xfrm>
        </p:spPr>
        <p:txBody>
          <a:bodyPr/>
          <a:lstStyle>
            <a:lvl1pPr marL="0" indent="0" algn="ctr">
              <a:buNone/>
              <a:defRPr sz="2400">
                <a:latin typeface="Calibri Light" panose="020F0302020204030204" pitchFamily="34" charset="0"/>
                <a:ea typeface="Calibri Light" panose="020F0302020204030204" pitchFamily="34" charset="0"/>
                <a:cs typeface="Calibri Light" panose="020F0302020204030204" pitchFamily="34" charset="0"/>
              </a:defRPr>
            </a:lvl1pPr>
            <a:lvl2pPr marL="342900" indent="0">
              <a:buNone/>
              <a:defRPr sz="2400"/>
            </a:lvl2pPr>
            <a:lvl3pPr>
              <a:defRPr sz="2400"/>
            </a:lvl3pPr>
            <a:lvl4pPr>
              <a:defRPr sz="2400"/>
            </a:lvl4pPr>
            <a:lvl5pPr>
              <a:defRPr sz="2400"/>
            </a:lvl5pPr>
          </a:lstStyle>
          <a:p>
            <a:pPr lvl="0"/>
            <a:r>
              <a:rPr lang="en-US" dirty="0"/>
              <a:t>Click to edit Master text styles</a:t>
            </a:r>
          </a:p>
        </p:txBody>
      </p:sp>
    </p:spTree>
    <p:extLst>
      <p:ext uri="{BB962C8B-B14F-4D97-AF65-F5344CB8AC3E}">
        <p14:creationId xmlns:p14="http://schemas.microsoft.com/office/powerpoint/2010/main" val="260841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607BA9-A711-4FC4-AA4F-F31797588D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9144000" cy="5143500"/>
          </a:xfrm>
          <a:prstGeom prst="rect">
            <a:avLst/>
          </a:prstGeom>
          <a:effectLst>
            <a:outerShdw blurRad="50800" dist="50800" dir="5400000" algn="ctr" rotWithShape="0">
              <a:srgbClr val="000000"/>
            </a:outerShdw>
          </a:effectLst>
        </p:spPr>
      </p:pic>
      <p:pic>
        <p:nvPicPr>
          <p:cNvPr id="11" name="Picture 10">
            <a:extLst>
              <a:ext uri="{FF2B5EF4-FFF2-40B4-BE49-F238E27FC236}">
                <a16:creationId xmlns:a16="http://schemas.microsoft.com/office/drawing/2014/main" id="{94BC68E7-BB19-4550-BE32-BE2B0DABF01C}"/>
              </a:ext>
            </a:extLst>
          </p:cNvPr>
          <p:cNvPicPr/>
          <p:nvPr userDrawn="1"/>
        </p:nvPicPr>
        <p:blipFill rotWithShape="1">
          <a:blip r:embed="rId3">
            <a:extLst>
              <a:ext uri="{BEBA8EAE-BF5A-486C-A8C5-ECC9F3942E4B}">
                <a14:imgProps xmlns:a14="http://schemas.microsoft.com/office/drawing/2010/main">
                  <a14:imgLayer r:embed="rId4">
                    <a14:imgEffect>
                      <a14:backgroundRemoval t="0" b="89975" l="300" r="98400"/>
                    </a14:imgEffect>
                  </a14:imgLayer>
                </a14:imgProps>
              </a:ext>
              <a:ext uri="{28A0092B-C50C-407E-A947-70E740481C1C}">
                <a14:useLocalDpi xmlns:a14="http://schemas.microsoft.com/office/drawing/2010/main" val="0"/>
              </a:ext>
            </a:extLst>
          </a:blip>
          <a:srcRect/>
          <a:stretch/>
        </p:blipFill>
        <p:spPr>
          <a:xfrm rot="5400000" flipH="1">
            <a:off x="2203695" y="-1337850"/>
            <a:ext cx="3692091" cy="10188530"/>
          </a:xfrm>
          <a:prstGeom prst="rect">
            <a:avLst/>
          </a:prstGeom>
          <a:noFill/>
        </p:spPr>
      </p:pic>
      <p:sp>
        <p:nvSpPr>
          <p:cNvPr id="6" name="Rectangle 5">
            <a:extLst>
              <a:ext uri="{FF2B5EF4-FFF2-40B4-BE49-F238E27FC236}">
                <a16:creationId xmlns:a16="http://schemas.microsoft.com/office/drawing/2014/main" id="{9085208C-7175-4D11-97B6-8489C8A1FAAC}"/>
              </a:ext>
            </a:extLst>
          </p:cNvPr>
          <p:cNvSpPr/>
          <p:nvPr userDrawn="1"/>
        </p:nvSpPr>
        <p:spPr>
          <a:xfrm>
            <a:off x="-84221" y="-36886"/>
            <a:ext cx="9243582" cy="5639349"/>
          </a:xfrm>
          <a:prstGeom prst="rect">
            <a:avLst/>
          </a:prstGeom>
          <a:solidFill>
            <a:schemeClr val="bg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 name="Title 1">
            <a:extLst>
              <a:ext uri="{FF2B5EF4-FFF2-40B4-BE49-F238E27FC236}">
                <a16:creationId xmlns:a16="http://schemas.microsoft.com/office/drawing/2014/main" id="{57EF7426-58BA-4ED7-8172-A11D60C55CA6}"/>
              </a:ext>
            </a:extLst>
          </p:cNvPr>
          <p:cNvSpPr>
            <a:spLocks noGrp="1"/>
          </p:cNvSpPr>
          <p:nvPr>
            <p:ph type="title" hasCustomPrompt="1"/>
          </p:nvPr>
        </p:nvSpPr>
        <p:spPr>
          <a:xfrm>
            <a:off x="1639962" y="182847"/>
            <a:ext cx="5864087" cy="603002"/>
          </a:xfrm>
          <a:noFill/>
        </p:spPr>
        <p:txBody>
          <a:bodyPr>
            <a:noAutofit/>
          </a:bodyPr>
          <a:lstStyle>
            <a:lvl1pPr algn="ctr" rtl="1">
              <a:defRPr sz="5400" b="1">
                <a:ln>
                  <a:solidFill>
                    <a:srgbClr val="7C0000"/>
                  </a:solidFill>
                </a:ln>
                <a:solidFill>
                  <a:schemeClr val="tx1">
                    <a:lumMod val="85000"/>
                    <a:lumOff val="15000"/>
                  </a:schemeClr>
                </a:solidFill>
                <a:effectLst/>
                <a:latin typeface="Microsoft Uighur" panose="02000000000000000000" pitchFamily="2" charset="-78"/>
                <a:cs typeface="Microsoft Uighur" panose="02000000000000000000" pitchFamily="2" charset="-78"/>
              </a:defRPr>
            </a:lvl1pPr>
          </a:lstStyle>
          <a:p>
            <a:r>
              <a:rPr lang="ar-SA" dirty="0"/>
              <a:t>زيارت امين الله</a:t>
            </a:r>
            <a:endParaRPr lang="en-US" dirty="0"/>
          </a:p>
        </p:txBody>
      </p:sp>
      <p:sp>
        <p:nvSpPr>
          <p:cNvPr id="3" name="Content Placeholder 2">
            <a:extLst>
              <a:ext uri="{FF2B5EF4-FFF2-40B4-BE49-F238E27FC236}">
                <a16:creationId xmlns:a16="http://schemas.microsoft.com/office/drawing/2014/main" id="{DD2F62F3-04E0-418C-946B-152D11160995}"/>
              </a:ext>
            </a:extLst>
          </p:cNvPr>
          <p:cNvSpPr>
            <a:spLocks noGrp="1"/>
          </p:cNvSpPr>
          <p:nvPr>
            <p:ph idx="1" hasCustomPrompt="1"/>
          </p:nvPr>
        </p:nvSpPr>
        <p:spPr>
          <a:xfrm>
            <a:off x="931545" y="1169870"/>
            <a:ext cx="7280910" cy="1058136"/>
          </a:xfrm>
        </p:spPr>
        <p:txBody>
          <a:bodyPr anchor="ctr">
            <a:normAutofit/>
          </a:bodyPr>
          <a:lstStyle>
            <a:lvl1pPr marL="0" indent="0" algn="ctr" rtl="1">
              <a:buNone/>
              <a:defRPr sz="4500">
                <a:solidFill>
                  <a:srgbClr val="7C0000"/>
                </a:solidFill>
                <a:latin typeface="Traditional Arabic" panose="02020603050405020304" pitchFamily="18" charset="-78"/>
                <a:cs typeface="KFGQPC Uthman Taha Naskh" panose="02000000000000000000" pitchFamily="2" charset="-78"/>
              </a:defRPr>
            </a:lvl1pPr>
          </a:lstStyle>
          <a:p>
            <a:pPr lvl="0"/>
            <a:r>
              <a:rPr lang="ar-SA" dirty="0">
                <a:cs typeface="KFGQPC Uthman Taha Naskh" panose="02000000000000000000" pitchFamily="2" charset="-78"/>
              </a:rPr>
              <a:t>عربي</a:t>
            </a:r>
            <a:endParaRPr lang="en-US" dirty="0"/>
          </a:p>
        </p:txBody>
      </p:sp>
      <p:sp>
        <p:nvSpPr>
          <p:cNvPr id="9" name="Content Placeholder 2">
            <a:extLst>
              <a:ext uri="{FF2B5EF4-FFF2-40B4-BE49-F238E27FC236}">
                <a16:creationId xmlns:a16="http://schemas.microsoft.com/office/drawing/2014/main" id="{DA8627F8-9742-4502-816F-63FB49ACF6FD}"/>
              </a:ext>
            </a:extLst>
          </p:cNvPr>
          <p:cNvSpPr>
            <a:spLocks noGrp="1"/>
          </p:cNvSpPr>
          <p:nvPr>
            <p:ph idx="12" hasCustomPrompt="1"/>
          </p:nvPr>
        </p:nvSpPr>
        <p:spPr>
          <a:xfrm>
            <a:off x="931545" y="2440023"/>
            <a:ext cx="7280910" cy="836676"/>
          </a:xfrm>
        </p:spPr>
        <p:txBody>
          <a:bodyPr anchor="ctr">
            <a:normAutofit/>
          </a:bodyPr>
          <a:lstStyle>
            <a:lvl1pPr marL="0" indent="0" algn="ctr" rtl="1">
              <a:buNone/>
              <a:defRPr sz="4500">
                <a:solidFill>
                  <a:srgbClr val="303030"/>
                </a:solidFill>
                <a:latin typeface="Jameel Khushkhati" panose="02000503000000000000" pitchFamily="2" charset="-78"/>
                <a:cs typeface="Jameel Khushkhati" panose="02000503000000000000" pitchFamily="2" charset="-78"/>
              </a:defRPr>
            </a:lvl1pPr>
          </a:lstStyle>
          <a:p>
            <a:pPr lvl="0"/>
            <a:r>
              <a:rPr lang="ur-PK" dirty="0"/>
              <a:t>اردو</a:t>
            </a:r>
            <a:endParaRPr lang="en-US" dirty="0"/>
          </a:p>
        </p:txBody>
      </p:sp>
      <p:sp>
        <p:nvSpPr>
          <p:cNvPr id="10" name="Content Placeholder 2">
            <a:extLst>
              <a:ext uri="{FF2B5EF4-FFF2-40B4-BE49-F238E27FC236}">
                <a16:creationId xmlns:a16="http://schemas.microsoft.com/office/drawing/2014/main" id="{3A169B60-9FEA-4D46-A7EF-D91CFCCCF5B0}"/>
              </a:ext>
            </a:extLst>
          </p:cNvPr>
          <p:cNvSpPr>
            <a:spLocks noGrp="1"/>
          </p:cNvSpPr>
          <p:nvPr>
            <p:ph idx="13" hasCustomPrompt="1"/>
          </p:nvPr>
        </p:nvSpPr>
        <p:spPr>
          <a:xfrm>
            <a:off x="931545" y="3465097"/>
            <a:ext cx="7280910" cy="654659"/>
          </a:xfrm>
        </p:spPr>
        <p:txBody>
          <a:bodyPr anchor="ctr">
            <a:normAutofit/>
          </a:bodyPr>
          <a:lstStyle>
            <a:lvl1pPr marL="0" indent="0" algn="ctr" rtl="1">
              <a:buNone/>
              <a:defRPr sz="4500">
                <a:solidFill>
                  <a:srgbClr val="303030"/>
                </a:solidFill>
                <a:latin typeface="Bahnschrift SemiBold SemiConden" panose="020B0502040204020203" pitchFamily="34" charset="0"/>
                <a:cs typeface="KFGQPC Uthman Taha Naskh" panose="02000000000000000000" pitchFamily="2" charset="-78"/>
              </a:defRPr>
            </a:lvl1pPr>
          </a:lstStyle>
          <a:p>
            <a:pPr lvl="0"/>
            <a:r>
              <a:rPr lang="en-US" dirty="0">
                <a:cs typeface="KFGQPC Uthman Taha Naskh" panose="02000000000000000000" pitchFamily="2" charset="-78"/>
              </a:rPr>
              <a:t>English</a:t>
            </a:r>
            <a:endParaRPr lang="en-US" dirty="0"/>
          </a:p>
        </p:txBody>
      </p:sp>
      <p:pic>
        <p:nvPicPr>
          <p:cNvPr id="12" name="Picture 11">
            <a:extLst>
              <a:ext uri="{FF2B5EF4-FFF2-40B4-BE49-F238E27FC236}">
                <a16:creationId xmlns:a16="http://schemas.microsoft.com/office/drawing/2014/main" id="{42AE9A35-01F1-41CE-9BC3-E96E920D48E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247590" y="-36886"/>
            <a:ext cx="995997" cy="995997"/>
          </a:xfrm>
          <a:prstGeom prst="rect">
            <a:avLst/>
          </a:prstGeom>
          <a:effectLst>
            <a:outerShdw blurRad="50800" dist="38100" dir="5400000" algn="t" rotWithShape="0">
              <a:schemeClr val="tx1">
                <a:lumMod val="75000"/>
                <a:lumOff val="25000"/>
                <a:alpha val="40000"/>
              </a:schemeClr>
            </a:outerShdw>
          </a:effectLst>
          <a:scene3d>
            <a:camera prst="orthographicFront"/>
            <a:lightRig rig="threePt" dir="t"/>
          </a:scene3d>
          <a:sp3d prstMaterial="plastic"/>
        </p:spPr>
      </p:pic>
    </p:spTree>
    <p:extLst>
      <p:ext uri="{BB962C8B-B14F-4D97-AF65-F5344CB8AC3E}">
        <p14:creationId xmlns:p14="http://schemas.microsoft.com/office/powerpoint/2010/main" val="15486948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7426-58BA-4ED7-8172-A11D60C55CA6}"/>
              </a:ext>
            </a:extLst>
          </p:cNvPr>
          <p:cNvSpPr>
            <a:spLocks noGrp="1"/>
          </p:cNvSpPr>
          <p:nvPr>
            <p:ph type="title" hasCustomPrompt="1"/>
          </p:nvPr>
        </p:nvSpPr>
        <p:spPr>
          <a:xfrm>
            <a:off x="1179471" y="171169"/>
            <a:ext cx="5864087" cy="603002"/>
          </a:xfrm>
          <a:noFill/>
        </p:spPr>
        <p:txBody>
          <a:bodyPr>
            <a:noAutofit/>
          </a:bodyPr>
          <a:lstStyle>
            <a:lvl1pPr algn="ctr" rtl="1">
              <a:defRPr sz="5400" b="1">
                <a:ln>
                  <a:solidFill>
                    <a:srgbClr val="7C0000"/>
                  </a:solidFill>
                </a:ln>
                <a:solidFill>
                  <a:schemeClr val="tx1">
                    <a:lumMod val="85000"/>
                    <a:lumOff val="15000"/>
                  </a:schemeClr>
                </a:solidFill>
                <a:effectLst/>
                <a:latin typeface="Microsoft Uighur" panose="02000000000000000000" pitchFamily="2" charset="-78"/>
                <a:cs typeface="Microsoft Uighur" panose="02000000000000000000" pitchFamily="2" charset="-78"/>
              </a:defRPr>
            </a:lvl1pPr>
          </a:lstStyle>
          <a:p>
            <a:r>
              <a:rPr lang="ar-SA" dirty="0"/>
              <a:t>زيارت عاشوراء</a:t>
            </a:r>
            <a:endParaRPr lang="en-US" dirty="0"/>
          </a:p>
        </p:txBody>
      </p:sp>
      <p:sp>
        <p:nvSpPr>
          <p:cNvPr id="3" name="Content Placeholder 2">
            <a:extLst>
              <a:ext uri="{FF2B5EF4-FFF2-40B4-BE49-F238E27FC236}">
                <a16:creationId xmlns:a16="http://schemas.microsoft.com/office/drawing/2014/main" id="{DD2F62F3-04E0-418C-946B-152D11160995}"/>
              </a:ext>
            </a:extLst>
          </p:cNvPr>
          <p:cNvSpPr>
            <a:spLocks noGrp="1"/>
          </p:cNvSpPr>
          <p:nvPr>
            <p:ph idx="1" hasCustomPrompt="1"/>
          </p:nvPr>
        </p:nvSpPr>
        <p:spPr>
          <a:xfrm>
            <a:off x="931550" y="1169870"/>
            <a:ext cx="6359929" cy="1058136"/>
          </a:xfrm>
        </p:spPr>
        <p:txBody>
          <a:bodyPr anchor="ctr">
            <a:normAutofit/>
          </a:bodyPr>
          <a:lstStyle>
            <a:lvl1pPr marL="0" indent="0" algn="ctr" rtl="1">
              <a:buNone/>
              <a:defRPr sz="4500">
                <a:solidFill>
                  <a:srgbClr val="FF0B00"/>
                </a:solidFill>
                <a:latin typeface="Traditional Arabic" panose="02020603050405020304" pitchFamily="18" charset="-78"/>
                <a:cs typeface="KFGQPC Uthman Taha Naskh" panose="02000000000000000000" pitchFamily="2" charset="-78"/>
              </a:defRPr>
            </a:lvl1pPr>
          </a:lstStyle>
          <a:p>
            <a:pPr lvl="0"/>
            <a:r>
              <a:rPr lang="ar-SA" dirty="0">
                <a:cs typeface="KFGQPC Uthman Taha Naskh" panose="02000000000000000000" pitchFamily="2" charset="-78"/>
              </a:rPr>
              <a:t>عربي</a:t>
            </a:r>
            <a:endParaRPr lang="en-US" dirty="0"/>
          </a:p>
        </p:txBody>
      </p:sp>
      <p:sp>
        <p:nvSpPr>
          <p:cNvPr id="9" name="Content Placeholder 2">
            <a:extLst>
              <a:ext uri="{FF2B5EF4-FFF2-40B4-BE49-F238E27FC236}">
                <a16:creationId xmlns:a16="http://schemas.microsoft.com/office/drawing/2014/main" id="{DA8627F8-9742-4502-816F-63FB49ACF6FD}"/>
              </a:ext>
            </a:extLst>
          </p:cNvPr>
          <p:cNvSpPr>
            <a:spLocks noGrp="1"/>
          </p:cNvSpPr>
          <p:nvPr>
            <p:ph idx="12" hasCustomPrompt="1"/>
          </p:nvPr>
        </p:nvSpPr>
        <p:spPr>
          <a:xfrm>
            <a:off x="931550" y="2440023"/>
            <a:ext cx="6359929" cy="836676"/>
          </a:xfrm>
        </p:spPr>
        <p:txBody>
          <a:bodyPr anchor="ctr">
            <a:normAutofit/>
          </a:bodyPr>
          <a:lstStyle>
            <a:lvl1pPr marL="0" indent="0" algn="ctr" rtl="1">
              <a:buNone/>
              <a:defRPr sz="3300">
                <a:solidFill>
                  <a:schemeClr val="tx1">
                    <a:lumMod val="75000"/>
                  </a:schemeClr>
                </a:solidFill>
                <a:latin typeface="Jameel Khushkhati" panose="02000503000000000000" pitchFamily="2" charset="-78"/>
                <a:cs typeface="Jameel Khushkhati" panose="02000503000000000000" pitchFamily="2" charset="-78"/>
              </a:defRPr>
            </a:lvl1pPr>
          </a:lstStyle>
          <a:p>
            <a:pPr lvl="0"/>
            <a:r>
              <a:rPr lang="ur-PK" dirty="0"/>
              <a:t>اردو</a:t>
            </a:r>
            <a:endParaRPr lang="en-US" dirty="0"/>
          </a:p>
        </p:txBody>
      </p:sp>
      <p:sp>
        <p:nvSpPr>
          <p:cNvPr id="10" name="Content Placeholder 2">
            <a:extLst>
              <a:ext uri="{FF2B5EF4-FFF2-40B4-BE49-F238E27FC236}">
                <a16:creationId xmlns:a16="http://schemas.microsoft.com/office/drawing/2014/main" id="{3A169B60-9FEA-4D46-A7EF-D91CFCCCF5B0}"/>
              </a:ext>
            </a:extLst>
          </p:cNvPr>
          <p:cNvSpPr>
            <a:spLocks noGrp="1"/>
          </p:cNvSpPr>
          <p:nvPr>
            <p:ph idx="13" hasCustomPrompt="1"/>
          </p:nvPr>
        </p:nvSpPr>
        <p:spPr>
          <a:xfrm>
            <a:off x="931550" y="3465097"/>
            <a:ext cx="6359929" cy="654659"/>
          </a:xfrm>
        </p:spPr>
        <p:txBody>
          <a:bodyPr anchor="ctr">
            <a:normAutofit/>
          </a:bodyPr>
          <a:lstStyle>
            <a:lvl1pPr marL="0" indent="0" algn="ctr" rtl="1">
              <a:buNone/>
              <a:defRPr sz="2400">
                <a:solidFill>
                  <a:schemeClr val="tx1">
                    <a:lumMod val="75000"/>
                  </a:schemeClr>
                </a:solidFill>
                <a:latin typeface="Bahnschrift SemiBold SemiConden" panose="020B0502040204020203" pitchFamily="34" charset="0"/>
                <a:cs typeface="KFGQPC Uthman Taha Naskh" panose="02000000000000000000" pitchFamily="2" charset="-78"/>
              </a:defRPr>
            </a:lvl1pPr>
          </a:lstStyle>
          <a:p>
            <a:pPr lvl="0"/>
            <a:r>
              <a:rPr lang="en-US" dirty="0">
                <a:cs typeface="KFGQPC Uthman Taha Naskh" panose="02000000000000000000" pitchFamily="2" charset="-78"/>
              </a:rPr>
              <a:t>English</a:t>
            </a:r>
            <a:endParaRPr lang="en-US" dirty="0"/>
          </a:p>
        </p:txBody>
      </p:sp>
      <p:pic>
        <p:nvPicPr>
          <p:cNvPr id="12" name="Picture 11">
            <a:extLst>
              <a:ext uri="{FF2B5EF4-FFF2-40B4-BE49-F238E27FC236}">
                <a16:creationId xmlns:a16="http://schemas.microsoft.com/office/drawing/2014/main" id="{42AE9A35-01F1-41CE-9BC3-E96E920D48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885" y="-38146"/>
            <a:ext cx="995997" cy="995997"/>
          </a:xfrm>
          <a:prstGeom prst="rect">
            <a:avLst/>
          </a:prstGeom>
          <a:effectLst>
            <a:outerShdw blurRad="50800" dist="38100" dir="5400000" algn="t" rotWithShape="0">
              <a:schemeClr val="tx1">
                <a:lumMod val="75000"/>
                <a:lumOff val="25000"/>
                <a:alpha val="40000"/>
              </a:schemeClr>
            </a:outerShdw>
          </a:effectLst>
          <a:scene3d>
            <a:camera prst="orthographicFront"/>
            <a:lightRig rig="threePt" dir="t"/>
          </a:scene3d>
          <a:sp3d prstMaterial="plastic"/>
        </p:spPr>
      </p:pic>
      <p:pic>
        <p:nvPicPr>
          <p:cNvPr id="17" name="Picture 16">
            <a:extLst>
              <a:ext uri="{FF2B5EF4-FFF2-40B4-BE49-F238E27FC236}">
                <a16:creationId xmlns:a16="http://schemas.microsoft.com/office/drawing/2014/main" id="{56EE8C3B-A2A7-4509-B08D-617AA99CC21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7291478" y="942176"/>
            <a:ext cx="1790435" cy="3259151"/>
          </a:xfrm>
          <a:prstGeom prst="rect">
            <a:avLst/>
          </a:prstGeom>
        </p:spPr>
      </p:pic>
    </p:spTree>
    <p:extLst>
      <p:ext uri="{BB962C8B-B14F-4D97-AF65-F5344CB8AC3E}">
        <p14:creationId xmlns:p14="http://schemas.microsoft.com/office/powerpoint/2010/main" val="27320222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_Urdu_Eng_Gujrati">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F62F3-04E0-418C-946B-152D11160995}"/>
              </a:ext>
            </a:extLst>
          </p:cNvPr>
          <p:cNvSpPr>
            <a:spLocks noGrp="1"/>
          </p:cNvSpPr>
          <p:nvPr>
            <p:ph idx="1" hasCustomPrompt="1"/>
          </p:nvPr>
        </p:nvSpPr>
        <p:spPr>
          <a:xfrm>
            <a:off x="398417" y="249750"/>
            <a:ext cx="8347166" cy="1837041"/>
          </a:xfrm>
        </p:spPr>
        <p:txBody>
          <a:bodyPr anchor="ctr">
            <a:normAutofit/>
          </a:bodyPr>
          <a:lstStyle>
            <a:lvl1pPr marL="0" indent="0" algn="ctr" rtl="1">
              <a:lnSpc>
                <a:spcPct val="120000"/>
              </a:lnSpc>
              <a:buNone/>
              <a:defRPr sz="4500">
                <a:solidFill>
                  <a:srgbClr val="FF0B00"/>
                </a:solidFill>
                <a:latin typeface="Traditional Arabic" panose="02020603050405020304" pitchFamily="18" charset="-78"/>
                <a:cs typeface="KFGQPC Uthman Taha Naskh" panose="02000000000000000000" pitchFamily="2" charset="-78"/>
              </a:defRPr>
            </a:lvl1pPr>
          </a:lstStyle>
          <a:p>
            <a:pPr lvl="0"/>
            <a:r>
              <a:rPr lang="ar-SA" dirty="0">
                <a:cs typeface="KFGQPC Uthman Taha Naskh" panose="02000000000000000000" pitchFamily="2" charset="-78"/>
              </a:rPr>
              <a:t>عربي</a:t>
            </a:r>
            <a:endParaRPr lang="en-US" dirty="0"/>
          </a:p>
        </p:txBody>
      </p:sp>
      <p:sp>
        <p:nvSpPr>
          <p:cNvPr id="9" name="Content Placeholder 2">
            <a:extLst>
              <a:ext uri="{FF2B5EF4-FFF2-40B4-BE49-F238E27FC236}">
                <a16:creationId xmlns:a16="http://schemas.microsoft.com/office/drawing/2014/main" id="{DA8627F8-9742-4502-816F-63FB49ACF6FD}"/>
              </a:ext>
            </a:extLst>
          </p:cNvPr>
          <p:cNvSpPr>
            <a:spLocks noGrp="1"/>
          </p:cNvSpPr>
          <p:nvPr>
            <p:ph idx="12" hasCustomPrompt="1"/>
          </p:nvPr>
        </p:nvSpPr>
        <p:spPr>
          <a:xfrm>
            <a:off x="398417" y="2183686"/>
            <a:ext cx="8347166" cy="836676"/>
          </a:xfrm>
        </p:spPr>
        <p:txBody>
          <a:bodyPr anchor="t">
            <a:normAutofit/>
          </a:bodyPr>
          <a:lstStyle>
            <a:lvl1pPr marL="0" indent="0" algn="ctr" rtl="1">
              <a:lnSpc>
                <a:spcPct val="130000"/>
              </a:lnSpc>
              <a:buNone/>
              <a:defRPr sz="2600">
                <a:solidFill>
                  <a:schemeClr val="tx1">
                    <a:lumMod val="75000"/>
                  </a:schemeClr>
                </a:solidFill>
                <a:latin typeface="Jameel Noori Nastaleeq" panose="02000503000000020004" pitchFamily="2" charset="-78"/>
                <a:cs typeface="Jameel Noori Nastaleeq" panose="02000503000000020004" pitchFamily="2" charset="-78"/>
              </a:defRPr>
            </a:lvl1pPr>
          </a:lstStyle>
          <a:p>
            <a:pPr lvl="0"/>
            <a:r>
              <a:rPr lang="ur-PK" dirty="0"/>
              <a:t>اردو</a:t>
            </a:r>
            <a:endParaRPr lang="en-US" dirty="0"/>
          </a:p>
        </p:txBody>
      </p:sp>
      <p:sp>
        <p:nvSpPr>
          <p:cNvPr id="10" name="Content Placeholder 2">
            <a:extLst>
              <a:ext uri="{FF2B5EF4-FFF2-40B4-BE49-F238E27FC236}">
                <a16:creationId xmlns:a16="http://schemas.microsoft.com/office/drawing/2014/main" id="{3A169B60-9FEA-4D46-A7EF-D91CFCCCF5B0}"/>
              </a:ext>
            </a:extLst>
          </p:cNvPr>
          <p:cNvSpPr>
            <a:spLocks noGrp="1"/>
          </p:cNvSpPr>
          <p:nvPr>
            <p:ph idx="13" hasCustomPrompt="1"/>
          </p:nvPr>
        </p:nvSpPr>
        <p:spPr>
          <a:xfrm>
            <a:off x="398417" y="3209326"/>
            <a:ext cx="8347166" cy="680142"/>
          </a:xfrm>
        </p:spPr>
        <p:txBody>
          <a:bodyPr anchor="t">
            <a:normAutofit/>
          </a:bodyPr>
          <a:lstStyle>
            <a:lvl1pPr marL="0" indent="0" algn="ctr" rtl="0">
              <a:buNone/>
              <a:defRPr sz="2100">
                <a:solidFill>
                  <a:schemeClr val="tx1">
                    <a:lumMod val="75000"/>
                  </a:schemeClr>
                </a:solidFill>
                <a:latin typeface="Bahnschrift SemiBold SemiConden" panose="020B0502040204020203" pitchFamily="34" charset="0"/>
                <a:cs typeface="KFGQPC Uthman Taha Naskh" panose="02000000000000000000" pitchFamily="2" charset="-78"/>
              </a:defRPr>
            </a:lvl1pPr>
          </a:lstStyle>
          <a:p>
            <a:pPr lvl="0"/>
            <a:r>
              <a:rPr lang="en-US" dirty="0">
                <a:cs typeface="KFGQPC Uthman Taha Naskh" panose="02000000000000000000" pitchFamily="2" charset="-78"/>
              </a:rPr>
              <a:t>English</a:t>
            </a:r>
            <a:endParaRPr lang="en-US" dirty="0"/>
          </a:p>
        </p:txBody>
      </p:sp>
      <p:sp>
        <p:nvSpPr>
          <p:cNvPr id="8" name="Content Placeholder 2">
            <a:extLst>
              <a:ext uri="{FF2B5EF4-FFF2-40B4-BE49-F238E27FC236}">
                <a16:creationId xmlns:a16="http://schemas.microsoft.com/office/drawing/2014/main" id="{D5FEACB3-6A19-4F62-BBA0-8575E2BDB849}"/>
              </a:ext>
            </a:extLst>
          </p:cNvPr>
          <p:cNvSpPr>
            <a:spLocks noGrp="1"/>
          </p:cNvSpPr>
          <p:nvPr>
            <p:ph idx="14" hasCustomPrompt="1"/>
          </p:nvPr>
        </p:nvSpPr>
        <p:spPr>
          <a:xfrm>
            <a:off x="398423" y="4072539"/>
            <a:ext cx="8347165" cy="884816"/>
          </a:xfrm>
        </p:spPr>
        <p:txBody>
          <a:bodyPr anchor="t">
            <a:normAutofit/>
          </a:bodyPr>
          <a:lstStyle>
            <a:lvl1pPr marL="0" indent="0" algn="ctr" rtl="0">
              <a:lnSpc>
                <a:spcPct val="100000"/>
              </a:lnSpc>
              <a:buNone/>
              <a:defRPr sz="2000">
                <a:solidFill>
                  <a:schemeClr val="tx1">
                    <a:lumMod val="75000"/>
                  </a:schemeClr>
                </a:solidFill>
                <a:latin typeface="LMG-Arun" pitchFamily="2" charset="0"/>
                <a:cs typeface="KFGQPC Uthman Taha Naskh" panose="02000000000000000000" pitchFamily="2" charset="-78"/>
              </a:defRPr>
            </a:lvl1pPr>
          </a:lstStyle>
          <a:p>
            <a:pPr lvl="0"/>
            <a:r>
              <a:rPr lang="en-US" dirty="0">
                <a:cs typeface="KFGQPC Uthman Taha Naskh" panose="02000000000000000000" pitchFamily="2" charset="-78"/>
              </a:rPr>
              <a:t>Gujrati</a:t>
            </a:r>
            <a:endParaRPr lang="en-US" dirty="0"/>
          </a:p>
        </p:txBody>
      </p:sp>
    </p:spTree>
    <p:extLst>
      <p:ext uri="{BB962C8B-B14F-4D97-AF65-F5344CB8AC3E}">
        <p14:creationId xmlns:p14="http://schemas.microsoft.com/office/powerpoint/2010/main" val="172015733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lain_Urdu_Eng">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F62F3-04E0-418C-946B-152D11160995}"/>
              </a:ext>
            </a:extLst>
          </p:cNvPr>
          <p:cNvSpPr>
            <a:spLocks noGrp="1"/>
          </p:cNvSpPr>
          <p:nvPr>
            <p:ph idx="1" hasCustomPrompt="1"/>
          </p:nvPr>
        </p:nvSpPr>
        <p:spPr>
          <a:xfrm>
            <a:off x="398417" y="249750"/>
            <a:ext cx="8347166" cy="1837041"/>
          </a:xfrm>
        </p:spPr>
        <p:txBody>
          <a:bodyPr anchor="ctr">
            <a:normAutofit/>
          </a:bodyPr>
          <a:lstStyle>
            <a:lvl1pPr marL="0" indent="0" algn="ctr" rtl="1">
              <a:lnSpc>
                <a:spcPct val="120000"/>
              </a:lnSpc>
              <a:buNone/>
              <a:defRPr sz="4500">
                <a:solidFill>
                  <a:srgbClr val="FF0B00"/>
                </a:solidFill>
                <a:latin typeface="Traditional Arabic" panose="02020603050405020304" pitchFamily="18" charset="-78"/>
                <a:cs typeface="KFGQPC Uthman Taha Naskh" panose="02000000000000000000" pitchFamily="2" charset="-78"/>
              </a:defRPr>
            </a:lvl1pPr>
          </a:lstStyle>
          <a:p>
            <a:pPr lvl="0"/>
            <a:r>
              <a:rPr lang="ar-SA" dirty="0">
                <a:cs typeface="KFGQPC Uthman Taha Naskh" panose="02000000000000000000" pitchFamily="2" charset="-78"/>
              </a:rPr>
              <a:t>عربي</a:t>
            </a:r>
            <a:endParaRPr lang="en-US" dirty="0"/>
          </a:p>
        </p:txBody>
      </p:sp>
      <p:sp>
        <p:nvSpPr>
          <p:cNvPr id="9" name="Content Placeholder 2">
            <a:extLst>
              <a:ext uri="{FF2B5EF4-FFF2-40B4-BE49-F238E27FC236}">
                <a16:creationId xmlns:a16="http://schemas.microsoft.com/office/drawing/2014/main" id="{DA8627F8-9742-4502-816F-63FB49ACF6FD}"/>
              </a:ext>
            </a:extLst>
          </p:cNvPr>
          <p:cNvSpPr>
            <a:spLocks noGrp="1"/>
          </p:cNvSpPr>
          <p:nvPr>
            <p:ph idx="12" hasCustomPrompt="1"/>
          </p:nvPr>
        </p:nvSpPr>
        <p:spPr>
          <a:xfrm>
            <a:off x="398417" y="2281657"/>
            <a:ext cx="8347166" cy="1176734"/>
          </a:xfrm>
        </p:spPr>
        <p:txBody>
          <a:bodyPr anchor="t">
            <a:normAutofit/>
          </a:bodyPr>
          <a:lstStyle>
            <a:lvl1pPr marL="0" indent="0" algn="ctr" rtl="1">
              <a:lnSpc>
                <a:spcPct val="130000"/>
              </a:lnSpc>
              <a:buNone/>
              <a:defRPr sz="3000">
                <a:solidFill>
                  <a:schemeClr val="tx1">
                    <a:lumMod val="75000"/>
                  </a:schemeClr>
                </a:solidFill>
                <a:latin typeface="Jameel Noori Nastaleeq" panose="02000503000000020004" pitchFamily="2" charset="-78"/>
                <a:cs typeface="Jameel Noori Nastaleeq" panose="02000503000000020004" pitchFamily="2" charset="-78"/>
              </a:defRPr>
            </a:lvl1pPr>
          </a:lstStyle>
          <a:p>
            <a:pPr lvl="0"/>
            <a:r>
              <a:rPr lang="ur-PK" dirty="0"/>
              <a:t>اردو</a:t>
            </a:r>
            <a:endParaRPr lang="en-US" dirty="0"/>
          </a:p>
        </p:txBody>
      </p:sp>
      <p:sp>
        <p:nvSpPr>
          <p:cNvPr id="10" name="Content Placeholder 2">
            <a:extLst>
              <a:ext uri="{FF2B5EF4-FFF2-40B4-BE49-F238E27FC236}">
                <a16:creationId xmlns:a16="http://schemas.microsoft.com/office/drawing/2014/main" id="{3A169B60-9FEA-4D46-A7EF-D91CFCCCF5B0}"/>
              </a:ext>
            </a:extLst>
          </p:cNvPr>
          <p:cNvSpPr>
            <a:spLocks noGrp="1"/>
          </p:cNvSpPr>
          <p:nvPr>
            <p:ph idx="13" hasCustomPrompt="1"/>
          </p:nvPr>
        </p:nvSpPr>
        <p:spPr>
          <a:xfrm>
            <a:off x="398417" y="3630603"/>
            <a:ext cx="8347166" cy="993650"/>
          </a:xfrm>
        </p:spPr>
        <p:txBody>
          <a:bodyPr anchor="t">
            <a:normAutofit/>
          </a:bodyPr>
          <a:lstStyle>
            <a:lvl1pPr marL="0" indent="0" algn="ctr" rtl="0">
              <a:lnSpc>
                <a:spcPct val="100000"/>
              </a:lnSpc>
              <a:buNone/>
              <a:defRPr sz="2400">
                <a:solidFill>
                  <a:schemeClr val="tx1">
                    <a:lumMod val="75000"/>
                  </a:schemeClr>
                </a:solidFill>
                <a:latin typeface="Bahnschrift SemiBold SemiConden" panose="020B0502040204020203" pitchFamily="34" charset="0"/>
                <a:cs typeface="KFGQPC Uthman Taha Naskh" panose="02000000000000000000" pitchFamily="2" charset="-78"/>
              </a:defRPr>
            </a:lvl1pPr>
          </a:lstStyle>
          <a:p>
            <a:pPr lvl="0"/>
            <a:r>
              <a:rPr lang="en-US" dirty="0">
                <a:cs typeface="KFGQPC Uthman Taha Naskh" panose="02000000000000000000" pitchFamily="2" charset="-78"/>
              </a:rPr>
              <a:t>English</a:t>
            </a:r>
            <a:endParaRPr lang="en-US" dirty="0"/>
          </a:p>
        </p:txBody>
      </p:sp>
    </p:spTree>
    <p:extLst>
      <p:ext uri="{BB962C8B-B14F-4D97-AF65-F5344CB8AC3E}">
        <p14:creationId xmlns:p14="http://schemas.microsoft.com/office/powerpoint/2010/main" val="415203379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 Slide">
    <p:bg>
      <p:bgPr>
        <a:solidFill>
          <a:srgbClr val="19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7426-58BA-4ED7-8172-A11D60C55CA6}"/>
              </a:ext>
            </a:extLst>
          </p:cNvPr>
          <p:cNvSpPr>
            <a:spLocks noGrp="1"/>
          </p:cNvSpPr>
          <p:nvPr>
            <p:ph type="title" hasCustomPrompt="1"/>
          </p:nvPr>
        </p:nvSpPr>
        <p:spPr>
          <a:xfrm>
            <a:off x="1639962" y="182847"/>
            <a:ext cx="5864087" cy="603002"/>
          </a:xfrm>
          <a:noFill/>
        </p:spPr>
        <p:txBody>
          <a:bodyPr>
            <a:noAutofit/>
          </a:bodyPr>
          <a:lstStyle>
            <a:lvl1pPr algn="ctr" rtl="1">
              <a:defRPr sz="5400" b="1">
                <a:ln>
                  <a:noFill/>
                </a:ln>
                <a:solidFill>
                  <a:schemeClr val="bg1"/>
                </a:solidFill>
                <a:effectLst>
                  <a:outerShdw blurRad="50800" dist="38100" dir="5400000" algn="t" rotWithShape="0">
                    <a:schemeClr val="bg1">
                      <a:lumMod val="85000"/>
                      <a:alpha val="40000"/>
                    </a:schemeClr>
                  </a:outerShdw>
                </a:effectLst>
                <a:latin typeface="Microsoft Uighur" panose="02000000000000000000" pitchFamily="2" charset="-78"/>
                <a:cs typeface="Microsoft Uighur" panose="02000000000000000000" pitchFamily="2" charset="-78"/>
              </a:defRPr>
            </a:lvl1pPr>
          </a:lstStyle>
          <a:p>
            <a:r>
              <a:rPr lang="ar-SA" dirty="0"/>
              <a:t>زيارت امين الله</a:t>
            </a:r>
            <a:endParaRPr lang="en-US" dirty="0"/>
          </a:p>
        </p:txBody>
      </p:sp>
      <p:sp>
        <p:nvSpPr>
          <p:cNvPr id="3" name="Content Placeholder 2">
            <a:extLst>
              <a:ext uri="{FF2B5EF4-FFF2-40B4-BE49-F238E27FC236}">
                <a16:creationId xmlns:a16="http://schemas.microsoft.com/office/drawing/2014/main" id="{DD2F62F3-04E0-418C-946B-152D11160995}"/>
              </a:ext>
            </a:extLst>
          </p:cNvPr>
          <p:cNvSpPr>
            <a:spLocks noGrp="1"/>
          </p:cNvSpPr>
          <p:nvPr>
            <p:ph idx="1" hasCustomPrompt="1"/>
          </p:nvPr>
        </p:nvSpPr>
        <p:spPr>
          <a:xfrm>
            <a:off x="601399" y="1307033"/>
            <a:ext cx="7941213" cy="1058136"/>
          </a:xfrm>
        </p:spPr>
        <p:txBody>
          <a:bodyPr anchor="ctr">
            <a:normAutofit/>
          </a:bodyPr>
          <a:lstStyle>
            <a:lvl1pPr marL="0" indent="0" algn="ctr" rtl="1">
              <a:buNone/>
              <a:defRPr sz="4500">
                <a:solidFill>
                  <a:schemeClr val="bg1"/>
                </a:solidFill>
                <a:latin typeface="Traditional Arabic" panose="02020603050405020304" pitchFamily="18" charset="-78"/>
                <a:cs typeface="KFGQPC Uthman Taha Naskh" panose="02000000000000000000" pitchFamily="2" charset="-78"/>
              </a:defRPr>
            </a:lvl1pPr>
          </a:lstStyle>
          <a:p>
            <a:pPr lvl="0"/>
            <a:r>
              <a:rPr lang="ar-SA" dirty="0">
                <a:cs typeface="KFGQPC Uthman Taha Naskh" panose="02000000000000000000" pitchFamily="2" charset="-78"/>
              </a:rPr>
              <a:t>عربي</a:t>
            </a:r>
            <a:endParaRPr lang="en-US" dirty="0"/>
          </a:p>
        </p:txBody>
      </p:sp>
      <p:sp>
        <p:nvSpPr>
          <p:cNvPr id="9" name="Content Placeholder 2">
            <a:extLst>
              <a:ext uri="{FF2B5EF4-FFF2-40B4-BE49-F238E27FC236}">
                <a16:creationId xmlns:a16="http://schemas.microsoft.com/office/drawing/2014/main" id="{DA8627F8-9742-4502-816F-63FB49ACF6FD}"/>
              </a:ext>
            </a:extLst>
          </p:cNvPr>
          <p:cNvSpPr>
            <a:spLocks noGrp="1"/>
          </p:cNvSpPr>
          <p:nvPr>
            <p:ph idx="12" hasCustomPrompt="1"/>
          </p:nvPr>
        </p:nvSpPr>
        <p:spPr>
          <a:xfrm>
            <a:off x="601399" y="2577185"/>
            <a:ext cx="7941213" cy="836676"/>
          </a:xfrm>
        </p:spPr>
        <p:txBody>
          <a:bodyPr anchor="ctr">
            <a:normAutofit/>
          </a:bodyPr>
          <a:lstStyle>
            <a:lvl1pPr marL="0" indent="0" algn="ctr" rtl="1">
              <a:buNone/>
              <a:defRPr sz="4500">
                <a:solidFill>
                  <a:schemeClr val="bg1"/>
                </a:solidFill>
                <a:latin typeface="Jameel Khushkhati" panose="02000503000000000000" pitchFamily="2" charset="-78"/>
                <a:cs typeface="Jameel Khushkhati" panose="02000503000000000000" pitchFamily="2" charset="-78"/>
              </a:defRPr>
            </a:lvl1pPr>
          </a:lstStyle>
          <a:p>
            <a:pPr lvl="0"/>
            <a:r>
              <a:rPr lang="ur-PK" dirty="0"/>
              <a:t>اردو</a:t>
            </a:r>
            <a:endParaRPr lang="en-US" dirty="0"/>
          </a:p>
        </p:txBody>
      </p:sp>
      <p:sp>
        <p:nvSpPr>
          <p:cNvPr id="10" name="Content Placeholder 2">
            <a:extLst>
              <a:ext uri="{FF2B5EF4-FFF2-40B4-BE49-F238E27FC236}">
                <a16:creationId xmlns:a16="http://schemas.microsoft.com/office/drawing/2014/main" id="{3A169B60-9FEA-4D46-A7EF-D91CFCCCF5B0}"/>
              </a:ext>
            </a:extLst>
          </p:cNvPr>
          <p:cNvSpPr>
            <a:spLocks noGrp="1"/>
          </p:cNvSpPr>
          <p:nvPr>
            <p:ph idx="13" hasCustomPrompt="1"/>
          </p:nvPr>
        </p:nvSpPr>
        <p:spPr>
          <a:xfrm>
            <a:off x="601399" y="3602259"/>
            <a:ext cx="7941213" cy="836675"/>
          </a:xfrm>
        </p:spPr>
        <p:txBody>
          <a:bodyPr anchor="ctr">
            <a:normAutofit/>
          </a:bodyPr>
          <a:lstStyle>
            <a:lvl1pPr marL="0" indent="0" algn="ctr" rtl="0">
              <a:lnSpc>
                <a:spcPct val="100000"/>
              </a:lnSpc>
              <a:buNone/>
              <a:defRPr sz="2900">
                <a:solidFill>
                  <a:schemeClr val="bg1"/>
                </a:solidFill>
                <a:latin typeface="Bahnschrift SemiBold SemiConden" panose="020B0502040204020203" pitchFamily="34" charset="0"/>
                <a:cs typeface="KFGQPC Uthman Taha Naskh" panose="02000000000000000000" pitchFamily="2" charset="-78"/>
              </a:defRPr>
            </a:lvl1pPr>
          </a:lstStyle>
          <a:p>
            <a:pPr lvl="0"/>
            <a:r>
              <a:rPr lang="en-US" dirty="0">
                <a:cs typeface="KFGQPC Uthman Taha Naskh" panose="02000000000000000000" pitchFamily="2" charset="-78"/>
              </a:rPr>
              <a:t>English</a:t>
            </a:r>
            <a:endParaRPr lang="en-US" dirty="0"/>
          </a:p>
        </p:txBody>
      </p:sp>
    </p:spTree>
    <p:extLst>
      <p:ext uri="{BB962C8B-B14F-4D97-AF65-F5344CB8AC3E}">
        <p14:creationId xmlns:p14="http://schemas.microsoft.com/office/powerpoint/2010/main" val="8360441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1DE6-4CD3-49D5-9964-18B44323C438}"/>
              </a:ext>
            </a:extLst>
          </p:cNvPr>
          <p:cNvSpPr>
            <a:spLocks noGrp="1"/>
          </p:cNvSpPr>
          <p:nvPr>
            <p:ph type="title"/>
          </p:nvPr>
        </p:nvSpPr>
        <p:spPr>
          <a:xfrm>
            <a:off x="623888" y="1282306"/>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6E65EAD-3A95-47B1-80F2-0C208609C2F3}"/>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40DE42-8F67-40D5-A12E-63754E483879}"/>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5" name="Footer Placeholder 4">
            <a:extLst>
              <a:ext uri="{FF2B5EF4-FFF2-40B4-BE49-F238E27FC236}">
                <a16:creationId xmlns:a16="http://schemas.microsoft.com/office/drawing/2014/main" id="{7AAFC4E0-1E5E-4B41-9F8D-EB6473BD4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282FD-62C1-4628-B203-10E466D0433D}"/>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318443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5F3B-C19E-4BE7-B234-F9BDB360D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4D5380-4884-443D-8F41-60417A7AAD6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2B720D-9750-496D-8850-E54D9E63BFB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917B1-954A-489B-9866-6A8CC58E2B21}"/>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6" name="Footer Placeholder 5">
            <a:extLst>
              <a:ext uri="{FF2B5EF4-FFF2-40B4-BE49-F238E27FC236}">
                <a16:creationId xmlns:a16="http://schemas.microsoft.com/office/drawing/2014/main" id="{CB29FDD3-5A56-40C4-93AA-4C01B797D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3B624-35D2-4F65-B0A4-66308F0CE5EC}"/>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230030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1F78-10DA-4384-9681-9C8DFC22415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E19AA4-40DF-42E1-98FF-755D20343B7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2B57F-1A0F-44B8-BED5-681252EB703C}"/>
              </a:ext>
            </a:extLst>
          </p:cNvPr>
          <p:cNvSpPr>
            <a:spLocks noGrp="1"/>
          </p:cNvSpPr>
          <p:nvPr>
            <p:ph sz="half" idx="2"/>
          </p:nvPr>
        </p:nvSpPr>
        <p:spPr>
          <a:xfrm>
            <a:off x="629842" y="1878808"/>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A741CE-C76B-402A-9023-E4D2E99B1126}"/>
              </a:ext>
            </a:extLst>
          </p:cNvPr>
          <p:cNvSpPr>
            <a:spLocks noGrp="1"/>
          </p:cNvSpPr>
          <p:nvPr>
            <p:ph type="body" sz="quarter" idx="3"/>
          </p:nvPr>
        </p:nvSpPr>
        <p:spPr>
          <a:xfrm>
            <a:off x="4629155"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DB410-A072-40DB-9830-0E17994992B6}"/>
              </a:ext>
            </a:extLst>
          </p:cNvPr>
          <p:cNvSpPr>
            <a:spLocks noGrp="1"/>
          </p:cNvSpPr>
          <p:nvPr>
            <p:ph sz="quarter" idx="4"/>
          </p:nvPr>
        </p:nvSpPr>
        <p:spPr>
          <a:xfrm>
            <a:off x="4629155" y="1878808"/>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B2057-6324-48FF-A492-66486EAF05D8}"/>
              </a:ext>
            </a:extLst>
          </p:cNvPr>
          <p:cNvSpPr>
            <a:spLocks noGrp="1"/>
          </p:cNvSpPr>
          <p:nvPr>
            <p:ph type="dt" sz="half" idx="10"/>
          </p:nvPr>
        </p:nvSpPr>
        <p:spPr/>
        <p:txBody>
          <a:bodyPr/>
          <a:lstStyle/>
          <a:p>
            <a:fld id="{E9F42B89-7C6A-4457-A58D-8E19B1CE8CBC}" type="datetimeFigureOut">
              <a:rPr lang="en-US" smtClean="0"/>
              <a:pPr/>
              <a:t>8/25/2024</a:t>
            </a:fld>
            <a:endParaRPr lang="en-US"/>
          </a:p>
        </p:txBody>
      </p:sp>
      <p:sp>
        <p:nvSpPr>
          <p:cNvPr id="8" name="Footer Placeholder 7">
            <a:extLst>
              <a:ext uri="{FF2B5EF4-FFF2-40B4-BE49-F238E27FC236}">
                <a16:creationId xmlns:a16="http://schemas.microsoft.com/office/drawing/2014/main" id="{57FA7E5E-AC47-4142-A504-1E8BE30F8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4E1E1C-80AB-4AF4-912F-92CC8C8070DD}"/>
              </a:ext>
            </a:extLst>
          </p:cNvPr>
          <p:cNvSpPr>
            <a:spLocks noGrp="1"/>
          </p:cNvSpPr>
          <p:nvPr>
            <p:ph type="sldNum" sz="quarter" idx="12"/>
          </p:nvPr>
        </p:nvSpPr>
        <p:spPr/>
        <p:txBody>
          <a:bodyPr/>
          <a:lstStyle/>
          <a:p>
            <a:fld id="{3B5CA26A-988D-41B1-81C3-9E9210DBF5F1}" type="slidenum">
              <a:rPr lang="en-US" smtClean="0"/>
              <a:pPr/>
              <a:t>‹#›</a:t>
            </a:fld>
            <a:endParaRPr lang="en-US"/>
          </a:p>
        </p:txBody>
      </p:sp>
    </p:spTree>
    <p:extLst>
      <p:ext uri="{BB962C8B-B14F-4D97-AF65-F5344CB8AC3E}">
        <p14:creationId xmlns:p14="http://schemas.microsoft.com/office/powerpoint/2010/main" val="315989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48E3D-A12C-44C9-B900-51DDFDE1B6C0}"/>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2FF57-A9D6-40D9-A71C-9F131A1C4423}"/>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C9E3E-471E-4257-8A24-506EF2D7C919}"/>
              </a:ext>
            </a:extLst>
          </p:cNvPr>
          <p:cNvSpPr>
            <a:spLocks noGrp="1"/>
          </p:cNvSpPr>
          <p:nvPr>
            <p:ph type="dt" sz="half" idx="2"/>
          </p:nvPr>
        </p:nvSpPr>
        <p:spPr>
          <a:xfrm>
            <a:off x="628650" y="4767264"/>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E9F42B89-7C6A-4457-A58D-8E19B1CE8CBC}" type="datetimeFigureOut">
              <a:rPr lang="en-US" smtClean="0"/>
              <a:pPr/>
              <a:t>8/25/2024</a:t>
            </a:fld>
            <a:endParaRPr lang="en-US"/>
          </a:p>
        </p:txBody>
      </p:sp>
      <p:sp>
        <p:nvSpPr>
          <p:cNvPr id="5" name="Footer Placeholder 4">
            <a:extLst>
              <a:ext uri="{FF2B5EF4-FFF2-40B4-BE49-F238E27FC236}">
                <a16:creationId xmlns:a16="http://schemas.microsoft.com/office/drawing/2014/main" id="{7129F8C2-9482-446C-B18D-5717E237A01C}"/>
              </a:ext>
            </a:extLst>
          </p:cNvPr>
          <p:cNvSpPr>
            <a:spLocks noGrp="1"/>
          </p:cNvSpPr>
          <p:nvPr>
            <p:ph type="ftr" sz="quarter" idx="3"/>
          </p:nvPr>
        </p:nvSpPr>
        <p:spPr>
          <a:xfrm>
            <a:off x="3028950" y="4767264"/>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839576-4820-465D-9116-8F7BB5CD3F4E}"/>
              </a:ext>
            </a:extLst>
          </p:cNvPr>
          <p:cNvSpPr>
            <a:spLocks noGrp="1"/>
          </p:cNvSpPr>
          <p:nvPr>
            <p:ph type="sldNum" sz="quarter" idx="4"/>
          </p:nvPr>
        </p:nvSpPr>
        <p:spPr>
          <a:xfrm>
            <a:off x="6457950" y="4767264"/>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B5CA26A-988D-41B1-81C3-9E9210DBF5F1}" type="slidenum">
              <a:rPr lang="en-US" smtClean="0"/>
              <a:pPr/>
              <a:t>‹#›</a:t>
            </a:fld>
            <a:endParaRPr lang="en-US"/>
          </a:p>
        </p:txBody>
      </p:sp>
    </p:spTree>
    <p:extLst>
      <p:ext uri="{BB962C8B-B14F-4D97-AF65-F5344CB8AC3E}">
        <p14:creationId xmlns:p14="http://schemas.microsoft.com/office/powerpoint/2010/main" val="268593229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3" r:id="rId4"/>
    <p:sldLayoutId id="2147483664" r:id="rId5"/>
    <p:sldLayoutId id="2147483661"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9144000" cy="51435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41530174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495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3300">
          <a:solidFill>
            <a:srgbClr val="000066"/>
          </a:solidFill>
          <a:latin typeface="Arial" charset="0"/>
          <a:cs typeface="Arial" charset="0"/>
        </a:defRPr>
      </a:lvl2pPr>
      <a:lvl3pPr algn="ctr" rtl="0" eaLnBrk="1" fontAlgn="base" hangingPunct="1">
        <a:spcBef>
          <a:spcPct val="0"/>
        </a:spcBef>
        <a:spcAft>
          <a:spcPct val="0"/>
        </a:spcAft>
        <a:defRPr sz="3300">
          <a:solidFill>
            <a:srgbClr val="000066"/>
          </a:solidFill>
          <a:latin typeface="Arial" charset="0"/>
          <a:cs typeface="Arial" charset="0"/>
        </a:defRPr>
      </a:lvl3pPr>
      <a:lvl4pPr algn="ctr" rtl="0" eaLnBrk="1" fontAlgn="base" hangingPunct="1">
        <a:spcBef>
          <a:spcPct val="0"/>
        </a:spcBef>
        <a:spcAft>
          <a:spcPct val="0"/>
        </a:spcAft>
        <a:defRPr sz="3300">
          <a:solidFill>
            <a:srgbClr val="000066"/>
          </a:solidFill>
          <a:latin typeface="Arial" charset="0"/>
          <a:cs typeface="Arial" charset="0"/>
        </a:defRPr>
      </a:lvl4pPr>
      <a:lvl5pPr algn="ctr" rtl="0" eaLnBrk="1" fontAlgn="base" hangingPunct="1">
        <a:spcBef>
          <a:spcPct val="0"/>
        </a:spcBef>
        <a:spcAft>
          <a:spcPct val="0"/>
        </a:spcAft>
        <a:defRPr sz="3300">
          <a:solidFill>
            <a:srgbClr val="000066"/>
          </a:solidFill>
          <a:latin typeface="Arial" charset="0"/>
          <a:cs typeface="Arial" charset="0"/>
        </a:defRPr>
      </a:lvl5pPr>
      <a:lvl6pPr marL="342900" algn="ctr" rtl="0" eaLnBrk="1" fontAlgn="base" hangingPunct="1">
        <a:spcBef>
          <a:spcPct val="0"/>
        </a:spcBef>
        <a:spcAft>
          <a:spcPct val="0"/>
        </a:spcAft>
        <a:defRPr sz="3300">
          <a:solidFill>
            <a:srgbClr val="000066"/>
          </a:solidFill>
          <a:latin typeface="Arial" charset="0"/>
          <a:cs typeface="Arial" charset="0"/>
        </a:defRPr>
      </a:lvl6pPr>
      <a:lvl7pPr marL="685800" algn="ctr" rtl="0" eaLnBrk="1" fontAlgn="base" hangingPunct="1">
        <a:spcBef>
          <a:spcPct val="0"/>
        </a:spcBef>
        <a:spcAft>
          <a:spcPct val="0"/>
        </a:spcAft>
        <a:defRPr sz="3300">
          <a:solidFill>
            <a:srgbClr val="000066"/>
          </a:solidFill>
          <a:latin typeface="Arial" charset="0"/>
          <a:cs typeface="Arial" charset="0"/>
        </a:defRPr>
      </a:lvl7pPr>
      <a:lvl8pPr marL="1028700" algn="ctr" rtl="0" eaLnBrk="1" fontAlgn="base" hangingPunct="1">
        <a:spcBef>
          <a:spcPct val="0"/>
        </a:spcBef>
        <a:spcAft>
          <a:spcPct val="0"/>
        </a:spcAft>
        <a:defRPr sz="3300">
          <a:solidFill>
            <a:srgbClr val="000066"/>
          </a:solidFill>
          <a:latin typeface="Arial" charset="0"/>
          <a:cs typeface="Arial" charset="0"/>
        </a:defRPr>
      </a:lvl8pPr>
      <a:lvl9pPr marL="1371600" algn="ctr" rtl="0" eaLnBrk="1" fontAlgn="base" hangingPunct="1">
        <a:spcBef>
          <a:spcPct val="0"/>
        </a:spcBef>
        <a:spcAft>
          <a:spcPct val="0"/>
        </a:spcAft>
        <a:defRPr sz="3300">
          <a:solidFill>
            <a:srgbClr val="000066"/>
          </a:solidFill>
          <a:latin typeface="Arial" charset="0"/>
          <a:cs typeface="Arial" charset="0"/>
        </a:defRPr>
      </a:lvl9pPr>
    </p:titleStyle>
    <p:bodyStyle>
      <a:lvl1pPr marL="257175" indent="-257175"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557213" indent="-214313" algn="l" rtl="0" eaLnBrk="1" fontAlgn="base" hangingPunct="1">
        <a:spcBef>
          <a:spcPct val="20000"/>
        </a:spcBef>
        <a:spcAft>
          <a:spcPct val="0"/>
        </a:spcAft>
        <a:buChar char="–"/>
        <a:defRPr sz="3300">
          <a:solidFill>
            <a:schemeClr val="tx1">
              <a:lumMod val="85000"/>
            </a:schemeClr>
          </a:solidFill>
          <a:latin typeface="Arabic Typesetting" panose="03020402040406030203" pitchFamily="66" charset="-78"/>
          <a:cs typeface="Arabic Typesetting" panose="03020402040406030203" pitchFamily="66" charset="-78"/>
        </a:defRPr>
      </a:lvl2pPr>
      <a:lvl3pPr marL="857250" indent="-171450" algn="l" rtl="0" eaLnBrk="1" fontAlgn="base" hangingPunct="1">
        <a:spcBef>
          <a:spcPct val="20000"/>
        </a:spcBef>
        <a:spcAft>
          <a:spcPct val="0"/>
        </a:spcAft>
        <a:buChar char="•"/>
        <a:defRPr sz="3000">
          <a:solidFill>
            <a:schemeClr val="tx1">
              <a:lumMod val="85000"/>
            </a:schemeClr>
          </a:solidFill>
          <a:latin typeface="Arabic Typesetting" panose="03020402040406030203" pitchFamily="66" charset="-78"/>
          <a:cs typeface="Arabic Typesetting" panose="03020402040406030203" pitchFamily="66" charset="-78"/>
        </a:defRPr>
      </a:lvl3pPr>
      <a:lvl4pPr marL="1200150" indent="-171450" algn="l" rtl="0" eaLnBrk="1" fontAlgn="base" hangingPunct="1">
        <a:spcBef>
          <a:spcPct val="20000"/>
        </a:spcBef>
        <a:spcAft>
          <a:spcPct val="0"/>
        </a:spcAft>
        <a:buChar char="–"/>
        <a:defRPr sz="2700">
          <a:solidFill>
            <a:schemeClr val="tx1">
              <a:lumMod val="85000"/>
            </a:schemeClr>
          </a:solidFill>
          <a:latin typeface="Arabic Typesetting" panose="03020402040406030203" pitchFamily="66" charset="-78"/>
          <a:cs typeface="Arabic Typesetting" panose="03020402040406030203" pitchFamily="66" charset="-78"/>
        </a:defRPr>
      </a:lvl4pPr>
      <a:lvl5pPr marL="1543050" indent="-171450" algn="l" rtl="0" eaLnBrk="1" fontAlgn="base" hangingPunct="1">
        <a:spcBef>
          <a:spcPct val="20000"/>
        </a:spcBef>
        <a:spcAft>
          <a:spcPct val="0"/>
        </a:spcAft>
        <a:buChar char="»"/>
        <a:defRPr sz="2700">
          <a:solidFill>
            <a:schemeClr val="tx1">
              <a:lumMod val="85000"/>
            </a:schemeClr>
          </a:solidFill>
          <a:latin typeface="Arabic Typesetting" panose="03020402040406030203" pitchFamily="66" charset="-78"/>
          <a:cs typeface="Arabic Typesetting" panose="03020402040406030203" pitchFamily="66" charset="-78"/>
        </a:defRPr>
      </a:lvl5pPr>
      <a:lvl6pPr marL="1885950" indent="-171450" algn="l" rtl="0" eaLnBrk="1" fontAlgn="base" hangingPunct="1">
        <a:spcBef>
          <a:spcPct val="20000"/>
        </a:spcBef>
        <a:spcAft>
          <a:spcPct val="0"/>
        </a:spcAft>
        <a:buChar char="»"/>
        <a:defRPr sz="1500">
          <a:solidFill>
            <a:srgbClr val="000066"/>
          </a:solidFill>
          <a:latin typeface="+mn-lt"/>
          <a:cs typeface="+mn-cs"/>
        </a:defRPr>
      </a:lvl6pPr>
      <a:lvl7pPr marL="2228850" indent="-171450" algn="l" rtl="0" eaLnBrk="1" fontAlgn="base" hangingPunct="1">
        <a:spcBef>
          <a:spcPct val="20000"/>
        </a:spcBef>
        <a:spcAft>
          <a:spcPct val="0"/>
        </a:spcAft>
        <a:buChar char="»"/>
        <a:defRPr sz="1500">
          <a:solidFill>
            <a:srgbClr val="000066"/>
          </a:solidFill>
          <a:latin typeface="+mn-lt"/>
          <a:cs typeface="+mn-cs"/>
        </a:defRPr>
      </a:lvl7pPr>
      <a:lvl8pPr marL="2571750" indent="-171450" algn="l" rtl="0" eaLnBrk="1" fontAlgn="base" hangingPunct="1">
        <a:spcBef>
          <a:spcPct val="20000"/>
        </a:spcBef>
        <a:spcAft>
          <a:spcPct val="0"/>
        </a:spcAft>
        <a:buChar char="»"/>
        <a:defRPr sz="1500">
          <a:solidFill>
            <a:srgbClr val="000066"/>
          </a:solidFill>
          <a:latin typeface="+mn-lt"/>
          <a:cs typeface="+mn-cs"/>
        </a:defRPr>
      </a:lvl8pPr>
      <a:lvl9pPr marL="2914650" indent="-171450" algn="l" rtl="0" eaLnBrk="1" fontAlgn="base" hangingPunct="1">
        <a:spcBef>
          <a:spcPct val="20000"/>
        </a:spcBef>
        <a:spcAft>
          <a:spcPct val="0"/>
        </a:spcAft>
        <a:buChar char="»"/>
        <a:defRPr sz="1500">
          <a:solidFill>
            <a:srgbClr val="000066"/>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3871912" y="0"/>
            <a:ext cx="5272088" cy="5136967"/>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1991587" y="33469"/>
            <a:ext cx="2108270" cy="276999"/>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rtl="1">
              <a:defRPr/>
            </a:pPr>
            <a:r>
              <a:rPr lang="ar-EG" sz="1200" dirty="0">
                <a:solidFill>
                  <a:srgbClr val="F4E1C4"/>
                </a:solidFill>
                <a:latin typeface="Abbas" panose="02000000000000000000" pitchFamily="2" charset="-78"/>
                <a:cs typeface="Abbas" panose="02000000000000000000" pitchFamily="2" charset="-78"/>
              </a:rPr>
              <a:t>بسم الله الرحمن الرحيم</a:t>
            </a:r>
            <a:r>
              <a:rPr lang="en-CA" sz="1200" dirty="0">
                <a:solidFill>
                  <a:srgbClr val="F4E1C4"/>
                </a:solidFill>
                <a:latin typeface="Abbas" panose="02000000000000000000" pitchFamily="2" charset="-78"/>
                <a:cs typeface="Abbas" panose="02000000000000000000" pitchFamily="2" charset="-78"/>
              </a:rPr>
              <a:t>         	   </a:t>
            </a:r>
            <a:r>
              <a:rPr lang="ar-EG" sz="1200" dirty="0">
                <a:solidFill>
                  <a:srgbClr val="F4E1C4"/>
                </a:solidFill>
                <a:latin typeface="Abbas" panose="02000000000000000000" pitchFamily="2" charset="-78"/>
                <a:cs typeface="Abbas" panose="02000000000000000000" pitchFamily="2" charset="-78"/>
              </a:rPr>
              <a:t>اللهم عجل لوليك الفرج</a:t>
            </a:r>
            <a:endParaRPr lang="en-CA" sz="1200" dirty="0">
              <a:solidFill>
                <a:srgbClr val="F4E1C4"/>
              </a:solidFill>
              <a:latin typeface="Abbas" panose="02000000000000000000" pitchFamily="2" charset="-78"/>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655348" y="1367284"/>
            <a:ext cx="4780749" cy="1107996"/>
          </a:xfrm>
          <a:prstGeom prst="rect">
            <a:avLst/>
          </a:prstGeom>
          <a:noFill/>
        </p:spPr>
        <p:txBody>
          <a:bodyPr wrap="square" rtlCol="0" anchor="ctr">
            <a:spAutoFit/>
          </a:bodyPr>
          <a:lstStyle/>
          <a:p>
            <a:pPr algn="ctr">
              <a:defRPr/>
            </a:pPr>
            <a:r>
              <a:rPr lang="ar-EG" sz="6600" dirty="0">
                <a:solidFill>
                  <a:srgbClr val="E6B976"/>
                </a:solidFill>
                <a:latin typeface="Abbas" panose="02000000000000000000" pitchFamily="2" charset="-78"/>
                <a:cs typeface="Abbas" panose="02000000000000000000" pitchFamily="2" charset="-78"/>
              </a:rPr>
              <a:t>زيارة اربعين</a:t>
            </a:r>
          </a:p>
        </p:txBody>
      </p:sp>
      <p:sp>
        <p:nvSpPr>
          <p:cNvPr id="12" name="TextBox 11">
            <a:extLst>
              <a:ext uri="{FF2B5EF4-FFF2-40B4-BE49-F238E27FC236}">
                <a16:creationId xmlns:a16="http://schemas.microsoft.com/office/drawing/2014/main" id="{1BE29220-8368-0C85-B81C-FFC0AC094D33}"/>
              </a:ext>
            </a:extLst>
          </p:cNvPr>
          <p:cNvSpPr txBox="1"/>
          <p:nvPr/>
        </p:nvSpPr>
        <p:spPr>
          <a:xfrm>
            <a:off x="493329" y="3259701"/>
            <a:ext cx="5104785" cy="1765099"/>
          </a:xfrm>
          <a:prstGeom prst="rect">
            <a:avLst/>
          </a:prstGeom>
          <a:noFill/>
        </p:spPr>
        <p:txBody>
          <a:bodyPr wrap="square">
            <a:spAutoFit/>
          </a:bodyPr>
          <a:lstStyle/>
          <a:p>
            <a:pPr algn="ctr">
              <a:lnSpc>
                <a:spcPct val="150000"/>
              </a:lnSpc>
              <a:spcAft>
                <a:spcPts val="900"/>
              </a:spcAft>
              <a:defRPr/>
            </a:pPr>
            <a:r>
              <a:rPr lang="ur-PK" sz="1800" dirty="0">
                <a:solidFill>
                  <a:srgbClr val="F4E1C4"/>
                </a:solidFill>
                <a:latin typeface="Abbas" panose="02000000000000000000" pitchFamily="2" charset="-78"/>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lang="en-CA" sz="1800" dirty="0">
              <a:solidFill>
                <a:srgbClr val="F4E1C4"/>
              </a:solidFill>
              <a:latin typeface="Abbas" panose="02000000000000000000" pitchFamily="2" charset="-78"/>
              <a:cs typeface="Abbas" panose="02000000000000000000" pitchFamily="2" charset="-78"/>
            </a:endParaRPr>
          </a:p>
          <a:p>
            <a:pPr algn="ctr">
              <a:lnSpc>
                <a:spcPct val="114000"/>
              </a:lnSpc>
              <a:defRPr/>
            </a:pPr>
            <a:r>
              <a:rPr lang="en-US" sz="1050" i="1" dirty="0">
                <a:solidFill>
                  <a:srgbClr val="F4E1C4"/>
                </a:solidFill>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lang="en-CA" sz="900" i="1" dirty="0">
              <a:solidFill>
                <a:srgbClr val="F4E1C4"/>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6087044" y="4130660"/>
            <a:ext cx="2496588" cy="609398"/>
          </a:xfrm>
          <a:prstGeom prst="rect">
            <a:avLst/>
          </a:prstGeom>
          <a:noFill/>
        </p:spPr>
        <p:txBody>
          <a:bodyPr wrap="square">
            <a:spAutoFit/>
          </a:bodyPr>
          <a:lstStyle/>
          <a:p>
            <a:pPr algn="ctr">
              <a:lnSpc>
                <a:spcPct val="150000"/>
              </a:lnSpc>
              <a:defRPr/>
            </a:pPr>
            <a:r>
              <a:rPr lang="ur-PK" sz="1500" dirty="0" err="1">
                <a:solidFill>
                  <a:srgbClr val="F4E1C4"/>
                </a:solidFill>
                <a:latin typeface="Abbas" panose="02000000000000000000" pitchFamily="2" charset="-78"/>
                <a:cs typeface="Abbas" panose="02000000000000000000" pitchFamily="2" charset="-78"/>
              </a:rPr>
              <a:t>إِنَّهُمْ</a:t>
            </a:r>
            <a:r>
              <a:rPr lang="ur-PK" sz="1500" dirty="0">
                <a:solidFill>
                  <a:srgbClr val="F4E1C4"/>
                </a:solidFill>
                <a:latin typeface="Abbas" panose="02000000000000000000" pitchFamily="2" charset="-78"/>
                <a:cs typeface="Abbas" panose="02000000000000000000" pitchFamily="2" charset="-78"/>
              </a:rPr>
              <a:t> </a:t>
            </a:r>
            <a:r>
              <a:rPr lang="ur-PK" sz="1500" dirty="0" err="1">
                <a:solidFill>
                  <a:srgbClr val="F4E1C4"/>
                </a:solidFill>
                <a:latin typeface="Abbas" panose="02000000000000000000" pitchFamily="2" charset="-78"/>
                <a:cs typeface="Abbas" panose="02000000000000000000" pitchFamily="2" charset="-78"/>
              </a:rPr>
              <a:t>يَرَوْنَهُ</a:t>
            </a:r>
            <a:r>
              <a:rPr lang="ur-PK" sz="1500" dirty="0">
                <a:solidFill>
                  <a:srgbClr val="F4E1C4"/>
                </a:solidFill>
                <a:latin typeface="Abbas" panose="02000000000000000000" pitchFamily="2" charset="-78"/>
                <a:cs typeface="Abbas" panose="02000000000000000000" pitchFamily="2" charset="-78"/>
              </a:rPr>
              <a:t> </a:t>
            </a:r>
            <a:r>
              <a:rPr lang="ur-PK" sz="1500" dirty="0" err="1">
                <a:solidFill>
                  <a:srgbClr val="F4E1C4"/>
                </a:solidFill>
                <a:latin typeface="Abbas" panose="02000000000000000000" pitchFamily="2" charset="-78"/>
                <a:cs typeface="Abbas" panose="02000000000000000000" pitchFamily="2" charset="-78"/>
              </a:rPr>
              <a:t>بَعِيداً</a:t>
            </a:r>
            <a:r>
              <a:rPr lang="ur-PK" sz="1500" dirty="0">
                <a:solidFill>
                  <a:srgbClr val="F4E1C4"/>
                </a:solidFill>
                <a:latin typeface="Abbas" panose="02000000000000000000" pitchFamily="2" charset="-78"/>
                <a:cs typeface="Abbas" panose="02000000000000000000" pitchFamily="2" charset="-78"/>
              </a:rPr>
              <a:t> </a:t>
            </a:r>
            <a:r>
              <a:rPr lang="ur-PK" sz="1500" dirty="0" err="1">
                <a:solidFill>
                  <a:srgbClr val="F4E1C4"/>
                </a:solidFill>
                <a:latin typeface="Abbas" panose="02000000000000000000" pitchFamily="2" charset="-78"/>
                <a:cs typeface="Abbas" panose="02000000000000000000" pitchFamily="2" charset="-78"/>
              </a:rPr>
              <a:t>وَنَرَاهُ</a:t>
            </a:r>
            <a:r>
              <a:rPr lang="ur-PK" sz="1500" dirty="0">
                <a:solidFill>
                  <a:srgbClr val="F4E1C4"/>
                </a:solidFill>
                <a:latin typeface="Abbas" panose="02000000000000000000" pitchFamily="2" charset="-78"/>
                <a:cs typeface="Abbas" panose="02000000000000000000" pitchFamily="2" charset="-78"/>
              </a:rPr>
              <a:t> </a:t>
            </a:r>
            <a:r>
              <a:rPr lang="ur-PK" sz="1500" dirty="0" err="1">
                <a:solidFill>
                  <a:srgbClr val="F4E1C4"/>
                </a:solidFill>
                <a:latin typeface="Abbas" panose="02000000000000000000" pitchFamily="2" charset="-78"/>
                <a:cs typeface="Abbas" panose="02000000000000000000" pitchFamily="2" charset="-78"/>
              </a:rPr>
              <a:t>قَرِيباً</a:t>
            </a:r>
            <a:endParaRPr lang="en-CA" sz="1500" dirty="0">
              <a:solidFill>
                <a:srgbClr val="F4E1C4"/>
              </a:solidFill>
              <a:latin typeface="Abbas" panose="02000000000000000000" pitchFamily="2" charset="-78"/>
              <a:cs typeface="Abbas" panose="02000000000000000000" pitchFamily="2" charset="-78"/>
            </a:endParaRPr>
          </a:p>
          <a:p>
            <a:pPr algn="ctr">
              <a:lnSpc>
                <a:spcPct val="150000"/>
              </a:lnSpc>
              <a:defRPr/>
            </a:pPr>
            <a:r>
              <a:rPr lang="en-CA" sz="825" i="1" dirty="0">
                <a:solidFill>
                  <a:srgbClr val="F4E1C4"/>
                </a:solidFill>
                <a:latin typeface="Calibri" panose="020F0502020204030204" pitchFamily="34" charset="0"/>
                <a:ea typeface="Calibri" panose="020F0502020204030204" pitchFamily="34" charset="0"/>
                <a:cs typeface="Calibri" panose="020F0502020204030204" pitchFamily="34" charset="0"/>
              </a:rPr>
              <a:t>“</a:t>
            </a:r>
            <a:r>
              <a:rPr lang="en-US" sz="825" i="1" dirty="0">
                <a:solidFill>
                  <a:srgbClr val="F4E1C4"/>
                </a:solidFill>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lang="en-CA" sz="900" i="1" dirty="0">
              <a:solidFill>
                <a:srgbClr val="F4E1C4"/>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07321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39791"/>
            <a:ext cx="8347166" cy="1837041"/>
          </a:xfrm>
        </p:spPr>
        <p:txBody>
          <a:bodyPr>
            <a:normAutofit/>
          </a:bodyPr>
          <a:lstStyle/>
          <a:p>
            <a:r>
              <a:rPr lang="ar-SA">
                <a:latin typeface="Arabic Typesetting" pitchFamily="66" charset="-78"/>
                <a:cs typeface="Arabic Typesetting" pitchFamily="66" charset="-78"/>
              </a:rPr>
              <a:t>وَ جَعَلْتَهُ سَيِّداً مِنَ السَّادَةِ،</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قَائِداً مِنَ الْقَادَةِ،</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503366"/>
            <a:ext cx="8347166" cy="1264186"/>
          </a:xfrm>
        </p:spPr>
        <p:txBody>
          <a:bodyPr>
            <a:normAutofit/>
          </a:bodyPr>
          <a:lstStyle/>
          <a:p>
            <a:r>
              <a:rPr lang="en-US" sz="1500" dirty="0">
                <a:solidFill>
                  <a:srgbClr val="FF0000"/>
                </a:solidFill>
                <a:latin typeface="Arial" pitchFamily="34" charset="0"/>
                <a:cs typeface="Arial" pitchFamily="34" charset="0"/>
              </a:rPr>
              <a:t>made him one of the chiefs,</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one of the leaders,</a:t>
            </a:r>
          </a:p>
          <a:p>
            <a:endParaRPr lang="en-US" sz="15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71916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81107"/>
            <a:ext cx="8347166" cy="1837041"/>
          </a:xfrm>
        </p:spPr>
        <p:txBody>
          <a:bodyPr>
            <a:normAutofit/>
          </a:bodyPr>
          <a:lstStyle/>
          <a:p>
            <a:r>
              <a:rPr lang="ar-SA">
                <a:latin typeface="Arabic Typesetting" pitchFamily="66" charset="-78"/>
                <a:cs typeface="Arabic Typesetting" pitchFamily="66" charset="-78"/>
              </a:rPr>
              <a:t>وَ ذَائِداً مِنَ الذَّادَةِ،</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أَعْطَيْتَهُ مَوَارِيثَ الْأَنْبِيَاءِ،</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and one of the defenders (of Your religion),</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gave him the inheritances of the Prophets,</a:t>
            </a:r>
          </a:p>
        </p:txBody>
      </p:sp>
    </p:spTree>
    <p:extLst>
      <p:ext uri="{BB962C8B-B14F-4D97-AF65-F5344CB8AC3E}">
        <p14:creationId xmlns:p14="http://schemas.microsoft.com/office/powerpoint/2010/main" val="323424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638095"/>
            <a:ext cx="8347166" cy="1837041"/>
          </a:xfrm>
        </p:spPr>
        <p:txBody>
          <a:bodyPr>
            <a:normAutofit/>
          </a:bodyPr>
          <a:lstStyle/>
          <a:p>
            <a:r>
              <a:rPr lang="ar-SA" dirty="0">
                <a:latin typeface="Arabic Typesetting" pitchFamily="66" charset="-78"/>
                <a:cs typeface="Arabic Typesetting" pitchFamily="66" charset="-78"/>
              </a:rPr>
              <a:t>وَ جَعَلْتَهُ حُجَّةً عَلَى خَلْقِكَ مِنَ الْأَوْصِيَاءِ،</a:t>
            </a:r>
            <a:endParaRPr lang="en-US" dirty="0">
              <a:latin typeface="Arabic Typesetting" pitchFamily="66" charset="-78"/>
              <a:cs typeface="Arabic Typesetting" pitchFamily="66" charset="-78"/>
            </a:endParaRPr>
          </a:p>
          <a:p>
            <a:r>
              <a:rPr lang="ar-SA" dirty="0">
                <a:latin typeface="Arabic Typesetting" pitchFamily="66" charset="-78"/>
                <a:cs typeface="Arabic Typesetting" pitchFamily="66" charset="-78"/>
              </a:rPr>
              <a:t>فَأَعْذَرَ فِي الدُّعَاءِ،</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Autofit/>
          </a:bodyPr>
          <a:lstStyle/>
          <a:p>
            <a:r>
              <a:rPr lang="en-US" sz="1500" dirty="0">
                <a:solidFill>
                  <a:srgbClr val="FF0000"/>
                </a:solidFill>
                <a:latin typeface="Arial" pitchFamily="34" charset="0"/>
                <a:cs typeface="Arial" pitchFamily="34" charset="0"/>
              </a:rPr>
              <a:t>and chose him as argument against Your created beings and one of the Prophets’ successors.</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So, he called to you flawlessly,</a:t>
            </a:r>
          </a:p>
        </p:txBody>
      </p:sp>
    </p:spTree>
    <p:extLst>
      <p:ext uri="{BB962C8B-B14F-4D97-AF65-F5344CB8AC3E}">
        <p14:creationId xmlns:p14="http://schemas.microsoft.com/office/powerpoint/2010/main" val="393916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406680" y="423265"/>
            <a:ext cx="8347166" cy="1837041"/>
          </a:xfrm>
        </p:spPr>
        <p:txBody>
          <a:bodyPr>
            <a:normAutofit/>
          </a:bodyPr>
          <a:lstStyle/>
          <a:p>
            <a:r>
              <a:rPr lang="ar-SA">
                <a:latin typeface="Arabic Typesetting" pitchFamily="66" charset="-78"/>
                <a:cs typeface="Arabic Typesetting" pitchFamily="66" charset="-78"/>
              </a:rPr>
              <a:t>وَ مَنَحَ النُّصْحَ،</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بَذَلَ مُهْجَتَهُ فِيكَ،</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gave advices,</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and sacrificed his soul for You,</a:t>
            </a:r>
          </a:p>
        </p:txBody>
      </p:sp>
    </p:spTree>
    <p:extLst>
      <p:ext uri="{BB962C8B-B14F-4D97-AF65-F5344CB8AC3E}">
        <p14:creationId xmlns:p14="http://schemas.microsoft.com/office/powerpoint/2010/main" val="11171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22421"/>
            <a:ext cx="8347166" cy="1837041"/>
          </a:xfrm>
        </p:spPr>
        <p:txBody>
          <a:bodyPr>
            <a:normAutofit/>
          </a:bodyPr>
          <a:lstStyle/>
          <a:p>
            <a:r>
              <a:rPr lang="ar-SA">
                <a:latin typeface="Arabic Typesetting" pitchFamily="66" charset="-78"/>
                <a:cs typeface="Arabic Typesetting" pitchFamily="66" charset="-78"/>
              </a:rPr>
              <a:t>لِيَسْتَنْقِذَ عِبَادَكَ مِنَ الْجَهَالَةِ،</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حَيْرَةِ الضَّلَالَةِ،</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to save Your servants from ignorance</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and perplexity of straying off.</a:t>
            </a:r>
          </a:p>
        </p:txBody>
      </p:sp>
    </p:spTree>
    <p:extLst>
      <p:ext uri="{BB962C8B-B14F-4D97-AF65-F5344CB8AC3E}">
        <p14:creationId xmlns:p14="http://schemas.microsoft.com/office/powerpoint/2010/main" val="283319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22421"/>
            <a:ext cx="8347166" cy="1837041"/>
          </a:xfrm>
        </p:spPr>
        <p:txBody>
          <a:bodyPr>
            <a:normAutofit/>
          </a:bodyPr>
          <a:lstStyle/>
          <a:p>
            <a:r>
              <a:rPr lang="ar-SA">
                <a:latin typeface="Arabic Typesetting" pitchFamily="66" charset="-78"/>
                <a:cs typeface="Arabic Typesetting" pitchFamily="66" charset="-78"/>
              </a:rPr>
              <a:t>وَ قَدْ تَوَازَرَ عَلَيْهِ مَنْ غَرَّتْهُ الدُّنْيَا،</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بَاعَ حَظَّهُ بِالْأَرْذَلِ الْأَدْنَى،</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Yet, those whom were seduced by this worldly life,</a:t>
            </a:r>
          </a:p>
          <a:p>
            <a:r>
              <a:rPr lang="en-US" sz="1500" dirty="0">
                <a:solidFill>
                  <a:srgbClr val="FF0000"/>
                </a:solidFill>
                <a:latin typeface="Arial" pitchFamily="34" charset="0"/>
                <a:cs typeface="Arial" pitchFamily="34" charset="0"/>
              </a:rPr>
              <a:t>who sold their share (of reward) with the lowliest and meanest,</a:t>
            </a:r>
          </a:p>
        </p:txBody>
      </p:sp>
    </p:spTree>
    <p:extLst>
      <p:ext uri="{BB962C8B-B14F-4D97-AF65-F5344CB8AC3E}">
        <p14:creationId xmlns:p14="http://schemas.microsoft.com/office/powerpoint/2010/main" val="277374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22421"/>
            <a:ext cx="8347166" cy="1837041"/>
          </a:xfrm>
        </p:spPr>
        <p:txBody>
          <a:bodyPr>
            <a:normAutofit/>
          </a:bodyPr>
          <a:lstStyle/>
          <a:p>
            <a:r>
              <a:rPr lang="ar-SA">
                <a:latin typeface="Arabic Typesetting" pitchFamily="66" charset="-78"/>
                <a:cs typeface="Arabic Typesetting" pitchFamily="66" charset="-78"/>
              </a:rPr>
              <a:t>وَ شَرَى آخِرَتَهُ بِالثَّمَنِ الْأَوْكَسِ،</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تَغَطْرَسَ وَ تَرَدَّى فِي هَوَاهُ،</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retailed their Hereafter with the cheapest price,</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acted haughtily, perished because of following their desires,</a:t>
            </a:r>
          </a:p>
        </p:txBody>
      </p:sp>
    </p:spTree>
    <p:extLst>
      <p:ext uri="{BB962C8B-B14F-4D97-AF65-F5344CB8AC3E}">
        <p14:creationId xmlns:p14="http://schemas.microsoft.com/office/powerpoint/2010/main" val="94686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89367"/>
            <a:ext cx="8347166" cy="1837041"/>
          </a:xfrm>
        </p:spPr>
        <p:txBody>
          <a:bodyPr>
            <a:normAutofit/>
          </a:bodyPr>
          <a:lstStyle/>
          <a:p>
            <a:r>
              <a:rPr lang="en-US">
                <a:latin typeface="Arabic Typesetting" pitchFamily="66" charset="-78"/>
                <a:cs typeface="Arabic Typesetting" pitchFamily="66" charset="-78"/>
              </a:rPr>
              <a:t> </a:t>
            </a:r>
            <a:r>
              <a:rPr lang="ar-SA">
                <a:latin typeface="Arabic Typesetting" pitchFamily="66" charset="-78"/>
                <a:cs typeface="Arabic Typesetting" pitchFamily="66" charset="-78"/>
              </a:rPr>
              <a:t>وَ أَسْخَطَكَ</a:t>
            </a:r>
            <a:r>
              <a:rPr lang="en-US">
                <a:latin typeface="Arabic Typesetting" pitchFamily="66" charset="-78"/>
                <a:cs typeface="Arabic Typesetting" pitchFamily="66" charset="-78"/>
              </a:rPr>
              <a:t> </a:t>
            </a:r>
            <a:r>
              <a:rPr lang="ar-SA">
                <a:latin typeface="Arabic Typesetting" pitchFamily="66" charset="-78"/>
                <a:cs typeface="Arabic Typesetting" pitchFamily="66" charset="-78"/>
              </a:rPr>
              <a:t>وَ أَسْخَطَ نَبِيَّكَ،</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أَطَاعَ مِنْ عِبَادِكَ أَهْلَ الشِّقَاقِ وَ النِّفَاقِ،</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brought to themselves Your wrath and the wrath of Your Prophet,</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and obeyed the dissident and hypocritical servants of You</a:t>
            </a:r>
          </a:p>
        </p:txBody>
      </p:sp>
    </p:spTree>
    <p:extLst>
      <p:ext uri="{BB962C8B-B14F-4D97-AF65-F5344CB8AC3E}">
        <p14:creationId xmlns:p14="http://schemas.microsoft.com/office/powerpoint/2010/main" val="312269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30683"/>
            <a:ext cx="8347166" cy="1837041"/>
          </a:xfrm>
        </p:spPr>
        <p:txBody>
          <a:bodyPr>
            <a:normAutofit/>
          </a:bodyPr>
          <a:lstStyle/>
          <a:p>
            <a:r>
              <a:rPr lang="ar-SA">
                <a:latin typeface="Arabic Typesetting" pitchFamily="66" charset="-78"/>
                <a:cs typeface="Arabic Typesetting" pitchFamily="66" charset="-78"/>
              </a:rPr>
              <a:t>وَ حَمَلَةَ الْأَوْزَارِ، </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الْمُسْتَوْجِبِينَ النَّارَ،</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and the bearers of the burdens (of sins) </a:t>
            </a:r>
          </a:p>
          <a:p>
            <a:r>
              <a:rPr lang="en-US" sz="1500" dirty="0">
                <a:solidFill>
                  <a:srgbClr val="FF0000"/>
                </a:solidFill>
                <a:latin typeface="Arial" pitchFamily="34" charset="0"/>
                <a:cs typeface="Arial" pitchFamily="34" charset="0"/>
              </a:rPr>
              <a:t>who deserve Hellfire</a:t>
            </a:r>
          </a:p>
        </p:txBody>
      </p:sp>
    </p:spTree>
    <p:extLst>
      <p:ext uri="{BB962C8B-B14F-4D97-AF65-F5344CB8AC3E}">
        <p14:creationId xmlns:p14="http://schemas.microsoft.com/office/powerpoint/2010/main" val="396289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89367"/>
            <a:ext cx="8347166" cy="1837041"/>
          </a:xfrm>
        </p:spPr>
        <p:txBody>
          <a:bodyPr>
            <a:normAutofit/>
          </a:bodyPr>
          <a:lstStyle/>
          <a:p>
            <a:r>
              <a:rPr lang="ar-SA">
                <a:latin typeface="Arabic Typesetting" pitchFamily="66" charset="-78"/>
                <a:cs typeface="Arabic Typesetting" pitchFamily="66" charset="-78"/>
              </a:rPr>
              <a:t>فَجَاهَدَهُمْ فِيكَ صَابِراً مُحْتَسِباً، </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حَتَّى سُفِكَ فِي طَاعَتِكَ دَمُهُ،</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Autofit/>
          </a:bodyPr>
          <a:lstStyle/>
          <a:p>
            <a:r>
              <a:rPr lang="en-US" sz="1500" dirty="0">
                <a:solidFill>
                  <a:srgbClr val="FF0000"/>
                </a:solidFill>
                <a:latin typeface="Arial" pitchFamily="34" charset="0"/>
                <a:cs typeface="Arial" pitchFamily="34" charset="0"/>
              </a:rPr>
              <a:t>However, he fought against them painstakingly with steadfastness expecting Your reward</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until his blood was shed on account of his obedience to You</a:t>
            </a:r>
          </a:p>
        </p:txBody>
      </p:sp>
    </p:spTree>
    <p:extLst>
      <p:ext uri="{BB962C8B-B14F-4D97-AF65-F5344CB8AC3E}">
        <p14:creationId xmlns:p14="http://schemas.microsoft.com/office/powerpoint/2010/main" val="332026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914399"/>
            <a:ext cx="9144000" cy="85725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628775" y="3371851"/>
            <a:ext cx="5886450" cy="142875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92398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p:txBody>
          <a:bodyPr>
            <a:normAutofit/>
          </a:bodyPr>
          <a:lstStyle/>
          <a:p>
            <a:r>
              <a:rPr lang="ar-SA">
                <a:latin typeface="Arabic Typesetting" pitchFamily="66" charset="-78"/>
                <a:cs typeface="Arabic Typesetting" pitchFamily="66" charset="-78"/>
              </a:rPr>
              <a:t>وَ اسْتُبِيحَ حَرِيمُهُ،</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399246"/>
            <a:ext cx="8347166" cy="1211312"/>
          </a:xfrm>
        </p:spPr>
        <p:txBody>
          <a:bodyPr>
            <a:normAutofit/>
          </a:bodyPr>
          <a:lstStyle/>
          <a:p>
            <a:r>
              <a:rPr lang="en-US" sz="1500" dirty="0">
                <a:solidFill>
                  <a:srgbClr val="FF0000"/>
                </a:solidFill>
                <a:latin typeface="Arial" pitchFamily="34" charset="0"/>
                <a:cs typeface="Arial" pitchFamily="34" charset="0"/>
              </a:rPr>
              <a:t>and his women were violated.</a:t>
            </a:r>
          </a:p>
        </p:txBody>
      </p:sp>
    </p:spTree>
    <p:extLst>
      <p:ext uri="{BB962C8B-B14F-4D97-AF65-F5344CB8AC3E}">
        <p14:creationId xmlns:p14="http://schemas.microsoft.com/office/powerpoint/2010/main" val="1472393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72842"/>
            <a:ext cx="8347166" cy="1837041"/>
          </a:xfrm>
        </p:spPr>
        <p:txBody>
          <a:bodyPr>
            <a:normAutofit/>
          </a:bodyPr>
          <a:lstStyle/>
          <a:p>
            <a:r>
              <a:rPr lang="ar-SA">
                <a:latin typeface="Arabic Typesetting" pitchFamily="66" charset="-78"/>
                <a:cs typeface="Arabic Typesetting" pitchFamily="66" charset="-78"/>
              </a:rPr>
              <a:t>اللَّهُمَّ فَالْعَنْهُمْ لَعْناً وَبِيلًا،</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عَذِّبْهُمْ عَذَاباً أَلِيماً،</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O Allah, pour heavy curses on them.</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and chastise them with painful chastisement.</a:t>
            </a:r>
          </a:p>
        </p:txBody>
      </p:sp>
    </p:spTree>
    <p:extLst>
      <p:ext uri="{BB962C8B-B14F-4D97-AF65-F5344CB8AC3E}">
        <p14:creationId xmlns:p14="http://schemas.microsoft.com/office/powerpoint/2010/main" val="1760540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56316"/>
            <a:ext cx="8347166" cy="1837041"/>
          </a:xfrm>
        </p:spPr>
        <p:txBody>
          <a:bodyPr>
            <a:normAutofit/>
          </a:bodyPr>
          <a:lstStyle/>
          <a:p>
            <a:r>
              <a:rPr lang="ar-SA" dirty="0">
                <a:latin typeface="Arabic Typesetting" pitchFamily="66" charset="-78"/>
                <a:cs typeface="Arabic Typesetting" pitchFamily="66" charset="-78"/>
              </a:rPr>
              <a:t>السَّلَامُ عَلَيْكَ يَا ابْنَ رَسُولِ اللَّهِ،</a:t>
            </a:r>
            <a:endParaRPr lang="en-US" dirty="0">
              <a:latin typeface="Arabic Typesetting" pitchFamily="66" charset="-78"/>
              <a:cs typeface="Arabic Typesetting" pitchFamily="66" charset="-78"/>
            </a:endParaRPr>
          </a:p>
          <a:p>
            <a:r>
              <a:rPr lang="ar-SA" dirty="0">
                <a:latin typeface="Arabic Typesetting" pitchFamily="66" charset="-78"/>
                <a:cs typeface="Arabic Typesetting" pitchFamily="66" charset="-78"/>
              </a:rPr>
              <a:t>السَّلَامُ عَلَيْكَ يَا ابْنَ سَيِّدِ الْأَوْصِيَاءِ،</a:t>
            </a:r>
            <a:endParaRPr lang="en-US" dirty="0">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Peace be upon you, O son of Allah’s Messenger.</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Peace be upon you, O son of the chief of the Prophets’ successors.</a:t>
            </a:r>
          </a:p>
        </p:txBody>
      </p:sp>
    </p:spTree>
    <p:extLst>
      <p:ext uri="{BB962C8B-B14F-4D97-AF65-F5344CB8AC3E}">
        <p14:creationId xmlns:p14="http://schemas.microsoft.com/office/powerpoint/2010/main" val="2662668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48053"/>
            <a:ext cx="8347166" cy="1837041"/>
          </a:xfrm>
        </p:spPr>
        <p:txBody>
          <a:bodyPr>
            <a:normAutofit/>
          </a:bodyPr>
          <a:lstStyle/>
          <a:p>
            <a:r>
              <a:rPr lang="ar-SA">
                <a:latin typeface="Arabic Typesetting" pitchFamily="66" charset="-78"/>
                <a:cs typeface="Arabic Typesetting" pitchFamily="66" charset="-78"/>
              </a:rPr>
              <a:t>أَشْهَدُ أَنَّكَ أَمِينُ اللَّهِ وَ ابْنُ أَمِينِهِ،</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عِشْتَ سَعِيداً وَ مَضَيْتَ حَمِيداً،</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Autofit/>
          </a:bodyPr>
          <a:lstStyle/>
          <a:p>
            <a:r>
              <a:rPr lang="en-US" sz="1500" dirty="0">
                <a:solidFill>
                  <a:srgbClr val="FF0000"/>
                </a:solidFill>
                <a:latin typeface="Arial" pitchFamily="34" charset="0"/>
                <a:cs typeface="Arial" pitchFamily="34" charset="0"/>
              </a:rPr>
              <a:t>I bear witness that you are verily the trustee of Allah and the son of His trustee.</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You lived with happiness, passed away with praiseworthiness,</a:t>
            </a:r>
          </a:p>
        </p:txBody>
      </p:sp>
    </p:spTree>
    <p:extLst>
      <p:ext uri="{BB962C8B-B14F-4D97-AF65-F5344CB8AC3E}">
        <p14:creationId xmlns:p14="http://schemas.microsoft.com/office/powerpoint/2010/main" val="2643813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05893"/>
            <a:ext cx="8347166" cy="1837041"/>
          </a:xfrm>
        </p:spPr>
        <p:txBody>
          <a:bodyPr>
            <a:normAutofit/>
          </a:bodyPr>
          <a:lstStyle/>
          <a:p>
            <a:r>
              <a:rPr lang="ar-SA">
                <a:latin typeface="Arabic Typesetting" pitchFamily="66" charset="-78"/>
                <a:cs typeface="Arabic Typesetting" pitchFamily="66" charset="-78"/>
              </a:rPr>
              <a:t>وَ مُتَّ فَقِيداً،</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مَظْلُوماً شَهِيداً،</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291834"/>
            <a:ext cx="8347166" cy="1310464"/>
          </a:xfrm>
        </p:spPr>
        <p:txBody>
          <a:bodyPr>
            <a:normAutofit/>
          </a:bodyPr>
          <a:lstStyle/>
          <a:p>
            <a:r>
              <a:rPr lang="en-US" sz="1500" dirty="0">
                <a:solidFill>
                  <a:srgbClr val="FF0000"/>
                </a:solidFill>
                <a:latin typeface="Arial" pitchFamily="34" charset="0"/>
                <a:cs typeface="Arial" pitchFamily="34" charset="0"/>
              </a:rPr>
              <a:t>and died missed, </a:t>
            </a:r>
          </a:p>
          <a:p>
            <a:r>
              <a:rPr lang="en-US" sz="1500" dirty="0">
                <a:solidFill>
                  <a:srgbClr val="FF0000"/>
                </a:solidFill>
                <a:latin typeface="Arial" pitchFamily="34" charset="0"/>
                <a:cs typeface="Arial" pitchFamily="34" charset="0"/>
              </a:rPr>
              <a:t>wronged, and martyred.</a:t>
            </a:r>
          </a:p>
        </p:txBody>
      </p:sp>
    </p:spTree>
    <p:extLst>
      <p:ext uri="{BB962C8B-B14F-4D97-AF65-F5344CB8AC3E}">
        <p14:creationId xmlns:p14="http://schemas.microsoft.com/office/powerpoint/2010/main" val="3752124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15003"/>
            <a:ext cx="8347166" cy="1837041"/>
          </a:xfrm>
        </p:spPr>
        <p:txBody>
          <a:bodyPr>
            <a:normAutofit/>
          </a:bodyPr>
          <a:lstStyle/>
          <a:p>
            <a:r>
              <a:rPr lang="ar-SA">
                <a:latin typeface="Arabic Typesetting" pitchFamily="66" charset="-78"/>
                <a:cs typeface="Arabic Typesetting" pitchFamily="66" charset="-78"/>
              </a:rPr>
              <a:t>وَ أَشْهَدُ أَنَّ اللَّهَ مُنْجِزٌ مَا وَعَدَكَ،</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مُهْلِكٌ مَنْ خَذَلَكَ،</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Autofit/>
          </a:bodyPr>
          <a:lstStyle/>
          <a:p>
            <a:r>
              <a:rPr lang="en-US" sz="1500" dirty="0">
                <a:solidFill>
                  <a:srgbClr val="FF0000"/>
                </a:solidFill>
                <a:latin typeface="Arial" pitchFamily="34" charset="0"/>
                <a:cs typeface="Arial" pitchFamily="34" charset="0"/>
              </a:rPr>
              <a:t>I also bear witness that Allah shall inevitably fulfill His promise to You,</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exterminate those who disappointed you,</a:t>
            </a:r>
          </a:p>
        </p:txBody>
      </p:sp>
    </p:spTree>
    <p:extLst>
      <p:ext uri="{BB962C8B-B14F-4D97-AF65-F5344CB8AC3E}">
        <p14:creationId xmlns:p14="http://schemas.microsoft.com/office/powerpoint/2010/main" val="456600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p:txBody>
          <a:bodyPr>
            <a:normAutofit/>
          </a:bodyPr>
          <a:lstStyle/>
          <a:p>
            <a:r>
              <a:rPr lang="ar-SA">
                <a:latin typeface="Arabic Typesetting" pitchFamily="66" charset="-78"/>
                <a:cs typeface="Arabic Typesetting" pitchFamily="66" charset="-78"/>
              </a:rPr>
              <a:t>وَ مُعَذِّبٌ مَنْ قَتَلَكَ</a:t>
            </a:r>
            <a:r>
              <a:rPr lang="ur-PK">
                <a:latin typeface="Arabic Typesetting" pitchFamily="66" charset="-78"/>
                <a:cs typeface="Arabic Typesetting" pitchFamily="66" charset="-78"/>
              </a:rPr>
              <a:t>۔</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462052"/>
            <a:ext cx="8347166" cy="1162202"/>
          </a:xfrm>
        </p:spPr>
        <p:txBody>
          <a:bodyPr>
            <a:normAutofit/>
          </a:bodyPr>
          <a:lstStyle/>
          <a:p>
            <a:r>
              <a:rPr lang="en-US" sz="1500" dirty="0">
                <a:solidFill>
                  <a:srgbClr val="FF0000"/>
                </a:solidFill>
                <a:latin typeface="Arial" pitchFamily="34" charset="0"/>
                <a:cs typeface="Arial" pitchFamily="34" charset="0"/>
              </a:rPr>
              <a:t>and chastise those who slew you.</a:t>
            </a:r>
          </a:p>
        </p:txBody>
      </p:sp>
    </p:spTree>
    <p:extLst>
      <p:ext uri="{BB962C8B-B14F-4D97-AF65-F5344CB8AC3E}">
        <p14:creationId xmlns:p14="http://schemas.microsoft.com/office/powerpoint/2010/main" val="169626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64578"/>
            <a:ext cx="8347166" cy="1837041"/>
          </a:xfrm>
        </p:spPr>
        <p:txBody>
          <a:bodyPr>
            <a:normAutofit/>
          </a:bodyPr>
          <a:lstStyle/>
          <a:p>
            <a:r>
              <a:rPr lang="ar-SA">
                <a:latin typeface="Arabic Typesetting" pitchFamily="66" charset="-78"/>
                <a:cs typeface="Arabic Typesetting" pitchFamily="66" charset="-78"/>
              </a:rPr>
              <a:t>وَ أَشْهَدُ أَنَّكَ وَفَيْتَ بِعَهْدِ اللَّهِ،</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جَاهَدْتَ فِي سَبِيلِهِ حَتَّى أَتَاكَ الْيَقِينُ،</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I also bear witness that you fulfilled your pledge to Allah</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and strove hard in His way until death came upon you.</a:t>
            </a:r>
          </a:p>
        </p:txBody>
      </p:sp>
    </p:spTree>
    <p:extLst>
      <p:ext uri="{BB962C8B-B14F-4D97-AF65-F5344CB8AC3E}">
        <p14:creationId xmlns:p14="http://schemas.microsoft.com/office/powerpoint/2010/main" val="2401784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22415"/>
            <a:ext cx="8347166" cy="1837041"/>
          </a:xfrm>
        </p:spPr>
        <p:txBody>
          <a:bodyPr>
            <a:normAutofit/>
          </a:bodyPr>
          <a:lstStyle/>
          <a:p>
            <a:r>
              <a:rPr lang="ar-SA">
                <a:latin typeface="Arabic Typesetting" pitchFamily="66" charset="-78"/>
                <a:cs typeface="Arabic Typesetting" pitchFamily="66" charset="-78"/>
              </a:rPr>
              <a:t>فَلَعَنَ اللَّهُ مَنْ قَتَلَكَ،</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لَعَنَ اللَّهُ مَنْ ظَلَمَكَ،</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523186"/>
            <a:ext cx="8347166" cy="1120424"/>
          </a:xfrm>
        </p:spPr>
        <p:txBody>
          <a:bodyPr>
            <a:normAutofit/>
          </a:bodyPr>
          <a:lstStyle/>
          <a:p>
            <a:r>
              <a:rPr lang="en-US" sz="1500" dirty="0">
                <a:solidFill>
                  <a:srgbClr val="FF0000"/>
                </a:solidFill>
                <a:latin typeface="Arial" pitchFamily="34" charset="0"/>
                <a:cs typeface="Arial" pitchFamily="34" charset="0"/>
              </a:rPr>
              <a:t>So, may Allah curse those who slew you.</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May Allah curse those who wronged you.</a:t>
            </a:r>
          </a:p>
        </p:txBody>
      </p:sp>
    </p:spTree>
    <p:extLst>
      <p:ext uri="{BB962C8B-B14F-4D97-AF65-F5344CB8AC3E}">
        <p14:creationId xmlns:p14="http://schemas.microsoft.com/office/powerpoint/2010/main" val="886218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14154"/>
            <a:ext cx="8347166" cy="1837041"/>
          </a:xfrm>
        </p:spPr>
        <p:txBody>
          <a:bodyPr>
            <a:normAutofit/>
          </a:bodyPr>
          <a:lstStyle/>
          <a:p>
            <a:r>
              <a:rPr lang="ar-SA" dirty="0">
                <a:latin typeface="Arabic Typesetting" pitchFamily="66" charset="-78"/>
                <a:cs typeface="Arabic Typesetting" pitchFamily="66" charset="-78"/>
              </a:rPr>
              <a:t>وَ لَعَنَ اللَّهُ أُمَّةً سَمِعَتْ،</a:t>
            </a:r>
            <a:endParaRPr lang="en-US" dirty="0">
              <a:latin typeface="Arabic Typesetting" pitchFamily="66" charset="-78"/>
              <a:cs typeface="Arabic Typesetting" pitchFamily="66" charset="-78"/>
            </a:endParaRPr>
          </a:p>
          <a:p>
            <a:r>
              <a:rPr lang="ar-SA" dirty="0">
                <a:latin typeface="Arabic Typesetting" pitchFamily="66" charset="-78"/>
                <a:cs typeface="Arabic Typesetting" pitchFamily="66" charset="-78"/>
              </a:rPr>
              <a:t>بِذَلِكَ فَرَضِيَتْ بِهِ،</a:t>
            </a:r>
            <a:endParaRPr lang="en-US" dirty="0">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May Allah curse the people who, when informed about that, were pleased with it.</a:t>
            </a:r>
          </a:p>
        </p:txBody>
      </p:sp>
    </p:spTree>
    <p:extLst>
      <p:ext uri="{BB962C8B-B14F-4D97-AF65-F5344CB8AC3E}">
        <p14:creationId xmlns:p14="http://schemas.microsoft.com/office/powerpoint/2010/main" val="428396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914399"/>
            <a:ext cx="9144000" cy="85725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628775" y="3371851"/>
            <a:ext cx="5886450" cy="142875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398478"/>
            <a:ext cx="8347166" cy="1837041"/>
          </a:xfrm>
        </p:spPr>
        <p:txBody>
          <a:bodyPr>
            <a:normAutofit/>
          </a:bodyPr>
          <a:lstStyle/>
          <a:p>
            <a:r>
              <a:rPr lang="ar-SA">
                <a:latin typeface="Arabic Typesetting" pitchFamily="66" charset="-78"/>
                <a:cs typeface="Arabic Typesetting" pitchFamily="66" charset="-78"/>
              </a:rPr>
              <a:t>اللَّهُمَّ إِنِّي أُشْهِدُكَ أَنِّي وَلِيٌّ لِمَنْ وَالاهُ،</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عَدُوٌّ لِمَنْ عَادَاهُ،</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Autofit/>
          </a:bodyPr>
          <a:lstStyle/>
          <a:p>
            <a:r>
              <a:rPr lang="en-US" sz="1500" dirty="0">
                <a:solidFill>
                  <a:srgbClr val="FF0000"/>
                </a:solidFill>
                <a:latin typeface="Arial" pitchFamily="34" charset="0"/>
                <a:cs typeface="Arial" pitchFamily="34" charset="0"/>
              </a:rPr>
              <a:t>O Allah, I do ask You to witness for me that I am loyalist to those who are loyalists to him</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and enemy of those who are enemies of him.</a:t>
            </a:r>
          </a:p>
        </p:txBody>
      </p:sp>
    </p:spTree>
    <p:extLst>
      <p:ext uri="{BB962C8B-B14F-4D97-AF65-F5344CB8AC3E}">
        <p14:creationId xmlns:p14="http://schemas.microsoft.com/office/powerpoint/2010/main" val="2457889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p:txBody>
          <a:bodyPr>
            <a:normAutofit/>
          </a:bodyPr>
          <a:lstStyle/>
          <a:p>
            <a:r>
              <a:rPr lang="ar-SA">
                <a:latin typeface="Arabic Typesetting" pitchFamily="66" charset="-78"/>
                <a:cs typeface="Arabic Typesetting" pitchFamily="66" charset="-78"/>
              </a:rPr>
              <a:t>بِأَبِي أَنْتَ وَ أُمِّي يَا ابْنَ رَسُولِ اللَّهِ،</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490137"/>
            <a:ext cx="8347166" cy="993650"/>
          </a:xfrm>
        </p:spPr>
        <p:txBody>
          <a:bodyPr>
            <a:normAutofit/>
          </a:bodyPr>
          <a:lstStyle/>
          <a:p>
            <a:r>
              <a:rPr lang="en-US" sz="1500" dirty="0">
                <a:solidFill>
                  <a:srgbClr val="FF0000"/>
                </a:solidFill>
                <a:latin typeface="Arial" pitchFamily="34" charset="0"/>
                <a:cs typeface="Arial" pitchFamily="34" charset="0"/>
              </a:rPr>
              <a:t>May my father and mother be accepted as ransoms for you, O son of Allah’s Messenger.</a:t>
            </a:r>
          </a:p>
        </p:txBody>
      </p:sp>
    </p:spTree>
    <p:extLst>
      <p:ext uri="{BB962C8B-B14F-4D97-AF65-F5344CB8AC3E}">
        <p14:creationId xmlns:p14="http://schemas.microsoft.com/office/powerpoint/2010/main" val="1411446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72842"/>
            <a:ext cx="8347166" cy="1837041"/>
          </a:xfrm>
        </p:spPr>
        <p:txBody>
          <a:bodyPr>
            <a:normAutofit/>
          </a:bodyPr>
          <a:lstStyle/>
          <a:p>
            <a:r>
              <a:rPr lang="ar-SA">
                <a:latin typeface="Arabic Typesetting" pitchFamily="66" charset="-78"/>
                <a:cs typeface="Arabic Typesetting" pitchFamily="66" charset="-78"/>
              </a:rPr>
              <a:t>أَشْهَدُ أَنَّكَ كُنْتَ نُوراً فِي الْأَصْلَابِ الشَّامِخَةِ،</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الْأَرْحَامِ المُطَّاهَرَةِ،</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I bear witness that you were light in the sublime loins</a:t>
            </a:r>
          </a:p>
          <a:p>
            <a:r>
              <a:rPr lang="en-US" sz="1500" dirty="0">
                <a:solidFill>
                  <a:srgbClr val="FF0000"/>
                </a:solidFill>
                <a:latin typeface="Arial" pitchFamily="34" charset="0"/>
                <a:cs typeface="Arial" pitchFamily="34" charset="0"/>
              </a:rPr>
              <a:t>and purified wombs</a:t>
            </a:r>
          </a:p>
        </p:txBody>
      </p:sp>
    </p:spTree>
    <p:extLst>
      <p:ext uri="{BB962C8B-B14F-4D97-AF65-F5344CB8AC3E}">
        <p14:creationId xmlns:p14="http://schemas.microsoft.com/office/powerpoint/2010/main" val="1870600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64578"/>
            <a:ext cx="8347166" cy="1837041"/>
          </a:xfrm>
        </p:spPr>
        <p:txBody>
          <a:bodyPr>
            <a:normAutofit/>
          </a:bodyPr>
          <a:lstStyle/>
          <a:p>
            <a:r>
              <a:rPr lang="ar-SA">
                <a:latin typeface="Arabic Typesetting" pitchFamily="66" charset="-78"/>
                <a:cs typeface="Arabic Typesetting" pitchFamily="66" charset="-78"/>
              </a:rPr>
              <a:t>لَمْ تُنَجِّسْكَ الْجَاهِلِيَّةُ بِأَنْجَاسِهَا،</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لَمْ تُلْبِسْكَ الْمُدْلَهِمَّاتُ مِنْ ثِيَابِهَا،</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the impurities of the Ignorance Era could not object you to filth</a:t>
            </a:r>
          </a:p>
          <a:p>
            <a:r>
              <a:rPr lang="en-US" sz="1500" dirty="0">
                <a:solidFill>
                  <a:srgbClr val="FF0000"/>
                </a:solidFill>
                <a:latin typeface="Arial" pitchFamily="34" charset="0"/>
                <a:cs typeface="Arial" pitchFamily="34" charset="0"/>
              </a:rPr>
              <a:t>nor could its murky clothes dress you.</a:t>
            </a:r>
          </a:p>
        </p:txBody>
      </p:sp>
    </p:spTree>
    <p:extLst>
      <p:ext uri="{BB962C8B-B14F-4D97-AF65-F5344CB8AC3E}">
        <p14:creationId xmlns:p14="http://schemas.microsoft.com/office/powerpoint/2010/main" val="3374749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64578"/>
            <a:ext cx="8347166" cy="1837041"/>
          </a:xfrm>
        </p:spPr>
        <p:txBody>
          <a:bodyPr>
            <a:normAutofit/>
          </a:bodyPr>
          <a:lstStyle/>
          <a:p>
            <a:r>
              <a:rPr lang="ar-SA">
                <a:latin typeface="Arabic Typesetting" pitchFamily="66" charset="-78"/>
                <a:cs typeface="Arabic Typesetting" pitchFamily="66" charset="-78"/>
              </a:rPr>
              <a:t>وَ أَشْهَدُ أَنَّكَ مِنْ دَعَائِمِ الدِّينِ،</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أَرْكَانِ الْمُسْلِمِينَ،</a:t>
            </a:r>
            <a:r>
              <a:rPr lang="en-US">
                <a:latin typeface="Arabic Typesetting" pitchFamily="66" charset="-78"/>
                <a:cs typeface="Arabic Typesetting" pitchFamily="66" charset="-78"/>
              </a:rPr>
              <a:t> </a:t>
            </a:r>
            <a:r>
              <a:rPr lang="ar-SA">
                <a:latin typeface="Arabic Typesetting" pitchFamily="66" charset="-78"/>
                <a:cs typeface="Arabic Typesetting" pitchFamily="66" charset="-78"/>
              </a:rPr>
              <a:t>وَ مَعْقِلِ الْمُؤْمِنِينَ،</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I also bear witness that you are one of the mainstays of the religion,</a:t>
            </a:r>
          </a:p>
          <a:p>
            <a:r>
              <a:rPr lang="en-US" sz="1500" dirty="0">
                <a:solidFill>
                  <a:srgbClr val="FF0000"/>
                </a:solidFill>
                <a:latin typeface="Arial" pitchFamily="34" charset="0"/>
                <a:cs typeface="Arial" pitchFamily="34" charset="0"/>
              </a:rPr>
              <a:t>the supports of Muslims, and the haven of the believers.</a:t>
            </a:r>
          </a:p>
        </p:txBody>
      </p:sp>
    </p:spTree>
    <p:extLst>
      <p:ext uri="{BB962C8B-B14F-4D97-AF65-F5344CB8AC3E}">
        <p14:creationId xmlns:p14="http://schemas.microsoft.com/office/powerpoint/2010/main" val="1050263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81105"/>
            <a:ext cx="8347166" cy="1837041"/>
          </a:xfrm>
        </p:spPr>
        <p:txBody>
          <a:bodyPr>
            <a:normAutofit/>
          </a:bodyPr>
          <a:lstStyle/>
          <a:p>
            <a:r>
              <a:rPr lang="ar-SA">
                <a:latin typeface="Arabic Typesetting" pitchFamily="66" charset="-78"/>
                <a:cs typeface="Arabic Typesetting" pitchFamily="66" charset="-78"/>
              </a:rPr>
              <a:t>وَ أَشْهَدُ أَنَّكَ الْإِمَامُ الْبَرُّ التَّقِيُّ الرَّضِيُّ،</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الزَّكِيُّ الْهَادِي الْمَهْدِيُّ،</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630604"/>
            <a:ext cx="8347166" cy="1227837"/>
          </a:xfrm>
        </p:spPr>
        <p:txBody>
          <a:bodyPr>
            <a:normAutofit/>
          </a:bodyPr>
          <a:lstStyle/>
          <a:p>
            <a:r>
              <a:rPr lang="en-US" sz="1500" dirty="0">
                <a:solidFill>
                  <a:srgbClr val="FF0000"/>
                </a:solidFill>
                <a:latin typeface="Arial" pitchFamily="34" charset="0"/>
                <a:cs typeface="Arial" pitchFamily="34" charset="0"/>
              </a:rPr>
              <a:t>I also bear witness that you are the God-fearing, pious, pleased, </a:t>
            </a:r>
          </a:p>
          <a:p>
            <a:r>
              <a:rPr lang="en-US" sz="1500" dirty="0">
                <a:solidFill>
                  <a:srgbClr val="FF0000"/>
                </a:solidFill>
                <a:latin typeface="Arial" pitchFamily="34" charset="0"/>
                <a:cs typeface="Arial" pitchFamily="34" charset="0"/>
              </a:rPr>
              <a:t>immaculate, guide, and well-guided Imam.</a:t>
            </a:r>
          </a:p>
        </p:txBody>
      </p:sp>
    </p:spTree>
    <p:extLst>
      <p:ext uri="{BB962C8B-B14F-4D97-AF65-F5344CB8AC3E}">
        <p14:creationId xmlns:p14="http://schemas.microsoft.com/office/powerpoint/2010/main" val="2851997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39791"/>
            <a:ext cx="8347166" cy="1837041"/>
          </a:xfrm>
        </p:spPr>
        <p:txBody>
          <a:bodyPr>
            <a:normAutofit/>
          </a:bodyPr>
          <a:lstStyle/>
          <a:p>
            <a:r>
              <a:rPr lang="ar-SA">
                <a:latin typeface="Arabic Typesetting" pitchFamily="66" charset="-78"/>
                <a:cs typeface="Arabic Typesetting" pitchFamily="66" charset="-78"/>
              </a:rPr>
              <a:t>وَ أَشْهَدُ أَنَّ الْأَئِمَّةَ مِنْ وُلْدِكَ كَلِمَةُ التَّقْوَى،</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أَعْلَامُ الْهُدَى،</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506662"/>
            <a:ext cx="8347166" cy="993650"/>
          </a:xfrm>
        </p:spPr>
        <p:txBody>
          <a:bodyPr>
            <a:noAutofit/>
          </a:bodyPr>
          <a:lstStyle/>
          <a:p>
            <a:r>
              <a:rPr lang="en-US" sz="1500" dirty="0">
                <a:solidFill>
                  <a:srgbClr val="FF0000"/>
                </a:solidFill>
                <a:latin typeface="Arial" pitchFamily="34" charset="0"/>
                <a:cs typeface="Arial" pitchFamily="34" charset="0"/>
              </a:rPr>
              <a:t>And I bear witness that the Imams from your progeny are the spokesmen of piety,</a:t>
            </a:r>
          </a:p>
          <a:p>
            <a:r>
              <a:rPr lang="en-US" sz="1500" dirty="0">
                <a:solidFill>
                  <a:srgbClr val="FF0000"/>
                </a:solidFill>
                <a:latin typeface="Arial" pitchFamily="34" charset="0"/>
                <a:cs typeface="Arial" pitchFamily="34" charset="0"/>
              </a:rPr>
              <a:t>the signs of guidance,</a:t>
            </a:r>
          </a:p>
        </p:txBody>
      </p:sp>
    </p:spTree>
    <p:extLst>
      <p:ext uri="{BB962C8B-B14F-4D97-AF65-F5344CB8AC3E}">
        <p14:creationId xmlns:p14="http://schemas.microsoft.com/office/powerpoint/2010/main" val="1531777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89370"/>
            <a:ext cx="8347166" cy="1837041"/>
          </a:xfrm>
        </p:spPr>
        <p:txBody>
          <a:bodyPr>
            <a:normAutofit/>
          </a:bodyPr>
          <a:lstStyle/>
          <a:p>
            <a:r>
              <a:rPr lang="ar-SA">
                <a:latin typeface="Arabic Typesetting" pitchFamily="66" charset="-78"/>
                <a:cs typeface="Arabic Typesetting" pitchFamily="66" charset="-78"/>
              </a:rPr>
              <a:t>وَ الْعُرْوَةُ الْوُثْقَى،</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الْحُجَّةُ عَلَى أَهْلِ الدُّنْيَا،</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the firmest handle (of Islam),</a:t>
            </a:r>
          </a:p>
          <a:p>
            <a:r>
              <a:rPr lang="en-US" sz="1500" dirty="0">
                <a:solidFill>
                  <a:srgbClr val="FF0000"/>
                </a:solidFill>
                <a:latin typeface="Arial" pitchFamily="34" charset="0"/>
                <a:cs typeface="Arial" pitchFamily="34" charset="0"/>
              </a:rPr>
              <a:t>and the decisive Argument against the inhabitants of the world.</a:t>
            </a:r>
          </a:p>
        </p:txBody>
      </p:sp>
    </p:spTree>
    <p:extLst>
      <p:ext uri="{BB962C8B-B14F-4D97-AF65-F5344CB8AC3E}">
        <p14:creationId xmlns:p14="http://schemas.microsoft.com/office/powerpoint/2010/main" val="94005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97632"/>
            <a:ext cx="8347166" cy="1837041"/>
          </a:xfrm>
        </p:spPr>
        <p:txBody>
          <a:bodyPr>
            <a:normAutofit/>
          </a:bodyPr>
          <a:lstStyle/>
          <a:p>
            <a:r>
              <a:rPr lang="ar-SA">
                <a:latin typeface="Arabic Typesetting" pitchFamily="66" charset="-78"/>
                <a:cs typeface="Arabic Typesetting" pitchFamily="66" charset="-78"/>
              </a:rPr>
              <a:t>وَ أَشْهَدُ أَنِّي بِكُمْ مُؤْمِنٌ،</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بِإِيَابِكُمْ مُوقِنٌ بِشَرَائِعِ دِينِي،</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Autofit/>
          </a:bodyPr>
          <a:lstStyle/>
          <a:p>
            <a:r>
              <a:rPr lang="en-US" sz="1500" dirty="0">
                <a:solidFill>
                  <a:srgbClr val="FF0000"/>
                </a:solidFill>
                <a:latin typeface="Arial" pitchFamily="34" charset="0"/>
                <a:cs typeface="Arial" pitchFamily="34" charset="0"/>
              </a:rPr>
              <a:t>I also bear witness that I believe in you all, </a:t>
            </a:r>
          </a:p>
          <a:p>
            <a:r>
              <a:rPr lang="en-US" sz="1500" dirty="0">
                <a:solidFill>
                  <a:srgbClr val="FF0000"/>
                </a:solidFill>
                <a:latin typeface="Arial" pitchFamily="34" charset="0"/>
                <a:cs typeface="Arial" pitchFamily="34" charset="0"/>
              </a:rPr>
              <a:t>and in your Return, I have full confidence in the laws of my religion</a:t>
            </a:r>
          </a:p>
        </p:txBody>
      </p:sp>
    </p:spTree>
    <p:extLst>
      <p:ext uri="{BB962C8B-B14F-4D97-AF65-F5344CB8AC3E}">
        <p14:creationId xmlns:p14="http://schemas.microsoft.com/office/powerpoint/2010/main" val="2644111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97629"/>
            <a:ext cx="8347166" cy="1837041"/>
          </a:xfrm>
        </p:spPr>
        <p:txBody>
          <a:bodyPr>
            <a:normAutofit/>
          </a:bodyPr>
          <a:lstStyle/>
          <a:p>
            <a:r>
              <a:rPr lang="ar-SA">
                <a:latin typeface="Arabic Typesetting" pitchFamily="66" charset="-78"/>
                <a:cs typeface="Arabic Typesetting" pitchFamily="66" charset="-78"/>
              </a:rPr>
              <a:t>وَ خَوَاتِيمِ عَمَلِي وَ قَلْبِي لِقَلْبِكُمْ سِلْمٌ،</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أَمْرِي لِأَمْرِكُمْ مُتَّبِعٌ،</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and in the seals of my deeds, my heart is at peace with you all,</a:t>
            </a:r>
          </a:p>
          <a:p>
            <a:r>
              <a:rPr lang="en-US" sz="1500" dirty="0">
                <a:solidFill>
                  <a:srgbClr val="FF0000"/>
                </a:solidFill>
                <a:latin typeface="Arial" pitchFamily="34" charset="0"/>
                <a:cs typeface="Arial" pitchFamily="34" charset="0"/>
              </a:rPr>
              <a:t>all my affairs are based on your commands,</a:t>
            </a:r>
          </a:p>
        </p:txBody>
      </p:sp>
    </p:spTree>
    <p:extLst>
      <p:ext uri="{BB962C8B-B14F-4D97-AF65-F5344CB8AC3E}">
        <p14:creationId xmlns:p14="http://schemas.microsoft.com/office/powerpoint/2010/main" val="1425726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5">
            <a:extLst>
              <a:ext uri="{FF2B5EF4-FFF2-40B4-BE49-F238E27FC236}">
                <a16:creationId xmlns:a16="http://schemas.microsoft.com/office/drawing/2014/main" id="{1AC6AA6C-8CC4-47A4-8714-8A0882E0DBED}"/>
              </a:ext>
            </a:extLst>
          </p:cNvPr>
          <p:cNvSpPr txBox="1">
            <a:spLocks/>
          </p:cNvSpPr>
          <p:nvPr/>
        </p:nvSpPr>
        <p:spPr>
          <a:xfrm>
            <a:off x="398417" y="619701"/>
            <a:ext cx="8347166" cy="1690181"/>
          </a:xfrm>
          <a:prstGeom prst="rect">
            <a:avLst/>
          </a:prstGeom>
        </p:spPr>
        <p:txBody>
          <a:bodyPr vert="horz" lIns="68580" tIns="34290" rIns="68580" bIns="34290" rtlCol="0" anchor="ctr">
            <a:normAutofit lnSpcReduction="10000"/>
          </a:bodyPr>
          <a:lstStyle/>
          <a:p>
            <a:pPr marL="0" marR="0" lvl="0" indent="0" algn="ctr" defTabSz="685800" rtl="1" eaLnBrk="1" fontAlgn="auto" latinLnBrk="0" hangingPunct="1">
              <a:lnSpc>
                <a:spcPct val="120000"/>
              </a:lnSpc>
              <a:spcBef>
                <a:spcPts val="750"/>
              </a:spcBef>
              <a:spcAft>
                <a:spcPts val="0"/>
              </a:spcAft>
              <a:buClrTx/>
              <a:buSzTx/>
              <a:buFont typeface="Arial" panose="020B0604020202020204" pitchFamily="34" charset="0"/>
              <a:buNone/>
              <a:tabLst/>
              <a:defRPr/>
            </a:pPr>
            <a:r>
              <a:rPr kumimoji="0" lang="ar-SA" sz="4500" b="0" i="0" u="none" strike="noStrike" kern="1200" cap="none" spc="0" normalizeH="0" baseline="0" noProof="0">
                <a:ln>
                  <a:noFill/>
                </a:ln>
                <a:solidFill>
                  <a:srgbClr val="FF0B00"/>
                </a:solidFill>
                <a:effectLst/>
                <a:uLnTx/>
                <a:uFillTx/>
                <a:latin typeface="Arabic Typesetting" pitchFamily="66" charset="-78"/>
                <a:ea typeface="+mn-ea"/>
                <a:cs typeface="Arabic Typesetting" pitchFamily="66" charset="-78"/>
              </a:rPr>
              <a:t>السَّلَامُ عَلَى وَلِيِّ اللَّهِ وَ حَبِيبِهِ،</a:t>
            </a:r>
            <a:br>
              <a:rPr kumimoji="0" lang="en-US" sz="4500" b="0" i="0" u="none" strike="noStrike" kern="1200" cap="none" spc="0" normalizeH="0" baseline="0" noProof="0">
                <a:ln>
                  <a:noFill/>
                </a:ln>
                <a:solidFill>
                  <a:srgbClr val="FF0B00"/>
                </a:solidFill>
                <a:effectLst/>
                <a:uLnTx/>
                <a:uFillTx/>
                <a:latin typeface="Arabic Typesetting" pitchFamily="66" charset="-78"/>
                <a:ea typeface="+mn-ea"/>
                <a:cs typeface="Arabic Typesetting" pitchFamily="66" charset="-78"/>
              </a:rPr>
            </a:br>
            <a:r>
              <a:rPr kumimoji="0" lang="ar-SA" sz="4500" b="0" i="0" u="none" strike="noStrike" kern="1200" cap="none" spc="0" normalizeH="0" baseline="0" noProof="0">
                <a:ln>
                  <a:noFill/>
                </a:ln>
                <a:solidFill>
                  <a:srgbClr val="FF0B00"/>
                </a:solidFill>
                <a:effectLst/>
                <a:uLnTx/>
                <a:uFillTx/>
                <a:latin typeface="Arabic Typesetting" pitchFamily="66" charset="-78"/>
                <a:ea typeface="+mn-ea"/>
                <a:cs typeface="Arabic Typesetting" pitchFamily="66" charset="-78"/>
              </a:rPr>
              <a:t> السَّلَامُ عَلَى خَلِيلِ اللَّهِ وَ نَجِيبِهِ، </a:t>
            </a:r>
          </a:p>
        </p:txBody>
      </p:sp>
      <p:sp>
        <p:nvSpPr>
          <p:cNvPr id="7" name="Content Placeholder 6">
            <a:extLst>
              <a:ext uri="{FF2B5EF4-FFF2-40B4-BE49-F238E27FC236}">
                <a16:creationId xmlns:a16="http://schemas.microsoft.com/office/drawing/2014/main" id="{18352CB6-D18A-4BCB-B643-B849945A2C41}"/>
              </a:ext>
            </a:extLst>
          </p:cNvPr>
          <p:cNvSpPr txBox="1">
            <a:spLocks/>
          </p:cNvSpPr>
          <p:nvPr/>
        </p:nvSpPr>
        <p:spPr>
          <a:xfrm>
            <a:off x="398417" y="3308355"/>
            <a:ext cx="8347166" cy="1640974"/>
          </a:xfrm>
          <a:prstGeom prst="rect">
            <a:avLst/>
          </a:prstGeom>
        </p:spPr>
        <p:txBody>
          <a:bodyPr vert="horz" lIns="68580" tIns="34290" rIns="68580" bIns="34290" rtlCol="0" anchor="t">
            <a:normAutofit/>
          </a:bodyPr>
          <a:lstStyle/>
          <a:p>
            <a:pPr marL="0" marR="0" lvl="0" indent="0" algn="ctr"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Peace be upon the intimate servant of Allah </a:t>
            </a:r>
            <a:br>
              <a:rPr kumimoji="0" lang="en-US" sz="15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br>
            <a:r>
              <a:rPr kumimoji="0" lang="en-US" sz="15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and His most-beloved</a:t>
            </a:r>
            <a:br>
              <a:rPr kumimoji="0" lang="en-US" sz="15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br>
            <a:r>
              <a:rPr kumimoji="0" lang="en-US" sz="1500" b="0" i="0" u="none" strike="noStrike" kern="1200" cap="none" spc="0" normalizeH="0" baseline="0" noProof="0" dirty="0">
                <a:ln>
                  <a:noFill/>
                </a:ln>
                <a:solidFill>
                  <a:srgbClr val="FF0000"/>
                </a:solidFill>
                <a:effectLst/>
                <a:uLnTx/>
                <a:uFillTx/>
                <a:latin typeface="Arial" pitchFamily="34" charset="0"/>
                <a:ea typeface="+mn-ea"/>
                <a:cs typeface="Arial" pitchFamily="34" charset="0"/>
              </a:rPr>
              <a:t>Peace be upon the friend of Allah and His elite</a:t>
            </a:r>
            <a:endParaRPr kumimoji="0" lang="en-US" sz="1500" b="0"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38946"/>
            <a:ext cx="8347166" cy="1837041"/>
          </a:xfrm>
        </p:spPr>
        <p:txBody>
          <a:bodyPr>
            <a:normAutofit/>
          </a:bodyPr>
          <a:lstStyle/>
          <a:p>
            <a:r>
              <a:rPr lang="ar-SA">
                <a:latin typeface="Arabic Typesetting" pitchFamily="66" charset="-78"/>
                <a:cs typeface="Arabic Typesetting" pitchFamily="66" charset="-78"/>
              </a:rPr>
              <a:t>وَ نُصْرَتِي لَكُمْ مُعَدَّةٌ،</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حَتَّى يَأْذَنَ اللَّهُ لَكُمْ،</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523186"/>
            <a:ext cx="8347166" cy="993650"/>
          </a:xfrm>
        </p:spPr>
        <p:txBody>
          <a:bodyPr>
            <a:normAutofit/>
          </a:bodyPr>
          <a:lstStyle/>
          <a:p>
            <a:r>
              <a:rPr lang="en-US" sz="1500" dirty="0">
                <a:solidFill>
                  <a:srgbClr val="FF0000"/>
                </a:solidFill>
                <a:latin typeface="Arial" pitchFamily="34" charset="0"/>
                <a:cs typeface="Arial" pitchFamily="34" charset="0"/>
              </a:rPr>
              <a:t>and my support for you all is already all set</a:t>
            </a:r>
          </a:p>
          <a:p>
            <a:r>
              <a:rPr lang="en-US" sz="1500" dirty="0">
                <a:solidFill>
                  <a:srgbClr val="FF0000"/>
                </a:solidFill>
                <a:latin typeface="Arial" pitchFamily="34" charset="0"/>
                <a:cs typeface="Arial" pitchFamily="34" charset="0"/>
              </a:rPr>
              <a:t>until Allah permits you.</a:t>
            </a:r>
            <a:endParaRPr lang="en-US" sz="1500" i="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439162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22415"/>
            <a:ext cx="8347166" cy="1837041"/>
          </a:xfrm>
        </p:spPr>
        <p:txBody>
          <a:bodyPr>
            <a:normAutofit/>
          </a:bodyPr>
          <a:lstStyle/>
          <a:p>
            <a:r>
              <a:rPr lang="ar-SA">
                <a:latin typeface="Arabic Typesetting" pitchFamily="66" charset="-78"/>
                <a:cs typeface="Arabic Typesetting" pitchFamily="66" charset="-78"/>
              </a:rPr>
              <a:t>فَمَعَكُمْ مَعَكُمْ،</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لَا مَعَ عَدُوِّكُمْ،</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So, I am with you. I am with you,</a:t>
            </a:r>
          </a:p>
          <a:p>
            <a:r>
              <a:rPr lang="en-US" sz="1500" dirty="0">
                <a:solidFill>
                  <a:srgbClr val="FF0000"/>
                </a:solidFill>
                <a:latin typeface="Arial" pitchFamily="34" charset="0"/>
                <a:cs typeface="Arial" pitchFamily="34" charset="0"/>
              </a:rPr>
              <a:t>not with your enemies.</a:t>
            </a:r>
          </a:p>
        </p:txBody>
      </p:sp>
    </p:spTree>
    <p:extLst>
      <p:ext uri="{BB962C8B-B14F-4D97-AF65-F5344CB8AC3E}">
        <p14:creationId xmlns:p14="http://schemas.microsoft.com/office/powerpoint/2010/main" val="1831819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05892"/>
            <a:ext cx="8347166" cy="1837041"/>
          </a:xfrm>
        </p:spPr>
        <p:txBody>
          <a:bodyPr>
            <a:normAutofit/>
          </a:bodyPr>
          <a:lstStyle/>
          <a:p>
            <a:r>
              <a:rPr lang="ar-SA">
                <a:latin typeface="Arabic Typesetting" pitchFamily="66" charset="-78"/>
                <a:cs typeface="Arabic Typesetting" pitchFamily="66" charset="-78"/>
              </a:rPr>
              <a:t>صَلَوَاتُ اللَّهِ عَلَيْكُمْ وَ عَلَى أَرْوَاحِكُمْ،</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أَجْسَادِكُمْ وَ شَاهِدِكُمْ وَ غَائِبِكُمْ وَ ظَاهِرِكُمْ وَ بَاطِنِكُمْ،</a:t>
            </a:r>
            <a:endParaRPr lang="en-US">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395952"/>
            <a:ext cx="8347166" cy="1186989"/>
          </a:xfrm>
        </p:spPr>
        <p:txBody>
          <a:bodyPr>
            <a:noAutofit/>
          </a:bodyPr>
          <a:lstStyle/>
          <a:p>
            <a:r>
              <a:rPr lang="en-US" sz="1500" dirty="0">
                <a:solidFill>
                  <a:srgbClr val="FF0000"/>
                </a:solidFill>
                <a:latin typeface="Arial" pitchFamily="34" charset="0"/>
                <a:cs typeface="Arial" pitchFamily="34" charset="0"/>
              </a:rPr>
              <a:t>Allah’s blessings be upon you, upon your souls,</a:t>
            </a:r>
          </a:p>
          <a:p>
            <a:r>
              <a:rPr lang="en-US" sz="1500" dirty="0">
                <a:solidFill>
                  <a:srgbClr val="FF0000"/>
                </a:solidFill>
                <a:latin typeface="Arial" pitchFamily="34" charset="0"/>
                <a:cs typeface="Arial" pitchFamily="34" charset="0"/>
              </a:rPr>
              <a:t>upon your bodies, upon the present and the absent from you, and upon the apparent and the invisible from you.</a:t>
            </a:r>
            <a:endParaRPr lang="en-US" sz="1500" i="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264995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p:txBody>
          <a:bodyPr>
            <a:normAutofit/>
          </a:bodyPr>
          <a:lstStyle/>
          <a:p>
            <a:r>
              <a:rPr lang="ar-SA" dirty="0">
                <a:latin typeface="Arabic Typesetting" pitchFamily="66" charset="-78"/>
                <a:cs typeface="Arabic Typesetting" pitchFamily="66" charset="-78"/>
              </a:rPr>
              <a:t> آمِينَ رَبَّ الْعَالَمِين</a:t>
            </a:r>
            <a:endParaRPr lang="en-US" dirty="0">
              <a:latin typeface="Arabic Typesetting" pitchFamily="66" charset="-78"/>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Respond to us, O Lord of the Worlds.</a:t>
            </a:r>
          </a:p>
        </p:txBody>
      </p:sp>
    </p:spTree>
    <p:extLst>
      <p:ext uri="{BB962C8B-B14F-4D97-AF65-F5344CB8AC3E}">
        <p14:creationId xmlns:p14="http://schemas.microsoft.com/office/powerpoint/2010/main" val="4069118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914399"/>
            <a:ext cx="9144000" cy="85725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628775" y="3371851"/>
            <a:ext cx="5886450" cy="142875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413148" y="690466"/>
            <a:ext cx="8317706" cy="3762569"/>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48056"/>
            <a:ext cx="8347166" cy="1837041"/>
          </a:xfrm>
        </p:spPr>
        <p:txBody>
          <a:bodyPr>
            <a:normAutofit/>
          </a:bodyPr>
          <a:lstStyle/>
          <a:p>
            <a:r>
              <a:rPr lang="ar-SA" dirty="0">
                <a:latin typeface="Arabic Typesetting" pitchFamily="66" charset="-78"/>
                <a:cs typeface="Arabic Typesetting" pitchFamily="66" charset="-78"/>
              </a:rPr>
              <a:t>السَّلَامُ عَلَى صَفِيِّ اللَّهِ وَ ابْنِ صَفِيِّهِ،</a:t>
            </a:r>
            <a:br>
              <a:rPr lang="en-US" dirty="0">
                <a:latin typeface="Arabic Typesetting" pitchFamily="66" charset="-78"/>
                <a:cs typeface="Arabic Typesetting" pitchFamily="66" charset="-78"/>
              </a:rPr>
            </a:br>
            <a:r>
              <a:rPr lang="ar-SA" dirty="0">
                <a:latin typeface="Arabic Typesetting" pitchFamily="66" charset="-78"/>
                <a:cs typeface="Arabic Typesetting" pitchFamily="66" charset="-78"/>
              </a:rPr>
              <a:t> السَّلَامُ عَلَى الْحُسَيْنِ الْمَظْلُومِ الشَّهِيدِ، </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511628"/>
            <a:ext cx="8347166" cy="1338548"/>
          </a:xfrm>
        </p:spPr>
        <p:txBody>
          <a:bodyPr>
            <a:normAutofit/>
          </a:bodyPr>
          <a:lstStyle/>
          <a:p>
            <a:r>
              <a:rPr lang="en-US" sz="1500" dirty="0">
                <a:solidFill>
                  <a:srgbClr val="FF0000"/>
                </a:solidFill>
                <a:latin typeface="Arial" pitchFamily="34" charset="0"/>
                <a:cs typeface="Arial" pitchFamily="34" charset="0"/>
              </a:rPr>
              <a:t>Peace be upon the choice of Allah and son of His choice</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Peace be upon al-Hussain the oppressed and martyred</a:t>
            </a:r>
          </a:p>
        </p:txBody>
      </p:sp>
    </p:spTree>
    <p:extLst>
      <p:ext uri="{BB962C8B-B14F-4D97-AF65-F5344CB8AC3E}">
        <p14:creationId xmlns:p14="http://schemas.microsoft.com/office/powerpoint/2010/main" val="100612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80260"/>
            <a:ext cx="8347166" cy="1837041"/>
          </a:xfrm>
        </p:spPr>
        <p:txBody>
          <a:bodyPr>
            <a:normAutofit/>
          </a:bodyPr>
          <a:lstStyle/>
          <a:p>
            <a:r>
              <a:rPr lang="ar-SA">
                <a:latin typeface="Arabic Typesetting" pitchFamily="66" charset="-78"/>
                <a:cs typeface="Arabic Typesetting" pitchFamily="66" charset="-78"/>
              </a:rPr>
              <a:t>السَّلَامُ عَلَى أَسِيرِ الْكُرُبَاتِ </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قَتِيلِ الْعَبَرَاتِ، </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a:xfrm>
            <a:off x="398417" y="3630603"/>
            <a:ext cx="8347166" cy="1145210"/>
          </a:xfrm>
        </p:spPr>
        <p:txBody>
          <a:bodyPr>
            <a:noAutofit/>
          </a:bodyPr>
          <a:lstStyle/>
          <a:p>
            <a:r>
              <a:rPr lang="en-US" sz="1500" dirty="0">
                <a:solidFill>
                  <a:srgbClr val="FF0000"/>
                </a:solidFill>
                <a:latin typeface="Arial" pitchFamily="34" charset="0"/>
                <a:cs typeface="Arial" pitchFamily="34" charset="0"/>
              </a:rPr>
              <a:t>Peace be upon the captive of agonies</a:t>
            </a:r>
            <a:br>
              <a:rPr lang="en-US" sz="1500" dirty="0">
                <a:solidFill>
                  <a:srgbClr val="FF0000"/>
                </a:solidFill>
                <a:latin typeface="Arial" pitchFamily="34" charset="0"/>
                <a:cs typeface="Arial" pitchFamily="34" charset="0"/>
              </a:rPr>
            </a:br>
            <a:r>
              <a:rPr lang="en-US" sz="1500" dirty="0">
                <a:solidFill>
                  <a:srgbClr val="FF0000"/>
                </a:solidFill>
                <a:latin typeface="Arial" pitchFamily="34" charset="0"/>
                <a:cs typeface="Arial" pitchFamily="34" charset="0"/>
              </a:rPr>
              <a:t>and victim of the shed tears</a:t>
            </a:r>
            <a:endParaRPr lang="en-US" sz="1500" dirty="0">
              <a:latin typeface="Arial" pitchFamily="34" charset="0"/>
              <a:cs typeface="Arial" pitchFamily="34" charset="0"/>
            </a:endParaRPr>
          </a:p>
        </p:txBody>
      </p:sp>
    </p:spTree>
    <p:extLst>
      <p:ext uri="{BB962C8B-B14F-4D97-AF65-F5344CB8AC3E}">
        <p14:creationId xmlns:p14="http://schemas.microsoft.com/office/powerpoint/2010/main" val="201590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14155"/>
            <a:ext cx="8347166" cy="1837041"/>
          </a:xfrm>
        </p:spPr>
        <p:txBody>
          <a:bodyPr>
            <a:normAutofit/>
          </a:bodyPr>
          <a:lstStyle/>
          <a:p>
            <a:r>
              <a:rPr lang="ar-SA">
                <a:latin typeface="Arabic Typesetting" pitchFamily="66" charset="-78"/>
                <a:cs typeface="Arabic Typesetting" pitchFamily="66" charset="-78"/>
              </a:rPr>
              <a:t>اللَّهُمَّ إِنِّي أَشْهَدُ أَنَّهُ وَلِيُّكَ وَ ابْنُ وَلِيِّكَ،</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صَفِيُّكَ وَ ابْنُ صَفِيِّكَ،</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fontScale="92500" lnSpcReduction="10000"/>
          </a:bodyPr>
          <a:lstStyle/>
          <a:p>
            <a:r>
              <a:rPr lang="en-US">
                <a:solidFill>
                  <a:srgbClr val="FF0000"/>
                </a:solidFill>
                <a:latin typeface="Arial" pitchFamily="34" charset="0"/>
                <a:cs typeface="Arial" pitchFamily="34" charset="0"/>
              </a:rPr>
              <a:t>O Allah, I do bear wthat he is verily Your intimate servant and son of Your intimate servant,</a:t>
            </a:r>
            <a:br>
              <a:rPr lang="en-US">
                <a:solidFill>
                  <a:srgbClr val="FF0000"/>
                </a:solidFill>
                <a:latin typeface="Arial" pitchFamily="34" charset="0"/>
                <a:cs typeface="Arial" pitchFamily="34" charset="0"/>
              </a:rPr>
            </a:br>
            <a:r>
              <a:rPr lang="en-US">
                <a:solidFill>
                  <a:srgbClr val="FF0000"/>
                </a:solidFill>
                <a:latin typeface="Arial" pitchFamily="34" charset="0"/>
                <a:cs typeface="Arial" pitchFamily="34" charset="0"/>
              </a:rPr>
              <a:t>Your choice and son of Your choice,itness</a:t>
            </a:r>
            <a:endParaRPr lang="en-US" i="1" dirty="0">
              <a:latin typeface="Arial" pitchFamily="34" charset="0"/>
              <a:cs typeface="Arial" pitchFamily="34" charset="0"/>
            </a:endParaRPr>
          </a:p>
        </p:txBody>
      </p:sp>
    </p:spTree>
    <p:extLst>
      <p:ext uri="{BB962C8B-B14F-4D97-AF65-F5344CB8AC3E}">
        <p14:creationId xmlns:p14="http://schemas.microsoft.com/office/powerpoint/2010/main" val="309130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555472"/>
            <a:ext cx="8347166" cy="1837041"/>
          </a:xfrm>
        </p:spPr>
        <p:txBody>
          <a:bodyPr>
            <a:normAutofit/>
          </a:bodyPr>
          <a:lstStyle/>
          <a:p>
            <a:r>
              <a:rPr lang="ar-SA">
                <a:latin typeface="Arabic Typesetting" pitchFamily="66" charset="-78"/>
                <a:cs typeface="Arabic Typesetting" pitchFamily="66" charset="-78"/>
              </a:rPr>
              <a:t>الْفَائِزُ بِكَرَامَتِكَ،</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أَكْرَمْتَهُ بِالشَّهَادَةِ،</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and the winner of Your honoring.</a:t>
            </a:r>
          </a:p>
          <a:p>
            <a:r>
              <a:rPr lang="en-US" sz="1500" dirty="0">
                <a:solidFill>
                  <a:srgbClr val="FF0000"/>
                </a:solidFill>
                <a:latin typeface="Arial" pitchFamily="34" charset="0"/>
                <a:cs typeface="Arial" pitchFamily="34" charset="0"/>
              </a:rPr>
              <a:t>You have honored him with martyrdom,</a:t>
            </a:r>
            <a:endParaRPr lang="en-US" sz="1500" i="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13735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C6AA6C-8CC4-47A4-8714-8A0882E0DBED}"/>
              </a:ext>
            </a:extLst>
          </p:cNvPr>
          <p:cNvSpPr>
            <a:spLocks noGrp="1"/>
          </p:cNvSpPr>
          <p:nvPr>
            <p:ph idx="1"/>
          </p:nvPr>
        </p:nvSpPr>
        <p:spPr>
          <a:xfrm>
            <a:off x="398417" y="456316"/>
            <a:ext cx="8347166" cy="1837041"/>
          </a:xfrm>
        </p:spPr>
        <p:txBody>
          <a:bodyPr>
            <a:normAutofit/>
          </a:bodyPr>
          <a:lstStyle/>
          <a:p>
            <a:r>
              <a:rPr lang="ar-SA">
                <a:latin typeface="Arabic Typesetting" pitchFamily="66" charset="-78"/>
                <a:cs typeface="Arabic Typesetting" pitchFamily="66" charset="-78"/>
              </a:rPr>
              <a:t>وَ حَبَوْتَهُ بِالسَّعَادَةِ،</a:t>
            </a:r>
            <a:endParaRPr lang="en-US">
              <a:latin typeface="Arabic Typesetting" pitchFamily="66" charset="-78"/>
              <a:cs typeface="Arabic Typesetting" pitchFamily="66" charset="-78"/>
            </a:endParaRPr>
          </a:p>
          <a:p>
            <a:r>
              <a:rPr lang="ar-SA">
                <a:latin typeface="Arabic Typesetting" pitchFamily="66" charset="-78"/>
                <a:cs typeface="Arabic Typesetting" pitchFamily="66" charset="-78"/>
              </a:rPr>
              <a:t>وَ اجْتَبَيْتَهُ بِطِيبِ الْوِلَادَةِ،</a:t>
            </a:r>
          </a:p>
        </p:txBody>
      </p:sp>
      <p:sp>
        <p:nvSpPr>
          <p:cNvPr id="7" name="Content Placeholder 6">
            <a:extLst>
              <a:ext uri="{FF2B5EF4-FFF2-40B4-BE49-F238E27FC236}">
                <a16:creationId xmlns:a16="http://schemas.microsoft.com/office/drawing/2014/main" id="{18352CB6-D18A-4BCB-B643-B849945A2C41}"/>
              </a:ext>
            </a:extLst>
          </p:cNvPr>
          <p:cNvSpPr>
            <a:spLocks noGrp="1"/>
          </p:cNvSpPr>
          <p:nvPr>
            <p:ph idx="13"/>
          </p:nvPr>
        </p:nvSpPr>
        <p:spPr/>
        <p:txBody>
          <a:bodyPr>
            <a:normAutofit/>
          </a:bodyPr>
          <a:lstStyle/>
          <a:p>
            <a:r>
              <a:rPr lang="en-US" sz="1500" dirty="0">
                <a:solidFill>
                  <a:srgbClr val="FF0000"/>
                </a:solidFill>
                <a:latin typeface="Arial" pitchFamily="34" charset="0"/>
                <a:cs typeface="Arial" pitchFamily="34" charset="0"/>
              </a:rPr>
              <a:t>endued him with happiness, privileged him with legitimate birth,</a:t>
            </a:r>
            <a:endParaRPr lang="en-US" sz="1500" i="1" dirty="0">
              <a:latin typeface="Arial" pitchFamily="34" charset="0"/>
              <a:cs typeface="Arial" pitchFamily="34" charset="0"/>
            </a:endParaRPr>
          </a:p>
        </p:txBody>
      </p:sp>
    </p:spTree>
    <p:extLst>
      <p:ext uri="{BB962C8B-B14F-4D97-AF65-F5344CB8AC3E}">
        <p14:creationId xmlns:p14="http://schemas.microsoft.com/office/powerpoint/2010/main" val="995953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otalTime>19393</TotalTime>
  <Words>1412</Words>
  <PresentationFormat>On-screen Show (16:9)</PresentationFormat>
  <Paragraphs>145</Paragraphs>
  <Slides>45</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45</vt:i4>
      </vt:variant>
    </vt:vector>
  </HeadingPairs>
  <TitlesOfParts>
    <vt:vector size="59" baseType="lpstr">
      <vt:lpstr>Abbas</vt:lpstr>
      <vt:lpstr>Arabic Typesetting</vt:lpstr>
      <vt:lpstr>Arial</vt:lpstr>
      <vt:lpstr>Bahnschrift SemiBold SemiConden</vt:lpstr>
      <vt:lpstr>Calibri</vt:lpstr>
      <vt:lpstr>Calibri Light</vt:lpstr>
      <vt:lpstr>Jameel Khushkhati</vt:lpstr>
      <vt:lpstr>Jameel Noori Nastaleeq</vt:lpstr>
      <vt:lpstr>KFGQPC Uthman Taha Naskh</vt:lpstr>
      <vt:lpstr>LMG-Arun</vt:lpstr>
      <vt:lpstr>Microsoft Uighur</vt:lpstr>
      <vt:lpstr>Traditional Arabic</vt:lpstr>
      <vt:lpstr>Office Theme</vt:lpstr>
      <vt:lpstr>AZ Duas</vt:lpstr>
      <vt:lpstr>PowerPoint Presentation</vt:lpstr>
      <vt:lpstr>أَللّٰهُمَّ صَلِّ عَلٰى مُحَمَّدٍ وَآلِ مُحَمَّدٍ</vt:lpstr>
      <vt:lpstr>بِسْمِ اللّٰهِ الرَّحْمٰنِ الرَّحِيمِ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2020-06-17T15:59:25Z</dcterms:created>
  <dcterms:modified xsi:type="dcterms:W3CDTF">2024-08-25T18:06:08Z</dcterms:modified>
</cp:coreProperties>
</file>