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3" r:id="rId2"/>
  </p:sldMasterIdLst>
  <p:sldIdLst>
    <p:sldId id="5435" r:id="rId3"/>
    <p:sldId id="5558" r:id="rId4"/>
    <p:sldId id="5557" r:id="rId5"/>
    <p:sldId id="5436" r:id="rId6"/>
    <p:sldId id="5437" r:id="rId7"/>
    <p:sldId id="5438" r:id="rId8"/>
    <p:sldId id="5439" r:id="rId9"/>
    <p:sldId id="5440" r:id="rId10"/>
    <p:sldId id="5441" r:id="rId11"/>
    <p:sldId id="5442" r:id="rId12"/>
    <p:sldId id="5443" r:id="rId13"/>
    <p:sldId id="5444" r:id="rId14"/>
    <p:sldId id="5445" r:id="rId15"/>
    <p:sldId id="5446" r:id="rId16"/>
    <p:sldId id="5447" r:id="rId17"/>
    <p:sldId id="5448" r:id="rId18"/>
    <p:sldId id="5449" r:id="rId19"/>
    <p:sldId id="5450" r:id="rId20"/>
    <p:sldId id="5451" r:id="rId21"/>
    <p:sldId id="5452" r:id="rId22"/>
    <p:sldId id="5453" r:id="rId23"/>
    <p:sldId id="5454" r:id="rId24"/>
    <p:sldId id="5455" r:id="rId25"/>
    <p:sldId id="5456" r:id="rId26"/>
    <p:sldId id="5457" r:id="rId27"/>
    <p:sldId id="5458" r:id="rId28"/>
    <p:sldId id="5459" r:id="rId29"/>
    <p:sldId id="5460" r:id="rId30"/>
    <p:sldId id="5461" r:id="rId31"/>
    <p:sldId id="5462" r:id="rId32"/>
    <p:sldId id="5463" r:id="rId33"/>
    <p:sldId id="5465" r:id="rId34"/>
    <p:sldId id="5466" r:id="rId35"/>
    <p:sldId id="5467" r:id="rId36"/>
    <p:sldId id="5468" r:id="rId37"/>
    <p:sldId id="5469" r:id="rId38"/>
    <p:sldId id="5470" r:id="rId39"/>
    <p:sldId id="5471" r:id="rId40"/>
    <p:sldId id="5472" r:id="rId41"/>
    <p:sldId id="5473" r:id="rId42"/>
    <p:sldId id="5474" r:id="rId43"/>
    <p:sldId id="5475" r:id="rId44"/>
    <p:sldId id="5476" r:id="rId45"/>
    <p:sldId id="5477" r:id="rId46"/>
    <p:sldId id="5478" r:id="rId47"/>
    <p:sldId id="5479" r:id="rId48"/>
    <p:sldId id="5480" r:id="rId49"/>
    <p:sldId id="5481" r:id="rId50"/>
    <p:sldId id="5482" r:id="rId51"/>
    <p:sldId id="5483" r:id="rId52"/>
    <p:sldId id="5484" r:id="rId53"/>
    <p:sldId id="5485" r:id="rId54"/>
    <p:sldId id="5486" r:id="rId55"/>
    <p:sldId id="5487" r:id="rId56"/>
    <p:sldId id="5488" r:id="rId57"/>
    <p:sldId id="5489" r:id="rId58"/>
    <p:sldId id="5490" r:id="rId59"/>
    <p:sldId id="5491" r:id="rId60"/>
    <p:sldId id="5492" r:id="rId61"/>
    <p:sldId id="5493" r:id="rId62"/>
    <p:sldId id="5559" r:id="rId63"/>
    <p:sldId id="5494" r:id="rId64"/>
    <p:sldId id="5495" r:id="rId65"/>
    <p:sldId id="5496" r:id="rId66"/>
    <p:sldId id="5497" r:id="rId67"/>
    <p:sldId id="5498" r:id="rId68"/>
    <p:sldId id="5499" r:id="rId69"/>
    <p:sldId id="5500" r:id="rId70"/>
    <p:sldId id="5501" r:id="rId71"/>
    <p:sldId id="5502" r:id="rId72"/>
    <p:sldId id="5503" r:id="rId73"/>
    <p:sldId id="5504" r:id="rId74"/>
    <p:sldId id="5505" r:id="rId75"/>
    <p:sldId id="5507" r:id="rId76"/>
    <p:sldId id="5508" r:id="rId77"/>
    <p:sldId id="5509" r:id="rId78"/>
    <p:sldId id="5560" r:id="rId79"/>
    <p:sldId id="5510" r:id="rId80"/>
    <p:sldId id="5511" r:id="rId81"/>
    <p:sldId id="5512" r:id="rId82"/>
    <p:sldId id="5513" r:id="rId83"/>
    <p:sldId id="5514" r:id="rId84"/>
    <p:sldId id="5515" r:id="rId85"/>
    <p:sldId id="5516" r:id="rId86"/>
    <p:sldId id="5517" r:id="rId87"/>
    <p:sldId id="5518" r:id="rId88"/>
    <p:sldId id="5519" r:id="rId89"/>
    <p:sldId id="5520" r:id="rId90"/>
    <p:sldId id="5521" r:id="rId91"/>
    <p:sldId id="5522" r:id="rId92"/>
    <p:sldId id="5561" r:id="rId93"/>
    <p:sldId id="5523" r:id="rId94"/>
    <p:sldId id="5524" r:id="rId95"/>
    <p:sldId id="5525" r:id="rId96"/>
    <p:sldId id="5526" r:id="rId97"/>
    <p:sldId id="5527" r:id="rId98"/>
    <p:sldId id="5528" r:id="rId99"/>
    <p:sldId id="5529" r:id="rId100"/>
    <p:sldId id="5556" r:id="rId101"/>
    <p:sldId id="377" r:id="rId102"/>
    <p:sldId id="1350" r:id="rId103"/>
  </p:sldIdLst>
  <p:sldSz cx="12192000" cy="6858000"/>
  <p:notesSz cx="6858000" cy="9144000"/>
  <p:embeddedFontLst>
    <p:embeddedFont>
      <p:font typeface="Abbas" panose="02000000000000000000" pitchFamily="2" charset="-78"/>
      <p:regular r:id="rId104"/>
    </p:embeddedFont>
    <p:embeddedFont>
      <p:font typeface="Arabic Typesetting" panose="03020402040406030203" pitchFamily="66" charset="-78"/>
      <p:regular r:id="rId105"/>
    </p:embeddedFont>
    <p:embeddedFont>
      <p:font typeface="Trebuchet MS" panose="020B0603020202020204" pitchFamily="34" charset="0"/>
      <p:regular r:id="rId106"/>
      <p:bold r:id="rId107"/>
      <p:italic r:id="rId108"/>
      <p:boldItalic r:id="rId10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0C8EF5-BD61-4FDD-A084-D6EA7C9C3764}">
          <p14:sldIdLst>
            <p14:sldId id="5435"/>
          </p14:sldIdLst>
        </p14:section>
        <p14:section name="al-Imam al-Husayn" id="{F99B426D-A7AA-43CA-B935-B2DCBB37DF73}">
          <p14:sldIdLst>
            <p14:sldId id="5558"/>
            <p14:sldId id="5557"/>
            <p14:sldId id="5436"/>
            <p14:sldId id="5437"/>
            <p14:sldId id="5438"/>
            <p14:sldId id="5439"/>
            <p14:sldId id="5440"/>
            <p14:sldId id="5441"/>
            <p14:sldId id="5442"/>
            <p14:sldId id="5443"/>
            <p14:sldId id="5444"/>
            <p14:sldId id="5445"/>
            <p14:sldId id="5446"/>
            <p14:sldId id="5447"/>
            <p14:sldId id="5448"/>
            <p14:sldId id="5449"/>
            <p14:sldId id="5450"/>
            <p14:sldId id="5451"/>
            <p14:sldId id="5452"/>
            <p14:sldId id="5453"/>
            <p14:sldId id="5454"/>
            <p14:sldId id="5455"/>
            <p14:sldId id="5456"/>
            <p14:sldId id="5457"/>
            <p14:sldId id="5458"/>
            <p14:sldId id="5459"/>
            <p14:sldId id="5460"/>
            <p14:sldId id="5461"/>
            <p14:sldId id="5462"/>
            <p14:sldId id="5463"/>
            <p14:sldId id="5465"/>
            <p14:sldId id="5466"/>
            <p14:sldId id="5467"/>
            <p14:sldId id="5468"/>
            <p14:sldId id="5469"/>
            <p14:sldId id="5470"/>
            <p14:sldId id="5471"/>
            <p14:sldId id="5472"/>
            <p14:sldId id="5473"/>
            <p14:sldId id="5474"/>
            <p14:sldId id="5475"/>
            <p14:sldId id="5476"/>
            <p14:sldId id="5477"/>
            <p14:sldId id="5478"/>
            <p14:sldId id="5479"/>
            <p14:sldId id="5480"/>
            <p14:sldId id="5481"/>
            <p14:sldId id="5482"/>
            <p14:sldId id="5483"/>
            <p14:sldId id="5484"/>
            <p14:sldId id="5485"/>
            <p14:sldId id="5486"/>
            <p14:sldId id="5487"/>
            <p14:sldId id="5488"/>
            <p14:sldId id="5489"/>
            <p14:sldId id="5490"/>
            <p14:sldId id="5491"/>
            <p14:sldId id="5492"/>
            <p14:sldId id="5493"/>
          </p14:sldIdLst>
        </p14:section>
        <p14:section name="Ali al-Akbar" id="{3D1D6C9C-6ACE-4296-9D91-704A06A29A73}">
          <p14:sldIdLst>
            <p14:sldId id="5559"/>
            <p14:sldId id="5494"/>
            <p14:sldId id="5495"/>
            <p14:sldId id="5496"/>
            <p14:sldId id="5497"/>
            <p14:sldId id="5498"/>
            <p14:sldId id="5499"/>
            <p14:sldId id="5500"/>
            <p14:sldId id="5501"/>
            <p14:sldId id="5502"/>
            <p14:sldId id="5503"/>
            <p14:sldId id="5504"/>
            <p14:sldId id="5505"/>
            <p14:sldId id="5507"/>
            <p14:sldId id="5508"/>
            <p14:sldId id="5509"/>
          </p14:sldIdLst>
        </p14:section>
        <p14:section name="Shuhada" id="{BD8B761A-9D7D-4F63-A143-52227A3865FE}">
          <p14:sldIdLst>
            <p14:sldId id="5560"/>
            <p14:sldId id="5510"/>
            <p14:sldId id="5511"/>
            <p14:sldId id="5512"/>
            <p14:sldId id="5513"/>
            <p14:sldId id="5514"/>
            <p14:sldId id="5515"/>
            <p14:sldId id="5516"/>
            <p14:sldId id="5517"/>
            <p14:sldId id="5518"/>
            <p14:sldId id="5519"/>
            <p14:sldId id="5520"/>
            <p14:sldId id="5521"/>
            <p14:sldId id="5522"/>
          </p14:sldIdLst>
        </p14:section>
        <p14:section name="Abal Fadhl 'Abbas" id="{8932BB6F-0F0D-4327-94B6-2F381F640777}">
          <p14:sldIdLst>
            <p14:sldId id="5561"/>
            <p14:sldId id="5523"/>
            <p14:sldId id="5524"/>
            <p14:sldId id="5525"/>
            <p14:sldId id="5526"/>
            <p14:sldId id="5527"/>
            <p14:sldId id="5528"/>
            <p14:sldId id="5529"/>
            <p14:sldId id="5556"/>
            <p14:sldId id="377"/>
            <p14:sldId id="1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ED"/>
    <a:srgbClr val="DEF9FA"/>
    <a:srgbClr val="1EBCBF"/>
    <a:srgbClr val="1EBCBD"/>
    <a:srgbClr val="E5E5E5"/>
    <a:srgbClr val="EBE1C7"/>
    <a:srgbClr val="7F472E"/>
    <a:srgbClr val="127274"/>
    <a:srgbClr val="364FA1"/>
    <a:srgbClr val="BC8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6247" autoAdjust="0"/>
  </p:normalViewPr>
  <p:slideViewPr>
    <p:cSldViewPr showGuides="1">
      <p:cViewPr varScale="1">
        <p:scale>
          <a:sx n="111" d="100"/>
          <a:sy n="111" d="100"/>
        </p:scale>
        <p:origin x="642" y="96"/>
      </p:cViewPr>
      <p:guideLst>
        <p:guide orient="horz" pos="2160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font" Target="fonts/font4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font" Target="fonts/font5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6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font" Target="fonts/font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53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69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59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12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196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57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850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52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705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51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338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26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170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504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38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49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36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48680"/>
            <a:ext cx="10972800" cy="5760639"/>
          </a:xfrm>
        </p:spPr>
        <p:txBody>
          <a:bodyPr anchor="ctr"/>
          <a:lstStyle>
            <a:lvl1pPr marL="0" indent="0" algn="ctr" rtl="1">
              <a:lnSpc>
                <a:spcPct val="130000"/>
              </a:lnSpc>
              <a:spcBef>
                <a:spcPts val="0"/>
              </a:spcBef>
              <a:buNone/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  <a:lvl2pPr marL="4572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2pPr>
            <a:lvl3pPr marL="9144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3pPr>
            <a:lvl4pPr marL="13716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4pPr>
            <a:lvl5pPr marL="18288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5pPr>
          </a:lstStyle>
          <a:p>
            <a:pPr lvl="0"/>
            <a:r>
              <a:rPr lang="en-US" dirty="0"/>
              <a:t>Click to edit `Master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63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35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50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87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8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37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27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41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12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8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08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rtl="1"/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بسم الله الرحمن الرحيم</a:t>
            </a:r>
            <a:r>
              <a:rPr lang="en-CA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         	   </a:t>
            </a:r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اللهم عجل لوليك الفرج</a:t>
            </a:r>
            <a:endParaRPr lang="en-CA" sz="16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129378" y="2492896"/>
            <a:ext cx="2396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زيارة</a:t>
            </a:r>
            <a:r>
              <a:rPr lang="en-US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وارث</a:t>
            </a:r>
            <a:endParaRPr lang="en-CA" sz="7200" dirty="0">
              <a:solidFill>
                <a:srgbClr val="00206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ur-PK" sz="24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lang="en-CA" sz="24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14000"/>
              </a:lnSpc>
            </a:pPr>
            <a:r>
              <a:rPr lang="ur-PK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lang="en-US" sz="1400" i="1" dirty="0" err="1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algn="ctr">
              <a:lnSpc>
                <a:spcPct val="114000"/>
              </a:lnSpc>
            </a:pP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algn="ctr">
              <a:lnSpc>
                <a:spcPct val="114000"/>
              </a:lnSpc>
            </a:pP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lang="en-US" sz="1200" i="1" dirty="0" err="1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lang="en-CA" sz="1200" i="1" dirty="0">
              <a:solidFill>
                <a:srgbClr val="127274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r-PK" sz="1400" dirty="0">
                <a:solidFill>
                  <a:srgbClr val="7F472E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lang="en-CA" sz="1400" dirty="0">
              <a:solidFill>
                <a:srgbClr val="7F472E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1100" i="1" dirty="0">
                <a:solidFill>
                  <a:srgbClr val="7F472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lang="en-CA" sz="1100" i="1" dirty="0">
              <a:solidFill>
                <a:srgbClr val="7F472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أَمِيرِ </a:t>
            </a:r>
            <a:r>
              <a:rPr lang="ar-SA" altLang="en-US" dirty="0" err="1"/>
              <a:t>ٱلْمُؤْمِنِينَ</a:t>
            </a:r>
            <a:r>
              <a:rPr lang="ar-SA" altLang="en-US" dirty="0"/>
              <a:t> عَلَيْهِ </a:t>
            </a:r>
            <a:r>
              <a:rPr lang="ar-SA" altLang="en-US" dirty="0" err="1"/>
              <a:t>ٱلسَّلاَمُ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the Commander of the Faithful, peace be upon him.</a:t>
            </a:r>
          </a:p>
        </p:txBody>
      </p:sp>
    </p:spTree>
    <p:extLst>
      <p:ext uri="{BB962C8B-B14F-4D97-AF65-F5344CB8AC3E}">
        <p14:creationId xmlns:p14="http://schemas.microsoft.com/office/powerpoint/2010/main" val="320030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35188" y="2274838"/>
            <a:ext cx="7921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It is recommended to recite two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rakaah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Salah as Hadiya Ziyarah.</a:t>
            </a:r>
            <a:endParaRPr lang="en-GB" altLang="en-US" sz="48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مُحَمَّدٍ </a:t>
            </a:r>
            <a:r>
              <a:rPr lang="ar-SA" altLang="en-US" dirty="0" err="1"/>
              <a:t>ٱلْمُصْطَفٰى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Muhammad the well-chosen Prophet.</a:t>
            </a:r>
          </a:p>
        </p:txBody>
      </p:sp>
    </p:spTree>
    <p:extLst>
      <p:ext uri="{BB962C8B-B14F-4D97-AF65-F5344CB8AC3E}">
        <p14:creationId xmlns:p14="http://schemas.microsoft.com/office/powerpoint/2010/main" val="284806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عَلِيٍّ </a:t>
            </a:r>
            <a:r>
              <a:rPr lang="ar-SA" altLang="en-US" dirty="0" err="1"/>
              <a:t>ٱلْمُرْتَضٰى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`Ali the well-pleased.</a:t>
            </a:r>
          </a:p>
        </p:txBody>
      </p:sp>
    </p:spTree>
    <p:extLst>
      <p:ext uri="{BB962C8B-B14F-4D97-AF65-F5344CB8AC3E}">
        <p14:creationId xmlns:p14="http://schemas.microsoft.com/office/powerpoint/2010/main" val="189999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فَاطِمَةَ </a:t>
            </a:r>
            <a:r>
              <a:rPr lang="ar-SA" altLang="en-US" dirty="0" err="1"/>
              <a:t>ٱلزَّهْرَاءِ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Fatimah the luminous lady.</a:t>
            </a:r>
          </a:p>
        </p:txBody>
      </p:sp>
    </p:spTree>
    <p:extLst>
      <p:ext uri="{BB962C8B-B14F-4D97-AF65-F5344CB8AC3E}">
        <p14:creationId xmlns:p14="http://schemas.microsoft.com/office/powerpoint/2010/main" val="410329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خَدِيـجَةَ </a:t>
            </a:r>
            <a:r>
              <a:rPr lang="ar-SA" altLang="en-US" dirty="0" err="1"/>
              <a:t>ٱلْكُبْرٰى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Khadijah the grand lady.</a:t>
            </a:r>
          </a:p>
        </p:txBody>
      </p:sp>
    </p:spTree>
    <p:extLst>
      <p:ext uri="{BB962C8B-B14F-4D97-AF65-F5344CB8AC3E}">
        <p14:creationId xmlns:p14="http://schemas.microsoft.com/office/powerpoint/2010/main" val="256778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ثَارَ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وَٱبْنَ</a:t>
            </a:r>
            <a:r>
              <a:rPr lang="ar-SA" altLang="en-US" dirty="0"/>
              <a:t> </a:t>
            </a:r>
            <a:r>
              <a:rPr lang="ar-SA" altLang="en-US" dirty="0" err="1"/>
              <a:t>ثَارِهِ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vengeance of Allah, son of His vengeance,</a:t>
            </a:r>
          </a:p>
        </p:txBody>
      </p:sp>
    </p:spTree>
    <p:extLst>
      <p:ext uri="{BB962C8B-B14F-4D97-AF65-F5344CB8AC3E}">
        <p14:creationId xmlns:p14="http://schemas.microsoft.com/office/powerpoint/2010/main" val="149406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وَٱلْوِتْرَ</a:t>
            </a:r>
            <a:r>
              <a:rPr lang="ar-SA" altLang="en-US" dirty="0"/>
              <a:t> </a:t>
            </a:r>
            <a:r>
              <a:rPr lang="ar-SA" altLang="en-US" dirty="0" err="1"/>
              <a:t>ٱلْمَوْتُورَ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unavenged so far.</a:t>
            </a:r>
          </a:p>
        </p:txBody>
      </p:sp>
    </p:spTree>
    <p:extLst>
      <p:ext uri="{BB962C8B-B14F-4D97-AF65-F5344CB8AC3E}">
        <p14:creationId xmlns:p14="http://schemas.microsoft.com/office/powerpoint/2010/main" val="108126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قَدْ أَقَمْتَ </a:t>
            </a:r>
            <a:r>
              <a:rPr lang="ar-SA" altLang="en-US" dirty="0" err="1"/>
              <a:t>ٱلصَّلاَةَ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performed the prayers,</a:t>
            </a:r>
          </a:p>
        </p:txBody>
      </p:sp>
    </p:spTree>
    <p:extLst>
      <p:ext uri="{BB962C8B-B14F-4D97-AF65-F5344CB8AC3E}">
        <p14:creationId xmlns:p14="http://schemas.microsoft.com/office/powerpoint/2010/main" val="97683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وَآتَيْتَ </a:t>
            </a:r>
            <a:r>
              <a:rPr lang="ar-SA" altLang="en-US" dirty="0" err="1"/>
              <a:t>ٱلزَّكَاةَ</a:t>
            </a:r>
            <a:r>
              <a:rPr lang="ar-SA" altLang="en-US" dirty="0"/>
              <a:t> 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defrayed the poor-rate,</a:t>
            </a:r>
          </a:p>
        </p:txBody>
      </p:sp>
    </p:spTree>
    <p:extLst>
      <p:ext uri="{BB962C8B-B14F-4D97-AF65-F5344CB8AC3E}">
        <p14:creationId xmlns:p14="http://schemas.microsoft.com/office/powerpoint/2010/main" val="186673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وَأَمَرْتَ </a:t>
            </a:r>
            <a:r>
              <a:rPr lang="ar-SA" altLang="en-US" dirty="0" err="1"/>
              <a:t>بِٱلْمَعْرُوفِ</a:t>
            </a:r>
            <a:r>
              <a:rPr lang="ar-SA" altLang="en-US" dirty="0"/>
              <a:t>، وَنَهَيْتَ عَنِ </a:t>
            </a:r>
            <a:r>
              <a:rPr lang="ar-SA" altLang="en-US" dirty="0" err="1"/>
              <a:t>ٱلْمُنْكَرِ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enjoined the right,</a:t>
            </a:r>
            <a:r>
              <a:rPr lang="ar-SA" altLang="en-US" dirty="0"/>
              <a:t> </a:t>
            </a:r>
            <a:r>
              <a:rPr lang="en-CA" altLang="en-US" dirty="0"/>
              <a:t>forbade the wrong,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36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310770" y="2492896"/>
            <a:ext cx="6034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امام حسين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82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وَأَطَعْتَ </a:t>
            </a:r>
            <a:r>
              <a:rPr lang="ar-SA" altLang="en-US" dirty="0" err="1"/>
              <a:t>ٱللَّهَ</a:t>
            </a:r>
            <a:r>
              <a:rPr lang="ar-SA" altLang="en-US" dirty="0"/>
              <a:t> وَرَسُولَهُ حَتّٰى أَتَاكَ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obeyed Allah and His Messenger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8759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So, may Allah curse the people who slew you.</a:t>
            </a:r>
          </a:p>
        </p:txBody>
      </p:sp>
    </p:spTree>
    <p:extLst>
      <p:ext uri="{BB962C8B-B14F-4D97-AF65-F5344CB8AC3E}">
        <p14:creationId xmlns:p14="http://schemas.microsoft.com/office/powerpoint/2010/main" val="247188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ظَلَمَتْكَ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73615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سَمِعَتْ بِذٰلِكَ فَرَضِيَتْ بِهِ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were pleased when they had heard of that.</a:t>
            </a:r>
          </a:p>
        </p:txBody>
      </p:sp>
    </p:spTree>
    <p:extLst>
      <p:ext uri="{BB962C8B-B14F-4D97-AF65-F5344CB8AC3E}">
        <p14:creationId xmlns:p14="http://schemas.microsoft.com/office/powerpoint/2010/main" val="213346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Abu-`Abdullah!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01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كُنْتَ نُوراً فِي </a:t>
            </a:r>
            <a:r>
              <a:rPr lang="ar-SA" altLang="en-US" dirty="0" err="1"/>
              <a:t>ٱلأَصْلاَبِ</a:t>
            </a:r>
            <a:r>
              <a:rPr lang="ar-SA" altLang="en-US" dirty="0"/>
              <a:t> </a:t>
            </a:r>
            <a:r>
              <a:rPr lang="ar-SA" altLang="en-US" dirty="0" err="1"/>
              <a:t>ٱلشَّامِخَةِ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were light in the sublime loins</a:t>
            </a:r>
          </a:p>
        </p:txBody>
      </p:sp>
    </p:spTree>
    <p:extLst>
      <p:ext uri="{BB962C8B-B14F-4D97-AF65-F5344CB8AC3E}">
        <p14:creationId xmlns:p14="http://schemas.microsoft.com/office/powerpoint/2010/main" val="46246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وَٱلأَرْحَامِ</a:t>
            </a:r>
            <a:r>
              <a:rPr lang="ar-SA" altLang="en-US" dirty="0"/>
              <a:t> </a:t>
            </a:r>
            <a:r>
              <a:rPr lang="ar-SA" altLang="en-US" dirty="0" err="1"/>
              <a:t>ٱلْمُطَهَّرَةِ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purified wombs;</a:t>
            </a:r>
          </a:p>
        </p:txBody>
      </p:sp>
    </p:spTree>
    <p:extLst>
      <p:ext uri="{BB962C8B-B14F-4D97-AF65-F5344CB8AC3E}">
        <p14:creationId xmlns:p14="http://schemas.microsoft.com/office/powerpoint/2010/main" val="25691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لَمْ تُنَجِّسْكَ </a:t>
            </a:r>
            <a:r>
              <a:rPr lang="ar-SA" altLang="en-US" dirty="0" err="1"/>
              <a:t>ٱلْجَاهِلِيَّةُ</a:t>
            </a:r>
            <a:r>
              <a:rPr lang="ar-SA" altLang="en-US" dirty="0"/>
              <a:t> </a:t>
            </a:r>
            <a:r>
              <a:rPr lang="ar-SA" altLang="en-US" dirty="0" err="1"/>
              <a:t>بِأَنْجَاسِهَا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impurities of the Ignorance Era could not object you to filth</a:t>
            </a:r>
          </a:p>
        </p:txBody>
      </p:sp>
    </p:spTree>
    <p:extLst>
      <p:ext uri="{BB962C8B-B14F-4D97-AF65-F5344CB8AC3E}">
        <p14:creationId xmlns:p14="http://schemas.microsoft.com/office/powerpoint/2010/main" val="117132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وَلَمْ تُلْبِسْكَ مِنْ مُدْلَهِمَّاتِ ثِيَابِهَا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nor could it dress you its murky clothes.</a:t>
            </a:r>
          </a:p>
        </p:txBody>
      </p:sp>
    </p:spTree>
    <p:extLst>
      <p:ext uri="{BB962C8B-B14F-4D97-AF65-F5344CB8AC3E}">
        <p14:creationId xmlns:p14="http://schemas.microsoft.com/office/powerpoint/2010/main" val="418780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مِنْ دَعَائِمِ </a:t>
            </a:r>
            <a:r>
              <a:rPr lang="ar-SA" altLang="en-US" dirty="0" err="1"/>
              <a:t>ٱلدِّينِ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one of the mainstays of the religion</a:t>
            </a:r>
          </a:p>
        </p:txBody>
      </p:sp>
    </p:spTree>
    <p:extLst>
      <p:ext uri="{BB962C8B-B14F-4D97-AF65-F5344CB8AC3E}">
        <p14:creationId xmlns:p14="http://schemas.microsoft.com/office/powerpoint/2010/main" val="305478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وَأَرْكَانِ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supports of the faithful believers.</a:t>
            </a:r>
          </a:p>
        </p:txBody>
      </p:sp>
    </p:spTree>
    <p:extLst>
      <p:ext uri="{BB962C8B-B14F-4D97-AF65-F5344CB8AC3E}">
        <p14:creationId xmlns:p14="http://schemas.microsoft.com/office/powerpoint/2010/main" val="326032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</a:t>
            </a:r>
            <a:r>
              <a:rPr lang="ar-SA" altLang="en-US" dirty="0" err="1"/>
              <a:t>ٱلإِمَامُ</a:t>
            </a:r>
            <a:r>
              <a:rPr lang="ar-SA" altLang="en-US" dirty="0"/>
              <a:t> </a:t>
            </a:r>
            <a:r>
              <a:rPr lang="ar-SA" altLang="en-US" dirty="0" err="1"/>
              <a:t>ٱلْبَرُّ</a:t>
            </a:r>
            <a:r>
              <a:rPr lang="ar-SA" altLang="en-US" dirty="0"/>
              <a:t> </a:t>
            </a:r>
            <a:r>
              <a:rPr lang="ar-SA" altLang="en-US" dirty="0" err="1"/>
              <a:t>ٱلتَّقِيُّ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the God-fearing, pious,</a:t>
            </a:r>
          </a:p>
        </p:txBody>
      </p:sp>
    </p:spTree>
    <p:extLst>
      <p:ext uri="{BB962C8B-B14F-4D97-AF65-F5344CB8AC3E}">
        <p14:creationId xmlns:p14="http://schemas.microsoft.com/office/powerpoint/2010/main" val="192908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ٱلرَّضِيُّ</a:t>
            </a:r>
            <a:r>
              <a:rPr lang="ar-SA" altLang="en-US" dirty="0"/>
              <a:t> </a:t>
            </a:r>
            <a:r>
              <a:rPr lang="ar-SA" altLang="en-US" dirty="0" err="1"/>
              <a:t>ٱلزَّكِيُّ</a:t>
            </a:r>
            <a:r>
              <a:rPr lang="ar-SA" altLang="en-US" dirty="0"/>
              <a:t> </a:t>
            </a:r>
            <a:r>
              <a:rPr lang="ar-SA" altLang="en-US" dirty="0" err="1"/>
              <a:t>ٱلْهَادِي</a:t>
            </a:r>
            <a:r>
              <a:rPr lang="ar-SA" altLang="en-US" dirty="0"/>
              <a:t> </a:t>
            </a:r>
            <a:r>
              <a:rPr lang="ar-SA" altLang="en-US" dirty="0" err="1"/>
              <a:t>ٱلْمَهْدِيُّ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pleased, immaculate, guide, and well-guided Imam.</a:t>
            </a:r>
          </a:p>
        </p:txBody>
      </p:sp>
    </p:spTree>
    <p:extLst>
      <p:ext uri="{BB962C8B-B14F-4D97-AF65-F5344CB8AC3E}">
        <p14:creationId xmlns:p14="http://schemas.microsoft.com/office/powerpoint/2010/main" val="409312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 </a:t>
            </a:r>
            <a:r>
              <a:rPr lang="ar-SA" altLang="en-US" dirty="0" err="1"/>
              <a:t>ٱلأَئِمَّةَ</a:t>
            </a:r>
            <a:r>
              <a:rPr lang="ar-SA" altLang="en-US" dirty="0"/>
              <a:t> مِنْ وُلْدِكَ كَلِمَةُ </a:t>
            </a:r>
            <a:r>
              <a:rPr lang="ar-SA" altLang="en-US" dirty="0" err="1"/>
              <a:t>ٱلتَّقْوٰى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(I bear witness) that the Imams from your progeny are the spokesmen of piety,</a:t>
            </a:r>
          </a:p>
        </p:txBody>
      </p:sp>
    </p:spTree>
    <p:extLst>
      <p:ext uri="{BB962C8B-B14F-4D97-AF65-F5344CB8AC3E}">
        <p14:creationId xmlns:p14="http://schemas.microsoft.com/office/powerpoint/2010/main" val="63346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وَأَعْلاَمُ </a:t>
            </a:r>
            <a:r>
              <a:rPr lang="ar-SA" altLang="en-US" dirty="0" err="1"/>
              <a:t>ٱلْهُدٰى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signs of guidance,</a:t>
            </a:r>
          </a:p>
        </p:txBody>
      </p:sp>
    </p:spTree>
    <p:extLst>
      <p:ext uri="{BB962C8B-B14F-4D97-AF65-F5344CB8AC3E}">
        <p14:creationId xmlns:p14="http://schemas.microsoft.com/office/powerpoint/2010/main" val="47157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وَٱلْعُروَةُ</a:t>
            </a:r>
            <a:r>
              <a:rPr lang="ar-SA" altLang="en-US" dirty="0"/>
              <a:t> </a:t>
            </a:r>
            <a:r>
              <a:rPr lang="ar-SA" altLang="en-US" dirty="0" err="1"/>
              <a:t>ٱلْوُثْقٰى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firmest handle (of Islam),</a:t>
            </a:r>
          </a:p>
        </p:txBody>
      </p:sp>
    </p:spTree>
    <p:extLst>
      <p:ext uri="{BB962C8B-B14F-4D97-AF65-F5344CB8AC3E}">
        <p14:creationId xmlns:p14="http://schemas.microsoft.com/office/powerpoint/2010/main" val="405175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وَٱلْحُجَّةُ</a:t>
            </a:r>
            <a:r>
              <a:rPr lang="ar-SA" altLang="en-US" dirty="0"/>
              <a:t> عَلٰى أَهْلِ </a:t>
            </a:r>
            <a:r>
              <a:rPr lang="ar-SA" altLang="en-US" dirty="0" err="1"/>
              <a:t>ٱلدُّنْيَا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decisive Argument against the inhabitants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37490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وَأُشْهِدُ </a:t>
            </a:r>
            <a:r>
              <a:rPr lang="ar-SA" altLang="en-US" dirty="0" err="1"/>
              <a:t>ٱللَّهَ</a:t>
            </a:r>
            <a:r>
              <a:rPr lang="ar-SA" altLang="en-US" dirty="0"/>
              <a:t> وَمَلاَئِكَتَهُ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call Allah, His angels,</a:t>
            </a:r>
          </a:p>
        </p:txBody>
      </p:sp>
    </p:spTree>
    <p:extLst>
      <p:ext uri="{BB962C8B-B14F-4D97-AF65-F5344CB8AC3E}">
        <p14:creationId xmlns:p14="http://schemas.microsoft.com/office/powerpoint/2010/main" val="407253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وَأَنْبِيَاءَهُ وَرُسُلَهُ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His Prophets, and His Messenger</a:t>
            </a:r>
          </a:p>
        </p:txBody>
      </p:sp>
    </p:spTree>
    <p:extLst>
      <p:ext uri="{BB962C8B-B14F-4D97-AF65-F5344CB8AC3E}">
        <p14:creationId xmlns:p14="http://schemas.microsoft.com/office/powerpoint/2010/main" val="243667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أَنِّي بِكُمْ مُؤْمِنٌ وَبِـإِيَابِكُمْ مُوقِنٌ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witness for me that I believe in you all and in your Return,</a:t>
            </a:r>
          </a:p>
        </p:txBody>
      </p:sp>
    </p:spTree>
    <p:extLst>
      <p:ext uri="{BB962C8B-B14F-4D97-AF65-F5344CB8AC3E}">
        <p14:creationId xmlns:p14="http://schemas.microsoft.com/office/powerpoint/2010/main" val="114109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آدَمَ صَفْوَةِ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Adam the choice of Allah.</a:t>
            </a:r>
          </a:p>
        </p:txBody>
      </p:sp>
    </p:spTree>
    <p:extLst>
      <p:ext uri="{BB962C8B-B14F-4D97-AF65-F5344CB8AC3E}">
        <p14:creationId xmlns:p14="http://schemas.microsoft.com/office/powerpoint/2010/main" val="93826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بِشَرَائِعِ دِينِي وَخَوَاتِيمِ عَمَلي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have full confidence in the laws of my religion and in the seals of my deeds,</a:t>
            </a:r>
          </a:p>
        </p:txBody>
      </p:sp>
    </p:spTree>
    <p:extLst>
      <p:ext uri="{BB962C8B-B14F-4D97-AF65-F5344CB8AC3E}">
        <p14:creationId xmlns:p14="http://schemas.microsoft.com/office/powerpoint/2010/main" val="76674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وَقَلْبِي لِقَلْبِكُمْ سِلْمٌ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heart is at peace with you all,</a:t>
            </a:r>
          </a:p>
        </p:txBody>
      </p:sp>
    </p:spTree>
    <p:extLst>
      <p:ext uri="{BB962C8B-B14F-4D97-AF65-F5344CB8AC3E}">
        <p14:creationId xmlns:p14="http://schemas.microsoft.com/office/powerpoint/2010/main" val="188940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وَأَمْرِي لأَمْرِكُمْ مُتَّبِعٌ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all my affairs are based on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202296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صَلَوَاتُ اللَّهِ عَلَيْكُمْ وَعَلٰى أَرْوَاحِكُمْ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Allah’s benedictions be on your souls,</a:t>
            </a:r>
          </a:p>
        </p:txBody>
      </p:sp>
    </p:spTree>
    <p:extLst>
      <p:ext uri="{BB962C8B-B14F-4D97-AF65-F5344CB8AC3E}">
        <p14:creationId xmlns:p14="http://schemas.microsoft.com/office/powerpoint/2010/main" val="37038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أَجْسَادِكُمْ وَعَلٰى أَجْسَامِكُمْ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your bodies, your forms,</a:t>
            </a:r>
          </a:p>
        </p:txBody>
      </p:sp>
    </p:spTree>
    <p:extLst>
      <p:ext uri="{BB962C8B-B14F-4D97-AF65-F5344CB8AC3E}">
        <p14:creationId xmlns:p14="http://schemas.microsoft.com/office/powerpoint/2010/main" val="122079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شَاهِدِكُمْ وَعَلٰى غَائِبِكُمْ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present and the absent from you,</a:t>
            </a:r>
          </a:p>
        </p:txBody>
      </p:sp>
    </p:spTree>
    <p:extLst>
      <p:ext uri="{BB962C8B-B14F-4D97-AF65-F5344CB8AC3E}">
        <p14:creationId xmlns:p14="http://schemas.microsoft.com/office/powerpoint/2010/main" val="360613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ظَاهِرِكُمْ وَعَلٰى بَاطِنِكُمْ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apparent and the invisible from you.</a:t>
            </a:r>
          </a:p>
        </p:txBody>
      </p:sp>
    </p:spTree>
    <p:extLst>
      <p:ext uri="{BB962C8B-B14F-4D97-AF65-F5344CB8AC3E}">
        <p14:creationId xmlns:p14="http://schemas.microsoft.com/office/powerpoint/2010/main" val="70766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بْنَ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son of the Messenger of Allah!</a:t>
            </a:r>
          </a:p>
        </p:txBody>
      </p:sp>
    </p:spTree>
    <p:extLst>
      <p:ext uri="{BB962C8B-B14F-4D97-AF65-F5344CB8AC3E}">
        <p14:creationId xmlns:p14="http://schemas.microsoft.com/office/powerpoint/2010/main" val="263956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Abu `Abdullah!</a:t>
            </a:r>
          </a:p>
        </p:txBody>
      </p:sp>
    </p:spTree>
    <p:extLst>
      <p:ext uri="{BB962C8B-B14F-4D97-AF65-F5344CB8AC3E}">
        <p14:creationId xmlns:p14="http://schemas.microsoft.com/office/powerpoint/2010/main" val="343589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لَقَدْ عَظُمَتِ </a:t>
            </a:r>
            <a:r>
              <a:rPr lang="ar-SA" altLang="en-US" dirty="0" err="1"/>
              <a:t>ٱلرَّزِيَّةُ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23390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نُوحٍ نَبِيِّ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Noah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146904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وَجَلَّتِ </a:t>
            </a:r>
            <a:r>
              <a:rPr lang="ar-SA" altLang="en-US" dirty="0" err="1"/>
              <a:t>ٱلْمُصيبَةُ</a:t>
            </a:r>
            <a:r>
              <a:rPr lang="ar-SA" altLang="en-US" dirty="0"/>
              <a:t> بِكَ عَلَيْنَا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astounding is the misfortune that you suffered upon us</a:t>
            </a:r>
          </a:p>
        </p:txBody>
      </p:sp>
    </p:spTree>
    <p:extLst>
      <p:ext uri="{BB962C8B-B14F-4D97-AF65-F5344CB8AC3E}">
        <p14:creationId xmlns:p14="http://schemas.microsoft.com/office/powerpoint/2010/main" val="339217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جَمِيعِ أَهْلِ </a:t>
            </a:r>
            <a:r>
              <a:rPr lang="ar-SA" altLang="en-US" dirty="0" err="1"/>
              <a:t>ٱلسَّمَاوَاتِ</a:t>
            </a:r>
            <a:r>
              <a:rPr lang="ar-SA" altLang="en-US" dirty="0"/>
              <a:t> </a:t>
            </a:r>
            <a:r>
              <a:rPr lang="ar-SA" altLang="en-US" dirty="0" err="1"/>
              <a:t>وَٱلأَرْضِ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upon all the inhabitants of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70905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أَسْرَجَتْ وَأَلْجَمَتْ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Therefore, Allah may curse the people who saddled up, gave rein to their horses,</a:t>
            </a:r>
          </a:p>
        </p:txBody>
      </p:sp>
    </p:spTree>
    <p:extLst>
      <p:ext uri="{BB962C8B-B14F-4D97-AF65-F5344CB8AC3E}">
        <p14:creationId xmlns:p14="http://schemas.microsoft.com/office/powerpoint/2010/main" val="394849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وَتَهَيَّأَتْ لِقِتَالِكَ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prepared themselves to kill you.</a:t>
            </a:r>
          </a:p>
        </p:txBody>
      </p:sp>
    </p:spTree>
    <p:extLst>
      <p:ext uri="{BB962C8B-B14F-4D97-AF65-F5344CB8AC3E}">
        <p14:creationId xmlns:p14="http://schemas.microsoft.com/office/powerpoint/2010/main" val="50083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 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51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قَصَدْتُ حَرَمَكَ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moved towards your sanctuary</a:t>
            </a:r>
          </a:p>
        </p:txBody>
      </p:sp>
    </p:spTree>
    <p:extLst>
      <p:ext uri="{BB962C8B-B14F-4D97-AF65-F5344CB8AC3E}">
        <p14:creationId xmlns:p14="http://schemas.microsoft.com/office/powerpoint/2010/main" val="291641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وَأَتَيْتُ إِلٰى مَشْهَدِكَ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came to your shrine</a:t>
            </a:r>
          </a:p>
        </p:txBody>
      </p:sp>
    </p:spTree>
    <p:extLst>
      <p:ext uri="{BB962C8B-B14F-4D97-AF65-F5344CB8AC3E}">
        <p14:creationId xmlns:p14="http://schemas.microsoft.com/office/powerpoint/2010/main" val="33866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أَسْأَلُ </a:t>
            </a:r>
            <a:r>
              <a:rPr lang="ar-SA" altLang="en-US" dirty="0" err="1"/>
              <a:t>ٱللَّهَ</a:t>
            </a:r>
            <a:r>
              <a:rPr lang="ar-SA" altLang="en-US" dirty="0"/>
              <a:t> </a:t>
            </a:r>
            <a:r>
              <a:rPr lang="ar-SA" altLang="en-US" dirty="0" err="1"/>
              <a:t>بِٱلشَّأْنِ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عِنْدَهُ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beseeching Allah in the name of the standing that you enjoy with Him</a:t>
            </a:r>
          </a:p>
        </p:txBody>
      </p:sp>
    </p:spTree>
    <p:extLst>
      <p:ext uri="{BB962C8B-B14F-4D97-AF65-F5344CB8AC3E}">
        <p14:creationId xmlns:p14="http://schemas.microsoft.com/office/powerpoint/2010/main" val="359663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وَبِٱلْمَحَلِّ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لَدَيْهِ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position that you occupy with Him</a:t>
            </a:r>
          </a:p>
        </p:txBody>
      </p:sp>
    </p:spTree>
    <p:extLst>
      <p:ext uri="{BB962C8B-B14F-4D97-AF65-F5344CB8AC3E}">
        <p14:creationId xmlns:p14="http://schemas.microsoft.com/office/powerpoint/2010/main" val="311321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أَنْ يُصَلِّيَ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send blessings on Muhammad and on the Household of Muhammad</a:t>
            </a:r>
          </a:p>
        </p:txBody>
      </p:sp>
    </p:spTree>
    <p:extLst>
      <p:ext uri="{BB962C8B-B14F-4D97-AF65-F5344CB8AC3E}">
        <p14:creationId xmlns:p14="http://schemas.microsoft.com/office/powerpoint/2010/main" val="48576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إِبْرَاهِيمَ خَلِيلِ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Abraham the intimate friend of Allah.</a:t>
            </a:r>
          </a:p>
        </p:txBody>
      </p:sp>
    </p:spTree>
    <p:extLst>
      <p:ext uri="{BB962C8B-B14F-4D97-AF65-F5344CB8AC3E}">
        <p14:creationId xmlns:p14="http://schemas.microsoft.com/office/powerpoint/2010/main" val="320295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 يَجْعَلَنِي مَعَكُمْ فِي </a:t>
            </a:r>
            <a:r>
              <a:rPr lang="ar-SA" altLang="en-US" dirty="0" err="1"/>
              <a:t>ٱلدُّنْيَا</a:t>
            </a:r>
            <a:r>
              <a:rPr lang="ar-SA" altLang="en-US" dirty="0"/>
              <a:t> </a:t>
            </a:r>
            <a:r>
              <a:rPr lang="ar-SA" altLang="en-US" dirty="0" err="1"/>
              <a:t>وَٱلآخِرَةِ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 keep me with you in this world and in the Hereafter.</a:t>
            </a:r>
          </a:p>
        </p:txBody>
      </p:sp>
    </p:spTree>
    <p:extLst>
      <p:ext uri="{BB962C8B-B14F-4D97-AF65-F5344CB8AC3E}">
        <p14:creationId xmlns:p14="http://schemas.microsoft.com/office/powerpoint/2010/main" val="150037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920440" y="2492896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على</a:t>
            </a:r>
            <a:r>
              <a:rPr lang="en-US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ur-PK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ابن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حسين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186379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نَبِيِّ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69501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أَمِيرِ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103193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</a:t>
            </a:r>
            <a:r>
              <a:rPr lang="ar-SA" altLang="en-US" dirty="0" err="1"/>
              <a:t>ٱلْحُسَيْنِ</a:t>
            </a:r>
            <a:r>
              <a:rPr lang="ar-SA" altLang="en-US" dirty="0"/>
              <a:t> </a:t>
            </a:r>
            <a:r>
              <a:rPr lang="ar-SA" altLang="en-US" dirty="0" err="1"/>
              <a:t>ٱلشَّهِيدِ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al-</a:t>
            </a:r>
            <a:r>
              <a:rPr lang="en-US" altLang="en-US" dirty="0" err="1"/>
              <a:t>Husayn</a:t>
            </a:r>
            <a:r>
              <a:rPr lang="en-US" altLang="en-US" dirty="0"/>
              <a:t> the martyr.</a:t>
            </a:r>
          </a:p>
        </p:txBody>
      </p:sp>
    </p:spTree>
    <p:extLst>
      <p:ext uri="{BB962C8B-B14F-4D97-AF65-F5344CB8AC3E}">
        <p14:creationId xmlns:p14="http://schemas.microsoft.com/office/powerpoint/2010/main" val="386118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أَيُّهَا </a:t>
            </a:r>
            <a:r>
              <a:rPr lang="ar-SA" altLang="en-US" dirty="0" err="1"/>
              <a:t>ٱلشَّهِيدُ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martyr.</a:t>
            </a:r>
          </a:p>
        </p:txBody>
      </p:sp>
    </p:spTree>
    <p:extLst>
      <p:ext uri="{BB962C8B-B14F-4D97-AF65-F5344CB8AC3E}">
        <p14:creationId xmlns:p14="http://schemas.microsoft.com/office/powerpoint/2010/main" val="231183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أَيُّهَا </a:t>
            </a:r>
            <a:r>
              <a:rPr lang="ar-SA" altLang="en-US" dirty="0" err="1"/>
              <a:t>ٱلْمَظْلُومُ</a:t>
            </a:r>
            <a:r>
              <a:rPr lang="ar-SA" altLang="en-US" dirty="0"/>
              <a:t> </a:t>
            </a:r>
            <a:r>
              <a:rPr lang="ar-SA" altLang="en-US" dirty="0" err="1"/>
              <a:t>وَٱبْنُ</a:t>
            </a:r>
            <a:r>
              <a:rPr lang="ar-SA" altLang="en-US" dirty="0"/>
              <a:t> </a:t>
            </a:r>
            <a:r>
              <a:rPr lang="ar-SA" altLang="en-US" dirty="0" err="1"/>
              <a:t>ٱلْمَظْلُومِ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wronged and harassed and the son of the wrong and harassed.</a:t>
            </a:r>
          </a:p>
        </p:txBody>
      </p:sp>
    </p:spTree>
    <p:extLst>
      <p:ext uri="{BB962C8B-B14F-4D97-AF65-F5344CB8AC3E}">
        <p14:creationId xmlns:p14="http://schemas.microsoft.com/office/powerpoint/2010/main" val="128434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killed you.</a:t>
            </a:r>
          </a:p>
        </p:txBody>
      </p:sp>
    </p:spTree>
    <p:extLst>
      <p:ext uri="{BB962C8B-B14F-4D97-AF65-F5344CB8AC3E}">
        <p14:creationId xmlns:p14="http://schemas.microsoft.com/office/powerpoint/2010/main" val="242684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ظَلَمَتْكَ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35074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مُوسٰى كَلِيمِ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Moses the spoken by Allah.</a:t>
            </a:r>
          </a:p>
        </p:txBody>
      </p:sp>
    </p:spTree>
    <p:extLst>
      <p:ext uri="{BB962C8B-B14F-4D97-AF65-F5344CB8AC3E}">
        <p14:creationId xmlns:p14="http://schemas.microsoft.com/office/powerpoint/2010/main" val="290829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سَمِعَتْ </a:t>
            </a:r>
            <a:r>
              <a:rPr lang="ar-SA" altLang="en-US"/>
              <a:t>بِذٰلِكَ فَرَضِيَتْ </a:t>
            </a:r>
            <a:r>
              <a:rPr lang="ar-SA" altLang="en-US" dirty="0"/>
              <a:t>بِهِ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heard this even but rested satisfied.</a:t>
            </a:r>
          </a:p>
        </p:txBody>
      </p:sp>
    </p:spTree>
    <p:extLst>
      <p:ext uri="{BB962C8B-B14F-4D97-AF65-F5344CB8AC3E}">
        <p14:creationId xmlns:p14="http://schemas.microsoft.com/office/powerpoint/2010/main" val="149802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وَلِيَّ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وَٱبْنَ</a:t>
            </a:r>
            <a:r>
              <a:rPr lang="ar-SA" altLang="en-US" dirty="0"/>
              <a:t> وَلِيِّهِ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intimate servant of Allah and the son of His intimate servant.</a:t>
            </a:r>
          </a:p>
        </p:txBody>
      </p:sp>
    </p:spTree>
    <p:extLst>
      <p:ext uri="{BB962C8B-B14F-4D97-AF65-F5344CB8AC3E}">
        <p14:creationId xmlns:p14="http://schemas.microsoft.com/office/powerpoint/2010/main" val="317859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لَقَدْ عَظُمَتِ </a:t>
            </a:r>
            <a:r>
              <a:rPr lang="ar-SA" altLang="en-US" dirty="0" err="1"/>
              <a:t>ٱلْمُصيبَةُ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57417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وَجَلَّتِ </a:t>
            </a:r>
            <a:r>
              <a:rPr lang="ar-SA" altLang="en-US" dirty="0" err="1"/>
              <a:t>ٱلرَّزِيَّةُ</a:t>
            </a:r>
            <a:r>
              <a:rPr lang="ar-SA" altLang="en-US" dirty="0"/>
              <a:t> بِكَ عَلَيْنَا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astounding is the misfortune that you suffered, upon us</a:t>
            </a:r>
          </a:p>
        </p:txBody>
      </p:sp>
    </p:spTree>
    <p:extLst>
      <p:ext uri="{BB962C8B-B14F-4D97-AF65-F5344CB8AC3E}">
        <p14:creationId xmlns:p14="http://schemas.microsoft.com/office/powerpoint/2010/main" val="290809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جَمِيعِ </a:t>
            </a:r>
            <a:r>
              <a:rPr lang="ar-SA" altLang="en-US" dirty="0" err="1"/>
              <a:t>ٱلْمُسْلِمينَ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upon all Muslims.</a:t>
            </a:r>
          </a:p>
        </p:txBody>
      </p:sp>
    </p:spTree>
    <p:extLst>
      <p:ext uri="{BB962C8B-B14F-4D97-AF65-F5344CB8AC3E}">
        <p14:creationId xmlns:p14="http://schemas.microsoft.com/office/powerpoint/2010/main" val="96930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So, curse of Allah be on those who killed you</a:t>
            </a:r>
          </a:p>
        </p:txBody>
      </p:sp>
    </p:spTree>
    <p:extLst>
      <p:ext uri="{BB962C8B-B14F-4D97-AF65-F5344CB8AC3E}">
        <p14:creationId xmlns:p14="http://schemas.microsoft.com/office/powerpoint/2010/main" val="271624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وَأَبْرَأُ إِلٰى </a:t>
            </a:r>
            <a:r>
              <a:rPr lang="ar-SA" altLang="en-US" dirty="0" err="1"/>
              <a:t>ٱللَّهِ</a:t>
            </a:r>
            <a:r>
              <a:rPr lang="ar-SA" altLang="en-US" dirty="0"/>
              <a:t> وَإِلَيْكَ مِنْهُمْ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disavow them in the presence of Allah and You.</a:t>
            </a:r>
          </a:p>
        </p:txBody>
      </p:sp>
    </p:spTree>
    <p:extLst>
      <p:ext uri="{BB962C8B-B14F-4D97-AF65-F5344CB8AC3E}">
        <p14:creationId xmlns:p14="http://schemas.microsoft.com/office/powerpoint/2010/main" val="180500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057242" y="2492896"/>
            <a:ext cx="2541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شهداء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58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أَوْلِيَاءَ </a:t>
            </a:r>
            <a:r>
              <a:rPr lang="ar-SA" altLang="en-US" dirty="0" err="1"/>
              <a:t>ٱللَّهِ</a:t>
            </a:r>
            <a:r>
              <a:rPr lang="ar-SA" altLang="en-US" dirty="0"/>
              <a:t> وَأَحِبَّائَهُ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friends and dears of Allah.</a:t>
            </a:r>
          </a:p>
        </p:txBody>
      </p:sp>
    </p:spTree>
    <p:extLst>
      <p:ext uri="{BB962C8B-B14F-4D97-AF65-F5344CB8AC3E}">
        <p14:creationId xmlns:p14="http://schemas.microsoft.com/office/powerpoint/2010/main" val="351851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أَصْفِيَاءَ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وَأَوِدَّاءَهُ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choice of Allah and sincerely attached to Him.</a:t>
            </a:r>
          </a:p>
        </p:txBody>
      </p:sp>
    </p:spTree>
    <p:extLst>
      <p:ext uri="{BB962C8B-B14F-4D97-AF65-F5344CB8AC3E}">
        <p14:creationId xmlns:p14="http://schemas.microsoft.com/office/powerpoint/2010/main" val="160332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عِيسٰى رُوحِ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Jesus the spirit of Allah.</a:t>
            </a:r>
          </a:p>
        </p:txBody>
      </p:sp>
    </p:spTree>
    <p:extLst>
      <p:ext uri="{BB962C8B-B14F-4D97-AF65-F5344CB8AC3E}">
        <p14:creationId xmlns:p14="http://schemas.microsoft.com/office/powerpoint/2010/main" val="126772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دِينِ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Allah’s religion.</a:t>
            </a:r>
          </a:p>
        </p:txBody>
      </p:sp>
    </p:spTree>
    <p:extLst>
      <p:ext uri="{BB962C8B-B14F-4D97-AF65-F5344CB8AC3E}">
        <p14:creationId xmlns:p14="http://schemas.microsoft.com/office/powerpoint/2010/main" val="263268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392254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317447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فَاطِمَةَ سَيِّدَةِ نِسَاءِ </a:t>
            </a:r>
            <a:r>
              <a:rPr lang="ar-SA" altLang="en-US" dirty="0" err="1"/>
              <a:t>ٱلْعَالَمِينَ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Fatimah the doyenne of the women of this world.</a:t>
            </a:r>
          </a:p>
        </p:txBody>
      </p:sp>
    </p:spTree>
    <p:extLst>
      <p:ext uri="{BB962C8B-B14F-4D97-AF65-F5344CB8AC3E}">
        <p14:creationId xmlns:p14="http://schemas.microsoft.com/office/powerpoint/2010/main" val="339660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أَبِي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Abu Muhammad,</a:t>
            </a:r>
          </a:p>
        </p:txBody>
      </p:sp>
    </p:spTree>
    <p:extLst>
      <p:ext uri="{BB962C8B-B14F-4D97-AF65-F5344CB8AC3E}">
        <p14:creationId xmlns:p14="http://schemas.microsoft.com/office/powerpoint/2010/main" val="19292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ٱلْحَسَنِ</a:t>
            </a:r>
            <a:r>
              <a:rPr lang="ar-SA" altLang="en-US" dirty="0"/>
              <a:t> </a:t>
            </a:r>
            <a:r>
              <a:rPr lang="ar-SA" altLang="en-US" dirty="0" err="1"/>
              <a:t>ٱبْنِ</a:t>
            </a:r>
            <a:r>
              <a:rPr lang="ar-SA" altLang="en-US" dirty="0"/>
              <a:t> عَلِيٍّ الْوَلِيِّ [الزَّكِيِ‏] النَّاصِحِ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al-Hasan the son of `Ali, the saintly and sincere.</a:t>
            </a:r>
          </a:p>
        </p:txBody>
      </p:sp>
    </p:spTree>
    <p:extLst>
      <p:ext uri="{BB962C8B-B14F-4D97-AF65-F5344CB8AC3E}">
        <p14:creationId xmlns:p14="http://schemas.microsoft.com/office/powerpoint/2010/main" val="246422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أَبِي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Abu-`Abdullah.</a:t>
            </a:r>
          </a:p>
        </p:txBody>
      </p:sp>
    </p:spTree>
    <p:extLst>
      <p:ext uri="{BB962C8B-B14F-4D97-AF65-F5344CB8AC3E}">
        <p14:creationId xmlns:p14="http://schemas.microsoft.com/office/powerpoint/2010/main" val="411698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أَنْتُمْ وَأُمِّي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you.</a:t>
            </a:r>
          </a:p>
        </p:txBody>
      </p:sp>
    </p:spTree>
    <p:extLst>
      <p:ext uri="{BB962C8B-B14F-4D97-AF65-F5344CB8AC3E}">
        <p14:creationId xmlns:p14="http://schemas.microsoft.com/office/powerpoint/2010/main" val="414280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طِبْتُمْ وَطَابَتِ </a:t>
            </a:r>
            <a:r>
              <a:rPr lang="ar-SA" altLang="en-US" dirty="0" err="1"/>
              <a:t>ٱلأَرْضُ</a:t>
            </a:r>
            <a:r>
              <a:rPr lang="ar-SA" altLang="en-US" dirty="0"/>
              <a:t> </a:t>
            </a:r>
            <a:r>
              <a:rPr lang="ar-SA" altLang="en-US" dirty="0" err="1"/>
              <a:t>ٱلَّتِي</a:t>
            </a:r>
            <a:r>
              <a:rPr lang="ar-SA" altLang="en-US" dirty="0"/>
              <a:t> فِيهَا دُفِنْتُمْ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Verily, pure be you and pure be the soil in which you were buried.</a:t>
            </a:r>
          </a:p>
        </p:txBody>
      </p:sp>
    </p:spTree>
    <p:extLst>
      <p:ext uri="{BB962C8B-B14F-4D97-AF65-F5344CB8AC3E}">
        <p14:creationId xmlns:p14="http://schemas.microsoft.com/office/powerpoint/2010/main" val="426544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وَفُزْتُمْ فَوْزاً عَظيماً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You attained great success.</a:t>
            </a:r>
          </a:p>
        </p:txBody>
      </p:sp>
    </p:spTree>
    <p:extLst>
      <p:ext uri="{BB962C8B-B14F-4D97-AF65-F5344CB8AC3E}">
        <p14:creationId xmlns:p14="http://schemas.microsoft.com/office/powerpoint/2010/main" val="2221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مُحَمَّدٍ حَبِيبِ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Muhammad the most beloved by Allah.</a:t>
            </a:r>
          </a:p>
        </p:txBody>
      </p:sp>
    </p:spTree>
    <p:extLst>
      <p:ext uri="{BB962C8B-B14F-4D97-AF65-F5344CB8AC3E}">
        <p14:creationId xmlns:p14="http://schemas.microsoft.com/office/powerpoint/2010/main" val="45920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فَيَا لَيْتَنِي كُنْتُ مَعَكُمْ فَأَفُوزَ مَعَكُمْ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Would that I were with you so that I could also share the accomplishment with you.</a:t>
            </a:r>
          </a:p>
        </p:txBody>
      </p:sp>
    </p:spTree>
    <p:extLst>
      <p:ext uri="{BB962C8B-B14F-4D97-AF65-F5344CB8AC3E}">
        <p14:creationId xmlns:p14="http://schemas.microsoft.com/office/powerpoint/2010/main" val="307587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818649" y="2492896"/>
            <a:ext cx="7018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أبا الفضل عباس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16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امِيرِ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79193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ايُّهَا </a:t>
            </a:r>
            <a:r>
              <a:rPr lang="ar-SA" altLang="en-US" dirty="0" err="1"/>
              <a:t>ٱلْعَبْدُ</a:t>
            </a:r>
            <a:r>
              <a:rPr lang="ar-SA" altLang="en-US" dirty="0"/>
              <a:t> </a:t>
            </a:r>
            <a:r>
              <a:rPr lang="ar-SA" altLang="en-US" dirty="0" err="1"/>
              <a:t>ٱلصَّالِحُ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righteous servant (of Allah)</a:t>
            </a:r>
          </a:p>
        </p:txBody>
      </p:sp>
    </p:spTree>
    <p:extLst>
      <p:ext uri="{BB962C8B-B14F-4D97-AF65-F5344CB8AC3E}">
        <p14:creationId xmlns:p14="http://schemas.microsoft.com/office/powerpoint/2010/main" val="279457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ٱلْمُطِيعُ</a:t>
            </a:r>
            <a:r>
              <a:rPr lang="ar-SA" altLang="en-US" dirty="0"/>
              <a:t> لِلَّهِ وَلِرَسُولِهِ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obedient to Allah and to His Messenger.</a:t>
            </a:r>
          </a:p>
        </p:txBody>
      </p:sp>
    </p:spTree>
    <p:extLst>
      <p:ext uri="{BB962C8B-B14F-4D97-AF65-F5344CB8AC3E}">
        <p14:creationId xmlns:p14="http://schemas.microsoft.com/office/powerpoint/2010/main" val="259876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اشْهَدُ انَّكَ قَدْ جَاهَدْتَ وَنَصَحْتَ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strove (in the way of Allah), acted sincerely,</a:t>
            </a:r>
          </a:p>
        </p:txBody>
      </p:sp>
    </p:spTree>
    <p:extLst>
      <p:ext uri="{BB962C8B-B14F-4D97-AF65-F5344CB8AC3E}">
        <p14:creationId xmlns:p14="http://schemas.microsoft.com/office/powerpoint/2010/main" val="80408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وَصَبَرْتَ حَتّٰى اتَاكَ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tolerated (harm)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670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</a:t>
            </a:r>
            <a:r>
              <a:rPr lang="ar-SA" altLang="en-US" dirty="0" err="1"/>
              <a:t>ٱلظَّالِمِينَ</a:t>
            </a:r>
            <a:r>
              <a:rPr lang="ar-SA" altLang="en-US" dirty="0"/>
              <a:t> لَكُمْ مِنَ </a:t>
            </a:r>
            <a:r>
              <a:rPr lang="ar-SA" altLang="en-US" dirty="0" err="1"/>
              <a:t>ٱلاوَّلِينَ</a:t>
            </a:r>
            <a:r>
              <a:rPr lang="ar-SA" altLang="en-US" dirty="0"/>
              <a:t> </a:t>
            </a:r>
            <a:r>
              <a:rPr lang="ar-SA" altLang="en-US" dirty="0" err="1"/>
              <a:t>وَٱلآخِرِينَ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those who wronged you from the past and the present generations</a:t>
            </a:r>
          </a:p>
        </p:txBody>
      </p:sp>
    </p:spTree>
    <p:extLst>
      <p:ext uri="{BB962C8B-B14F-4D97-AF65-F5344CB8AC3E}">
        <p14:creationId xmlns:p14="http://schemas.microsoft.com/office/powerpoint/2010/main" val="103487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وَالْحَقَهُمْ بِدَرْكِ </a:t>
            </a:r>
            <a:r>
              <a:rPr lang="ar-SA" altLang="en-US" dirty="0" err="1"/>
              <a:t>ٱلْجَحِيمِ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may He send them to the lowest layer of the blazing Hell.</a:t>
            </a:r>
          </a:p>
        </p:txBody>
      </p:sp>
    </p:spTree>
    <p:extLst>
      <p:ext uri="{BB962C8B-B14F-4D97-AF65-F5344CB8AC3E}">
        <p14:creationId xmlns:p14="http://schemas.microsoft.com/office/powerpoint/2010/main" val="258159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01605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2022</Words>
  <Application>Microsoft Office PowerPoint</Application>
  <PresentationFormat>Widescreen</PresentationFormat>
  <Paragraphs>237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Abbas</vt:lpstr>
      <vt:lpstr>Trebuchet MS</vt:lpstr>
      <vt:lpstr>Arial</vt:lpstr>
      <vt:lpstr>_PDMS_Saleem_QuranFont</vt:lpstr>
      <vt:lpstr>Arabic Typesetting</vt:lpstr>
      <vt:lpstr>Calibri Light</vt:lpstr>
      <vt:lpstr>Default Design</vt:lpstr>
      <vt:lpstr>1_Default Design</vt:lpstr>
      <vt:lpstr>PowerPoint Presentation</vt:lpstr>
      <vt:lpstr>PowerPoint Presentation</vt:lpstr>
      <vt:lpstr>أَللّٰهُمَّ صَلِّ عَلٰى مُحَمَّدٍ وَآلِ مُحَمَّدٍ</vt:lpstr>
      <vt:lpstr>اَلسَّلاَمُ عَلَيْكَ يَا وَارِثَ آدَمَ صَفْوَةِ ٱللَّهِ</vt:lpstr>
      <vt:lpstr>اَلسَّلاَمُ عَلَيْكَ يَا وَارِثَ نُوحٍ نَبِيِّ ٱللَّهِ</vt:lpstr>
      <vt:lpstr>اَلسَّلاَمُ عَلَيْكَ يَا وَارِثَ إِبْرَاهِيمَ خَلِيلِ ٱللَّهِ</vt:lpstr>
      <vt:lpstr>اَلسَّلاَمُ عَلَيْكَ يَا وَارِثَ مُوسٰى كَلِيمِ ٱللَّهِ</vt:lpstr>
      <vt:lpstr>اَلسَّلاَمُ عَلَيْكَ يَا وَارِثَ عِيسٰى رُوحِ ٱللَّهِ</vt:lpstr>
      <vt:lpstr>اَلسَّلاَمُ عَلَيْكَ يَا وَارِثَ مُحَمَّدٍ حَبِيبِ ٱللَّهِ</vt:lpstr>
      <vt:lpstr>اَلسَّلاَمُ عَلَيْكَ يَا وَارِثَ أَمِيرِ ٱلْمُؤْمِنِينَ عَلَيْهِ ٱلسَّلاَمُ</vt:lpstr>
      <vt:lpstr>اَلسَّلاَمُ عَلَيْكَ يَا ٱبْنَ مُحَمَّدٍ ٱلْمُصْطَفٰى</vt:lpstr>
      <vt:lpstr>اَلسَّلاَمُ عَلَيْكَ يَا ٱبْنَ عَلِيٍّ ٱلْمُرْتَضٰى</vt:lpstr>
      <vt:lpstr>اَلسَّلاَمُ عَلَيْكَ يَا ٱبْنَ فَاطِمَةَ ٱلزَّهْرَاءِ</vt:lpstr>
      <vt:lpstr>اَلسَّلاَمُ عَلَيْكَ يَا ٱبْن خَدِيـجَةَ ٱلْكُبْرٰى</vt:lpstr>
      <vt:lpstr>اَلسَّلاَمُ عَلَيْكَ يَا ثَارَ ٱللَّهِ وَٱبْنَ ثَارِهِ</vt:lpstr>
      <vt:lpstr>وَٱلْوِتْرَ ٱلْمَوْتُورَ</vt:lpstr>
      <vt:lpstr>أَشْهَدُ أَنَّكَ قَدْ أَقَمْتَ ٱلصَّلاَةَ</vt:lpstr>
      <vt:lpstr>وَآتَيْتَ ٱلزَّكَاةَ </vt:lpstr>
      <vt:lpstr>وَأَمَرْتَ بِٱلْمَعْرُوفِ، وَنَهَيْتَ عَنِ ٱلْمُنْكَرِ</vt:lpstr>
      <vt:lpstr>وَأَطَعْتَ ٱللَّهَ وَرَسُولَهُ حَتّٰى أَتَاكَ ٱلْيَقِينُ</vt:lpstr>
      <vt:lpstr>فَلَعَنَ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يَا مَوْلاَيَ يَا أَبَا عَبْدِ ٱللَّهِ</vt:lpstr>
      <vt:lpstr>أَشْهَدُ أَنَّكَ كُنْتَ نُوراً فِي ٱلأَصْلاَبِ ٱلشَّامِخَةِ</vt:lpstr>
      <vt:lpstr>وَٱلأَرْحَامِ ٱلْمُطَهَّرَةِ</vt:lpstr>
      <vt:lpstr>لَمْ تُنَجِّسْكَ ٱلْجَاهِلِيَّةُ بِأَنْجَاسِهَا</vt:lpstr>
      <vt:lpstr>وَلَمْ تُلْبِسْكَ مِنْ مُدْلَهِمَّاتِ ثِيَابِهَا</vt:lpstr>
      <vt:lpstr>وَأَشْهَدُ أَنَّكَ مِنْ دَعَائِمِ ٱلدِّينِ</vt:lpstr>
      <vt:lpstr>وَأَرْكَانِ ٱلْمُؤْمِنِينَ</vt:lpstr>
      <vt:lpstr>وَأَشْهَدُ أَنَّكَ ٱلإِمَامُ ٱلْبَرُّ ٱلتَّقِيُّ</vt:lpstr>
      <vt:lpstr>ٱلرَّضِيُّ ٱلزَّكِيُّ ٱلْهَادِي ٱلْمَهْدِيُّ</vt:lpstr>
      <vt:lpstr>وَأَشْهَدُ أَنَّ ٱلأَئِمَّةَ مِنْ وُلْدِكَ كَلِمَةُ ٱلتَّقْوٰى</vt:lpstr>
      <vt:lpstr>وَأَعْلاَمُ ٱلْهُدٰى</vt:lpstr>
      <vt:lpstr>وَٱلْعُروَةُ ٱلْوُثْقٰى</vt:lpstr>
      <vt:lpstr>وَٱلْحُجَّةُ عَلٰى أَهْلِ ٱلدُّنْيَا</vt:lpstr>
      <vt:lpstr>وَأُشْهِدُ ٱللَّهَ وَمَلاَئِكَتَهُ</vt:lpstr>
      <vt:lpstr>وَأَنْبِيَاءَهُ وَرُسُلَهُ</vt:lpstr>
      <vt:lpstr>أَنِّي بِكُمْ مُؤْمِنٌ وَبِـإِيَابِكُمْ مُوقِنٌ</vt:lpstr>
      <vt:lpstr>بِشَرَائِعِ دِينِي وَخَوَاتِيمِ عَمَلي</vt:lpstr>
      <vt:lpstr>وَقَلْبِي لِقَلْبِكُمْ سِلْمٌ</vt:lpstr>
      <vt:lpstr>وَأَمْرِي لأَمْرِكُمْ مُتَّبِعٌ</vt:lpstr>
      <vt:lpstr>صَلَوَاتُ اللَّهِ عَلَيْكُمْ وَعَلٰى أَرْوَاحِكُمْ</vt:lpstr>
      <vt:lpstr>وَعَلٰى أَجْسَادِكُمْ وَعَلٰى أَجْسَامِكُمْ</vt:lpstr>
      <vt:lpstr>وَعَلٰى شَاهِدِكُمْ وَعَلٰى غَائِبِكُمْ</vt:lpstr>
      <vt:lpstr>وَعَلٰى ظَاهِرِكُمْ وَعَلٰى بَاطِنِكُمْ</vt:lpstr>
      <vt:lpstr>بِأَبِي أَنْتَ وَأُمِّي يَا بْنَ رَسُولِ ٱللَّهِ</vt:lpstr>
      <vt:lpstr>بِأَبِي أَنْتَ وَأُمِّي يَا أَبَا عَبْدِ ٱللَّهِ</vt:lpstr>
      <vt:lpstr>لَقَدْ عَظُمَتِ ٱلرَّزِيَّةُ</vt:lpstr>
      <vt:lpstr>وَجَلَّتِ ٱلْمُصيبَةُ بِكَ عَلَيْنَا</vt:lpstr>
      <vt:lpstr>وَعَلٰى جَمِيعِ أَهْلِ ٱلسَّمَاوَاتِ وَٱلأَرْضِ</vt:lpstr>
      <vt:lpstr>فَلَعَنَ ٱللَّهُ أُمَّةً أَسْرَجَتْ وَأَلْجَمَتْ</vt:lpstr>
      <vt:lpstr>وَتَهَيَّأَتْ لِقِتَالِكَ</vt:lpstr>
      <vt:lpstr>يَا مَوْلاَيَ يَا أَبَا عَبْدِ ٱللَّهِ</vt:lpstr>
      <vt:lpstr>قَصَدْتُ حَرَمَكَ</vt:lpstr>
      <vt:lpstr>وَأَتَيْتُ إِلٰى مَشْهَدِكَ</vt:lpstr>
      <vt:lpstr>أَسْأَلُ ٱللَّهَ بِٱلشَّأْنِ ٱلَّذِي لَكَ عِنْدَهُ</vt:lpstr>
      <vt:lpstr>وَبِٱلْمَحَلِّ ٱلَّذِي لَكَ لَدَيْهِ</vt:lpstr>
      <vt:lpstr>أَنْ يُصَلِّيَ عَلٰى مُحَمَّدٍ وَآلِ مُحَمَّدٍ</vt:lpstr>
      <vt:lpstr>وَأَنْ يَجْعَلَنِي مَعَكُمْ فِي ٱلدُّنْيَا وَٱلآخِرَةِ</vt:lpstr>
      <vt:lpstr>PowerPoint Presentation</vt:lpstr>
      <vt:lpstr>اَلسَّلاَمُ عَلَيْكَ يَا ٱبْن رَسُولِ ٱللَّهِ</vt:lpstr>
      <vt:lpstr>اَلسَّلاَمُ عَلَيْكَ يَا ٱبْن نَبِيِّ ٱللَّهِ</vt:lpstr>
      <vt:lpstr>اَلسَّلاَمُ عَلَيْكَ يَا ٱبْن أَمِيرِ ٱلْمُؤْمِنِينَ</vt:lpstr>
      <vt:lpstr>اَلسَّلاَمُ عَلَيْكَ يَا ٱبْن ٱلْحُسَيْنِ ٱلشَّهِيدِ</vt:lpstr>
      <vt:lpstr>اَلسَّلاَمُ عَلَيْكَ أَيُّهَا ٱلشَّهِيدُ</vt:lpstr>
      <vt:lpstr>اَلسَّلاَمُ عَلَيْكَ أَيُّهَا ٱلْمَظْلُومُ وَٱبْنُ ٱلْمَظْلُومِ</vt:lpstr>
      <vt:lpstr>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اَلسَّلاَمُ عَلَيْكَ يَا وَلِيَّ ٱللَّهِ وَٱبْنَ وَلِيِّهِ</vt:lpstr>
      <vt:lpstr>لَقَدْ عَظُمَتِ ٱلْمُصيبَةُ</vt:lpstr>
      <vt:lpstr>وَجَلَّتِ ٱلرَّزِيَّةُ بِكَ عَلَيْنَا</vt:lpstr>
      <vt:lpstr>وَعَلٰى جَمِيعِ ٱلْمُسْلِمينَ</vt:lpstr>
      <vt:lpstr>فَلَعَنَ ٱللَّهُ أُمَّةً قَتَلَتْكَ</vt:lpstr>
      <vt:lpstr>وَأَبْرَأُ إِلٰى ٱللَّهِ وَإِلَيْكَ مِنْهُمْ</vt:lpstr>
      <vt:lpstr>PowerPoint Presentation</vt:lpstr>
      <vt:lpstr>اَلسَّلاَمُ عَلَيْكُمْ يَا أَوْلِيَاءَ ٱللَّهِ وَأَحِبَّائَهُ</vt:lpstr>
      <vt:lpstr>اَلسَّلاَمُ عَلَيْكُمْ يَا أَصْفِيَاءَ ٱللَّهِ وَأَوِدَّاءَهُ</vt:lpstr>
      <vt:lpstr>اَلسَّلاَمُ عَلَيْكُمْ يَا أَنْصَارَ دِينِ ٱللَّهِ</vt:lpstr>
      <vt:lpstr>اَلسَّلاَمُ عَلَيْكُمْ يَا أَنْصَارَ رَسُولِ ٱللَّهِ</vt:lpstr>
      <vt:lpstr>اَلسَّلاَمُ عَلَيْكُمْ يَا أَنْصَارَ أَمِيرِ ٱلْمُؤْمِنِينَ</vt:lpstr>
      <vt:lpstr>اَلسَّلاَمُ عَلَيْكُمْ يَا أَنْصَارَ فَاطِمَةَ سَيِّدَةِ نِسَاءِ ٱلْعَالَمِينَ</vt:lpstr>
      <vt:lpstr>اَلسَّلاَمُ عَلَيْكُمْ يَا أَنْصَارَ أَبِي مُحَمَّدٍ</vt:lpstr>
      <vt:lpstr>ٱلْحَسَنِ ٱبْنِ عَلِيٍّ الْوَلِيِّ [الزَّكِيِ‏] النَّاصِحِ</vt:lpstr>
      <vt:lpstr>اَلسَّلاَمُ عَلَيْكُمْ يَا أَنْصَارَ أَبِي عَبْدِ ٱللَّهِ</vt:lpstr>
      <vt:lpstr>بِأَبِي أَنْتُمْ وَأُمِّي</vt:lpstr>
      <vt:lpstr>طِبْتُمْ وَطَابَتِ ٱلأَرْضُ ٱلَّتِي فِيهَا دُفِنْتُمْ</vt:lpstr>
      <vt:lpstr>وَفُزْتُمْ فَوْزاً عَظيماً</vt:lpstr>
      <vt:lpstr>فَيَا لَيْتَنِي كُنْتُ مَعَكُمْ فَأَفُوزَ مَعَكُمْ</vt:lpstr>
      <vt:lpstr>PowerPoint Presentation</vt:lpstr>
      <vt:lpstr>اَلسَّلاَمُ عَلَيْكَ يَا ٱبْنَ امِيرِ ٱلْمُؤْمِنِينَ</vt:lpstr>
      <vt:lpstr>اَلسَّلاَمُ عَلَيْكَ ايُّهَا ٱلْعَبْدُ ٱلصَّالِحُ</vt:lpstr>
      <vt:lpstr>ٱلْمُطِيعُ لِلَّهِ وَلِرَسُولِهِ</vt:lpstr>
      <vt:lpstr>اشْهَدُ انَّكَ قَدْ جَاهَدْتَ وَنَصَحْتَ</vt:lpstr>
      <vt:lpstr>وَصَبَرْتَ حَتّٰى اتَاكَ ٱلْيَقِينُ</vt:lpstr>
      <vt:lpstr>لَعَنَ ٱللَّهُ ٱلظَّالِمِينَ لَكُمْ مِنَ ٱلاوَّلِينَ وَٱلآخِرِينَ</vt:lpstr>
      <vt:lpstr>وَالْحَقَهُمْ بِدَرْكِ ٱلْجَحِيمِ</vt:lpstr>
      <vt:lpstr>اَللَّهُمَّ صَلِّ عَلٰى مُحَمَّدٍ وَآلِ مُحَمَّدٍ</vt:lpstr>
      <vt:lpstr>Please recite a  Surah al-Fatiha for all marhumeen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4</cp:revision>
  <dcterms:created xsi:type="dcterms:W3CDTF">2022-03-17T06:00:11Z</dcterms:created>
  <dcterms:modified xsi:type="dcterms:W3CDTF">2024-05-09T23:59:40Z</dcterms:modified>
</cp:coreProperties>
</file>