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6" r:id="rId2"/>
    <p:sldMasterId id="2147483688" r:id="rId3"/>
  </p:sldMasterIdLst>
  <p:sldIdLst>
    <p:sldId id="5435" r:id="rId4"/>
    <p:sldId id="5527" r:id="rId5"/>
    <p:sldId id="5528" r:id="rId6"/>
    <p:sldId id="4137" r:id="rId7"/>
    <p:sldId id="4140" r:id="rId8"/>
    <p:sldId id="4141" r:id="rId9"/>
    <p:sldId id="4142" r:id="rId10"/>
    <p:sldId id="4143" r:id="rId11"/>
    <p:sldId id="4144" r:id="rId12"/>
    <p:sldId id="4145" r:id="rId13"/>
    <p:sldId id="4146" r:id="rId14"/>
    <p:sldId id="4147" r:id="rId15"/>
    <p:sldId id="5443" r:id="rId16"/>
    <p:sldId id="4148" r:id="rId17"/>
    <p:sldId id="4149" r:id="rId18"/>
    <p:sldId id="4150" r:id="rId19"/>
    <p:sldId id="4151" r:id="rId20"/>
    <p:sldId id="4229" r:id="rId21"/>
    <p:sldId id="4152" r:id="rId22"/>
    <p:sldId id="4153" r:id="rId23"/>
    <p:sldId id="4154" r:id="rId24"/>
    <p:sldId id="4155" r:id="rId25"/>
    <p:sldId id="4232" r:id="rId26"/>
    <p:sldId id="4156" r:id="rId27"/>
    <p:sldId id="5444" r:id="rId28"/>
    <p:sldId id="4157" r:id="rId29"/>
    <p:sldId id="4233" r:id="rId30"/>
    <p:sldId id="4158" r:id="rId31"/>
    <p:sldId id="4159" r:id="rId32"/>
    <p:sldId id="4230" r:id="rId33"/>
    <p:sldId id="4160" r:id="rId34"/>
    <p:sldId id="4161" r:id="rId35"/>
    <p:sldId id="4162" r:id="rId36"/>
    <p:sldId id="4163" r:id="rId37"/>
    <p:sldId id="4234" r:id="rId38"/>
    <p:sldId id="4164" r:id="rId39"/>
    <p:sldId id="4165" r:id="rId40"/>
    <p:sldId id="4166" r:id="rId41"/>
    <p:sldId id="4167" r:id="rId42"/>
    <p:sldId id="4168" r:id="rId43"/>
    <p:sldId id="4169" r:id="rId44"/>
    <p:sldId id="4235" r:id="rId45"/>
    <p:sldId id="4171" r:id="rId46"/>
    <p:sldId id="4172" r:id="rId47"/>
    <p:sldId id="4236" r:id="rId48"/>
    <p:sldId id="4174" r:id="rId49"/>
    <p:sldId id="4175" r:id="rId50"/>
    <p:sldId id="5445" r:id="rId51"/>
    <p:sldId id="4176" r:id="rId52"/>
    <p:sldId id="4238" r:id="rId53"/>
    <p:sldId id="4178" r:id="rId54"/>
    <p:sldId id="4179" r:id="rId55"/>
    <p:sldId id="5446" r:id="rId56"/>
    <p:sldId id="4180" r:id="rId57"/>
    <p:sldId id="4181" r:id="rId58"/>
    <p:sldId id="4182" r:id="rId59"/>
    <p:sldId id="4183" r:id="rId60"/>
    <p:sldId id="4184" r:id="rId61"/>
    <p:sldId id="4186" r:id="rId62"/>
    <p:sldId id="4188" r:id="rId63"/>
    <p:sldId id="4190" r:id="rId64"/>
    <p:sldId id="4239" r:id="rId65"/>
    <p:sldId id="4191" r:id="rId66"/>
    <p:sldId id="5447" r:id="rId67"/>
    <p:sldId id="4193" r:id="rId68"/>
    <p:sldId id="4194" r:id="rId69"/>
    <p:sldId id="4195" r:id="rId70"/>
    <p:sldId id="4196" r:id="rId71"/>
    <p:sldId id="4197" r:id="rId72"/>
    <p:sldId id="4198" r:id="rId73"/>
    <p:sldId id="4199" r:id="rId74"/>
    <p:sldId id="4200" r:id="rId75"/>
    <p:sldId id="4201" r:id="rId76"/>
    <p:sldId id="5448" r:id="rId77"/>
    <p:sldId id="4202" r:id="rId78"/>
    <p:sldId id="4240" r:id="rId79"/>
    <p:sldId id="4203" r:id="rId80"/>
    <p:sldId id="4204" r:id="rId81"/>
    <p:sldId id="4205" r:id="rId82"/>
    <p:sldId id="4241" r:id="rId83"/>
    <p:sldId id="5449" r:id="rId84"/>
    <p:sldId id="5450" r:id="rId85"/>
    <p:sldId id="4242" r:id="rId86"/>
    <p:sldId id="4209" r:id="rId87"/>
    <p:sldId id="4243" r:id="rId88"/>
    <p:sldId id="4210" r:id="rId89"/>
    <p:sldId id="4244" r:id="rId90"/>
    <p:sldId id="4211" r:id="rId91"/>
    <p:sldId id="4212" r:id="rId92"/>
    <p:sldId id="4213" r:id="rId93"/>
    <p:sldId id="4214" r:id="rId94"/>
    <p:sldId id="4246" r:id="rId95"/>
    <p:sldId id="4216" r:id="rId96"/>
    <p:sldId id="5452" r:id="rId97"/>
    <p:sldId id="5453" r:id="rId98"/>
    <p:sldId id="4218" r:id="rId99"/>
    <p:sldId id="4219" r:id="rId100"/>
    <p:sldId id="4220" r:id="rId101"/>
    <p:sldId id="4221" r:id="rId102"/>
    <p:sldId id="4222" r:id="rId103"/>
    <p:sldId id="4249" r:id="rId104"/>
    <p:sldId id="4223" r:id="rId105"/>
    <p:sldId id="4250" r:id="rId106"/>
    <p:sldId id="4224" r:id="rId107"/>
    <p:sldId id="4225" r:id="rId108"/>
    <p:sldId id="4226" r:id="rId109"/>
    <p:sldId id="4227" r:id="rId110"/>
    <p:sldId id="4228" r:id="rId111"/>
    <p:sldId id="5461" r:id="rId112"/>
    <p:sldId id="5462" r:id="rId113"/>
  </p:sldIdLst>
  <p:sldSz cx="12192000" cy="6858000"/>
  <p:notesSz cx="6400800" cy="8686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0099"/>
    <a:srgbClr val="000000"/>
    <a:srgbClr val="004821"/>
    <a:srgbClr val="FFFF00"/>
    <a:srgbClr val="80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552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tableStyles" Target="tableStyles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viewProps" Target="viewProp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31567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8855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773678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848810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231736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602400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12439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881280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05196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169584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293268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56135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268521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54183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582255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46151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143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337552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956732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551210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799121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39288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9228612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370874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596430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723983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561790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ar-SA" noProof="0" dirty="0" err="1"/>
              <a:t>Click</a:t>
            </a:r>
            <a:r>
              <a:rPr lang="ar-SA" noProof="0" dirty="0"/>
              <a:t> </a:t>
            </a:r>
            <a:r>
              <a:rPr lang="ar-SA" noProof="0" dirty="0" err="1"/>
              <a:t>to</a:t>
            </a:r>
            <a:r>
              <a:rPr lang="ar-SA" noProof="0" dirty="0"/>
              <a:t> </a:t>
            </a:r>
            <a:r>
              <a:rPr lang="ar-SA" noProof="0" dirty="0" err="1"/>
              <a:t>edit</a:t>
            </a:r>
            <a:r>
              <a:rPr lang="ar-SA" noProof="0" dirty="0"/>
              <a:t> </a:t>
            </a:r>
            <a:r>
              <a:rPr lang="ar-SA" noProof="0" dirty="0" err="1"/>
              <a:t>Master</a:t>
            </a:r>
            <a:r>
              <a:rPr lang="ar-SA" noProof="0" dirty="0"/>
              <a:t> </a:t>
            </a:r>
            <a:r>
              <a:rPr lang="ar-SA" noProof="0" dirty="0" err="1"/>
              <a:t>title</a:t>
            </a:r>
            <a:r>
              <a:rPr lang="ar-SA" noProof="0" dirty="0"/>
              <a:t> </a:t>
            </a:r>
            <a:r>
              <a:rPr lang="ar-SA" noProof="0" dirty="0" err="1"/>
              <a:t>style</a:t>
            </a:r>
            <a:endParaRPr lang="ar-SA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361955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21767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87704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0566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371639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924087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7455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690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CA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CA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418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>
    <p:fade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235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793547" y="2492896"/>
            <a:ext cx="30684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حديث</a:t>
            </a:r>
            <a:r>
              <a:rPr kumimoji="0" lang="en-CA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الكساء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506843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C71CACA-0FA9-6695-8F90-BB782D79B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فَقَالَ يَا فَاطِمَةُ </a:t>
            </a:r>
            <a:r>
              <a:rPr lang="ar-SA" dirty="0" err="1"/>
              <a:t>ٱئْتِينِي</a:t>
            </a:r>
            <a:r>
              <a:rPr lang="ar-SA" dirty="0"/>
              <a:t> </a:t>
            </a:r>
            <a:r>
              <a:rPr lang="ar-SA" dirty="0" err="1"/>
              <a:t>بِٱلْكِسَاءِ</a:t>
            </a:r>
            <a:r>
              <a:rPr lang="ar-SA" dirty="0"/>
              <a:t> </a:t>
            </a:r>
            <a:r>
              <a:rPr lang="ar-SA" dirty="0" err="1"/>
              <a:t>ٱلْيَمَانِيِّ</a:t>
            </a:r>
            <a:r>
              <a:rPr lang="ar-SA" dirty="0"/>
              <a:t> </a:t>
            </a:r>
            <a:r>
              <a:rPr lang="ar-SA" dirty="0" err="1"/>
              <a:t>فَغَطِّينِي</a:t>
            </a:r>
            <a:r>
              <a:rPr lang="ar-SA" dirty="0"/>
              <a:t> بِهِ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98379B5-2D9B-6AAB-45A7-8810B7A294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said: "Fatimah, please bring the Yemeni cloak and cover me with it"</a:t>
            </a:r>
          </a:p>
        </p:txBody>
      </p:sp>
    </p:spTree>
  </p:cSld>
  <p:clrMapOvr>
    <a:masterClrMapping/>
  </p:clrMapOvr>
  <p:transition>
    <p:fade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6C00A6F-D179-6EC0-C0EC-7BCEB7A9C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يَا عَلِيُّ وَالَّذِي بَعَثَنِي بِالْحَقِّ نَبِيّاً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9E1CA91-B110-7B69-ED4C-E580CBEF2D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"By Him who rightfully appointed me a Prophet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13928AF-CC58-3EE2-93DA-914CCC34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وَاصْطَفَانِي بِالرِّسالَةِ نَجِيّاً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990CADB-7DA7-91C1-DEA4-3E5804F071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and chose me a Messenger for the salvation of the mankind,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377F11A-B0F6-CD1D-ABFD-D673F23FC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مَا ذُكِرَ خَبَرُنا هذَا فِي</a:t>
            </a:r>
            <a:br>
              <a:rPr lang="ar-SA" dirty="0"/>
            </a:br>
            <a:r>
              <a:rPr lang="ar-SA" dirty="0"/>
              <a:t>مَحْفِلٍ مِنْ مَحَافِلِ أَهْلِ الْأَرْضِ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7C75EB0-1637-0DD7-3415-1668ECDFBA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whenever and wherever an assembly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009E17B-B754-A255-9368-72F1A469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وَفِيهِ جَمْعٌ مِنْ شِيعَتِنا وَمُحِبِّينا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82C46BC-F832-EB65-3315-71224F3B8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our followers and friends mentions this event,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7EF806F-E600-274B-C38E-485F6ED4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وَفِيهِمْ مَهْمُومٌ إِلَّا وَفَرَّجَ اللّهُ هَمَّهُ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ACCD813-67D1-BFB9-E718-7BFEA1812F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there shall remain none grieved but Allah will remove his grief,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6A6F3A-68D6-CE2B-A9F6-852E11C8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وَلاَ مَغْمُومٌ إِلَّا وَكَشَفَ اللّهُ غَمَّهُ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908A448-F064-7682-E4E5-A421198679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there shall remain none distressed but Allah will dispel his distress,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6796682-1591-1981-40E8-6FD5471C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وَلاَ طالِبُ حاجَةٍ إِلَّا وَقَضَى اللّهُ حاجَتَهُ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42AD9E0-A654-73B3-AD9F-AB21A0C17A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shall remain none wish-seeker but Allah will grant his wish."</a:t>
            </a:r>
          </a:p>
        </p:txBody>
      </p:sp>
    </p:spTree>
  </p:cSld>
  <p:clrMapOvr>
    <a:masterClrMapping/>
  </p:clrMapOvr>
  <p:transition>
    <p:fade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27DE978-964E-459A-6879-5C6E2F51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عَلِيٌّ إِذاً وَللّه فُزْنا وَسُعِدْنا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F0F8C00-3414-8B4E-AF71-7344562E1A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`Ali, peace be upon him, said, "Then, we have won and attained pleasure. I swear it by Allah.</a:t>
            </a:r>
          </a:p>
        </p:txBody>
      </p:sp>
    </p:spTree>
  </p:cSld>
  <p:clrMapOvr>
    <a:masterClrMapping/>
  </p:clrMapOvr>
  <p:transition>
    <p:fade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F0F81EA-32CF-BCC3-6802-6CBF61D0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 وَكَذلِكَ شِيعَتُنا فازُوا وَسُعِدُوا</a:t>
            </a:r>
            <a:br>
              <a:rPr lang="ar-SA" dirty="0"/>
            </a:br>
            <a:r>
              <a:rPr lang="ar-SA" dirty="0"/>
              <a:t>فِي الدُّنْيا </a:t>
            </a:r>
            <a:r>
              <a:rPr lang="ar-SA" dirty="0" err="1"/>
              <a:t>وَالاْخِرَةِ</a:t>
            </a:r>
            <a:r>
              <a:rPr lang="ar-SA" dirty="0"/>
              <a:t> وَرَبِّ الْكَعْبَةِ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E836BBE-480A-BD0C-2556-4F9BEF0AE7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 So have our adherents they have won and attained pleasure in this world and in the Hereafter. I swear it by the Lord of the </a:t>
            </a:r>
            <a:r>
              <a:rPr lang="en-US" dirty="0" err="1"/>
              <a:t>Ka`bah</a:t>
            </a:r>
            <a:r>
              <a:rPr lang="en-US" dirty="0"/>
              <a:t>."</a:t>
            </a:r>
          </a:p>
        </p:txBody>
      </p:sp>
    </p:spTree>
  </p:cSld>
  <p:clrMapOvr>
    <a:masterClrMapping/>
  </p:clrMapOvr>
  <p:transition>
    <p:fade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اَللَّهُمَّ صَلِّ عَلٰى مُحَمَّدٍ وَآلِ مُحَمَّدٍ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509120"/>
            <a:ext cx="86868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O'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0298503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7EF8159-FF97-D2C0-3ADC-2BF3A75BC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فَأَتَيْتُهُ بِالْكِساءِ الْيَمانِي </a:t>
            </a:r>
            <a:r>
              <a:rPr lang="ar-SA" dirty="0" err="1"/>
              <a:t>فَغَطَّيْتُهُ</a:t>
            </a:r>
            <a:r>
              <a:rPr lang="ar-SA" dirty="0"/>
              <a:t> بِهِ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0E8A2AF-8C89-20BC-3684-14A24BCA1B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So, I brought the Yemeni cloak and covered him with it.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Kindly recite Surah Al-</a:t>
            </a: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Fātiḥa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 for </a:t>
            </a: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Marhumeen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413606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A6F1C71-25F5-5047-C586-525B30B2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وَصِرْتُ أَنْظُرُ إِلَيْهِ وَإِذا وَجْهُهُ </a:t>
            </a:r>
            <a:r>
              <a:rPr lang="ar-SA" dirty="0" err="1"/>
              <a:t>يَتَلَأْلَؤُ</a:t>
            </a:r>
            <a:br>
              <a:rPr lang="ar-SA" dirty="0"/>
            </a:br>
            <a:r>
              <a:rPr lang="ar-SA" dirty="0"/>
              <a:t>كَأَنَّهُ الْبَدْرُ فِي لَيْلَةِ</a:t>
            </a:r>
            <a:r>
              <a:rPr lang="en-US" dirty="0"/>
              <a:t> </a:t>
            </a:r>
            <a:r>
              <a:rPr lang="ar-SA" dirty="0"/>
              <a:t>تَمامِهِ وَكَمالِهِ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C091913-9826-9FB6-8E27-26487D04C8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Then, I looked at him and saw that his face was shining like a full moon with its glory and splendor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42827902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184D68A-7F72-E9DC-7EB7-2F6F096C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فَمَا كانَتْ إِلَّا ساعَةً وَإِذا</a:t>
            </a:r>
            <a:br>
              <a:rPr lang="ar-SA" dirty="0"/>
            </a:br>
            <a:r>
              <a:rPr lang="ar-SA" dirty="0"/>
              <a:t>بِوَلَدِيَ الْحَسَنِ قَدْ أَقْبَلَ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7CCCA07-497B-7C74-B0DF-10CA414475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After a while, my son Hasan came in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EC5998F-2B1E-C3FB-E792-586673DE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وَقالَ السَّلامُ عَلَيْكِ يَا أُمَّاهُ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FF0B189-89CF-80EA-37DB-DEBF8B5989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said: "Peace be on you, mother"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F02E601-54AB-AA00-A08E-25C19F300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فَقُلتُ وَعَلَيْكَ السَّلامُ يَا قُرَّةَ عَيْنِي وَثَمَرَةَ فُؤَادِي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BBBC4B6-5537-6860-6FFA-B6CCC51017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replied: "And upon you be peace, O light of my eyes, and the delight of my heart"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DE59FC6-EA0D-09A4-877B-75A2111C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فَقَالَ يَا أُمَّاهُ إِنِّي أَشَمُّ عِنْدَكِ رائِحَةً طَيِّبَةً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AB409D9-60A0-6951-16B9-F151F8658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then said: "O Mother! I smell a fragrance so sweet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18441B8-86F4-BB30-DE8B-71FEA1AC5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كَأَنَّها رائِحَةُ جَدِّي رَسُولِ اللّه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54B3486-6CAF-322F-B204-3847AF48A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and so pure as that of my grandfather, the Prophet (s) of Allah"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F5B7CBE-6179-EAAF-D042-157B5DFEA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فَقُلْتُ نَعَمْ إِنَّ جَدَّكَ تَحْتَ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81E705F-BAB1-775F-3D36-CA95F618A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replied: "Yes. Your grandfather is underneath the cloak"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أَللّٰهُمَّ صَلِّ عَلٰى مُحَمَّدٍ وَآلِ مُحَمَّدٍ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O'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6112050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ECA1235-63E1-6337-1CA9-9B1F6C5F7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فَأَقْبَلَ الْحَسَنُ نَحْوَ الْكِساءِ وَقالَ</a:t>
            </a:r>
            <a:br>
              <a:rPr lang="ar-SA" dirty="0"/>
            </a:br>
            <a:r>
              <a:rPr lang="ar-SA" dirty="0"/>
              <a:t>السَّلامُ عَلَيْكَ يَا جَدَّاهُ يَا رَسُولَ اللّهِ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961E82B-1630-FEBE-FC8E-969D5E8394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Hasan went near the cloak and said: "Peace be on you, my grandfather, the Prophet (s) of Allah; 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E114C1B-6D76-23F3-3E17-5CA378F7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أَتَأْذَنُ لِي أَنْ أَدْخُلَ مَعَكَ تَحْتَ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721CDF4-A669-870E-5291-A53C91EA6D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May I enter the cloak with you?"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028CEFA-0F0D-6CFB-3031-F7D6EE91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وَعَلَيْكَ السَّلامُ</a:t>
            </a:r>
            <a:br>
              <a:rPr lang="ar-SA" dirty="0"/>
            </a:br>
            <a:r>
              <a:rPr lang="ar-SA" dirty="0"/>
              <a:t>يَا وَلَدِي وَيَا صاحِبَ حَوْضِي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14AD203-C9A5-0A40-5DFD-C3804D175F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replied: "And upon you be peace, my son and the master of my fountain (</a:t>
            </a:r>
            <a:r>
              <a:rPr lang="en-US" dirty="0" err="1"/>
              <a:t>Kauthar</a:t>
            </a:r>
            <a:r>
              <a:rPr lang="en-US" dirty="0"/>
              <a:t>),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85F14A9-02E3-E4E0-6FE4-3DCFD4153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قَدْ أَذِنْتُ لَكَ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64635EB-179D-BD53-A784-015D99771F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you are given the permission to enter"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98D9076-6E79-AD2B-1A38-0D4D0E0A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فَدَخَلَ مَعَهُ تَحْتَ الْكِساء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8654D99-A1B3-FAA8-FB96-8557B23D2D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So, Hasan entered the cloak with him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14485954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DC48AEA-6236-B658-EDAA-B204AF0D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فَمَا كانَتْ إِلَّا ساعَةً وَإِذا بِوَلَدِيَ</a:t>
            </a:r>
            <a:br>
              <a:rPr lang="ar-SA" dirty="0"/>
            </a:br>
            <a:r>
              <a:rPr lang="ar-SA" dirty="0"/>
              <a:t>الْحُسَيْنِ قَدْ أَقْبَلَ وَقالَ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6120F16-5E79-0335-8D55-427723F62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After a while, my Husain came in and said: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C9B969E-6C77-F83E-8125-1C33564B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السَّلامُ عَلَيْكِ يَا أُمَّاهُ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4DC4310-D30E-5684-4888-D106EA2CC6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"Peace be on you, mother"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D8F0793-4814-8EA1-3C90-BA405BA4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فَقُلْتُ وَعَلَيْكَ السَّلامُ يَا وَلَدِي</a:t>
            </a:r>
            <a:br>
              <a:rPr lang="ar-SA" dirty="0"/>
            </a:br>
            <a:r>
              <a:rPr lang="ar-SA" dirty="0"/>
              <a:t>وَيَا قُرَّةَ عَيْنِي وَثَمَرَةَ فُؤَادِي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DB3087E-42D8-EFF7-3420-3F54292FF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replied: "And upon you be peace, O light of my eyes, and the delight of my heart"</a:t>
            </a: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4F8F6D0-3492-0702-D4A1-FD062F11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فَقَالَ لِي يَا أُمَّاهُ إِنِّي أَشَمُّ عِنْدَكِ رائِحَةً طَيِّبَةً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58BD923-DF48-14C8-D45E-2DBAC2041F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then said: "O Mother! I smell a fragrance so sweet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بِسْمِ اللّٰهِ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  <p:extLst>
      <p:ext uri="{BB962C8B-B14F-4D97-AF65-F5344CB8AC3E}">
        <p14:creationId xmlns:p14="http://schemas.microsoft.com/office/powerpoint/2010/main" val="334171217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72441D7-ED97-E711-273C-2AD73C76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كَأَنَّها رائِحَةُ جَدِّي رَسُولِ اللّهُ صَلَّى اللهُ عَلَيْهِ </a:t>
            </a:r>
            <a:r>
              <a:rPr lang="ar-SA" dirty="0" err="1"/>
              <a:t>وَآلِهِ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5F20E8B-7658-FE74-0C26-FAFA9B0F99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and so pure as that of my grandfather, the Prophet (s) of Allah"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B2505B2-89A2-232A-CE25-2AD1F01E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فَقُلْتُ نَعَمْ إِنَّ جَدَّكَ وَأَخاكَ تَحْتَ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7357C24-7107-E717-86D4-7113BAB3B2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replied: "Yes. Your grandfather and your brother are underneath the cloak"</a:t>
            </a: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1EFA70A-4A1D-CCB7-1CD2-F9900C86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فَدَنَي الْحُسَيْنُ نَحْوَ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3B0A3B8-C43A-C412-6BDD-5020E2A5BA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Husain stepped towards the cloak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CF9D527-E978-5741-122E-1402E04A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وَقالَ السَّلامُ عَلَيْكَ يَا جَدَّاهُ</a:t>
            </a:r>
            <a:br>
              <a:rPr lang="ar-SA" dirty="0"/>
            </a:br>
            <a:r>
              <a:rPr lang="ar-SA" dirty="0"/>
              <a:t>السَّلامُ عَلَيْكَ يَا مَنِ اخْتارَهُ اللّهُ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EB25C05-682D-0A65-294C-36AE179FF1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said: "Peace be on you, my grandfather, the Chosen of Allah; </a:t>
            </a: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7D1E3CA-DFB9-478B-9AEB-E974F158A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أَتَأْذَنُ لِي أَنْ أَكُونَ مَعَكُما تَحْتَ الْكِساءِ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FD58110-59DA-FEBF-074B-989F24F35B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May I enter the cloak with you?"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2588DF3-ACAE-1F3F-7B1A-24F8906C1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وَعَلَيْكَ السَّلامُ يَا وَلَدِي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2C4C8FC-DE0E-E478-2599-B9B99F1690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replied: "And upon you be  peace, my son</a:t>
            </a: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A9639C8-ACA4-EF3E-98EE-6B7AA6F1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وَيَا شافِعَ أُمَّتِي قَدْ أَذِنْتُ لَكَ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E2A696D-1ACA-23FB-F04F-AFC04E2B3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and interceder of my followers, you are given the permission to enter"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B4C891D-6198-89FC-DCE2-4A4915660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فَدَخَلَ مَعَهُما تَحْتَ الْكِساء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0740A10-14F6-5746-86D5-E08DE0B968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So, Husain entered the cloak with them.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59808D9-2DF3-8D61-2B82-76C783142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فَأَقْبَلَ عِنْدَ ذلِكَ</a:t>
            </a:r>
            <a:br>
              <a:rPr lang="ar-SA" dirty="0"/>
            </a:br>
            <a:r>
              <a:rPr lang="ar-SA" dirty="0" err="1"/>
              <a:t>أَبُوالْحَسَنِ</a:t>
            </a:r>
            <a:r>
              <a:rPr lang="ar-SA" dirty="0"/>
              <a:t> عَلِيُّ بْنُ أَبِي طالِبٍ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3D76A6C-8BB9-EE25-42BA-D97EBA28C9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After a while, Abul Hasan, Ali bin Abi Talib came in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162C30E-2F88-7795-FBD5-AA9F06E59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وَقالَ السَّلامُ عَلَيْكِ يَا بِنْتَ رَسُولِ اللّهِ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733E5E3-92AC-5BDC-057A-2F34DB40CB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said: "Peace be on you, O daughter of the Prophet (s) of Allah"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C48B335-BDB9-9223-281F-4248DAAA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عَنْ فاطِمَةَ الزَّهْراءِ عَلَيْهَا اَلسلام</a:t>
            </a:r>
            <a:br>
              <a:rPr lang="ar-SA" dirty="0"/>
            </a:br>
            <a:r>
              <a:rPr lang="ar-SA" dirty="0"/>
              <a:t>بِنْتِ رَسُول ِاللّه صَلَّى اللهُ عَلَيْهِ </a:t>
            </a:r>
            <a:r>
              <a:rPr lang="ar-SA" dirty="0" err="1"/>
              <a:t>وَآلِهِ</a:t>
            </a:r>
            <a:r>
              <a:rPr lang="ar-SA" dirty="0"/>
              <a:t> أَنَّها قالَتْ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A40F696-A53C-958F-8149-0080E110B5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Fatima al-Zahra, the daughter of the Prophet (s), peace be on them, is to have thus related (an event):</a:t>
            </a: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E109CF5-30D5-E954-45E3-B9A2FA27A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فَقُلْتُ وَعَلَيْكَ السَّلامُ</a:t>
            </a:r>
            <a:br>
              <a:rPr lang="ar-SA" dirty="0"/>
            </a:br>
            <a:r>
              <a:rPr lang="ar-SA" dirty="0"/>
              <a:t>يَا أَبَا الْحَسَنِ وَيَا أَمِيرَ الْمُؤْمِنِينَ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6F3AB54-384C-E95E-639E-984036A5C0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replied: "And upon you be peace, O father of Hasan, and the Commander of the faithful"</a:t>
            </a: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9F69BE8-2295-8614-77F4-84EFE4BD3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يَا فاطِمَةُ إِنِّي أَشَمُّ عِنْدَكِ رائِحَةً طَيِّبَةً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6E88048-A1DA-AE82-7959-48B2A7A1AE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then said: "O Fatima! I smell a fragrance so sweet and so pure</a:t>
            </a: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15FFACF-50FE-6EEE-11AF-E2DB0E41C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كَأَنَّهَا رائِحَةُ أَخِي وَابْنِ عَمِّي رَسُولِ اللّه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8B8DEE0-2A62-A557-E366-96EAD26D0B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as that of my brother and my cousin, the Prophet (s) of Allah"</a:t>
            </a:r>
          </a:p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08CAC0E-633C-DAFD-9162-10565EE3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فَقُلْتُ نَعَمْ هَا هُوَ مَعَ وَلَدَيْكَ تَحْتَ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CF87E60-4761-304F-F8A5-160588C2A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I replied: "Yes. He is underneath the cloak with your two sons"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2E443FB-EC12-DCB0-1957-875ED73BE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فَأَقْبَلَ عَلِيٌّ نَحْوَ الْكِساءِ</a:t>
            </a:r>
            <a:br>
              <a:rPr lang="ar-SA" dirty="0"/>
            </a:br>
            <a:r>
              <a:rPr lang="ar-SA" dirty="0"/>
              <a:t>وَقالَ السَّلامُ عَلَيْكَ يَا رَسُولَ اللّهِ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C30A7D6-58FF-5A4A-1006-A4D93E32AB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Ali went near the cloak and said: "Peace be on you, Prophet (s) of Allah; </a:t>
            </a:r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CD1D248-5612-CCDD-E138-1C8D383E6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أَتَأْذَنُ لِي أَنْ أَكُونَ مَعَكُمْ تَحْتَ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43FD4DD-0687-C67E-4219-D192D18D33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May I enter the cloak with you?"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75B2641-D4CC-3D04-B6BB-629614D8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قالَ لَهُ وَعَلَيْكَ السَّلامُ يَا أَخِي ويَا وَصِيِّي</a:t>
            </a:r>
            <a:br>
              <a:rPr lang="ar-SA" dirty="0"/>
            </a:br>
            <a:r>
              <a:rPr lang="ar-SA" dirty="0"/>
              <a:t>وَخَلِيفَتِي وَصاحِبَ لِوَائِي قَدْ أَذِنْتُ لَكَ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78E764F-B502-9CFA-3942-612D109CD2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replied: "And upon you be peace, my brother, my successor, my successor, and my standard bearer, you are given the permission to enter"</a:t>
            </a: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C3AC438-7769-76C9-7D36-AA05FBAD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فَدَخَلَ عَلِيٌّ تَحْتَ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10A81EB-268B-EA97-628D-31810F096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So, Ali entered the cloak with them.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079080803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28D45EA-FA36-8FBA-C460-7C22F1F66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ثُمَّ أَتَيْتُ نَحْوَ الْكِساءِ وَقُلْتُ</a:t>
            </a:r>
            <a:br>
              <a:rPr lang="ar-SA" dirty="0"/>
            </a:br>
            <a:r>
              <a:rPr lang="ar-SA" dirty="0"/>
              <a:t>السَّلامُ عَلَيْكَ يَا أَبَتاهُ يَا رَسُولَ اللّهِ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6DDCFF9-FE1C-1A4D-41BB-219A41D614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it-IT" dirty="0"/>
              <a:t>Then I stepped forward </a:t>
            </a:r>
            <a:r>
              <a:rPr lang="en-US" dirty="0"/>
              <a:t>and said: "Peace be on you, my father, O Prophet (s) of Allah; </a:t>
            </a:r>
            <a:r>
              <a:rPr lang="it-IT" dirty="0"/>
              <a:t> 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A89A641-9662-B58C-34CF-F71B0F399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دَخَلَ عَلَيَّ أَبِي رَسُولُ اللّهِ صَلَّى اللهُ عَلَيْهِ </a:t>
            </a:r>
            <a:r>
              <a:rPr lang="ar-SA" dirty="0" err="1"/>
              <a:t>وَآلِهِ</a:t>
            </a:r>
            <a:br>
              <a:rPr lang="ar-SA" dirty="0"/>
            </a:br>
            <a:r>
              <a:rPr lang="ar-SA" dirty="0"/>
              <a:t>فِي بَعْضِ الْأَيَّامِ فَقالَ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83667E5-837F-4247-603B-C1C298F5E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father, the Prophet (s) of Allah, came to my house one day and said to me:</a:t>
            </a:r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677148C-6D1A-ABCA-C1C9-2A4D2C179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أَتَأْذَنُ لِي أَنْ أَكُونَ مَعَكُمْ تَحْتَ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1F6E122-8DDF-AB7D-6080-5A20803461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May I enter the cloak with you?"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D6DE773-EA3E-51D5-9EEC-883D8E9F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قالَ: وَعَلَيْكِ السَّلامُ</a:t>
            </a:r>
            <a:br>
              <a:rPr lang="ar-SA" dirty="0"/>
            </a:br>
            <a:r>
              <a:rPr lang="ar-SA" dirty="0"/>
              <a:t>يَا بِنْتِي وَيَا بَضْعَتِي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F03980D-F348-C22F-11C1-81BB0D352C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replied: "And upon you be peace, my daughter, O part of myself;</a:t>
            </a:r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B783179-9BCC-4697-B46C-5AB310D0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قَدْ أَذِنْتُ لَكِ</a:t>
            </a:r>
            <a:br>
              <a:rPr lang="ar-SA" dirty="0"/>
            </a:br>
            <a:r>
              <a:rPr lang="ar-SA" dirty="0"/>
              <a:t>فَدَخَلْتُ تَحْتَ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184E3DE-D2E2-00B5-36D9-8BB936476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given the permission to enter.“</a:t>
            </a:r>
          </a:p>
          <a:p>
            <a:r>
              <a:rPr lang="en-US" dirty="0"/>
              <a:t>So, I entered the cloak with them.</a:t>
            </a:r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3123342776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993A996-7F7B-350B-C17C-2D61DD0B5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فَلَمَّا اكْتَمَلْنا جَمِيعاً تَحْتَ الْكِساءِ</a:t>
            </a:r>
            <a:br>
              <a:rPr lang="ar-SA" dirty="0"/>
            </a:br>
            <a:r>
              <a:rPr lang="ar-SA" dirty="0"/>
              <a:t>أَخَذَ أَبِي رَسُولُ اللّهِ بِطَرَفَيِ الْكِساءِ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0977B89-4081-C0D0-58C2-D2D8E76F7F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Getting together underneath the cloak, my father, the Prophet (s) of Allah, held the two ends of the cloak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E392068-6D71-D2E4-9198-3C3AB254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وَاَوْمَئَ</a:t>
            </a:r>
            <a:r>
              <a:rPr lang="ar-SA" dirty="0"/>
              <a:t> بِيَدِهِ </a:t>
            </a:r>
            <a:r>
              <a:rPr lang="ar-SA" dirty="0" err="1"/>
              <a:t>ٱلْيُمْنٰى</a:t>
            </a:r>
            <a:r>
              <a:rPr lang="ar-SA" dirty="0"/>
              <a:t> إِلَى السَّماءِ وَقالَ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21F3C74-0A04-9ACC-17FD-F8A3206E16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raised his right hand towards the heavens and prayed: </a:t>
            </a:r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13F2895-1E01-5D48-0E88-B2BDD866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إِنَّ هٰؤُلاءِ أَهْلُ بَيْتِي</a:t>
            </a:r>
            <a:br>
              <a:rPr lang="ar-SA" dirty="0"/>
            </a:br>
            <a:r>
              <a:rPr lang="ar-SA" dirty="0"/>
              <a:t>وَخاصَّتِي وَحامَّتِي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2804C9B-00E7-83C7-C178-1AF922CD38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"O Allah, these are the people of my Household (Ahlul-Bayt). They are my confidants and my supporters.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813A177-E991-04EA-A39D-039D968A2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لَحْمُهُمْ لَحْمِي</a:t>
            </a:r>
            <a:br>
              <a:rPr lang="ar-SA" dirty="0"/>
            </a:br>
            <a:r>
              <a:rPr lang="ar-SA" dirty="0"/>
              <a:t>وَدَمُهُمْ دَمِي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6BE3745-2AAA-EBAE-3711-68D8AA654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Their flesh is my flesh, and their blood is my blood. </a:t>
            </a:r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D44E2F3-4D7C-9E87-7B6A-A322479A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يُؤْلِمُنِي مَا يُؤْلِمُهُمْ</a:t>
            </a:r>
            <a:br>
              <a:rPr lang="ar-SA" dirty="0"/>
            </a:br>
            <a:r>
              <a:rPr lang="ar-SA" dirty="0"/>
              <a:t>وَيَحْزُنُنِي مَا يَحْزُنُهُمْ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690D1EF-DB95-2815-2515-D728EA90C3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Whoever hurts them, hurts me too.</a:t>
            </a:r>
          </a:p>
          <a:p>
            <a:r>
              <a:rPr lang="en-US" dirty="0"/>
              <a:t>Whoever displeases them, displeases me too. </a:t>
            </a:r>
          </a:p>
        </p:txBody>
      </p: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456DDB6-F121-04F0-06CD-DFE8AA28B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أَنَا حَرْبٌ لِمَنْ حارَبَهُمْ</a:t>
            </a:r>
            <a:br>
              <a:rPr lang="ar-SA" dirty="0"/>
            </a:br>
            <a:r>
              <a:rPr lang="ar-SA" dirty="0"/>
              <a:t>وَسِلْمٌ لِمَنْ سالَمَهُمْ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3CD90AD-1024-91BD-89FC-D52C58D9C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at war with those who are at war with them. I am at peace with those who are at peace with them.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EC7418C-47A7-AC96-8402-39825D56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السَّلامُ عَلَيْكِ يَا فاطِمَةُ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95158B8-FB1F-0B95-2984-2F01566297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"Peace be on you, Fatimah"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2F6548A-AFE0-E30D-33A1-F4DF1B239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وَعَدُوٌّ لِمَنْ عَاداهُمْ</a:t>
            </a:r>
            <a:br>
              <a:rPr lang="ar-SA" dirty="0"/>
            </a:br>
            <a:r>
              <a:rPr lang="ar-SA" dirty="0"/>
              <a:t>وَمُحِبٌّ لِمَنْ أَحَبَّهُمْ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C65B5AF-7AAC-6A51-ABC9-EF29C429E4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the enemy of their enemies, and I am the friend of their friends. </a:t>
            </a:r>
          </a:p>
        </p:txBody>
      </p:sp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CC87804-209E-DBE2-62A3-44C45B4FC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إِنَّهُمْ مِنِّي وَأَنَا مِنْهُمْ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2CEFCCE-BEA6-613B-714C-0D48936465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They are from me, and I am from them. </a:t>
            </a:r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AD248FD-3177-57CB-E76C-21E10C4C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فَاجْعَلْ صَلَواتِكَ وَبَرَكاتِكَ وَرَحْمَتَكَ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8749145-1EB9-01DA-FF96-BD6E6A2B4C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O Allah! Bestow Your Blessings, Benevolence,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D69D865-12F2-E860-BC31-48512C93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وَغُفْرانَكَ </a:t>
            </a:r>
            <a:r>
              <a:rPr lang="ar-SA" dirty="0" err="1"/>
              <a:t>وَرِضْوانَكَ</a:t>
            </a:r>
            <a:r>
              <a:rPr lang="ar-SA" dirty="0"/>
              <a:t> عَلَيَّ وَعَلَيْهِمْ</a:t>
            </a:r>
            <a:br>
              <a:rPr lang="ar-SA" dirty="0"/>
            </a:br>
            <a:r>
              <a:rPr lang="ar-SA" dirty="0"/>
              <a:t>وَأَذْهِبْ عَنْهُمُ الرِّجْسَ وَطَهِّرْهُمْ تَطْهِيراً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3AAC1FA-54B9-DAE7-B963-AD318E7A1A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Forgiveness, and pleasure upon me and upon them. And keep them away from impurity (and flaws) and keep them thoroughly purified"</a:t>
            </a:r>
          </a:p>
        </p:txBody>
      </p:sp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736334531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464C848-BC6F-266D-CE9E-A702230BF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اللّهُ عَزَّوَجَلَّ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BBA0FFE-A104-2A41-31E5-54C7A1EE2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the Lord, Almighty Allah said:</a:t>
            </a:r>
          </a:p>
        </p:txBody>
      </p:sp>
    </p:spTree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D394E9D-5565-D9C0-AEAD-D1E466D1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يَا مَلائِكَتِي وَيَا سُكَّانَ </a:t>
            </a:r>
            <a:r>
              <a:rPr lang="ar-SA" dirty="0" err="1"/>
              <a:t>سَمٰواتِي</a:t>
            </a:r>
            <a:r>
              <a:rPr lang="ar-SA" dirty="0"/>
              <a:t>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FF51482-22E3-754D-8E3C-190F244BAF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"O My angels! O Residents of My Heavens,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AB9374B-F6D5-DB5D-E059-8DB464923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إِنِّي مَا خَلَقْتُ سَماءً مَبْنِيَّةً</a:t>
            </a:r>
            <a:br>
              <a:rPr lang="ar-SA" dirty="0"/>
            </a:br>
            <a:r>
              <a:rPr lang="ar-SA" dirty="0"/>
              <a:t>وَلاَ أَرْضاً مَدْحِيَّةً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BE732D2-5A76-5362-6156-41185E3B9A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verily, I have not created the erected sky, the stretched earth,</a:t>
            </a:r>
          </a:p>
        </p:txBody>
      </p:sp>
    </p:spTree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FBE7197-C5EF-B470-BB15-D6103600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وَلاَ قَمَراً مُنِيراً وَلاَ شَمْساً مُضِيئَةً</a:t>
            </a:r>
            <a:br>
              <a:rPr lang="ar-SA" dirty="0"/>
            </a:br>
            <a:r>
              <a:rPr lang="ar-SA" dirty="0"/>
              <a:t>وَلاَ فَلَكاً يَدُورُ وَلاَ بَحْراً يَجْرِي وَلاَ فُلْكاً يَسْرِي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5E0BCDA-6DA6-C3CD-C8D5-8903509586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illuminated moon, the bright sun, the rotating planets, the flowing seas and the sailing ships,</a:t>
            </a:r>
          </a:p>
        </p:txBody>
      </p:sp>
    </p:spTree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CDC1903-7CB7-3E47-B87D-EAF408624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إِلَّا فِي مَحَبَّةِ هَؤلاءِ الْخَمْسَةِ</a:t>
            </a:r>
            <a:br>
              <a:rPr lang="ar-SA" dirty="0"/>
            </a:br>
            <a:r>
              <a:rPr lang="ar-SA" dirty="0"/>
              <a:t>الَّذِينَ هُمْ تَحْتَ الْكِساءِ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F0678FB-8543-2722-C27A-E111892BCE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but for the love of these Five underneath the cloak"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661E08F-8196-3294-12A2-D6615866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فَقُلْتُ عَلَيْكَ السَّلامُ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11435BE-C344-4142-9149-37A313E710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I replied : "And upon you be peace"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48C1EE1-D952-239D-66CD-B2272BB59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الْأَمِينُ جِبْرَائِيلُ</a:t>
            </a:r>
            <a:br>
              <a:rPr lang="ar-SA" dirty="0"/>
            </a:br>
            <a:r>
              <a:rPr lang="ar-SA" dirty="0"/>
              <a:t>يَا رَبِّ وَمَنْ تَحْتَ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8AF8D68-82E3-B64F-1E4C-8E9BC787DA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Gabriel, the trusted angel, asked: </a:t>
            </a:r>
          </a:p>
          <a:p>
            <a:r>
              <a:rPr lang="en-US" dirty="0"/>
              <a:t>"Who are under the cloak?"</a:t>
            </a:r>
          </a:p>
        </p:txBody>
      </p:sp>
    </p:spTree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6CEEC98-5E2E-1664-DEC4-FEF65888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عَزَّوَجَلَّ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9E3235D-A013-8156-07EE-04BC59C098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it-IT" dirty="0"/>
              <a:t>The Almighty answered: </a:t>
            </a:r>
          </a:p>
        </p:txBody>
      </p:sp>
    </p:spTree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BB77F5E-AD45-4BCC-F505-E9A6F1FA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هُمْ أَهْلُ بَيْتِ النُّبُوَّةِ وَمَعْدِنُ الرِّسالَةِ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8D95460-2B55-7E97-79B1-5AB6630E2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"They are the Household of the Prophet (s) and the assets of Prophethood. </a:t>
            </a:r>
          </a:p>
        </p:txBody>
      </p:sp>
    </p:spTree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9D5B4D1-0B8F-B131-F19F-83534FAE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هُمْ فاطِمَةُ وَأَبُوها وَبَعْلُها وَبَنُوها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57FDD3E-7456-E429-617F-0FAEACC33B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They are Fatimah, her father, her husband and her two sons"</a:t>
            </a:r>
          </a:p>
        </p:txBody>
      </p:sp>
    </p:spTree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1660401705"/>
      </p:ext>
    </p:extLst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B0FAECA-5D27-4045-5D7A-32D154C2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جِبْرَائِيلُ يَا رَبِّ</a:t>
            </a:r>
            <a:br>
              <a:rPr lang="ar-SA" dirty="0"/>
            </a:br>
            <a:r>
              <a:rPr lang="ar-SA" dirty="0"/>
              <a:t>أَتَأْذَنُ لِي أَنْ أَهْبِطَ إِلَى الْأَرْضِ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2CB6407-9005-A1BF-9CED-8F718D5EBE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Gabriel said: "O Lord, May I fly to earth</a:t>
            </a:r>
          </a:p>
        </p:txBody>
      </p:sp>
    </p:spTree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538557B-AB1B-1964-BC5A-DC32BAF50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لِأَكُونَ مَعَهُمْ سادِساً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B88273D-2650-8710-A004-BFC7226649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to be the sixth of them?"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4CB862D-67AB-6AEF-C34E-3A9FCDEE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اللّهُ نَعَمْ قَدْ أَذِنْتُ لَكَ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1AA4103-4266-88C5-5D00-D9334380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Allah replied: "Yes. You are given the permission"</a:t>
            </a:r>
          </a:p>
        </p:txBody>
      </p:sp>
    </p:spTree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2B2492C-BC19-2B7B-7F4E-DADC8363F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فَهَبَطَ الْأَمِينُ جِبْرَائِيلُ</a:t>
            </a:r>
            <a:r>
              <a:rPr lang="en-US" dirty="0"/>
              <a:t> </a:t>
            </a:r>
            <a:r>
              <a:rPr lang="ar-SA" dirty="0"/>
              <a:t>وَقالَ</a:t>
            </a:r>
            <a:br>
              <a:rPr lang="ar-SA" dirty="0"/>
            </a:br>
            <a:r>
              <a:rPr lang="ar-SA" dirty="0"/>
              <a:t>السَّلامُ عَلَيْكَ يَا رَسُولَ اللّهِ 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7EB231E-6948-8789-1B2E-5AA5E6EED7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Gabriel, the trusted, landed near them and said: "Peace be on you, O Prophet (s) of Allah.   </a:t>
            </a:r>
          </a:p>
        </p:txBody>
      </p:sp>
    </p:spTree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B0CA313-4A28-9C55-1331-B1142ED3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الْعَلِيُّ الْأَعْلى يُقْرِئُكَ السَّلامَ</a:t>
            </a:r>
            <a:br>
              <a:rPr lang="ar-SA" dirty="0"/>
            </a:br>
            <a:r>
              <a:rPr lang="ar-SA" dirty="0"/>
              <a:t>وَيَخُصُّكَ بِالتَّحِيَّةِ وَالْإِكْرامِ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78A83E7-0F08-C9A0-C7FE-7DBAE4B6AC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The All-Highest conveys His peace on you and His greetings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E2FDE6E-43A5-7DAD-1372-1DCD51F7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قالَ إِنِّي أَجِدُ فِي بَدَنِي ضُعْفا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17A58CC-B120-AD1C-7D21-213A82FFA2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he said: "I feel weakness in my body"</a:t>
            </a:r>
          </a:p>
        </p:txBody>
      </p:sp>
    </p:spTree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0673AE7-C5AC-3AD8-020D-A4E91CEE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وَيَقُوْلُ لَكَ وَعِزَّتِي وَجَلالِي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1A8246E-D494-F531-0EBE-945F6983B5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says: "By My Honor and Glory,</a:t>
            </a:r>
          </a:p>
        </p:txBody>
      </p:sp>
    </p:spTree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AB9374B-F6D5-DB5D-E059-8DB464923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إِنِّي مَا خَلَقْتُ سَماءً مَبْنِيَّةً</a:t>
            </a:r>
            <a:br>
              <a:rPr lang="ar-SA" dirty="0"/>
            </a:br>
            <a:r>
              <a:rPr lang="ar-SA" dirty="0"/>
              <a:t>وَلاَ أَرْضاً مَدْحِيَّةً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BE732D2-5A76-5362-6156-41185E3B9A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verily, I have not created the erected sky, the stretched earth,</a:t>
            </a:r>
          </a:p>
        </p:txBody>
      </p:sp>
    </p:spTree>
    <p:extLst>
      <p:ext uri="{BB962C8B-B14F-4D97-AF65-F5344CB8AC3E}">
        <p14:creationId xmlns:p14="http://schemas.microsoft.com/office/powerpoint/2010/main" val="1055837328"/>
      </p:ext>
    </p:extLst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FBE7197-C5EF-B470-BB15-D6103600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وَلاَ قَمَراً مُنِيراً وَلاَ شَمْساً مُضِيئَةً</a:t>
            </a:r>
            <a:br>
              <a:rPr lang="ar-SA" dirty="0"/>
            </a:br>
            <a:r>
              <a:rPr lang="ar-SA" dirty="0"/>
              <a:t>وَلاَ فَلَكاً يَدُورُ وَلاَ بَحْراً يَجْرِي وَلاَ فُلْكاً يَسْرِي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5E0BCDA-6DA6-C3CD-C8D5-8903509586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illuminated moon, the bright sun, the rotating planets, the flowing seas and the sailing ships,</a:t>
            </a:r>
          </a:p>
        </p:txBody>
      </p:sp>
    </p:spTree>
    <p:extLst>
      <p:ext uri="{BB962C8B-B14F-4D97-AF65-F5344CB8AC3E}">
        <p14:creationId xmlns:p14="http://schemas.microsoft.com/office/powerpoint/2010/main" val="1751303185"/>
      </p:ext>
    </p:extLst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7CBC799-9561-E406-FE57-D1F5E72D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إِلَّا لِأَجْلِكُمْ وَمَحَبَّتِكُمْ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E6A0AB2-0B17-63F5-0139-BAE90DDEEC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but for your sake and love"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B2E6F6B-D6DD-957C-5921-F1257D14E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وَقَدْ أَذِنَ لِي أَنْ أَدْخُلَ مَعَكُمْ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4C336AC-587F-B1B4-E5B8-ACBE362831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and Allah has given me permission to enter the cloak with you.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EC17273-8495-E79A-F8C6-5E3E1648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فَهَلْ تَأْذَنُ لِي يَا رَسُولَ اللّه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047A902-738C-3D54-61D5-1244A01499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May I join you, O Prophet (s) of Allah?"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28234FD-93B4-2DF6-7E4C-C2C4D3CA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رَسُولُ اللّه وَعَلَيْكَ السَّلامُ يَا أَمِينَ وَحْيِ اللّهِ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C61EAD7-B022-218F-4AEA-06177197EF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The Prophet (s) replied : "And peace be on you, O trusted bearer of Allah's Revelations!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DE25C06-7A62-DE09-CE04-C734655E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إِنَّهُ نَعَمْ قَدْ أَذِنْتُ لَكَ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B983EF5-938B-9A45-CD55-20FE99378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you are granted the permission"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DC3D3AE-BE5C-237B-DFDE-0E30958F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فَدَخَلَ جِبْرَائِيلُ مَعَنا تَحْتَ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98F6C00-6DCE-C588-99D2-0811375982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So, Gabriel entered the cloak with us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DF30403-15C1-4BB7-B0BB-B20BC6C5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لِأَبِي إِنَّ اللّهَ قَدْ أَوْحٰي إِلَيْكُمْ يَقُولُ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453DF71-050D-81A6-7361-0ACCC36EFF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said to my father:  Allah sends His Revelations to you; 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CA54CCC-4D0D-9346-3CBA-5F5BB81AE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فَقُلْتُ لَهُ أُعِيذُكَ بِاللّهِ يَا أَبَتاهُ مِنَ الضُّعْفِ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C5F0C61-C43B-43E0-DBB3-3C347934C4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said: "May Allah protect you from weakness, father"</a:t>
            </a:r>
          </a:p>
        </p:txBody>
      </p:sp>
    </p:spTree>
  </p:cSld>
  <p:clrMapOvr>
    <a:masterClrMapping/>
  </p:clrMapOvr>
  <p:transition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5EEA951-F2F8-8DFD-8569-E0E4C1131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إِنَّمَا يُرِيدُ اللَّهُ لِيُذْهِبَ عَنكُمُ الرِّجْسَ</a:t>
            </a:r>
            <a:br>
              <a:rPr lang="ar-SA" dirty="0"/>
            </a:br>
            <a:r>
              <a:rPr lang="ar-SA" dirty="0"/>
              <a:t>أَهْلَ الْبَيْتِ </a:t>
            </a:r>
            <a:r>
              <a:rPr lang="ar-SA"/>
              <a:t>وَيُطَهِّرَكُمْ تَطْهِيرًا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715516A-A2C7-3AA8-8EF3-DE2CE2B32F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"Indeed Allah desires to repel all impurity from you, O People of the Household, and purify you with a thorough purification."</a:t>
            </a:r>
          </a:p>
        </p:txBody>
      </p:sp>
    </p:spTree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4E301FD-3D36-E31C-92B0-8335BD83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عَلِيٌّ لِأَبِي يَا رَسُولَ اللّهِ أَخْبِرْنِي مَا لِجُلُوسِنا</a:t>
            </a:r>
            <a:br>
              <a:rPr lang="ar-SA" dirty="0"/>
            </a:br>
            <a:r>
              <a:rPr lang="en-US" dirty="0"/>
              <a:t> </a:t>
            </a:r>
            <a:r>
              <a:rPr lang="ar-SA" dirty="0"/>
              <a:t>هذَا تَحْتَ الْكِساءِ مِنَ الْفَضْلِ عِنْدَ اللّهُ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24507EC-523E-BA31-04B0-287B7C3A9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Ali said to my father: "O Prophet (s) of Allah, tell me what significance has Allah given for getting together underneath this cloak?"</a:t>
            </a:r>
          </a:p>
        </p:txBody>
      </p:sp>
    </p:spTree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65BF036-B5C1-C7F1-94BB-B8DF4CA6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النَّبِيُّ وَالَّذِي بَعَثَنِي بِالْحَقِّ نَبِيَّاً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4BB00AC-FC77-1563-81A4-CC1920F260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it-IT" dirty="0"/>
              <a:t>The Prophet (s) replied: </a:t>
            </a:r>
            <a:r>
              <a:rPr lang="en-US" dirty="0"/>
              <a:t>"By Him who rightfully appointed me a Prophet (s)</a:t>
            </a:r>
            <a:endParaRPr lang="it-IT" dirty="0"/>
          </a:p>
        </p:txBody>
      </p:sp>
    </p:spTree>
  </p:cSld>
  <p:clrMapOvr>
    <a:masterClrMapping/>
  </p:clrMapOvr>
  <p:transition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5C9AE1A-7B65-1134-BE3A-32F915F1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وَاصْطَفانِي بِالرِّسالَةِ نَجِيّاً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8719FFC-2182-1D35-427C-9AFFA2E9BE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chose me a Messenger for the salvation of the mankind.</a:t>
            </a:r>
          </a:p>
        </p:txBody>
      </p:sp>
    </p:spTree>
  </p:cSld>
  <p:clrMapOvr>
    <a:masterClrMapping/>
  </p:clrMapOvr>
  <p:transition>
    <p:fad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377F11A-B0F6-CD1D-ABFD-D673F23FC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مَا ذُكِرَ خَبَرُنا هذَا فِي</a:t>
            </a:r>
            <a:br>
              <a:rPr lang="ar-SA" dirty="0"/>
            </a:br>
            <a:r>
              <a:rPr lang="ar-SA" dirty="0"/>
              <a:t>مَحْفِلٍ مِنْ مَحَافِلِ أَهْلِ الْأَرْضِ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7C75EB0-1637-0DD7-3415-1668ECDFBA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whenever and wherever an 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09928"/>
      </p:ext>
    </p:extLst>
  </p:cSld>
  <p:clrMapOvr>
    <a:masterClrMapping/>
  </p:clrMapOvr>
  <p:transition>
    <p:fad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009E17B-B754-A255-9368-72F1A469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وَفِيهِ جَمْعٌ مِنْ شِيعَتِنا وَمُحِبِّينا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82C46BC-F832-EB65-3315-71224F3B8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our followers and friends mentions this event,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33672"/>
      </p:ext>
    </p:extLst>
  </p:cSld>
  <p:clrMapOvr>
    <a:masterClrMapping/>
  </p:clrMapOvr>
  <p:transition>
    <p:fade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8CC7661-012F-661B-8997-C9A15B777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إِلَّا وَنَزَلَتْ عَلَيْهِمُ الرَّحْمَةُ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ECCA0B4-1424-E4BB-9669-F1C6057FB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Allah will bestow on them His Blessings and Mercy;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FBF3AA1-B1A8-3D96-3094-05EF5B57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وَحَفَّتْ بِهِمُ الْمَلائِكَةُ وَاسْتَغْفَرَتْ لَهُمْ إِلى أَنْ يَتَفَرَّقُوا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0CA3E84-FFB3-BA23-574D-4326054E0E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angels will encircle them asking Allah the remission of their sins until the assembly disperses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729F7D2-2239-1D33-CA56-60F256E1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عَلِيٌّ إِذنْ وَاللّهِ فُزْنَا</a:t>
            </a:r>
            <a:br>
              <a:rPr lang="ar-SA" dirty="0"/>
            </a:br>
            <a:r>
              <a:rPr lang="ar-SA" dirty="0"/>
              <a:t>وَفازَ شِيعَتُنا وَرَبِّ الْكَعْبَةِ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6957A3D-8C04-D677-A8DD-01BE52B9D9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Ali said: "Verily, by the Lord of </a:t>
            </a:r>
            <a:r>
              <a:rPr lang="en-US" dirty="0" err="1"/>
              <a:t>Kabaa</a:t>
            </a:r>
            <a:r>
              <a:rPr lang="en-US" dirty="0"/>
              <a:t>! we and our followers are the winners"</a:t>
            </a:r>
          </a:p>
        </p:txBody>
      </p:sp>
    </p:spTree>
  </p:cSld>
  <p:clrMapOvr>
    <a:masterClrMapping/>
  </p:clrMapOvr>
  <p:transition>
    <p:fade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6F7F801-FF94-63AB-3348-8C582367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النَّبِيُّ ثانِياً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E4FA00C-FB7A-658E-C178-4F7FCAAA6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it-IT" dirty="0"/>
              <a:t>Then my father</a:t>
            </a:r>
            <a:r>
              <a:rPr lang="ar-SA" dirty="0"/>
              <a:t> </a:t>
            </a:r>
            <a:r>
              <a:rPr lang="en-CA" dirty="0"/>
              <a:t>said again:</a:t>
            </a:r>
            <a:endParaRPr lang="it-IT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ajjad1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jjad1" id="{D251BEB2-8DD8-4697-8010-2BF93D8202D1}" vid="{F2C2A555-7113-4195-B7E4-19DCB509694A}"/>
    </a:ext>
  </a:extLst>
</a:theme>
</file>

<file path=ppt/theme/theme3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24918</TotalTime>
  <Words>2497</Words>
  <Application>Microsoft Office PowerPoint</Application>
  <PresentationFormat>Widescreen</PresentationFormat>
  <Paragraphs>241</Paragraphs>
  <Slides>110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110</vt:i4>
      </vt:variant>
    </vt:vector>
  </HeadingPairs>
  <TitlesOfParts>
    <vt:vector size="119" baseType="lpstr">
      <vt:lpstr>MS Mincho</vt:lpstr>
      <vt:lpstr>Abbas</vt:lpstr>
      <vt:lpstr>Arabic Typesetting</vt:lpstr>
      <vt:lpstr>Arial</vt:lpstr>
      <vt:lpstr>Calibri Light</vt:lpstr>
      <vt:lpstr>Trebuchet MS</vt:lpstr>
      <vt:lpstr>Default Design</vt:lpstr>
      <vt:lpstr>Sajjad1</vt:lpstr>
      <vt:lpstr>1_Default Design</vt:lpstr>
      <vt:lpstr>PowerPoint Presentation</vt:lpstr>
      <vt:lpstr>أَللّٰهُمَّ صَلِّ عَلٰى مُحَمَّدٍ وَآلِ مُحَمَّدٍ</vt:lpstr>
      <vt:lpstr>بِسْمِ اللّٰهِ الرَّحْمٰنِ الرَّحِيمِ</vt:lpstr>
      <vt:lpstr>عَنْ فاطِمَةَ الزَّهْراءِ عَلَيْهَا اَلسلام بِنْتِ رَسُول ِاللّه صَلَّى اللهُ عَلَيْهِ وَآلِهِ أَنَّها قالَتْ</vt:lpstr>
      <vt:lpstr>دَخَلَ عَلَيَّ أَبِي رَسُولُ اللّهِ صَلَّى اللهُ عَلَيْهِ وَآلِهِ فِي بَعْضِ الْأَيَّامِ فَقالَ</vt:lpstr>
      <vt:lpstr>السَّلامُ عَلَيْكِ يَا فاطِمَةُ </vt:lpstr>
      <vt:lpstr>فَقُلْتُ عَلَيْكَ السَّلامُ </vt:lpstr>
      <vt:lpstr>قالَ إِنِّي أَجِدُ فِي بَدَنِي ضُعْفا</vt:lpstr>
      <vt:lpstr>فَقُلْتُ لَهُ أُعِيذُكَ بِاللّهِ يَا أَبَتاهُ مِنَ الضُّعْفِ </vt:lpstr>
      <vt:lpstr>فَقَالَ يَا فَاطِمَةُ ٱئْتِينِي بِٱلْكِسَاءِ ٱلْيَمَانِيِّ فَغَطِّينِي بِهِ</vt:lpstr>
      <vt:lpstr>فَأَتَيْتُهُ بِالْكِساءِ الْيَمانِي فَغَطَّيْتُهُ بِهِ </vt:lpstr>
      <vt:lpstr>وَصِرْتُ أَنْظُرُ إِلَيْهِ وَإِذا وَجْهُهُ يَتَلَأْلَؤُ كَأَنَّهُ الْبَدْرُ فِي لَيْلَةِ تَمامِهِ وَكَمالِهِ</vt:lpstr>
      <vt:lpstr>أَللّٰهُمَّ صَلِّ عَلٰى مُحَمَّدٍ وَآلِ مُحَمَّدٍ</vt:lpstr>
      <vt:lpstr>فَمَا كانَتْ إِلَّا ساعَةً وَإِذا بِوَلَدِيَ الْحَسَنِ قَدْ أَقْبَلَ </vt:lpstr>
      <vt:lpstr>وَقالَ السَّلامُ عَلَيْكِ يَا أُمَّاهُ </vt:lpstr>
      <vt:lpstr>فَقُلتُ وَعَلَيْكَ السَّلامُ يَا قُرَّةَ عَيْنِي وَثَمَرَةَ فُؤَادِي </vt:lpstr>
      <vt:lpstr>فَقَالَ يَا أُمَّاهُ إِنِّي أَشَمُّ عِنْدَكِ رائِحَةً طَيِّبَةً</vt:lpstr>
      <vt:lpstr>كَأَنَّها رائِحَةُ جَدِّي رَسُولِ اللّه</vt:lpstr>
      <vt:lpstr>فَقُلْتُ نَعَمْ إِنَّ جَدَّكَ تَحْتَ الْكِساءِ </vt:lpstr>
      <vt:lpstr>فَأَقْبَلَ الْحَسَنُ نَحْوَ الْكِساءِ وَقالَ السَّلامُ عَلَيْكَ يَا جَدَّاهُ يَا رَسُولَ اللّهِ</vt:lpstr>
      <vt:lpstr>أَتَأْذَنُ لِي أَنْ أَدْخُلَ مَعَكَ تَحْتَ الْكِساءِ </vt:lpstr>
      <vt:lpstr>فَقالَ وَعَلَيْكَ السَّلامُ يَا وَلَدِي وَيَا صاحِبَ حَوْضِي</vt:lpstr>
      <vt:lpstr>قَدْ أَذِنْتُ لَكَ</vt:lpstr>
      <vt:lpstr>فَدَخَلَ مَعَهُ تَحْتَ الْكِساء </vt:lpstr>
      <vt:lpstr>أَللّٰهُمَّ صَلِّ عَلٰى مُحَمَّدٍ وَآلِ مُحَمَّدٍ</vt:lpstr>
      <vt:lpstr>فَمَا كانَتْ إِلَّا ساعَةً وَإِذا بِوَلَدِيَ الْحُسَيْنِ قَدْ أَقْبَلَ وَقالَ</vt:lpstr>
      <vt:lpstr>السَّلامُ عَلَيْكِ يَا أُمَّاهُ</vt:lpstr>
      <vt:lpstr>فَقُلْتُ وَعَلَيْكَ السَّلامُ يَا وَلَدِي وَيَا قُرَّةَ عَيْنِي وَثَمَرَةَ فُؤَادِي</vt:lpstr>
      <vt:lpstr>فَقَالَ لِي يَا أُمَّاهُ إِنِّي أَشَمُّ عِنْدَكِ رائِحَةً طَيِّبَةً</vt:lpstr>
      <vt:lpstr>كَأَنَّها رائِحَةُ جَدِّي رَسُولِ اللّهُ صَلَّى اللهُ عَلَيْهِ وَآلِهِ</vt:lpstr>
      <vt:lpstr>فَقُلْتُ نَعَمْ إِنَّ جَدَّكَ وَأَخاكَ تَحْتَ الْكِساءِ </vt:lpstr>
      <vt:lpstr>فَدَنَي الْحُسَيْنُ نَحْوَ الْكِساءِ </vt:lpstr>
      <vt:lpstr>وَقالَ السَّلامُ عَلَيْكَ يَا جَدَّاهُ السَّلامُ عَلَيْكَ يَا مَنِ اخْتارَهُ اللّهُ</vt:lpstr>
      <vt:lpstr>أَتَأْذَنُ لِي أَنْ أَكُونَ مَعَكُما تَحْتَ الْكِساءِ</vt:lpstr>
      <vt:lpstr>فَقالَ وَعَلَيْكَ السَّلامُ يَا وَلَدِي</vt:lpstr>
      <vt:lpstr>وَيَا شافِعَ أُمَّتِي قَدْ أَذِنْتُ لَكَ </vt:lpstr>
      <vt:lpstr>فَدَخَلَ مَعَهُما تَحْتَ الْكِساء </vt:lpstr>
      <vt:lpstr>فَأَقْبَلَ عِنْدَ ذلِكَ أَبُوالْحَسَنِ عَلِيُّ بْنُ أَبِي طالِبٍ </vt:lpstr>
      <vt:lpstr>وَقالَ السَّلامُ عَلَيْكِ يَا بِنْتَ رَسُولِ اللّهِ </vt:lpstr>
      <vt:lpstr>فَقُلْتُ وَعَلَيْكَ السَّلامُ يَا أَبَا الْحَسَنِ وَيَا أَمِيرَ الْمُؤْمِنِينَ </vt:lpstr>
      <vt:lpstr>فَقالَ يَا فاطِمَةُ إِنِّي أَشَمُّ عِنْدَكِ رائِحَةً طَيِّبَةً</vt:lpstr>
      <vt:lpstr>كَأَنَّهَا رائِحَةُ أَخِي وَابْنِ عَمِّي رَسُولِ اللّه</vt:lpstr>
      <vt:lpstr>فَقُلْتُ نَعَمْ هَا هُوَ مَعَ وَلَدَيْكَ تَحْتَ الْكِساءِ </vt:lpstr>
      <vt:lpstr>فَأَقْبَلَ عَلِيٌّ نَحْوَ الْكِساءِ وَقالَ السَّلامُ عَلَيْكَ يَا رَسُولَ اللّهِ</vt:lpstr>
      <vt:lpstr>أَتَأْذَنُ لِي أَنْ أَكُونَ مَعَكُمْ تَحْتَ الْكِساءِ </vt:lpstr>
      <vt:lpstr>قالَ لَهُ وَعَلَيْكَ السَّلامُ يَا أَخِي ويَا وَصِيِّي وَخَلِيفَتِي وَصاحِبَ لِوَائِي قَدْ أَذِنْتُ لَكَ</vt:lpstr>
      <vt:lpstr>فَدَخَلَ عَلِيٌّ تَحْتَ الْكِساءِ </vt:lpstr>
      <vt:lpstr>أَللّٰهُمَّ صَلِّ عَلٰى مُحَمَّدٍ وَآلِ مُحَمَّدٍ</vt:lpstr>
      <vt:lpstr>ثُمَّ أَتَيْتُ نَحْوَ الْكِساءِ وَقُلْتُ السَّلامُ عَلَيْكَ يَا أَبَتاهُ يَا رَسُولَ اللّهِ </vt:lpstr>
      <vt:lpstr>أَتَأْذَنُ لِي أَنْ أَكُونَ مَعَكُمْ تَحْتَ الْكِساءِ </vt:lpstr>
      <vt:lpstr>قالَ: وَعَلَيْكِ السَّلامُ يَا بِنْتِي وَيَا بَضْعَتِي</vt:lpstr>
      <vt:lpstr>قَدْ أَذِنْتُ لَكِ فَدَخَلْتُ تَحْتَ الْكِساءِ </vt:lpstr>
      <vt:lpstr>أَللّٰهُمَّ صَلِّ عَلٰى مُحَمَّدٍ وَآلِ مُحَمَّدٍ</vt:lpstr>
      <vt:lpstr>فَلَمَّا اكْتَمَلْنا جَمِيعاً تَحْتَ الْكِساءِ أَخَذَ أَبِي رَسُولُ اللّهِ بِطَرَفَيِ الْكِساءِ</vt:lpstr>
      <vt:lpstr>وَاَوْمَئَ بِيَدِهِ ٱلْيُمْنٰى إِلَى السَّماءِ وَقالَ</vt:lpstr>
      <vt:lpstr>أَللّٰهُمَّ إِنَّ هٰؤُلاءِ أَهْلُ بَيْتِي وَخاصَّتِي وَحامَّتِي </vt:lpstr>
      <vt:lpstr>لَحْمُهُمْ لَحْمِي وَدَمُهُمْ دَمِي </vt:lpstr>
      <vt:lpstr>يُؤْلِمُنِي مَا يُؤْلِمُهُمْ وَيَحْزُنُنِي مَا يَحْزُنُهُمْ </vt:lpstr>
      <vt:lpstr>أَنَا حَرْبٌ لِمَنْ حارَبَهُمْ وَسِلْمٌ لِمَنْ سالَمَهُمْ </vt:lpstr>
      <vt:lpstr>وَعَدُوٌّ لِمَنْ عَاداهُمْ وَمُحِبٌّ لِمَنْ أَحَبَّهُمْ</vt:lpstr>
      <vt:lpstr>إِنَّهُمْ مِنِّي وَأَنَا مِنْهُمْ </vt:lpstr>
      <vt:lpstr>فَاجْعَلْ صَلَواتِكَ وَبَرَكاتِكَ وَرَحْمَتَكَ</vt:lpstr>
      <vt:lpstr>وَغُفْرانَكَ وَرِضْوانَكَ عَلَيَّ وَعَلَيْهِمْ وَأَذْهِبْ عَنْهُمُ الرِّجْسَ وَطَهِّرْهُمْ تَطْهِيراً</vt:lpstr>
      <vt:lpstr>أَللّٰهُمَّ صَلِّ عَلٰى مُحَمَّدٍ وَآلِ مُحَمَّدٍ</vt:lpstr>
      <vt:lpstr>فَقالَ اللّهُ عَزَّوَجَلَّ</vt:lpstr>
      <vt:lpstr>يَا مَلائِكَتِي وَيَا سُكَّانَ سَمٰواتِي </vt:lpstr>
      <vt:lpstr>إِنِّي مَا خَلَقْتُ سَماءً مَبْنِيَّةً وَلاَ أَرْضاً مَدْحِيَّةً</vt:lpstr>
      <vt:lpstr>وَلاَ قَمَراً مُنِيراً وَلاَ شَمْساً مُضِيئَةً وَلاَ فَلَكاً يَدُورُ وَلاَ بَحْراً يَجْرِي وَلاَ فُلْكاً يَسْرِي </vt:lpstr>
      <vt:lpstr>إِلَّا فِي مَحَبَّةِ هَؤلاءِ الْخَمْسَةِ الَّذِينَ هُمْ تَحْتَ الْكِساءِ</vt:lpstr>
      <vt:lpstr>فَقالَ الْأَمِينُ جِبْرَائِيلُ يَا رَبِّ وَمَنْ تَحْتَ الْكِساءِ </vt:lpstr>
      <vt:lpstr>فَقالَ عَزَّوَجَلَّ</vt:lpstr>
      <vt:lpstr>هُمْ أَهْلُ بَيْتِ النُّبُوَّةِ وَمَعْدِنُ الرِّسالَةِ </vt:lpstr>
      <vt:lpstr>هُمْ فاطِمَةُ وَأَبُوها وَبَعْلُها وَبَنُوها</vt:lpstr>
      <vt:lpstr>أَللّٰهُمَّ صَلِّ عَلٰى مُحَمَّدٍ وَآلِ مُحَمَّدٍ</vt:lpstr>
      <vt:lpstr>فَقالَ جِبْرَائِيلُ يَا رَبِّ أَتَأْذَنُ لِي أَنْ أَهْبِطَ إِلَى الْأَرْضِ</vt:lpstr>
      <vt:lpstr>لِأَكُونَ مَعَهُمْ سادِساً </vt:lpstr>
      <vt:lpstr>فَقالَ اللّهُ نَعَمْ قَدْ أَذِنْتُ لَكَ</vt:lpstr>
      <vt:lpstr>فَهَبَطَ الْأَمِينُ جِبْرَائِيلُ وَقالَ السَّلامُ عَلَيْكَ يَا رَسُولَ اللّهِ  </vt:lpstr>
      <vt:lpstr>الْعَلِيُّ الْأَعْلى يُقْرِئُكَ السَّلامَ وَيَخُصُّكَ بِالتَّحِيَّةِ وَالْإِكْرامِ </vt:lpstr>
      <vt:lpstr>وَيَقُوْلُ لَكَ وَعِزَّتِي وَجَلالِي</vt:lpstr>
      <vt:lpstr>إِنِّي مَا خَلَقْتُ سَماءً مَبْنِيَّةً وَلاَ أَرْضاً مَدْحِيَّةً</vt:lpstr>
      <vt:lpstr>وَلاَ قَمَراً مُنِيراً وَلاَ شَمْساً مُضِيئَةً وَلاَ فَلَكاً يَدُورُ وَلاَ بَحْراً يَجْرِي وَلاَ فُلْكاً يَسْرِي </vt:lpstr>
      <vt:lpstr>إِلَّا لِأَجْلِكُمْ وَمَحَبَّتِكُمْ</vt:lpstr>
      <vt:lpstr>وَقَدْ أَذِنَ لِي أَنْ أَدْخُلَ مَعَكُمْ</vt:lpstr>
      <vt:lpstr>فَهَلْ تَأْذَنُ لِي يَا رَسُولَ اللّه </vt:lpstr>
      <vt:lpstr>فَقالَ رَسُولُ اللّه وَعَلَيْكَ السَّلامُ يَا أَمِينَ وَحْيِ اللّهِ</vt:lpstr>
      <vt:lpstr>إِنَّهُ نَعَمْ قَدْ أَذِنْتُ لَكَ</vt:lpstr>
      <vt:lpstr>فَدَخَلَ جِبْرَائِيلُ مَعَنا تَحْتَ الْكِساءِ </vt:lpstr>
      <vt:lpstr>فَقالَ لِأَبِي إِنَّ اللّهَ قَدْ أَوْحٰي إِلَيْكُمْ يَقُولُ</vt:lpstr>
      <vt:lpstr>إِنَّمَا يُرِيدُ اللَّهُ لِيُذْهِبَ عَنكُمُ الرِّجْسَ أَهْلَ الْبَيْتِ وَيُطَهِّرَكُمْ تَطْهِيرًا</vt:lpstr>
      <vt:lpstr>فَقالَ عَلِيٌّ لِأَبِي يَا رَسُولَ اللّهِ أَخْبِرْنِي مَا لِجُلُوسِنا  هذَا تَحْتَ الْكِساءِ مِنَ الْفَضْلِ عِنْدَ اللّهُ</vt:lpstr>
      <vt:lpstr>فَقالَ النَّبِيُّ وَالَّذِي بَعَثَنِي بِالْحَقِّ نَبِيَّاً</vt:lpstr>
      <vt:lpstr>وَاصْطَفانِي بِالرِّسالَةِ نَجِيّاً</vt:lpstr>
      <vt:lpstr>مَا ذُكِرَ خَبَرُنا هذَا فِي مَحْفِلٍ مِنْ مَحَافِلِ أَهْلِ الْأَرْضِ</vt:lpstr>
      <vt:lpstr>وَفِيهِ جَمْعٌ مِنْ شِيعَتِنا وَمُحِبِّينا </vt:lpstr>
      <vt:lpstr>إِلَّا وَنَزَلَتْ عَلَيْهِمُ الرَّحْمَةُ </vt:lpstr>
      <vt:lpstr>وَحَفَّتْ بِهِمُ الْمَلائِكَةُ وَاسْتَغْفَرَتْ لَهُمْ إِلى أَنْ يَتَفَرَّقُوا</vt:lpstr>
      <vt:lpstr>فَقالَ عَلِيٌّ إِذنْ وَاللّهِ فُزْنَا وَفازَ شِيعَتُنا وَرَبِّ الْكَعْبَةِ</vt:lpstr>
      <vt:lpstr>فَقالَ النَّبِيُّ ثانِياً</vt:lpstr>
      <vt:lpstr>يَا عَلِيُّ وَالَّذِي بَعَثَنِي بِالْحَقِّ نَبِيّاً</vt:lpstr>
      <vt:lpstr>وَاصْطَفَانِي بِالرِّسالَةِ نَجِيّاً </vt:lpstr>
      <vt:lpstr>مَا ذُكِرَ خَبَرُنا هذَا فِي مَحْفِلٍ مِنْ مَحَافِلِ أَهْلِ الْأَرْضِ</vt:lpstr>
      <vt:lpstr>وَفِيهِ جَمْعٌ مِنْ شِيعَتِنا وَمُحِبِّينا </vt:lpstr>
      <vt:lpstr>وَفِيهِمْ مَهْمُومٌ إِلَّا وَفَرَّجَ اللّهُ هَمَّهُ </vt:lpstr>
      <vt:lpstr>وَلاَ مَغْمُومٌ إِلَّا وَكَشَفَ اللّهُ غَمَّهُ </vt:lpstr>
      <vt:lpstr>وَلاَ طالِبُ حاجَةٍ إِلَّا وَقَضَى اللّهُ حاجَتَهُ </vt:lpstr>
      <vt:lpstr>فَقالَ عَلِيٌّ إِذاً وَللّه فُزْنا وَسُعِدْنا</vt:lpstr>
      <vt:lpstr> وَكَذلِكَ شِيعَتُنا فازُوا وَسُعِدُوا فِي الدُّنْيا وَالاْخِرَةِ وَرَبِّ الْكَعْبَةِ</vt:lpstr>
      <vt:lpstr>اَللَّهُمَّ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Muntazireen</cp:lastModifiedBy>
  <cp:revision>1</cp:revision>
  <cp:lastPrinted>1601-01-01T00:00:00Z</cp:lastPrinted>
  <dcterms:created xsi:type="dcterms:W3CDTF">1601-01-01T00:00:00Z</dcterms:created>
  <dcterms:modified xsi:type="dcterms:W3CDTF">2024-02-15T00:02:45Z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