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1" r:id="rId2"/>
  </p:sldMasterIdLst>
  <p:notesMasterIdLst>
    <p:notesMasterId r:id="rId39"/>
  </p:notesMasterIdLst>
  <p:sldIdLst>
    <p:sldId id="261" r:id="rId3"/>
    <p:sldId id="263" r:id="rId4"/>
    <p:sldId id="262" r:id="rId5"/>
    <p:sldId id="5553" r:id="rId6"/>
    <p:sldId id="5554" r:id="rId7"/>
    <p:sldId id="5530" r:id="rId8"/>
    <p:sldId id="5531" r:id="rId9"/>
    <p:sldId id="5532" r:id="rId10"/>
    <p:sldId id="5533" r:id="rId11"/>
    <p:sldId id="5534" r:id="rId12"/>
    <p:sldId id="5535" r:id="rId13"/>
    <p:sldId id="5529" r:id="rId14"/>
    <p:sldId id="260" r:id="rId15"/>
    <p:sldId id="5525" r:id="rId16"/>
    <p:sldId id="5555" r:id="rId17"/>
    <p:sldId id="5441" r:id="rId18"/>
    <p:sldId id="5042" r:id="rId19"/>
    <p:sldId id="5536" r:id="rId20"/>
    <p:sldId id="5537" r:id="rId21"/>
    <p:sldId id="5538" r:id="rId22"/>
    <p:sldId id="5539" r:id="rId23"/>
    <p:sldId id="5540" r:id="rId24"/>
    <p:sldId id="5541" r:id="rId25"/>
    <p:sldId id="5542" r:id="rId26"/>
    <p:sldId id="5543" r:id="rId27"/>
    <p:sldId id="5544" r:id="rId28"/>
    <p:sldId id="5545" r:id="rId29"/>
    <p:sldId id="5546" r:id="rId30"/>
    <p:sldId id="5547" r:id="rId31"/>
    <p:sldId id="5548" r:id="rId32"/>
    <p:sldId id="5549" r:id="rId33"/>
    <p:sldId id="5550" r:id="rId34"/>
    <p:sldId id="5551" r:id="rId35"/>
    <p:sldId id="5552" r:id="rId36"/>
    <p:sldId id="5510" r:id="rId37"/>
    <p:sldId id="552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85" d="100"/>
          <a:sy n="85" d="100"/>
        </p:scale>
        <p:origin x="182"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7/8/2024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4002481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1182285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0201248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084724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5" r:id="rId13"/>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844919187"/>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FADD321-75B3-116F-833E-0A817CCC6538}"/>
              </a:ext>
            </a:extLst>
          </p:cNvPr>
          <p:cNvSpPr txBox="1">
            <a:spLocks/>
          </p:cNvSpPr>
          <p:nvPr/>
        </p:nvSpPr>
        <p:spPr bwMode="auto">
          <a:xfrm>
            <a:off x="1524000" y="762000"/>
            <a:ext cx="9144000"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sz="80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a:lstStyle>
          <a:p>
            <a:r>
              <a:rPr lang="en-CA" kern="0" dirty="0" err="1">
                <a:latin typeface="Calibri Light" panose="020F0302020204030204" pitchFamily="34" charset="0"/>
                <a:ea typeface="Calibri Light" panose="020F0302020204030204" pitchFamily="34" charset="0"/>
                <a:cs typeface="Calibri Light" panose="020F0302020204030204" pitchFamily="34" charset="0"/>
              </a:rPr>
              <a:t>Azaan</a:t>
            </a:r>
            <a:endParaRPr lang="en-CA" kern="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 name="Subtitle 4">
            <a:extLst>
              <a:ext uri="{FF2B5EF4-FFF2-40B4-BE49-F238E27FC236}">
                <a16:creationId xmlns:a16="http://schemas.microsoft.com/office/drawing/2014/main" id="{B9C2D157-EDE5-9283-4567-AB4240D2AFEE}"/>
              </a:ext>
            </a:extLst>
          </p:cNvPr>
          <p:cNvSpPr txBox="1">
            <a:spLocks/>
          </p:cNvSpPr>
          <p:nvPr/>
        </p:nvSpPr>
        <p:spPr>
          <a:xfrm>
            <a:off x="1828800" y="3886200"/>
            <a:ext cx="8534400" cy="1752600"/>
          </a:xfrm>
          <a:prstGeom prst="rect">
            <a:avLst/>
          </a:prstGeom>
        </p:spPr>
        <p:txBody>
          <a:bodyPr>
            <a:normAutofit/>
          </a:bodyPr>
          <a:lst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a:lstStyle>
          <a:p>
            <a:pPr marL="0" indent="0" algn="ctr">
              <a:buNone/>
            </a:pPr>
            <a:r>
              <a:rPr lang="en-CA" sz="4000" kern="0" dirty="0">
                <a:latin typeface="Calibri Light" panose="020F0302020204030204" pitchFamily="34" charset="0"/>
                <a:ea typeface="Calibri Light" panose="020F0302020204030204" pitchFamily="34" charset="0"/>
                <a:cs typeface="Calibri Light" panose="020F0302020204030204" pitchFamily="34" charset="0"/>
              </a:rPr>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2749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وَٱلْفَوْزَ</a:t>
            </a:r>
            <a:r>
              <a:rPr lang="ar-SA" dirty="0"/>
              <a:t> </a:t>
            </a:r>
            <a:r>
              <a:rPr lang="ar-SA" dirty="0" err="1"/>
              <a:t>بِٱلْجَنَّةِ</a:t>
            </a:r>
            <a:r>
              <a:rPr lang="ar-SA" dirty="0"/>
              <a:t> وَ </a:t>
            </a:r>
            <a:r>
              <a:rPr lang="ar-SA" dirty="0" err="1"/>
              <a:t>ٱلرِّضْوَانَ</a:t>
            </a:r>
            <a:r>
              <a:rPr lang="ar-SA" dirty="0"/>
              <a:t> [</a:t>
            </a:r>
            <a:r>
              <a:rPr lang="ar-SA" dirty="0" err="1"/>
              <a:t>ٱلرِّضْوَانِ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17312</TotalTime>
  <Words>1249</Words>
  <Application>Microsoft Office PowerPoint</Application>
  <PresentationFormat>Widescreen</PresentationFormat>
  <Paragraphs>91</Paragraphs>
  <Slides>36</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Abbas</vt:lpstr>
      <vt:lpstr>Arabic Typesetting</vt:lpstr>
      <vt:lpstr>Arial</vt:lpstr>
      <vt:lpstr>Calibri</vt:lpstr>
      <vt:lpstr>Calibri Light</vt:lpstr>
      <vt:lpstr>Righteous</vt:lpstr>
      <vt:lpstr>Default Design</vt:lpstr>
      <vt:lpstr>AZ Duas</vt:lpstr>
      <vt:lpstr>PowerPoint Presentation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Ghayur Haider</cp:lastModifiedBy>
  <cp:revision>4</cp:revision>
  <cp:lastPrinted>1601-01-01T00:00:00Z</cp:lastPrinted>
  <dcterms:created xsi:type="dcterms:W3CDTF">1601-01-01T00:00:00Z</dcterms:created>
  <dcterms:modified xsi:type="dcterms:W3CDTF">2024-07-08T04:42:36Z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