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7" r:id="rId4"/>
    <p:sldId id="268" r:id="rId5"/>
    <p:sldId id="269" r:id="rId6"/>
    <p:sldId id="270" r:id="rId7"/>
    <p:sldId id="272" r:id="rId8"/>
    <p:sldId id="274" r:id="rId9"/>
    <p:sldId id="275" r:id="rId10"/>
    <p:sldId id="27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17A"/>
    <a:srgbClr val="670001"/>
    <a:srgbClr val="2651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716C-FBCA-19B8-5EF4-6130791A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6F8BE-B0AB-4599-EC59-10D87F9BB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F15F5-1610-BB60-FAD6-0235C20F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4567-101E-072A-7902-E23B2B81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D30F-A515-8E02-CC74-CC178AFA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9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0C23-09A7-983A-BCB7-8F4AD6DE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254C-720B-EA21-80BD-71A9D6ED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498A1-9F0B-25EF-B186-993802C5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D0CD2-1BA5-28D5-D729-AD107458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8A7E-BBE1-2B26-B5C9-A46B844A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81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FC1AA-D2E1-1B86-07D8-34EBA08CF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7C5DC-BD82-5432-8A74-929D34933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20514-8BCB-9586-F081-9558755B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B325-FC4E-23AD-13E5-66F9742C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F99E-83FE-1314-4C54-C0620C8A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84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38943"/>
            <a:ext cx="11089232" cy="5780114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5427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17C2-EEB4-D642-0068-56E723E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C5E99-A757-2355-330C-570DBB366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6366-34F1-B5C3-B2CA-72A7B246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1CD1-DCBC-76B6-7F11-1736D4E3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41375-1181-BD21-A23B-8AA43A40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C65F-D962-A7BC-7D8D-0BF2896C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5CE4E-6ECE-E1C0-58F7-779192BB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0D98-A072-89B7-EE5A-1177743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B0B9-1EAE-8FC9-D75E-3DB49460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C725-6672-75E6-6933-37B69BF8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13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6DAB-F3C6-0C98-9F74-9A956E56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260D-A31A-0E92-DD84-BB8AE7A04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93826-7F47-169E-5EEB-3B83F0EE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A1271-63DA-AF1D-FB14-2F0F72A4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09B2-D0FE-A93F-A178-078D8AA2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6CF26-214E-2948-D26D-26AFCB6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42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383-5463-DAB0-8330-562572E1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4340-508F-66B3-3E24-9CDD8679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823BE-74FD-4488-394D-FA849638A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76D84-9178-67B4-D514-FBDA3333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25F00-7E96-4948-799F-8BE843389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9A53B-F5DB-8C7D-8247-C51F260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AF003-32C5-D7AF-F678-62B509D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663D2-ED8C-86B1-629D-44ED9D46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B27E-ABDF-6394-0D8B-D8122F2A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104D6-FEEE-B18C-99DC-A69237C1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2DC7F-3C56-FB50-0E8E-6465D1A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FDC4-C946-6FBC-CF88-498FE8A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5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1B99F-1CF4-F27C-2B07-E5B05F7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2D1E6-AA0C-685A-B85D-004CE0AE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1ECE-103D-45EC-77AA-76B5ADA0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6FB-22AA-1EEA-CA98-3CB7FD2C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B912-E3E6-CF30-C5FE-E56349A5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6F06-9FAC-279D-99E7-2A6CD8D0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E9EB3-5B7F-0FF4-A6CB-B869E810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3C2C-FCB2-91E0-DFEA-A021B1BA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2E560-0B6B-48CB-60DD-DE7ED79A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54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1B5F-225C-F87C-FE5F-C60147B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81A61-C28D-7535-F78D-FD38BA9C5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32CA-6221-1F96-C8DE-0F1D1E852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59D2-3447-BFE0-DCDE-DA324991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4BD1B-6DD7-2B6C-2644-B983958C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00608-F762-FD94-DD3C-5A8FAFED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55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162B4-3B11-44C0-3268-2458E4AB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E2D8F-2B94-BA9C-849E-60C77291A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37D1-E16E-2591-5D04-232987528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6054-2CF7-48D1-9217-B08C0AC51786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C150-1DD3-DA07-F26B-310223F9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7A28C-66DA-7F26-CF75-F07DD3145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988BD-3F36-4919-96BD-AFAB34E9D0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11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11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Implementing What We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Learned in KW Today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34715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10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The Bridge Connected to 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Where?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4890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070060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Safar 13,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30, 2023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100674"/>
            <a:ext cx="6968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Bibi Sakina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 rtl="1"/>
            <a:r>
              <a:rPr lang="ar-EG" sz="48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بى بى سكينه سلام الله عليها</a:t>
            </a:r>
            <a:endParaRPr lang="en-CA" sz="48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117789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310460" y="522460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2434807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424494" y="1020923"/>
            <a:ext cx="784200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25,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12, 2023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0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of Imam Sajjad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/>
            <a:r>
              <a:rPr lang="ar-EG" sz="40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سيدالساجدين امام زين العابدين عليه السلام</a:t>
            </a:r>
            <a:endParaRPr lang="en-CA" sz="40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20607" y="196564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200679" y="519074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1760480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424494" y="1020923"/>
            <a:ext cx="7842006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25, 1445 AH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cs typeface="Aldhabi" panose="01000000000000000000" pitchFamily="2" charset="-78"/>
              </a:rPr>
              <a:t>August 12, 2023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20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>
              <a:spcAft>
                <a:spcPts val="1800"/>
              </a:spcAft>
            </a:pP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Shahadat of Imam Sajjad (</a:t>
            </a:r>
            <a:r>
              <a:rPr lang="en-CA" sz="3600" b="1" dirty="0" err="1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a.s</a:t>
            </a:r>
            <a:r>
              <a:rPr lang="en-CA" sz="3600" b="1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latin typeface="Tw Cen MT" panose="020B0602020104020603" pitchFamily="34" charset="0"/>
                <a:cs typeface="AF_Najed" pitchFamily="2" charset="-78"/>
              </a:rPr>
              <a:t>)</a:t>
            </a:r>
          </a:p>
          <a:p>
            <a:pPr algn="ctr"/>
            <a:r>
              <a:rPr lang="ar-EG" sz="4000" dirty="0">
                <a:gradFill flip="none" rotWithShape="1">
                  <a:gsLst>
                    <a:gs pos="60000">
                      <a:srgbClr val="FF0000"/>
                    </a:gs>
                    <a:gs pos="0">
                      <a:schemeClr val="accent2">
                        <a:lumMod val="75000"/>
                      </a:schemeClr>
                    </a:gs>
                    <a:gs pos="46000">
                      <a:srgbClr val="FF0000"/>
                    </a:gs>
                    <a:gs pos="85000">
                      <a:schemeClr val="accent2">
                        <a:lumMod val="75000"/>
                      </a:schemeClr>
                    </a:gs>
                    <a:gs pos="23069">
                      <a:schemeClr val="accent2">
                        <a:lumMod val="75000"/>
                      </a:schemeClr>
                    </a:gs>
                    <a:gs pos="11000">
                      <a:srgbClr val="C00000"/>
                    </a:gs>
                    <a:gs pos="100000">
                      <a:srgbClr val="C00000"/>
                    </a:gs>
                  </a:gsLst>
                  <a:lin ang="0" scaled="1"/>
                  <a:tileRect/>
                </a:gradFill>
                <a:cs typeface="AF_Najed" pitchFamily="2" charset="-78"/>
              </a:rPr>
              <a:t>شهادت سيدالساجدين امام زين العابدين عليه السلام</a:t>
            </a:r>
            <a:endParaRPr lang="en-CA" sz="4000" dirty="0">
              <a:gradFill flip="none" rotWithShape="1">
                <a:gsLst>
                  <a:gs pos="6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  <a:gs pos="46000">
                    <a:srgbClr val="FF0000"/>
                  </a:gs>
                  <a:gs pos="85000">
                    <a:schemeClr val="accent2">
                      <a:lumMod val="75000"/>
                    </a:schemeClr>
                  </a:gs>
                  <a:gs pos="23069">
                    <a:schemeClr val="accent2">
                      <a:lumMod val="75000"/>
                    </a:schemeClr>
                  </a:gs>
                  <a:gs pos="11000">
                    <a:srgbClr val="C00000"/>
                  </a:gs>
                  <a:gs pos="100000">
                    <a:srgbClr val="C00000"/>
                  </a:gs>
                </a:gsLst>
                <a:lin ang="0" scaled="1"/>
                <a:tileRect/>
              </a:gradFill>
              <a:cs typeface="AF_Najed" pitchFamily="2" charset="-78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2400" b="1" dirty="0">
                <a:solidFill>
                  <a:srgbClr val="E4C17A"/>
                </a:solidFill>
                <a:latin typeface="Tw Cen MT" panose="020B0602020104020603" pitchFamily="34" charset="0"/>
              </a:rPr>
              <a:t>Invited Speaker</a:t>
            </a: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SHAYKH HAMMAM NASSEREDDINE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20607" y="196564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1CD014-2593-3732-C13F-98CB9973FF74}"/>
              </a:ext>
            </a:extLst>
          </p:cNvPr>
          <p:cNvSpPr txBox="1"/>
          <p:nvPr/>
        </p:nvSpPr>
        <p:spPr>
          <a:xfrm>
            <a:off x="2200679" y="5190746"/>
            <a:ext cx="428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Location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204 Madison Ave. S., Kitchener, ON, Canada</a:t>
            </a:r>
          </a:p>
          <a:p>
            <a:pPr algn="ctr"/>
            <a:r>
              <a:rPr lang="en-CA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www.alzahra.ca</a:t>
            </a:r>
          </a:p>
        </p:txBody>
      </p:sp>
    </p:spTree>
    <p:extLst>
      <p:ext uri="{BB962C8B-B14F-4D97-AF65-F5344CB8AC3E}">
        <p14:creationId xmlns:p14="http://schemas.microsoft.com/office/powerpoint/2010/main" val="177432594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535945"/>
            <a:ext cx="40700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Ashura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7711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535945"/>
            <a:ext cx="40700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Shame </a:t>
            </a:r>
            <a:r>
              <a:rPr lang="en-US" sz="3600" b="1" dirty="0" err="1">
                <a:solidFill>
                  <a:srgbClr val="E4C17A"/>
                </a:solidFill>
                <a:latin typeface="Tw Cen MT" panose="020B0602020104020603" pitchFamily="34" charset="0"/>
              </a:rPr>
              <a:t>Ghariban</a:t>
            </a:r>
            <a:endParaRPr lang="en-US" sz="36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8405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4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Which Life is Better Than Death?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4021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5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What Gives Your Life Value?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520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6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Is Death the Lack of Life?</a:t>
            </a:r>
          </a:p>
          <a:p>
            <a:pPr algn="ctr">
              <a:lnSpc>
                <a:spcPct val="150000"/>
              </a:lnSpc>
            </a:pPr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1501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7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Karbala: Neither the Start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Nor the End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295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8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Where are the honey-like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Hardships in my life?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61129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2C2D-4E55-2147-8B88-60CCD5C485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24690" r="27248" b="16665"/>
          <a:stretch/>
        </p:blipFill>
        <p:spPr>
          <a:xfrm>
            <a:off x="7248128" y="-1"/>
            <a:ext cx="4943872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2748139" y="6807"/>
            <a:ext cx="31947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E4C17A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E4C17A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0460" y="1351279"/>
            <a:ext cx="407007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Majlis 9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  <a:cs typeface="Aldhabi" panose="01000000000000000000" pitchFamily="2" charset="-78"/>
              </a:rPr>
              <a:t>Muharram 1446 AH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Tw Cen MT" panose="020B0602020104020603" pitchFamily="34" charset="0"/>
              <a:cs typeface="Aldhabi" panose="01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A9432-04CA-FCDA-A306-30E567B74FCA}"/>
              </a:ext>
            </a:extLst>
          </p:cNvPr>
          <p:cNvSpPr txBox="1"/>
          <p:nvPr/>
        </p:nvSpPr>
        <p:spPr>
          <a:xfrm>
            <a:off x="861444" y="2688482"/>
            <a:ext cx="69681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Do We See Death Like</a:t>
            </a:r>
          </a:p>
          <a:p>
            <a:pPr algn="ctr"/>
            <a:r>
              <a:rPr lang="en-US" sz="3600" b="1" dirty="0">
                <a:solidFill>
                  <a:srgbClr val="E4C17A"/>
                </a:solidFill>
                <a:latin typeface="Tw Cen MT" panose="020B0602020104020603" pitchFamily="34" charset="0"/>
              </a:rPr>
              <a:t>Imam Hussain</a:t>
            </a:r>
          </a:p>
          <a:p>
            <a:pPr algn="ctr"/>
            <a:endParaRPr lang="en-CA" sz="3200" b="1" dirty="0">
              <a:solidFill>
                <a:srgbClr val="E4C17A"/>
              </a:solidFill>
              <a:latin typeface="Tw Cen MT" panose="020B0602020104020603" pitchFamily="34" charset="0"/>
            </a:endParaRPr>
          </a:p>
          <a:p>
            <a:pPr algn="ctr"/>
            <a:r>
              <a:rPr lang="en-CA" sz="3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w Cen MT" panose="020B0602020104020603" pitchFamily="34" charset="0"/>
              </a:rPr>
              <a:t>Speech by Sayed Kamil Kazmi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819E65-B36E-CFBB-C3C1-5BA017B33D1D}"/>
              </a:ext>
            </a:extLst>
          </p:cNvPr>
          <p:cNvGrpSpPr/>
          <p:nvPr/>
        </p:nvGrpSpPr>
        <p:grpSpPr>
          <a:xfrm>
            <a:off x="346212" y="5379902"/>
            <a:ext cx="1177788" cy="1220924"/>
            <a:chOff x="317637" y="213899"/>
            <a:chExt cx="2338866" cy="242452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DB1E9B-D0B9-A1A8-A89C-EB3A77367320}"/>
                </a:ext>
              </a:extLst>
            </p:cNvPr>
            <p:cNvSpPr/>
            <p:nvPr/>
          </p:nvSpPr>
          <p:spPr>
            <a:xfrm>
              <a:off x="898578" y="213899"/>
              <a:ext cx="1182226" cy="1391230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65F7F9-A2A1-885B-6EA7-62E2D8DBB163}"/>
                </a:ext>
              </a:extLst>
            </p:cNvPr>
            <p:cNvSpPr/>
            <p:nvPr/>
          </p:nvSpPr>
          <p:spPr>
            <a:xfrm>
              <a:off x="1147771" y="668008"/>
              <a:ext cx="747684" cy="890987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2EFB9D7-7957-57EA-ECAE-18A096EBAB48}"/>
                </a:ext>
              </a:extLst>
            </p:cNvPr>
            <p:cNvSpPr/>
            <p:nvPr/>
          </p:nvSpPr>
          <p:spPr>
            <a:xfrm>
              <a:off x="1202066" y="845538"/>
              <a:ext cx="147889" cy="267725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D374E5-E9B9-DD9C-AC13-1489F0313429}"/>
                </a:ext>
              </a:extLst>
            </p:cNvPr>
            <p:cNvSpPr/>
            <p:nvPr/>
          </p:nvSpPr>
          <p:spPr>
            <a:xfrm>
              <a:off x="1623013" y="996300"/>
              <a:ext cx="88885" cy="89994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3BF8B00-3E9A-2F4B-3E6A-FDB8B863E31B}"/>
                </a:ext>
              </a:extLst>
            </p:cNvPr>
            <p:cNvSpPr/>
            <p:nvPr/>
          </p:nvSpPr>
          <p:spPr>
            <a:xfrm>
              <a:off x="1406353" y="1298626"/>
              <a:ext cx="145665" cy="151956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5FE04-4D87-C790-CE3D-3F9AE78327C3}"/>
                </a:ext>
              </a:extLst>
            </p:cNvPr>
            <p:cNvSpPr/>
            <p:nvPr/>
          </p:nvSpPr>
          <p:spPr>
            <a:xfrm>
              <a:off x="1200897" y="1284079"/>
              <a:ext cx="141468" cy="150208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612416-38A4-07F0-EFA5-E136FDB309B1}"/>
                </a:ext>
              </a:extLst>
            </p:cNvPr>
            <p:cNvSpPr/>
            <p:nvPr/>
          </p:nvSpPr>
          <p:spPr>
            <a:xfrm>
              <a:off x="1250501" y="1056829"/>
              <a:ext cx="77363" cy="9073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2556864-CA4D-1BDC-ABF2-2653E7BFF1C2}"/>
                </a:ext>
              </a:extLst>
            </p:cNvPr>
            <p:cNvSpPr/>
            <p:nvPr/>
          </p:nvSpPr>
          <p:spPr>
            <a:xfrm>
              <a:off x="1656520" y="920480"/>
              <a:ext cx="48086" cy="51022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A2C2B5-C169-848A-7B6B-B573DA251F11}"/>
                </a:ext>
              </a:extLst>
            </p:cNvPr>
            <p:cNvSpPr/>
            <p:nvPr/>
          </p:nvSpPr>
          <p:spPr>
            <a:xfrm>
              <a:off x="1492404" y="253435"/>
              <a:ext cx="294359" cy="298425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C2B8C7C-A44F-7DD3-6E60-39B9FEDEA31A}"/>
                </a:ext>
              </a:extLst>
            </p:cNvPr>
            <p:cNvSpPr/>
            <p:nvPr/>
          </p:nvSpPr>
          <p:spPr>
            <a:xfrm flipV="1">
              <a:off x="1492404" y="253393"/>
              <a:ext cx="294359" cy="298425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7299D3-8487-37F9-F96B-DA3DDC5EE591}"/>
                </a:ext>
              </a:extLst>
            </p:cNvPr>
            <p:cNvGrpSpPr/>
            <p:nvPr/>
          </p:nvGrpSpPr>
          <p:grpSpPr>
            <a:xfrm>
              <a:off x="317958" y="1689968"/>
              <a:ext cx="2338545" cy="298334"/>
              <a:chOff x="5303440" y="7434335"/>
              <a:chExt cx="467836" cy="59683"/>
            </a:xfrm>
            <a:solidFill>
              <a:srgbClr val="265191"/>
            </a:solidFill>
          </p:grpSpPr>
          <p:grpSp>
            <p:nvGrpSpPr>
              <p:cNvPr id="70" name="Graphic 117">
                <a:extLst>
                  <a:ext uri="{FF2B5EF4-FFF2-40B4-BE49-F238E27FC236}">
                    <a16:creationId xmlns:a16="http://schemas.microsoft.com/office/drawing/2014/main" id="{6AAAFA45-FC75-535E-F440-7448F25B0928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grpFill/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9AA53C1-71BD-1678-4BDC-50940C068294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B459CF31-D387-9946-1209-49FF454EB2EF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42720-EAFB-7E27-F899-F174C0EE2204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FFD3E29-4412-6838-196B-D8D6A7342BEB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3" name="Graphic 117">
                <a:extLst>
                  <a:ext uri="{FF2B5EF4-FFF2-40B4-BE49-F238E27FC236}">
                    <a16:creationId xmlns:a16="http://schemas.microsoft.com/office/drawing/2014/main" id="{DB8DBAE3-7B12-4B53-A2FB-999CED06D038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grpFill/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1A88DB9-A27E-5155-A7F3-E0ECDD355311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C09CFF5-276F-05B8-9637-7FA19AF238A3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9D8E98C-92B5-D0A0-BCAE-A6C6BD8FA3D1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2B46B51-44C3-627B-047D-C35DFAB47CE6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997082-6620-080F-FD6A-61140FB9D3ED}"/>
                </a:ext>
              </a:extLst>
            </p:cNvPr>
            <p:cNvGrpSpPr/>
            <p:nvPr/>
          </p:nvGrpSpPr>
          <p:grpSpPr>
            <a:xfrm>
              <a:off x="464333" y="2458511"/>
              <a:ext cx="2042153" cy="179913"/>
              <a:chOff x="5150269" y="7573249"/>
              <a:chExt cx="578515" cy="50967"/>
            </a:xfrm>
          </p:grpSpPr>
          <p:grpSp>
            <p:nvGrpSpPr>
              <p:cNvPr id="47" name="Graphic 117">
                <a:extLst>
                  <a:ext uri="{FF2B5EF4-FFF2-40B4-BE49-F238E27FC236}">
                    <a16:creationId xmlns:a16="http://schemas.microsoft.com/office/drawing/2014/main" id="{23E48D9F-DB2D-E965-AB92-97E63CA63062}"/>
                  </a:ext>
                </a:extLst>
              </p:cNvPr>
              <p:cNvGrpSpPr/>
              <p:nvPr/>
            </p:nvGrpSpPr>
            <p:grpSpPr>
              <a:xfrm>
                <a:off x="5150269" y="7573249"/>
                <a:ext cx="57907" cy="40745"/>
                <a:chOff x="-1205757" y="4665012"/>
                <a:chExt cx="110718" cy="77907"/>
              </a:xfrm>
              <a:solidFill>
                <a:srgbClr val="265191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3A127ED-B611-1CB8-A2F7-B359A4E5F49D}"/>
                    </a:ext>
                  </a:extLst>
                </p:cNvPr>
                <p:cNvSpPr/>
                <p:nvPr/>
              </p:nvSpPr>
              <p:spPr>
                <a:xfrm>
                  <a:off x="-1205757" y="4684649"/>
                  <a:ext cx="65378" cy="58270"/>
                </a:xfrm>
                <a:custGeom>
                  <a:avLst/>
                  <a:gdLst>
                    <a:gd name="connsiteX0" fmla="*/ 18113 w 65378"/>
                    <a:gd name="connsiteY0" fmla="*/ 35823 h 58270"/>
                    <a:gd name="connsiteX1" fmla="*/ 20682 w 65378"/>
                    <a:gd name="connsiteY1" fmla="*/ 41512 h 58270"/>
                    <a:gd name="connsiteX2" fmla="*/ 25316 w 65378"/>
                    <a:gd name="connsiteY2" fmla="*/ 45596 h 58270"/>
                    <a:gd name="connsiteX3" fmla="*/ 32656 w 65378"/>
                    <a:gd name="connsiteY3" fmla="*/ 47110 h 58270"/>
                    <a:gd name="connsiteX4" fmla="*/ 40135 w 65378"/>
                    <a:gd name="connsiteY4" fmla="*/ 45596 h 58270"/>
                    <a:gd name="connsiteX5" fmla="*/ 44906 w 65378"/>
                    <a:gd name="connsiteY5" fmla="*/ 41512 h 58270"/>
                    <a:gd name="connsiteX6" fmla="*/ 47338 w 65378"/>
                    <a:gd name="connsiteY6" fmla="*/ 35823 h 58270"/>
                    <a:gd name="connsiteX7" fmla="*/ 48072 w 65378"/>
                    <a:gd name="connsiteY7" fmla="*/ 29399 h 58270"/>
                    <a:gd name="connsiteX8" fmla="*/ 47338 w 65378"/>
                    <a:gd name="connsiteY8" fmla="*/ 22884 h 58270"/>
                    <a:gd name="connsiteX9" fmla="*/ 44906 w 65378"/>
                    <a:gd name="connsiteY9" fmla="*/ 17195 h 58270"/>
                    <a:gd name="connsiteX10" fmla="*/ 40135 w 65378"/>
                    <a:gd name="connsiteY10" fmla="*/ 13111 h 58270"/>
                    <a:gd name="connsiteX11" fmla="*/ 32656 w 65378"/>
                    <a:gd name="connsiteY11" fmla="*/ 11643 h 58270"/>
                    <a:gd name="connsiteX12" fmla="*/ 25316 w 65378"/>
                    <a:gd name="connsiteY12" fmla="*/ 13111 h 58270"/>
                    <a:gd name="connsiteX13" fmla="*/ 20682 w 65378"/>
                    <a:gd name="connsiteY13" fmla="*/ 17195 h 58270"/>
                    <a:gd name="connsiteX14" fmla="*/ 18113 w 65378"/>
                    <a:gd name="connsiteY14" fmla="*/ 22884 h 58270"/>
                    <a:gd name="connsiteX15" fmla="*/ 17379 w 65378"/>
                    <a:gd name="connsiteY15" fmla="*/ 29399 h 58270"/>
                    <a:gd name="connsiteX16" fmla="*/ 18113 w 65378"/>
                    <a:gd name="connsiteY16" fmla="*/ 35823 h 58270"/>
                    <a:gd name="connsiteX17" fmla="*/ 2376 w 65378"/>
                    <a:gd name="connsiteY17" fmla="*/ 17287 h 58270"/>
                    <a:gd name="connsiteX18" fmla="*/ 8983 w 65378"/>
                    <a:gd name="connsiteY18" fmla="*/ 8064 h 58270"/>
                    <a:gd name="connsiteX19" fmla="*/ 19214 w 65378"/>
                    <a:gd name="connsiteY19" fmla="*/ 2191 h 58270"/>
                    <a:gd name="connsiteX20" fmla="*/ 32656 w 65378"/>
                    <a:gd name="connsiteY20" fmla="*/ 173 h 58270"/>
                    <a:gd name="connsiteX21" fmla="*/ 46237 w 65378"/>
                    <a:gd name="connsiteY21" fmla="*/ 2191 h 58270"/>
                    <a:gd name="connsiteX22" fmla="*/ 56468 w 65378"/>
                    <a:gd name="connsiteY22" fmla="*/ 8064 h 58270"/>
                    <a:gd name="connsiteX23" fmla="*/ 63075 w 65378"/>
                    <a:gd name="connsiteY23" fmla="*/ 17287 h 58270"/>
                    <a:gd name="connsiteX24" fmla="*/ 65415 w 65378"/>
                    <a:gd name="connsiteY24" fmla="*/ 29399 h 58270"/>
                    <a:gd name="connsiteX25" fmla="*/ 63075 w 65378"/>
                    <a:gd name="connsiteY25" fmla="*/ 41421 h 58270"/>
                    <a:gd name="connsiteX26" fmla="*/ 56468 w 65378"/>
                    <a:gd name="connsiteY26" fmla="*/ 50551 h 58270"/>
                    <a:gd name="connsiteX27" fmla="*/ 46237 w 65378"/>
                    <a:gd name="connsiteY27" fmla="*/ 56424 h 58270"/>
                    <a:gd name="connsiteX28" fmla="*/ 32656 w 65378"/>
                    <a:gd name="connsiteY28" fmla="*/ 58443 h 58270"/>
                    <a:gd name="connsiteX29" fmla="*/ 19214 w 65378"/>
                    <a:gd name="connsiteY29" fmla="*/ 56424 h 58270"/>
                    <a:gd name="connsiteX30" fmla="*/ 8983 w 65378"/>
                    <a:gd name="connsiteY30" fmla="*/ 50551 h 58270"/>
                    <a:gd name="connsiteX31" fmla="*/ 2376 w 65378"/>
                    <a:gd name="connsiteY31" fmla="*/ 41421 h 58270"/>
                    <a:gd name="connsiteX32" fmla="*/ 36 w 65378"/>
                    <a:gd name="connsiteY32" fmla="*/ 29399 h 58270"/>
                    <a:gd name="connsiteX33" fmla="*/ 2376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13" y="35823"/>
                      </a:moveTo>
                      <a:cubicBezTo>
                        <a:pt x="18617" y="37979"/>
                        <a:pt x="19489" y="39906"/>
                        <a:pt x="20682" y="41512"/>
                      </a:cubicBezTo>
                      <a:cubicBezTo>
                        <a:pt x="21783" y="43256"/>
                        <a:pt x="23389" y="44632"/>
                        <a:pt x="25316" y="45596"/>
                      </a:cubicBezTo>
                      <a:cubicBezTo>
                        <a:pt x="27289" y="46559"/>
                        <a:pt x="29720" y="47110"/>
                        <a:pt x="32656" y="47110"/>
                      </a:cubicBezTo>
                      <a:cubicBezTo>
                        <a:pt x="35593" y="47110"/>
                        <a:pt x="38024" y="46559"/>
                        <a:pt x="40135" y="45596"/>
                      </a:cubicBezTo>
                      <a:cubicBezTo>
                        <a:pt x="42062" y="44632"/>
                        <a:pt x="43668" y="43256"/>
                        <a:pt x="44906" y="41512"/>
                      </a:cubicBezTo>
                      <a:cubicBezTo>
                        <a:pt x="45962" y="39906"/>
                        <a:pt x="46833" y="37979"/>
                        <a:pt x="47338" y="35823"/>
                      </a:cubicBezTo>
                      <a:cubicBezTo>
                        <a:pt x="47797" y="33804"/>
                        <a:pt x="48072" y="31648"/>
                        <a:pt x="48072" y="29399"/>
                      </a:cubicBezTo>
                      <a:cubicBezTo>
                        <a:pt x="48072" y="27151"/>
                        <a:pt x="47797" y="25041"/>
                        <a:pt x="47338" y="22884"/>
                      </a:cubicBezTo>
                      <a:cubicBezTo>
                        <a:pt x="46833" y="20728"/>
                        <a:pt x="45962" y="18801"/>
                        <a:pt x="44906" y="17195"/>
                      </a:cubicBezTo>
                      <a:cubicBezTo>
                        <a:pt x="43668" y="15589"/>
                        <a:pt x="42062" y="14212"/>
                        <a:pt x="40135" y="13111"/>
                      </a:cubicBezTo>
                      <a:cubicBezTo>
                        <a:pt x="38024" y="12148"/>
                        <a:pt x="35593" y="11643"/>
                        <a:pt x="32656" y="11643"/>
                      </a:cubicBezTo>
                      <a:cubicBezTo>
                        <a:pt x="29720" y="11643"/>
                        <a:pt x="27289" y="12148"/>
                        <a:pt x="25316" y="13111"/>
                      </a:cubicBezTo>
                      <a:cubicBezTo>
                        <a:pt x="23389" y="14212"/>
                        <a:pt x="21783" y="15589"/>
                        <a:pt x="20682" y="17195"/>
                      </a:cubicBezTo>
                      <a:cubicBezTo>
                        <a:pt x="19489" y="18801"/>
                        <a:pt x="18617" y="20728"/>
                        <a:pt x="18113" y="22884"/>
                      </a:cubicBezTo>
                      <a:cubicBezTo>
                        <a:pt x="17654" y="25041"/>
                        <a:pt x="17379" y="27151"/>
                        <a:pt x="17379" y="29399"/>
                      </a:cubicBezTo>
                      <a:cubicBezTo>
                        <a:pt x="17379" y="31648"/>
                        <a:pt x="17654" y="33804"/>
                        <a:pt x="18113" y="35823"/>
                      </a:cubicBezTo>
                      <a:close/>
                      <a:moveTo>
                        <a:pt x="2376" y="17287"/>
                      </a:moveTo>
                      <a:cubicBezTo>
                        <a:pt x="3936" y="13754"/>
                        <a:pt x="6138" y="10680"/>
                        <a:pt x="8983" y="8064"/>
                      </a:cubicBezTo>
                      <a:cubicBezTo>
                        <a:pt x="11781" y="5633"/>
                        <a:pt x="15176" y="3568"/>
                        <a:pt x="19214" y="2191"/>
                      </a:cubicBezTo>
                      <a:cubicBezTo>
                        <a:pt x="23251" y="815"/>
                        <a:pt x="27656" y="173"/>
                        <a:pt x="32656" y="173"/>
                      </a:cubicBezTo>
                      <a:cubicBezTo>
                        <a:pt x="37657" y="173"/>
                        <a:pt x="42199" y="815"/>
                        <a:pt x="46237" y="2191"/>
                      </a:cubicBezTo>
                      <a:cubicBezTo>
                        <a:pt x="50274" y="3568"/>
                        <a:pt x="53669" y="5633"/>
                        <a:pt x="56468" y="8064"/>
                      </a:cubicBezTo>
                      <a:cubicBezTo>
                        <a:pt x="59312" y="10680"/>
                        <a:pt x="61515" y="13754"/>
                        <a:pt x="63075" y="17287"/>
                      </a:cubicBezTo>
                      <a:cubicBezTo>
                        <a:pt x="64681" y="20957"/>
                        <a:pt x="65415" y="25041"/>
                        <a:pt x="65415" y="29399"/>
                      </a:cubicBezTo>
                      <a:cubicBezTo>
                        <a:pt x="65415" y="33804"/>
                        <a:pt x="64681" y="37888"/>
                        <a:pt x="63075" y="41421"/>
                      </a:cubicBezTo>
                      <a:cubicBezTo>
                        <a:pt x="61515" y="44953"/>
                        <a:pt x="59312" y="48073"/>
                        <a:pt x="56468" y="50551"/>
                      </a:cubicBezTo>
                      <a:cubicBezTo>
                        <a:pt x="53669" y="53120"/>
                        <a:pt x="50274" y="55047"/>
                        <a:pt x="46237" y="56424"/>
                      </a:cubicBezTo>
                      <a:cubicBezTo>
                        <a:pt x="42199" y="57800"/>
                        <a:pt x="37657" y="58443"/>
                        <a:pt x="32656" y="58443"/>
                      </a:cubicBezTo>
                      <a:cubicBezTo>
                        <a:pt x="27656" y="58443"/>
                        <a:pt x="23251" y="57800"/>
                        <a:pt x="19214" y="56424"/>
                      </a:cubicBezTo>
                      <a:cubicBezTo>
                        <a:pt x="15176" y="55047"/>
                        <a:pt x="11781" y="53120"/>
                        <a:pt x="8983" y="50551"/>
                      </a:cubicBezTo>
                      <a:cubicBezTo>
                        <a:pt x="6138" y="48073"/>
                        <a:pt x="3936" y="44953"/>
                        <a:pt x="2376" y="41421"/>
                      </a:cubicBezTo>
                      <a:cubicBezTo>
                        <a:pt x="770" y="37888"/>
                        <a:pt x="36" y="33804"/>
                        <a:pt x="36" y="29399"/>
                      </a:cubicBezTo>
                      <a:cubicBezTo>
                        <a:pt x="36" y="25041"/>
                        <a:pt x="770" y="20957"/>
                        <a:pt x="2376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F94344A-4109-063B-AC77-2983AD584DFC}"/>
                    </a:ext>
                  </a:extLst>
                </p:cNvPr>
                <p:cNvSpPr/>
                <p:nvPr/>
              </p:nvSpPr>
              <p:spPr>
                <a:xfrm>
                  <a:off x="-1135734" y="4665012"/>
                  <a:ext cx="40695" cy="76531"/>
                </a:xfrm>
                <a:custGeom>
                  <a:avLst/>
                  <a:gdLst>
                    <a:gd name="connsiteX0" fmla="*/ 49 w 40695"/>
                    <a:gd name="connsiteY0" fmla="*/ 31467 h 76531"/>
                    <a:gd name="connsiteX1" fmla="*/ 49 w 40695"/>
                    <a:gd name="connsiteY1" fmla="*/ 21281 h 76531"/>
                    <a:gd name="connsiteX2" fmla="*/ 10418 w 40695"/>
                    <a:gd name="connsiteY2" fmla="*/ 21281 h 76531"/>
                    <a:gd name="connsiteX3" fmla="*/ 10418 w 40695"/>
                    <a:gd name="connsiteY3" fmla="*/ 17014 h 76531"/>
                    <a:gd name="connsiteX4" fmla="*/ 15694 w 40695"/>
                    <a:gd name="connsiteY4" fmla="*/ 4901 h 76531"/>
                    <a:gd name="connsiteX5" fmla="*/ 31568 w 40695"/>
                    <a:gd name="connsiteY5" fmla="*/ 175 h 76531"/>
                    <a:gd name="connsiteX6" fmla="*/ 36202 w 40695"/>
                    <a:gd name="connsiteY6" fmla="*/ 267 h 76531"/>
                    <a:gd name="connsiteX7" fmla="*/ 40744 w 40695"/>
                    <a:gd name="connsiteY7" fmla="*/ 588 h 76531"/>
                    <a:gd name="connsiteX8" fmla="*/ 40744 w 40695"/>
                    <a:gd name="connsiteY8" fmla="*/ 11967 h 76531"/>
                    <a:gd name="connsiteX9" fmla="*/ 34367 w 40695"/>
                    <a:gd name="connsiteY9" fmla="*/ 11646 h 76531"/>
                    <a:gd name="connsiteX10" fmla="*/ 29366 w 40695"/>
                    <a:gd name="connsiteY10" fmla="*/ 13022 h 76531"/>
                    <a:gd name="connsiteX11" fmla="*/ 27760 w 40695"/>
                    <a:gd name="connsiteY11" fmla="*/ 17977 h 76531"/>
                    <a:gd name="connsiteX12" fmla="*/ 27760 w 40695"/>
                    <a:gd name="connsiteY12" fmla="*/ 21281 h 76531"/>
                    <a:gd name="connsiteX13" fmla="*/ 39735 w 40695"/>
                    <a:gd name="connsiteY13" fmla="*/ 21281 h 76531"/>
                    <a:gd name="connsiteX14" fmla="*/ 39735 w 40695"/>
                    <a:gd name="connsiteY14" fmla="*/ 31467 h 76531"/>
                    <a:gd name="connsiteX15" fmla="*/ 27760 w 40695"/>
                    <a:gd name="connsiteY15" fmla="*/ 31467 h 76531"/>
                    <a:gd name="connsiteX16" fmla="*/ 27760 w 40695"/>
                    <a:gd name="connsiteY16" fmla="*/ 76706 h 76531"/>
                    <a:gd name="connsiteX17" fmla="*/ 10418 w 40695"/>
                    <a:gd name="connsiteY17" fmla="*/ 76706 h 76531"/>
                    <a:gd name="connsiteX18" fmla="*/ 10418 w 40695"/>
                    <a:gd name="connsiteY18" fmla="*/ 31467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0695" h="76531">
                      <a:moveTo>
                        <a:pt x="49" y="31467"/>
                      </a:moveTo>
                      <a:lnTo>
                        <a:pt x="49" y="21281"/>
                      </a:lnTo>
                      <a:lnTo>
                        <a:pt x="10418" y="21281"/>
                      </a:lnTo>
                      <a:lnTo>
                        <a:pt x="10418" y="17014"/>
                      </a:lnTo>
                      <a:cubicBezTo>
                        <a:pt x="10418" y="12058"/>
                        <a:pt x="12161" y="8021"/>
                        <a:pt x="15694" y="4901"/>
                      </a:cubicBezTo>
                      <a:cubicBezTo>
                        <a:pt x="19226" y="1781"/>
                        <a:pt x="24503" y="175"/>
                        <a:pt x="31568" y="175"/>
                      </a:cubicBezTo>
                      <a:cubicBezTo>
                        <a:pt x="33174" y="175"/>
                        <a:pt x="34642" y="175"/>
                        <a:pt x="36202" y="267"/>
                      </a:cubicBezTo>
                      <a:cubicBezTo>
                        <a:pt x="37808" y="404"/>
                        <a:pt x="39276" y="496"/>
                        <a:pt x="40744" y="588"/>
                      </a:cubicBezTo>
                      <a:lnTo>
                        <a:pt x="40744" y="11967"/>
                      </a:lnTo>
                      <a:cubicBezTo>
                        <a:pt x="38679" y="11737"/>
                        <a:pt x="36569" y="11646"/>
                        <a:pt x="34367" y="11646"/>
                      </a:cubicBezTo>
                      <a:cubicBezTo>
                        <a:pt x="32073" y="11646"/>
                        <a:pt x="30329" y="12058"/>
                        <a:pt x="29366" y="13022"/>
                      </a:cubicBezTo>
                      <a:cubicBezTo>
                        <a:pt x="28265" y="13985"/>
                        <a:pt x="27760" y="15729"/>
                        <a:pt x="27760" y="17977"/>
                      </a:cubicBezTo>
                      <a:lnTo>
                        <a:pt x="27760" y="21281"/>
                      </a:lnTo>
                      <a:lnTo>
                        <a:pt x="39735" y="21281"/>
                      </a:lnTo>
                      <a:lnTo>
                        <a:pt x="39735" y="31467"/>
                      </a:lnTo>
                      <a:lnTo>
                        <a:pt x="27760" y="31467"/>
                      </a:lnTo>
                      <a:lnTo>
                        <a:pt x="27760" y="76706"/>
                      </a:lnTo>
                      <a:lnTo>
                        <a:pt x="10418" y="76706"/>
                      </a:lnTo>
                      <a:lnTo>
                        <a:pt x="10418" y="31467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8" name="Graphic 117">
                <a:extLst>
                  <a:ext uri="{FF2B5EF4-FFF2-40B4-BE49-F238E27FC236}">
                    <a16:creationId xmlns:a16="http://schemas.microsoft.com/office/drawing/2014/main" id="{1B0D2B85-0D5F-76D3-C871-7738DD059AED}"/>
                  </a:ext>
                </a:extLst>
              </p:cNvPr>
              <p:cNvGrpSpPr/>
              <p:nvPr/>
            </p:nvGrpSpPr>
            <p:grpSpPr>
              <a:xfrm>
                <a:off x="5208170" y="7573249"/>
                <a:ext cx="77897" cy="40025"/>
                <a:chOff x="-1095048" y="4665012"/>
                <a:chExt cx="148942" cy="76531"/>
              </a:xfrm>
              <a:solidFill>
                <a:srgbClr val="265191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568AA35-AF56-FE1B-ADBD-586D8D478617}"/>
                    </a:ext>
                  </a:extLst>
                </p:cNvPr>
                <p:cNvSpPr/>
                <p:nvPr/>
              </p:nvSpPr>
              <p:spPr>
                <a:xfrm>
                  <a:off x="-109504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2B3CB72-9031-8375-8586-22BF577CB159}"/>
                    </a:ext>
                  </a:extLst>
                </p:cNvPr>
                <p:cNvSpPr/>
                <p:nvPr/>
              </p:nvSpPr>
              <p:spPr>
                <a:xfrm>
                  <a:off x="-1060713" y="4665012"/>
                  <a:ext cx="114607" cy="76531"/>
                </a:xfrm>
                <a:custGeom>
                  <a:avLst/>
                  <a:gdLst>
                    <a:gd name="connsiteX0" fmla="*/ 72126 w 114607"/>
                    <a:gd name="connsiteY0" fmla="*/ 76706 h 76531"/>
                    <a:gd name="connsiteX1" fmla="*/ 57353 w 114607"/>
                    <a:gd name="connsiteY1" fmla="*/ 24630 h 76531"/>
                    <a:gd name="connsiteX2" fmla="*/ 57124 w 114607"/>
                    <a:gd name="connsiteY2" fmla="*/ 24630 h 76531"/>
                    <a:gd name="connsiteX3" fmla="*/ 42580 w 114607"/>
                    <a:gd name="connsiteY3" fmla="*/ 76706 h 76531"/>
                    <a:gd name="connsiteX4" fmla="*/ 23127 w 114607"/>
                    <a:gd name="connsiteY4" fmla="*/ 76706 h 76531"/>
                    <a:gd name="connsiteX5" fmla="*/ 50 w 114607"/>
                    <a:gd name="connsiteY5" fmla="*/ 175 h 76531"/>
                    <a:gd name="connsiteX6" fmla="*/ 19227 w 114607"/>
                    <a:gd name="connsiteY6" fmla="*/ 175 h 76531"/>
                    <a:gd name="connsiteX7" fmla="*/ 33037 w 114607"/>
                    <a:gd name="connsiteY7" fmla="*/ 52251 h 76531"/>
                    <a:gd name="connsiteX8" fmla="*/ 33266 w 114607"/>
                    <a:gd name="connsiteY8" fmla="*/ 52251 h 76531"/>
                    <a:gd name="connsiteX9" fmla="*/ 48453 w 114607"/>
                    <a:gd name="connsiteY9" fmla="*/ 175 h 76531"/>
                    <a:gd name="connsiteX10" fmla="*/ 66392 w 114607"/>
                    <a:gd name="connsiteY10" fmla="*/ 175 h 76531"/>
                    <a:gd name="connsiteX11" fmla="*/ 81302 w 114607"/>
                    <a:gd name="connsiteY11" fmla="*/ 52893 h 76531"/>
                    <a:gd name="connsiteX12" fmla="*/ 81532 w 114607"/>
                    <a:gd name="connsiteY12" fmla="*/ 52893 h 76531"/>
                    <a:gd name="connsiteX13" fmla="*/ 95846 w 114607"/>
                    <a:gd name="connsiteY13" fmla="*/ 175 h 76531"/>
                    <a:gd name="connsiteX14" fmla="*/ 114657 w 114607"/>
                    <a:gd name="connsiteY14" fmla="*/ 175 h 76531"/>
                    <a:gd name="connsiteX15" fmla="*/ 91212 w 114607"/>
                    <a:gd name="connsiteY15" fmla="*/ 76706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607" h="76531">
                      <a:moveTo>
                        <a:pt x="72126" y="76706"/>
                      </a:moveTo>
                      <a:lnTo>
                        <a:pt x="57353" y="24630"/>
                      </a:lnTo>
                      <a:lnTo>
                        <a:pt x="57124" y="24630"/>
                      </a:lnTo>
                      <a:lnTo>
                        <a:pt x="42580" y="76706"/>
                      </a:lnTo>
                      <a:lnTo>
                        <a:pt x="23127" y="76706"/>
                      </a:lnTo>
                      <a:lnTo>
                        <a:pt x="50" y="175"/>
                      </a:lnTo>
                      <a:lnTo>
                        <a:pt x="19227" y="175"/>
                      </a:lnTo>
                      <a:lnTo>
                        <a:pt x="33037" y="52251"/>
                      </a:lnTo>
                      <a:lnTo>
                        <a:pt x="33266" y="52251"/>
                      </a:lnTo>
                      <a:lnTo>
                        <a:pt x="48453" y="175"/>
                      </a:lnTo>
                      <a:lnTo>
                        <a:pt x="66392" y="175"/>
                      </a:lnTo>
                      <a:lnTo>
                        <a:pt x="81302" y="52893"/>
                      </a:lnTo>
                      <a:lnTo>
                        <a:pt x="81532" y="52893"/>
                      </a:lnTo>
                      <a:lnTo>
                        <a:pt x="95846" y="175"/>
                      </a:lnTo>
                      <a:lnTo>
                        <a:pt x="114657" y="175"/>
                      </a:lnTo>
                      <a:lnTo>
                        <a:pt x="91212" y="7670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49" name="Graphic 117">
                <a:extLst>
                  <a:ext uri="{FF2B5EF4-FFF2-40B4-BE49-F238E27FC236}">
                    <a16:creationId xmlns:a16="http://schemas.microsoft.com/office/drawing/2014/main" id="{C1700E10-C5D5-9CC0-468C-1EA72D6C0DFA}"/>
                  </a:ext>
                </a:extLst>
              </p:cNvPr>
              <p:cNvGrpSpPr/>
              <p:nvPr/>
            </p:nvGrpSpPr>
            <p:grpSpPr>
              <a:xfrm>
                <a:off x="5285934" y="7573249"/>
                <a:ext cx="171778" cy="40745"/>
                <a:chOff x="-946356" y="4665012"/>
                <a:chExt cx="328449" cy="77907"/>
              </a:xfrm>
              <a:solidFill>
                <a:srgbClr val="265191"/>
              </a:solidFill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7EA1AF0-5766-25BC-D8BE-7401A532C0DE}"/>
                    </a:ext>
                  </a:extLst>
                </p:cNvPr>
                <p:cNvSpPr/>
                <p:nvPr/>
              </p:nvSpPr>
              <p:spPr>
                <a:xfrm>
                  <a:off x="-946356" y="4684649"/>
                  <a:ext cx="61570" cy="58270"/>
                </a:xfrm>
                <a:custGeom>
                  <a:avLst/>
                  <a:gdLst>
                    <a:gd name="connsiteX0" fmla="*/ 19383 w 61570"/>
                    <a:gd name="connsiteY0" fmla="*/ 18709 h 58270"/>
                    <a:gd name="connsiteX1" fmla="*/ 22824 w 61570"/>
                    <a:gd name="connsiteY1" fmla="*/ 12286 h 58270"/>
                    <a:gd name="connsiteX2" fmla="*/ 30853 w 61570"/>
                    <a:gd name="connsiteY2" fmla="*/ 10359 h 58270"/>
                    <a:gd name="connsiteX3" fmla="*/ 35258 w 61570"/>
                    <a:gd name="connsiteY3" fmla="*/ 10542 h 58270"/>
                    <a:gd name="connsiteX4" fmla="*/ 38790 w 61570"/>
                    <a:gd name="connsiteY4" fmla="*/ 11643 h 58270"/>
                    <a:gd name="connsiteX5" fmla="*/ 41268 w 61570"/>
                    <a:gd name="connsiteY5" fmla="*/ 13891 h 58270"/>
                    <a:gd name="connsiteX6" fmla="*/ 42094 w 61570"/>
                    <a:gd name="connsiteY6" fmla="*/ 17837 h 58270"/>
                    <a:gd name="connsiteX7" fmla="*/ 40534 w 61570"/>
                    <a:gd name="connsiteY7" fmla="*/ 21370 h 58270"/>
                    <a:gd name="connsiteX8" fmla="*/ 35854 w 61570"/>
                    <a:gd name="connsiteY8" fmla="*/ 23297 h 58270"/>
                    <a:gd name="connsiteX9" fmla="*/ 29156 w 61570"/>
                    <a:gd name="connsiteY9" fmla="*/ 24261 h 58270"/>
                    <a:gd name="connsiteX10" fmla="*/ 21448 w 61570"/>
                    <a:gd name="connsiteY10" fmla="*/ 25132 h 58270"/>
                    <a:gd name="connsiteX11" fmla="*/ 13740 w 61570"/>
                    <a:gd name="connsiteY11" fmla="*/ 26509 h 58270"/>
                    <a:gd name="connsiteX12" fmla="*/ 6904 w 61570"/>
                    <a:gd name="connsiteY12" fmla="*/ 29308 h 58270"/>
                    <a:gd name="connsiteX13" fmla="*/ 2041 w 61570"/>
                    <a:gd name="connsiteY13" fmla="*/ 34125 h 58270"/>
                    <a:gd name="connsiteX14" fmla="*/ 68 w 61570"/>
                    <a:gd name="connsiteY14" fmla="*/ 41971 h 58270"/>
                    <a:gd name="connsiteX15" fmla="*/ 1765 w 61570"/>
                    <a:gd name="connsiteY15" fmla="*/ 49358 h 58270"/>
                    <a:gd name="connsiteX16" fmla="*/ 6308 w 61570"/>
                    <a:gd name="connsiteY16" fmla="*/ 54497 h 58270"/>
                    <a:gd name="connsiteX17" fmla="*/ 13144 w 61570"/>
                    <a:gd name="connsiteY17" fmla="*/ 57479 h 58270"/>
                    <a:gd name="connsiteX18" fmla="*/ 21585 w 61570"/>
                    <a:gd name="connsiteY18" fmla="*/ 58443 h 58270"/>
                    <a:gd name="connsiteX19" fmla="*/ 33055 w 61570"/>
                    <a:gd name="connsiteY19" fmla="*/ 56974 h 58270"/>
                    <a:gd name="connsiteX20" fmla="*/ 42828 w 61570"/>
                    <a:gd name="connsiteY20" fmla="*/ 51698 h 58270"/>
                    <a:gd name="connsiteX21" fmla="*/ 43332 w 61570"/>
                    <a:gd name="connsiteY21" fmla="*/ 54405 h 58270"/>
                    <a:gd name="connsiteX22" fmla="*/ 44066 w 61570"/>
                    <a:gd name="connsiteY22" fmla="*/ 57066 h 58270"/>
                    <a:gd name="connsiteX23" fmla="*/ 61638 w 61570"/>
                    <a:gd name="connsiteY23" fmla="*/ 57066 h 58270"/>
                    <a:gd name="connsiteX24" fmla="*/ 59941 w 61570"/>
                    <a:gd name="connsiteY24" fmla="*/ 51927 h 58270"/>
                    <a:gd name="connsiteX25" fmla="*/ 59436 w 61570"/>
                    <a:gd name="connsiteY25" fmla="*/ 44724 h 58270"/>
                    <a:gd name="connsiteX26" fmla="*/ 59436 w 61570"/>
                    <a:gd name="connsiteY26" fmla="*/ 15910 h 58270"/>
                    <a:gd name="connsiteX27" fmla="*/ 56913 w 61570"/>
                    <a:gd name="connsiteY27" fmla="*/ 7743 h 58270"/>
                    <a:gd name="connsiteX28" fmla="*/ 50306 w 61570"/>
                    <a:gd name="connsiteY28" fmla="*/ 3063 h 58270"/>
                    <a:gd name="connsiteX29" fmla="*/ 41359 w 61570"/>
                    <a:gd name="connsiteY29" fmla="*/ 677 h 58270"/>
                    <a:gd name="connsiteX30" fmla="*/ 31725 w 61570"/>
                    <a:gd name="connsiteY30" fmla="*/ 173 h 58270"/>
                    <a:gd name="connsiteX31" fmla="*/ 21356 w 61570"/>
                    <a:gd name="connsiteY31" fmla="*/ 998 h 58270"/>
                    <a:gd name="connsiteX32" fmla="*/ 11951 w 61570"/>
                    <a:gd name="connsiteY32" fmla="*/ 4119 h 58270"/>
                    <a:gd name="connsiteX33" fmla="*/ 5069 w 61570"/>
                    <a:gd name="connsiteY33" fmla="*/ 9808 h 58270"/>
                    <a:gd name="connsiteX34" fmla="*/ 2041 w 61570"/>
                    <a:gd name="connsiteY34" fmla="*/ 18709 h 58270"/>
                    <a:gd name="connsiteX35" fmla="*/ 42094 w 61570"/>
                    <a:gd name="connsiteY35" fmla="*/ 35639 h 58270"/>
                    <a:gd name="connsiteX36" fmla="*/ 41864 w 61570"/>
                    <a:gd name="connsiteY36" fmla="*/ 39081 h 58270"/>
                    <a:gd name="connsiteX37" fmla="*/ 40167 w 61570"/>
                    <a:gd name="connsiteY37" fmla="*/ 43256 h 58270"/>
                    <a:gd name="connsiteX38" fmla="*/ 35992 w 61570"/>
                    <a:gd name="connsiteY38" fmla="*/ 46880 h 58270"/>
                    <a:gd name="connsiteX39" fmla="*/ 28055 w 61570"/>
                    <a:gd name="connsiteY39" fmla="*/ 48395 h 58270"/>
                    <a:gd name="connsiteX40" fmla="*/ 24017 w 61570"/>
                    <a:gd name="connsiteY40" fmla="*/ 48073 h 58270"/>
                    <a:gd name="connsiteX41" fmla="*/ 20622 w 61570"/>
                    <a:gd name="connsiteY41" fmla="*/ 46880 h 58270"/>
                    <a:gd name="connsiteX42" fmla="*/ 18282 w 61570"/>
                    <a:gd name="connsiteY42" fmla="*/ 44724 h 58270"/>
                    <a:gd name="connsiteX43" fmla="*/ 17410 w 61570"/>
                    <a:gd name="connsiteY43" fmla="*/ 41329 h 58270"/>
                    <a:gd name="connsiteX44" fmla="*/ 18282 w 61570"/>
                    <a:gd name="connsiteY44" fmla="*/ 37796 h 58270"/>
                    <a:gd name="connsiteX45" fmla="*/ 20622 w 61570"/>
                    <a:gd name="connsiteY45" fmla="*/ 35410 h 58270"/>
                    <a:gd name="connsiteX46" fmla="*/ 23879 w 61570"/>
                    <a:gd name="connsiteY46" fmla="*/ 34034 h 58270"/>
                    <a:gd name="connsiteX47" fmla="*/ 27688 w 61570"/>
                    <a:gd name="connsiteY47" fmla="*/ 33162 h 58270"/>
                    <a:gd name="connsiteX48" fmla="*/ 31862 w 61570"/>
                    <a:gd name="connsiteY48" fmla="*/ 32611 h 58270"/>
                    <a:gd name="connsiteX49" fmla="*/ 35854 w 61570"/>
                    <a:gd name="connsiteY49" fmla="*/ 32106 h 58270"/>
                    <a:gd name="connsiteX50" fmla="*/ 39433 w 61570"/>
                    <a:gd name="connsiteY50" fmla="*/ 31235 h 58270"/>
                    <a:gd name="connsiteX51" fmla="*/ 42094 w 61570"/>
                    <a:gd name="connsiteY51" fmla="*/ 29950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570" h="58270">
                      <a:moveTo>
                        <a:pt x="19383" y="18709"/>
                      </a:moveTo>
                      <a:cubicBezTo>
                        <a:pt x="19750" y="15681"/>
                        <a:pt x="20851" y="13570"/>
                        <a:pt x="22824" y="12286"/>
                      </a:cubicBezTo>
                      <a:cubicBezTo>
                        <a:pt x="24751" y="11001"/>
                        <a:pt x="27458" y="10359"/>
                        <a:pt x="30853" y="10359"/>
                      </a:cubicBezTo>
                      <a:cubicBezTo>
                        <a:pt x="32459" y="10359"/>
                        <a:pt x="33927" y="10450"/>
                        <a:pt x="35258" y="10542"/>
                      </a:cubicBezTo>
                      <a:cubicBezTo>
                        <a:pt x="36588" y="10771"/>
                        <a:pt x="37689" y="11093"/>
                        <a:pt x="38790" y="11643"/>
                      </a:cubicBezTo>
                      <a:cubicBezTo>
                        <a:pt x="39800" y="12148"/>
                        <a:pt x="40625" y="12928"/>
                        <a:pt x="41268" y="13891"/>
                      </a:cubicBezTo>
                      <a:cubicBezTo>
                        <a:pt x="41864" y="14855"/>
                        <a:pt x="42094" y="16231"/>
                        <a:pt x="42094" y="17837"/>
                      </a:cubicBezTo>
                      <a:cubicBezTo>
                        <a:pt x="42231" y="19443"/>
                        <a:pt x="41635" y="20636"/>
                        <a:pt x="40534" y="21370"/>
                      </a:cubicBezTo>
                      <a:cubicBezTo>
                        <a:pt x="39433" y="22242"/>
                        <a:pt x="37827" y="22884"/>
                        <a:pt x="35854" y="23297"/>
                      </a:cubicBezTo>
                      <a:cubicBezTo>
                        <a:pt x="33927" y="23756"/>
                        <a:pt x="31725" y="24077"/>
                        <a:pt x="29156" y="24261"/>
                      </a:cubicBezTo>
                      <a:cubicBezTo>
                        <a:pt x="26586" y="24490"/>
                        <a:pt x="24017" y="24811"/>
                        <a:pt x="21448" y="25132"/>
                      </a:cubicBezTo>
                      <a:cubicBezTo>
                        <a:pt x="18879" y="25454"/>
                        <a:pt x="16309" y="26004"/>
                        <a:pt x="13740" y="26509"/>
                      </a:cubicBezTo>
                      <a:cubicBezTo>
                        <a:pt x="11217" y="27151"/>
                        <a:pt x="8877" y="28115"/>
                        <a:pt x="6904" y="29308"/>
                      </a:cubicBezTo>
                      <a:cubicBezTo>
                        <a:pt x="4839" y="30501"/>
                        <a:pt x="3234" y="32106"/>
                        <a:pt x="2041" y="34125"/>
                      </a:cubicBezTo>
                      <a:cubicBezTo>
                        <a:pt x="710" y="36144"/>
                        <a:pt x="68" y="38851"/>
                        <a:pt x="68" y="41971"/>
                      </a:cubicBezTo>
                      <a:cubicBezTo>
                        <a:pt x="68" y="44862"/>
                        <a:pt x="710" y="47293"/>
                        <a:pt x="1765" y="49358"/>
                      </a:cubicBezTo>
                      <a:cubicBezTo>
                        <a:pt x="2867" y="51377"/>
                        <a:pt x="4335" y="53120"/>
                        <a:pt x="6308" y="54497"/>
                      </a:cubicBezTo>
                      <a:cubicBezTo>
                        <a:pt x="8280" y="55873"/>
                        <a:pt x="10574" y="56837"/>
                        <a:pt x="13144" y="57479"/>
                      </a:cubicBezTo>
                      <a:cubicBezTo>
                        <a:pt x="15713" y="58122"/>
                        <a:pt x="18512" y="58443"/>
                        <a:pt x="21585" y="58443"/>
                      </a:cubicBezTo>
                      <a:cubicBezTo>
                        <a:pt x="25485" y="58443"/>
                        <a:pt x="29293" y="57938"/>
                        <a:pt x="33055" y="56974"/>
                      </a:cubicBezTo>
                      <a:cubicBezTo>
                        <a:pt x="36863" y="56011"/>
                        <a:pt x="40029" y="54176"/>
                        <a:pt x="42828" y="51698"/>
                      </a:cubicBezTo>
                      <a:cubicBezTo>
                        <a:pt x="42965" y="52662"/>
                        <a:pt x="43103" y="53533"/>
                        <a:pt x="43332" y="54405"/>
                      </a:cubicBezTo>
                      <a:cubicBezTo>
                        <a:pt x="43470" y="55369"/>
                        <a:pt x="43699" y="56195"/>
                        <a:pt x="44066" y="57066"/>
                      </a:cubicBezTo>
                      <a:lnTo>
                        <a:pt x="61638" y="57066"/>
                      </a:lnTo>
                      <a:cubicBezTo>
                        <a:pt x="60812" y="55873"/>
                        <a:pt x="60308" y="54176"/>
                        <a:pt x="59941" y="51927"/>
                      </a:cubicBezTo>
                      <a:cubicBezTo>
                        <a:pt x="59574" y="49679"/>
                        <a:pt x="59436" y="47202"/>
                        <a:pt x="59436" y="44724"/>
                      </a:cubicBezTo>
                      <a:lnTo>
                        <a:pt x="59436" y="15910"/>
                      </a:lnTo>
                      <a:cubicBezTo>
                        <a:pt x="59436" y="12607"/>
                        <a:pt x="58610" y="9808"/>
                        <a:pt x="56913" y="7743"/>
                      </a:cubicBezTo>
                      <a:cubicBezTo>
                        <a:pt x="55169" y="5724"/>
                        <a:pt x="52967" y="4210"/>
                        <a:pt x="50306" y="3063"/>
                      </a:cubicBezTo>
                      <a:cubicBezTo>
                        <a:pt x="47599" y="1870"/>
                        <a:pt x="44663" y="1136"/>
                        <a:pt x="41359" y="677"/>
                      </a:cubicBezTo>
                      <a:cubicBezTo>
                        <a:pt x="38056" y="356"/>
                        <a:pt x="34891" y="173"/>
                        <a:pt x="31725" y="173"/>
                      </a:cubicBezTo>
                      <a:cubicBezTo>
                        <a:pt x="28192" y="173"/>
                        <a:pt x="24751" y="494"/>
                        <a:pt x="21356" y="998"/>
                      </a:cubicBezTo>
                      <a:cubicBezTo>
                        <a:pt x="17777" y="1641"/>
                        <a:pt x="14749" y="2742"/>
                        <a:pt x="11951" y="4119"/>
                      </a:cubicBezTo>
                      <a:cubicBezTo>
                        <a:pt x="9106" y="5495"/>
                        <a:pt x="6904" y="7422"/>
                        <a:pt x="5069" y="9808"/>
                      </a:cubicBezTo>
                      <a:cubicBezTo>
                        <a:pt x="3234" y="12148"/>
                        <a:pt x="2270" y="15176"/>
                        <a:pt x="2041" y="18709"/>
                      </a:cubicBezTo>
                      <a:close/>
                      <a:moveTo>
                        <a:pt x="42094" y="35639"/>
                      </a:moveTo>
                      <a:cubicBezTo>
                        <a:pt x="42094" y="36465"/>
                        <a:pt x="42002" y="37658"/>
                        <a:pt x="41864" y="39081"/>
                      </a:cubicBezTo>
                      <a:cubicBezTo>
                        <a:pt x="41635" y="40457"/>
                        <a:pt x="40992" y="41833"/>
                        <a:pt x="40167" y="43256"/>
                      </a:cubicBezTo>
                      <a:cubicBezTo>
                        <a:pt x="39295" y="44632"/>
                        <a:pt x="37827" y="45917"/>
                        <a:pt x="35992" y="46880"/>
                      </a:cubicBezTo>
                      <a:cubicBezTo>
                        <a:pt x="34156" y="47844"/>
                        <a:pt x="31495" y="48395"/>
                        <a:pt x="28055" y="48395"/>
                      </a:cubicBezTo>
                      <a:cubicBezTo>
                        <a:pt x="26724" y="48395"/>
                        <a:pt x="25348" y="48257"/>
                        <a:pt x="24017" y="48073"/>
                      </a:cubicBezTo>
                      <a:cubicBezTo>
                        <a:pt x="22687" y="47844"/>
                        <a:pt x="21585" y="47431"/>
                        <a:pt x="20622" y="46880"/>
                      </a:cubicBezTo>
                      <a:cubicBezTo>
                        <a:pt x="19613" y="46330"/>
                        <a:pt x="18879" y="45688"/>
                        <a:pt x="18282" y="44724"/>
                      </a:cubicBezTo>
                      <a:cubicBezTo>
                        <a:pt x="17686" y="43761"/>
                        <a:pt x="17410" y="42705"/>
                        <a:pt x="17410" y="41329"/>
                      </a:cubicBezTo>
                      <a:cubicBezTo>
                        <a:pt x="17410" y="39906"/>
                        <a:pt x="17686" y="38759"/>
                        <a:pt x="18282" y="37796"/>
                      </a:cubicBezTo>
                      <a:cubicBezTo>
                        <a:pt x="18879" y="36786"/>
                        <a:pt x="19613" y="36052"/>
                        <a:pt x="20622" y="35410"/>
                      </a:cubicBezTo>
                      <a:cubicBezTo>
                        <a:pt x="21448" y="34859"/>
                        <a:pt x="22549" y="34355"/>
                        <a:pt x="23879" y="34034"/>
                      </a:cubicBezTo>
                      <a:cubicBezTo>
                        <a:pt x="25118" y="33712"/>
                        <a:pt x="26357" y="33391"/>
                        <a:pt x="27688" y="33162"/>
                      </a:cubicBezTo>
                      <a:cubicBezTo>
                        <a:pt x="29018" y="32932"/>
                        <a:pt x="30486" y="32749"/>
                        <a:pt x="31862" y="32611"/>
                      </a:cubicBezTo>
                      <a:cubicBezTo>
                        <a:pt x="33193" y="32519"/>
                        <a:pt x="34524" y="32290"/>
                        <a:pt x="35854" y="32106"/>
                      </a:cubicBezTo>
                      <a:cubicBezTo>
                        <a:pt x="37093" y="31877"/>
                        <a:pt x="38332" y="31556"/>
                        <a:pt x="39433" y="31235"/>
                      </a:cubicBezTo>
                      <a:cubicBezTo>
                        <a:pt x="40534" y="30914"/>
                        <a:pt x="41359" y="30501"/>
                        <a:pt x="42094" y="29950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D50CCEC-6D58-21E8-F013-C755C692F8CA}"/>
                    </a:ext>
                  </a:extLst>
                </p:cNvPr>
                <p:cNvSpPr/>
                <p:nvPr/>
              </p:nvSpPr>
              <p:spPr>
                <a:xfrm>
                  <a:off x="-879386" y="4669508"/>
                  <a:ext cx="40557" cy="72585"/>
                </a:xfrm>
                <a:custGeom>
                  <a:avLst/>
                  <a:gdLst>
                    <a:gd name="connsiteX0" fmla="*/ 40637 w 40557"/>
                    <a:gd name="connsiteY0" fmla="*/ 16784 h 72585"/>
                    <a:gd name="connsiteX1" fmla="*/ 40637 w 40557"/>
                    <a:gd name="connsiteY1" fmla="*/ 26969 h 72585"/>
                    <a:gd name="connsiteX2" fmla="*/ 27928 w 40557"/>
                    <a:gd name="connsiteY2" fmla="*/ 26969 h 72585"/>
                    <a:gd name="connsiteX3" fmla="*/ 27928 w 40557"/>
                    <a:gd name="connsiteY3" fmla="*/ 54407 h 72585"/>
                    <a:gd name="connsiteX4" fmla="*/ 29396 w 40557"/>
                    <a:gd name="connsiteY4" fmla="*/ 59546 h 72585"/>
                    <a:gd name="connsiteX5" fmla="*/ 35269 w 40557"/>
                    <a:gd name="connsiteY5" fmla="*/ 60830 h 72585"/>
                    <a:gd name="connsiteX6" fmla="*/ 38068 w 40557"/>
                    <a:gd name="connsiteY6" fmla="*/ 60738 h 72585"/>
                    <a:gd name="connsiteX7" fmla="*/ 40637 w 40557"/>
                    <a:gd name="connsiteY7" fmla="*/ 60417 h 72585"/>
                    <a:gd name="connsiteX8" fmla="*/ 40637 w 40557"/>
                    <a:gd name="connsiteY8" fmla="*/ 72209 h 72585"/>
                    <a:gd name="connsiteX9" fmla="*/ 35774 w 40557"/>
                    <a:gd name="connsiteY9" fmla="*/ 72622 h 72585"/>
                    <a:gd name="connsiteX10" fmla="*/ 30498 w 40557"/>
                    <a:gd name="connsiteY10" fmla="*/ 72759 h 72585"/>
                    <a:gd name="connsiteX11" fmla="*/ 22927 w 40557"/>
                    <a:gd name="connsiteY11" fmla="*/ 72209 h 72585"/>
                    <a:gd name="connsiteX12" fmla="*/ 16550 w 40557"/>
                    <a:gd name="connsiteY12" fmla="*/ 70374 h 72585"/>
                    <a:gd name="connsiteX13" fmla="*/ 12192 w 40557"/>
                    <a:gd name="connsiteY13" fmla="*/ 66428 h 72585"/>
                    <a:gd name="connsiteX14" fmla="*/ 10586 w 40557"/>
                    <a:gd name="connsiteY14" fmla="*/ 59683 h 72585"/>
                    <a:gd name="connsiteX15" fmla="*/ 10586 w 40557"/>
                    <a:gd name="connsiteY15" fmla="*/ 26969 h 72585"/>
                    <a:gd name="connsiteX16" fmla="*/ 79 w 40557"/>
                    <a:gd name="connsiteY16" fmla="*/ 26969 h 72585"/>
                    <a:gd name="connsiteX17" fmla="*/ 79 w 40557"/>
                    <a:gd name="connsiteY17" fmla="*/ 16784 h 72585"/>
                    <a:gd name="connsiteX18" fmla="*/ 10586 w 40557"/>
                    <a:gd name="connsiteY18" fmla="*/ 16784 h 72585"/>
                    <a:gd name="connsiteX19" fmla="*/ 10586 w 40557"/>
                    <a:gd name="connsiteY19" fmla="*/ 174 h 72585"/>
                    <a:gd name="connsiteX20" fmla="*/ 27928 w 40557"/>
                    <a:gd name="connsiteY20" fmla="*/ 174 h 72585"/>
                    <a:gd name="connsiteX21" fmla="*/ 27928 w 40557"/>
                    <a:gd name="connsiteY21" fmla="*/ 16784 h 72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0557" h="72585">
                      <a:moveTo>
                        <a:pt x="40637" y="16784"/>
                      </a:moveTo>
                      <a:lnTo>
                        <a:pt x="40637" y="26969"/>
                      </a:lnTo>
                      <a:lnTo>
                        <a:pt x="27928" y="26969"/>
                      </a:lnTo>
                      <a:lnTo>
                        <a:pt x="27928" y="54407"/>
                      </a:lnTo>
                      <a:cubicBezTo>
                        <a:pt x="27928" y="56976"/>
                        <a:pt x="28433" y="58720"/>
                        <a:pt x="29396" y="59546"/>
                      </a:cubicBezTo>
                      <a:cubicBezTo>
                        <a:pt x="30360" y="60417"/>
                        <a:pt x="32333" y="60830"/>
                        <a:pt x="35269" y="60830"/>
                      </a:cubicBezTo>
                      <a:cubicBezTo>
                        <a:pt x="36232" y="60830"/>
                        <a:pt x="37242" y="60830"/>
                        <a:pt x="38068" y="60738"/>
                      </a:cubicBezTo>
                      <a:cubicBezTo>
                        <a:pt x="38939" y="60647"/>
                        <a:pt x="39765" y="60509"/>
                        <a:pt x="40637" y="60417"/>
                      </a:cubicBezTo>
                      <a:lnTo>
                        <a:pt x="40637" y="72209"/>
                      </a:lnTo>
                      <a:cubicBezTo>
                        <a:pt x="39169" y="72438"/>
                        <a:pt x="37609" y="72530"/>
                        <a:pt x="35774" y="72622"/>
                      </a:cubicBezTo>
                      <a:cubicBezTo>
                        <a:pt x="33938" y="72759"/>
                        <a:pt x="32195" y="72759"/>
                        <a:pt x="30498" y="72759"/>
                      </a:cubicBezTo>
                      <a:cubicBezTo>
                        <a:pt x="27791" y="72759"/>
                        <a:pt x="25267" y="72530"/>
                        <a:pt x="22927" y="72209"/>
                      </a:cubicBezTo>
                      <a:cubicBezTo>
                        <a:pt x="20496" y="71888"/>
                        <a:pt x="18385" y="71337"/>
                        <a:pt x="16550" y="70374"/>
                      </a:cubicBezTo>
                      <a:cubicBezTo>
                        <a:pt x="14761" y="69410"/>
                        <a:pt x="13293" y="68125"/>
                        <a:pt x="12192" y="66428"/>
                      </a:cubicBezTo>
                      <a:cubicBezTo>
                        <a:pt x="11090" y="64684"/>
                        <a:pt x="10586" y="62436"/>
                        <a:pt x="10586" y="59683"/>
                      </a:cubicBezTo>
                      <a:lnTo>
                        <a:pt x="10586" y="26969"/>
                      </a:lnTo>
                      <a:lnTo>
                        <a:pt x="79" y="26969"/>
                      </a:lnTo>
                      <a:lnTo>
                        <a:pt x="79" y="16784"/>
                      </a:lnTo>
                      <a:lnTo>
                        <a:pt x="10586" y="16784"/>
                      </a:lnTo>
                      <a:lnTo>
                        <a:pt x="10586" y="174"/>
                      </a:lnTo>
                      <a:lnTo>
                        <a:pt x="27928" y="174"/>
                      </a:lnTo>
                      <a:lnTo>
                        <a:pt x="27928" y="1678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FDBB8E1-5C67-A7F8-6079-4A38CCEE93DB}"/>
                    </a:ext>
                  </a:extLst>
                </p:cNvPr>
                <p:cNvSpPr/>
                <p:nvPr/>
              </p:nvSpPr>
              <p:spPr>
                <a:xfrm>
                  <a:off x="-833576" y="4684649"/>
                  <a:ext cx="63065" cy="58270"/>
                </a:xfrm>
                <a:custGeom>
                  <a:avLst/>
                  <a:gdLst>
                    <a:gd name="connsiteX0" fmla="*/ 41373 w 63065"/>
                    <a:gd name="connsiteY0" fmla="*/ 14626 h 58270"/>
                    <a:gd name="connsiteX1" fmla="*/ 31876 w 63065"/>
                    <a:gd name="connsiteY1" fmla="*/ 11643 h 58270"/>
                    <a:gd name="connsiteX2" fmla="*/ 24994 w 63065"/>
                    <a:gd name="connsiteY2" fmla="*/ 12790 h 58270"/>
                    <a:gd name="connsiteX3" fmla="*/ 20635 w 63065"/>
                    <a:gd name="connsiteY3" fmla="*/ 15910 h 58270"/>
                    <a:gd name="connsiteX4" fmla="*/ 18296 w 63065"/>
                    <a:gd name="connsiteY4" fmla="*/ 19764 h 58270"/>
                    <a:gd name="connsiteX5" fmla="*/ 17424 w 63065"/>
                    <a:gd name="connsiteY5" fmla="*/ 23389 h 58270"/>
                    <a:gd name="connsiteX6" fmla="*/ 45686 w 63065"/>
                    <a:gd name="connsiteY6" fmla="*/ 23389 h 58270"/>
                    <a:gd name="connsiteX7" fmla="*/ 41373 w 63065"/>
                    <a:gd name="connsiteY7" fmla="*/ 14626 h 58270"/>
                    <a:gd name="connsiteX8" fmla="*/ 21737 w 63065"/>
                    <a:gd name="connsiteY8" fmla="*/ 43761 h 58270"/>
                    <a:gd name="connsiteX9" fmla="*/ 32977 w 63065"/>
                    <a:gd name="connsiteY9" fmla="*/ 47110 h 58270"/>
                    <a:gd name="connsiteX10" fmla="*/ 42015 w 63065"/>
                    <a:gd name="connsiteY10" fmla="*/ 44724 h 58270"/>
                    <a:gd name="connsiteX11" fmla="*/ 46649 w 63065"/>
                    <a:gd name="connsiteY11" fmla="*/ 39906 h 58270"/>
                    <a:gd name="connsiteX12" fmla="*/ 61927 w 63065"/>
                    <a:gd name="connsiteY12" fmla="*/ 39906 h 58270"/>
                    <a:gd name="connsiteX13" fmla="*/ 50687 w 63065"/>
                    <a:gd name="connsiteY13" fmla="*/ 54176 h 58270"/>
                    <a:gd name="connsiteX14" fmla="*/ 32335 w 63065"/>
                    <a:gd name="connsiteY14" fmla="*/ 58443 h 58270"/>
                    <a:gd name="connsiteX15" fmla="*/ 18892 w 63065"/>
                    <a:gd name="connsiteY15" fmla="*/ 56332 h 58270"/>
                    <a:gd name="connsiteX16" fmla="*/ 8753 w 63065"/>
                    <a:gd name="connsiteY16" fmla="*/ 50413 h 58270"/>
                    <a:gd name="connsiteX17" fmla="*/ 2421 w 63065"/>
                    <a:gd name="connsiteY17" fmla="*/ 41191 h 58270"/>
                    <a:gd name="connsiteX18" fmla="*/ 81 w 63065"/>
                    <a:gd name="connsiteY18" fmla="*/ 29399 h 58270"/>
                    <a:gd name="connsiteX19" fmla="*/ 2421 w 63065"/>
                    <a:gd name="connsiteY19" fmla="*/ 17837 h 58270"/>
                    <a:gd name="connsiteX20" fmla="*/ 9028 w 63065"/>
                    <a:gd name="connsiteY20" fmla="*/ 8523 h 58270"/>
                    <a:gd name="connsiteX21" fmla="*/ 19259 w 63065"/>
                    <a:gd name="connsiteY21" fmla="*/ 2421 h 58270"/>
                    <a:gd name="connsiteX22" fmla="*/ 32335 w 63065"/>
                    <a:gd name="connsiteY22" fmla="*/ 173 h 58270"/>
                    <a:gd name="connsiteX23" fmla="*/ 46420 w 63065"/>
                    <a:gd name="connsiteY23" fmla="*/ 2834 h 58270"/>
                    <a:gd name="connsiteX24" fmla="*/ 56284 w 63065"/>
                    <a:gd name="connsiteY24" fmla="*/ 10221 h 58270"/>
                    <a:gd name="connsiteX25" fmla="*/ 61790 w 63065"/>
                    <a:gd name="connsiteY25" fmla="*/ 20728 h 58270"/>
                    <a:gd name="connsiteX26" fmla="*/ 63028 w 63065"/>
                    <a:gd name="connsiteY26" fmla="*/ 33070 h 58270"/>
                    <a:gd name="connsiteX27" fmla="*/ 17424 w 63065"/>
                    <a:gd name="connsiteY27" fmla="*/ 33070 h 58270"/>
                    <a:gd name="connsiteX28" fmla="*/ 2173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373" y="14626"/>
                      </a:moveTo>
                      <a:cubicBezTo>
                        <a:pt x="39308" y="12607"/>
                        <a:pt x="36143" y="11643"/>
                        <a:pt x="31876" y="11643"/>
                      </a:cubicBezTo>
                      <a:cubicBezTo>
                        <a:pt x="29031" y="11643"/>
                        <a:pt x="26829" y="12056"/>
                        <a:pt x="24994" y="12790"/>
                      </a:cubicBezTo>
                      <a:cubicBezTo>
                        <a:pt x="23205" y="13662"/>
                        <a:pt x="21737" y="14717"/>
                        <a:pt x="20635" y="15910"/>
                      </a:cubicBezTo>
                      <a:cubicBezTo>
                        <a:pt x="19534" y="17103"/>
                        <a:pt x="18663" y="18388"/>
                        <a:pt x="18296" y="19764"/>
                      </a:cubicBezTo>
                      <a:cubicBezTo>
                        <a:pt x="17791" y="21141"/>
                        <a:pt x="17562" y="22334"/>
                        <a:pt x="17424" y="23389"/>
                      </a:cubicBezTo>
                      <a:lnTo>
                        <a:pt x="45686" y="23389"/>
                      </a:lnTo>
                      <a:cubicBezTo>
                        <a:pt x="44814" y="19535"/>
                        <a:pt x="43484" y="16644"/>
                        <a:pt x="41373" y="14626"/>
                      </a:cubicBezTo>
                      <a:close/>
                      <a:moveTo>
                        <a:pt x="21737" y="43761"/>
                      </a:moveTo>
                      <a:cubicBezTo>
                        <a:pt x="24260" y="46009"/>
                        <a:pt x="28068" y="47110"/>
                        <a:pt x="32977" y="47110"/>
                      </a:cubicBezTo>
                      <a:cubicBezTo>
                        <a:pt x="36510" y="47110"/>
                        <a:pt x="39446" y="46330"/>
                        <a:pt x="42015" y="44724"/>
                      </a:cubicBezTo>
                      <a:cubicBezTo>
                        <a:pt x="44585" y="43256"/>
                        <a:pt x="46053" y="41650"/>
                        <a:pt x="46649" y="39906"/>
                      </a:cubicBezTo>
                      <a:lnTo>
                        <a:pt x="61927" y="39906"/>
                      </a:lnTo>
                      <a:cubicBezTo>
                        <a:pt x="59450" y="46559"/>
                        <a:pt x="55687" y="51285"/>
                        <a:pt x="50687" y="54176"/>
                      </a:cubicBezTo>
                      <a:cubicBezTo>
                        <a:pt x="45686" y="57066"/>
                        <a:pt x="39538" y="58443"/>
                        <a:pt x="32335" y="58443"/>
                      </a:cubicBezTo>
                      <a:cubicBezTo>
                        <a:pt x="27334" y="58443"/>
                        <a:pt x="22929" y="57709"/>
                        <a:pt x="18892" y="56332"/>
                      </a:cubicBezTo>
                      <a:cubicBezTo>
                        <a:pt x="14855" y="54910"/>
                        <a:pt x="11597" y="52983"/>
                        <a:pt x="8753" y="50413"/>
                      </a:cubicBezTo>
                      <a:cubicBezTo>
                        <a:pt x="5954" y="47844"/>
                        <a:pt x="3889" y="44724"/>
                        <a:pt x="2421" y="41191"/>
                      </a:cubicBezTo>
                      <a:cubicBezTo>
                        <a:pt x="816" y="37658"/>
                        <a:pt x="81" y="33712"/>
                        <a:pt x="81" y="29399"/>
                      </a:cubicBezTo>
                      <a:cubicBezTo>
                        <a:pt x="81" y="25224"/>
                        <a:pt x="816" y="21370"/>
                        <a:pt x="2421" y="17837"/>
                      </a:cubicBezTo>
                      <a:cubicBezTo>
                        <a:pt x="3981" y="14304"/>
                        <a:pt x="6183" y="11184"/>
                        <a:pt x="9028" y="8523"/>
                      </a:cubicBezTo>
                      <a:cubicBezTo>
                        <a:pt x="11827" y="5954"/>
                        <a:pt x="15222" y="3889"/>
                        <a:pt x="19259" y="2421"/>
                      </a:cubicBezTo>
                      <a:cubicBezTo>
                        <a:pt x="23205" y="907"/>
                        <a:pt x="27563" y="173"/>
                        <a:pt x="32335" y="173"/>
                      </a:cubicBezTo>
                      <a:cubicBezTo>
                        <a:pt x="37703" y="173"/>
                        <a:pt x="42383" y="998"/>
                        <a:pt x="46420" y="2834"/>
                      </a:cubicBezTo>
                      <a:cubicBezTo>
                        <a:pt x="50412" y="4669"/>
                        <a:pt x="53715" y="7101"/>
                        <a:pt x="56284" y="10221"/>
                      </a:cubicBezTo>
                      <a:cubicBezTo>
                        <a:pt x="58853" y="13341"/>
                        <a:pt x="60689" y="16782"/>
                        <a:pt x="61790" y="20728"/>
                      </a:cubicBezTo>
                      <a:cubicBezTo>
                        <a:pt x="62891" y="24720"/>
                        <a:pt x="63395" y="28757"/>
                        <a:pt x="63028" y="33070"/>
                      </a:cubicBezTo>
                      <a:lnTo>
                        <a:pt x="17424" y="33070"/>
                      </a:lnTo>
                      <a:cubicBezTo>
                        <a:pt x="17699" y="37979"/>
                        <a:pt x="19167" y="41512"/>
                        <a:pt x="2173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3616F6A-5650-A835-EAEE-166D7BAC5BD7}"/>
                    </a:ext>
                  </a:extLst>
                </p:cNvPr>
                <p:cNvSpPr/>
                <p:nvPr/>
              </p:nvSpPr>
              <p:spPr>
                <a:xfrm>
                  <a:off x="-760369" y="4684649"/>
                  <a:ext cx="40695" cy="56893"/>
                </a:xfrm>
                <a:custGeom>
                  <a:avLst/>
                  <a:gdLst>
                    <a:gd name="connsiteX0" fmla="*/ 16562 w 40695"/>
                    <a:gd name="connsiteY0" fmla="*/ 1641 h 56893"/>
                    <a:gd name="connsiteX1" fmla="*/ 16562 w 40695"/>
                    <a:gd name="connsiteY1" fmla="*/ 11964 h 56893"/>
                    <a:gd name="connsiteX2" fmla="*/ 16838 w 40695"/>
                    <a:gd name="connsiteY2" fmla="*/ 11964 h 56893"/>
                    <a:gd name="connsiteX3" fmla="*/ 20141 w 40695"/>
                    <a:gd name="connsiteY3" fmla="*/ 7101 h 56893"/>
                    <a:gd name="connsiteX4" fmla="*/ 24867 w 40695"/>
                    <a:gd name="connsiteY4" fmla="*/ 3385 h 56893"/>
                    <a:gd name="connsiteX5" fmla="*/ 30647 w 40695"/>
                    <a:gd name="connsiteY5" fmla="*/ 999 h 56893"/>
                    <a:gd name="connsiteX6" fmla="*/ 36979 w 40695"/>
                    <a:gd name="connsiteY6" fmla="*/ 173 h 56893"/>
                    <a:gd name="connsiteX7" fmla="*/ 40787 w 40695"/>
                    <a:gd name="connsiteY7" fmla="*/ 678 h 56893"/>
                    <a:gd name="connsiteX8" fmla="*/ 40787 w 40695"/>
                    <a:gd name="connsiteY8" fmla="*/ 14855 h 56893"/>
                    <a:gd name="connsiteX9" fmla="*/ 37851 w 40695"/>
                    <a:gd name="connsiteY9" fmla="*/ 14396 h 56893"/>
                    <a:gd name="connsiteX10" fmla="*/ 34547 w 40695"/>
                    <a:gd name="connsiteY10" fmla="*/ 14304 h 56893"/>
                    <a:gd name="connsiteX11" fmla="*/ 26472 w 40695"/>
                    <a:gd name="connsiteY11" fmla="*/ 15681 h 56893"/>
                    <a:gd name="connsiteX12" fmla="*/ 21196 w 40695"/>
                    <a:gd name="connsiteY12" fmla="*/ 19443 h 56893"/>
                    <a:gd name="connsiteX13" fmla="*/ 18306 w 40695"/>
                    <a:gd name="connsiteY13" fmla="*/ 25133 h 56893"/>
                    <a:gd name="connsiteX14" fmla="*/ 17434 w 40695"/>
                    <a:gd name="connsiteY14" fmla="*/ 32107 h 56893"/>
                    <a:gd name="connsiteX15" fmla="*/ 17434 w 40695"/>
                    <a:gd name="connsiteY15" fmla="*/ 57066 h 56893"/>
                    <a:gd name="connsiteX16" fmla="*/ 92 w 40695"/>
                    <a:gd name="connsiteY16" fmla="*/ 57066 h 56893"/>
                    <a:gd name="connsiteX17" fmla="*/ 92 w 40695"/>
                    <a:gd name="connsiteY17" fmla="*/ 1641 h 56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695" h="56893">
                      <a:moveTo>
                        <a:pt x="16562" y="1641"/>
                      </a:moveTo>
                      <a:lnTo>
                        <a:pt x="16562" y="11964"/>
                      </a:lnTo>
                      <a:lnTo>
                        <a:pt x="16838" y="11964"/>
                      </a:lnTo>
                      <a:cubicBezTo>
                        <a:pt x="17664" y="10221"/>
                        <a:pt x="18765" y="8615"/>
                        <a:pt x="20141" y="7101"/>
                      </a:cubicBezTo>
                      <a:cubicBezTo>
                        <a:pt x="21472" y="5724"/>
                        <a:pt x="23031" y="4440"/>
                        <a:pt x="24867" y="3385"/>
                      </a:cubicBezTo>
                      <a:cubicBezTo>
                        <a:pt x="26702" y="2421"/>
                        <a:pt x="28537" y="1549"/>
                        <a:pt x="30647" y="999"/>
                      </a:cubicBezTo>
                      <a:cubicBezTo>
                        <a:pt x="32712" y="494"/>
                        <a:pt x="34777" y="173"/>
                        <a:pt x="36979" y="173"/>
                      </a:cubicBezTo>
                      <a:cubicBezTo>
                        <a:pt x="38080" y="173"/>
                        <a:pt x="39410" y="356"/>
                        <a:pt x="40787" y="678"/>
                      </a:cubicBezTo>
                      <a:lnTo>
                        <a:pt x="40787" y="14855"/>
                      </a:lnTo>
                      <a:cubicBezTo>
                        <a:pt x="39915" y="14717"/>
                        <a:pt x="38952" y="14534"/>
                        <a:pt x="37851" y="14396"/>
                      </a:cubicBezTo>
                      <a:cubicBezTo>
                        <a:pt x="36750" y="14304"/>
                        <a:pt x="35648" y="14304"/>
                        <a:pt x="34547" y="14304"/>
                      </a:cubicBezTo>
                      <a:cubicBezTo>
                        <a:pt x="31381" y="14304"/>
                        <a:pt x="28675" y="14717"/>
                        <a:pt x="26472" y="15681"/>
                      </a:cubicBezTo>
                      <a:cubicBezTo>
                        <a:pt x="24270" y="16645"/>
                        <a:pt x="22573" y="17837"/>
                        <a:pt x="21196" y="19443"/>
                      </a:cubicBezTo>
                      <a:cubicBezTo>
                        <a:pt x="19866" y="21049"/>
                        <a:pt x="18902" y="22976"/>
                        <a:pt x="18306" y="25133"/>
                      </a:cubicBezTo>
                      <a:cubicBezTo>
                        <a:pt x="17664" y="27289"/>
                        <a:pt x="17434" y="29629"/>
                        <a:pt x="17434" y="32107"/>
                      </a:cubicBezTo>
                      <a:lnTo>
                        <a:pt x="17434" y="57066"/>
                      </a:lnTo>
                      <a:lnTo>
                        <a:pt x="92" y="57066"/>
                      </a:lnTo>
                      <a:lnTo>
                        <a:pt x="92" y="164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E5EBA5F-21A5-24C4-1B09-662E000E4AFA}"/>
                    </a:ext>
                  </a:extLst>
                </p:cNvPr>
                <p:cNvSpPr/>
                <p:nvPr/>
              </p:nvSpPr>
              <p:spPr>
                <a:xfrm>
                  <a:off x="-712378" y="4665012"/>
                  <a:ext cx="17388" cy="76531"/>
                </a:xfrm>
                <a:custGeom>
                  <a:avLst/>
                  <a:gdLst>
                    <a:gd name="connsiteX0" fmla="*/ 17488 w 17388"/>
                    <a:gd name="connsiteY0" fmla="*/ 175 h 76531"/>
                    <a:gd name="connsiteX1" fmla="*/ 17488 w 17388"/>
                    <a:gd name="connsiteY1" fmla="*/ 76706 h 76531"/>
                    <a:gd name="connsiteX2" fmla="*/ 100 w 17388"/>
                    <a:gd name="connsiteY2" fmla="*/ 76706 h 76531"/>
                    <a:gd name="connsiteX3" fmla="*/ 100 w 17388"/>
                    <a:gd name="connsiteY3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88" h="76531">
                      <a:moveTo>
                        <a:pt x="17488" y="175"/>
                      </a:moveTo>
                      <a:lnTo>
                        <a:pt x="17488" y="76706"/>
                      </a:lnTo>
                      <a:lnTo>
                        <a:pt x="100" y="76706"/>
                      </a:lnTo>
                      <a:lnTo>
                        <a:pt x="100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7A299096-CD75-A03B-F459-228688F7546B}"/>
                    </a:ext>
                  </a:extLst>
                </p:cNvPr>
                <p:cNvSpPr/>
                <p:nvPr/>
              </p:nvSpPr>
              <p:spPr>
                <a:xfrm>
                  <a:off x="-683285" y="4684649"/>
                  <a:ext cx="65378" cy="58270"/>
                </a:xfrm>
                <a:custGeom>
                  <a:avLst/>
                  <a:gdLst>
                    <a:gd name="connsiteX0" fmla="*/ 18175 w 65378"/>
                    <a:gd name="connsiteY0" fmla="*/ 35823 h 58270"/>
                    <a:gd name="connsiteX1" fmla="*/ 20745 w 65378"/>
                    <a:gd name="connsiteY1" fmla="*/ 41512 h 58270"/>
                    <a:gd name="connsiteX2" fmla="*/ 25379 w 65378"/>
                    <a:gd name="connsiteY2" fmla="*/ 45596 h 58270"/>
                    <a:gd name="connsiteX3" fmla="*/ 32719 w 65378"/>
                    <a:gd name="connsiteY3" fmla="*/ 47110 h 58270"/>
                    <a:gd name="connsiteX4" fmla="*/ 40198 w 65378"/>
                    <a:gd name="connsiteY4" fmla="*/ 45596 h 58270"/>
                    <a:gd name="connsiteX5" fmla="*/ 44969 w 65378"/>
                    <a:gd name="connsiteY5" fmla="*/ 41512 h 58270"/>
                    <a:gd name="connsiteX6" fmla="*/ 47401 w 65378"/>
                    <a:gd name="connsiteY6" fmla="*/ 35823 h 58270"/>
                    <a:gd name="connsiteX7" fmla="*/ 48135 w 65378"/>
                    <a:gd name="connsiteY7" fmla="*/ 29399 h 58270"/>
                    <a:gd name="connsiteX8" fmla="*/ 47401 w 65378"/>
                    <a:gd name="connsiteY8" fmla="*/ 22884 h 58270"/>
                    <a:gd name="connsiteX9" fmla="*/ 44969 w 65378"/>
                    <a:gd name="connsiteY9" fmla="*/ 17195 h 58270"/>
                    <a:gd name="connsiteX10" fmla="*/ 40198 w 65378"/>
                    <a:gd name="connsiteY10" fmla="*/ 13111 h 58270"/>
                    <a:gd name="connsiteX11" fmla="*/ 32719 w 65378"/>
                    <a:gd name="connsiteY11" fmla="*/ 11643 h 58270"/>
                    <a:gd name="connsiteX12" fmla="*/ 25379 w 65378"/>
                    <a:gd name="connsiteY12" fmla="*/ 13111 h 58270"/>
                    <a:gd name="connsiteX13" fmla="*/ 20745 w 65378"/>
                    <a:gd name="connsiteY13" fmla="*/ 17195 h 58270"/>
                    <a:gd name="connsiteX14" fmla="*/ 18175 w 65378"/>
                    <a:gd name="connsiteY14" fmla="*/ 22884 h 58270"/>
                    <a:gd name="connsiteX15" fmla="*/ 17441 w 65378"/>
                    <a:gd name="connsiteY15" fmla="*/ 29399 h 58270"/>
                    <a:gd name="connsiteX16" fmla="*/ 18175 w 65378"/>
                    <a:gd name="connsiteY16" fmla="*/ 35823 h 58270"/>
                    <a:gd name="connsiteX17" fmla="*/ 2439 w 65378"/>
                    <a:gd name="connsiteY17" fmla="*/ 17287 h 58270"/>
                    <a:gd name="connsiteX18" fmla="*/ 9045 w 65378"/>
                    <a:gd name="connsiteY18" fmla="*/ 8064 h 58270"/>
                    <a:gd name="connsiteX19" fmla="*/ 19277 w 65378"/>
                    <a:gd name="connsiteY19" fmla="*/ 2191 h 58270"/>
                    <a:gd name="connsiteX20" fmla="*/ 32719 w 65378"/>
                    <a:gd name="connsiteY20" fmla="*/ 173 h 58270"/>
                    <a:gd name="connsiteX21" fmla="*/ 46300 w 65378"/>
                    <a:gd name="connsiteY21" fmla="*/ 2191 h 58270"/>
                    <a:gd name="connsiteX22" fmla="*/ 56531 w 65378"/>
                    <a:gd name="connsiteY22" fmla="*/ 8064 h 58270"/>
                    <a:gd name="connsiteX23" fmla="*/ 63138 w 65378"/>
                    <a:gd name="connsiteY23" fmla="*/ 17287 h 58270"/>
                    <a:gd name="connsiteX24" fmla="*/ 65477 w 65378"/>
                    <a:gd name="connsiteY24" fmla="*/ 29399 h 58270"/>
                    <a:gd name="connsiteX25" fmla="*/ 63138 w 65378"/>
                    <a:gd name="connsiteY25" fmla="*/ 41421 h 58270"/>
                    <a:gd name="connsiteX26" fmla="*/ 56531 w 65378"/>
                    <a:gd name="connsiteY26" fmla="*/ 50551 h 58270"/>
                    <a:gd name="connsiteX27" fmla="*/ 46300 w 65378"/>
                    <a:gd name="connsiteY27" fmla="*/ 56424 h 58270"/>
                    <a:gd name="connsiteX28" fmla="*/ 32719 w 65378"/>
                    <a:gd name="connsiteY28" fmla="*/ 58443 h 58270"/>
                    <a:gd name="connsiteX29" fmla="*/ 19277 w 65378"/>
                    <a:gd name="connsiteY29" fmla="*/ 56424 h 58270"/>
                    <a:gd name="connsiteX30" fmla="*/ 9045 w 65378"/>
                    <a:gd name="connsiteY30" fmla="*/ 50551 h 58270"/>
                    <a:gd name="connsiteX31" fmla="*/ 2439 w 65378"/>
                    <a:gd name="connsiteY31" fmla="*/ 41421 h 58270"/>
                    <a:gd name="connsiteX32" fmla="*/ 99 w 65378"/>
                    <a:gd name="connsiteY32" fmla="*/ 29399 h 58270"/>
                    <a:gd name="connsiteX33" fmla="*/ 2439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75" y="35823"/>
                      </a:moveTo>
                      <a:cubicBezTo>
                        <a:pt x="18680" y="37979"/>
                        <a:pt x="19552" y="39906"/>
                        <a:pt x="20745" y="41512"/>
                      </a:cubicBezTo>
                      <a:cubicBezTo>
                        <a:pt x="21846" y="43256"/>
                        <a:pt x="23452" y="44632"/>
                        <a:pt x="25379" y="45596"/>
                      </a:cubicBezTo>
                      <a:cubicBezTo>
                        <a:pt x="27351" y="46559"/>
                        <a:pt x="29783" y="47110"/>
                        <a:pt x="32719" y="47110"/>
                      </a:cubicBezTo>
                      <a:cubicBezTo>
                        <a:pt x="35656" y="47110"/>
                        <a:pt x="38087" y="46559"/>
                        <a:pt x="40198" y="45596"/>
                      </a:cubicBezTo>
                      <a:cubicBezTo>
                        <a:pt x="42125" y="44632"/>
                        <a:pt x="43730" y="43256"/>
                        <a:pt x="44969" y="41512"/>
                      </a:cubicBezTo>
                      <a:cubicBezTo>
                        <a:pt x="46024" y="39906"/>
                        <a:pt x="46896" y="37979"/>
                        <a:pt x="47401" y="35823"/>
                      </a:cubicBezTo>
                      <a:cubicBezTo>
                        <a:pt x="47860" y="33804"/>
                        <a:pt x="48135" y="31648"/>
                        <a:pt x="48135" y="29399"/>
                      </a:cubicBezTo>
                      <a:cubicBezTo>
                        <a:pt x="48135" y="27151"/>
                        <a:pt x="47860" y="25041"/>
                        <a:pt x="47401" y="22884"/>
                      </a:cubicBezTo>
                      <a:cubicBezTo>
                        <a:pt x="46896" y="20728"/>
                        <a:pt x="46024" y="18801"/>
                        <a:pt x="44969" y="17195"/>
                      </a:cubicBezTo>
                      <a:cubicBezTo>
                        <a:pt x="43730" y="15589"/>
                        <a:pt x="42125" y="14212"/>
                        <a:pt x="40198" y="13111"/>
                      </a:cubicBezTo>
                      <a:cubicBezTo>
                        <a:pt x="38087" y="12148"/>
                        <a:pt x="35656" y="11643"/>
                        <a:pt x="32719" y="11643"/>
                      </a:cubicBezTo>
                      <a:cubicBezTo>
                        <a:pt x="29783" y="11643"/>
                        <a:pt x="27351" y="12148"/>
                        <a:pt x="25379" y="13111"/>
                      </a:cubicBezTo>
                      <a:cubicBezTo>
                        <a:pt x="23452" y="14212"/>
                        <a:pt x="21846" y="15589"/>
                        <a:pt x="20745" y="17195"/>
                      </a:cubicBezTo>
                      <a:cubicBezTo>
                        <a:pt x="19552" y="18801"/>
                        <a:pt x="18680" y="20728"/>
                        <a:pt x="18175" y="22884"/>
                      </a:cubicBezTo>
                      <a:cubicBezTo>
                        <a:pt x="17717" y="25041"/>
                        <a:pt x="17441" y="27151"/>
                        <a:pt x="17441" y="29399"/>
                      </a:cubicBezTo>
                      <a:cubicBezTo>
                        <a:pt x="17441" y="31648"/>
                        <a:pt x="17717" y="33804"/>
                        <a:pt x="18175" y="35823"/>
                      </a:cubicBezTo>
                      <a:close/>
                      <a:moveTo>
                        <a:pt x="2439" y="17287"/>
                      </a:moveTo>
                      <a:cubicBezTo>
                        <a:pt x="3999" y="13754"/>
                        <a:pt x="6201" y="10680"/>
                        <a:pt x="9045" y="8064"/>
                      </a:cubicBezTo>
                      <a:cubicBezTo>
                        <a:pt x="11844" y="5633"/>
                        <a:pt x="15239" y="3568"/>
                        <a:pt x="19277" y="2191"/>
                      </a:cubicBezTo>
                      <a:cubicBezTo>
                        <a:pt x="23314" y="815"/>
                        <a:pt x="27718" y="173"/>
                        <a:pt x="32719" y="173"/>
                      </a:cubicBezTo>
                      <a:cubicBezTo>
                        <a:pt x="37720" y="173"/>
                        <a:pt x="42262" y="815"/>
                        <a:pt x="46300" y="2191"/>
                      </a:cubicBezTo>
                      <a:cubicBezTo>
                        <a:pt x="50337" y="3568"/>
                        <a:pt x="53732" y="5633"/>
                        <a:pt x="56531" y="8064"/>
                      </a:cubicBezTo>
                      <a:cubicBezTo>
                        <a:pt x="59375" y="10680"/>
                        <a:pt x="61577" y="13754"/>
                        <a:pt x="63138" y="17287"/>
                      </a:cubicBezTo>
                      <a:cubicBezTo>
                        <a:pt x="64743" y="20957"/>
                        <a:pt x="65477" y="25041"/>
                        <a:pt x="65477" y="29399"/>
                      </a:cubicBezTo>
                      <a:cubicBezTo>
                        <a:pt x="65477" y="33804"/>
                        <a:pt x="64743" y="37888"/>
                        <a:pt x="63138" y="41421"/>
                      </a:cubicBezTo>
                      <a:cubicBezTo>
                        <a:pt x="61577" y="44953"/>
                        <a:pt x="59375" y="48073"/>
                        <a:pt x="56531" y="50551"/>
                      </a:cubicBezTo>
                      <a:cubicBezTo>
                        <a:pt x="53732" y="53120"/>
                        <a:pt x="50337" y="55047"/>
                        <a:pt x="46300" y="56424"/>
                      </a:cubicBezTo>
                      <a:cubicBezTo>
                        <a:pt x="42262" y="57800"/>
                        <a:pt x="37720" y="58443"/>
                        <a:pt x="32719" y="58443"/>
                      </a:cubicBezTo>
                      <a:cubicBezTo>
                        <a:pt x="27718" y="58443"/>
                        <a:pt x="23314" y="57800"/>
                        <a:pt x="19277" y="56424"/>
                      </a:cubicBezTo>
                      <a:cubicBezTo>
                        <a:pt x="15239" y="55047"/>
                        <a:pt x="11844" y="53120"/>
                        <a:pt x="9045" y="50551"/>
                      </a:cubicBezTo>
                      <a:cubicBezTo>
                        <a:pt x="6201" y="48073"/>
                        <a:pt x="3999" y="44953"/>
                        <a:pt x="2439" y="41421"/>
                      </a:cubicBezTo>
                      <a:cubicBezTo>
                        <a:pt x="833" y="37888"/>
                        <a:pt x="99" y="33804"/>
                        <a:pt x="99" y="29399"/>
                      </a:cubicBezTo>
                      <a:cubicBezTo>
                        <a:pt x="99" y="25041"/>
                        <a:pt x="833" y="20957"/>
                        <a:pt x="2439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50" name="Graphic 117">
                <a:extLst>
                  <a:ext uri="{FF2B5EF4-FFF2-40B4-BE49-F238E27FC236}">
                    <a16:creationId xmlns:a16="http://schemas.microsoft.com/office/drawing/2014/main" id="{67B426FE-1751-F2CF-8CF6-7A474428BAEB}"/>
                  </a:ext>
                </a:extLst>
              </p:cNvPr>
              <p:cNvGrpSpPr/>
              <p:nvPr/>
            </p:nvGrpSpPr>
            <p:grpSpPr>
              <a:xfrm>
                <a:off x="5462569" y="7573249"/>
                <a:ext cx="135357" cy="40745"/>
                <a:chOff x="-608630" y="4665012"/>
                <a:chExt cx="258807" cy="77907"/>
              </a:xfrm>
              <a:solidFill>
                <a:srgbClr val="265191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3A0581F-F663-0CE6-DE89-0F026C1F34C6}"/>
                    </a:ext>
                  </a:extLst>
                </p:cNvPr>
                <p:cNvSpPr/>
                <p:nvPr/>
              </p:nvSpPr>
              <p:spPr>
                <a:xfrm>
                  <a:off x="-608630" y="4684649"/>
                  <a:ext cx="65378" cy="58270"/>
                </a:xfrm>
                <a:custGeom>
                  <a:avLst/>
                  <a:gdLst>
                    <a:gd name="connsiteX0" fmla="*/ 18184 w 65378"/>
                    <a:gd name="connsiteY0" fmla="*/ 35823 h 58270"/>
                    <a:gd name="connsiteX1" fmla="*/ 20754 w 65378"/>
                    <a:gd name="connsiteY1" fmla="*/ 41512 h 58270"/>
                    <a:gd name="connsiteX2" fmla="*/ 25387 w 65378"/>
                    <a:gd name="connsiteY2" fmla="*/ 45596 h 58270"/>
                    <a:gd name="connsiteX3" fmla="*/ 32728 w 65378"/>
                    <a:gd name="connsiteY3" fmla="*/ 47110 h 58270"/>
                    <a:gd name="connsiteX4" fmla="*/ 40207 w 65378"/>
                    <a:gd name="connsiteY4" fmla="*/ 45596 h 58270"/>
                    <a:gd name="connsiteX5" fmla="*/ 44978 w 65378"/>
                    <a:gd name="connsiteY5" fmla="*/ 41512 h 58270"/>
                    <a:gd name="connsiteX6" fmla="*/ 47410 w 65378"/>
                    <a:gd name="connsiteY6" fmla="*/ 35823 h 58270"/>
                    <a:gd name="connsiteX7" fmla="*/ 48144 w 65378"/>
                    <a:gd name="connsiteY7" fmla="*/ 29399 h 58270"/>
                    <a:gd name="connsiteX8" fmla="*/ 47410 w 65378"/>
                    <a:gd name="connsiteY8" fmla="*/ 22884 h 58270"/>
                    <a:gd name="connsiteX9" fmla="*/ 44978 w 65378"/>
                    <a:gd name="connsiteY9" fmla="*/ 17195 h 58270"/>
                    <a:gd name="connsiteX10" fmla="*/ 40207 w 65378"/>
                    <a:gd name="connsiteY10" fmla="*/ 13111 h 58270"/>
                    <a:gd name="connsiteX11" fmla="*/ 32728 w 65378"/>
                    <a:gd name="connsiteY11" fmla="*/ 11643 h 58270"/>
                    <a:gd name="connsiteX12" fmla="*/ 25387 w 65378"/>
                    <a:gd name="connsiteY12" fmla="*/ 13111 h 58270"/>
                    <a:gd name="connsiteX13" fmla="*/ 20754 w 65378"/>
                    <a:gd name="connsiteY13" fmla="*/ 17195 h 58270"/>
                    <a:gd name="connsiteX14" fmla="*/ 18184 w 65378"/>
                    <a:gd name="connsiteY14" fmla="*/ 22884 h 58270"/>
                    <a:gd name="connsiteX15" fmla="*/ 17450 w 65378"/>
                    <a:gd name="connsiteY15" fmla="*/ 29399 h 58270"/>
                    <a:gd name="connsiteX16" fmla="*/ 18184 w 65378"/>
                    <a:gd name="connsiteY16" fmla="*/ 35823 h 58270"/>
                    <a:gd name="connsiteX17" fmla="*/ 2448 w 65378"/>
                    <a:gd name="connsiteY17" fmla="*/ 17287 h 58270"/>
                    <a:gd name="connsiteX18" fmla="*/ 9054 w 65378"/>
                    <a:gd name="connsiteY18" fmla="*/ 8064 h 58270"/>
                    <a:gd name="connsiteX19" fmla="*/ 19286 w 65378"/>
                    <a:gd name="connsiteY19" fmla="*/ 2191 h 58270"/>
                    <a:gd name="connsiteX20" fmla="*/ 32728 w 65378"/>
                    <a:gd name="connsiteY20" fmla="*/ 173 h 58270"/>
                    <a:gd name="connsiteX21" fmla="*/ 46309 w 65378"/>
                    <a:gd name="connsiteY21" fmla="*/ 2191 h 58270"/>
                    <a:gd name="connsiteX22" fmla="*/ 56540 w 65378"/>
                    <a:gd name="connsiteY22" fmla="*/ 8064 h 58270"/>
                    <a:gd name="connsiteX23" fmla="*/ 63146 w 65378"/>
                    <a:gd name="connsiteY23" fmla="*/ 17287 h 58270"/>
                    <a:gd name="connsiteX24" fmla="*/ 65486 w 65378"/>
                    <a:gd name="connsiteY24" fmla="*/ 29399 h 58270"/>
                    <a:gd name="connsiteX25" fmla="*/ 63146 w 65378"/>
                    <a:gd name="connsiteY25" fmla="*/ 41421 h 58270"/>
                    <a:gd name="connsiteX26" fmla="*/ 56540 w 65378"/>
                    <a:gd name="connsiteY26" fmla="*/ 50551 h 58270"/>
                    <a:gd name="connsiteX27" fmla="*/ 46309 w 65378"/>
                    <a:gd name="connsiteY27" fmla="*/ 56424 h 58270"/>
                    <a:gd name="connsiteX28" fmla="*/ 32728 w 65378"/>
                    <a:gd name="connsiteY28" fmla="*/ 58443 h 58270"/>
                    <a:gd name="connsiteX29" fmla="*/ 19286 w 65378"/>
                    <a:gd name="connsiteY29" fmla="*/ 56424 h 58270"/>
                    <a:gd name="connsiteX30" fmla="*/ 9054 w 65378"/>
                    <a:gd name="connsiteY30" fmla="*/ 50551 h 58270"/>
                    <a:gd name="connsiteX31" fmla="*/ 2448 w 65378"/>
                    <a:gd name="connsiteY31" fmla="*/ 41421 h 58270"/>
                    <a:gd name="connsiteX32" fmla="*/ 108 w 65378"/>
                    <a:gd name="connsiteY32" fmla="*/ 29399 h 58270"/>
                    <a:gd name="connsiteX33" fmla="*/ 2448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184" y="35823"/>
                      </a:moveTo>
                      <a:cubicBezTo>
                        <a:pt x="18689" y="37979"/>
                        <a:pt x="19561" y="39906"/>
                        <a:pt x="20754" y="41512"/>
                      </a:cubicBezTo>
                      <a:cubicBezTo>
                        <a:pt x="21855" y="43256"/>
                        <a:pt x="23461" y="44632"/>
                        <a:pt x="25387" y="45596"/>
                      </a:cubicBezTo>
                      <a:cubicBezTo>
                        <a:pt x="27360" y="46559"/>
                        <a:pt x="29792" y="47110"/>
                        <a:pt x="32728" y="47110"/>
                      </a:cubicBezTo>
                      <a:cubicBezTo>
                        <a:pt x="35665" y="47110"/>
                        <a:pt x="38096" y="46559"/>
                        <a:pt x="40207" y="45596"/>
                      </a:cubicBezTo>
                      <a:cubicBezTo>
                        <a:pt x="42133" y="44632"/>
                        <a:pt x="43739" y="43256"/>
                        <a:pt x="44978" y="41512"/>
                      </a:cubicBezTo>
                      <a:cubicBezTo>
                        <a:pt x="46033" y="39906"/>
                        <a:pt x="46905" y="37979"/>
                        <a:pt x="47410" y="35823"/>
                      </a:cubicBezTo>
                      <a:cubicBezTo>
                        <a:pt x="47869" y="33804"/>
                        <a:pt x="48144" y="31648"/>
                        <a:pt x="48144" y="29399"/>
                      </a:cubicBezTo>
                      <a:cubicBezTo>
                        <a:pt x="48144" y="27151"/>
                        <a:pt x="47869" y="25041"/>
                        <a:pt x="47410" y="22884"/>
                      </a:cubicBezTo>
                      <a:cubicBezTo>
                        <a:pt x="46905" y="20728"/>
                        <a:pt x="46033" y="18801"/>
                        <a:pt x="44978" y="17195"/>
                      </a:cubicBezTo>
                      <a:cubicBezTo>
                        <a:pt x="43739" y="15589"/>
                        <a:pt x="42133" y="14212"/>
                        <a:pt x="40207" y="13111"/>
                      </a:cubicBezTo>
                      <a:cubicBezTo>
                        <a:pt x="38096" y="12148"/>
                        <a:pt x="35665" y="11643"/>
                        <a:pt x="32728" y="11643"/>
                      </a:cubicBezTo>
                      <a:cubicBezTo>
                        <a:pt x="29792" y="11643"/>
                        <a:pt x="27360" y="12148"/>
                        <a:pt x="25387" y="13111"/>
                      </a:cubicBezTo>
                      <a:cubicBezTo>
                        <a:pt x="23461" y="14212"/>
                        <a:pt x="21855" y="15589"/>
                        <a:pt x="20754" y="17195"/>
                      </a:cubicBezTo>
                      <a:cubicBezTo>
                        <a:pt x="19561" y="18801"/>
                        <a:pt x="18689" y="20728"/>
                        <a:pt x="18184" y="22884"/>
                      </a:cubicBezTo>
                      <a:cubicBezTo>
                        <a:pt x="17726" y="25041"/>
                        <a:pt x="17450" y="27151"/>
                        <a:pt x="17450" y="29399"/>
                      </a:cubicBezTo>
                      <a:cubicBezTo>
                        <a:pt x="17450" y="31648"/>
                        <a:pt x="17726" y="33804"/>
                        <a:pt x="18184" y="35823"/>
                      </a:cubicBezTo>
                      <a:close/>
                      <a:moveTo>
                        <a:pt x="2448" y="17287"/>
                      </a:moveTo>
                      <a:cubicBezTo>
                        <a:pt x="4008" y="13754"/>
                        <a:pt x="6210" y="10680"/>
                        <a:pt x="9054" y="8064"/>
                      </a:cubicBezTo>
                      <a:cubicBezTo>
                        <a:pt x="11853" y="5633"/>
                        <a:pt x="15248" y="3568"/>
                        <a:pt x="19286" y="2191"/>
                      </a:cubicBezTo>
                      <a:cubicBezTo>
                        <a:pt x="23323" y="815"/>
                        <a:pt x="27727" y="173"/>
                        <a:pt x="32728" y="173"/>
                      </a:cubicBezTo>
                      <a:cubicBezTo>
                        <a:pt x="37729" y="173"/>
                        <a:pt x="42271" y="815"/>
                        <a:pt x="46309" y="2191"/>
                      </a:cubicBezTo>
                      <a:cubicBezTo>
                        <a:pt x="50346" y="3568"/>
                        <a:pt x="53741" y="5633"/>
                        <a:pt x="56540" y="8064"/>
                      </a:cubicBezTo>
                      <a:cubicBezTo>
                        <a:pt x="59384" y="10680"/>
                        <a:pt x="61586" y="13754"/>
                        <a:pt x="63146" y="17287"/>
                      </a:cubicBezTo>
                      <a:cubicBezTo>
                        <a:pt x="64752" y="20957"/>
                        <a:pt x="65486" y="25041"/>
                        <a:pt x="65486" y="29399"/>
                      </a:cubicBezTo>
                      <a:cubicBezTo>
                        <a:pt x="65486" y="33804"/>
                        <a:pt x="64752" y="37888"/>
                        <a:pt x="63146" y="41421"/>
                      </a:cubicBezTo>
                      <a:cubicBezTo>
                        <a:pt x="61586" y="44953"/>
                        <a:pt x="59384" y="48073"/>
                        <a:pt x="56540" y="50551"/>
                      </a:cubicBezTo>
                      <a:cubicBezTo>
                        <a:pt x="53741" y="53120"/>
                        <a:pt x="50346" y="55047"/>
                        <a:pt x="46309" y="56424"/>
                      </a:cubicBezTo>
                      <a:cubicBezTo>
                        <a:pt x="42271" y="57800"/>
                        <a:pt x="37729" y="58443"/>
                        <a:pt x="32728" y="58443"/>
                      </a:cubicBezTo>
                      <a:cubicBezTo>
                        <a:pt x="27727" y="58443"/>
                        <a:pt x="23323" y="57800"/>
                        <a:pt x="19286" y="56424"/>
                      </a:cubicBezTo>
                      <a:cubicBezTo>
                        <a:pt x="15248" y="55047"/>
                        <a:pt x="11853" y="53120"/>
                        <a:pt x="9054" y="50551"/>
                      </a:cubicBezTo>
                      <a:cubicBezTo>
                        <a:pt x="6210" y="48073"/>
                        <a:pt x="4008" y="44953"/>
                        <a:pt x="2448" y="41421"/>
                      </a:cubicBezTo>
                      <a:cubicBezTo>
                        <a:pt x="842" y="37888"/>
                        <a:pt x="108" y="33804"/>
                        <a:pt x="108" y="29399"/>
                      </a:cubicBezTo>
                      <a:cubicBezTo>
                        <a:pt x="108" y="25041"/>
                        <a:pt x="842" y="20957"/>
                        <a:pt x="2448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B1A82FA-C330-0E13-B11A-4D56B3D75ED8}"/>
                    </a:ext>
                  </a:extLst>
                </p:cNvPr>
                <p:cNvSpPr/>
                <p:nvPr/>
              </p:nvSpPr>
              <p:spPr>
                <a:xfrm>
                  <a:off x="-538608" y="4741543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E859171-CC69-2C8D-223E-5228AE60732C}"/>
                    </a:ext>
                  </a:extLst>
                </p:cNvPr>
                <p:cNvSpPr/>
                <p:nvPr/>
              </p:nvSpPr>
              <p:spPr>
                <a:xfrm>
                  <a:off x="-496197" y="4665012"/>
                  <a:ext cx="75104" cy="76531"/>
                </a:xfrm>
                <a:custGeom>
                  <a:avLst/>
                  <a:gdLst>
                    <a:gd name="connsiteX0" fmla="*/ 40309 w 75104"/>
                    <a:gd name="connsiteY0" fmla="*/ 34816 h 76531"/>
                    <a:gd name="connsiteX1" fmla="*/ 50219 w 75104"/>
                    <a:gd name="connsiteY1" fmla="*/ 32247 h 76531"/>
                    <a:gd name="connsiteX2" fmla="*/ 53477 w 75104"/>
                    <a:gd name="connsiteY2" fmla="*/ 23850 h 76531"/>
                    <a:gd name="connsiteX3" fmla="*/ 50219 w 75104"/>
                    <a:gd name="connsiteY3" fmla="*/ 15729 h 76531"/>
                    <a:gd name="connsiteX4" fmla="*/ 40309 w 75104"/>
                    <a:gd name="connsiteY4" fmla="*/ 13251 h 76531"/>
                    <a:gd name="connsiteX5" fmla="*/ 19297 w 75104"/>
                    <a:gd name="connsiteY5" fmla="*/ 13251 h 76531"/>
                    <a:gd name="connsiteX6" fmla="*/ 19297 w 75104"/>
                    <a:gd name="connsiteY6" fmla="*/ 34816 h 76531"/>
                    <a:gd name="connsiteX7" fmla="*/ 47145 w 75104"/>
                    <a:gd name="connsiteY7" fmla="*/ 175 h 76531"/>
                    <a:gd name="connsiteX8" fmla="*/ 57790 w 75104"/>
                    <a:gd name="connsiteY8" fmla="*/ 1781 h 76531"/>
                    <a:gd name="connsiteX9" fmla="*/ 65819 w 75104"/>
                    <a:gd name="connsiteY9" fmla="*/ 6415 h 76531"/>
                    <a:gd name="connsiteX10" fmla="*/ 70957 w 75104"/>
                    <a:gd name="connsiteY10" fmla="*/ 13022 h 76531"/>
                    <a:gd name="connsiteX11" fmla="*/ 72701 w 75104"/>
                    <a:gd name="connsiteY11" fmla="*/ 21281 h 76531"/>
                    <a:gd name="connsiteX12" fmla="*/ 69489 w 75104"/>
                    <a:gd name="connsiteY12" fmla="*/ 32981 h 76531"/>
                    <a:gd name="connsiteX13" fmla="*/ 58891 w 75104"/>
                    <a:gd name="connsiteY13" fmla="*/ 40459 h 76531"/>
                    <a:gd name="connsiteX14" fmla="*/ 58891 w 75104"/>
                    <a:gd name="connsiteY14" fmla="*/ 40689 h 76531"/>
                    <a:gd name="connsiteX15" fmla="*/ 64717 w 75104"/>
                    <a:gd name="connsiteY15" fmla="*/ 43258 h 76531"/>
                    <a:gd name="connsiteX16" fmla="*/ 68526 w 75104"/>
                    <a:gd name="connsiteY16" fmla="*/ 47433 h 76531"/>
                    <a:gd name="connsiteX17" fmla="*/ 70728 w 75104"/>
                    <a:gd name="connsiteY17" fmla="*/ 52802 h 76531"/>
                    <a:gd name="connsiteX18" fmla="*/ 71600 w 75104"/>
                    <a:gd name="connsiteY18" fmla="*/ 58583 h 76531"/>
                    <a:gd name="connsiteX19" fmla="*/ 71829 w 75104"/>
                    <a:gd name="connsiteY19" fmla="*/ 62896 h 76531"/>
                    <a:gd name="connsiteX20" fmla="*/ 72334 w 75104"/>
                    <a:gd name="connsiteY20" fmla="*/ 67897 h 76531"/>
                    <a:gd name="connsiteX21" fmla="*/ 73297 w 75104"/>
                    <a:gd name="connsiteY21" fmla="*/ 72760 h 76531"/>
                    <a:gd name="connsiteX22" fmla="*/ 75224 w 75104"/>
                    <a:gd name="connsiteY22" fmla="*/ 76706 h 76531"/>
                    <a:gd name="connsiteX23" fmla="*/ 56046 w 75104"/>
                    <a:gd name="connsiteY23" fmla="*/ 76706 h 76531"/>
                    <a:gd name="connsiteX24" fmla="*/ 54119 w 75104"/>
                    <a:gd name="connsiteY24" fmla="*/ 68034 h 76531"/>
                    <a:gd name="connsiteX25" fmla="*/ 53018 w 75104"/>
                    <a:gd name="connsiteY25" fmla="*/ 58399 h 76531"/>
                    <a:gd name="connsiteX26" fmla="*/ 48843 w 75104"/>
                    <a:gd name="connsiteY26" fmla="*/ 49590 h 76531"/>
                    <a:gd name="connsiteX27" fmla="*/ 38474 w 75104"/>
                    <a:gd name="connsiteY27" fmla="*/ 46791 h 76531"/>
                    <a:gd name="connsiteX28" fmla="*/ 19297 w 75104"/>
                    <a:gd name="connsiteY28" fmla="*/ 46791 h 76531"/>
                    <a:gd name="connsiteX29" fmla="*/ 19297 w 75104"/>
                    <a:gd name="connsiteY29" fmla="*/ 76706 h 76531"/>
                    <a:gd name="connsiteX30" fmla="*/ 119 w 75104"/>
                    <a:gd name="connsiteY30" fmla="*/ 76706 h 76531"/>
                    <a:gd name="connsiteX31" fmla="*/ 119 w 75104"/>
                    <a:gd name="connsiteY31" fmla="*/ 175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5104" h="76531">
                      <a:moveTo>
                        <a:pt x="40309" y="34816"/>
                      </a:moveTo>
                      <a:cubicBezTo>
                        <a:pt x="44714" y="34816"/>
                        <a:pt x="48017" y="33944"/>
                        <a:pt x="50219" y="32247"/>
                      </a:cubicBezTo>
                      <a:cubicBezTo>
                        <a:pt x="52422" y="30503"/>
                        <a:pt x="53477" y="27704"/>
                        <a:pt x="53477" y="23850"/>
                      </a:cubicBezTo>
                      <a:cubicBezTo>
                        <a:pt x="53477" y="20134"/>
                        <a:pt x="52422" y="17427"/>
                        <a:pt x="50219" y="15729"/>
                      </a:cubicBezTo>
                      <a:cubicBezTo>
                        <a:pt x="48017" y="14123"/>
                        <a:pt x="44714" y="13251"/>
                        <a:pt x="40309" y="13251"/>
                      </a:cubicBezTo>
                      <a:lnTo>
                        <a:pt x="19297" y="13251"/>
                      </a:lnTo>
                      <a:lnTo>
                        <a:pt x="19297" y="34816"/>
                      </a:lnTo>
                      <a:close/>
                      <a:moveTo>
                        <a:pt x="47145" y="175"/>
                      </a:moveTo>
                      <a:cubicBezTo>
                        <a:pt x="51045" y="175"/>
                        <a:pt x="54578" y="726"/>
                        <a:pt x="57790" y="1781"/>
                      </a:cubicBezTo>
                      <a:cubicBezTo>
                        <a:pt x="60818" y="2974"/>
                        <a:pt x="63525" y="4488"/>
                        <a:pt x="65819" y="6415"/>
                      </a:cubicBezTo>
                      <a:cubicBezTo>
                        <a:pt x="68021" y="8342"/>
                        <a:pt x="69764" y="10590"/>
                        <a:pt x="70957" y="13022"/>
                      </a:cubicBezTo>
                      <a:cubicBezTo>
                        <a:pt x="72058" y="15591"/>
                        <a:pt x="72701" y="18390"/>
                        <a:pt x="72701" y="21281"/>
                      </a:cubicBezTo>
                      <a:cubicBezTo>
                        <a:pt x="72701" y="25777"/>
                        <a:pt x="71600" y="29631"/>
                        <a:pt x="69489" y="32981"/>
                      </a:cubicBezTo>
                      <a:cubicBezTo>
                        <a:pt x="67287" y="36284"/>
                        <a:pt x="63754" y="38762"/>
                        <a:pt x="58891" y="40459"/>
                      </a:cubicBezTo>
                      <a:lnTo>
                        <a:pt x="58891" y="40689"/>
                      </a:lnTo>
                      <a:cubicBezTo>
                        <a:pt x="61185" y="41239"/>
                        <a:pt x="63158" y="42065"/>
                        <a:pt x="64717" y="43258"/>
                      </a:cubicBezTo>
                      <a:cubicBezTo>
                        <a:pt x="66323" y="44451"/>
                        <a:pt x="67562" y="45828"/>
                        <a:pt x="68526" y="47433"/>
                      </a:cubicBezTo>
                      <a:cubicBezTo>
                        <a:pt x="69489" y="49039"/>
                        <a:pt x="70223" y="50875"/>
                        <a:pt x="70728" y="52802"/>
                      </a:cubicBezTo>
                      <a:cubicBezTo>
                        <a:pt x="71095" y="54729"/>
                        <a:pt x="71462" y="56656"/>
                        <a:pt x="71600" y="58583"/>
                      </a:cubicBezTo>
                      <a:cubicBezTo>
                        <a:pt x="71691" y="59776"/>
                        <a:pt x="71691" y="61290"/>
                        <a:pt x="71829" y="62896"/>
                      </a:cubicBezTo>
                      <a:cubicBezTo>
                        <a:pt x="71967" y="64501"/>
                        <a:pt x="72058" y="66199"/>
                        <a:pt x="72334" y="67897"/>
                      </a:cubicBezTo>
                      <a:cubicBezTo>
                        <a:pt x="72425" y="69640"/>
                        <a:pt x="72792" y="71246"/>
                        <a:pt x="73297" y="72760"/>
                      </a:cubicBezTo>
                      <a:cubicBezTo>
                        <a:pt x="73664" y="74366"/>
                        <a:pt x="74398" y="75651"/>
                        <a:pt x="75224" y="76706"/>
                      </a:cubicBezTo>
                      <a:lnTo>
                        <a:pt x="56046" y="76706"/>
                      </a:lnTo>
                      <a:cubicBezTo>
                        <a:pt x="54945" y="74228"/>
                        <a:pt x="54349" y="71338"/>
                        <a:pt x="54119" y="68034"/>
                      </a:cubicBezTo>
                      <a:cubicBezTo>
                        <a:pt x="53844" y="64685"/>
                        <a:pt x="53477" y="61473"/>
                        <a:pt x="53018" y="58399"/>
                      </a:cubicBezTo>
                      <a:cubicBezTo>
                        <a:pt x="52422" y="54407"/>
                        <a:pt x="50954" y="51425"/>
                        <a:pt x="48843" y="49590"/>
                      </a:cubicBezTo>
                      <a:cubicBezTo>
                        <a:pt x="46778" y="47755"/>
                        <a:pt x="43246" y="46791"/>
                        <a:pt x="38474" y="46791"/>
                      </a:cubicBezTo>
                      <a:lnTo>
                        <a:pt x="19297" y="46791"/>
                      </a:lnTo>
                      <a:lnTo>
                        <a:pt x="19297" y="76706"/>
                      </a:lnTo>
                      <a:lnTo>
                        <a:pt x="119" y="76706"/>
                      </a:lnTo>
                      <a:lnTo>
                        <a:pt x="119" y="175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5F2DDD2-3632-E2B6-717E-E41DCEA1EE9F}"/>
                    </a:ext>
                  </a:extLst>
                </p:cNvPr>
                <p:cNvSpPr/>
                <p:nvPr/>
              </p:nvSpPr>
              <p:spPr>
                <a:xfrm>
                  <a:off x="-412888" y="4684649"/>
                  <a:ext cx="63065" cy="58270"/>
                </a:xfrm>
                <a:custGeom>
                  <a:avLst/>
                  <a:gdLst>
                    <a:gd name="connsiteX0" fmla="*/ 41424 w 63065"/>
                    <a:gd name="connsiteY0" fmla="*/ 14626 h 58270"/>
                    <a:gd name="connsiteX1" fmla="*/ 31926 w 63065"/>
                    <a:gd name="connsiteY1" fmla="*/ 11643 h 58270"/>
                    <a:gd name="connsiteX2" fmla="*/ 25045 w 63065"/>
                    <a:gd name="connsiteY2" fmla="*/ 12790 h 58270"/>
                    <a:gd name="connsiteX3" fmla="*/ 20686 w 63065"/>
                    <a:gd name="connsiteY3" fmla="*/ 15910 h 58270"/>
                    <a:gd name="connsiteX4" fmla="*/ 18346 w 63065"/>
                    <a:gd name="connsiteY4" fmla="*/ 19764 h 58270"/>
                    <a:gd name="connsiteX5" fmla="*/ 17474 w 63065"/>
                    <a:gd name="connsiteY5" fmla="*/ 23389 h 58270"/>
                    <a:gd name="connsiteX6" fmla="*/ 45736 w 63065"/>
                    <a:gd name="connsiteY6" fmla="*/ 23389 h 58270"/>
                    <a:gd name="connsiteX7" fmla="*/ 41424 w 63065"/>
                    <a:gd name="connsiteY7" fmla="*/ 14626 h 58270"/>
                    <a:gd name="connsiteX8" fmla="*/ 21787 w 63065"/>
                    <a:gd name="connsiteY8" fmla="*/ 43761 h 58270"/>
                    <a:gd name="connsiteX9" fmla="*/ 33028 w 63065"/>
                    <a:gd name="connsiteY9" fmla="*/ 47110 h 58270"/>
                    <a:gd name="connsiteX10" fmla="*/ 42066 w 63065"/>
                    <a:gd name="connsiteY10" fmla="*/ 44724 h 58270"/>
                    <a:gd name="connsiteX11" fmla="*/ 46700 w 63065"/>
                    <a:gd name="connsiteY11" fmla="*/ 39906 h 58270"/>
                    <a:gd name="connsiteX12" fmla="*/ 61978 w 63065"/>
                    <a:gd name="connsiteY12" fmla="*/ 39906 h 58270"/>
                    <a:gd name="connsiteX13" fmla="*/ 50737 w 63065"/>
                    <a:gd name="connsiteY13" fmla="*/ 54176 h 58270"/>
                    <a:gd name="connsiteX14" fmla="*/ 32385 w 63065"/>
                    <a:gd name="connsiteY14" fmla="*/ 58443 h 58270"/>
                    <a:gd name="connsiteX15" fmla="*/ 18943 w 63065"/>
                    <a:gd name="connsiteY15" fmla="*/ 56332 h 58270"/>
                    <a:gd name="connsiteX16" fmla="*/ 8803 w 63065"/>
                    <a:gd name="connsiteY16" fmla="*/ 50413 h 58270"/>
                    <a:gd name="connsiteX17" fmla="*/ 2472 w 63065"/>
                    <a:gd name="connsiteY17" fmla="*/ 41191 h 58270"/>
                    <a:gd name="connsiteX18" fmla="*/ 132 w 63065"/>
                    <a:gd name="connsiteY18" fmla="*/ 29399 h 58270"/>
                    <a:gd name="connsiteX19" fmla="*/ 2472 w 63065"/>
                    <a:gd name="connsiteY19" fmla="*/ 17837 h 58270"/>
                    <a:gd name="connsiteX20" fmla="*/ 9079 w 63065"/>
                    <a:gd name="connsiteY20" fmla="*/ 8523 h 58270"/>
                    <a:gd name="connsiteX21" fmla="*/ 19310 w 63065"/>
                    <a:gd name="connsiteY21" fmla="*/ 2421 h 58270"/>
                    <a:gd name="connsiteX22" fmla="*/ 32385 w 63065"/>
                    <a:gd name="connsiteY22" fmla="*/ 173 h 58270"/>
                    <a:gd name="connsiteX23" fmla="*/ 46470 w 63065"/>
                    <a:gd name="connsiteY23" fmla="*/ 2834 h 58270"/>
                    <a:gd name="connsiteX24" fmla="*/ 56335 w 63065"/>
                    <a:gd name="connsiteY24" fmla="*/ 10221 h 58270"/>
                    <a:gd name="connsiteX25" fmla="*/ 61840 w 63065"/>
                    <a:gd name="connsiteY25" fmla="*/ 20728 h 58270"/>
                    <a:gd name="connsiteX26" fmla="*/ 63079 w 63065"/>
                    <a:gd name="connsiteY26" fmla="*/ 33070 h 58270"/>
                    <a:gd name="connsiteX27" fmla="*/ 17474 w 63065"/>
                    <a:gd name="connsiteY27" fmla="*/ 33070 h 58270"/>
                    <a:gd name="connsiteX28" fmla="*/ 21787 w 63065"/>
                    <a:gd name="connsiteY28" fmla="*/ 43761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63065" h="58270">
                      <a:moveTo>
                        <a:pt x="41424" y="14626"/>
                      </a:moveTo>
                      <a:cubicBezTo>
                        <a:pt x="39359" y="12607"/>
                        <a:pt x="36193" y="11643"/>
                        <a:pt x="31926" y="11643"/>
                      </a:cubicBezTo>
                      <a:cubicBezTo>
                        <a:pt x="29082" y="11643"/>
                        <a:pt x="26880" y="12056"/>
                        <a:pt x="25045" y="12790"/>
                      </a:cubicBezTo>
                      <a:cubicBezTo>
                        <a:pt x="23255" y="13662"/>
                        <a:pt x="21787" y="14717"/>
                        <a:pt x="20686" y="15910"/>
                      </a:cubicBezTo>
                      <a:cubicBezTo>
                        <a:pt x="19585" y="17103"/>
                        <a:pt x="18713" y="18388"/>
                        <a:pt x="18346" y="19764"/>
                      </a:cubicBezTo>
                      <a:cubicBezTo>
                        <a:pt x="17842" y="21141"/>
                        <a:pt x="17612" y="22334"/>
                        <a:pt x="17474" y="23389"/>
                      </a:cubicBezTo>
                      <a:lnTo>
                        <a:pt x="45736" y="23389"/>
                      </a:lnTo>
                      <a:cubicBezTo>
                        <a:pt x="44865" y="19535"/>
                        <a:pt x="43534" y="16644"/>
                        <a:pt x="41424" y="14626"/>
                      </a:cubicBezTo>
                      <a:close/>
                      <a:moveTo>
                        <a:pt x="21787" y="43761"/>
                      </a:moveTo>
                      <a:cubicBezTo>
                        <a:pt x="24311" y="46009"/>
                        <a:pt x="28119" y="47110"/>
                        <a:pt x="33028" y="47110"/>
                      </a:cubicBezTo>
                      <a:cubicBezTo>
                        <a:pt x="36560" y="47110"/>
                        <a:pt x="39497" y="46330"/>
                        <a:pt x="42066" y="44724"/>
                      </a:cubicBezTo>
                      <a:cubicBezTo>
                        <a:pt x="44635" y="43256"/>
                        <a:pt x="46103" y="41650"/>
                        <a:pt x="46700" y="39906"/>
                      </a:cubicBezTo>
                      <a:lnTo>
                        <a:pt x="61978" y="39906"/>
                      </a:lnTo>
                      <a:cubicBezTo>
                        <a:pt x="59500" y="46559"/>
                        <a:pt x="55738" y="51285"/>
                        <a:pt x="50737" y="54176"/>
                      </a:cubicBezTo>
                      <a:cubicBezTo>
                        <a:pt x="45736" y="57066"/>
                        <a:pt x="39588" y="58443"/>
                        <a:pt x="32385" y="58443"/>
                      </a:cubicBezTo>
                      <a:cubicBezTo>
                        <a:pt x="27385" y="58443"/>
                        <a:pt x="22980" y="57709"/>
                        <a:pt x="18943" y="56332"/>
                      </a:cubicBezTo>
                      <a:cubicBezTo>
                        <a:pt x="14905" y="54910"/>
                        <a:pt x="11648" y="52983"/>
                        <a:pt x="8803" y="50413"/>
                      </a:cubicBezTo>
                      <a:cubicBezTo>
                        <a:pt x="6005" y="47844"/>
                        <a:pt x="3940" y="44724"/>
                        <a:pt x="2472" y="41191"/>
                      </a:cubicBezTo>
                      <a:cubicBezTo>
                        <a:pt x="866" y="37658"/>
                        <a:pt x="132" y="33712"/>
                        <a:pt x="132" y="29399"/>
                      </a:cubicBezTo>
                      <a:cubicBezTo>
                        <a:pt x="132" y="25224"/>
                        <a:pt x="866" y="21370"/>
                        <a:pt x="2472" y="17837"/>
                      </a:cubicBezTo>
                      <a:cubicBezTo>
                        <a:pt x="4032" y="14304"/>
                        <a:pt x="6234" y="11184"/>
                        <a:pt x="9079" y="8523"/>
                      </a:cubicBezTo>
                      <a:cubicBezTo>
                        <a:pt x="11877" y="5954"/>
                        <a:pt x="15272" y="3889"/>
                        <a:pt x="19310" y="2421"/>
                      </a:cubicBezTo>
                      <a:cubicBezTo>
                        <a:pt x="23255" y="907"/>
                        <a:pt x="27614" y="173"/>
                        <a:pt x="32385" y="173"/>
                      </a:cubicBezTo>
                      <a:cubicBezTo>
                        <a:pt x="37753" y="173"/>
                        <a:pt x="42433" y="998"/>
                        <a:pt x="46470" y="2834"/>
                      </a:cubicBezTo>
                      <a:cubicBezTo>
                        <a:pt x="50462" y="4669"/>
                        <a:pt x="53765" y="7101"/>
                        <a:pt x="56335" y="10221"/>
                      </a:cubicBezTo>
                      <a:cubicBezTo>
                        <a:pt x="58904" y="13341"/>
                        <a:pt x="60739" y="16782"/>
                        <a:pt x="61840" y="20728"/>
                      </a:cubicBezTo>
                      <a:cubicBezTo>
                        <a:pt x="62941" y="24720"/>
                        <a:pt x="63446" y="28757"/>
                        <a:pt x="63079" y="33070"/>
                      </a:cubicBezTo>
                      <a:lnTo>
                        <a:pt x="17474" y="33070"/>
                      </a:lnTo>
                      <a:cubicBezTo>
                        <a:pt x="17750" y="37979"/>
                        <a:pt x="19218" y="41512"/>
                        <a:pt x="21787" y="4376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F0EEED4-F363-9841-6DD6-9013DA5B71F5}"/>
                  </a:ext>
                </a:extLst>
              </p:cNvPr>
              <p:cNvSpPr/>
              <p:nvPr/>
            </p:nvSpPr>
            <p:spPr>
              <a:xfrm>
                <a:off x="5602197" y="7583519"/>
                <a:ext cx="32776" cy="40697"/>
              </a:xfrm>
              <a:custGeom>
                <a:avLst/>
                <a:gdLst>
                  <a:gd name="connsiteX0" fmla="*/ 38037 w 62671"/>
                  <a:gd name="connsiteY0" fmla="*/ 42703 h 77815"/>
                  <a:gd name="connsiteX1" fmla="*/ 42671 w 62671"/>
                  <a:gd name="connsiteY1" fmla="*/ 39262 h 77815"/>
                  <a:gd name="connsiteX2" fmla="*/ 45469 w 62671"/>
                  <a:gd name="connsiteY2" fmla="*/ 34353 h 77815"/>
                  <a:gd name="connsiteX3" fmla="*/ 46341 w 62671"/>
                  <a:gd name="connsiteY3" fmla="*/ 28663 h 77815"/>
                  <a:gd name="connsiteX4" fmla="*/ 45607 w 62671"/>
                  <a:gd name="connsiteY4" fmla="*/ 22102 h 77815"/>
                  <a:gd name="connsiteX5" fmla="*/ 43175 w 62671"/>
                  <a:gd name="connsiteY5" fmla="*/ 16780 h 77815"/>
                  <a:gd name="connsiteX6" fmla="*/ 38633 w 62671"/>
                  <a:gd name="connsiteY6" fmla="*/ 13017 h 77815"/>
                  <a:gd name="connsiteX7" fmla="*/ 31568 w 62671"/>
                  <a:gd name="connsiteY7" fmla="*/ 11641 h 77815"/>
                  <a:gd name="connsiteX8" fmla="*/ 25328 w 62671"/>
                  <a:gd name="connsiteY8" fmla="*/ 12926 h 77815"/>
                  <a:gd name="connsiteX9" fmla="*/ 20924 w 62671"/>
                  <a:gd name="connsiteY9" fmla="*/ 16321 h 77815"/>
                  <a:gd name="connsiteX10" fmla="*/ 18354 w 62671"/>
                  <a:gd name="connsiteY10" fmla="*/ 21368 h 77815"/>
                  <a:gd name="connsiteX11" fmla="*/ 17483 w 62671"/>
                  <a:gd name="connsiteY11" fmla="*/ 27378 h 77815"/>
                  <a:gd name="connsiteX12" fmla="*/ 18217 w 62671"/>
                  <a:gd name="connsiteY12" fmla="*/ 33251 h 77815"/>
                  <a:gd name="connsiteX13" fmla="*/ 20557 w 62671"/>
                  <a:gd name="connsiteY13" fmla="*/ 38620 h 77815"/>
                  <a:gd name="connsiteX14" fmla="*/ 24823 w 62671"/>
                  <a:gd name="connsiteY14" fmla="*/ 42474 h 77815"/>
                  <a:gd name="connsiteX15" fmla="*/ 31568 w 62671"/>
                  <a:gd name="connsiteY15" fmla="*/ 43988 h 77815"/>
                  <a:gd name="connsiteX16" fmla="*/ 38037 w 62671"/>
                  <a:gd name="connsiteY16" fmla="*/ 42703 h 77815"/>
                  <a:gd name="connsiteX17" fmla="*/ 61848 w 62671"/>
                  <a:gd name="connsiteY17" fmla="*/ 61148 h 77815"/>
                  <a:gd name="connsiteX18" fmla="*/ 57306 w 62671"/>
                  <a:gd name="connsiteY18" fmla="*/ 69085 h 77815"/>
                  <a:gd name="connsiteX19" fmla="*/ 47442 w 62671"/>
                  <a:gd name="connsiteY19" fmla="*/ 75371 h 77815"/>
                  <a:gd name="connsiteX20" fmla="*/ 30099 w 62671"/>
                  <a:gd name="connsiteY20" fmla="*/ 77986 h 77815"/>
                  <a:gd name="connsiteX21" fmla="*/ 20694 w 62671"/>
                  <a:gd name="connsiteY21" fmla="*/ 76885 h 77815"/>
                  <a:gd name="connsiteX22" fmla="*/ 11885 w 62671"/>
                  <a:gd name="connsiteY22" fmla="*/ 73765 h 77815"/>
                  <a:gd name="connsiteX23" fmla="*/ 5279 w 62671"/>
                  <a:gd name="connsiteY23" fmla="*/ 68213 h 77815"/>
                  <a:gd name="connsiteX24" fmla="*/ 2205 w 62671"/>
                  <a:gd name="connsiteY24" fmla="*/ 60184 h 77815"/>
                  <a:gd name="connsiteX25" fmla="*/ 19456 w 62671"/>
                  <a:gd name="connsiteY25" fmla="*/ 60184 h 77815"/>
                  <a:gd name="connsiteX26" fmla="*/ 24227 w 62671"/>
                  <a:gd name="connsiteY26" fmla="*/ 66057 h 77815"/>
                  <a:gd name="connsiteX27" fmla="*/ 32394 w 62671"/>
                  <a:gd name="connsiteY27" fmla="*/ 67800 h 77815"/>
                  <a:gd name="connsiteX28" fmla="*/ 43175 w 62671"/>
                  <a:gd name="connsiteY28" fmla="*/ 63946 h 77815"/>
                  <a:gd name="connsiteX29" fmla="*/ 46341 w 62671"/>
                  <a:gd name="connsiteY29" fmla="*/ 54174 h 77815"/>
                  <a:gd name="connsiteX30" fmla="*/ 46341 w 62671"/>
                  <a:gd name="connsiteY30" fmla="*/ 46878 h 77815"/>
                  <a:gd name="connsiteX31" fmla="*/ 46066 w 62671"/>
                  <a:gd name="connsiteY31" fmla="*/ 46878 h 77815"/>
                  <a:gd name="connsiteX32" fmla="*/ 38128 w 62671"/>
                  <a:gd name="connsiteY32" fmla="*/ 53302 h 77815"/>
                  <a:gd name="connsiteX33" fmla="*/ 27163 w 62671"/>
                  <a:gd name="connsiteY33" fmla="*/ 55458 h 77815"/>
                  <a:gd name="connsiteX34" fmla="*/ 14913 w 62671"/>
                  <a:gd name="connsiteY34" fmla="*/ 53210 h 77815"/>
                  <a:gd name="connsiteX35" fmla="*/ 6517 w 62671"/>
                  <a:gd name="connsiteY35" fmla="*/ 47199 h 77815"/>
                  <a:gd name="connsiteX36" fmla="*/ 1746 w 62671"/>
                  <a:gd name="connsiteY36" fmla="*/ 38298 h 77815"/>
                  <a:gd name="connsiteX37" fmla="*/ 140 w 62671"/>
                  <a:gd name="connsiteY37" fmla="*/ 27608 h 77815"/>
                  <a:gd name="connsiteX38" fmla="*/ 1975 w 62671"/>
                  <a:gd name="connsiteY38" fmla="*/ 17193 h 77815"/>
                  <a:gd name="connsiteX39" fmla="*/ 7114 w 62671"/>
                  <a:gd name="connsiteY39" fmla="*/ 8383 h 77815"/>
                  <a:gd name="connsiteX40" fmla="*/ 15648 w 62671"/>
                  <a:gd name="connsiteY40" fmla="*/ 2419 h 77815"/>
                  <a:gd name="connsiteX41" fmla="*/ 27255 w 62671"/>
                  <a:gd name="connsiteY41" fmla="*/ 171 h 77815"/>
                  <a:gd name="connsiteX42" fmla="*/ 38266 w 62671"/>
                  <a:gd name="connsiteY42" fmla="*/ 2189 h 77815"/>
                  <a:gd name="connsiteX43" fmla="*/ 46066 w 62671"/>
                  <a:gd name="connsiteY43" fmla="*/ 9026 h 77815"/>
                  <a:gd name="connsiteX44" fmla="*/ 46341 w 62671"/>
                  <a:gd name="connsiteY44" fmla="*/ 9026 h 77815"/>
                  <a:gd name="connsiteX45" fmla="*/ 46341 w 62671"/>
                  <a:gd name="connsiteY45" fmla="*/ 1639 h 77815"/>
                  <a:gd name="connsiteX46" fmla="*/ 62812 w 62671"/>
                  <a:gd name="connsiteY46" fmla="*/ 1639 h 77815"/>
                  <a:gd name="connsiteX47" fmla="*/ 62812 w 62671"/>
                  <a:gd name="connsiteY47" fmla="*/ 53531 h 77815"/>
                  <a:gd name="connsiteX48" fmla="*/ 61848 w 62671"/>
                  <a:gd name="connsiteY48" fmla="*/ 61148 h 77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2671" h="77815">
                    <a:moveTo>
                      <a:pt x="38037" y="42703"/>
                    </a:moveTo>
                    <a:cubicBezTo>
                      <a:pt x="39872" y="41831"/>
                      <a:pt x="41432" y="40684"/>
                      <a:pt x="42671" y="39262"/>
                    </a:cubicBezTo>
                    <a:cubicBezTo>
                      <a:pt x="43909" y="37885"/>
                      <a:pt x="44873" y="36142"/>
                      <a:pt x="45469" y="34353"/>
                    </a:cubicBezTo>
                    <a:cubicBezTo>
                      <a:pt x="46066" y="32517"/>
                      <a:pt x="46341" y="30682"/>
                      <a:pt x="46341" y="28663"/>
                    </a:cubicBezTo>
                    <a:cubicBezTo>
                      <a:pt x="46341" y="26415"/>
                      <a:pt x="46066" y="24167"/>
                      <a:pt x="45607" y="22102"/>
                    </a:cubicBezTo>
                    <a:cubicBezTo>
                      <a:pt x="45102" y="20083"/>
                      <a:pt x="44276" y="18386"/>
                      <a:pt x="43175" y="16780"/>
                    </a:cubicBezTo>
                    <a:cubicBezTo>
                      <a:pt x="42074" y="15174"/>
                      <a:pt x="40468" y="13981"/>
                      <a:pt x="38633" y="13017"/>
                    </a:cubicBezTo>
                    <a:cubicBezTo>
                      <a:pt x="36798" y="12054"/>
                      <a:pt x="34366" y="11641"/>
                      <a:pt x="31568" y="11641"/>
                    </a:cubicBezTo>
                    <a:cubicBezTo>
                      <a:pt x="29090" y="11641"/>
                      <a:pt x="27026" y="12054"/>
                      <a:pt x="25328" y="12926"/>
                    </a:cubicBezTo>
                    <a:cubicBezTo>
                      <a:pt x="23493" y="13752"/>
                      <a:pt x="22025" y="14944"/>
                      <a:pt x="20924" y="16321"/>
                    </a:cubicBezTo>
                    <a:cubicBezTo>
                      <a:pt x="19685" y="17835"/>
                      <a:pt x="18859" y="19533"/>
                      <a:pt x="18354" y="21368"/>
                    </a:cubicBezTo>
                    <a:cubicBezTo>
                      <a:pt x="17758" y="23295"/>
                      <a:pt x="17483" y="25360"/>
                      <a:pt x="17483" y="27378"/>
                    </a:cubicBezTo>
                    <a:cubicBezTo>
                      <a:pt x="17483" y="29397"/>
                      <a:pt x="17758" y="31324"/>
                      <a:pt x="18217" y="33251"/>
                    </a:cubicBezTo>
                    <a:cubicBezTo>
                      <a:pt x="18584" y="35316"/>
                      <a:pt x="19456" y="37014"/>
                      <a:pt x="20557" y="38620"/>
                    </a:cubicBezTo>
                    <a:cubicBezTo>
                      <a:pt x="21658" y="40225"/>
                      <a:pt x="22988" y="41510"/>
                      <a:pt x="24823" y="42474"/>
                    </a:cubicBezTo>
                    <a:cubicBezTo>
                      <a:pt x="26659" y="43437"/>
                      <a:pt x="28861" y="43988"/>
                      <a:pt x="31568" y="43988"/>
                    </a:cubicBezTo>
                    <a:cubicBezTo>
                      <a:pt x="33999" y="43988"/>
                      <a:pt x="36202" y="43575"/>
                      <a:pt x="38037" y="42703"/>
                    </a:cubicBezTo>
                    <a:close/>
                    <a:moveTo>
                      <a:pt x="61848" y="61148"/>
                    </a:moveTo>
                    <a:cubicBezTo>
                      <a:pt x="61114" y="64038"/>
                      <a:pt x="59646" y="66608"/>
                      <a:pt x="57306" y="69085"/>
                    </a:cubicBezTo>
                    <a:cubicBezTo>
                      <a:pt x="55012" y="71517"/>
                      <a:pt x="51709" y="73673"/>
                      <a:pt x="47442" y="75371"/>
                    </a:cubicBezTo>
                    <a:cubicBezTo>
                      <a:pt x="43175" y="77114"/>
                      <a:pt x="37303" y="77986"/>
                      <a:pt x="30099" y="77986"/>
                    </a:cubicBezTo>
                    <a:cubicBezTo>
                      <a:pt x="27026" y="77986"/>
                      <a:pt x="23860" y="77665"/>
                      <a:pt x="20694" y="76885"/>
                    </a:cubicBezTo>
                    <a:cubicBezTo>
                      <a:pt x="17391" y="76243"/>
                      <a:pt x="14455" y="75187"/>
                      <a:pt x="11885" y="73765"/>
                    </a:cubicBezTo>
                    <a:cubicBezTo>
                      <a:pt x="9178" y="72389"/>
                      <a:pt x="6976" y="70462"/>
                      <a:pt x="5279" y="68213"/>
                    </a:cubicBezTo>
                    <a:cubicBezTo>
                      <a:pt x="3444" y="65965"/>
                      <a:pt x="2480" y="63258"/>
                      <a:pt x="2205" y="60184"/>
                    </a:cubicBezTo>
                    <a:lnTo>
                      <a:pt x="19456" y="60184"/>
                    </a:lnTo>
                    <a:cubicBezTo>
                      <a:pt x="20327" y="63075"/>
                      <a:pt x="21887" y="65002"/>
                      <a:pt x="24227" y="66057"/>
                    </a:cubicBezTo>
                    <a:cubicBezTo>
                      <a:pt x="26521" y="67250"/>
                      <a:pt x="29365" y="67800"/>
                      <a:pt x="32394" y="67800"/>
                    </a:cubicBezTo>
                    <a:cubicBezTo>
                      <a:pt x="37303" y="67800"/>
                      <a:pt x="40835" y="66516"/>
                      <a:pt x="43175" y="63946"/>
                    </a:cubicBezTo>
                    <a:cubicBezTo>
                      <a:pt x="45378" y="61331"/>
                      <a:pt x="46433" y="58119"/>
                      <a:pt x="46341" y="54174"/>
                    </a:cubicBezTo>
                    <a:lnTo>
                      <a:pt x="46341" y="46878"/>
                    </a:lnTo>
                    <a:lnTo>
                      <a:pt x="46066" y="46878"/>
                    </a:lnTo>
                    <a:cubicBezTo>
                      <a:pt x="44276" y="49769"/>
                      <a:pt x="41569" y="51925"/>
                      <a:pt x="38128" y="53302"/>
                    </a:cubicBezTo>
                    <a:cubicBezTo>
                      <a:pt x="34596" y="54724"/>
                      <a:pt x="30925" y="55458"/>
                      <a:pt x="27163" y="55458"/>
                    </a:cubicBezTo>
                    <a:cubicBezTo>
                      <a:pt x="22392" y="55458"/>
                      <a:pt x="18354" y="54724"/>
                      <a:pt x="14913" y="53210"/>
                    </a:cubicBezTo>
                    <a:cubicBezTo>
                      <a:pt x="11518" y="51834"/>
                      <a:pt x="8720" y="49769"/>
                      <a:pt x="6517" y="47199"/>
                    </a:cubicBezTo>
                    <a:cubicBezTo>
                      <a:pt x="4315" y="44722"/>
                      <a:pt x="2709" y="41740"/>
                      <a:pt x="1746" y="38298"/>
                    </a:cubicBezTo>
                    <a:cubicBezTo>
                      <a:pt x="645" y="34995"/>
                      <a:pt x="140" y="31324"/>
                      <a:pt x="140" y="27608"/>
                    </a:cubicBezTo>
                    <a:cubicBezTo>
                      <a:pt x="140" y="24075"/>
                      <a:pt x="783" y="20496"/>
                      <a:pt x="1975" y="17193"/>
                    </a:cubicBezTo>
                    <a:cubicBezTo>
                      <a:pt x="3076" y="13889"/>
                      <a:pt x="4774" y="10999"/>
                      <a:pt x="7114" y="8383"/>
                    </a:cubicBezTo>
                    <a:cubicBezTo>
                      <a:pt x="9454" y="5952"/>
                      <a:pt x="12252" y="3887"/>
                      <a:pt x="15648" y="2419"/>
                    </a:cubicBezTo>
                    <a:cubicBezTo>
                      <a:pt x="18951" y="905"/>
                      <a:pt x="22896" y="171"/>
                      <a:pt x="27255" y="171"/>
                    </a:cubicBezTo>
                    <a:cubicBezTo>
                      <a:pt x="31430" y="171"/>
                      <a:pt x="35101" y="813"/>
                      <a:pt x="38266" y="2189"/>
                    </a:cubicBezTo>
                    <a:cubicBezTo>
                      <a:pt x="41340" y="3566"/>
                      <a:pt x="44001" y="5814"/>
                      <a:pt x="46066" y="9026"/>
                    </a:cubicBezTo>
                    <a:lnTo>
                      <a:pt x="46341" y="9026"/>
                    </a:lnTo>
                    <a:lnTo>
                      <a:pt x="46341" y="1639"/>
                    </a:lnTo>
                    <a:lnTo>
                      <a:pt x="62812" y="1639"/>
                    </a:lnTo>
                    <a:lnTo>
                      <a:pt x="62812" y="53531"/>
                    </a:lnTo>
                    <a:cubicBezTo>
                      <a:pt x="62812" y="55779"/>
                      <a:pt x="62445" y="58257"/>
                      <a:pt x="61848" y="61148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52" name="Graphic 117">
                <a:extLst>
                  <a:ext uri="{FF2B5EF4-FFF2-40B4-BE49-F238E27FC236}">
                    <a16:creationId xmlns:a16="http://schemas.microsoft.com/office/drawing/2014/main" id="{EF2D2315-37F2-54E2-D85B-688985243D1C}"/>
                  </a:ext>
                </a:extLst>
              </p:cNvPr>
              <p:cNvGrpSpPr/>
              <p:nvPr/>
            </p:nvGrpSpPr>
            <p:grpSpPr>
              <a:xfrm>
                <a:off x="5642515" y="7573257"/>
                <a:ext cx="49409" cy="40745"/>
                <a:chOff x="-264566" y="4665012"/>
                <a:chExt cx="94470" cy="77907"/>
              </a:xfrm>
              <a:solidFill>
                <a:srgbClr val="265191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85170C3-7259-9B83-5301-8CB10CC790E1}"/>
                    </a:ext>
                  </a:extLst>
                </p:cNvPr>
                <p:cNvSpPr/>
                <p:nvPr/>
              </p:nvSpPr>
              <p:spPr>
                <a:xfrm>
                  <a:off x="-264566" y="4665012"/>
                  <a:ext cx="17388" cy="76531"/>
                </a:xfrm>
                <a:custGeom>
                  <a:avLst/>
                  <a:gdLst>
                    <a:gd name="connsiteX0" fmla="*/ 154 w 17388"/>
                    <a:gd name="connsiteY0" fmla="*/ 12701 h 76531"/>
                    <a:gd name="connsiteX1" fmla="*/ 154 w 17388"/>
                    <a:gd name="connsiteY1" fmla="*/ 175 h 76531"/>
                    <a:gd name="connsiteX2" fmla="*/ 17542 w 17388"/>
                    <a:gd name="connsiteY2" fmla="*/ 175 h 76531"/>
                    <a:gd name="connsiteX3" fmla="*/ 17542 w 17388"/>
                    <a:gd name="connsiteY3" fmla="*/ 12701 h 76531"/>
                    <a:gd name="connsiteX4" fmla="*/ 17542 w 17388"/>
                    <a:gd name="connsiteY4" fmla="*/ 21281 h 76531"/>
                    <a:gd name="connsiteX5" fmla="*/ 17542 w 17388"/>
                    <a:gd name="connsiteY5" fmla="*/ 76706 h 76531"/>
                    <a:gd name="connsiteX6" fmla="*/ 154 w 17388"/>
                    <a:gd name="connsiteY6" fmla="*/ 76706 h 76531"/>
                    <a:gd name="connsiteX7" fmla="*/ 154 w 17388"/>
                    <a:gd name="connsiteY7" fmla="*/ 21281 h 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88" h="76531">
                      <a:moveTo>
                        <a:pt x="154" y="12701"/>
                      </a:moveTo>
                      <a:lnTo>
                        <a:pt x="154" y="175"/>
                      </a:lnTo>
                      <a:lnTo>
                        <a:pt x="17542" y="175"/>
                      </a:lnTo>
                      <a:lnTo>
                        <a:pt x="17542" y="12701"/>
                      </a:lnTo>
                      <a:close/>
                      <a:moveTo>
                        <a:pt x="17542" y="21281"/>
                      </a:moveTo>
                      <a:lnTo>
                        <a:pt x="17542" y="76706"/>
                      </a:lnTo>
                      <a:lnTo>
                        <a:pt x="154" y="76706"/>
                      </a:lnTo>
                      <a:lnTo>
                        <a:pt x="154" y="2128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2B90434-8FD4-AE43-84A0-66D7887A6C30}"/>
                    </a:ext>
                  </a:extLst>
                </p:cNvPr>
                <p:cNvSpPr/>
                <p:nvPr/>
              </p:nvSpPr>
              <p:spPr>
                <a:xfrm>
                  <a:off x="-235474" y="4684649"/>
                  <a:ext cx="65378" cy="58270"/>
                </a:xfrm>
                <a:custGeom>
                  <a:avLst/>
                  <a:gdLst>
                    <a:gd name="connsiteX0" fmla="*/ 18229 w 65378"/>
                    <a:gd name="connsiteY0" fmla="*/ 35823 h 58270"/>
                    <a:gd name="connsiteX1" fmla="*/ 20799 w 65378"/>
                    <a:gd name="connsiteY1" fmla="*/ 41512 h 58270"/>
                    <a:gd name="connsiteX2" fmla="*/ 25432 w 65378"/>
                    <a:gd name="connsiteY2" fmla="*/ 45596 h 58270"/>
                    <a:gd name="connsiteX3" fmla="*/ 32773 w 65378"/>
                    <a:gd name="connsiteY3" fmla="*/ 47110 h 58270"/>
                    <a:gd name="connsiteX4" fmla="*/ 40252 w 65378"/>
                    <a:gd name="connsiteY4" fmla="*/ 45596 h 58270"/>
                    <a:gd name="connsiteX5" fmla="*/ 45023 w 65378"/>
                    <a:gd name="connsiteY5" fmla="*/ 41512 h 58270"/>
                    <a:gd name="connsiteX6" fmla="*/ 47455 w 65378"/>
                    <a:gd name="connsiteY6" fmla="*/ 35823 h 58270"/>
                    <a:gd name="connsiteX7" fmla="*/ 48189 w 65378"/>
                    <a:gd name="connsiteY7" fmla="*/ 29399 h 58270"/>
                    <a:gd name="connsiteX8" fmla="*/ 47455 w 65378"/>
                    <a:gd name="connsiteY8" fmla="*/ 22884 h 58270"/>
                    <a:gd name="connsiteX9" fmla="*/ 45023 w 65378"/>
                    <a:gd name="connsiteY9" fmla="*/ 17195 h 58270"/>
                    <a:gd name="connsiteX10" fmla="*/ 40252 w 65378"/>
                    <a:gd name="connsiteY10" fmla="*/ 13111 h 58270"/>
                    <a:gd name="connsiteX11" fmla="*/ 32773 w 65378"/>
                    <a:gd name="connsiteY11" fmla="*/ 11643 h 58270"/>
                    <a:gd name="connsiteX12" fmla="*/ 25432 w 65378"/>
                    <a:gd name="connsiteY12" fmla="*/ 13111 h 58270"/>
                    <a:gd name="connsiteX13" fmla="*/ 20799 w 65378"/>
                    <a:gd name="connsiteY13" fmla="*/ 17195 h 58270"/>
                    <a:gd name="connsiteX14" fmla="*/ 18229 w 65378"/>
                    <a:gd name="connsiteY14" fmla="*/ 22884 h 58270"/>
                    <a:gd name="connsiteX15" fmla="*/ 17495 w 65378"/>
                    <a:gd name="connsiteY15" fmla="*/ 29399 h 58270"/>
                    <a:gd name="connsiteX16" fmla="*/ 18229 w 65378"/>
                    <a:gd name="connsiteY16" fmla="*/ 35823 h 58270"/>
                    <a:gd name="connsiteX17" fmla="*/ 2493 w 65378"/>
                    <a:gd name="connsiteY17" fmla="*/ 17287 h 58270"/>
                    <a:gd name="connsiteX18" fmla="*/ 9099 w 65378"/>
                    <a:gd name="connsiteY18" fmla="*/ 8064 h 58270"/>
                    <a:gd name="connsiteX19" fmla="*/ 19330 w 65378"/>
                    <a:gd name="connsiteY19" fmla="*/ 2191 h 58270"/>
                    <a:gd name="connsiteX20" fmla="*/ 32773 w 65378"/>
                    <a:gd name="connsiteY20" fmla="*/ 173 h 58270"/>
                    <a:gd name="connsiteX21" fmla="*/ 46353 w 65378"/>
                    <a:gd name="connsiteY21" fmla="*/ 2191 h 58270"/>
                    <a:gd name="connsiteX22" fmla="*/ 56585 w 65378"/>
                    <a:gd name="connsiteY22" fmla="*/ 8064 h 58270"/>
                    <a:gd name="connsiteX23" fmla="*/ 63191 w 65378"/>
                    <a:gd name="connsiteY23" fmla="*/ 17287 h 58270"/>
                    <a:gd name="connsiteX24" fmla="*/ 65531 w 65378"/>
                    <a:gd name="connsiteY24" fmla="*/ 29399 h 58270"/>
                    <a:gd name="connsiteX25" fmla="*/ 63191 w 65378"/>
                    <a:gd name="connsiteY25" fmla="*/ 41421 h 58270"/>
                    <a:gd name="connsiteX26" fmla="*/ 56585 w 65378"/>
                    <a:gd name="connsiteY26" fmla="*/ 50551 h 58270"/>
                    <a:gd name="connsiteX27" fmla="*/ 46353 w 65378"/>
                    <a:gd name="connsiteY27" fmla="*/ 56424 h 58270"/>
                    <a:gd name="connsiteX28" fmla="*/ 32773 w 65378"/>
                    <a:gd name="connsiteY28" fmla="*/ 58443 h 58270"/>
                    <a:gd name="connsiteX29" fmla="*/ 19330 w 65378"/>
                    <a:gd name="connsiteY29" fmla="*/ 56424 h 58270"/>
                    <a:gd name="connsiteX30" fmla="*/ 9099 w 65378"/>
                    <a:gd name="connsiteY30" fmla="*/ 50551 h 58270"/>
                    <a:gd name="connsiteX31" fmla="*/ 2493 w 65378"/>
                    <a:gd name="connsiteY31" fmla="*/ 41421 h 58270"/>
                    <a:gd name="connsiteX32" fmla="*/ 153 w 65378"/>
                    <a:gd name="connsiteY32" fmla="*/ 29399 h 58270"/>
                    <a:gd name="connsiteX33" fmla="*/ 2493 w 65378"/>
                    <a:gd name="connsiteY33" fmla="*/ 17287 h 5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65378" h="58270">
                      <a:moveTo>
                        <a:pt x="18229" y="35823"/>
                      </a:moveTo>
                      <a:cubicBezTo>
                        <a:pt x="18734" y="37979"/>
                        <a:pt x="19606" y="39906"/>
                        <a:pt x="20799" y="41512"/>
                      </a:cubicBezTo>
                      <a:cubicBezTo>
                        <a:pt x="21900" y="43256"/>
                        <a:pt x="23505" y="44632"/>
                        <a:pt x="25432" y="45596"/>
                      </a:cubicBezTo>
                      <a:cubicBezTo>
                        <a:pt x="27405" y="46559"/>
                        <a:pt x="29837" y="47110"/>
                        <a:pt x="32773" y="47110"/>
                      </a:cubicBezTo>
                      <a:cubicBezTo>
                        <a:pt x="35709" y="47110"/>
                        <a:pt x="38141" y="46559"/>
                        <a:pt x="40252" y="45596"/>
                      </a:cubicBezTo>
                      <a:cubicBezTo>
                        <a:pt x="42178" y="44632"/>
                        <a:pt x="43784" y="43256"/>
                        <a:pt x="45023" y="41512"/>
                      </a:cubicBezTo>
                      <a:cubicBezTo>
                        <a:pt x="46078" y="39906"/>
                        <a:pt x="46950" y="37979"/>
                        <a:pt x="47455" y="35823"/>
                      </a:cubicBezTo>
                      <a:cubicBezTo>
                        <a:pt x="47913" y="33804"/>
                        <a:pt x="48189" y="31648"/>
                        <a:pt x="48189" y="29399"/>
                      </a:cubicBezTo>
                      <a:cubicBezTo>
                        <a:pt x="48189" y="27151"/>
                        <a:pt x="47913" y="25041"/>
                        <a:pt x="47455" y="22884"/>
                      </a:cubicBezTo>
                      <a:cubicBezTo>
                        <a:pt x="46950" y="20728"/>
                        <a:pt x="46078" y="18801"/>
                        <a:pt x="45023" y="17195"/>
                      </a:cubicBezTo>
                      <a:cubicBezTo>
                        <a:pt x="43784" y="15589"/>
                        <a:pt x="42178" y="14212"/>
                        <a:pt x="40252" y="13111"/>
                      </a:cubicBezTo>
                      <a:cubicBezTo>
                        <a:pt x="38141" y="12148"/>
                        <a:pt x="35709" y="11643"/>
                        <a:pt x="32773" y="11643"/>
                      </a:cubicBezTo>
                      <a:cubicBezTo>
                        <a:pt x="29837" y="11643"/>
                        <a:pt x="27405" y="12148"/>
                        <a:pt x="25432" y="13111"/>
                      </a:cubicBezTo>
                      <a:cubicBezTo>
                        <a:pt x="23505" y="14212"/>
                        <a:pt x="21900" y="15589"/>
                        <a:pt x="20799" y="17195"/>
                      </a:cubicBezTo>
                      <a:cubicBezTo>
                        <a:pt x="19606" y="18801"/>
                        <a:pt x="18734" y="20728"/>
                        <a:pt x="18229" y="22884"/>
                      </a:cubicBezTo>
                      <a:cubicBezTo>
                        <a:pt x="17770" y="25041"/>
                        <a:pt x="17495" y="27151"/>
                        <a:pt x="17495" y="29399"/>
                      </a:cubicBezTo>
                      <a:cubicBezTo>
                        <a:pt x="17495" y="31648"/>
                        <a:pt x="17770" y="33804"/>
                        <a:pt x="18229" y="35823"/>
                      </a:cubicBezTo>
                      <a:close/>
                      <a:moveTo>
                        <a:pt x="2493" y="17287"/>
                      </a:moveTo>
                      <a:cubicBezTo>
                        <a:pt x="4052" y="13754"/>
                        <a:pt x="6255" y="10680"/>
                        <a:pt x="9099" y="8064"/>
                      </a:cubicBezTo>
                      <a:cubicBezTo>
                        <a:pt x="11898" y="5633"/>
                        <a:pt x="15293" y="3568"/>
                        <a:pt x="19330" y="2191"/>
                      </a:cubicBezTo>
                      <a:cubicBezTo>
                        <a:pt x="23368" y="815"/>
                        <a:pt x="27772" y="173"/>
                        <a:pt x="32773" y="173"/>
                      </a:cubicBezTo>
                      <a:cubicBezTo>
                        <a:pt x="37774" y="173"/>
                        <a:pt x="42316" y="815"/>
                        <a:pt x="46353" y="2191"/>
                      </a:cubicBezTo>
                      <a:cubicBezTo>
                        <a:pt x="50391" y="3568"/>
                        <a:pt x="53786" y="5633"/>
                        <a:pt x="56585" y="8064"/>
                      </a:cubicBezTo>
                      <a:cubicBezTo>
                        <a:pt x="59429" y="10680"/>
                        <a:pt x="61631" y="13754"/>
                        <a:pt x="63191" y="17287"/>
                      </a:cubicBezTo>
                      <a:cubicBezTo>
                        <a:pt x="64797" y="20957"/>
                        <a:pt x="65531" y="25041"/>
                        <a:pt x="65531" y="29399"/>
                      </a:cubicBezTo>
                      <a:cubicBezTo>
                        <a:pt x="65531" y="33804"/>
                        <a:pt x="64797" y="37888"/>
                        <a:pt x="63191" y="41421"/>
                      </a:cubicBezTo>
                      <a:cubicBezTo>
                        <a:pt x="61631" y="44953"/>
                        <a:pt x="59429" y="48073"/>
                        <a:pt x="56585" y="50551"/>
                      </a:cubicBezTo>
                      <a:cubicBezTo>
                        <a:pt x="53786" y="53120"/>
                        <a:pt x="50391" y="55047"/>
                        <a:pt x="46353" y="56424"/>
                      </a:cubicBezTo>
                      <a:cubicBezTo>
                        <a:pt x="42316" y="57800"/>
                        <a:pt x="37774" y="58443"/>
                        <a:pt x="32773" y="58443"/>
                      </a:cubicBezTo>
                      <a:cubicBezTo>
                        <a:pt x="27772" y="58443"/>
                        <a:pt x="23368" y="57800"/>
                        <a:pt x="19330" y="56424"/>
                      </a:cubicBezTo>
                      <a:cubicBezTo>
                        <a:pt x="15293" y="55047"/>
                        <a:pt x="11898" y="53120"/>
                        <a:pt x="9099" y="50551"/>
                      </a:cubicBezTo>
                      <a:cubicBezTo>
                        <a:pt x="6255" y="48073"/>
                        <a:pt x="4052" y="44953"/>
                        <a:pt x="2493" y="41421"/>
                      </a:cubicBezTo>
                      <a:cubicBezTo>
                        <a:pt x="887" y="37888"/>
                        <a:pt x="153" y="33804"/>
                        <a:pt x="153" y="29399"/>
                      </a:cubicBezTo>
                      <a:cubicBezTo>
                        <a:pt x="153" y="25041"/>
                        <a:pt x="887" y="20957"/>
                        <a:pt x="2493" y="1728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8B64864-6E23-029A-836C-0CB4F3B1F058}"/>
                  </a:ext>
                </a:extLst>
              </p:cNvPr>
              <p:cNvSpPr/>
              <p:nvPr/>
            </p:nvSpPr>
            <p:spPr>
              <a:xfrm>
                <a:off x="5697806" y="7583544"/>
                <a:ext cx="30978" cy="29755"/>
              </a:xfrm>
              <a:custGeom>
                <a:avLst/>
                <a:gdLst>
                  <a:gd name="connsiteX0" fmla="*/ 16633 w 59230"/>
                  <a:gd name="connsiteY0" fmla="*/ 1641 h 56893"/>
                  <a:gd name="connsiteX1" fmla="*/ 16633 w 59230"/>
                  <a:gd name="connsiteY1" fmla="*/ 9349 h 56893"/>
                  <a:gd name="connsiteX2" fmla="*/ 17000 w 59230"/>
                  <a:gd name="connsiteY2" fmla="*/ 9349 h 56893"/>
                  <a:gd name="connsiteX3" fmla="*/ 25579 w 59230"/>
                  <a:gd name="connsiteY3" fmla="*/ 2284 h 56893"/>
                  <a:gd name="connsiteX4" fmla="*/ 36315 w 59230"/>
                  <a:gd name="connsiteY4" fmla="*/ 173 h 56893"/>
                  <a:gd name="connsiteX5" fmla="*/ 47785 w 59230"/>
                  <a:gd name="connsiteY5" fmla="*/ 1779 h 56893"/>
                  <a:gd name="connsiteX6" fmla="*/ 54759 w 59230"/>
                  <a:gd name="connsiteY6" fmla="*/ 6367 h 56893"/>
                  <a:gd name="connsiteX7" fmla="*/ 58429 w 59230"/>
                  <a:gd name="connsiteY7" fmla="*/ 13570 h 56893"/>
                  <a:gd name="connsiteX8" fmla="*/ 59392 w 59230"/>
                  <a:gd name="connsiteY8" fmla="*/ 22976 h 56893"/>
                  <a:gd name="connsiteX9" fmla="*/ 59392 w 59230"/>
                  <a:gd name="connsiteY9" fmla="*/ 57066 h 56893"/>
                  <a:gd name="connsiteX10" fmla="*/ 42050 w 59230"/>
                  <a:gd name="connsiteY10" fmla="*/ 57066 h 56893"/>
                  <a:gd name="connsiteX11" fmla="*/ 42050 w 59230"/>
                  <a:gd name="connsiteY11" fmla="*/ 25775 h 56893"/>
                  <a:gd name="connsiteX12" fmla="*/ 39618 w 59230"/>
                  <a:gd name="connsiteY12" fmla="*/ 15498 h 56893"/>
                  <a:gd name="connsiteX13" fmla="*/ 30947 w 59230"/>
                  <a:gd name="connsiteY13" fmla="*/ 12148 h 56893"/>
                  <a:gd name="connsiteX14" fmla="*/ 20670 w 59230"/>
                  <a:gd name="connsiteY14" fmla="*/ 15818 h 56893"/>
                  <a:gd name="connsiteX15" fmla="*/ 17504 w 59230"/>
                  <a:gd name="connsiteY15" fmla="*/ 28023 h 56893"/>
                  <a:gd name="connsiteX16" fmla="*/ 17504 w 59230"/>
                  <a:gd name="connsiteY16" fmla="*/ 57066 h 56893"/>
                  <a:gd name="connsiteX17" fmla="*/ 162 w 59230"/>
                  <a:gd name="connsiteY17" fmla="*/ 57066 h 56893"/>
                  <a:gd name="connsiteX18" fmla="*/ 162 w 59230"/>
                  <a:gd name="connsiteY18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230" h="56893">
                    <a:moveTo>
                      <a:pt x="16633" y="1641"/>
                    </a:moveTo>
                    <a:lnTo>
                      <a:pt x="16633" y="9349"/>
                    </a:lnTo>
                    <a:lnTo>
                      <a:pt x="17000" y="9349"/>
                    </a:lnTo>
                    <a:cubicBezTo>
                      <a:pt x="19202" y="6137"/>
                      <a:pt x="22001" y="3798"/>
                      <a:pt x="25579" y="2284"/>
                    </a:cubicBezTo>
                    <a:cubicBezTo>
                      <a:pt x="29112" y="907"/>
                      <a:pt x="32645" y="173"/>
                      <a:pt x="36315" y="173"/>
                    </a:cubicBezTo>
                    <a:cubicBezTo>
                      <a:pt x="40949" y="173"/>
                      <a:pt x="44757" y="678"/>
                      <a:pt x="47785" y="1779"/>
                    </a:cubicBezTo>
                    <a:cubicBezTo>
                      <a:pt x="50721" y="2926"/>
                      <a:pt x="53061" y="4440"/>
                      <a:pt x="54759" y="6367"/>
                    </a:cubicBezTo>
                    <a:cubicBezTo>
                      <a:pt x="56456" y="8386"/>
                      <a:pt x="57695" y="10772"/>
                      <a:pt x="58429" y="13570"/>
                    </a:cubicBezTo>
                    <a:cubicBezTo>
                      <a:pt x="59025" y="16461"/>
                      <a:pt x="59392" y="19535"/>
                      <a:pt x="59392" y="22976"/>
                    </a:cubicBezTo>
                    <a:lnTo>
                      <a:pt x="59392" y="57066"/>
                    </a:lnTo>
                    <a:lnTo>
                      <a:pt x="42050" y="57066"/>
                    </a:lnTo>
                    <a:lnTo>
                      <a:pt x="42050" y="25775"/>
                    </a:lnTo>
                    <a:cubicBezTo>
                      <a:pt x="42050" y="21141"/>
                      <a:pt x="41224" y="17746"/>
                      <a:pt x="39618" y="15498"/>
                    </a:cubicBezTo>
                    <a:cubicBezTo>
                      <a:pt x="38012" y="13249"/>
                      <a:pt x="35076" y="12148"/>
                      <a:pt x="30947" y="12148"/>
                    </a:cubicBezTo>
                    <a:cubicBezTo>
                      <a:pt x="26176" y="12148"/>
                      <a:pt x="22735" y="13341"/>
                      <a:pt x="20670" y="15818"/>
                    </a:cubicBezTo>
                    <a:cubicBezTo>
                      <a:pt x="18605" y="18250"/>
                      <a:pt x="17504" y="22334"/>
                      <a:pt x="17504" y="28023"/>
                    </a:cubicBezTo>
                    <a:lnTo>
                      <a:pt x="17504" y="57066"/>
                    </a:lnTo>
                    <a:lnTo>
                      <a:pt x="162" y="57066"/>
                    </a:lnTo>
                    <a:lnTo>
                      <a:pt x="162" y="1641"/>
                    </a:ln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9B79A3-626B-3CD2-ECCE-147413D29A9A}"/>
                </a:ext>
              </a:extLst>
            </p:cNvPr>
            <p:cNvGrpSpPr/>
            <p:nvPr/>
          </p:nvGrpSpPr>
          <p:grpSpPr>
            <a:xfrm>
              <a:off x="402703" y="2206191"/>
              <a:ext cx="2158681" cy="151062"/>
              <a:chOff x="5132810" y="7507974"/>
              <a:chExt cx="611526" cy="42794"/>
            </a:xfrm>
          </p:grpSpPr>
          <p:grpSp>
            <p:nvGrpSpPr>
              <p:cNvPr id="27" name="Graphic 117">
                <a:extLst>
                  <a:ext uri="{FF2B5EF4-FFF2-40B4-BE49-F238E27FC236}">
                    <a16:creationId xmlns:a16="http://schemas.microsoft.com/office/drawing/2014/main" id="{EED1EE97-A9CA-D8FB-9D87-EC504B63B536}"/>
                  </a:ext>
                </a:extLst>
              </p:cNvPr>
              <p:cNvGrpSpPr/>
              <p:nvPr/>
            </p:nvGrpSpPr>
            <p:grpSpPr>
              <a:xfrm>
                <a:off x="5132810" y="7507974"/>
                <a:ext cx="153569" cy="42760"/>
                <a:chOff x="-1239134" y="4546143"/>
                <a:chExt cx="293630" cy="81761"/>
              </a:xfrm>
              <a:solidFill>
                <a:srgbClr val="265191"/>
              </a:solidFill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27F85F79-401D-1178-24A2-E4C64FA175E5}"/>
                    </a:ext>
                  </a:extLst>
                </p:cNvPr>
                <p:cNvSpPr/>
                <p:nvPr/>
              </p:nvSpPr>
              <p:spPr>
                <a:xfrm>
                  <a:off x="-1239134" y="4546143"/>
                  <a:ext cx="75019" cy="81761"/>
                </a:xfrm>
                <a:custGeom>
                  <a:avLst/>
                  <a:gdLst>
                    <a:gd name="connsiteX0" fmla="*/ 20638 w 75019"/>
                    <a:gd name="connsiteY0" fmla="*/ 60909 h 81761"/>
                    <a:gd name="connsiteX1" fmla="*/ 24996 w 75019"/>
                    <a:gd name="connsiteY1" fmla="*/ 65314 h 81761"/>
                    <a:gd name="connsiteX2" fmla="*/ 31236 w 75019"/>
                    <a:gd name="connsiteY2" fmla="*/ 67791 h 81761"/>
                    <a:gd name="connsiteX3" fmla="*/ 38714 w 75019"/>
                    <a:gd name="connsiteY3" fmla="*/ 68663 h 81761"/>
                    <a:gd name="connsiteX4" fmla="*/ 44357 w 75019"/>
                    <a:gd name="connsiteY4" fmla="*/ 68250 h 81761"/>
                    <a:gd name="connsiteX5" fmla="*/ 49954 w 75019"/>
                    <a:gd name="connsiteY5" fmla="*/ 66828 h 81761"/>
                    <a:gd name="connsiteX6" fmla="*/ 54313 w 75019"/>
                    <a:gd name="connsiteY6" fmla="*/ 63754 h 81761"/>
                    <a:gd name="connsiteX7" fmla="*/ 56103 w 75019"/>
                    <a:gd name="connsiteY7" fmla="*/ 58936 h 81761"/>
                    <a:gd name="connsiteX8" fmla="*/ 53854 w 75019"/>
                    <a:gd name="connsiteY8" fmla="*/ 53797 h 81761"/>
                    <a:gd name="connsiteX9" fmla="*/ 47706 w 75019"/>
                    <a:gd name="connsiteY9" fmla="*/ 50494 h 81761"/>
                    <a:gd name="connsiteX10" fmla="*/ 39219 w 75019"/>
                    <a:gd name="connsiteY10" fmla="*/ 48200 h 81761"/>
                    <a:gd name="connsiteX11" fmla="*/ 29630 w 75019"/>
                    <a:gd name="connsiteY11" fmla="*/ 46043 h 81761"/>
                    <a:gd name="connsiteX12" fmla="*/ 19903 w 75019"/>
                    <a:gd name="connsiteY12" fmla="*/ 43290 h 81761"/>
                    <a:gd name="connsiteX13" fmla="*/ 11416 w 75019"/>
                    <a:gd name="connsiteY13" fmla="*/ 39253 h 81761"/>
                    <a:gd name="connsiteX14" fmla="*/ 5405 w 75019"/>
                    <a:gd name="connsiteY14" fmla="*/ 32875 h 81761"/>
                    <a:gd name="connsiteX15" fmla="*/ 3066 w 75019"/>
                    <a:gd name="connsiteY15" fmla="*/ 23791 h 81761"/>
                    <a:gd name="connsiteX16" fmla="*/ 6048 w 75019"/>
                    <a:gd name="connsiteY16" fmla="*/ 13284 h 81761"/>
                    <a:gd name="connsiteX17" fmla="*/ 13664 w 75019"/>
                    <a:gd name="connsiteY17" fmla="*/ 5943 h 81761"/>
                    <a:gd name="connsiteX18" fmla="*/ 24400 w 75019"/>
                    <a:gd name="connsiteY18" fmla="*/ 1584 h 81761"/>
                    <a:gd name="connsiteX19" fmla="*/ 36374 w 75019"/>
                    <a:gd name="connsiteY19" fmla="*/ 161 h 81761"/>
                    <a:gd name="connsiteX20" fmla="*/ 49863 w 75019"/>
                    <a:gd name="connsiteY20" fmla="*/ 1446 h 81761"/>
                    <a:gd name="connsiteX21" fmla="*/ 61195 w 75019"/>
                    <a:gd name="connsiteY21" fmla="*/ 5943 h 81761"/>
                    <a:gd name="connsiteX22" fmla="*/ 69178 w 75019"/>
                    <a:gd name="connsiteY22" fmla="*/ 13742 h 81761"/>
                    <a:gd name="connsiteX23" fmla="*/ 72069 w 75019"/>
                    <a:gd name="connsiteY23" fmla="*/ 25350 h 81761"/>
                    <a:gd name="connsiteX24" fmla="*/ 53074 w 75019"/>
                    <a:gd name="connsiteY24" fmla="*/ 25350 h 81761"/>
                    <a:gd name="connsiteX25" fmla="*/ 51468 w 75019"/>
                    <a:gd name="connsiteY25" fmla="*/ 19524 h 81761"/>
                    <a:gd name="connsiteX26" fmla="*/ 47615 w 75019"/>
                    <a:gd name="connsiteY26" fmla="*/ 15899 h 81761"/>
                    <a:gd name="connsiteX27" fmla="*/ 42247 w 75019"/>
                    <a:gd name="connsiteY27" fmla="*/ 14064 h 81761"/>
                    <a:gd name="connsiteX28" fmla="*/ 35503 w 75019"/>
                    <a:gd name="connsiteY28" fmla="*/ 13513 h 81761"/>
                    <a:gd name="connsiteX29" fmla="*/ 30731 w 75019"/>
                    <a:gd name="connsiteY29" fmla="*/ 13926 h 81761"/>
                    <a:gd name="connsiteX30" fmla="*/ 26510 w 75019"/>
                    <a:gd name="connsiteY30" fmla="*/ 15486 h 81761"/>
                    <a:gd name="connsiteX31" fmla="*/ 23253 w 75019"/>
                    <a:gd name="connsiteY31" fmla="*/ 18239 h 81761"/>
                    <a:gd name="connsiteX32" fmla="*/ 22014 w 75019"/>
                    <a:gd name="connsiteY32" fmla="*/ 22368 h 81761"/>
                    <a:gd name="connsiteX33" fmla="*/ 23023 w 75019"/>
                    <a:gd name="connsiteY33" fmla="*/ 26085 h 81761"/>
                    <a:gd name="connsiteX34" fmla="*/ 27015 w 75019"/>
                    <a:gd name="connsiteY34" fmla="*/ 28746 h 81761"/>
                    <a:gd name="connsiteX35" fmla="*/ 35136 w 75019"/>
                    <a:gd name="connsiteY35" fmla="*/ 31132 h 81761"/>
                    <a:gd name="connsiteX36" fmla="*/ 48578 w 75019"/>
                    <a:gd name="connsiteY36" fmla="*/ 34206 h 81761"/>
                    <a:gd name="connsiteX37" fmla="*/ 55598 w 75019"/>
                    <a:gd name="connsiteY37" fmla="*/ 35720 h 81761"/>
                    <a:gd name="connsiteX38" fmla="*/ 64315 w 75019"/>
                    <a:gd name="connsiteY38" fmla="*/ 39436 h 81761"/>
                    <a:gd name="connsiteX39" fmla="*/ 71931 w 75019"/>
                    <a:gd name="connsiteY39" fmla="*/ 46135 h 81761"/>
                    <a:gd name="connsiteX40" fmla="*/ 75051 w 75019"/>
                    <a:gd name="connsiteY40" fmla="*/ 56963 h 81761"/>
                    <a:gd name="connsiteX41" fmla="*/ 72665 w 75019"/>
                    <a:gd name="connsiteY41" fmla="*/ 66920 h 81761"/>
                    <a:gd name="connsiteX42" fmla="*/ 65691 w 75019"/>
                    <a:gd name="connsiteY42" fmla="*/ 74811 h 81761"/>
                    <a:gd name="connsiteX43" fmla="*/ 54084 w 75019"/>
                    <a:gd name="connsiteY43" fmla="*/ 80088 h 81761"/>
                    <a:gd name="connsiteX44" fmla="*/ 37980 w 75019"/>
                    <a:gd name="connsiteY44" fmla="*/ 81923 h 81761"/>
                    <a:gd name="connsiteX45" fmla="*/ 23757 w 75019"/>
                    <a:gd name="connsiteY45" fmla="*/ 80271 h 81761"/>
                    <a:gd name="connsiteX46" fmla="*/ 11553 w 75019"/>
                    <a:gd name="connsiteY46" fmla="*/ 75362 h 81761"/>
                    <a:gd name="connsiteX47" fmla="*/ 3066 w 75019"/>
                    <a:gd name="connsiteY47" fmla="*/ 66736 h 81761"/>
                    <a:gd name="connsiteX48" fmla="*/ 38 w 75019"/>
                    <a:gd name="connsiteY48" fmla="*/ 54256 h 81761"/>
                    <a:gd name="connsiteX49" fmla="*/ 19032 w 75019"/>
                    <a:gd name="connsiteY49" fmla="*/ 54256 h 81761"/>
                    <a:gd name="connsiteX50" fmla="*/ 20638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38" y="60909"/>
                      </a:moveTo>
                      <a:cubicBezTo>
                        <a:pt x="21785" y="62790"/>
                        <a:pt x="23115" y="64212"/>
                        <a:pt x="24996" y="65314"/>
                      </a:cubicBezTo>
                      <a:cubicBezTo>
                        <a:pt x="26740" y="66507"/>
                        <a:pt x="28896" y="67241"/>
                        <a:pt x="31236" y="67791"/>
                      </a:cubicBezTo>
                      <a:cubicBezTo>
                        <a:pt x="33621" y="68342"/>
                        <a:pt x="36099" y="68663"/>
                        <a:pt x="38714" y="68663"/>
                      </a:cubicBezTo>
                      <a:cubicBezTo>
                        <a:pt x="40503" y="68663"/>
                        <a:pt x="42339" y="68571"/>
                        <a:pt x="44357" y="68250"/>
                      </a:cubicBezTo>
                      <a:cubicBezTo>
                        <a:pt x="46330" y="68021"/>
                        <a:pt x="48211" y="67608"/>
                        <a:pt x="49954" y="66828"/>
                      </a:cubicBezTo>
                      <a:cubicBezTo>
                        <a:pt x="51698" y="66048"/>
                        <a:pt x="53212" y="65084"/>
                        <a:pt x="54313" y="63754"/>
                      </a:cubicBezTo>
                      <a:cubicBezTo>
                        <a:pt x="55460" y="62561"/>
                        <a:pt x="56103" y="60909"/>
                        <a:pt x="56103" y="58936"/>
                      </a:cubicBezTo>
                      <a:cubicBezTo>
                        <a:pt x="56103" y="56871"/>
                        <a:pt x="55323" y="55128"/>
                        <a:pt x="53854" y="53797"/>
                      </a:cubicBezTo>
                      <a:cubicBezTo>
                        <a:pt x="52203" y="52467"/>
                        <a:pt x="50230" y="51366"/>
                        <a:pt x="47706" y="50494"/>
                      </a:cubicBezTo>
                      <a:cubicBezTo>
                        <a:pt x="45229" y="49622"/>
                        <a:pt x="42339" y="48888"/>
                        <a:pt x="39219" y="48200"/>
                      </a:cubicBezTo>
                      <a:cubicBezTo>
                        <a:pt x="36099" y="47557"/>
                        <a:pt x="32887" y="46777"/>
                        <a:pt x="29630" y="46043"/>
                      </a:cubicBezTo>
                      <a:cubicBezTo>
                        <a:pt x="26235" y="45263"/>
                        <a:pt x="23023" y="44391"/>
                        <a:pt x="19903" y="43290"/>
                      </a:cubicBezTo>
                      <a:cubicBezTo>
                        <a:pt x="16784" y="42281"/>
                        <a:pt x="13893" y="40859"/>
                        <a:pt x="11416" y="39253"/>
                      </a:cubicBezTo>
                      <a:cubicBezTo>
                        <a:pt x="8892" y="37601"/>
                        <a:pt x="6920" y="35399"/>
                        <a:pt x="5405" y="32875"/>
                      </a:cubicBezTo>
                      <a:cubicBezTo>
                        <a:pt x="3800" y="30351"/>
                        <a:pt x="3066" y="27415"/>
                        <a:pt x="3066" y="23791"/>
                      </a:cubicBezTo>
                      <a:cubicBezTo>
                        <a:pt x="3066" y="19753"/>
                        <a:pt x="4029" y="16266"/>
                        <a:pt x="6048" y="13284"/>
                      </a:cubicBezTo>
                      <a:cubicBezTo>
                        <a:pt x="7929" y="10347"/>
                        <a:pt x="10544" y="7915"/>
                        <a:pt x="13664" y="5943"/>
                      </a:cubicBezTo>
                      <a:cubicBezTo>
                        <a:pt x="16784" y="3970"/>
                        <a:pt x="20408" y="2547"/>
                        <a:pt x="24400" y="1584"/>
                      </a:cubicBezTo>
                      <a:cubicBezTo>
                        <a:pt x="28391" y="574"/>
                        <a:pt x="32383" y="161"/>
                        <a:pt x="36374" y="161"/>
                      </a:cubicBezTo>
                      <a:cubicBezTo>
                        <a:pt x="40962" y="161"/>
                        <a:pt x="45458" y="574"/>
                        <a:pt x="49863" y="1446"/>
                      </a:cubicBezTo>
                      <a:cubicBezTo>
                        <a:pt x="54084" y="2455"/>
                        <a:pt x="57846" y="3878"/>
                        <a:pt x="61195" y="5943"/>
                      </a:cubicBezTo>
                      <a:cubicBezTo>
                        <a:pt x="64590" y="8053"/>
                        <a:pt x="67205" y="10577"/>
                        <a:pt x="69178" y="13742"/>
                      </a:cubicBezTo>
                      <a:cubicBezTo>
                        <a:pt x="71059" y="16908"/>
                        <a:pt x="72069" y="20854"/>
                        <a:pt x="72069" y="25350"/>
                      </a:cubicBezTo>
                      <a:lnTo>
                        <a:pt x="53074" y="25350"/>
                      </a:lnTo>
                      <a:cubicBezTo>
                        <a:pt x="52983" y="23056"/>
                        <a:pt x="52340" y="21083"/>
                        <a:pt x="51468" y="19524"/>
                      </a:cubicBezTo>
                      <a:cubicBezTo>
                        <a:pt x="50459" y="18009"/>
                        <a:pt x="49220" y="16817"/>
                        <a:pt x="47615" y="15899"/>
                      </a:cubicBezTo>
                      <a:cubicBezTo>
                        <a:pt x="45963" y="15027"/>
                        <a:pt x="44220" y="14385"/>
                        <a:pt x="42247" y="14064"/>
                      </a:cubicBezTo>
                      <a:cubicBezTo>
                        <a:pt x="40090" y="13742"/>
                        <a:pt x="37842" y="13513"/>
                        <a:pt x="35503" y="13513"/>
                      </a:cubicBezTo>
                      <a:cubicBezTo>
                        <a:pt x="33851" y="13513"/>
                        <a:pt x="32383" y="13605"/>
                        <a:pt x="30731" y="13926"/>
                      </a:cubicBezTo>
                      <a:cubicBezTo>
                        <a:pt x="29125" y="14293"/>
                        <a:pt x="27749" y="14706"/>
                        <a:pt x="26510" y="15486"/>
                      </a:cubicBezTo>
                      <a:cubicBezTo>
                        <a:pt x="25134" y="16266"/>
                        <a:pt x="24124" y="17137"/>
                        <a:pt x="23253" y="18239"/>
                      </a:cubicBezTo>
                      <a:cubicBezTo>
                        <a:pt x="22381" y="19294"/>
                        <a:pt x="22014" y="20716"/>
                        <a:pt x="22014" y="22368"/>
                      </a:cubicBezTo>
                      <a:cubicBezTo>
                        <a:pt x="22014" y="23928"/>
                        <a:pt x="22381" y="25121"/>
                        <a:pt x="23023" y="26085"/>
                      </a:cubicBezTo>
                      <a:cubicBezTo>
                        <a:pt x="23620" y="27094"/>
                        <a:pt x="24996" y="27966"/>
                        <a:pt x="27015" y="28746"/>
                      </a:cubicBezTo>
                      <a:cubicBezTo>
                        <a:pt x="28896" y="29480"/>
                        <a:pt x="31603" y="30351"/>
                        <a:pt x="35136" y="31132"/>
                      </a:cubicBezTo>
                      <a:cubicBezTo>
                        <a:pt x="38485" y="31912"/>
                        <a:pt x="42981" y="33013"/>
                        <a:pt x="48578" y="34206"/>
                      </a:cubicBezTo>
                      <a:cubicBezTo>
                        <a:pt x="50230" y="34527"/>
                        <a:pt x="52570" y="34986"/>
                        <a:pt x="55598" y="35720"/>
                      </a:cubicBezTo>
                      <a:cubicBezTo>
                        <a:pt x="58442" y="36500"/>
                        <a:pt x="61470" y="37830"/>
                        <a:pt x="64315" y="39436"/>
                      </a:cubicBezTo>
                      <a:cubicBezTo>
                        <a:pt x="67205" y="41088"/>
                        <a:pt x="69820" y="43382"/>
                        <a:pt x="71931" y="46135"/>
                      </a:cubicBezTo>
                      <a:cubicBezTo>
                        <a:pt x="74041" y="48980"/>
                        <a:pt x="75051" y="52604"/>
                        <a:pt x="75051" y="56963"/>
                      </a:cubicBezTo>
                      <a:cubicBezTo>
                        <a:pt x="75051" y="60588"/>
                        <a:pt x="74317" y="63845"/>
                        <a:pt x="72665" y="66920"/>
                      </a:cubicBezTo>
                      <a:cubicBezTo>
                        <a:pt x="71059" y="69994"/>
                        <a:pt x="68811" y="72609"/>
                        <a:pt x="65691" y="74811"/>
                      </a:cubicBezTo>
                      <a:cubicBezTo>
                        <a:pt x="62571" y="77105"/>
                        <a:pt x="58718" y="78849"/>
                        <a:pt x="54084" y="80088"/>
                      </a:cubicBezTo>
                      <a:cubicBezTo>
                        <a:pt x="49450" y="81281"/>
                        <a:pt x="44082" y="81923"/>
                        <a:pt x="37980" y="81923"/>
                      </a:cubicBezTo>
                      <a:cubicBezTo>
                        <a:pt x="33117" y="81923"/>
                        <a:pt x="28391" y="81372"/>
                        <a:pt x="23757" y="80271"/>
                      </a:cubicBezTo>
                      <a:cubicBezTo>
                        <a:pt x="19123" y="79308"/>
                        <a:pt x="15040" y="77656"/>
                        <a:pt x="11553" y="75362"/>
                      </a:cubicBezTo>
                      <a:cubicBezTo>
                        <a:pt x="7929" y="73068"/>
                        <a:pt x="5176" y="70223"/>
                        <a:pt x="3066" y="66736"/>
                      </a:cubicBezTo>
                      <a:cubicBezTo>
                        <a:pt x="909" y="63203"/>
                        <a:pt x="-54" y="59074"/>
                        <a:pt x="38" y="54256"/>
                      </a:cubicBezTo>
                      <a:lnTo>
                        <a:pt x="19032" y="54256"/>
                      </a:lnTo>
                      <a:cubicBezTo>
                        <a:pt x="19032" y="56871"/>
                        <a:pt x="19536" y="59074"/>
                        <a:pt x="20638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139C5D1-9845-B4A6-2AF9-97ADF6122D60}"/>
                    </a:ext>
                  </a:extLst>
                </p:cNvPr>
                <p:cNvSpPr/>
                <p:nvPr/>
              </p:nvSpPr>
              <p:spPr>
                <a:xfrm>
                  <a:off x="-1152500" y="4547978"/>
                  <a:ext cx="75242" cy="78182"/>
                </a:xfrm>
                <a:custGeom>
                  <a:avLst/>
                  <a:gdLst>
                    <a:gd name="connsiteX0" fmla="*/ 19631 w 75242"/>
                    <a:gd name="connsiteY0" fmla="*/ 161 h 78182"/>
                    <a:gd name="connsiteX1" fmla="*/ 19631 w 75242"/>
                    <a:gd name="connsiteY1" fmla="*/ 30168 h 78182"/>
                    <a:gd name="connsiteX2" fmla="*/ 55692 w 75242"/>
                    <a:gd name="connsiteY2" fmla="*/ 30168 h 78182"/>
                    <a:gd name="connsiteX3" fmla="*/ 55692 w 75242"/>
                    <a:gd name="connsiteY3" fmla="*/ 161 h 78182"/>
                    <a:gd name="connsiteX4" fmla="*/ 75283 w 75242"/>
                    <a:gd name="connsiteY4" fmla="*/ 161 h 78182"/>
                    <a:gd name="connsiteX5" fmla="*/ 75283 w 75242"/>
                    <a:gd name="connsiteY5" fmla="*/ 78344 h 78182"/>
                    <a:gd name="connsiteX6" fmla="*/ 55692 w 75242"/>
                    <a:gd name="connsiteY6" fmla="*/ 78344 h 78182"/>
                    <a:gd name="connsiteX7" fmla="*/ 55692 w 75242"/>
                    <a:gd name="connsiteY7" fmla="*/ 44621 h 78182"/>
                    <a:gd name="connsiteX8" fmla="*/ 19631 w 75242"/>
                    <a:gd name="connsiteY8" fmla="*/ 44621 h 78182"/>
                    <a:gd name="connsiteX9" fmla="*/ 19631 w 75242"/>
                    <a:gd name="connsiteY9" fmla="*/ 78344 h 78182"/>
                    <a:gd name="connsiteX10" fmla="*/ 40 w 75242"/>
                    <a:gd name="connsiteY10" fmla="*/ 78344 h 78182"/>
                    <a:gd name="connsiteX11" fmla="*/ 40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31" y="161"/>
                      </a:moveTo>
                      <a:lnTo>
                        <a:pt x="19631" y="30168"/>
                      </a:lnTo>
                      <a:lnTo>
                        <a:pt x="55692" y="30168"/>
                      </a:lnTo>
                      <a:lnTo>
                        <a:pt x="55692" y="161"/>
                      </a:lnTo>
                      <a:lnTo>
                        <a:pt x="75283" y="161"/>
                      </a:lnTo>
                      <a:lnTo>
                        <a:pt x="75283" y="78344"/>
                      </a:lnTo>
                      <a:lnTo>
                        <a:pt x="55692" y="78344"/>
                      </a:lnTo>
                      <a:lnTo>
                        <a:pt x="55692" y="44621"/>
                      </a:lnTo>
                      <a:lnTo>
                        <a:pt x="19631" y="44621"/>
                      </a:lnTo>
                      <a:lnTo>
                        <a:pt x="19631" y="78344"/>
                      </a:lnTo>
                      <a:lnTo>
                        <a:pt x="40" y="78344"/>
                      </a:lnTo>
                      <a:lnTo>
                        <a:pt x="40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CAAA4C5-FA27-D0F9-D529-7F58F51827A5}"/>
                    </a:ext>
                  </a:extLst>
                </p:cNvPr>
                <p:cNvSpPr/>
                <p:nvPr/>
              </p:nvSpPr>
              <p:spPr>
                <a:xfrm>
                  <a:off x="-1060035" y="4547978"/>
                  <a:ext cx="19590" cy="78182"/>
                </a:xfrm>
                <a:custGeom>
                  <a:avLst/>
                  <a:gdLst>
                    <a:gd name="connsiteX0" fmla="*/ 19648 w 19590"/>
                    <a:gd name="connsiteY0" fmla="*/ 161 h 78182"/>
                    <a:gd name="connsiteX1" fmla="*/ 19648 w 19590"/>
                    <a:gd name="connsiteY1" fmla="*/ 78344 h 78182"/>
                    <a:gd name="connsiteX2" fmla="*/ 57 w 19590"/>
                    <a:gd name="connsiteY2" fmla="*/ 78344 h 78182"/>
                    <a:gd name="connsiteX3" fmla="*/ 57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648" y="161"/>
                      </a:moveTo>
                      <a:lnTo>
                        <a:pt x="19648" y="78344"/>
                      </a:lnTo>
                      <a:lnTo>
                        <a:pt x="57" y="78344"/>
                      </a:lnTo>
                      <a:lnTo>
                        <a:pt x="5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CBED013-65A5-091B-A917-711F3796D90E}"/>
                    </a:ext>
                  </a:extLst>
                </p:cNvPr>
                <p:cNvSpPr/>
                <p:nvPr/>
              </p:nvSpPr>
              <p:spPr>
                <a:xfrm>
                  <a:off x="-1032583" y="4547978"/>
                  <a:ext cx="87079" cy="78182"/>
                </a:xfrm>
                <a:custGeom>
                  <a:avLst/>
                  <a:gdLst>
                    <a:gd name="connsiteX0" fmla="*/ 54928 w 87079"/>
                    <a:gd name="connsiteY0" fmla="*/ 48108 h 78182"/>
                    <a:gd name="connsiteX1" fmla="*/ 43734 w 87079"/>
                    <a:gd name="connsiteY1" fmla="*/ 19432 h 78182"/>
                    <a:gd name="connsiteX2" fmla="*/ 43458 w 87079"/>
                    <a:gd name="connsiteY2" fmla="*/ 19432 h 78182"/>
                    <a:gd name="connsiteX3" fmla="*/ 31851 w 87079"/>
                    <a:gd name="connsiteY3" fmla="*/ 48108 h 78182"/>
                    <a:gd name="connsiteX4" fmla="*/ 53827 w 87079"/>
                    <a:gd name="connsiteY4" fmla="*/ 161 h 78182"/>
                    <a:gd name="connsiteX5" fmla="*/ 87136 w 87079"/>
                    <a:gd name="connsiteY5" fmla="*/ 78344 h 78182"/>
                    <a:gd name="connsiteX6" fmla="*/ 66811 w 87079"/>
                    <a:gd name="connsiteY6" fmla="*/ 78344 h 78182"/>
                    <a:gd name="connsiteX7" fmla="*/ 60067 w 87079"/>
                    <a:gd name="connsiteY7" fmla="*/ 60955 h 78182"/>
                    <a:gd name="connsiteX8" fmla="*/ 26758 w 87079"/>
                    <a:gd name="connsiteY8" fmla="*/ 60955 h 78182"/>
                    <a:gd name="connsiteX9" fmla="*/ 19739 w 87079"/>
                    <a:gd name="connsiteY9" fmla="*/ 78344 h 78182"/>
                    <a:gd name="connsiteX10" fmla="*/ 56 w 87079"/>
                    <a:gd name="connsiteY10" fmla="*/ 78344 h 78182"/>
                    <a:gd name="connsiteX11" fmla="*/ 33732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28" y="48108"/>
                      </a:moveTo>
                      <a:lnTo>
                        <a:pt x="43734" y="19432"/>
                      </a:lnTo>
                      <a:lnTo>
                        <a:pt x="43458" y="19432"/>
                      </a:lnTo>
                      <a:lnTo>
                        <a:pt x="31851" y="48108"/>
                      </a:lnTo>
                      <a:close/>
                      <a:moveTo>
                        <a:pt x="53827" y="161"/>
                      </a:moveTo>
                      <a:lnTo>
                        <a:pt x="87136" y="78344"/>
                      </a:lnTo>
                      <a:lnTo>
                        <a:pt x="66811" y="78344"/>
                      </a:lnTo>
                      <a:lnTo>
                        <a:pt x="60067" y="60955"/>
                      </a:lnTo>
                      <a:lnTo>
                        <a:pt x="26758" y="60955"/>
                      </a:lnTo>
                      <a:lnTo>
                        <a:pt x="19739" y="78344"/>
                      </a:lnTo>
                      <a:lnTo>
                        <a:pt x="56" y="78344"/>
                      </a:lnTo>
                      <a:lnTo>
                        <a:pt x="33732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28" name="Graphic 117">
                <a:extLst>
                  <a:ext uri="{FF2B5EF4-FFF2-40B4-BE49-F238E27FC236}">
                    <a16:creationId xmlns:a16="http://schemas.microsoft.com/office/drawing/2014/main" id="{68C30EC0-59D0-2D6D-65F0-76A58FF8AE34}"/>
                  </a:ext>
                </a:extLst>
              </p:cNvPr>
              <p:cNvGrpSpPr/>
              <p:nvPr/>
            </p:nvGrpSpPr>
            <p:grpSpPr>
              <a:xfrm>
                <a:off x="5285926" y="7507974"/>
                <a:ext cx="103641" cy="42760"/>
                <a:chOff x="-946374" y="4546143"/>
                <a:chExt cx="198163" cy="81761"/>
              </a:xfrm>
              <a:solidFill>
                <a:srgbClr val="265191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C6AECF2-FD59-78F8-921A-CFD2A46A97A8}"/>
                    </a:ext>
                  </a:extLst>
                </p:cNvPr>
                <p:cNvSpPr/>
                <p:nvPr/>
              </p:nvSpPr>
              <p:spPr>
                <a:xfrm>
                  <a:off x="-946374" y="4626161"/>
                  <a:ext cx="8323" cy="8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3" h="8323"/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86AD2D-54B5-C127-1A0E-0F8F14E73253}"/>
                    </a:ext>
                  </a:extLst>
                </p:cNvPr>
                <p:cNvSpPr/>
                <p:nvPr/>
              </p:nvSpPr>
              <p:spPr>
                <a:xfrm>
                  <a:off x="-912419" y="4547978"/>
                  <a:ext cx="87079" cy="78182"/>
                </a:xfrm>
                <a:custGeom>
                  <a:avLst/>
                  <a:gdLst>
                    <a:gd name="connsiteX0" fmla="*/ 54943 w 87079"/>
                    <a:gd name="connsiteY0" fmla="*/ 48108 h 78182"/>
                    <a:gd name="connsiteX1" fmla="*/ 43748 w 87079"/>
                    <a:gd name="connsiteY1" fmla="*/ 19432 h 78182"/>
                    <a:gd name="connsiteX2" fmla="*/ 43473 w 87079"/>
                    <a:gd name="connsiteY2" fmla="*/ 19432 h 78182"/>
                    <a:gd name="connsiteX3" fmla="*/ 31865 w 87079"/>
                    <a:gd name="connsiteY3" fmla="*/ 48108 h 78182"/>
                    <a:gd name="connsiteX4" fmla="*/ 53842 w 87079"/>
                    <a:gd name="connsiteY4" fmla="*/ 161 h 78182"/>
                    <a:gd name="connsiteX5" fmla="*/ 87150 w 87079"/>
                    <a:gd name="connsiteY5" fmla="*/ 78344 h 78182"/>
                    <a:gd name="connsiteX6" fmla="*/ 66826 w 87079"/>
                    <a:gd name="connsiteY6" fmla="*/ 78344 h 78182"/>
                    <a:gd name="connsiteX7" fmla="*/ 60081 w 87079"/>
                    <a:gd name="connsiteY7" fmla="*/ 60955 h 78182"/>
                    <a:gd name="connsiteX8" fmla="*/ 26773 w 87079"/>
                    <a:gd name="connsiteY8" fmla="*/ 60955 h 78182"/>
                    <a:gd name="connsiteX9" fmla="*/ 19753 w 87079"/>
                    <a:gd name="connsiteY9" fmla="*/ 78344 h 78182"/>
                    <a:gd name="connsiteX10" fmla="*/ 71 w 87079"/>
                    <a:gd name="connsiteY10" fmla="*/ 78344 h 78182"/>
                    <a:gd name="connsiteX11" fmla="*/ 33747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4943" y="48108"/>
                      </a:moveTo>
                      <a:lnTo>
                        <a:pt x="43748" y="19432"/>
                      </a:lnTo>
                      <a:lnTo>
                        <a:pt x="43473" y="19432"/>
                      </a:lnTo>
                      <a:lnTo>
                        <a:pt x="31865" y="48108"/>
                      </a:lnTo>
                      <a:close/>
                      <a:moveTo>
                        <a:pt x="53842" y="161"/>
                      </a:moveTo>
                      <a:lnTo>
                        <a:pt x="87150" y="78344"/>
                      </a:lnTo>
                      <a:lnTo>
                        <a:pt x="66826" y="78344"/>
                      </a:lnTo>
                      <a:lnTo>
                        <a:pt x="60081" y="60955"/>
                      </a:lnTo>
                      <a:lnTo>
                        <a:pt x="26773" y="60955"/>
                      </a:lnTo>
                      <a:lnTo>
                        <a:pt x="19753" y="78344"/>
                      </a:lnTo>
                      <a:lnTo>
                        <a:pt x="71" y="78344"/>
                      </a:lnTo>
                      <a:lnTo>
                        <a:pt x="33747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23F58C8-6126-42D6-0805-7B5EAA0E96FE}"/>
                    </a:ext>
                  </a:extLst>
                </p:cNvPr>
                <p:cNvSpPr/>
                <p:nvPr/>
              </p:nvSpPr>
              <p:spPr>
                <a:xfrm>
                  <a:off x="-823230" y="4546143"/>
                  <a:ext cx="75019" cy="81761"/>
                </a:xfrm>
                <a:custGeom>
                  <a:avLst/>
                  <a:gdLst>
                    <a:gd name="connsiteX0" fmla="*/ 20687 w 75019"/>
                    <a:gd name="connsiteY0" fmla="*/ 60909 h 81761"/>
                    <a:gd name="connsiteX1" fmla="*/ 25046 w 75019"/>
                    <a:gd name="connsiteY1" fmla="*/ 65314 h 81761"/>
                    <a:gd name="connsiteX2" fmla="*/ 31286 w 75019"/>
                    <a:gd name="connsiteY2" fmla="*/ 67791 h 81761"/>
                    <a:gd name="connsiteX3" fmla="*/ 38764 w 75019"/>
                    <a:gd name="connsiteY3" fmla="*/ 68663 h 81761"/>
                    <a:gd name="connsiteX4" fmla="*/ 44407 w 75019"/>
                    <a:gd name="connsiteY4" fmla="*/ 68250 h 81761"/>
                    <a:gd name="connsiteX5" fmla="*/ 50004 w 75019"/>
                    <a:gd name="connsiteY5" fmla="*/ 66828 h 81761"/>
                    <a:gd name="connsiteX6" fmla="*/ 54363 w 75019"/>
                    <a:gd name="connsiteY6" fmla="*/ 63754 h 81761"/>
                    <a:gd name="connsiteX7" fmla="*/ 56152 w 75019"/>
                    <a:gd name="connsiteY7" fmla="*/ 58936 h 81761"/>
                    <a:gd name="connsiteX8" fmla="*/ 53904 w 75019"/>
                    <a:gd name="connsiteY8" fmla="*/ 53797 h 81761"/>
                    <a:gd name="connsiteX9" fmla="*/ 47756 w 75019"/>
                    <a:gd name="connsiteY9" fmla="*/ 50494 h 81761"/>
                    <a:gd name="connsiteX10" fmla="*/ 39269 w 75019"/>
                    <a:gd name="connsiteY10" fmla="*/ 48200 h 81761"/>
                    <a:gd name="connsiteX11" fmla="*/ 29680 w 75019"/>
                    <a:gd name="connsiteY11" fmla="*/ 46043 h 81761"/>
                    <a:gd name="connsiteX12" fmla="*/ 19953 w 75019"/>
                    <a:gd name="connsiteY12" fmla="*/ 43290 h 81761"/>
                    <a:gd name="connsiteX13" fmla="*/ 11466 w 75019"/>
                    <a:gd name="connsiteY13" fmla="*/ 39253 h 81761"/>
                    <a:gd name="connsiteX14" fmla="*/ 5455 w 75019"/>
                    <a:gd name="connsiteY14" fmla="*/ 32875 h 81761"/>
                    <a:gd name="connsiteX15" fmla="*/ 3116 w 75019"/>
                    <a:gd name="connsiteY15" fmla="*/ 23791 h 81761"/>
                    <a:gd name="connsiteX16" fmla="*/ 6098 w 75019"/>
                    <a:gd name="connsiteY16" fmla="*/ 13284 h 81761"/>
                    <a:gd name="connsiteX17" fmla="*/ 13714 w 75019"/>
                    <a:gd name="connsiteY17" fmla="*/ 5943 h 81761"/>
                    <a:gd name="connsiteX18" fmla="*/ 24450 w 75019"/>
                    <a:gd name="connsiteY18" fmla="*/ 1584 h 81761"/>
                    <a:gd name="connsiteX19" fmla="*/ 36424 w 75019"/>
                    <a:gd name="connsiteY19" fmla="*/ 161 h 81761"/>
                    <a:gd name="connsiteX20" fmla="*/ 49913 w 75019"/>
                    <a:gd name="connsiteY20" fmla="*/ 1446 h 81761"/>
                    <a:gd name="connsiteX21" fmla="*/ 61245 w 75019"/>
                    <a:gd name="connsiteY21" fmla="*/ 5943 h 81761"/>
                    <a:gd name="connsiteX22" fmla="*/ 69228 w 75019"/>
                    <a:gd name="connsiteY22" fmla="*/ 13742 h 81761"/>
                    <a:gd name="connsiteX23" fmla="*/ 72119 w 75019"/>
                    <a:gd name="connsiteY23" fmla="*/ 25350 h 81761"/>
                    <a:gd name="connsiteX24" fmla="*/ 53124 w 75019"/>
                    <a:gd name="connsiteY24" fmla="*/ 25350 h 81761"/>
                    <a:gd name="connsiteX25" fmla="*/ 51518 w 75019"/>
                    <a:gd name="connsiteY25" fmla="*/ 19524 h 81761"/>
                    <a:gd name="connsiteX26" fmla="*/ 47665 w 75019"/>
                    <a:gd name="connsiteY26" fmla="*/ 15899 h 81761"/>
                    <a:gd name="connsiteX27" fmla="*/ 42297 w 75019"/>
                    <a:gd name="connsiteY27" fmla="*/ 14064 h 81761"/>
                    <a:gd name="connsiteX28" fmla="*/ 35553 w 75019"/>
                    <a:gd name="connsiteY28" fmla="*/ 13513 h 81761"/>
                    <a:gd name="connsiteX29" fmla="*/ 30781 w 75019"/>
                    <a:gd name="connsiteY29" fmla="*/ 13926 h 81761"/>
                    <a:gd name="connsiteX30" fmla="*/ 26560 w 75019"/>
                    <a:gd name="connsiteY30" fmla="*/ 15486 h 81761"/>
                    <a:gd name="connsiteX31" fmla="*/ 23303 w 75019"/>
                    <a:gd name="connsiteY31" fmla="*/ 18239 h 81761"/>
                    <a:gd name="connsiteX32" fmla="*/ 22064 w 75019"/>
                    <a:gd name="connsiteY32" fmla="*/ 22368 h 81761"/>
                    <a:gd name="connsiteX33" fmla="*/ 23073 w 75019"/>
                    <a:gd name="connsiteY33" fmla="*/ 26085 h 81761"/>
                    <a:gd name="connsiteX34" fmla="*/ 27065 w 75019"/>
                    <a:gd name="connsiteY34" fmla="*/ 28746 h 81761"/>
                    <a:gd name="connsiteX35" fmla="*/ 35186 w 75019"/>
                    <a:gd name="connsiteY35" fmla="*/ 31132 h 81761"/>
                    <a:gd name="connsiteX36" fmla="*/ 48628 w 75019"/>
                    <a:gd name="connsiteY36" fmla="*/ 34206 h 81761"/>
                    <a:gd name="connsiteX37" fmla="*/ 55648 w 75019"/>
                    <a:gd name="connsiteY37" fmla="*/ 35720 h 81761"/>
                    <a:gd name="connsiteX38" fmla="*/ 64365 w 75019"/>
                    <a:gd name="connsiteY38" fmla="*/ 39436 h 81761"/>
                    <a:gd name="connsiteX39" fmla="*/ 71981 w 75019"/>
                    <a:gd name="connsiteY39" fmla="*/ 46135 h 81761"/>
                    <a:gd name="connsiteX40" fmla="*/ 75101 w 75019"/>
                    <a:gd name="connsiteY40" fmla="*/ 56963 h 81761"/>
                    <a:gd name="connsiteX41" fmla="*/ 72715 w 75019"/>
                    <a:gd name="connsiteY41" fmla="*/ 66920 h 81761"/>
                    <a:gd name="connsiteX42" fmla="*/ 65741 w 75019"/>
                    <a:gd name="connsiteY42" fmla="*/ 74811 h 81761"/>
                    <a:gd name="connsiteX43" fmla="*/ 54134 w 75019"/>
                    <a:gd name="connsiteY43" fmla="*/ 80088 h 81761"/>
                    <a:gd name="connsiteX44" fmla="*/ 38030 w 75019"/>
                    <a:gd name="connsiteY44" fmla="*/ 81923 h 81761"/>
                    <a:gd name="connsiteX45" fmla="*/ 23807 w 75019"/>
                    <a:gd name="connsiteY45" fmla="*/ 80271 h 81761"/>
                    <a:gd name="connsiteX46" fmla="*/ 11603 w 75019"/>
                    <a:gd name="connsiteY46" fmla="*/ 75362 h 81761"/>
                    <a:gd name="connsiteX47" fmla="*/ 3116 w 75019"/>
                    <a:gd name="connsiteY47" fmla="*/ 66736 h 81761"/>
                    <a:gd name="connsiteX48" fmla="*/ 88 w 75019"/>
                    <a:gd name="connsiteY48" fmla="*/ 54256 h 81761"/>
                    <a:gd name="connsiteX49" fmla="*/ 19082 w 75019"/>
                    <a:gd name="connsiteY49" fmla="*/ 54256 h 81761"/>
                    <a:gd name="connsiteX50" fmla="*/ 20687 w 75019"/>
                    <a:gd name="connsiteY50" fmla="*/ 60909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75019" h="81761">
                      <a:moveTo>
                        <a:pt x="20687" y="60909"/>
                      </a:moveTo>
                      <a:cubicBezTo>
                        <a:pt x="21834" y="62790"/>
                        <a:pt x="23165" y="64212"/>
                        <a:pt x="25046" y="65314"/>
                      </a:cubicBezTo>
                      <a:cubicBezTo>
                        <a:pt x="26790" y="66507"/>
                        <a:pt x="28946" y="67241"/>
                        <a:pt x="31286" y="67791"/>
                      </a:cubicBezTo>
                      <a:cubicBezTo>
                        <a:pt x="33671" y="68342"/>
                        <a:pt x="36149" y="68663"/>
                        <a:pt x="38764" y="68663"/>
                      </a:cubicBezTo>
                      <a:cubicBezTo>
                        <a:pt x="40553" y="68663"/>
                        <a:pt x="42389" y="68571"/>
                        <a:pt x="44407" y="68250"/>
                      </a:cubicBezTo>
                      <a:cubicBezTo>
                        <a:pt x="46380" y="68021"/>
                        <a:pt x="48261" y="67608"/>
                        <a:pt x="50004" y="66828"/>
                      </a:cubicBezTo>
                      <a:cubicBezTo>
                        <a:pt x="51748" y="66048"/>
                        <a:pt x="53262" y="65084"/>
                        <a:pt x="54363" y="63754"/>
                      </a:cubicBezTo>
                      <a:cubicBezTo>
                        <a:pt x="55510" y="62561"/>
                        <a:pt x="56152" y="60909"/>
                        <a:pt x="56152" y="58936"/>
                      </a:cubicBezTo>
                      <a:cubicBezTo>
                        <a:pt x="56152" y="56871"/>
                        <a:pt x="55373" y="55128"/>
                        <a:pt x="53904" y="53797"/>
                      </a:cubicBezTo>
                      <a:cubicBezTo>
                        <a:pt x="52252" y="52467"/>
                        <a:pt x="50280" y="51366"/>
                        <a:pt x="47756" y="50494"/>
                      </a:cubicBezTo>
                      <a:cubicBezTo>
                        <a:pt x="45279" y="49622"/>
                        <a:pt x="42389" y="48888"/>
                        <a:pt x="39269" y="48200"/>
                      </a:cubicBezTo>
                      <a:cubicBezTo>
                        <a:pt x="36149" y="47557"/>
                        <a:pt x="32937" y="46777"/>
                        <a:pt x="29680" y="46043"/>
                      </a:cubicBezTo>
                      <a:cubicBezTo>
                        <a:pt x="26285" y="45263"/>
                        <a:pt x="23073" y="44391"/>
                        <a:pt x="19953" y="43290"/>
                      </a:cubicBezTo>
                      <a:cubicBezTo>
                        <a:pt x="16834" y="42281"/>
                        <a:pt x="13943" y="40859"/>
                        <a:pt x="11466" y="39253"/>
                      </a:cubicBezTo>
                      <a:cubicBezTo>
                        <a:pt x="8942" y="37601"/>
                        <a:pt x="6969" y="35399"/>
                        <a:pt x="5455" y="32875"/>
                      </a:cubicBezTo>
                      <a:cubicBezTo>
                        <a:pt x="3850" y="30351"/>
                        <a:pt x="3116" y="27415"/>
                        <a:pt x="3116" y="23791"/>
                      </a:cubicBezTo>
                      <a:cubicBezTo>
                        <a:pt x="3116" y="19753"/>
                        <a:pt x="4079" y="16266"/>
                        <a:pt x="6098" y="13284"/>
                      </a:cubicBezTo>
                      <a:cubicBezTo>
                        <a:pt x="7979" y="10347"/>
                        <a:pt x="10594" y="7915"/>
                        <a:pt x="13714" y="5943"/>
                      </a:cubicBezTo>
                      <a:cubicBezTo>
                        <a:pt x="16834" y="3970"/>
                        <a:pt x="20458" y="2547"/>
                        <a:pt x="24450" y="1584"/>
                      </a:cubicBezTo>
                      <a:cubicBezTo>
                        <a:pt x="28441" y="574"/>
                        <a:pt x="32432" y="161"/>
                        <a:pt x="36424" y="161"/>
                      </a:cubicBezTo>
                      <a:cubicBezTo>
                        <a:pt x="41012" y="161"/>
                        <a:pt x="45508" y="574"/>
                        <a:pt x="49913" y="1446"/>
                      </a:cubicBezTo>
                      <a:cubicBezTo>
                        <a:pt x="54134" y="2455"/>
                        <a:pt x="57896" y="3878"/>
                        <a:pt x="61245" y="5943"/>
                      </a:cubicBezTo>
                      <a:cubicBezTo>
                        <a:pt x="64640" y="8053"/>
                        <a:pt x="67255" y="10577"/>
                        <a:pt x="69228" y="13742"/>
                      </a:cubicBezTo>
                      <a:cubicBezTo>
                        <a:pt x="71109" y="16908"/>
                        <a:pt x="72119" y="20854"/>
                        <a:pt x="72119" y="25350"/>
                      </a:cubicBezTo>
                      <a:lnTo>
                        <a:pt x="53124" y="25350"/>
                      </a:lnTo>
                      <a:cubicBezTo>
                        <a:pt x="53033" y="23056"/>
                        <a:pt x="52390" y="21083"/>
                        <a:pt x="51518" y="19524"/>
                      </a:cubicBezTo>
                      <a:cubicBezTo>
                        <a:pt x="50509" y="18009"/>
                        <a:pt x="49270" y="16817"/>
                        <a:pt x="47665" y="15899"/>
                      </a:cubicBezTo>
                      <a:cubicBezTo>
                        <a:pt x="46013" y="15027"/>
                        <a:pt x="44270" y="14385"/>
                        <a:pt x="42297" y="14064"/>
                      </a:cubicBezTo>
                      <a:cubicBezTo>
                        <a:pt x="40140" y="13742"/>
                        <a:pt x="37892" y="13513"/>
                        <a:pt x="35553" y="13513"/>
                      </a:cubicBezTo>
                      <a:cubicBezTo>
                        <a:pt x="33901" y="13513"/>
                        <a:pt x="32432" y="13605"/>
                        <a:pt x="30781" y="13926"/>
                      </a:cubicBezTo>
                      <a:cubicBezTo>
                        <a:pt x="29175" y="14293"/>
                        <a:pt x="27799" y="14706"/>
                        <a:pt x="26560" y="15486"/>
                      </a:cubicBezTo>
                      <a:cubicBezTo>
                        <a:pt x="25184" y="16266"/>
                        <a:pt x="24174" y="17137"/>
                        <a:pt x="23303" y="18239"/>
                      </a:cubicBezTo>
                      <a:cubicBezTo>
                        <a:pt x="22431" y="19294"/>
                        <a:pt x="22064" y="20716"/>
                        <a:pt x="22064" y="22368"/>
                      </a:cubicBezTo>
                      <a:cubicBezTo>
                        <a:pt x="22064" y="23928"/>
                        <a:pt x="22431" y="25121"/>
                        <a:pt x="23073" y="26085"/>
                      </a:cubicBezTo>
                      <a:cubicBezTo>
                        <a:pt x="23670" y="27094"/>
                        <a:pt x="25046" y="27966"/>
                        <a:pt x="27065" y="28746"/>
                      </a:cubicBezTo>
                      <a:cubicBezTo>
                        <a:pt x="28946" y="29480"/>
                        <a:pt x="31653" y="30351"/>
                        <a:pt x="35186" y="31132"/>
                      </a:cubicBezTo>
                      <a:cubicBezTo>
                        <a:pt x="38535" y="31912"/>
                        <a:pt x="43031" y="33013"/>
                        <a:pt x="48628" y="34206"/>
                      </a:cubicBezTo>
                      <a:cubicBezTo>
                        <a:pt x="50280" y="34527"/>
                        <a:pt x="52620" y="34986"/>
                        <a:pt x="55648" y="35720"/>
                      </a:cubicBezTo>
                      <a:cubicBezTo>
                        <a:pt x="58492" y="36500"/>
                        <a:pt x="61520" y="37830"/>
                        <a:pt x="64365" y="39436"/>
                      </a:cubicBezTo>
                      <a:cubicBezTo>
                        <a:pt x="67255" y="41088"/>
                        <a:pt x="69870" y="43382"/>
                        <a:pt x="71981" y="46135"/>
                      </a:cubicBezTo>
                      <a:cubicBezTo>
                        <a:pt x="74091" y="48980"/>
                        <a:pt x="75101" y="52604"/>
                        <a:pt x="75101" y="56963"/>
                      </a:cubicBezTo>
                      <a:cubicBezTo>
                        <a:pt x="75101" y="60588"/>
                        <a:pt x="74367" y="63845"/>
                        <a:pt x="72715" y="66920"/>
                      </a:cubicBezTo>
                      <a:cubicBezTo>
                        <a:pt x="71109" y="69994"/>
                        <a:pt x="68861" y="72609"/>
                        <a:pt x="65741" y="74811"/>
                      </a:cubicBezTo>
                      <a:cubicBezTo>
                        <a:pt x="62621" y="77105"/>
                        <a:pt x="58768" y="78849"/>
                        <a:pt x="54134" y="80088"/>
                      </a:cubicBezTo>
                      <a:cubicBezTo>
                        <a:pt x="49500" y="81281"/>
                        <a:pt x="44132" y="81923"/>
                        <a:pt x="38030" y="81923"/>
                      </a:cubicBezTo>
                      <a:cubicBezTo>
                        <a:pt x="33167" y="81923"/>
                        <a:pt x="28441" y="81372"/>
                        <a:pt x="23807" y="80271"/>
                      </a:cubicBezTo>
                      <a:cubicBezTo>
                        <a:pt x="19173" y="79308"/>
                        <a:pt x="15090" y="77656"/>
                        <a:pt x="11603" y="75362"/>
                      </a:cubicBezTo>
                      <a:cubicBezTo>
                        <a:pt x="7979" y="73068"/>
                        <a:pt x="5226" y="70223"/>
                        <a:pt x="3116" y="66736"/>
                      </a:cubicBezTo>
                      <a:cubicBezTo>
                        <a:pt x="959" y="63203"/>
                        <a:pt x="-4" y="59074"/>
                        <a:pt x="88" y="54256"/>
                      </a:cubicBezTo>
                      <a:lnTo>
                        <a:pt x="19082" y="54256"/>
                      </a:lnTo>
                      <a:cubicBezTo>
                        <a:pt x="19082" y="56871"/>
                        <a:pt x="19586" y="59074"/>
                        <a:pt x="20687" y="60909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01A5C0-70EF-87B8-E42F-872684D31BAF}"/>
                  </a:ext>
                </a:extLst>
              </p:cNvPr>
              <p:cNvSpPr/>
              <p:nvPr/>
            </p:nvSpPr>
            <p:spPr>
              <a:xfrm>
                <a:off x="5392687" y="7507974"/>
                <a:ext cx="39236" cy="42760"/>
              </a:xfrm>
              <a:custGeom>
                <a:avLst/>
                <a:gdLst>
                  <a:gd name="connsiteX0" fmla="*/ 20697 w 75019"/>
                  <a:gd name="connsiteY0" fmla="*/ 60909 h 81761"/>
                  <a:gd name="connsiteX1" fmla="*/ 25056 w 75019"/>
                  <a:gd name="connsiteY1" fmla="*/ 65314 h 81761"/>
                  <a:gd name="connsiteX2" fmla="*/ 31295 w 75019"/>
                  <a:gd name="connsiteY2" fmla="*/ 67791 h 81761"/>
                  <a:gd name="connsiteX3" fmla="*/ 38774 w 75019"/>
                  <a:gd name="connsiteY3" fmla="*/ 68663 h 81761"/>
                  <a:gd name="connsiteX4" fmla="*/ 44417 w 75019"/>
                  <a:gd name="connsiteY4" fmla="*/ 68250 h 81761"/>
                  <a:gd name="connsiteX5" fmla="*/ 50014 w 75019"/>
                  <a:gd name="connsiteY5" fmla="*/ 66828 h 81761"/>
                  <a:gd name="connsiteX6" fmla="*/ 54373 w 75019"/>
                  <a:gd name="connsiteY6" fmla="*/ 63754 h 81761"/>
                  <a:gd name="connsiteX7" fmla="*/ 56162 w 75019"/>
                  <a:gd name="connsiteY7" fmla="*/ 58936 h 81761"/>
                  <a:gd name="connsiteX8" fmla="*/ 53914 w 75019"/>
                  <a:gd name="connsiteY8" fmla="*/ 53797 h 81761"/>
                  <a:gd name="connsiteX9" fmla="*/ 47766 w 75019"/>
                  <a:gd name="connsiteY9" fmla="*/ 50494 h 81761"/>
                  <a:gd name="connsiteX10" fmla="*/ 39279 w 75019"/>
                  <a:gd name="connsiteY10" fmla="*/ 48200 h 81761"/>
                  <a:gd name="connsiteX11" fmla="*/ 29690 w 75019"/>
                  <a:gd name="connsiteY11" fmla="*/ 46043 h 81761"/>
                  <a:gd name="connsiteX12" fmla="*/ 19963 w 75019"/>
                  <a:gd name="connsiteY12" fmla="*/ 43290 h 81761"/>
                  <a:gd name="connsiteX13" fmla="*/ 11475 w 75019"/>
                  <a:gd name="connsiteY13" fmla="*/ 39253 h 81761"/>
                  <a:gd name="connsiteX14" fmla="*/ 5465 w 75019"/>
                  <a:gd name="connsiteY14" fmla="*/ 32875 h 81761"/>
                  <a:gd name="connsiteX15" fmla="*/ 3125 w 75019"/>
                  <a:gd name="connsiteY15" fmla="*/ 23791 h 81761"/>
                  <a:gd name="connsiteX16" fmla="*/ 6107 w 75019"/>
                  <a:gd name="connsiteY16" fmla="*/ 13284 h 81761"/>
                  <a:gd name="connsiteX17" fmla="*/ 13724 w 75019"/>
                  <a:gd name="connsiteY17" fmla="*/ 5943 h 81761"/>
                  <a:gd name="connsiteX18" fmla="*/ 24459 w 75019"/>
                  <a:gd name="connsiteY18" fmla="*/ 1584 h 81761"/>
                  <a:gd name="connsiteX19" fmla="*/ 36434 w 75019"/>
                  <a:gd name="connsiteY19" fmla="*/ 161 h 81761"/>
                  <a:gd name="connsiteX20" fmla="*/ 49923 w 75019"/>
                  <a:gd name="connsiteY20" fmla="*/ 1446 h 81761"/>
                  <a:gd name="connsiteX21" fmla="*/ 61255 w 75019"/>
                  <a:gd name="connsiteY21" fmla="*/ 5943 h 81761"/>
                  <a:gd name="connsiteX22" fmla="*/ 69238 w 75019"/>
                  <a:gd name="connsiteY22" fmla="*/ 13742 h 81761"/>
                  <a:gd name="connsiteX23" fmla="*/ 72128 w 75019"/>
                  <a:gd name="connsiteY23" fmla="*/ 25350 h 81761"/>
                  <a:gd name="connsiteX24" fmla="*/ 53134 w 75019"/>
                  <a:gd name="connsiteY24" fmla="*/ 25350 h 81761"/>
                  <a:gd name="connsiteX25" fmla="*/ 51528 w 75019"/>
                  <a:gd name="connsiteY25" fmla="*/ 19524 h 81761"/>
                  <a:gd name="connsiteX26" fmla="*/ 47675 w 75019"/>
                  <a:gd name="connsiteY26" fmla="*/ 15899 h 81761"/>
                  <a:gd name="connsiteX27" fmla="*/ 42306 w 75019"/>
                  <a:gd name="connsiteY27" fmla="*/ 14064 h 81761"/>
                  <a:gd name="connsiteX28" fmla="*/ 35562 w 75019"/>
                  <a:gd name="connsiteY28" fmla="*/ 13513 h 81761"/>
                  <a:gd name="connsiteX29" fmla="*/ 30791 w 75019"/>
                  <a:gd name="connsiteY29" fmla="*/ 13926 h 81761"/>
                  <a:gd name="connsiteX30" fmla="*/ 26570 w 75019"/>
                  <a:gd name="connsiteY30" fmla="*/ 15486 h 81761"/>
                  <a:gd name="connsiteX31" fmla="*/ 23312 w 75019"/>
                  <a:gd name="connsiteY31" fmla="*/ 18239 h 81761"/>
                  <a:gd name="connsiteX32" fmla="*/ 22074 w 75019"/>
                  <a:gd name="connsiteY32" fmla="*/ 22368 h 81761"/>
                  <a:gd name="connsiteX33" fmla="*/ 23083 w 75019"/>
                  <a:gd name="connsiteY33" fmla="*/ 26085 h 81761"/>
                  <a:gd name="connsiteX34" fmla="*/ 27074 w 75019"/>
                  <a:gd name="connsiteY34" fmla="*/ 28746 h 81761"/>
                  <a:gd name="connsiteX35" fmla="*/ 35195 w 75019"/>
                  <a:gd name="connsiteY35" fmla="*/ 31132 h 81761"/>
                  <a:gd name="connsiteX36" fmla="*/ 48638 w 75019"/>
                  <a:gd name="connsiteY36" fmla="*/ 34206 h 81761"/>
                  <a:gd name="connsiteX37" fmla="*/ 55657 w 75019"/>
                  <a:gd name="connsiteY37" fmla="*/ 35720 h 81761"/>
                  <a:gd name="connsiteX38" fmla="*/ 64374 w 75019"/>
                  <a:gd name="connsiteY38" fmla="*/ 39436 h 81761"/>
                  <a:gd name="connsiteX39" fmla="*/ 71991 w 75019"/>
                  <a:gd name="connsiteY39" fmla="*/ 46135 h 81761"/>
                  <a:gd name="connsiteX40" fmla="*/ 75110 w 75019"/>
                  <a:gd name="connsiteY40" fmla="*/ 56963 h 81761"/>
                  <a:gd name="connsiteX41" fmla="*/ 72725 w 75019"/>
                  <a:gd name="connsiteY41" fmla="*/ 66920 h 81761"/>
                  <a:gd name="connsiteX42" fmla="*/ 65751 w 75019"/>
                  <a:gd name="connsiteY42" fmla="*/ 74811 h 81761"/>
                  <a:gd name="connsiteX43" fmla="*/ 54143 w 75019"/>
                  <a:gd name="connsiteY43" fmla="*/ 80088 h 81761"/>
                  <a:gd name="connsiteX44" fmla="*/ 38040 w 75019"/>
                  <a:gd name="connsiteY44" fmla="*/ 81923 h 81761"/>
                  <a:gd name="connsiteX45" fmla="*/ 23817 w 75019"/>
                  <a:gd name="connsiteY45" fmla="*/ 80271 h 81761"/>
                  <a:gd name="connsiteX46" fmla="*/ 11613 w 75019"/>
                  <a:gd name="connsiteY46" fmla="*/ 75362 h 81761"/>
                  <a:gd name="connsiteX47" fmla="*/ 3125 w 75019"/>
                  <a:gd name="connsiteY47" fmla="*/ 66736 h 81761"/>
                  <a:gd name="connsiteX48" fmla="*/ 97 w 75019"/>
                  <a:gd name="connsiteY48" fmla="*/ 54256 h 81761"/>
                  <a:gd name="connsiteX49" fmla="*/ 19091 w 75019"/>
                  <a:gd name="connsiteY49" fmla="*/ 54256 h 81761"/>
                  <a:gd name="connsiteX50" fmla="*/ 2069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97" y="60909"/>
                    </a:moveTo>
                    <a:cubicBezTo>
                      <a:pt x="21844" y="62790"/>
                      <a:pt x="23175" y="64212"/>
                      <a:pt x="25056" y="65314"/>
                    </a:cubicBezTo>
                    <a:cubicBezTo>
                      <a:pt x="26799" y="66507"/>
                      <a:pt x="28956" y="67241"/>
                      <a:pt x="31295" y="67791"/>
                    </a:cubicBezTo>
                    <a:cubicBezTo>
                      <a:pt x="33681" y="68342"/>
                      <a:pt x="36159" y="68663"/>
                      <a:pt x="38774" y="68663"/>
                    </a:cubicBezTo>
                    <a:cubicBezTo>
                      <a:pt x="40563" y="68663"/>
                      <a:pt x="42398" y="68571"/>
                      <a:pt x="44417" y="68250"/>
                    </a:cubicBezTo>
                    <a:cubicBezTo>
                      <a:pt x="46390" y="68021"/>
                      <a:pt x="48271" y="67608"/>
                      <a:pt x="50014" y="66828"/>
                    </a:cubicBezTo>
                    <a:cubicBezTo>
                      <a:pt x="51758" y="66048"/>
                      <a:pt x="53272" y="65084"/>
                      <a:pt x="54373" y="63754"/>
                    </a:cubicBezTo>
                    <a:cubicBezTo>
                      <a:pt x="55520" y="62561"/>
                      <a:pt x="56162" y="60909"/>
                      <a:pt x="56162" y="58936"/>
                    </a:cubicBezTo>
                    <a:cubicBezTo>
                      <a:pt x="56162" y="56871"/>
                      <a:pt x="55382" y="55128"/>
                      <a:pt x="53914" y="53797"/>
                    </a:cubicBezTo>
                    <a:cubicBezTo>
                      <a:pt x="52262" y="52467"/>
                      <a:pt x="50290" y="51366"/>
                      <a:pt x="47766" y="50494"/>
                    </a:cubicBezTo>
                    <a:cubicBezTo>
                      <a:pt x="45289" y="49622"/>
                      <a:pt x="42398" y="48888"/>
                      <a:pt x="39279" y="48200"/>
                    </a:cubicBezTo>
                    <a:cubicBezTo>
                      <a:pt x="36159" y="47557"/>
                      <a:pt x="32947" y="46777"/>
                      <a:pt x="29690" y="46043"/>
                    </a:cubicBezTo>
                    <a:cubicBezTo>
                      <a:pt x="26295" y="45263"/>
                      <a:pt x="23083" y="44391"/>
                      <a:pt x="19963" y="43290"/>
                    </a:cubicBezTo>
                    <a:cubicBezTo>
                      <a:pt x="16843" y="42281"/>
                      <a:pt x="13953" y="40859"/>
                      <a:pt x="11475" y="39253"/>
                    </a:cubicBezTo>
                    <a:cubicBezTo>
                      <a:pt x="8952" y="37601"/>
                      <a:pt x="6979" y="35399"/>
                      <a:pt x="5465" y="32875"/>
                    </a:cubicBezTo>
                    <a:cubicBezTo>
                      <a:pt x="3859" y="30351"/>
                      <a:pt x="3125" y="27415"/>
                      <a:pt x="3125" y="23791"/>
                    </a:cubicBezTo>
                    <a:cubicBezTo>
                      <a:pt x="3125" y="19753"/>
                      <a:pt x="4089" y="16266"/>
                      <a:pt x="6107" y="13284"/>
                    </a:cubicBezTo>
                    <a:cubicBezTo>
                      <a:pt x="7989" y="10347"/>
                      <a:pt x="10604" y="7915"/>
                      <a:pt x="13724" y="5943"/>
                    </a:cubicBezTo>
                    <a:cubicBezTo>
                      <a:pt x="16843" y="3970"/>
                      <a:pt x="20468" y="2547"/>
                      <a:pt x="24459" y="1584"/>
                    </a:cubicBezTo>
                    <a:cubicBezTo>
                      <a:pt x="28451" y="574"/>
                      <a:pt x="32442" y="161"/>
                      <a:pt x="36434" y="161"/>
                    </a:cubicBezTo>
                    <a:cubicBezTo>
                      <a:pt x="41022" y="161"/>
                      <a:pt x="45518" y="574"/>
                      <a:pt x="49923" y="1446"/>
                    </a:cubicBezTo>
                    <a:cubicBezTo>
                      <a:pt x="54143" y="2455"/>
                      <a:pt x="57905" y="3878"/>
                      <a:pt x="61255" y="5943"/>
                    </a:cubicBezTo>
                    <a:cubicBezTo>
                      <a:pt x="64650" y="8053"/>
                      <a:pt x="67265" y="10577"/>
                      <a:pt x="69238" y="13742"/>
                    </a:cubicBezTo>
                    <a:cubicBezTo>
                      <a:pt x="71119" y="16908"/>
                      <a:pt x="72128" y="20854"/>
                      <a:pt x="72128" y="25350"/>
                    </a:cubicBezTo>
                    <a:lnTo>
                      <a:pt x="53134" y="25350"/>
                    </a:lnTo>
                    <a:cubicBezTo>
                      <a:pt x="53042" y="23056"/>
                      <a:pt x="52400" y="21083"/>
                      <a:pt x="51528" y="19524"/>
                    </a:cubicBezTo>
                    <a:cubicBezTo>
                      <a:pt x="50519" y="18009"/>
                      <a:pt x="49280" y="16817"/>
                      <a:pt x="47675" y="15899"/>
                    </a:cubicBezTo>
                    <a:cubicBezTo>
                      <a:pt x="46023" y="15027"/>
                      <a:pt x="44279" y="14385"/>
                      <a:pt x="42306" y="14064"/>
                    </a:cubicBezTo>
                    <a:cubicBezTo>
                      <a:pt x="40150" y="13742"/>
                      <a:pt x="37902" y="13513"/>
                      <a:pt x="35562" y="13513"/>
                    </a:cubicBezTo>
                    <a:cubicBezTo>
                      <a:pt x="33910" y="13513"/>
                      <a:pt x="32442" y="13605"/>
                      <a:pt x="30791" y="13926"/>
                    </a:cubicBezTo>
                    <a:cubicBezTo>
                      <a:pt x="29185" y="14293"/>
                      <a:pt x="27808" y="14706"/>
                      <a:pt x="26570" y="15486"/>
                    </a:cubicBezTo>
                    <a:cubicBezTo>
                      <a:pt x="25193" y="16266"/>
                      <a:pt x="24184" y="17137"/>
                      <a:pt x="23312" y="18239"/>
                    </a:cubicBezTo>
                    <a:cubicBezTo>
                      <a:pt x="22441" y="19294"/>
                      <a:pt x="22074" y="20716"/>
                      <a:pt x="22074" y="22368"/>
                    </a:cubicBezTo>
                    <a:cubicBezTo>
                      <a:pt x="22074" y="23928"/>
                      <a:pt x="22441" y="25121"/>
                      <a:pt x="23083" y="26085"/>
                    </a:cubicBezTo>
                    <a:cubicBezTo>
                      <a:pt x="23679" y="27094"/>
                      <a:pt x="25056" y="27966"/>
                      <a:pt x="27074" y="28746"/>
                    </a:cubicBezTo>
                    <a:cubicBezTo>
                      <a:pt x="28956" y="29480"/>
                      <a:pt x="31662" y="30351"/>
                      <a:pt x="35195" y="31132"/>
                    </a:cubicBezTo>
                    <a:cubicBezTo>
                      <a:pt x="38544" y="31912"/>
                      <a:pt x="43040" y="33013"/>
                      <a:pt x="48638" y="34206"/>
                    </a:cubicBezTo>
                    <a:cubicBezTo>
                      <a:pt x="50290" y="34527"/>
                      <a:pt x="52629" y="34986"/>
                      <a:pt x="55657" y="35720"/>
                    </a:cubicBezTo>
                    <a:cubicBezTo>
                      <a:pt x="58502" y="36500"/>
                      <a:pt x="61530" y="37830"/>
                      <a:pt x="64374" y="39436"/>
                    </a:cubicBezTo>
                    <a:cubicBezTo>
                      <a:pt x="67265" y="41088"/>
                      <a:pt x="69880" y="43382"/>
                      <a:pt x="71991" y="46135"/>
                    </a:cubicBezTo>
                    <a:cubicBezTo>
                      <a:pt x="74101" y="48980"/>
                      <a:pt x="75110" y="52604"/>
                      <a:pt x="75110" y="56963"/>
                    </a:cubicBezTo>
                    <a:cubicBezTo>
                      <a:pt x="75110" y="60588"/>
                      <a:pt x="74376" y="63845"/>
                      <a:pt x="72725" y="66920"/>
                    </a:cubicBezTo>
                    <a:cubicBezTo>
                      <a:pt x="71119" y="69994"/>
                      <a:pt x="68871" y="72609"/>
                      <a:pt x="65751" y="74811"/>
                    </a:cubicBezTo>
                    <a:cubicBezTo>
                      <a:pt x="62631" y="77105"/>
                      <a:pt x="58777" y="78849"/>
                      <a:pt x="54143" y="80088"/>
                    </a:cubicBezTo>
                    <a:cubicBezTo>
                      <a:pt x="49510" y="81281"/>
                      <a:pt x="44142" y="81923"/>
                      <a:pt x="38040" y="81923"/>
                    </a:cubicBezTo>
                    <a:cubicBezTo>
                      <a:pt x="33176" y="81923"/>
                      <a:pt x="28451" y="81372"/>
                      <a:pt x="23817" y="80271"/>
                    </a:cubicBezTo>
                    <a:cubicBezTo>
                      <a:pt x="19183" y="79308"/>
                      <a:pt x="15100" y="77656"/>
                      <a:pt x="11613" y="75362"/>
                    </a:cubicBezTo>
                    <a:cubicBezTo>
                      <a:pt x="7989" y="73068"/>
                      <a:pt x="5236" y="70223"/>
                      <a:pt x="3125" y="66736"/>
                    </a:cubicBezTo>
                    <a:cubicBezTo>
                      <a:pt x="969" y="63203"/>
                      <a:pt x="6" y="59074"/>
                      <a:pt x="97" y="54256"/>
                    </a:cubicBezTo>
                    <a:lnTo>
                      <a:pt x="19091" y="54256"/>
                    </a:lnTo>
                    <a:cubicBezTo>
                      <a:pt x="19091" y="56871"/>
                      <a:pt x="19596" y="59074"/>
                      <a:pt x="20697" y="60909"/>
                    </a:cubicBezTo>
                    <a:close/>
                  </a:path>
                </a:pathLst>
              </a:custGeom>
              <a:solidFill>
                <a:srgbClr val="265191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grpSp>
            <p:nvGrpSpPr>
              <p:cNvPr id="30" name="Graphic 117">
                <a:extLst>
                  <a:ext uri="{FF2B5EF4-FFF2-40B4-BE49-F238E27FC236}">
                    <a16:creationId xmlns:a16="http://schemas.microsoft.com/office/drawing/2014/main" id="{FC3EB13D-EF36-3CC3-52EC-19FE172411EF}"/>
                  </a:ext>
                </a:extLst>
              </p:cNvPr>
              <p:cNvGrpSpPr/>
              <p:nvPr/>
            </p:nvGrpSpPr>
            <p:grpSpPr>
              <a:xfrm>
                <a:off x="5435956" y="7507974"/>
                <a:ext cx="161074" cy="42760"/>
                <a:chOff x="-659515" y="4546143"/>
                <a:chExt cx="307978" cy="81761"/>
              </a:xfrm>
              <a:solidFill>
                <a:srgbClr val="265191"/>
              </a:solidFill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79586E7-9786-584C-5E5D-228DB20D5D29}"/>
                    </a:ext>
                  </a:extLst>
                </p:cNvPr>
                <p:cNvSpPr/>
                <p:nvPr/>
              </p:nvSpPr>
              <p:spPr>
                <a:xfrm>
                  <a:off x="-659515" y="4546143"/>
                  <a:ext cx="87629" cy="81761"/>
                </a:xfrm>
                <a:custGeom>
                  <a:avLst/>
                  <a:gdLst>
                    <a:gd name="connsiteX0" fmla="*/ 21066 w 87629"/>
                    <a:gd name="connsiteY0" fmla="*/ 50953 h 81761"/>
                    <a:gd name="connsiteX1" fmla="*/ 25195 w 87629"/>
                    <a:gd name="connsiteY1" fmla="*/ 59395 h 81761"/>
                    <a:gd name="connsiteX2" fmla="*/ 32674 w 87629"/>
                    <a:gd name="connsiteY2" fmla="*/ 65314 h 81761"/>
                    <a:gd name="connsiteX3" fmla="*/ 43914 w 87629"/>
                    <a:gd name="connsiteY3" fmla="*/ 67608 h 81761"/>
                    <a:gd name="connsiteX4" fmla="*/ 55155 w 87629"/>
                    <a:gd name="connsiteY4" fmla="*/ 65314 h 81761"/>
                    <a:gd name="connsiteX5" fmla="*/ 62633 w 87629"/>
                    <a:gd name="connsiteY5" fmla="*/ 59395 h 81761"/>
                    <a:gd name="connsiteX6" fmla="*/ 66900 w 87629"/>
                    <a:gd name="connsiteY6" fmla="*/ 50953 h 81761"/>
                    <a:gd name="connsiteX7" fmla="*/ 68139 w 87629"/>
                    <a:gd name="connsiteY7" fmla="*/ 41409 h 81761"/>
                    <a:gd name="connsiteX8" fmla="*/ 66900 w 87629"/>
                    <a:gd name="connsiteY8" fmla="*/ 31453 h 81761"/>
                    <a:gd name="connsiteX9" fmla="*/ 62633 w 87629"/>
                    <a:gd name="connsiteY9" fmla="*/ 22827 h 81761"/>
                    <a:gd name="connsiteX10" fmla="*/ 55155 w 87629"/>
                    <a:gd name="connsiteY10" fmla="*/ 16817 h 81761"/>
                    <a:gd name="connsiteX11" fmla="*/ 43914 w 87629"/>
                    <a:gd name="connsiteY11" fmla="*/ 14614 h 81761"/>
                    <a:gd name="connsiteX12" fmla="*/ 32674 w 87629"/>
                    <a:gd name="connsiteY12" fmla="*/ 16817 h 81761"/>
                    <a:gd name="connsiteX13" fmla="*/ 25195 w 87629"/>
                    <a:gd name="connsiteY13" fmla="*/ 22827 h 81761"/>
                    <a:gd name="connsiteX14" fmla="*/ 21066 w 87629"/>
                    <a:gd name="connsiteY14" fmla="*/ 31453 h 81761"/>
                    <a:gd name="connsiteX15" fmla="*/ 19690 w 87629"/>
                    <a:gd name="connsiteY15" fmla="*/ 41409 h 81761"/>
                    <a:gd name="connsiteX16" fmla="*/ 21066 w 87629"/>
                    <a:gd name="connsiteY16" fmla="*/ 50953 h 81761"/>
                    <a:gd name="connsiteX17" fmla="*/ 3127 w 87629"/>
                    <a:gd name="connsiteY17" fmla="*/ 25121 h 81761"/>
                    <a:gd name="connsiteX18" fmla="*/ 11707 w 87629"/>
                    <a:gd name="connsiteY18" fmla="*/ 12091 h 81761"/>
                    <a:gd name="connsiteX19" fmla="*/ 25562 w 87629"/>
                    <a:gd name="connsiteY19" fmla="*/ 3327 h 81761"/>
                    <a:gd name="connsiteX20" fmla="*/ 43914 w 87629"/>
                    <a:gd name="connsiteY20" fmla="*/ 161 h 81761"/>
                    <a:gd name="connsiteX21" fmla="*/ 62404 w 87629"/>
                    <a:gd name="connsiteY21" fmla="*/ 3327 h 81761"/>
                    <a:gd name="connsiteX22" fmla="*/ 76122 w 87629"/>
                    <a:gd name="connsiteY22" fmla="*/ 12091 h 81761"/>
                    <a:gd name="connsiteX23" fmla="*/ 84747 w 87629"/>
                    <a:gd name="connsiteY23" fmla="*/ 25121 h 81761"/>
                    <a:gd name="connsiteX24" fmla="*/ 87729 w 87629"/>
                    <a:gd name="connsiteY24" fmla="*/ 41409 h 81761"/>
                    <a:gd name="connsiteX25" fmla="*/ 84747 w 87629"/>
                    <a:gd name="connsiteY25" fmla="*/ 57284 h 81761"/>
                    <a:gd name="connsiteX26" fmla="*/ 76122 w 87629"/>
                    <a:gd name="connsiteY26" fmla="*/ 70223 h 81761"/>
                    <a:gd name="connsiteX27" fmla="*/ 62404 w 87629"/>
                    <a:gd name="connsiteY27" fmla="*/ 78757 h 81761"/>
                    <a:gd name="connsiteX28" fmla="*/ 43914 w 87629"/>
                    <a:gd name="connsiteY28" fmla="*/ 81923 h 81761"/>
                    <a:gd name="connsiteX29" fmla="*/ 25562 w 87629"/>
                    <a:gd name="connsiteY29" fmla="*/ 78757 h 81761"/>
                    <a:gd name="connsiteX30" fmla="*/ 11707 w 87629"/>
                    <a:gd name="connsiteY30" fmla="*/ 70223 h 81761"/>
                    <a:gd name="connsiteX31" fmla="*/ 3127 w 87629"/>
                    <a:gd name="connsiteY31" fmla="*/ 57284 h 81761"/>
                    <a:gd name="connsiteX32" fmla="*/ 99 w 87629"/>
                    <a:gd name="connsiteY32" fmla="*/ 41409 h 81761"/>
                    <a:gd name="connsiteX33" fmla="*/ 312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066" y="50953"/>
                      </a:moveTo>
                      <a:cubicBezTo>
                        <a:pt x="21938" y="54118"/>
                        <a:pt x="23314" y="56871"/>
                        <a:pt x="25195" y="59395"/>
                      </a:cubicBezTo>
                      <a:cubicBezTo>
                        <a:pt x="27076" y="61918"/>
                        <a:pt x="29554" y="63845"/>
                        <a:pt x="32674" y="65314"/>
                      </a:cubicBezTo>
                      <a:cubicBezTo>
                        <a:pt x="35793" y="66828"/>
                        <a:pt x="39556" y="67608"/>
                        <a:pt x="43914" y="67608"/>
                      </a:cubicBezTo>
                      <a:cubicBezTo>
                        <a:pt x="48273" y="67608"/>
                        <a:pt x="52035" y="66828"/>
                        <a:pt x="55155" y="65314"/>
                      </a:cubicBezTo>
                      <a:cubicBezTo>
                        <a:pt x="58275" y="63845"/>
                        <a:pt x="60752" y="61918"/>
                        <a:pt x="62633" y="59395"/>
                      </a:cubicBezTo>
                      <a:cubicBezTo>
                        <a:pt x="64514" y="56871"/>
                        <a:pt x="66028" y="54118"/>
                        <a:pt x="66900" y="50953"/>
                      </a:cubicBezTo>
                      <a:cubicBezTo>
                        <a:pt x="67771" y="47879"/>
                        <a:pt x="68139" y="44713"/>
                        <a:pt x="68139" y="41409"/>
                      </a:cubicBezTo>
                      <a:cubicBezTo>
                        <a:pt x="68139" y="38014"/>
                        <a:pt x="67771" y="34619"/>
                        <a:pt x="66900" y="31453"/>
                      </a:cubicBezTo>
                      <a:cubicBezTo>
                        <a:pt x="66028" y="28287"/>
                        <a:pt x="64514" y="25350"/>
                        <a:pt x="62633" y="22827"/>
                      </a:cubicBezTo>
                      <a:cubicBezTo>
                        <a:pt x="60752" y="20304"/>
                        <a:pt x="58275" y="18331"/>
                        <a:pt x="55155" y="16817"/>
                      </a:cubicBezTo>
                      <a:cubicBezTo>
                        <a:pt x="52035" y="15348"/>
                        <a:pt x="48273" y="14614"/>
                        <a:pt x="43914" y="14614"/>
                      </a:cubicBezTo>
                      <a:cubicBezTo>
                        <a:pt x="39556" y="14614"/>
                        <a:pt x="35793" y="15348"/>
                        <a:pt x="32674" y="16817"/>
                      </a:cubicBezTo>
                      <a:cubicBezTo>
                        <a:pt x="29554" y="18331"/>
                        <a:pt x="27076" y="20304"/>
                        <a:pt x="25195" y="22827"/>
                      </a:cubicBezTo>
                      <a:cubicBezTo>
                        <a:pt x="23314" y="25350"/>
                        <a:pt x="21938" y="28287"/>
                        <a:pt x="21066" y="31453"/>
                      </a:cubicBezTo>
                      <a:cubicBezTo>
                        <a:pt x="20194" y="34619"/>
                        <a:pt x="19690" y="38014"/>
                        <a:pt x="19690" y="41409"/>
                      </a:cubicBezTo>
                      <a:cubicBezTo>
                        <a:pt x="19690" y="44713"/>
                        <a:pt x="20194" y="47879"/>
                        <a:pt x="21066" y="50953"/>
                      </a:cubicBezTo>
                      <a:close/>
                      <a:moveTo>
                        <a:pt x="3127" y="25121"/>
                      </a:moveTo>
                      <a:cubicBezTo>
                        <a:pt x="5100" y="20166"/>
                        <a:pt x="7991" y="15807"/>
                        <a:pt x="11707" y="12091"/>
                      </a:cubicBezTo>
                      <a:cubicBezTo>
                        <a:pt x="15469" y="8374"/>
                        <a:pt x="20103" y="5392"/>
                        <a:pt x="25562" y="3327"/>
                      </a:cubicBezTo>
                      <a:cubicBezTo>
                        <a:pt x="30930" y="1262"/>
                        <a:pt x="37032" y="161"/>
                        <a:pt x="43914" y="161"/>
                      </a:cubicBezTo>
                      <a:cubicBezTo>
                        <a:pt x="50796" y="161"/>
                        <a:pt x="57036" y="1262"/>
                        <a:pt x="62404" y="3327"/>
                      </a:cubicBezTo>
                      <a:cubicBezTo>
                        <a:pt x="67771" y="5392"/>
                        <a:pt x="72360" y="8374"/>
                        <a:pt x="76122" y="12091"/>
                      </a:cubicBezTo>
                      <a:cubicBezTo>
                        <a:pt x="79838" y="15807"/>
                        <a:pt x="82728" y="20166"/>
                        <a:pt x="84747" y="25121"/>
                      </a:cubicBezTo>
                      <a:cubicBezTo>
                        <a:pt x="86720" y="30168"/>
                        <a:pt x="87729" y="35628"/>
                        <a:pt x="87729" y="41409"/>
                      </a:cubicBezTo>
                      <a:cubicBezTo>
                        <a:pt x="87729" y="47099"/>
                        <a:pt x="86720" y="52375"/>
                        <a:pt x="84747" y="57284"/>
                      </a:cubicBezTo>
                      <a:cubicBezTo>
                        <a:pt x="82728" y="62240"/>
                        <a:pt x="79838" y="66598"/>
                        <a:pt x="76122" y="70223"/>
                      </a:cubicBezTo>
                      <a:cubicBezTo>
                        <a:pt x="72360" y="73848"/>
                        <a:pt x="67771" y="76692"/>
                        <a:pt x="62404" y="78757"/>
                      </a:cubicBezTo>
                      <a:cubicBezTo>
                        <a:pt x="57036" y="80822"/>
                        <a:pt x="50796" y="81923"/>
                        <a:pt x="43914" y="81923"/>
                      </a:cubicBezTo>
                      <a:cubicBezTo>
                        <a:pt x="37032" y="81923"/>
                        <a:pt x="30930" y="80822"/>
                        <a:pt x="25562" y="78757"/>
                      </a:cubicBezTo>
                      <a:cubicBezTo>
                        <a:pt x="20103" y="76692"/>
                        <a:pt x="15469" y="73848"/>
                        <a:pt x="11707" y="70223"/>
                      </a:cubicBezTo>
                      <a:cubicBezTo>
                        <a:pt x="7991" y="66598"/>
                        <a:pt x="5100" y="62240"/>
                        <a:pt x="3127" y="57284"/>
                      </a:cubicBezTo>
                      <a:cubicBezTo>
                        <a:pt x="1109" y="52375"/>
                        <a:pt x="99" y="47099"/>
                        <a:pt x="99" y="41409"/>
                      </a:cubicBezTo>
                      <a:cubicBezTo>
                        <a:pt x="99" y="35628"/>
                        <a:pt x="1109" y="30168"/>
                        <a:pt x="312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837E8D9-8D28-5266-7B4A-60E4230F816D}"/>
                    </a:ext>
                  </a:extLst>
                </p:cNvPr>
                <p:cNvSpPr/>
                <p:nvPr/>
              </p:nvSpPr>
              <p:spPr>
                <a:xfrm>
                  <a:off x="-562432" y="4546143"/>
                  <a:ext cx="82996" cy="81761"/>
                </a:xfrm>
                <a:custGeom>
                  <a:avLst/>
                  <a:gdLst>
                    <a:gd name="connsiteX0" fmla="*/ 61131 w 82996"/>
                    <a:gd name="connsiteY0" fmla="*/ 22827 h 81761"/>
                    <a:gd name="connsiteX1" fmla="*/ 56773 w 82996"/>
                    <a:gd name="connsiteY1" fmla="*/ 18560 h 81761"/>
                    <a:gd name="connsiteX2" fmla="*/ 50900 w 82996"/>
                    <a:gd name="connsiteY2" fmla="*/ 15578 h 81761"/>
                    <a:gd name="connsiteX3" fmla="*/ 43926 w 82996"/>
                    <a:gd name="connsiteY3" fmla="*/ 14614 h 81761"/>
                    <a:gd name="connsiteX4" fmla="*/ 32686 w 82996"/>
                    <a:gd name="connsiteY4" fmla="*/ 16817 h 81761"/>
                    <a:gd name="connsiteX5" fmla="*/ 25207 w 82996"/>
                    <a:gd name="connsiteY5" fmla="*/ 22827 h 81761"/>
                    <a:gd name="connsiteX6" fmla="*/ 21078 w 82996"/>
                    <a:gd name="connsiteY6" fmla="*/ 31453 h 81761"/>
                    <a:gd name="connsiteX7" fmla="*/ 19702 w 82996"/>
                    <a:gd name="connsiteY7" fmla="*/ 41409 h 81761"/>
                    <a:gd name="connsiteX8" fmla="*/ 21078 w 82996"/>
                    <a:gd name="connsiteY8" fmla="*/ 50953 h 81761"/>
                    <a:gd name="connsiteX9" fmla="*/ 25207 w 82996"/>
                    <a:gd name="connsiteY9" fmla="*/ 59395 h 81761"/>
                    <a:gd name="connsiteX10" fmla="*/ 32686 w 82996"/>
                    <a:gd name="connsiteY10" fmla="*/ 65314 h 81761"/>
                    <a:gd name="connsiteX11" fmla="*/ 43926 w 82996"/>
                    <a:gd name="connsiteY11" fmla="*/ 67608 h 81761"/>
                    <a:gd name="connsiteX12" fmla="*/ 58011 w 82996"/>
                    <a:gd name="connsiteY12" fmla="*/ 62790 h 81761"/>
                    <a:gd name="connsiteX13" fmla="*/ 64159 w 82996"/>
                    <a:gd name="connsiteY13" fmla="*/ 50081 h 81761"/>
                    <a:gd name="connsiteX14" fmla="*/ 83108 w 82996"/>
                    <a:gd name="connsiteY14" fmla="*/ 50081 h 81761"/>
                    <a:gd name="connsiteX15" fmla="*/ 79254 w 82996"/>
                    <a:gd name="connsiteY15" fmla="*/ 63341 h 81761"/>
                    <a:gd name="connsiteX16" fmla="*/ 70995 w 82996"/>
                    <a:gd name="connsiteY16" fmla="*/ 73389 h 81761"/>
                    <a:gd name="connsiteX17" fmla="*/ 59021 w 82996"/>
                    <a:gd name="connsiteY17" fmla="*/ 79721 h 81761"/>
                    <a:gd name="connsiteX18" fmla="*/ 43926 w 82996"/>
                    <a:gd name="connsiteY18" fmla="*/ 81923 h 81761"/>
                    <a:gd name="connsiteX19" fmla="*/ 25574 w 82996"/>
                    <a:gd name="connsiteY19" fmla="*/ 78757 h 81761"/>
                    <a:gd name="connsiteX20" fmla="*/ 11719 w 82996"/>
                    <a:gd name="connsiteY20" fmla="*/ 70223 h 81761"/>
                    <a:gd name="connsiteX21" fmla="*/ 3139 w 82996"/>
                    <a:gd name="connsiteY21" fmla="*/ 57284 h 81761"/>
                    <a:gd name="connsiteX22" fmla="*/ 111 w 82996"/>
                    <a:gd name="connsiteY22" fmla="*/ 41409 h 81761"/>
                    <a:gd name="connsiteX23" fmla="*/ 3139 w 82996"/>
                    <a:gd name="connsiteY23" fmla="*/ 25121 h 81761"/>
                    <a:gd name="connsiteX24" fmla="*/ 11719 w 82996"/>
                    <a:gd name="connsiteY24" fmla="*/ 12091 h 81761"/>
                    <a:gd name="connsiteX25" fmla="*/ 25574 w 82996"/>
                    <a:gd name="connsiteY25" fmla="*/ 3327 h 81761"/>
                    <a:gd name="connsiteX26" fmla="*/ 43926 w 82996"/>
                    <a:gd name="connsiteY26" fmla="*/ 161 h 81761"/>
                    <a:gd name="connsiteX27" fmla="*/ 57920 w 82996"/>
                    <a:gd name="connsiteY27" fmla="*/ 1997 h 81761"/>
                    <a:gd name="connsiteX28" fmla="*/ 69619 w 82996"/>
                    <a:gd name="connsiteY28" fmla="*/ 7365 h 81761"/>
                    <a:gd name="connsiteX29" fmla="*/ 78107 w 82996"/>
                    <a:gd name="connsiteY29" fmla="*/ 16266 h 81761"/>
                    <a:gd name="connsiteX30" fmla="*/ 82374 w 82996"/>
                    <a:gd name="connsiteY30" fmla="*/ 28287 h 81761"/>
                    <a:gd name="connsiteX31" fmla="*/ 63379 w 82996"/>
                    <a:gd name="connsiteY31" fmla="*/ 28287 h 81761"/>
                    <a:gd name="connsiteX32" fmla="*/ 61131 w 82996"/>
                    <a:gd name="connsiteY32" fmla="*/ 22827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82996" h="81761">
                      <a:moveTo>
                        <a:pt x="61131" y="22827"/>
                      </a:moveTo>
                      <a:cubicBezTo>
                        <a:pt x="60030" y="21175"/>
                        <a:pt x="58516" y="19753"/>
                        <a:pt x="56773" y="18560"/>
                      </a:cubicBezTo>
                      <a:cubicBezTo>
                        <a:pt x="55029" y="17321"/>
                        <a:pt x="53056" y="16358"/>
                        <a:pt x="50900" y="15578"/>
                      </a:cubicBezTo>
                      <a:cubicBezTo>
                        <a:pt x="48652" y="14935"/>
                        <a:pt x="46312" y="14614"/>
                        <a:pt x="43926" y="14614"/>
                      </a:cubicBezTo>
                      <a:cubicBezTo>
                        <a:pt x="39568" y="14614"/>
                        <a:pt x="35806" y="15348"/>
                        <a:pt x="32686" y="16817"/>
                      </a:cubicBezTo>
                      <a:cubicBezTo>
                        <a:pt x="29566" y="18331"/>
                        <a:pt x="27089" y="20304"/>
                        <a:pt x="25207" y="22827"/>
                      </a:cubicBezTo>
                      <a:cubicBezTo>
                        <a:pt x="23326" y="25350"/>
                        <a:pt x="21950" y="28287"/>
                        <a:pt x="21078" y="31453"/>
                      </a:cubicBezTo>
                      <a:cubicBezTo>
                        <a:pt x="20207" y="34619"/>
                        <a:pt x="19702" y="38014"/>
                        <a:pt x="19702" y="41409"/>
                      </a:cubicBezTo>
                      <a:cubicBezTo>
                        <a:pt x="19702" y="44713"/>
                        <a:pt x="20207" y="47879"/>
                        <a:pt x="21078" y="50953"/>
                      </a:cubicBezTo>
                      <a:cubicBezTo>
                        <a:pt x="21950" y="54118"/>
                        <a:pt x="23326" y="56871"/>
                        <a:pt x="25207" y="59395"/>
                      </a:cubicBezTo>
                      <a:cubicBezTo>
                        <a:pt x="27089" y="61918"/>
                        <a:pt x="29566" y="63845"/>
                        <a:pt x="32686" y="65314"/>
                      </a:cubicBezTo>
                      <a:cubicBezTo>
                        <a:pt x="35806" y="66828"/>
                        <a:pt x="39568" y="67608"/>
                        <a:pt x="43926" y="67608"/>
                      </a:cubicBezTo>
                      <a:cubicBezTo>
                        <a:pt x="49937" y="67608"/>
                        <a:pt x="54662" y="65956"/>
                        <a:pt x="58011" y="62790"/>
                      </a:cubicBezTo>
                      <a:cubicBezTo>
                        <a:pt x="61407" y="59578"/>
                        <a:pt x="63379" y="55311"/>
                        <a:pt x="64159" y="50081"/>
                      </a:cubicBezTo>
                      <a:lnTo>
                        <a:pt x="83108" y="50081"/>
                      </a:lnTo>
                      <a:cubicBezTo>
                        <a:pt x="82603" y="54990"/>
                        <a:pt x="81364" y="59395"/>
                        <a:pt x="79254" y="63341"/>
                      </a:cubicBezTo>
                      <a:cubicBezTo>
                        <a:pt x="77143" y="67241"/>
                        <a:pt x="74390" y="70636"/>
                        <a:pt x="70995" y="73389"/>
                      </a:cubicBezTo>
                      <a:cubicBezTo>
                        <a:pt x="67646" y="76142"/>
                        <a:pt x="63655" y="78298"/>
                        <a:pt x="59021" y="79721"/>
                      </a:cubicBezTo>
                      <a:cubicBezTo>
                        <a:pt x="54433" y="81143"/>
                        <a:pt x="49432" y="81923"/>
                        <a:pt x="43926" y="81923"/>
                      </a:cubicBezTo>
                      <a:cubicBezTo>
                        <a:pt x="37044" y="81923"/>
                        <a:pt x="30943" y="80822"/>
                        <a:pt x="25574" y="78757"/>
                      </a:cubicBezTo>
                      <a:cubicBezTo>
                        <a:pt x="20115" y="76692"/>
                        <a:pt x="15481" y="73848"/>
                        <a:pt x="11719" y="70223"/>
                      </a:cubicBezTo>
                      <a:cubicBezTo>
                        <a:pt x="8003" y="66598"/>
                        <a:pt x="5112" y="62240"/>
                        <a:pt x="3139" y="57284"/>
                      </a:cubicBezTo>
                      <a:cubicBezTo>
                        <a:pt x="1121" y="52375"/>
                        <a:pt x="111" y="47099"/>
                        <a:pt x="111" y="41409"/>
                      </a:cubicBezTo>
                      <a:cubicBezTo>
                        <a:pt x="111" y="35628"/>
                        <a:pt x="1121" y="30168"/>
                        <a:pt x="3139" y="25121"/>
                      </a:cubicBezTo>
                      <a:cubicBezTo>
                        <a:pt x="5112" y="20166"/>
                        <a:pt x="8003" y="15807"/>
                        <a:pt x="11719" y="12091"/>
                      </a:cubicBezTo>
                      <a:cubicBezTo>
                        <a:pt x="15481" y="8374"/>
                        <a:pt x="20115" y="5392"/>
                        <a:pt x="25574" y="3327"/>
                      </a:cubicBezTo>
                      <a:cubicBezTo>
                        <a:pt x="30943" y="1262"/>
                        <a:pt x="37044" y="161"/>
                        <a:pt x="43926" y="161"/>
                      </a:cubicBezTo>
                      <a:cubicBezTo>
                        <a:pt x="48790" y="161"/>
                        <a:pt x="53561" y="804"/>
                        <a:pt x="57920" y="1997"/>
                      </a:cubicBezTo>
                      <a:cubicBezTo>
                        <a:pt x="62278" y="3235"/>
                        <a:pt x="66132" y="5071"/>
                        <a:pt x="69619" y="7365"/>
                      </a:cubicBezTo>
                      <a:cubicBezTo>
                        <a:pt x="73014" y="9796"/>
                        <a:pt x="75858" y="12733"/>
                        <a:pt x="78107" y="16266"/>
                      </a:cubicBezTo>
                      <a:cubicBezTo>
                        <a:pt x="80355" y="19753"/>
                        <a:pt x="81731" y="23791"/>
                        <a:pt x="82374" y="28287"/>
                      </a:cubicBezTo>
                      <a:lnTo>
                        <a:pt x="63379" y="28287"/>
                      </a:lnTo>
                      <a:cubicBezTo>
                        <a:pt x="63012" y="26314"/>
                        <a:pt x="62278" y="24479"/>
                        <a:pt x="61131" y="22827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A4B3DA5-4B81-03F5-8D86-90568E829BBA}"/>
                    </a:ext>
                  </a:extLst>
                </p:cNvPr>
                <p:cNvSpPr/>
                <p:nvPr/>
              </p:nvSpPr>
              <p:spPr>
                <a:xfrm>
                  <a:off x="-466069" y="4547978"/>
                  <a:ext cx="19590" cy="78182"/>
                </a:xfrm>
                <a:custGeom>
                  <a:avLst/>
                  <a:gdLst>
                    <a:gd name="connsiteX0" fmla="*/ 19719 w 19590"/>
                    <a:gd name="connsiteY0" fmla="*/ 161 h 78182"/>
                    <a:gd name="connsiteX1" fmla="*/ 19719 w 19590"/>
                    <a:gd name="connsiteY1" fmla="*/ 78344 h 78182"/>
                    <a:gd name="connsiteX2" fmla="*/ 129 w 19590"/>
                    <a:gd name="connsiteY2" fmla="*/ 78344 h 78182"/>
                    <a:gd name="connsiteX3" fmla="*/ 129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19" y="161"/>
                      </a:moveTo>
                      <a:lnTo>
                        <a:pt x="19719" y="78344"/>
                      </a:lnTo>
                      <a:lnTo>
                        <a:pt x="129" y="78344"/>
                      </a:lnTo>
                      <a:lnTo>
                        <a:pt x="129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CC7CA91-7424-D408-0BE4-9B3B636CF98D}"/>
                    </a:ext>
                  </a:extLst>
                </p:cNvPr>
                <p:cNvSpPr/>
                <p:nvPr/>
              </p:nvSpPr>
              <p:spPr>
                <a:xfrm>
                  <a:off x="-438616" y="4547978"/>
                  <a:ext cx="87079" cy="78182"/>
                </a:xfrm>
                <a:custGeom>
                  <a:avLst/>
                  <a:gdLst>
                    <a:gd name="connsiteX0" fmla="*/ 55000 w 87079"/>
                    <a:gd name="connsiteY0" fmla="*/ 48108 h 78182"/>
                    <a:gd name="connsiteX1" fmla="*/ 43805 w 87079"/>
                    <a:gd name="connsiteY1" fmla="*/ 19432 h 78182"/>
                    <a:gd name="connsiteX2" fmla="*/ 43530 w 87079"/>
                    <a:gd name="connsiteY2" fmla="*/ 19432 h 78182"/>
                    <a:gd name="connsiteX3" fmla="*/ 31922 w 87079"/>
                    <a:gd name="connsiteY3" fmla="*/ 48108 h 78182"/>
                    <a:gd name="connsiteX4" fmla="*/ 53899 w 87079"/>
                    <a:gd name="connsiteY4" fmla="*/ 161 h 78182"/>
                    <a:gd name="connsiteX5" fmla="*/ 87207 w 87079"/>
                    <a:gd name="connsiteY5" fmla="*/ 78344 h 78182"/>
                    <a:gd name="connsiteX6" fmla="*/ 66883 w 87079"/>
                    <a:gd name="connsiteY6" fmla="*/ 78344 h 78182"/>
                    <a:gd name="connsiteX7" fmla="*/ 60138 w 87079"/>
                    <a:gd name="connsiteY7" fmla="*/ 60955 h 78182"/>
                    <a:gd name="connsiteX8" fmla="*/ 26830 w 87079"/>
                    <a:gd name="connsiteY8" fmla="*/ 60955 h 78182"/>
                    <a:gd name="connsiteX9" fmla="*/ 19810 w 87079"/>
                    <a:gd name="connsiteY9" fmla="*/ 78344 h 78182"/>
                    <a:gd name="connsiteX10" fmla="*/ 128 w 87079"/>
                    <a:gd name="connsiteY10" fmla="*/ 78344 h 78182"/>
                    <a:gd name="connsiteX11" fmla="*/ 33803 w 87079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7079" h="78182">
                      <a:moveTo>
                        <a:pt x="55000" y="48108"/>
                      </a:moveTo>
                      <a:lnTo>
                        <a:pt x="43805" y="19432"/>
                      </a:lnTo>
                      <a:lnTo>
                        <a:pt x="43530" y="19432"/>
                      </a:lnTo>
                      <a:lnTo>
                        <a:pt x="31922" y="48108"/>
                      </a:lnTo>
                      <a:close/>
                      <a:moveTo>
                        <a:pt x="53899" y="161"/>
                      </a:moveTo>
                      <a:lnTo>
                        <a:pt x="87207" y="78344"/>
                      </a:lnTo>
                      <a:lnTo>
                        <a:pt x="66883" y="78344"/>
                      </a:lnTo>
                      <a:lnTo>
                        <a:pt x="60138" y="60955"/>
                      </a:lnTo>
                      <a:lnTo>
                        <a:pt x="26830" y="60955"/>
                      </a:lnTo>
                      <a:lnTo>
                        <a:pt x="19810" y="78344"/>
                      </a:lnTo>
                      <a:lnTo>
                        <a:pt x="128" y="78344"/>
                      </a:lnTo>
                      <a:lnTo>
                        <a:pt x="33803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  <p:grpSp>
            <p:nvGrpSpPr>
              <p:cNvPr id="31" name="Graphic 117">
                <a:extLst>
                  <a:ext uri="{FF2B5EF4-FFF2-40B4-BE49-F238E27FC236}">
                    <a16:creationId xmlns:a16="http://schemas.microsoft.com/office/drawing/2014/main" id="{C33DF130-37B1-C501-AAD8-C2A7E69282B2}"/>
                  </a:ext>
                </a:extLst>
              </p:cNvPr>
              <p:cNvGrpSpPr/>
              <p:nvPr/>
            </p:nvGrpSpPr>
            <p:grpSpPr>
              <a:xfrm>
                <a:off x="5591410" y="7508008"/>
                <a:ext cx="152926" cy="42760"/>
                <a:chOff x="-362281" y="4546143"/>
                <a:chExt cx="292400" cy="81761"/>
              </a:xfrm>
              <a:solidFill>
                <a:srgbClr val="265191"/>
              </a:solidFill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B81A050-C404-0600-17D2-F5601FD5BB6C}"/>
                    </a:ext>
                  </a:extLst>
                </p:cNvPr>
                <p:cNvSpPr/>
                <p:nvPr/>
              </p:nvSpPr>
              <p:spPr>
                <a:xfrm>
                  <a:off x="-362281" y="4547978"/>
                  <a:ext cx="73040" cy="78182"/>
                </a:xfrm>
                <a:custGeom>
                  <a:avLst/>
                  <a:gdLst>
                    <a:gd name="connsiteX0" fmla="*/ 138 w 73040"/>
                    <a:gd name="connsiteY0" fmla="*/ 14614 h 78182"/>
                    <a:gd name="connsiteX1" fmla="*/ 138 w 73040"/>
                    <a:gd name="connsiteY1" fmla="*/ 161 h 78182"/>
                    <a:gd name="connsiteX2" fmla="*/ 73178 w 73040"/>
                    <a:gd name="connsiteY2" fmla="*/ 161 h 78182"/>
                    <a:gd name="connsiteX3" fmla="*/ 73178 w 73040"/>
                    <a:gd name="connsiteY3" fmla="*/ 14614 h 78182"/>
                    <a:gd name="connsiteX4" fmla="*/ 46430 w 73040"/>
                    <a:gd name="connsiteY4" fmla="*/ 14614 h 78182"/>
                    <a:gd name="connsiteX5" fmla="*/ 46430 w 73040"/>
                    <a:gd name="connsiteY5" fmla="*/ 78344 h 78182"/>
                    <a:gd name="connsiteX6" fmla="*/ 26840 w 73040"/>
                    <a:gd name="connsiteY6" fmla="*/ 78344 h 78182"/>
                    <a:gd name="connsiteX7" fmla="*/ 26840 w 73040"/>
                    <a:gd name="connsiteY7" fmla="*/ 14614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040" h="78182">
                      <a:moveTo>
                        <a:pt x="138" y="14614"/>
                      </a:moveTo>
                      <a:lnTo>
                        <a:pt x="138" y="161"/>
                      </a:lnTo>
                      <a:lnTo>
                        <a:pt x="73178" y="161"/>
                      </a:lnTo>
                      <a:lnTo>
                        <a:pt x="73178" y="14614"/>
                      </a:lnTo>
                      <a:lnTo>
                        <a:pt x="46430" y="14614"/>
                      </a:lnTo>
                      <a:lnTo>
                        <a:pt x="46430" y="78344"/>
                      </a:lnTo>
                      <a:lnTo>
                        <a:pt x="26840" y="78344"/>
                      </a:lnTo>
                      <a:lnTo>
                        <a:pt x="26840" y="14614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BC0782C-7851-A167-6A2C-B444F8992A0E}"/>
                    </a:ext>
                  </a:extLst>
                </p:cNvPr>
                <p:cNvSpPr/>
                <p:nvPr/>
              </p:nvSpPr>
              <p:spPr>
                <a:xfrm>
                  <a:off x="-279018" y="4547978"/>
                  <a:ext cx="19590" cy="78182"/>
                </a:xfrm>
                <a:custGeom>
                  <a:avLst/>
                  <a:gdLst>
                    <a:gd name="connsiteX0" fmla="*/ 19742 w 19590"/>
                    <a:gd name="connsiteY0" fmla="*/ 161 h 78182"/>
                    <a:gd name="connsiteX1" fmla="*/ 19742 w 19590"/>
                    <a:gd name="connsiteY1" fmla="*/ 78344 h 78182"/>
                    <a:gd name="connsiteX2" fmla="*/ 151 w 19590"/>
                    <a:gd name="connsiteY2" fmla="*/ 78344 h 78182"/>
                    <a:gd name="connsiteX3" fmla="*/ 151 w 19590"/>
                    <a:gd name="connsiteY3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590" h="78182">
                      <a:moveTo>
                        <a:pt x="19742" y="161"/>
                      </a:moveTo>
                      <a:lnTo>
                        <a:pt x="19742" y="78344"/>
                      </a:lnTo>
                      <a:lnTo>
                        <a:pt x="151" y="78344"/>
                      </a:lnTo>
                      <a:lnTo>
                        <a:pt x="15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DFEA2DD-B76F-229C-C437-A1BB29CDB970}"/>
                    </a:ext>
                  </a:extLst>
                </p:cNvPr>
                <p:cNvSpPr/>
                <p:nvPr/>
              </p:nvSpPr>
              <p:spPr>
                <a:xfrm>
                  <a:off x="-246105" y="4546143"/>
                  <a:ext cx="87629" cy="81761"/>
                </a:xfrm>
                <a:custGeom>
                  <a:avLst/>
                  <a:gdLst>
                    <a:gd name="connsiteX0" fmla="*/ 21116 w 87629"/>
                    <a:gd name="connsiteY0" fmla="*/ 50953 h 81761"/>
                    <a:gd name="connsiteX1" fmla="*/ 25245 w 87629"/>
                    <a:gd name="connsiteY1" fmla="*/ 59395 h 81761"/>
                    <a:gd name="connsiteX2" fmla="*/ 32723 w 87629"/>
                    <a:gd name="connsiteY2" fmla="*/ 65314 h 81761"/>
                    <a:gd name="connsiteX3" fmla="*/ 43964 w 87629"/>
                    <a:gd name="connsiteY3" fmla="*/ 67608 h 81761"/>
                    <a:gd name="connsiteX4" fmla="*/ 55204 w 87629"/>
                    <a:gd name="connsiteY4" fmla="*/ 65314 h 81761"/>
                    <a:gd name="connsiteX5" fmla="*/ 62683 w 87629"/>
                    <a:gd name="connsiteY5" fmla="*/ 59395 h 81761"/>
                    <a:gd name="connsiteX6" fmla="*/ 66950 w 87629"/>
                    <a:gd name="connsiteY6" fmla="*/ 50953 h 81761"/>
                    <a:gd name="connsiteX7" fmla="*/ 68188 w 87629"/>
                    <a:gd name="connsiteY7" fmla="*/ 41409 h 81761"/>
                    <a:gd name="connsiteX8" fmla="*/ 66950 w 87629"/>
                    <a:gd name="connsiteY8" fmla="*/ 31453 h 81761"/>
                    <a:gd name="connsiteX9" fmla="*/ 62683 w 87629"/>
                    <a:gd name="connsiteY9" fmla="*/ 22827 h 81761"/>
                    <a:gd name="connsiteX10" fmla="*/ 55204 w 87629"/>
                    <a:gd name="connsiteY10" fmla="*/ 16817 h 81761"/>
                    <a:gd name="connsiteX11" fmla="*/ 43964 w 87629"/>
                    <a:gd name="connsiteY11" fmla="*/ 14614 h 81761"/>
                    <a:gd name="connsiteX12" fmla="*/ 32723 w 87629"/>
                    <a:gd name="connsiteY12" fmla="*/ 16817 h 81761"/>
                    <a:gd name="connsiteX13" fmla="*/ 25245 w 87629"/>
                    <a:gd name="connsiteY13" fmla="*/ 22827 h 81761"/>
                    <a:gd name="connsiteX14" fmla="*/ 21116 w 87629"/>
                    <a:gd name="connsiteY14" fmla="*/ 31453 h 81761"/>
                    <a:gd name="connsiteX15" fmla="*/ 19739 w 87629"/>
                    <a:gd name="connsiteY15" fmla="*/ 41409 h 81761"/>
                    <a:gd name="connsiteX16" fmla="*/ 21116 w 87629"/>
                    <a:gd name="connsiteY16" fmla="*/ 50953 h 81761"/>
                    <a:gd name="connsiteX17" fmla="*/ 3177 w 87629"/>
                    <a:gd name="connsiteY17" fmla="*/ 25121 h 81761"/>
                    <a:gd name="connsiteX18" fmla="*/ 11756 w 87629"/>
                    <a:gd name="connsiteY18" fmla="*/ 12091 h 81761"/>
                    <a:gd name="connsiteX19" fmla="*/ 25612 w 87629"/>
                    <a:gd name="connsiteY19" fmla="*/ 3327 h 81761"/>
                    <a:gd name="connsiteX20" fmla="*/ 43964 w 87629"/>
                    <a:gd name="connsiteY20" fmla="*/ 161 h 81761"/>
                    <a:gd name="connsiteX21" fmla="*/ 62453 w 87629"/>
                    <a:gd name="connsiteY21" fmla="*/ 3327 h 81761"/>
                    <a:gd name="connsiteX22" fmla="*/ 76171 w 87629"/>
                    <a:gd name="connsiteY22" fmla="*/ 12091 h 81761"/>
                    <a:gd name="connsiteX23" fmla="*/ 84797 w 87629"/>
                    <a:gd name="connsiteY23" fmla="*/ 25121 h 81761"/>
                    <a:gd name="connsiteX24" fmla="*/ 87779 w 87629"/>
                    <a:gd name="connsiteY24" fmla="*/ 41409 h 81761"/>
                    <a:gd name="connsiteX25" fmla="*/ 84797 w 87629"/>
                    <a:gd name="connsiteY25" fmla="*/ 57284 h 81761"/>
                    <a:gd name="connsiteX26" fmla="*/ 76171 w 87629"/>
                    <a:gd name="connsiteY26" fmla="*/ 70223 h 81761"/>
                    <a:gd name="connsiteX27" fmla="*/ 62453 w 87629"/>
                    <a:gd name="connsiteY27" fmla="*/ 78757 h 81761"/>
                    <a:gd name="connsiteX28" fmla="*/ 43964 w 87629"/>
                    <a:gd name="connsiteY28" fmla="*/ 81923 h 81761"/>
                    <a:gd name="connsiteX29" fmla="*/ 25612 w 87629"/>
                    <a:gd name="connsiteY29" fmla="*/ 78757 h 81761"/>
                    <a:gd name="connsiteX30" fmla="*/ 11756 w 87629"/>
                    <a:gd name="connsiteY30" fmla="*/ 70223 h 81761"/>
                    <a:gd name="connsiteX31" fmla="*/ 3177 w 87629"/>
                    <a:gd name="connsiteY31" fmla="*/ 57284 h 81761"/>
                    <a:gd name="connsiteX32" fmla="*/ 149 w 87629"/>
                    <a:gd name="connsiteY32" fmla="*/ 41409 h 81761"/>
                    <a:gd name="connsiteX33" fmla="*/ 3177 w 87629"/>
                    <a:gd name="connsiteY33" fmla="*/ 25121 h 81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87629" h="81761">
                      <a:moveTo>
                        <a:pt x="21116" y="50953"/>
                      </a:moveTo>
                      <a:cubicBezTo>
                        <a:pt x="21988" y="54118"/>
                        <a:pt x="23364" y="56871"/>
                        <a:pt x="25245" y="59395"/>
                      </a:cubicBezTo>
                      <a:cubicBezTo>
                        <a:pt x="27126" y="61918"/>
                        <a:pt x="29604" y="63845"/>
                        <a:pt x="32723" y="65314"/>
                      </a:cubicBezTo>
                      <a:cubicBezTo>
                        <a:pt x="35843" y="66828"/>
                        <a:pt x="39605" y="67608"/>
                        <a:pt x="43964" y="67608"/>
                      </a:cubicBezTo>
                      <a:cubicBezTo>
                        <a:pt x="48322" y="67608"/>
                        <a:pt x="52085" y="66828"/>
                        <a:pt x="55204" y="65314"/>
                      </a:cubicBezTo>
                      <a:cubicBezTo>
                        <a:pt x="58324" y="63845"/>
                        <a:pt x="60802" y="61918"/>
                        <a:pt x="62683" y="59395"/>
                      </a:cubicBezTo>
                      <a:cubicBezTo>
                        <a:pt x="64564" y="56871"/>
                        <a:pt x="66078" y="54118"/>
                        <a:pt x="66950" y="50953"/>
                      </a:cubicBezTo>
                      <a:cubicBezTo>
                        <a:pt x="67821" y="47879"/>
                        <a:pt x="68188" y="44713"/>
                        <a:pt x="68188" y="41409"/>
                      </a:cubicBezTo>
                      <a:cubicBezTo>
                        <a:pt x="68188" y="38014"/>
                        <a:pt x="67821" y="34619"/>
                        <a:pt x="66950" y="31453"/>
                      </a:cubicBezTo>
                      <a:cubicBezTo>
                        <a:pt x="66078" y="28287"/>
                        <a:pt x="64564" y="25350"/>
                        <a:pt x="62683" y="22827"/>
                      </a:cubicBezTo>
                      <a:cubicBezTo>
                        <a:pt x="60802" y="20304"/>
                        <a:pt x="58324" y="18331"/>
                        <a:pt x="55204" y="16817"/>
                      </a:cubicBezTo>
                      <a:cubicBezTo>
                        <a:pt x="52085" y="15348"/>
                        <a:pt x="48322" y="14614"/>
                        <a:pt x="43964" y="14614"/>
                      </a:cubicBezTo>
                      <a:cubicBezTo>
                        <a:pt x="39605" y="14614"/>
                        <a:pt x="35843" y="15348"/>
                        <a:pt x="32723" y="16817"/>
                      </a:cubicBezTo>
                      <a:cubicBezTo>
                        <a:pt x="29604" y="18331"/>
                        <a:pt x="27126" y="20304"/>
                        <a:pt x="25245" y="22827"/>
                      </a:cubicBezTo>
                      <a:cubicBezTo>
                        <a:pt x="23364" y="25350"/>
                        <a:pt x="21988" y="28287"/>
                        <a:pt x="21116" y="31453"/>
                      </a:cubicBezTo>
                      <a:cubicBezTo>
                        <a:pt x="20244" y="34619"/>
                        <a:pt x="19739" y="38014"/>
                        <a:pt x="19739" y="41409"/>
                      </a:cubicBezTo>
                      <a:cubicBezTo>
                        <a:pt x="19739" y="44713"/>
                        <a:pt x="20244" y="47879"/>
                        <a:pt x="21116" y="50953"/>
                      </a:cubicBezTo>
                      <a:close/>
                      <a:moveTo>
                        <a:pt x="3177" y="25121"/>
                      </a:moveTo>
                      <a:cubicBezTo>
                        <a:pt x="5150" y="20166"/>
                        <a:pt x="8040" y="15807"/>
                        <a:pt x="11756" y="12091"/>
                      </a:cubicBezTo>
                      <a:cubicBezTo>
                        <a:pt x="15519" y="8374"/>
                        <a:pt x="20152" y="5392"/>
                        <a:pt x="25612" y="3327"/>
                      </a:cubicBezTo>
                      <a:cubicBezTo>
                        <a:pt x="30980" y="1262"/>
                        <a:pt x="37082" y="161"/>
                        <a:pt x="43964" y="161"/>
                      </a:cubicBezTo>
                      <a:cubicBezTo>
                        <a:pt x="50846" y="161"/>
                        <a:pt x="57085" y="1262"/>
                        <a:pt x="62453" y="3327"/>
                      </a:cubicBezTo>
                      <a:cubicBezTo>
                        <a:pt x="67821" y="5392"/>
                        <a:pt x="72409" y="8374"/>
                        <a:pt x="76171" y="12091"/>
                      </a:cubicBezTo>
                      <a:cubicBezTo>
                        <a:pt x="79888" y="15807"/>
                        <a:pt x="82778" y="20166"/>
                        <a:pt x="84797" y="25121"/>
                      </a:cubicBezTo>
                      <a:cubicBezTo>
                        <a:pt x="86770" y="30168"/>
                        <a:pt x="87779" y="35628"/>
                        <a:pt x="87779" y="41409"/>
                      </a:cubicBezTo>
                      <a:cubicBezTo>
                        <a:pt x="87779" y="47099"/>
                        <a:pt x="86770" y="52375"/>
                        <a:pt x="84797" y="57284"/>
                      </a:cubicBezTo>
                      <a:cubicBezTo>
                        <a:pt x="82778" y="62240"/>
                        <a:pt x="79888" y="66598"/>
                        <a:pt x="76171" y="70223"/>
                      </a:cubicBezTo>
                      <a:cubicBezTo>
                        <a:pt x="72409" y="73848"/>
                        <a:pt x="67821" y="76692"/>
                        <a:pt x="62453" y="78757"/>
                      </a:cubicBezTo>
                      <a:cubicBezTo>
                        <a:pt x="57085" y="80822"/>
                        <a:pt x="50846" y="81923"/>
                        <a:pt x="43964" y="81923"/>
                      </a:cubicBezTo>
                      <a:cubicBezTo>
                        <a:pt x="37082" y="81923"/>
                        <a:pt x="30980" y="80822"/>
                        <a:pt x="25612" y="78757"/>
                      </a:cubicBezTo>
                      <a:cubicBezTo>
                        <a:pt x="20152" y="76692"/>
                        <a:pt x="15519" y="73848"/>
                        <a:pt x="11756" y="70223"/>
                      </a:cubicBezTo>
                      <a:cubicBezTo>
                        <a:pt x="8040" y="66598"/>
                        <a:pt x="5150" y="62240"/>
                        <a:pt x="3177" y="57284"/>
                      </a:cubicBezTo>
                      <a:cubicBezTo>
                        <a:pt x="1158" y="52375"/>
                        <a:pt x="149" y="47099"/>
                        <a:pt x="149" y="41409"/>
                      </a:cubicBezTo>
                      <a:cubicBezTo>
                        <a:pt x="149" y="35628"/>
                        <a:pt x="1158" y="30168"/>
                        <a:pt x="3177" y="25121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3E2CFDED-16A7-4C79-3975-2480EA00DC7A}"/>
                    </a:ext>
                  </a:extLst>
                </p:cNvPr>
                <p:cNvSpPr/>
                <p:nvPr/>
              </p:nvSpPr>
              <p:spPr>
                <a:xfrm>
                  <a:off x="-145123" y="4547978"/>
                  <a:ext cx="75242" cy="78182"/>
                </a:xfrm>
                <a:custGeom>
                  <a:avLst/>
                  <a:gdLst>
                    <a:gd name="connsiteX0" fmla="*/ 19614 w 75242"/>
                    <a:gd name="connsiteY0" fmla="*/ 161 h 78182"/>
                    <a:gd name="connsiteX1" fmla="*/ 56822 w 75242"/>
                    <a:gd name="connsiteY1" fmla="*/ 52604 h 78182"/>
                    <a:gd name="connsiteX2" fmla="*/ 57052 w 75242"/>
                    <a:gd name="connsiteY2" fmla="*/ 52604 h 78182"/>
                    <a:gd name="connsiteX3" fmla="*/ 57052 w 75242"/>
                    <a:gd name="connsiteY3" fmla="*/ 161 h 78182"/>
                    <a:gd name="connsiteX4" fmla="*/ 75404 w 75242"/>
                    <a:gd name="connsiteY4" fmla="*/ 161 h 78182"/>
                    <a:gd name="connsiteX5" fmla="*/ 75404 w 75242"/>
                    <a:gd name="connsiteY5" fmla="*/ 78344 h 78182"/>
                    <a:gd name="connsiteX6" fmla="*/ 55813 w 75242"/>
                    <a:gd name="connsiteY6" fmla="*/ 78344 h 78182"/>
                    <a:gd name="connsiteX7" fmla="*/ 18742 w 75242"/>
                    <a:gd name="connsiteY7" fmla="*/ 25993 h 78182"/>
                    <a:gd name="connsiteX8" fmla="*/ 18513 w 75242"/>
                    <a:gd name="connsiteY8" fmla="*/ 25993 h 78182"/>
                    <a:gd name="connsiteX9" fmla="*/ 18513 w 75242"/>
                    <a:gd name="connsiteY9" fmla="*/ 78344 h 78182"/>
                    <a:gd name="connsiteX10" fmla="*/ 161 w 75242"/>
                    <a:gd name="connsiteY10" fmla="*/ 78344 h 78182"/>
                    <a:gd name="connsiteX11" fmla="*/ 161 w 75242"/>
                    <a:gd name="connsiteY11" fmla="*/ 161 h 78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242" h="78182">
                      <a:moveTo>
                        <a:pt x="19614" y="161"/>
                      </a:moveTo>
                      <a:lnTo>
                        <a:pt x="56822" y="52604"/>
                      </a:lnTo>
                      <a:lnTo>
                        <a:pt x="57052" y="52604"/>
                      </a:lnTo>
                      <a:lnTo>
                        <a:pt x="57052" y="161"/>
                      </a:lnTo>
                      <a:lnTo>
                        <a:pt x="75404" y="161"/>
                      </a:lnTo>
                      <a:lnTo>
                        <a:pt x="75404" y="78344"/>
                      </a:lnTo>
                      <a:lnTo>
                        <a:pt x="55813" y="78344"/>
                      </a:lnTo>
                      <a:lnTo>
                        <a:pt x="18742" y="25993"/>
                      </a:lnTo>
                      <a:lnTo>
                        <a:pt x="18513" y="25993"/>
                      </a:lnTo>
                      <a:lnTo>
                        <a:pt x="18513" y="78344"/>
                      </a:lnTo>
                      <a:lnTo>
                        <a:pt x="161" y="78344"/>
                      </a:lnTo>
                      <a:lnTo>
                        <a:pt x="161" y="161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/>
                </a:p>
              </p:txBody>
            </p:sp>
          </p:grp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2EB91F-8B1B-E702-934E-34981FA68EAA}"/>
                </a:ext>
              </a:extLst>
            </p:cNvPr>
            <p:cNvSpPr/>
            <p:nvPr/>
          </p:nvSpPr>
          <p:spPr>
            <a:xfrm flipV="1">
              <a:off x="317641" y="1573341"/>
              <a:ext cx="2335767" cy="15366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>
                <a:solidFill>
                  <a:srgbClr val="FF0000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E0E4AB-9458-6CB5-F5D3-E9969D426E5B}"/>
                </a:ext>
              </a:extLst>
            </p:cNvPr>
            <p:cNvSpPr/>
            <p:nvPr/>
          </p:nvSpPr>
          <p:spPr>
            <a:xfrm flipV="1">
              <a:off x="317637" y="2089563"/>
              <a:ext cx="2335767" cy="15366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19050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5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413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Abbas</vt:lpstr>
      <vt:lpstr>AF_Najed</vt:lpstr>
      <vt:lpstr>Arabic Typesetting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Ghayur Haider</cp:lastModifiedBy>
  <cp:revision>36</cp:revision>
  <dcterms:created xsi:type="dcterms:W3CDTF">2023-07-18T21:25:34Z</dcterms:created>
  <dcterms:modified xsi:type="dcterms:W3CDTF">2024-07-18T02:55:54Z</dcterms:modified>
</cp:coreProperties>
</file>