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0.xml" ContentType="application/vnd.openxmlformats-officedocument.presentationml.slide+xml"/>
  <Override PartName="/ppt/slides/slide441.xml" ContentType="application/vnd.openxmlformats-officedocument.presentationml.slide+xml"/>
  <Override PartName="/ppt/slides/slide442.xml" ContentType="application/vnd.openxmlformats-officedocument.presentationml.slide+xml"/>
  <Override PartName="/ppt/slides/slide443.xml" ContentType="application/vnd.openxmlformats-officedocument.presentationml.slide+xml"/>
  <Override PartName="/ppt/slides/slide444.xml" ContentType="application/vnd.openxmlformats-officedocument.presentationml.slide+xml"/>
  <Override PartName="/ppt/slides/slide445.xml" ContentType="application/vnd.openxmlformats-officedocument.presentationml.slide+xml"/>
  <Override PartName="/ppt/slides/slide446.xml" ContentType="application/vnd.openxmlformats-officedocument.presentationml.slide+xml"/>
  <Override PartName="/ppt/slides/slide447.xml" ContentType="application/vnd.openxmlformats-officedocument.presentationml.slide+xml"/>
  <Override PartName="/ppt/slides/slide448.xml" ContentType="application/vnd.openxmlformats-officedocument.presentationml.slide+xml"/>
  <Override PartName="/ppt/slides/slide449.xml" ContentType="application/vnd.openxmlformats-officedocument.presentationml.slide+xml"/>
  <Override PartName="/ppt/slides/slide450.xml" ContentType="application/vnd.openxmlformats-officedocument.presentationml.slide+xml"/>
  <Override PartName="/ppt/slides/slide451.xml" ContentType="application/vnd.openxmlformats-officedocument.presentationml.slide+xml"/>
  <Override PartName="/ppt/slides/slide452.xml" ContentType="application/vnd.openxmlformats-officedocument.presentationml.slide+xml"/>
  <Override PartName="/ppt/slides/slide453.xml" ContentType="application/vnd.openxmlformats-officedocument.presentationml.slide+xml"/>
  <Override PartName="/ppt/slides/slide454.xml" ContentType="application/vnd.openxmlformats-officedocument.presentationml.slide+xml"/>
  <Override PartName="/ppt/slides/slide455.xml" ContentType="application/vnd.openxmlformats-officedocument.presentationml.slide+xml"/>
  <Override PartName="/ppt/slides/slide456.xml" ContentType="application/vnd.openxmlformats-officedocument.presentationml.slide+xml"/>
  <Override PartName="/ppt/slides/slide457.xml" ContentType="application/vnd.openxmlformats-officedocument.presentationml.slide+xml"/>
  <Override PartName="/ppt/slides/slide458.xml" ContentType="application/vnd.openxmlformats-officedocument.presentationml.slide+xml"/>
  <Override PartName="/ppt/slides/slide459.xml" ContentType="application/vnd.openxmlformats-officedocument.presentationml.slide+xml"/>
  <Override PartName="/ppt/slides/slide460.xml" ContentType="application/vnd.openxmlformats-officedocument.presentationml.slide+xml"/>
  <Override PartName="/ppt/slides/slide461.xml" ContentType="application/vnd.openxmlformats-officedocument.presentationml.slide+xml"/>
  <Override PartName="/ppt/slides/slide462.xml" ContentType="application/vnd.openxmlformats-officedocument.presentationml.slide+xml"/>
  <Override PartName="/ppt/slides/slide463.xml" ContentType="application/vnd.openxmlformats-officedocument.presentationml.slide+xml"/>
  <Override PartName="/ppt/slides/slide464.xml" ContentType="application/vnd.openxmlformats-officedocument.presentationml.slide+xml"/>
  <Override PartName="/ppt/slides/slide465.xml" ContentType="application/vnd.openxmlformats-officedocument.presentationml.slide+xml"/>
  <Override PartName="/ppt/slides/slide466.xml" ContentType="application/vnd.openxmlformats-officedocument.presentationml.slide+xml"/>
  <Override PartName="/ppt/slides/slide467.xml" ContentType="application/vnd.openxmlformats-officedocument.presentationml.slide+xml"/>
  <Override PartName="/ppt/slides/slide468.xml" ContentType="application/vnd.openxmlformats-officedocument.presentationml.slide+xml"/>
  <Override PartName="/ppt/slides/slide469.xml" ContentType="application/vnd.openxmlformats-officedocument.presentationml.slide+xml"/>
  <Override PartName="/ppt/slides/slide470.xml" ContentType="application/vnd.openxmlformats-officedocument.presentationml.slide+xml"/>
  <Override PartName="/ppt/slides/slide471.xml" ContentType="application/vnd.openxmlformats-officedocument.presentationml.slide+xml"/>
  <Override PartName="/ppt/slides/slide472.xml" ContentType="application/vnd.openxmlformats-officedocument.presentationml.slide+xml"/>
  <Override PartName="/ppt/slides/slide473.xml" ContentType="application/vnd.openxmlformats-officedocument.presentationml.slide+xml"/>
  <Override PartName="/ppt/slides/slide474.xml" ContentType="application/vnd.openxmlformats-officedocument.presentationml.slide+xml"/>
  <Override PartName="/ppt/slides/slide475.xml" ContentType="application/vnd.openxmlformats-officedocument.presentationml.slide+xml"/>
  <Override PartName="/ppt/slides/slide476.xml" ContentType="application/vnd.openxmlformats-officedocument.presentationml.slide+xml"/>
  <Override PartName="/ppt/slides/slide477.xml" ContentType="application/vnd.openxmlformats-officedocument.presentationml.slide+xml"/>
  <Override PartName="/ppt/slides/slide478.xml" ContentType="application/vnd.openxmlformats-officedocument.presentationml.slide+xml"/>
  <Override PartName="/ppt/slides/slide479.xml" ContentType="application/vnd.openxmlformats-officedocument.presentationml.slide+xml"/>
  <Override PartName="/ppt/slides/slide480.xml" ContentType="application/vnd.openxmlformats-officedocument.presentationml.slide+xml"/>
  <Override PartName="/ppt/slides/slide481.xml" ContentType="application/vnd.openxmlformats-officedocument.presentationml.slide+xml"/>
  <Override PartName="/ppt/slides/slide482.xml" ContentType="application/vnd.openxmlformats-officedocument.presentationml.slide+xml"/>
  <Override PartName="/ppt/slides/slide483.xml" ContentType="application/vnd.openxmlformats-officedocument.presentationml.slide+xml"/>
  <Override PartName="/ppt/slides/slide484.xml" ContentType="application/vnd.openxmlformats-officedocument.presentationml.slide+xml"/>
  <Override PartName="/ppt/slides/slide485.xml" ContentType="application/vnd.openxmlformats-officedocument.presentationml.slide+xml"/>
  <Override PartName="/ppt/slides/slide486.xml" ContentType="application/vnd.openxmlformats-officedocument.presentationml.slide+xml"/>
  <Override PartName="/ppt/slides/slide487.xml" ContentType="application/vnd.openxmlformats-officedocument.presentationml.slide+xml"/>
  <Override PartName="/ppt/slides/slide488.xml" ContentType="application/vnd.openxmlformats-officedocument.presentationml.slide+xml"/>
  <Override PartName="/ppt/slides/slide489.xml" ContentType="application/vnd.openxmlformats-officedocument.presentationml.slide+xml"/>
  <Override PartName="/ppt/slides/slide490.xml" ContentType="application/vnd.openxmlformats-officedocument.presentationml.slide+xml"/>
  <Override PartName="/ppt/slides/slide491.xml" ContentType="application/vnd.openxmlformats-officedocument.presentationml.slide+xml"/>
  <Override PartName="/ppt/slides/slide492.xml" ContentType="application/vnd.openxmlformats-officedocument.presentationml.slide+xml"/>
  <Override PartName="/ppt/slides/slide493.xml" ContentType="application/vnd.openxmlformats-officedocument.presentationml.slide+xml"/>
  <Override PartName="/ppt/slides/slide494.xml" ContentType="application/vnd.openxmlformats-officedocument.presentationml.slide+xml"/>
  <Override PartName="/ppt/slides/slide495.xml" ContentType="application/vnd.openxmlformats-officedocument.presentationml.slide+xml"/>
  <Override PartName="/ppt/slides/slide496.xml" ContentType="application/vnd.openxmlformats-officedocument.presentationml.slide+xml"/>
  <Override PartName="/ppt/slides/slide497.xml" ContentType="application/vnd.openxmlformats-officedocument.presentationml.slide+xml"/>
  <Override PartName="/ppt/slides/slide498.xml" ContentType="application/vnd.openxmlformats-officedocument.presentationml.slide+xml"/>
  <Override PartName="/ppt/slides/slide499.xml" ContentType="application/vnd.openxmlformats-officedocument.presentationml.slide+xml"/>
  <Override PartName="/ppt/slides/slide500.xml" ContentType="application/vnd.openxmlformats-officedocument.presentationml.slide+xml"/>
  <Override PartName="/ppt/slides/slide501.xml" ContentType="application/vnd.openxmlformats-officedocument.presentationml.slide+xml"/>
  <Override PartName="/ppt/slides/slide502.xml" ContentType="application/vnd.openxmlformats-officedocument.presentationml.slide+xml"/>
  <Override PartName="/ppt/slides/slide503.xml" ContentType="application/vnd.openxmlformats-officedocument.presentationml.slide+xml"/>
  <Override PartName="/ppt/slides/slide504.xml" ContentType="application/vnd.openxmlformats-officedocument.presentationml.slide+xml"/>
  <Override PartName="/ppt/slides/slide505.xml" ContentType="application/vnd.openxmlformats-officedocument.presentationml.slide+xml"/>
  <Override PartName="/ppt/slides/slide506.xml" ContentType="application/vnd.openxmlformats-officedocument.presentationml.slide+xml"/>
  <Override PartName="/ppt/slides/slide507.xml" ContentType="application/vnd.openxmlformats-officedocument.presentationml.slide+xml"/>
  <Override PartName="/ppt/slides/slide508.xml" ContentType="application/vnd.openxmlformats-officedocument.presentationml.slide+xml"/>
  <Override PartName="/ppt/slides/slide509.xml" ContentType="application/vnd.openxmlformats-officedocument.presentationml.slide+xml"/>
  <Override PartName="/ppt/slides/slide510.xml" ContentType="application/vnd.openxmlformats-officedocument.presentationml.slide+xml"/>
  <Override PartName="/ppt/slides/slide511.xml" ContentType="application/vnd.openxmlformats-officedocument.presentationml.slide+xml"/>
  <Override PartName="/ppt/slides/slide512.xml" ContentType="application/vnd.openxmlformats-officedocument.presentationml.slide+xml"/>
  <Override PartName="/ppt/slides/slide513.xml" ContentType="application/vnd.openxmlformats-officedocument.presentationml.slide+xml"/>
  <Override PartName="/ppt/slides/slide514.xml" ContentType="application/vnd.openxmlformats-officedocument.presentationml.slide+xml"/>
  <Override PartName="/ppt/slides/slide515.xml" ContentType="application/vnd.openxmlformats-officedocument.presentationml.slide+xml"/>
  <Override PartName="/ppt/slides/slide516.xml" ContentType="application/vnd.openxmlformats-officedocument.presentationml.slide+xml"/>
  <Override PartName="/ppt/slides/slide517.xml" ContentType="application/vnd.openxmlformats-officedocument.presentationml.slide+xml"/>
  <Override PartName="/ppt/slides/slide518.xml" ContentType="application/vnd.openxmlformats-officedocument.presentationml.slide+xml"/>
  <Override PartName="/ppt/slides/slide519.xml" ContentType="application/vnd.openxmlformats-officedocument.presentationml.slide+xml"/>
  <Override PartName="/ppt/slides/slide520.xml" ContentType="application/vnd.openxmlformats-officedocument.presentationml.slide+xml"/>
  <Override PartName="/ppt/slides/slide521.xml" ContentType="application/vnd.openxmlformats-officedocument.presentationml.slide+xml"/>
  <Override PartName="/ppt/slides/slide522.xml" ContentType="application/vnd.openxmlformats-officedocument.presentationml.slide+xml"/>
  <Override PartName="/ppt/slides/slide523.xml" ContentType="application/vnd.openxmlformats-officedocument.presentationml.slide+xml"/>
  <Override PartName="/ppt/slides/slide524.xml" ContentType="application/vnd.openxmlformats-officedocument.presentationml.slide+xml"/>
  <Override PartName="/ppt/slides/slide525.xml" ContentType="application/vnd.openxmlformats-officedocument.presentationml.slide+xml"/>
  <Override PartName="/ppt/slides/slide526.xml" ContentType="application/vnd.openxmlformats-officedocument.presentationml.slide+xml"/>
  <Override PartName="/ppt/slides/slide527.xml" ContentType="application/vnd.openxmlformats-officedocument.presentationml.slide+xml"/>
  <Override PartName="/ppt/slides/slide528.xml" ContentType="application/vnd.openxmlformats-officedocument.presentationml.slide+xml"/>
  <Override PartName="/ppt/slides/slide529.xml" ContentType="application/vnd.openxmlformats-officedocument.presentationml.slide+xml"/>
  <Override PartName="/ppt/slides/slide530.xml" ContentType="application/vnd.openxmlformats-officedocument.presentationml.slide+xml"/>
  <Override PartName="/ppt/slides/slide531.xml" ContentType="application/vnd.openxmlformats-officedocument.presentationml.slide+xml"/>
  <Override PartName="/ppt/slides/slide532.xml" ContentType="application/vnd.openxmlformats-officedocument.presentationml.slide+xml"/>
  <Override PartName="/ppt/slides/slide533.xml" ContentType="application/vnd.openxmlformats-officedocument.presentationml.slide+xml"/>
  <Override PartName="/ppt/slides/slide534.xml" ContentType="application/vnd.openxmlformats-officedocument.presentationml.slide+xml"/>
  <Override PartName="/ppt/slides/slide535.xml" ContentType="application/vnd.openxmlformats-officedocument.presentationml.slide+xml"/>
  <Override PartName="/ppt/slides/slide536.xml" ContentType="application/vnd.openxmlformats-officedocument.presentationml.slide+xml"/>
  <Override PartName="/ppt/slides/slide537.xml" ContentType="application/vnd.openxmlformats-officedocument.presentationml.slide+xml"/>
  <Override PartName="/ppt/slides/slide538.xml" ContentType="application/vnd.openxmlformats-officedocument.presentationml.slide+xml"/>
  <Override PartName="/ppt/slides/slide539.xml" ContentType="application/vnd.openxmlformats-officedocument.presentationml.slide+xml"/>
  <Override PartName="/ppt/slides/slide540.xml" ContentType="application/vnd.openxmlformats-officedocument.presentationml.slide+xml"/>
  <Override PartName="/ppt/slides/slide541.xml" ContentType="application/vnd.openxmlformats-officedocument.presentationml.slide+xml"/>
  <Override PartName="/ppt/slides/slide542.xml" ContentType="application/vnd.openxmlformats-officedocument.presentationml.slide+xml"/>
  <Override PartName="/ppt/slides/slide543.xml" ContentType="application/vnd.openxmlformats-officedocument.presentationml.slide+xml"/>
  <Override PartName="/ppt/slides/slide544.xml" ContentType="application/vnd.openxmlformats-officedocument.presentationml.slide+xml"/>
  <Override PartName="/ppt/slides/slide545.xml" ContentType="application/vnd.openxmlformats-officedocument.presentationml.slide+xml"/>
  <Override PartName="/ppt/slides/slide546.xml" ContentType="application/vnd.openxmlformats-officedocument.presentationml.slide+xml"/>
  <Override PartName="/ppt/slides/slide547.xml" ContentType="application/vnd.openxmlformats-officedocument.presentationml.slide+xml"/>
  <Override PartName="/ppt/slides/slide548.xml" ContentType="application/vnd.openxmlformats-officedocument.presentationml.slide+xml"/>
  <Override PartName="/ppt/slides/slide549.xml" ContentType="application/vnd.openxmlformats-officedocument.presentationml.slide+xml"/>
  <Override PartName="/ppt/slides/slide550.xml" ContentType="application/vnd.openxmlformats-officedocument.presentationml.slide+xml"/>
  <Override PartName="/ppt/slides/slide551.xml" ContentType="application/vnd.openxmlformats-officedocument.presentationml.slide+xml"/>
  <Override PartName="/ppt/slides/slide552.xml" ContentType="application/vnd.openxmlformats-officedocument.presentationml.slide+xml"/>
  <Override PartName="/ppt/slides/slide553.xml" ContentType="application/vnd.openxmlformats-officedocument.presentationml.slide+xml"/>
  <Override PartName="/ppt/slides/slide554.xml" ContentType="application/vnd.openxmlformats-officedocument.presentationml.slide+xml"/>
  <Override PartName="/ppt/slides/slide555.xml" ContentType="application/vnd.openxmlformats-officedocument.presentationml.slide+xml"/>
  <Override PartName="/ppt/slides/slide556.xml" ContentType="application/vnd.openxmlformats-officedocument.presentationml.slide+xml"/>
  <Override PartName="/ppt/slides/slide557.xml" ContentType="application/vnd.openxmlformats-officedocument.presentationml.slide+xml"/>
  <Override PartName="/ppt/slides/slide558.xml" ContentType="application/vnd.openxmlformats-officedocument.presentationml.slide+xml"/>
  <Override PartName="/ppt/slides/slide559.xml" ContentType="application/vnd.openxmlformats-officedocument.presentationml.slide+xml"/>
  <Override PartName="/ppt/slides/slide560.xml" ContentType="application/vnd.openxmlformats-officedocument.presentationml.slide+xml"/>
  <Override PartName="/ppt/slides/slide561.xml" ContentType="application/vnd.openxmlformats-officedocument.presentationml.slide+xml"/>
  <Override PartName="/ppt/slides/slide562.xml" ContentType="application/vnd.openxmlformats-officedocument.presentationml.slide+xml"/>
  <Override PartName="/ppt/slides/slide563.xml" ContentType="application/vnd.openxmlformats-officedocument.presentationml.slide+xml"/>
  <Override PartName="/ppt/slides/slide564.xml" ContentType="application/vnd.openxmlformats-officedocument.presentationml.slide+xml"/>
  <Override PartName="/ppt/slides/slide565.xml" ContentType="application/vnd.openxmlformats-officedocument.presentationml.slide+xml"/>
  <Override PartName="/ppt/slides/slide566.xml" ContentType="application/vnd.openxmlformats-officedocument.presentationml.slide+xml"/>
  <Override PartName="/ppt/slides/slide567.xml" ContentType="application/vnd.openxmlformats-officedocument.presentationml.slide+xml"/>
  <Override PartName="/ppt/slides/slide568.xml" ContentType="application/vnd.openxmlformats-officedocument.presentationml.slide+xml"/>
  <Override PartName="/ppt/slides/slide569.xml" ContentType="application/vnd.openxmlformats-officedocument.presentationml.slide+xml"/>
  <Override PartName="/ppt/slides/slide570.xml" ContentType="application/vnd.openxmlformats-officedocument.presentationml.slide+xml"/>
  <Override PartName="/ppt/slides/slide571.xml" ContentType="application/vnd.openxmlformats-officedocument.presentationml.slide+xml"/>
  <Override PartName="/ppt/slides/slide572.xml" ContentType="application/vnd.openxmlformats-officedocument.presentationml.slide+xml"/>
  <Override PartName="/ppt/slides/slide573.xml" ContentType="application/vnd.openxmlformats-officedocument.presentationml.slide+xml"/>
  <Override PartName="/ppt/slides/slide574.xml" ContentType="application/vnd.openxmlformats-officedocument.presentationml.slide+xml"/>
  <Override PartName="/ppt/slides/slide575.xml" ContentType="application/vnd.openxmlformats-officedocument.presentationml.slide+xml"/>
  <Override PartName="/ppt/slides/slide576.xml" ContentType="application/vnd.openxmlformats-officedocument.presentationml.slide+xml"/>
  <Override PartName="/ppt/slides/slide577.xml" ContentType="application/vnd.openxmlformats-officedocument.presentationml.slide+xml"/>
  <Override PartName="/ppt/slides/slide578.xml" ContentType="application/vnd.openxmlformats-officedocument.presentationml.slide+xml"/>
  <Override PartName="/ppt/slides/slide579.xml" ContentType="application/vnd.openxmlformats-officedocument.presentationml.slide+xml"/>
  <Override PartName="/ppt/slides/slide580.xml" ContentType="application/vnd.openxmlformats-officedocument.presentationml.slide+xml"/>
  <Override PartName="/ppt/slides/slide581.xml" ContentType="application/vnd.openxmlformats-officedocument.presentationml.slide+xml"/>
  <Override PartName="/ppt/slides/slide582.xml" ContentType="application/vnd.openxmlformats-officedocument.presentationml.slide+xml"/>
  <Override PartName="/ppt/slides/slide583.xml" ContentType="application/vnd.openxmlformats-officedocument.presentationml.slide+xml"/>
  <Override PartName="/ppt/slides/slide584.xml" ContentType="application/vnd.openxmlformats-officedocument.presentationml.slide+xml"/>
  <Override PartName="/ppt/slides/slide585.xml" ContentType="application/vnd.openxmlformats-officedocument.presentationml.slide+xml"/>
  <Override PartName="/ppt/slides/slide586.xml" ContentType="application/vnd.openxmlformats-officedocument.presentationml.slide+xml"/>
  <Override PartName="/ppt/slides/slide587.xml" ContentType="application/vnd.openxmlformats-officedocument.presentationml.slide+xml"/>
  <Override PartName="/ppt/slides/slide588.xml" ContentType="application/vnd.openxmlformats-officedocument.presentationml.slide+xml"/>
  <Override PartName="/ppt/slides/slide589.xml" ContentType="application/vnd.openxmlformats-officedocument.presentationml.slide+xml"/>
  <Override PartName="/ppt/slides/slide590.xml" ContentType="application/vnd.openxmlformats-officedocument.presentationml.slide+xml"/>
  <Override PartName="/ppt/slides/slide591.xml" ContentType="application/vnd.openxmlformats-officedocument.presentationml.slide+xml"/>
  <Override PartName="/ppt/slides/slide592.xml" ContentType="application/vnd.openxmlformats-officedocument.presentationml.slide+xml"/>
  <Override PartName="/ppt/slides/slide593.xml" ContentType="application/vnd.openxmlformats-officedocument.presentationml.slide+xml"/>
  <Override PartName="/ppt/slides/slide594.xml" ContentType="application/vnd.openxmlformats-officedocument.presentationml.slide+xml"/>
  <Override PartName="/ppt/slides/slide595.xml" ContentType="application/vnd.openxmlformats-officedocument.presentationml.slide+xml"/>
  <Override PartName="/ppt/slides/slide596.xml" ContentType="application/vnd.openxmlformats-officedocument.presentationml.slide+xml"/>
  <Override PartName="/ppt/slides/slide597.xml" ContentType="application/vnd.openxmlformats-officedocument.presentationml.slide+xml"/>
  <Override PartName="/ppt/slides/slide598.xml" ContentType="application/vnd.openxmlformats-officedocument.presentationml.slide+xml"/>
  <Override PartName="/ppt/slides/slide599.xml" ContentType="application/vnd.openxmlformats-officedocument.presentationml.slide+xml"/>
  <Override PartName="/ppt/slides/slide600.xml" ContentType="application/vnd.openxmlformats-officedocument.presentationml.slide+xml"/>
  <Override PartName="/ppt/slides/slide601.xml" ContentType="application/vnd.openxmlformats-officedocument.presentationml.slide+xml"/>
  <Override PartName="/ppt/slides/slide602.xml" ContentType="application/vnd.openxmlformats-officedocument.presentationml.slide+xml"/>
  <Override PartName="/ppt/slides/slide603.xml" ContentType="application/vnd.openxmlformats-officedocument.presentationml.slide+xml"/>
  <Override PartName="/ppt/slides/slide604.xml" ContentType="application/vnd.openxmlformats-officedocument.presentationml.slide+xml"/>
  <Override PartName="/ppt/slides/slide605.xml" ContentType="application/vnd.openxmlformats-officedocument.presentationml.slide+xml"/>
  <Override PartName="/ppt/slides/slide606.xml" ContentType="application/vnd.openxmlformats-officedocument.presentationml.slide+xml"/>
  <Override PartName="/ppt/slides/slide607.xml" ContentType="application/vnd.openxmlformats-officedocument.presentationml.slide+xml"/>
  <Override PartName="/ppt/slides/slide608.xml" ContentType="application/vnd.openxmlformats-officedocument.presentationml.slide+xml"/>
  <Override PartName="/ppt/slides/slide609.xml" ContentType="application/vnd.openxmlformats-officedocument.presentationml.slide+xml"/>
  <Override PartName="/ppt/slides/slide610.xml" ContentType="application/vnd.openxmlformats-officedocument.presentationml.slide+xml"/>
  <Override PartName="/ppt/slides/slide611.xml" ContentType="application/vnd.openxmlformats-officedocument.presentationml.slide+xml"/>
  <Override PartName="/ppt/slides/slide612.xml" ContentType="application/vnd.openxmlformats-officedocument.presentationml.slide+xml"/>
  <Override PartName="/ppt/slides/slide613.xml" ContentType="application/vnd.openxmlformats-officedocument.presentationml.slide+xml"/>
  <Override PartName="/ppt/slides/slide614.xml" ContentType="application/vnd.openxmlformats-officedocument.presentationml.slide+xml"/>
  <Override PartName="/ppt/slides/slide615.xml" ContentType="application/vnd.openxmlformats-officedocument.presentationml.slide+xml"/>
  <Override PartName="/ppt/slides/slide616.xml" ContentType="application/vnd.openxmlformats-officedocument.presentationml.slide+xml"/>
  <Override PartName="/ppt/slides/slide6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9"/>
  </p:notesMasterIdLst>
  <p:sldIdLst>
    <p:sldId id="5512" r:id="rId2"/>
    <p:sldId id="5542" r:id="rId3"/>
    <p:sldId id="5042" r:id="rId4"/>
    <p:sldId id="3417" r:id="rId5"/>
    <p:sldId id="3638" r:id="rId6"/>
    <p:sldId id="3639" r:id="rId7"/>
    <p:sldId id="3640" r:id="rId8"/>
    <p:sldId id="3641" r:id="rId9"/>
    <p:sldId id="3642" r:id="rId10"/>
    <p:sldId id="3643" r:id="rId11"/>
    <p:sldId id="3644" r:id="rId12"/>
    <p:sldId id="3645" r:id="rId13"/>
    <p:sldId id="3646" r:id="rId14"/>
    <p:sldId id="3647" r:id="rId15"/>
    <p:sldId id="3648" r:id="rId16"/>
    <p:sldId id="3649" r:id="rId17"/>
    <p:sldId id="3650" r:id="rId18"/>
    <p:sldId id="3651" r:id="rId19"/>
    <p:sldId id="3652" r:id="rId20"/>
    <p:sldId id="3653" r:id="rId21"/>
    <p:sldId id="3654" r:id="rId22"/>
    <p:sldId id="3655" r:id="rId23"/>
    <p:sldId id="3656" r:id="rId24"/>
    <p:sldId id="3657" r:id="rId25"/>
    <p:sldId id="3658" r:id="rId26"/>
    <p:sldId id="3659" r:id="rId27"/>
    <p:sldId id="3660" r:id="rId28"/>
    <p:sldId id="3661" r:id="rId29"/>
    <p:sldId id="3662" r:id="rId30"/>
    <p:sldId id="3663" r:id="rId31"/>
    <p:sldId id="3664" r:id="rId32"/>
    <p:sldId id="3665" r:id="rId33"/>
    <p:sldId id="3666" r:id="rId34"/>
    <p:sldId id="3667" r:id="rId35"/>
    <p:sldId id="3668" r:id="rId36"/>
    <p:sldId id="3669" r:id="rId37"/>
    <p:sldId id="3670" r:id="rId38"/>
    <p:sldId id="3671" r:id="rId39"/>
    <p:sldId id="3672" r:id="rId40"/>
    <p:sldId id="3673" r:id="rId41"/>
    <p:sldId id="3674" r:id="rId42"/>
    <p:sldId id="3675" r:id="rId43"/>
    <p:sldId id="3676" r:id="rId44"/>
    <p:sldId id="3677" r:id="rId45"/>
    <p:sldId id="3678" r:id="rId46"/>
    <p:sldId id="3679" r:id="rId47"/>
    <p:sldId id="3680" r:id="rId48"/>
    <p:sldId id="3681" r:id="rId49"/>
    <p:sldId id="3682" r:id="rId50"/>
    <p:sldId id="3683" r:id="rId51"/>
    <p:sldId id="3684" r:id="rId52"/>
    <p:sldId id="3685" r:id="rId53"/>
    <p:sldId id="3686" r:id="rId54"/>
    <p:sldId id="3687" r:id="rId55"/>
    <p:sldId id="3688" r:id="rId56"/>
    <p:sldId id="3689" r:id="rId57"/>
    <p:sldId id="3690" r:id="rId58"/>
    <p:sldId id="3691" r:id="rId59"/>
    <p:sldId id="3692" r:id="rId60"/>
    <p:sldId id="3693" r:id="rId61"/>
    <p:sldId id="3694" r:id="rId62"/>
    <p:sldId id="3695" r:id="rId63"/>
    <p:sldId id="3696" r:id="rId64"/>
    <p:sldId id="3697" r:id="rId65"/>
    <p:sldId id="3698" r:id="rId66"/>
    <p:sldId id="3699" r:id="rId67"/>
    <p:sldId id="3700" r:id="rId68"/>
    <p:sldId id="3701" r:id="rId69"/>
    <p:sldId id="3702" r:id="rId70"/>
    <p:sldId id="3703" r:id="rId71"/>
    <p:sldId id="3704" r:id="rId72"/>
    <p:sldId id="3705" r:id="rId73"/>
    <p:sldId id="3706" r:id="rId74"/>
    <p:sldId id="3707" r:id="rId75"/>
    <p:sldId id="3708" r:id="rId76"/>
    <p:sldId id="3709" r:id="rId77"/>
    <p:sldId id="3710" r:id="rId78"/>
    <p:sldId id="3711" r:id="rId79"/>
    <p:sldId id="3712" r:id="rId80"/>
    <p:sldId id="3713" r:id="rId81"/>
    <p:sldId id="3714" r:id="rId82"/>
    <p:sldId id="3715" r:id="rId83"/>
    <p:sldId id="3716" r:id="rId84"/>
    <p:sldId id="3717" r:id="rId85"/>
    <p:sldId id="3718" r:id="rId86"/>
    <p:sldId id="3719" r:id="rId87"/>
    <p:sldId id="3720" r:id="rId88"/>
    <p:sldId id="3721" r:id="rId89"/>
    <p:sldId id="3722" r:id="rId90"/>
    <p:sldId id="3723" r:id="rId91"/>
    <p:sldId id="3724" r:id="rId92"/>
    <p:sldId id="3725" r:id="rId93"/>
    <p:sldId id="3726" r:id="rId94"/>
    <p:sldId id="3727" r:id="rId95"/>
    <p:sldId id="3728" r:id="rId96"/>
    <p:sldId id="3729" r:id="rId97"/>
    <p:sldId id="3730" r:id="rId98"/>
    <p:sldId id="3731" r:id="rId99"/>
    <p:sldId id="3732" r:id="rId100"/>
    <p:sldId id="3733" r:id="rId101"/>
    <p:sldId id="3734" r:id="rId102"/>
    <p:sldId id="3735" r:id="rId103"/>
    <p:sldId id="3736" r:id="rId104"/>
    <p:sldId id="3737" r:id="rId105"/>
    <p:sldId id="3738" r:id="rId106"/>
    <p:sldId id="3739" r:id="rId107"/>
    <p:sldId id="3740" r:id="rId108"/>
    <p:sldId id="3741" r:id="rId109"/>
    <p:sldId id="3742" r:id="rId110"/>
    <p:sldId id="3743" r:id="rId111"/>
    <p:sldId id="3744" r:id="rId112"/>
    <p:sldId id="3745" r:id="rId113"/>
    <p:sldId id="3746" r:id="rId114"/>
    <p:sldId id="3747" r:id="rId115"/>
    <p:sldId id="3748" r:id="rId116"/>
    <p:sldId id="3749" r:id="rId117"/>
    <p:sldId id="3750" r:id="rId118"/>
    <p:sldId id="3751" r:id="rId119"/>
    <p:sldId id="3752" r:id="rId120"/>
    <p:sldId id="3753" r:id="rId121"/>
    <p:sldId id="3754" r:id="rId122"/>
    <p:sldId id="3755" r:id="rId123"/>
    <p:sldId id="3756" r:id="rId124"/>
    <p:sldId id="3757" r:id="rId125"/>
    <p:sldId id="3758" r:id="rId126"/>
    <p:sldId id="3759" r:id="rId127"/>
    <p:sldId id="3760" r:id="rId128"/>
    <p:sldId id="3761" r:id="rId129"/>
    <p:sldId id="3762" r:id="rId130"/>
    <p:sldId id="3763" r:id="rId131"/>
    <p:sldId id="3764" r:id="rId132"/>
    <p:sldId id="3765" r:id="rId133"/>
    <p:sldId id="3766" r:id="rId134"/>
    <p:sldId id="3767" r:id="rId135"/>
    <p:sldId id="3768" r:id="rId136"/>
    <p:sldId id="3769" r:id="rId137"/>
    <p:sldId id="3770" r:id="rId138"/>
    <p:sldId id="3771" r:id="rId139"/>
    <p:sldId id="3772" r:id="rId140"/>
    <p:sldId id="3773" r:id="rId141"/>
    <p:sldId id="3774" r:id="rId142"/>
    <p:sldId id="3775" r:id="rId143"/>
    <p:sldId id="3776" r:id="rId144"/>
    <p:sldId id="3777" r:id="rId145"/>
    <p:sldId id="3778" r:id="rId146"/>
    <p:sldId id="3779" r:id="rId147"/>
    <p:sldId id="3780" r:id="rId148"/>
    <p:sldId id="3781" r:id="rId149"/>
    <p:sldId id="3782" r:id="rId150"/>
    <p:sldId id="3783" r:id="rId151"/>
    <p:sldId id="3784" r:id="rId152"/>
    <p:sldId id="3785" r:id="rId153"/>
    <p:sldId id="3786" r:id="rId154"/>
    <p:sldId id="3787" r:id="rId155"/>
    <p:sldId id="3788" r:id="rId156"/>
    <p:sldId id="3789" r:id="rId157"/>
    <p:sldId id="3790" r:id="rId158"/>
    <p:sldId id="3791" r:id="rId159"/>
    <p:sldId id="3792" r:id="rId160"/>
    <p:sldId id="3793" r:id="rId161"/>
    <p:sldId id="3794" r:id="rId162"/>
    <p:sldId id="3795" r:id="rId163"/>
    <p:sldId id="3796" r:id="rId164"/>
    <p:sldId id="3797" r:id="rId165"/>
    <p:sldId id="3798" r:id="rId166"/>
    <p:sldId id="3799" r:id="rId167"/>
    <p:sldId id="3800" r:id="rId168"/>
    <p:sldId id="3801" r:id="rId169"/>
    <p:sldId id="3802" r:id="rId170"/>
    <p:sldId id="3803" r:id="rId171"/>
    <p:sldId id="3804" r:id="rId172"/>
    <p:sldId id="3805" r:id="rId173"/>
    <p:sldId id="3806" r:id="rId174"/>
    <p:sldId id="3807" r:id="rId175"/>
    <p:sldId id="3808" r:id="rId176"/>
    <p:sldId id="3809" r:id="rId177"/>
    <p:sldId id="3810" r:id="rId178"/>
    <p:sldId id="3811" r:id="rId179"/>
    <p:sldId id="3812" r:id="rId180"/>
    <p:sldId id="3813" r:id="rId181"/>
    <p:sldId id="3814" r:id="rId182"/>
    <p:sldId id="3815" r:id="rId183"/>
    <p:sldId id="3816" r:id="rId184"/>
    <p:sldId id="3817" r:id="rId185"/>
    <p:sldId id="3818" r:id="rId186"/>
    <p:sldId id="3819" r:id="rId187"/>
    <p:sldId id="3820" r:id="rId188"/>
    <p:sldId id="3821" r:id="rId189"/>
    <p:sldId id="3822" r:id="rId190"/>
    <p:sldId id="3823" r:id="rId191"/>
    <p:sldId id="3824" r:id="rId192"/>
    <p:sldId id="3825" r:id="rId193"/>
    <p:sldId id="3826" r:id="rId194"/>
    <p:sldId id="3827" r:id="rId195"/>
    <p:sldId id="3828" r:id="rId196"/>
    <p:sldId id="3829" r:id="rId197"/>
    <p:sldId id="3830" r:id="rId198"/>
    <p:sldId id="3831" r:id="rId199"/>
    <p:sldId id="3832" r:id="rId200"/>
    <p:sldId id="3833" r:id="rId201"/>
    <p:sldId id="3834" r:id="rId202"/>
    <p:sldId id="3835" r:id="rId203"/>
    <p:sldId id="3836" r:id="rId204"/>
    <p:sldId id="3837" r:id="rId205"/>
    <p:sldId id="3838" r:id="rId206"/>
    <p:sldId id="3839" r:id="rId207"/>
    <p:sldId id="3840" r:id="rId208"/>
    <p:sldId id="3841" r:id="rId209"/>
    <p:sldId id="3842" r:id="rId210"/>
    <p:sldId id="3843" r:id="rId211"/>
    <p:sldId id="3844" r:id="rId212"/>
    <p:sldId id="3845" r:id="rId213"/>
    <p:sldId id="3846" r:id="rId214"/>
    <p:sldId id="3847" r:id="rId215"/>
    <p:sldId id="3848" r:id="rId216"/>
    <p:sldId id="3849" r:id="rId217"/>
    <p:sldId id="3850" r:id="rId218"/>
    <p:sldId id="3851" r:id="rId219"/>
    <p:sldId id="3852" r:id="rId220"/>
    <p:sldId id="3853" r:id="rId221"/>
    <p:sldId id="3854" r:id="rId222"/>
    <p:sldId id="3855" r:id="rId223"/>
    <p:sldId id="3856" r:id="rId224"/>
    <p:sldId id="3857" r:id="rId225"/>
    <p:sldId id="3858" r:id="rId226"/>
    <p:sldId id="3859" r:id="rId227"/>
    <p:sldId id="3860" r:id="rId228"/>
    <p:sldId id="3861" r:id="rId229"/>
    <p:sldId id="3862" r:id="rId230"/>
    <p:sldId id="3863" r:id="rId231"/>
    <p:sldId id="3864" r:id="rId232"/>
    <p:sldId id="3865" r:id="rId233"/>
    <p:sldId id="3866" r:id="rId234"/>
    <p:sldId id="3867" r:id="rId235"/>
    <p:sldId id="3868" r:id="rId236"/>
    <p:sldId id="3869" r:id="rId237"/>
    <p:sldId id="3870" r:id="rId238"/>
    <p:sldId id="3871" r:id="rId239"/>
    <p:sldId id="3872" r:id="rId240"/>
    <p:sldId id="3873" r:id="rId241"/>
    <p:sldId id="3874" r:id="rId242"/>
    <p:sldId id="3875" r:id="rId243"/>
    <p:sldId id="3876" r:id="rId244"/>
    <p:sldId id="3877" r:id="rId245"/>
    <p:sldId id="3878" r:id="rId246"/>
    <p:sldId id="3879" r:id="rId247"/>
    <p:sldId id="3880" r:id="rId248"/>
    <p:sldId id="3881" r:id="rId249"/>
    <p:sldId id="3882" r:id="rId250"/>
    <p:sldId id="3883" r:id="rId251"/>
    <p:sldId id="3884" r:id="rId252"/>
    <p:sldId id="3885" r:id="rId253"/>
    <p:sldId id="3886" r:id="rId254"/>
    <p:sldId id="3887" r:id="rId255"/>
    <p:sldId id="3888" r:id="rId256"/>
    <p:sldId id="3889" r:id="rId257"/>
    <p:sldId id="3890" r:id="rId258"/>
    <p:sldId id="3891" r:id="rId259"/>
    <p:sldId id="3892" r:id="rId260"/>
    <p:sldId id="3893" r:id="rId261"/>
    <p:sldId id="3894" r:id="rId262"/>
    <p:sldId id="3895" r:id="rId263"/>
    <p:sldId id="3896" r:id="rId264"/>
    <p:sldId id="3897" r:id="rId265"/>
    <p:sldId id="3898" r:id="rId266"/>
    <p:sldId id="3899" r:id="rId267"/>
    <p:sldId id="3900" r:id="rId268"/>
    <p:sldId id="3901" r:id="rId269"/>
    <p:sldId id="3902" r:id="rId270"/>
    <p:sldId id="3903" r:id="rId271"/>
    <p:sldId id="3904" r:id="rId272"/>
    <p:sldId id="3905" r:id="rId273"/>
    <p:sldId id="3906" r:id="rId274"/>
    <p:sldId id="3907" r:id="rId275"/>
    <p:sldId id="3908" r:id="rId276"/>
    <p:sldId id="3909" r:id="rId277"/>
    <p:sldId id="3910" r:id="rId278"/>
    <p:sldId id="3911" r:id="rId279"/>
    <p:sldId id="3912" r:id="rId280"/>
    <p:sldId id="3913" r:id="rId281"/>
    <p:sldId id="3914" r:id="rId282"/>
    <p:sldId id="3915" r:id="rId283"/>
    <p:sldId id="3916" r:id="rId284"/>
    <p:sldId id="3917" r:id="rId285"/>
    <p:sldId id="3918" r:id="rId286"/>
    <p:sldId id="3919" r:id="rId287"/>
    <p:sldId id="3920" r:id="rId288"/>
    <p:sldId id="3921" r:id="rId289"/>
    <p:sldId id="3922" r:id="rId290"/>
    <p:sldId id="3923" r:id="rId291"/>
    <p:sldId id="3924" r:id="rId292"/>
    <p:sldId id="3925" r:id="rId293"/>
    <p:sldId id="3926" r:id="rId294"/>
    <p:sldId id="3927" r:id="rId295"/>
    <p:sldId id="3928" r:id="rId296"/>
    <p:sldId id="3929" r:id="rId297"/>
    <p:sldId id="3930" r:id="rId298"/>
    <p:sldId id="3931" r:id="rId299"/>
    <p:sldId id="3932" r:id="rId300"/>
    <p:sldId id="3933" r:id="rId301"/>
    <p:sldId id="3934" r:id="rId302"/>
    <p:sldId id="3935" r:id="rId303"/>
    <p:sldId id="3936" r:id="rId304"/>
    <p:sldId id="3937" r:id="rId305"/>
    <p:sldId id="3938" r:id="rId306"/>
    <p:sldId id="3939" r:id="rId307"/>
    <p:sldId id="3940" r:id="rId308"/>
    <p:sldId id="3941" r:id="rId309"/>
    <p:sldId id="3942" r:id="rId310"/>
    <p:sldId id="3943" r:id="rId311"/>
    <p:sldId id="3944" r:id="rId312"/>
    <p:sldId id="3945" r:id="rId313"/>
    <p:sldId id="3946" r:id="rId314"/>
    <p:sldId id="3947" r:id="rId315"/>
    <p:sldId id="4244" r:id="rId316"/>
    <p:sldId id="3948" r:id="rId317"/>
    <p:sldId id="3949" r:id="rId318"/>
    <p:sldId id="3950" r:id="rId319"/>
    <p:sldId id="3951" r:id="rId320"/>
    <p:sldId id="3952" r:id="rId321"/>
    <p:sldId id="4245" r:id="rId322"/>
    <p:sldId id="3953" r:id="rId323"/>
    <p:sldId id="3954" r:id="rId324"/>
    <p:sldId id="3955" r:id="rId325"/>
    <p:sldId id="3956" r:id="rId326"/>
    <p:sldId id="3957" r:id="rId327"/>
    <p:sldId id="3958" r:id="rId328"/>
    <p:sldId id="3959" r:id="rId329"/>
    <p:sldId id="3960" r:id="rId330"/>
    <p:sldId id="3961" r:id="rId331"/>
    <p:sldId id="3962" r:id="rId332"/>
    <p:sldId id="3963" r:id="rId333"/>
    <p:sldId id="3964" r:id="rId334"/>
    <p:sldId id="3965" r:id="rId335"/>
    <p:sldId id="3966" r:id="rId336"/>
    <p:sldId id="3967" r:id="rId337"/>
    <p:sldId id="3968" r:id="rId338"/>
    <p:sldId id="3969" r:id="rId339"/>
    <p:sldId id="3970" r:id="rId340"/>
    <p:sldId id="3971" r:id="rId341"/>
    <p:sldId id="3972" r:id="rId342"/>
    <p:sldId id="3973" r:id="rId343"/>
    <p:sldId id="3974" r:id="rId344"/>
    <p:sldId id="3975" r:id="rId345"/>
    <p:sldId id="3976" r:id="rId346"/>
    <p:sldId id="3977" r:id="rId347"/>
    <p:sldId id="3978" r:id="rId348"/>
    <p:sldId id="3979" r:id="rId349"/>
    <p:sldId id="3980" r:id="rId350"/>
    <p:sldId id="3981" r:id="rId351"/>
    <p:sldId id="3982" r:id="rId352"/>
    <p:sldId id="3983" r:id="rId353"/>
    <p:sldId id="3984" r:id="rId354"/>
    <p:sldId id="3985" r:id="rId355"/>
    <p:sldId id="3986" r:id="rId356"/>
    <p:sldId id="3987" r:id="rId357"/>
    <p:sldId id="3988" r:id="rId358"/>
    <p:sldId id="3989" r:id="rId359"/>
    <p:sldId id="3990" r:id="rId360"/>
    <p:sldId id="3991" r:id="rId361"/>
    <p:sldId id="3992" r:id="rId362"/>
    <p:sldId id="3993" r:id="rId363"/>
    <p:sldId id="3994" r:id="rId364"/>
    <p:sldId id="3995" r:id="rId365"/>
    <p:sldId id="3996" r:id="rId366"/>
    <p:sldId id="3997" r:id="rId367"/>
    <p:sldId id="3998" r:id="rId368"/>
    <p:sldId id="3999" r:id="rId369"/>
    <p:sldId id="4000" r:id="rId370"/>
    <p:sldId id="4001" r:id="rId371"/>
    <p:sldId id="4002" r:id="rId372"/>
    <p:sldId id="4003" r:id="rId373"/>
    <p:sldId id="4004" r:id="rId374"/>
    <p:sldId id="4005" r:id="rId375"/>
    <p:sldId id="4006" r:id="rId376"/>
    <p:sldId id="4007" r:id="rId377"/>
    <p:sldId id="4008" r:id="rId378"/>
    <p:sldId id="4009" r:id="rId379"/>
    <p:sldId id="4010" r:id="rId380"/>
    <p:sldId id="4011" r:id="rId381"/>
    <p:sldId id="4012" r:id="rId382"/>
    <p:sldId id="4013" r:id="rId383"/>
    <p:sldId id="4014" r:id="rId384"/>
    <p:sldId id="4015" r:id="rId385"/>
    <p:sldId id="4016" r:id="rId386"/>
    <p:sldId id="4017" r:id="rId387"/>
    <p:sldId id="4018" r:id="rId388"/>
    <p:sldId id="4019" r:id="rId389"/>
    <p:sldId id="4020" r:id="rId390"/>
    <p:sldId id="4021" r:id="rId391"/>
    <p:sldId id="4022" r:id="rId392"/>
    <p:sldId id="4023" r:id="rId393"/>
    <p:sldId id="4024" r:id="rId394"/>
    <p:sldId id="4025" r:id="rId395"/>
    <p:sldId id="4026" r:id="rId396"/>
    <p:sldId id="4027" r:id="rId397"/>
    <p:sldId id="4028" r:id="rId398"/>
    <p:sldId id="4029" r:id="rId399"/>
    <p:sldId id="4030" r:id="rId400"/>
    <p:sldId id="4031" r:id="rId401"/>
    <p:sldId id="4032" r:id="rId402"/>
    <p:sldId id="4033" r:id="rId403"/>
    <p:sldId id="4034" r:id="rId404"/>
    <p:sldId id="4035" r:id="rId405"/>
    <p:sldId id="4036" r:id="rId406"/>
    <p:sldId id="4037" r:id="rId407"/>
    <p:sldId id="4038" r:id="rId408"/>
    <p:sldId id="4039" r:id="rId409"/>
    <p:sldId id="4040" r:id="rId410"/>
    <p:sldId id="4041" r:id="rId411"/>
    <p:sldId id="4042" r:id="rId412"/>
    <p:sldId id="4043" r:id="rId413"/>
    <p:sldId id="4044" r:id="rId414"/>
    <p:sldId id="4045" r:id="rId415"/>
    <p:sldId id="4046" r:id="rId416"/>
    <p:sldId id="4047" r:id="rId417"/>
    <p:sldId id="4048" r:id="rId418"/>
    <p:sldId id="4049" r:id="rId419"/>
    <p:sldId id="4050" r:id="rId420"/>
    <p:sldId id="4051" r:id="rId421"/>
    <p:sldId id="4052" r:id="rId422"/>
    <p:sldId id="4053" r:id="rId423"/>
    <p:sldId id="4054" r:id="rId424"/>
    <p:sldId id="4055" r:id="rId425"/>
    <p:sldId id="4056" r:id="rId426"/>
    <p:sldId id="4057" r:id="rId427"/>
    <p:sldId id="4246" r:id="rId428"/>
    <p:sldId id="4058" r:id="rId429"/>
    <p:sldId id="4059" r:id="rId430"/>
    <p:sldId id="4060" r:id="rId431"/>
    <p:sldId id="4061" r:id="rId432"/>
    <p:sldId id="4062" r:id="rId433"/>
    <p:sldId id="4063" r:id="rId434"/>
    <p:sldId id="4064" r:id="rId435"/>
    <p:sldId id="4065" r:id="rId436"/>
    <p:sldId id="4066" r:id="rId437"/>
    <p:sldId id="4067" r:id="rId438"/>
    <p:sldId id="4068" r:id="rId439"/>
    <p:sldId id="4069" r:id="rId440"/>
    <p:sldId id="4070" r:id="rId441"/>
    <p:sldId id="4071" r:id="rId442"/>
    <p:sldId id="4072" r:id="rId443"/>
    <p:sldId id="4073" r:id="rId444"/>
    <p:sldId id="4074" r:id="rId445"/>
    <p:sldId id="4075" r:id="rId446"/>
    <p:sldId id="4076" r:id="rId447"/>
    <p:sldId id="4077" r:id="rId448"/>
    <p:sldId id="4078" r:id="rId449"/>
    <p:sldId id="4079" r:id="rId450"/>
    <p:sldId id="4080" r:id="rId451"/>
    <p:sldId id="4081" r:id="rId452"/>
    <p:sldId id="4082" r:id="rId453"/>
    <p:sldId id="4083" r:id="rId454"/>
    <p:sldId id="4084" r:id="rId455"/>
    <p:sldId id="4085" r:id="rId456"/>
    <p:sldId id="4086" r:id="rId457"/>
    <p:sldId id="4087" r:id="rId458"/>
    <p:sldId id="4088" r:id="rId459"/>
    <p:sldId id="4089" r:id="rId460"/>
    <p:sldId id="4090" r:id="rId461"/>
    <p:sldId id="4091" r:id="rId462"/>
    <p:sldId id="4092" r:id="rId463"/>
    <p:sldId id="4093" r:id="rId464"/>
    <p:sldId id="4094" r:id="rId465"/>
    <p:sldId id="4243" r:id="rId466"/>
    <p:sldId id="4095" r:id="rId467"/>
    <p:sldId id="4096" r:id="rId468"/>
    <p:sldId id="4097" r:id="rId469"/>
    <p:sldId id="4098" r:id="rId470"/>
    <p:sldId id="4099" r:id="rId471"/>
    <p:sldId id="4100" r:id="rId472"/>
    <p:sldId id="4101" r:id="rId473"/>
    <p:sldId id="4102" r:id="rId474"/>
    <p:sldId id="4103" r:id="rId475"/>
    <p:sldId id="4104" r:id="rId476"/>
    <p:sldId id="4105" r:id="rId477"/>
    <p:sldId id="4106" r:id="rId478"/>
    <p:sldId id="4107" r:id="rId479"/>
    <p:sldId id="4108" r:id="rId480"/>
    <p:sldId id="4109" r:id="rId481"/>
    <p:sldId id="4110" r:id="rId482"/>
    <p:sldId id="4111" r:id="rId483"/>
    <p:sldId id="4112" r:id="rId484"/>
    <p:sldId id="4113" r:id="rId485"/>
    <p:sldId id="4114" r:id="rId486"/>
    <p:sldId id="4115" r:id="rId487"/>
    <p:sldId id="4116" r:id="rId488"/>
    <p:sldId id="4117" r:id="rId489"/>
    <p:sldId id="4118" r:id="rId490"/>
    <p:sldId id="4119" r:id="rId491"/>
    <p:sldId id="4120" r:id="rId492"/>
    <p:sldId id="4121" r:id="rId493"/>
    <p:sldId id="4122" r:id="rId494"/>
    <p:sldId id="4123" r:id="rId495"/>
    <p:sldId id="4124" r:id="rId496"/>
    <p:sldId id="4125" r:id="rId497"/>
    <p:sldId id="4126" r:id="rId498"/>
    <p:sldId id="4127" r:id="rId499"/>
    <p:sldId id="4128" r:id="rId500"/>
    <p:sldId id="4129" r:id="rId501"/>
    <p:sldId id="4130" r:id="rId502"/>
    <p:sldId id="4131" r:id="rId503"/>
    <p:sldId id="4132" r:id="rId504"/>
    <p:sldId id="4133" r:id="rId505"/>
    <p:sldId id="4134" r:id="rId506"/>
    <p:sldId id="4247" r:id="rId507"/>
    <p:sldId id="4135" r:id="rId508"/>
    <p:sldId id="4136" r:id="rId509"/>
    <p:sldId id="4137" r:id="rId510"/>
    <p:sldId id="4138" r:id="rId511"/>
    <p:sldId id="4139" r:id="rId512"/>
    <p:sldId id="4140" r:id="rId513"/>
    <p:sldId id="4141" r:id="rId514"/>
    <p:sldId id="4142" r:id="rId515"/>
    <p:sldId id="4143" r:id="rId516"/>
    <p:sldId id="4144" r:id="rId517"/>
    <p:sldId id="4145" r:id="rId518"/>
    <p:sldId id="4146" r:id="rId519"/>
    <p:sldId id="4147" r:id="rId520"/>
    <p:sldId id="4148" r:id="rId521"/>
    <p:sldId id="4149" r:id="rId522"/>
    <p:sldId id="4150" r:id="rId523"/>
    <p:sldId id="4151" r:id="rId524"/>
    <p:sldId id="4152" r:id="rId525"/>
    <p:sldId id="4153" r:id="rId526"/>
    <p:sldId id="4154" r:id="rId527"/>
    <p:sldId id="4155" r:id="rId528"/>
    <p:sldId id="4156" r:id="rId529"/>
    <p:sldId id="4157" r:id="rId530"/>
    <p:sldId id="4158" r:id="rId531"/>
    <p:sldId id="4159" r:id="rId532"/>
    <p:sldId id="4160" r:id="rId533"/>
    <p:sldId id="4161" r:id="rId534"/>
    <p:sldId id="4162" r:id="rId535"/>
    <p:sldId id="4163" r:id="rId536"/>
    <p:sldId id="4164" r:id="rId537"/>
    <p:sldId id="4165" r:id="rId538"/>
    <p:sldId id="4166" r:id="rId539"/>
    <p:sldId id="4167" r:id="rId540"/>
    <p:sldId id="4168" r:id="rId541"/>
    <p:sldId id="4169" r:id="rId542"/>
    <p:sldId id="4170" r:id="rId543"/>
    <p:sldId id="4171" r:id="rId544"/>
    <p:sldId id="4172" r:id="rId545"/>
    <p:sldId id="4173" r:id="rId546"/>
    <p:sldId id="4174" r:id="rId547"/>
    <p:sldId id="4175" r:id="rId548"/>
    <p:sldId id="4176" r:id="rId549"/>
    <p:sldId id="4177" r:id="rId550"/>
    <p:sldId id="4178" r:id="rId551"/>
    <p:sldId id="4179" r:id="rId552"/>
    <p:sldId id="4180" r:id="rId553"/>
    <p:sldId id="4181" r:id="rId554"/>
    <p:sldId id="4182" r:id="rId555"/>
    <p:sldId id="4183" r:id="rId556"/>
    <p:sldId id="4184" r:id="rId557"/>
    <p:sldId id="4185" r:id="rId558"/>
    <p:sldId id="4186" r:id="rId559"/>
    <p:sldId id="4187" r:id="rId560"/>
    <p:sldId id="4188" r:id="rId561"/>
    <p:sldId id="4189" r:id="rId562"/>
    <p:sldId id="4190" r:id="rId563"/>
    <p:sldId id="4191" r:id="rId564"/>
    <p:sldId id="4192" r:id="rId565"/>
    <p:sldId id="4193" r:id="rId566"/>
    <p:sldId id="4194" r:id="rId567"/>
    <p:sldId id="4195" r:id="rId568"/>
    <p:sldId id="4196" r:id="rId569"/>
    <p:sldId id="4197" r:id="rId570"/>
    <p:sldId id="4198" r:id="rId571"/>
    <p:sldId id="4199" r:id="rId572"/>
    <p:sldId id="4200" r:id="rId573"/>
    <p:sldId id="4201" r:id="rId574"/>
    <p:sldId id="4202" r:id="rId575"/>
    <p:sldId id="4203" r:id="rId576"/>
    <p:sldId id="4204" r:id="rId577"/>
    <p:sldId id="4205" r:id="rId578"/>
    <p:sldId id="4206" r:id="rId579"/>
    <p:sldId id="4207" r:id="rId580"/>
    <p:sldId id="4208" r:id="rId581"/>
    <p:sldId id="4209" r:id="rId582"/>
    <p:sldId id="4210" r:id="rId583"/>
    <p:sldId id="4211" r:id="rId584"/>
    <p:sldId id="4212" r:id="rId585"/>
    <p:sldId id="4213" r:id="rId586"/>
    <p:sldId id="4214" r:id="rId587"/>
    <p:sldId id="4215" r:id="rId588"/>
    <p:sldId id="4216" r:id="rId589"/>
    <p:sldId id="4217" r:id="rId590"/>
    <p:sldId id="4218" r:id="rId591"/>
    <p:sldId id="4219" r:id="rId592"/>
    <p:sldId id="4220" r:id="rId593"/>
    <p:sldId id="4221" r:id="rId594"/>
    <p:sldId id="4222" r:id="rId595"/>
    <p:sldId id="4223" r:id="rId596"/>
    <p:sldId id="4248" r:id="rId597"/>
    <p:sldId id="4224" r:id="rId598"/>
    <p:sldId id="4225" r:id="rId599"/>
    <p:sldId id="4226" r:id="rId600"/>
    <p:sldId id="4227" r:id="rId601"/>
    <p:sldId id="4228" r:id="rId602"/>
    <p:sldId id="4229" r:id="rId603"/>
    <p:sldId id="4230" r:id="rId604"/>
    <p:sldId id="4231" r:id="rId605"/>
    <p:sldId id="4232" r:id="rId606"/>
    <p:sldId id="4233" r:id="rId607"/>
    <p:sldId id="4234" r:id="rId608"/>
    <p:sldId id="4235" r:id="rId609"/>
    <p:sldId id="4236" r:id="rId610"/>
    <p:sldId id="4237" r:id="rId611"/>
    <p:sldId id="4238" r:id="rId612"/>
    <p:sldId id="4239" r:id="rId613"/>
    <p:sldId id="4240" r:id="rId614"/>
    <p:sldId id="4241" r:id="rId615"/>
    <p:sldId id="4242" r:id="rId616"/>
    <p:sldId id="5510" r:id="rId617"/>
    <p:sldId id="5524" r:id="rId618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FFFF00"/>
    <a:srgbClr val="800000"/>
    <a:srgbClr val="00009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204" autoAdjust="0"/>
  </p:normalViewPr>
  <p:slideViewPr>
    <p:cSldViewPr showGuides="1">
      <p:cViewPr varScale="1">
        <p:scale>
          <a:sx n="81" d="100"/>
          <a:sy n="81" d="100"/>
        </p:scale>
        <p:origin x="648" y="6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4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324" Type="http://schemas.openxmlformats.org/officeDocument/2006/relationships/slide" Target="slides/slide323.xml"/><Relationship Id="rId531" Type="http://schemas.openxmlformats.org/officeDocument/2006/relationships/slide" Target="slides/slide530.xml"/><Relationship Id="rId170" Type="http://schemas.openxmlformats.org/officeDocument/2006/relationships/slide" Target="slides/slide169.xml"/><Relationship Id="rId268" Type="http://schemas.openxmlformats.org/officeDocument/2006/relationships/slide" Target="slides/slide267.xml"/><Relationship Id="rId475" Type="http://schemas.openxmlformats.org/officeDocument/2006/relationships/slide" Target="slides/slide474.xml"/><Relationship Id="rId32" Type="http://schemas.openxmlformats.org/officeDocument/2006/relationships/slide" Target="slides/slide31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42" Type="http://schemas.openxmlformats.org/officeDocument/2006/relationships/slide" Target="slides/slide541.xml"/><Relationship Id="rId181" Type="http://schemas.openxmlformats.org/officeDocument/2006/relationships/slide" Target="slides/slide180.xml"/><Relationship Id="rId402" Type="http://schemas.openxmlformats.org/officeDocument/2006/relationships/slide" Target="slides/slide401.xml"/><Relationship Id="rId279" Type="http://schemas.openxmlformats.org/officeDocument/2006/relationships/slide" Target="slides/slide278.xml"/><Relationship Id="rId486" Type="http://schemas.openxmlformats.org/officeDocument/2006/relationships/slide" Target="slides/slide485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346" Type="http://schemas.openxmlformats.org/officeDocument/2006/relationships/slide" Target="slides/slide345.xml"/><Relationship Id="rId553" Type="http://schemas.openxmlformats.org/officeDocument/2006/relationships/slide" Target="slides/slide552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413" Type="http://schemas.openxmlformats.org/officeDocument/2006/relationships/slide" Target="slides/slide412.xml"/><Relationship Id="rId497" Type="http://schemas.openxmlformats.org/officeDocument/2006/relationships/slide" Target="slides/slide496.xml"/><Relationship Id="rId620" Type="http://schemas.openxmlformats.org/officeDocument/2006/relationships/presProps" Target="presProps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217" Type="http://schemas.openxmlformats.org/officeDocument/2006/relationships/slide" Target="slides/slide216.xml"/><Relationship Id="rId564" Type="http://schemas.openxmlformats.org/officeDocument/2006/relationships/slide" Target="slides/slide563.xml"/><Relationship Id="rId424" Type="http://schemas.openxmlformats.org/officeDocument/2006/relationships/slide" Target="slides/slide423.xml"/><Relationship Id="rId270" Type="http://schemas.openxmlformats.org/officeDocument/2006/relationships/slide" Target="slides/slide269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slide" Target="slides/slide367.xml"/><Relationship Id="rId575" Type="http://schemas.openxmlformats.org/officeDocument/2006/relationships/slide" Target="slides/slide574.xml"/><Relationship Id="rId228" Type="http://schemas.openxmlformats.org/officeDocument/2006/relationships/slide" Target="slides/slide227.xml"/><Relationship Id="rId435" Type="http://schemas.openxmlformats.org/officeDocument/2006/relationships/slide" Target="slides/slide434.xml"/><Relationship Id="rId281" Type="http://schemas.openxmlformats.org/officeDocument/2006/relationships/slide" Target="slides/slide280.xml"/><Relationship Id="rId502" Type="http://schemas.openxmlformats.org/officeDocument/2006/relationships/slide" Target="slides/slide501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379" Type="http://schemas.openxmlformats.org/officeDocument/2006/relationships/slide" Target="slides/slide378.xml"/><Relationship Id="rId586" Type="http://schemas.openxmlformats.org/officeDocument/2006/relationships/slide" Target="slides/slide585.xml"/><Relationship Id="rId7" Type="http://schemas.openxmlformats.org/officeDocument/2006/relationships/slide" Target="slides/slide6.xml"/><Relationship Id="rId239" Type="http://schemas.openxmlformats.org/officeDocument/2006/relationships/slide" Target="slides/slide238.xml"/><Relationship Id="rId446" Type="http://schemas.openxmlformats.org/officeDocument/2006/relationships/slide" Target="slides/slide445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87" Type="http://schemas.openxmlformats.org/officeDocument/2006/relationships/slide" Target="slides/slide86.xml"/><Relationship Id="rId513" Type="http://schemas.openxmlformats.org/officeDocument/2006/relationships/slide" Target="slides/slide512.xml"/><Relationship Id="rId597" Type="http://schemas.openxmlformats.org/officeDocument/2006/relationships/slide" Target="slides/slide596.xml"/><Relationship Id="rId152" Type="http://schemas.openxmlformats.org/officeDocument/2006/relationships/slide" Target="slides/slide151.xml"/><Relationship Id="rId457" Type="http://schemas.openxmlformats.org/officeDocument/2006/relationships/slide" Target="slides/slide456.xml"/><Relationship Id="rId14" Type="http://schemas.openxmlformats.org/officeDocument/2006/relationships/slide" Target="slides/slide13.xml"/><Relationship Id="rId317" Type="http://schemas.openxmlformats.org/officeDocument/2006/relationships/slide" Target="slides/slide316.xml"/><Relationship Id="rId524" Type="http://schemas.openxmlformats.org/officeDocument/2006/relationships/slide" Target="slides/slide523.xml"/><Relationship Id="rId98" Type="http://schemas.openxmlformats.org/officeDocument/2006/relationships/slide" Target="slides/slide97.xml"/><Relationship Id="rId163" Type="http://schemas.openxmlformats.org/officeDocument/2006/relationships/slide" Target="slides/slide162.xml"/><Relationship Id="rId370" Type="http://schemas.openxmlformats.org/officeDocument/2006/relationships/slide" Target="slides/slide369.xml"/><Relationship Id="rId230" Type="http://schemas.openxmlformats.org/officeDocument/2006/relationships/slide" Target="slides/slide229.xml"/><Relationship Id="rId468" Type="http://schemas.openxmlformats.org/officeDocument/2006/relationships/slide" Target="slides/slide467.xml"/><Relationship Id="rId25" Type="http://schemas.openxmlformats.org/officeDocument/2006/relationships/slide" Target="slides/slide24.xml"/><Relationship Id="rId328" Type="http://schemas.openxmlformats.org/officeDocument/2006/relationships/slide" Target="slides/slide327.xml"/><Relationship Id="rId535" Type="http://schemas.openxmlformats.org/officeDocument/2006/relationships/slide" Target="slides/slide534.xml"/><Relationship Id="rId174" Type="http://schemas.openxmlformats.org/officeDocument/2006/relationships/slide" Target="slides/slide173.xml"/><Relationship Id="rId381" Type="http://schemas.openxmlformats.org/officeDocument/2006/relationships/slide" Target="slides/slide380.xml"/><Relationship Id="rId602" Type="http://schemas.openxmlformats.org/officeDocument/2006/relationships/slide" Target="slides/slide601.xml"/><Relationship Id="rId241" Type="http://schemas.openxmlformats.org/officeDocument/2006/relationships/slide" Target="slides/slide240.xml"/><Relationship Id="rId437" Type="http://schemas.openxmlformats.org/officeDocument/2006/relationships/slide" Target="slides/slide436.xml"/><Relationship Id="rId479" Type="http://schemas.openxmlformats.org/officeDocument/2006/relationships/slide" Target="slides/slide478.xml"/><Relationship Id="rId36" Type="http://schemas.openxmlformats.org/officeDocument/2006/relationships/slide" Target="slides/slide35.xml"/><Relationship Id="rId283" Type="http://schemas.openxmlformats.org/officeDocument/2006/relationships/slide" Target="slides/slide282.xml"/><Relationship Id="rId339" Type="http://schemas.openxmlformats.org/officeDocument/2006/relationships/slide" Target="slides/slide338.xml"/><Relationship Id="rId490" Type="http://schemas.openxmlformats.org/officeDocument/2006/relationships/slide" Target="slides/slide489.xml"/><Relationship Id="rId504" Type="http://schemas.openxmlformats.org/officeDocument/2006/relationships/slide" Target="slides/slide503.xml"/><Relationship Id="rId546" Type="http://schemas.openxmlformats.org/officeDocument/2006/relationships/slide" Target="slides/slide545.xml"/><Relationship Id="rId78" Type="http://schemas.openxmlformats.org/officeDocument/2006/relationships/slide" Target="slides/slide77.xml"/><Relationship Id="rId101" Type="http://schemas.openxmlformats.org/officeDocument/2006/relationships/slide" Target="slides/slide100.xml"/><Relationship Id="rId143" Type="http://schemas.openxmlformats.org/officeDocument/2006/relationships/slide" Target="slides/slide142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406" Type="http://schemas.openxmlformats.org/officeDocument/2006/relationships/slide" Target="slides/slide405.xml"/><Relationship Id="rId588" Type="http://schemas.openxmlformats.org/officeDocument/2006/relationships/slide" Target="slides/slide587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392" Type="http://schemas.openxmlformats.org/officeDocument/2006/relationships/slide" Target="slides/slide391.xml"/><Relationship Id="rId448" Type="http://schemas.openxmlformats.org/officeDocument/2006/relationships/slide" Target="slides/slide447.xml"/><Relationship Id="rId613" Type="http://schemas.openxmlformats.org/officeDocument/2006/relationships/slide" Target="slides/slide612.xml"/><Relationship Id="rId252" Type="http://schemas.openxmlformats.org/officeDocument/2006/relationships/slide" Target="slides/slide251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515" Type="http://schemas.openxmlformats.org/officeDocument/2006/relationships/slide" Target="slides/slide514.xml"/><Relationship Id="rId47" Type="http://schemas.openxmlformats.org/officeDocument/2006/relationships/slide" Target="slides/slide46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54" Type="http://schemas.openxmlformats.org/officeDocument/2006/relationships/slide" Target="slides/slide153.xml"/><Relationship Id="rId361" Type="http://schemas.openxmlformats.org/officeDocument/2006/relationships/slide" Target="slides/slide360.xml"/><Relationship Id="rId557" Type="http://schemas.openxmlformats.org/officeDocument/2006/relationships/slide" Target="slides/slide556.xml"/><Relationship Id="rId599" Type="http://schemas.openxmlformats.org/officeDocument/2006/relationships/slide" Target="slides/slide598.xml"/><Relationship Id="rId196" Type="http://schemas.openxmlformats.org/officeDocument/2006/relationships/slide" Target="slides/slide195.xml"/><Relationship Id="rId417" Type="http://schemas.openxmlformats.org/officeDocument/2006/relationships/slide" Target="slides/slide416.xml"/><Relationship Id="rId459" Type="http://schemas.openxmlformats.org/officeDocument/2006/relationships/slide" Target="slides/slide458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63" Type="http://schemas.openxmlformats.org/officeDocument/2006/relationships/slide" Target="slides/slide262.xml"/><Relationship Id="rId319" Type="http://schemas.openxmlformats.org/officeDocument/2006/relationships/slide" Target="slides/slide318.xml"/><Relationship Id="rId470" Type="http://schemas.openxmlformats.org/officeDocument/2006/relationships/slide" Target="slides/slide469.xml"/><Relationship Id="rId526" Type="http://schemas.openxmlformats.org/officeDocument/2006/relationships/slide" Target="slides/slide525.xml"/><Relationship Id="rId58" Type="http://schemas.openxmlformats.org/officeDocument/2006/relationships/slide" Target="slides/slide57.xml"/><Relationship Id="rId123" Type="http://schemas.openxmlformats.org/officeDocument/2006/relationships/slide" Target="slides/slide122.xml"/><Relationship Id="rId330" Type="http://schemas.openxmlformats.org/officeDocument/2006/relationships/slide" Target="slides/slide329.xml"/><Relationship Id="rId568" Type="http://schemas.openxmlformats.org/officeDocument/2006/relationships/slide" Target="slides/slide567.xml"/><Relationship Id="rId165" Type="http://schemas.openxmlformats.org/officeDocument/2006/relationships/slide" Target="slides/slide164.xml"/><Relationship Id="rId372" Type="http://schemas.openxmlformats.org/officeDocument/2006/relationships/slide" Target="slides/slide371.xml"/><Relationship Id="rId428" Type="http://schemas.openxmlformats.org/officeDocument/2006/relationships/slide" Target="slides/slide427.xml"/><Relationship Id="rId232" Type="http://schemas.openxmlformats.org/officeDocument/2006/relationships/slide" Target="slides/slide231.xml"/><Relationship Id="rId274" Type="http://schemas.openxmlformats.org/officeDocument/2006/relationships/slide" Target="slides/slide273.xml"/><Relationship Id="rId481" Type="http://schemas.openxmlformats.org/officeDocument/2006/relationships/slide" Target="slides/slide480.xml"/><Relationship Id="rId27" Type="http://schemas.openxmlformats.org/officeDocument/2006/relationships/slide" Target="slides/slide26.xml"/><Relationship Id="rId69" Type="http://schemas.openxmlformats.org/officeDocument/2006/relationships/slide" Target="slides/slide68.xml"/><Relationship Id="rId134" Type="http://schemas.openxmlformats.org/officeDocument/2006/relationships/slide" Target="slides/slide133.xml"/><Relationship Id="rId537" Type="http://schemas.openxmlformats.org/officeDocument/2006/relationships/slide" Target="slides/slide536.xml"/><Relationship Id="rId579" Type="http://schemas.openxmlformats.org/officeDocument/2006/relationships/slide" Target="slides/slide578.xml"/><Relationship Id="rId80" Type="http://schemas.openxmlformats.org/officeDocument/2006/relationships/slide" Target="slides/slide79.xml"/><Relationship Id="rId176" Type="http://schemas.openxmlformats.org/officeDocument/2006/relationships/slide" Target="slides/slide175.xml"/><Relationship Id="rId341" Type="http://schemas.openxmlformats.org/officeDocument/2006/relationships/slide" Target="slides/slide340.xml"/><Relationship Id="rId383" Type="http://schemas.openxmlformats.org/officeDocument/2006/relationships/slide" Target="slides/slide382.xml"/><Relationship Id="rId439" Type="http://schemas.openxmlformats.org/officeDocument/2006/relationships/slide" Target="slides/slide438.xml"/><Relationship Id="rId590" Type="http://schemas.openxmlformats.org/officeDocument/2006/relationships/slide" Target="slides/slide589.xml"/><Relationship Id="rId604" Type="http://schemas.openxmlformats.org/officeDocument/2006/relationships/slide" Target="slides/slide603.xml"/><Relationship Id="rId201" Type="http://schemas.openxmlformats.org/officeDocument/2006/relationships/slide" Target="slides/slide200.xml"/><Relationship Id="rId243" Type="http://schemas.openxmlformats.org/officeDocument/2006/relationships/slide" Target="slides/slide242.xml"/><Relationship Id="rId285" Type="http://schemas.openxmlformats.org/officeDocument/2006/relationships/slide" Target="slides/slide284.xml"/><Relationship Id="rId450" Type="http://schemas.openxmlformats.org/officeDocument/2006/relationships/slide" Target="slides/slide449.xml"/><Relationship Id="rId506" Type="http://schemas.openxmlformats.org/officeDocument/2006/relationships/slide" Target="slides/slide505.xml"/><Relationship Id="rId38" Type="http://schemas.openxmlformats.org/officeDocument/2006/relationships/slide" Target="slides/slide37.xml"/><Relationship Id="rId103" Type="http://schemas.openxmlformats.org/officeDocument/2006/relationships/slide" Target="slides/slide102.xml"/><Relationship Id="rId310" Type="http://schemas.openxmlformats.org/officeDocument/2006/relationships/slide" Target="slides/slide309.xml"/><Relationship Id="rId492" Type="http://schemas.openxmlformats.org/officeDocument/2006/relationships/slide" Target="slides/slide491.xml"/><Relationship Id="rId548" Type="http://schemas.openxmlformats.org/officeDocument/2006/relationships/slide" Target="slides/slide547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87" Type="http://schemas.openxmlformats.org/officeDocument/2006/relationships/slide" Target="slides/slide186.xml"/><Relationship Id="rId352" Type="http://schemas.openxmlformats.org/officeDocument/2006/relationships/slide" Target="slides/slide351.xml"/><Relationship Id="rId394" Type="http://schemas.openxmlformats.org/officeDocument/2006/relationships/slide" Target="slides/slide393.xml"/><Relationship Id="rId408" Type="http://schemas.openxmlformats.org/officeDocument/2006/relationships/slide" Target="slides/slide407.xml"/><Relationship Id="rId615" Type="http://schemas.openxmlformats.org/officeDocument/2006/relationships/slide" Target="slides/slide614.xml"/><Relationship Id="rId212" Type="http://schemas.openxmlformats.org/officeDocument/2006/relationships/slide" Target="slides/slide211.xml"/><Relationship Id="rId254" Type="http://schemas.openxmlformats.org/officeDocument/2006/relationships/slide" Target="slides/slide253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96" Type="http://schemas.openxmlformats.org/officeDocument/2006/relationships/slide" Target="slides/slide295.xml"/><Relationship Id="rId461" Type="http://schemas.openxmlformats.org/officeDocument/2006/relationships/slide" Target="slides/slide460.xml"/><Relationship Id="rId517" Type="http://schemas.openxmlformats.org/officeDocument/2006/relationships/slide" Target="slides/slide516.xml"/><Relationship Id="rId559" Type="http://schemas.openxmlformats.org/officeDocument/2006/relationships/slide" Target="slides/slide558.xml"/><Relationship Id="rId60" Type="http://schemas.openxmlformats.org/officeDocument/2006/relationships/slide" Target="slides/slide59.xml"/><Relationship Id="rId156" Type="http://schemas.openxmlformats.org/officeDocument/2006/relationships/slide" Target="slides/slide155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63" Type="http://schemas.openxmlformats.org/officeDocument/2006/relationships/slide" Target="slides/slide362.xml"/><Relationship Id="rId419" Type="http://schemas.openxmlformats.org/officeDocument/2006/relationships/slide" Target="slides/slide418.xml"/><Relationship Id="rId570" Type="http://schemas.openxmlformats.org/officeDocument/2006/relationships/slide" Target="slides/slide569.xml"/><Relationship Id="rId223" Type="http://schemas.openxmlformats.org/officeDocument/2006/relationships/slide" Target="slides/slide222.xml"/><Relationship Id="rId430" Type="http://schemas.openxmlformats.org/officeDocument/2006/relationships/slide" Target="slides/slide429.xml"/><Relationship Id="rId18" Type="http://schemas.openxmlformats.org/officeDocument/2006/relationships/slide" Target="slides/slide17.xml"/><Relationship Id="rId265" Type="http://schemas.openxmlformats.org/officeDocument/2006/relationships/slide" Target="slides/slide264.xml"/><Relationship Id="rId472" Type="http://schemas.openxmlformats.org/officeDocument/2006/relationships/slide" Target="slides/slide471.xml"/><Relationship Id="rId528" Type="http://schemas.openxmlformats.org/officeDocument/2006/relationships/slide" Target="slides/slide527.xml"/><Relationship Id="rId125" Type="http://schemas.openxmlformats.org/officeDocument/2006/relationships/slide" Target="slides/slide124.xml"/><Relationship Id="rId167" Type="http://schemas.openxmlformats.org/officeDocument/2006/relationships/slide" Target="slides/slide166.xml"/><Relationship Id="rId332" Type="http://schemas.openxmlformats.org/officeDocument/2006/relationships/slide" Target="slides/slide331.xml"/><Relationship Id="rId374" Type="http://schemas.openxmlformats.org/officeDocument/2006/relationships/slide" Target="slides/slide373.xml"/><Relationship Id="rId581" Type="http://schemas.openxmlformats.org/officeDocument/2006/relationships/slide" Target="slides/slide580.xml"/><Relationship Id="rId71" Type="http://schemas.openxmlformats.org/officeDocument/2006/relationships/slide" Target="slides/slide70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76" Type="http://schemas.openxmlformats.org/officeDocument/2006/relationships/slide" Target="slides/slide275.xml"/><Relationship Id="rId441" Type="http://schemas.openxmlformats.org/officeDocument/2006/relationships/slide" Target="slides/slide440.xml"/><Relationship Id="rId483" Type="http://schemas.openxmlformats.org/officeDocument/2006/relationships/slide" Target="slides/slide482.xml"/><Relationship Id="rId539" Type="http://schemas.openxmlformats.org/officeDocument/2006/relationships/slide" Target="slides/slide538.xml"/><Relationship Id="rId40" Type="http://schemas.openxmlformats.org/officeDocument/2006/relationships/slide" Target="slides/slide39.xml"/><Relationship Id="rId136" Type="http://schemas.openxmlformats.org/officeDocument/2006/relationships/slide" Target="slides/slide135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43" Type="http://schemas.openxmlformats.org/officeDocument/2006/relationships/slide" Target="slides/slide342.xml"/><Relationship Id="rId550" Type="http://schemas.openxmlformats.org/officeDocument/2006/relationships/slide" Target="slides/slide549.xml"/><Relationship Id="rId82" Type="http://schemas.openxmlformats.org/officeDocument/2006/relationships/slide" Target="slides/slide81.xml"/><Relationship Id="rId203" Type="http://schemas.openxmlformats.org/officeDocument/2006/relationships/slide" Target="slides/slide202.xml"/><Relationship Id="rId385" Type="http://schemas.openxmlformats.org/officeDocument/2006/relationships/slide" Target="slides/slide384.xml"/><Relationship Id="rId592" Type="http://schemas.openxmlformats.org/officeDocument/2006/relationships/slide" Target="slides/slide591.xml"/><Relationship Id="rId606" Type="http://schemas.openxmlformats.org/officeDocument/2006/relationships/slide" Target="slides/slide605.xml"/><Relationship Id="rId245" Type="http://schemas.openxmlformats.org/officeDocument/2006/relationships/slide" Target="slides/slide244.xml"/><Relationship Id="rId287" Type="http://schemas.openxmlformats.org/officeDocument/2006/relationships/slide" Target="slides/slide286.xml"/><Relationship Id="rId410" Type="http://schemas.openxmlformats.org/officeDocument/2006/relationships/slide" Target="slides/slide409.xml"/><Relationship Id="rId452" Type="http://schemas.openxmlformats.org/officeDocument/2006/relationships/slide" Target="slides/slide451.xml"/><Relationship Id="rId494" Type="http://schemas.openxmlformats.org/officeDocument/2006/relationships/slide" Target="slides/slide493.xml"/><Relationship Id="rId508" Type="http://schemas.openxmlformats.org/officeDocument/2006/relationships/slide" Target="slides/slide507.xml"/><Relationship Id="rId105" Type="http://schemas.openxmlformats.org/officeDocument/2006/relationships/slide" Target="slides/slide104.xml"/><Relationship Id="rId147" Type="http://schemas.openxmlformats.org/officeDocument/2006/relationships/slide" Target="slides/slide146.xml"/><Relationship Id="rId312" Type="http://schemas.openxmlformats.org/officeDocument/2006/relationships/slide" Target="slides/slide311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96" Type="http://schemas.openxmlformats.org/officeDocument/2006/relationships/slide" Target="slides/slide395.xml"/><Relationship Id="rId561" Type="http://schemas.openxmlformats.org/officeDocument/2006/relationships/slide" Target="slides/slide560.xml"/><Relationship Id="rId617" Type="http://schemas.openxmlformats.org/officeDocument/2006/relationships/slide" Target="slides/slide616.xml"/><Relationship Id="rId214" Type="http://schemas.openxmlformats.org/officeDocument/2006/relationships/slide" Target="slides/slide213.xml"/><Relationship Id="rId256" Type="http://schemas.openxmlformats.org/officeDocument/2006/relationships/slide" Target="slides/slide255.xml"/><Relationship Id="rId298" Type="http://schemas.openxmlformats.org/officeDocument/2006/relationships/slide" Target="slides/slide297.xml"/><Relationship Id="rId421" Type="http://schemas.openxmlformats.org/officeDocument/2006/relationships/slide" Target="slides/slide420.xml"/><Relationship Id="rId463" Type="http://schemas.openxmlformats.org/officeDocument/2006/relationships/slide" Target="slides/slide462.xml"/><Relationship Id="rId519" Type="http://schemas.openxmlformats.org/officeDocument/2006/relationships/slide" Target="slides/slide518.xml"/><Relationship Id="rId116" Type="http://schemas.openxmlformats.org/officeDocument/2006/relationships/slide" Target="slides/slide115.xml"/><Relationship Id="rId158" Type="http://schemas.openxmlformats.org/officeDocument/2006/relationships/slide" Target="slides/slide157.xml"/><Relationship Id="rId323" Type="http://schemas.openxmlformats.org/officeDocument/2006/relationships/slide" Target="slides/slide322.xml"/><Relationship Id="rId530" Type="http://schemas.openxmlformats.org/officeDocument/2006/relationships/slide" Target="slides/slide529.xml"/><Relationship Id="rId20" Type="http://schemas.openxmlformats.org/officeDocument/2006/relationships/slide" Target="slides/slide19.xml"/><Relationship Id="rId62" Type="http://schemas.openxmlformats.org/officeDocument/2006/relationships/slide" Target="slides/slide61.xml"/><Relationship Id="rId365" Type="http://schemas.openxmlformats.org/officeDocument/2006/relationships/slide" Target="slides/slide364.xml"/><Relationship Id="rId572" Type="http://schemas.openxmlformats.org/officeDocument/2006/relationships/slide" Target="slides/slide571.xml"/><Relationship Id="rId225" Type="http://schemas.openxmlformats.org/officeDocument/2006/relationships/slide" Target="slides/slide224.xml"/><Relationship Id="rId267" Type="http://schemas.openxmlformats.org/officeDocument/2006/relationships/slide" Target="slides/slide266.xml"/><Relationship Id="rId432" Type="http://schemas.openxmlformats.org/officeDocument/2006/relationships/slide" Target="slides/slide431.xml"/><Relationship Id="rId474" Type="http://schemas.openxmlformats.org/officeDocument/2006/relationships/slide" Target="slides/slide473.xml"/><Relationship Id="rId127" Type="http://schemas.openxmlformats.org/officeDocument/2006/relationships/slide" Target="slides/slide126.xml"/><Relationship Id="rId31" Type="http://schemas.openxmlformats.org/officeDocument/2006/relationships/slide" Target="slides/slide30.xml"/><Relationship Id="rId73" Type="http://schemas.openxmlformats.org/officeDocument/2006/relationships/slide" Target="slides/slide72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76" Type="http://schemas.openxmlformats.org/officeDocument/2006/relationships/slide" Target="slides/slide375.xml"/><Relationship Id="rId541" Type="http://schemas.openxmlformats.org/officeDocument/2006/relationships/slide" Target="slides/slide540.xml"/><Relationship Id="rId583" Type="http://schemas.openxmlformats.org/officeDocument/2006/relationships/slide" Target="slides/slide582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36" Type="http://schemas.openxmlformats.org/officeDocument/2006/relationships/slide" Target="slides/slide235.xml"/><Relationship Id="rId278" Type="http://schemas.openxmlformats.org/officeDocument/2006/relationships/slide" Target="slides/slide277.xml"/><Relationship Id="rId401" Type="http://schemas.openxmlformats.org/officeDocument/2006/relationships/slide" Target="slides/slide400.xml"/><Relationship Id="rId443" Type="http://schemas.openxmlformats.org/officeDocument/2006/relationships/slide" Target="slides/slide442.xml"/><Relationship Id="rId303" Type="http://schemas.openxmlformats.org/officeDocument/2006/relationships/slide" Target="slides/slide302.xml"/><Relationship Id="rId485" Type="http://schemas.openxmlformats.org/officeDocument/2006/relationships/slide" Target="slides/slide484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387" Type="http://schemas.openxmlformats.org/officeDocument/2006/relationships/slide" Target="slides/slide386.xml"/><Relationship Id="rId510" Type="http://schemas.openxmlformats.org/officeDocument/2006/relationships/slide" Target="slides/slide509.xml"/><Relationship Id="rId552" Type="http://schemas.openxmlformats.org/officeDocument/2006/relationships/slide" Target="slides/slide551.xml"/><Relationship Id="rId594" Type="http://schemas.openxmlformats.org/officeDocument/2006/relationships/slide" Target="slides/slide593.xml"/><Relationship Id="rId608" Type="http://schemas.openxmlformats.org/officeDocument/2006/relationships/slide" Target="slides/slide60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412" Type="http://schemas.openxmlformats.org/officeDocument/2006/relationships/slide" Target="slides/slide411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454" Type="http://schemas.openxmlformats.org/officeDocument/2006/relationships/slide" Target="slides/slide453.xml"/><Relationship Id="rId496" Type="http://schemas.openxmlformats.org/officeDocument/2006/relationships/slide" Target="slides/slide495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398" Type="http://schemas.openxmlformats.org/officeDocument/2006/relationships/slide" Target="slides/slide397.xml"/><Relationship Id="rId521" Type="http://schemas.openxmlformats.org/officeDocument/2006/relationships/slide" Target="slides/slide520.xml"/><Relationship Id="rId563" Type="http://schemas.openxmlformats.org/officeDocument/2006/relationships/slide" Target="slides/slide562.xml"/><Relationship Id="rId619" Type="http://schemas.openxmlformats.org/officeDocument/2006/relationships/notesMaster" Target="notesMasters/notesMaster1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423" Type="http://schemas.openxmlformats.org/officeDocument/2006/relationships/slide" Target="slides/slide422.xml"/><Relationship Id="rId258" Type="http://schemas.openxmlformats.org/officeDocument/2006/relationships/slide" Target="slides/slide257.xml"/><Relationship Id="rId465" Type="http://schemas.openxmlformats.org/officeDocument/2006/relationships/slide" Target="slides/slide464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slide" Target="slides/slide366.xml"/><Relationship Id="rId532" Type="http://schemas.openxmlformats.org/officeDocument/2006/relationships/slide" Target="slides/slide531.xml"/><Relationship Id="rId574" Type="http://schemas.openxmlformats.org/officeDocument/2006/relationships/slide" Target="slides/slide573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434" Type="http://schemas.openxmlformats.org/officeDocument/2006/relationships/slide" Target="slides/slide433.xml"/><Relationship Id="rId476" Type="http://schemas.openxmlformats.org/officeDocument/2006/relationships/slide" Target="slides/slide475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501" Type="http://schemas.openxmlformats.org/officeDocument/2006/relationships/slide" Target="slides/slide500.xml"/><Relationship Id="rId543" Type="http://schemas.openxmlformats.org/officeDocument/2006/relationships/slide" Target="slides/slide542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378" Type="http://schemas.openxmlformats.org/officeDocument/2006/relationships/slide" Target="slides/slide377.xml"/><Relationship Id="rId403" Type="http://schemas.openxmlformats.org/officeDocument/2006/relationships/slide" Target="slides/slide402.xml"/><Relationship Id="rId585" Type="http://schemas.openxmlformats.org/officeDocument/2006/relationships/slide" Target="slides/slide584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445" Type="http://schemas.openxmlformats.org/officeDocument/2006/relationships/slide" Target="slides/slide444.xml"/><Relationship Id="rId487" Type="http://schemas.openxmlformats.org/officeDocument/2006/relationships/slide" Target="slides/slide486.xml"/><Relationship Id="rId610" Type="http://schemas.openxmlformats.org/officeDocument/2006/relationships/slide" Target="slides/slide60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512" Type="http://schemas.openxmlformats.org/officeDocument/2006/relationships/slide" Target="slides/slide511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389" Type="http://schemas.openxmlformats.org/officeDocument/2006/relationships/slide" Target="slides/slide388.xml"/><Relationship Id="rId554" Type="http://schemas.openxmlformats.org/officeDocument/2006/relationships/slide" Target="slides/slide553.xml"/><Relationship Id="rId596" Type="http://schemas.openxmlformats.org/officeDocument/2006/relationships/slide" Target="slides/slide595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414" Type="http://schemas.openxmlformats.org/officeDocument/2006/relationships/slide" Target="slides/slide413.xml"/><Relationship Id="rId456" Type="http://schemas.openxmlformats.org/officeDocument/2006/relationships/slide" Target="slides/slide455.xml"/><Relationship Id="rId498" Type="http://schemas.openxmlformats.org/officeDocument/2006/relationships/slide" Target="slides/slide497.xml"/><Relationship Id="rId621" Type="http://schemas.openxmlformats.org/officeDocument/2006/relationships/viewProps" Target="viewProp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23" Type="http://schemas.openxmlformats.org/officeDocument/2006/relationships/slide" Target="slides/slide522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565" Type="http://schemas.openxmlformats.org/officeDocument/2006/relationships/slide" Target="slides/slide564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425" Type="http://schemas.openxmlformats.org/officeDocument/2006/relationships/slide" Target="slides/slide424.xml"/><Relationship Id="rId467" Type="http://schemas.openxmlformats.org/officeDocument/2006/relationships/slide" Target="slides/slide466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slide" Target="slides/slide368.xml"/><Relationship Id="rId534" Type="http://schemas.openxmlformats.org/officeDocument/2006/relationships/slide" Target="slides/slide533.xml"/><Relationship Id="rId576" Type="http://schemas.openxmlformats.org/officeDocument/2006/relationships/slide" Target="slides/slide575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380" Type="http://schemas.openxmlformats.org/officeDocument/2006/relationships/slide" Target="slides/slide379.xml"/><Relationship Id="rId436" Type="http://schemas.openxmlformats.org/officeDocument/2006/relationships/slide" Target="slides/slide435.xml"/><Relationship Id="rId601" Type="http://schemas.openxmlformats.org/officeDocument/2006/relationships/slide" Target="slides/slide600.xml"/><Relationship Id="rId240" Type="http://schemas.openxmlformats.org/officeDocument/2006/relationships/slide" Target="slides/slide239.xml"/><Relationship Id="rId478" Type="http://schemas.openxmlformats.org/officeDocument/2006/relationships/slide" Target="slides/slide477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503" Type="http://schemas.openxmlformats.org/officeDocument/2006/relationships/slide" Target="slides/slide502.xml"/><Relationship Id="rId545" Type="http://schemas.openxmlformats.org/officeDocument/2006/relationships/slide" Target="slides/slide544.xml"/><Relationship Id="rId587" Type="http://schemas.openxmlformats.org/officeDocument/2006/relationships/slide" Target="slides/slide586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391" Type="http://schemas.openxmlformats.org/officeDocument/2006/relationships/slide" Target="slides/slide390.xml"/><Relationship Id="rId405" Type="http://schemas.openxmlformats.org/officeDocument/2006/relationships/slide" Target="slides/slide404.xml"/><Relationship Id="rId447" Type="http://schemas.openxmlformats.org/officeDocument/2006/relationships/slide" Target="slides/slide446.xml"/><Relationship Id="rId612" Type="http://schemas.openxmlformats.org/officeDocument/2006/relationships/slide" Target="slides/slide611.xml"/><Relationship Id="rId251" Type="http://schemas.openxmlformats.org/officeDocument/2006/relationships/slide" Target="slides/slide250.xml"/><Relationship Id="rId489" Type="http://schemas.openxmlformats.org/officeDocument/2006/relationships/slide" Target="slides/slide488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514" Type="http://schemas.openxmlformats.org/officeDocument/2006/relationships/slide" Target="slides/slide513.xml"/><Relationship Id="rId556" Type="http://schemas.openxmlformats.org/officeDocument/2006/relationships/slide" Target="slides/slide555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416" Type="http://schemas.openxmlformats.org/officeDocument/2006/relationships/slide" Target="slides/slide415.xml"/><Relationship Id="rId598" Type="http://schemas.openxmlformats.org/officeDocument/2006/relationships/slide" Target="slides/slide597.xml"/><Relationship Id="rId220" Type="http://schemas.openxmlformats.org/officeDocument/2006/relationships/slide" Target="slides/slide219.xml"/><Relationship Id="rId458" Type="http://schemas.openxmlformats.org/officeDocument/2006/relationships/slide" Target="slides/slide457.xml"/><Relationship Id="rId623" Type="http://schemas.openxmlformats.org/officeDocument/2006/relationships/tableStyles" Target="tableStyles.xml"/><Relationship Id="rId15" Type="http://schemas.openxmlformats.org/officeDocument/2006/relationships/slide" Target="slides/slide14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318" Type="http://schemas.openxmlformats.org/officeDocument/2006/relationships/slide" Target="slides/slide317.xml"/><Relationship Id="rId525" Type="http://schemas.openxmlformats.org/officeDocument/2006/relationships/slide" Target="slides/slide524.xml"/><Relationship Id="rId567" Type="http://schemas.openxmlformats.org/officeDocument/2006/relationships/slide" Target="slides/slide566.xml"/><Relationship Id="rId99" Type="http://schemas.openxmlformats.org/officeDocument/2006/relationships/slide" Target="slides/slide98.xml"/><Relationship Id="rId122" Type="http://schemas.openxmlformats.org/officeDocument/2006/relationships/slide" Target="slides/slide121.xml"/><Relationship Id="rId164" Type="http://schemas.openxmlformats.org/officeDocument/2006/relationships/slide" Target="slides/slide163.xml"/><Relationship Id="rId371" Type="http://schemas.openxmlformats.org/officeDocument/2006/relationships/slide" Target="slides/slide370.xml"/><Relationship Id="rId427" Type="http://schemas.openxmlformats.org/officeDocument/2006/relationships/slide" Target="slides/slide426.xml"/><Relationship Id="rId469" Type="http://schemas.openxmlformats.org/officeDocument/2006/relationships/slide" Target="slides/slide468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73" Type="http://schemas.openxmlformats.org/officeDocument/2006/relationships/slide" Target="slides/slide272.xml"/><Relationship Id="rId329" Type="http://schemas.openxmlformats.org/officeDocument/2006/relationships/slide" Target="slides/slide328.xml"/><Relationship Id="rId480" Type="http://schemas.openxmlformats.org/officeDocument/2006/relationships/slide" Target="slides/slide479.xml"/><Relationship Id="rId536" Type="http://schemas.openxmlformats.org/officeDocument/2006/relationships/slide" Target="slides/slide535.xml"/><Relationship Id="rId68" Type="http://schemas.openxmlformats.org/officeDocument/2006/relationships/slide" Target="slides/slide67.xml"/><Relationship Id="rId133" Type="http://schemas.openxmlformats.org/officeDocument/2006/relationships/slide" Target="slides/slide132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578" Type="http://schemas.openxmlformats.org/officeDocument/2006/relationships/slide" Target="slides/slide577.xml"/><Relationship Id="rId200" Type="http://schemas.openxmlformats.org/officeDocument/2006/relationships/slide" Target="slides/slide199.xml"/><Relationship Id="rId382" Type="http://schemas.openxmlformats.org/officeDocument/2006/relationships/slide" Target="slides/slide381.xml"/><Relationship Id="rId438" Type="http://schemas.openxmlformats.org/officeDocument/2006/relationships/slide" Target="slides/slide437.xml"/><Relationship Id="rId603" Type="http://schemas.openxmlformats.org/officeDocument/2006/relationships/slide" Target="slides/slide602.xml"/><Relationship Id="rId242" Type="http://schemas.openxmlformats.org/officeDocument/2006/relationships/slide" Target="slides/slide241.xml"/><Relationship Id="rId284" Type="http://schemas.openxmlformats.org/officeDocument/2006/relationships/slide" Target="slides/slide283.xml"/><Relationship Id="rId491" Type="http://schemas.openxmlformats.org/officeDocument/2006/relationships/slide" Target="slides/slide490.xml"/><Relationship Id="rId505" Type="http://schemas.openxmlformats.org/officeDocument/2006/relationships/slide" Target="slides/slide504.xml"/><Relationship Id="rId37" Type="http://schemas.openxmlformats.org/officeDocument/2006/relationships/slide" Target="slides/slide36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44" Type="http://schemas.openxmlformats.org/officeDocument/2006/relationships/slide" Target="slides/slide143.xml"/><Relationship Id="rId547" Type="http://schemas.openxmlformats.org/officeDocument/2006/relationships/slide" Target="slides/slide546.xml"/><Relationship Id="rId589" Type="http://schemas.openxmlformats.org/officeDocument/2006/relationships/slide" Target="slides/slide588.xml"/><Relationship Id="rId90" Type="http://schemas.openxmlformats.org/officeDocument/2006/relationships/slide" Target="slides/slide89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393" Type="http://schemas.openxmlformats.org/officeDocument/2006/relationships/slide" Target="slides/slide392.xml"/><Relationship Id="rId407" Type="http://schemas.openxmlformats.org/officeDocument/2006/relationships/slide" Target="slides/slide406.xml"/><Relationship Id="rId449" Type="http://schemas.openxmlformats.org/officeDocument/2006/relationships/slide" Target="slides/slide448.xml"/><Relationship Id="rId614" Type="http://schemas.openxmlformats.org/officeDocument/2006/relationships/slide" Target="slides/slide613.xml"/><Relationship Id="rId211" Type="http://schemas.openxmlformats.org/officeDocument/2006/relationships/slide" Target="slides/slide210.xml"/><Relationship Id="rId253" Type="http://schemas.openxmlformats.org/officeDocument/2006/relationships/slide" Target="slides/slide252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460" Type="http://schemas.openxmlformats.org/officeDocument/2006/relationships/slide" Target="slides/slide459.xml"/><Relationship Id="rId516" Type="http://schemas.openxmlformats.org/officeDocument/2006/relationships/slide" Target="slides/slide515.xml"/><Relationship Id="rId48" Type="http://schemas.openxmlformats.org/officeDocument/2006/relationships/slide" Target="slides/slide47.xml"/><Relationship Id="rId113" Type="http://schemas.openxmlformats.org/officeDocument/2006/relationships/slide" Target="slides/slide112.xml"/><Relationship Id="rId320" Type="http://schemas.openxmlformats.org/officeDocument/2006/relationships/slide" Target="slides/slide319.xml"/><Relationship Id="rId558" Type="http://schemas.openxmlformats.org/officeDocument/2006/relationships/slide" Target="slides/slide557.xml"/><Relationship Id="rId155" Type="http://schemas.openxmlformats.org/officeDocument/2006/relationships/slide" Target="slides/slide154.xml"/><Relationship Id="rId197" Type="http://schemas.openxmlformats.org/officeDocument/2006/relationships/slide" Target="slides/slide196.xml"/><Relationship Id="rId362" Type="http://schemas.openxmlformats.org/officeDocument/2006/relationships/slide" Target="slides/slide361.xml"/><Relationship Id="rId418" Type="http://schemas.openxmlformats.org/officeDocument/2006/relationships/slide" Target="slides/slide417.xml"/><Relationship Id="rId222" Type="http://schemas.openxmlformats.org/officeDocument/2006/relationships/slide" Target="slides/slide221.xml"/><Relationship Id="rId264" Type="http://schemas.openxmlformats.org/officeDocument/2006/relationships/slide" Target="slides/slide263.xml"/><Relationship Id="rId471" Type="http://schemas.openxmlformats.org/officeDocument/2006/relationships/slide" Target="slides/slide470.xml"/><Relationship Id="rId17" Type="http://schemas.openxmlformats.org/officeDocument/2006/relationships/slide" Target="slides/slide16.xml"/><Relationship Id="rId59" Type="http://schemas.openxmlformats.org/officeDocument/2006/relationships/slide" Target="slides/slide58.xml"/><Relationship Id="rId124" Type="http://schemas.openxmlformats.org/officeDocument/2006/relationships/slide" Target="slides/slide123.xml"/><Relationship Id="rId527" Type="http://schemas.openxmlformats.org/officeDocument/2006/relationships/slide" Target="slides/slide526.xml"/><Relationship Id="rId569" Type="http://schemas.openxmlformats.org/officeDocument/2006/relationships/slide" Target="slides/slide568.xml"/><Relationship Id="rId70" Type="http://schemas.openxmlformats.org/officeDocument/2006/relationships/slide" Target="slides/slide69.xml"/><Relationship Id="rId166" Type="http://schemas.openxmlformats.org/officeDocument/2006/relationships/slide" Target="slides/slide165.xml"/><Relationship Id="rId331" Type="http://schemas.openxmlformats.org/officeDocument/2006/relationships/slide" Target="slides/slide330.xml"/><Relationship Id="rId373" Type="http://schemas.openxmlformats.org/officeDocument/2006/relationships/slide" Target="slides/slide372.xml"/><Relationship Id="rId429" Type="http://schemas.openxmlformats.org/officeDocument/2006/relationships/slide" Target="slides/slide428.xml"/><Relationship Id="rId580" Type="http://schemas.openxmlformats.org/officeDocument/2006/relationships/slide" Target="slides/slide579.xml"/><Relationship Id="rId1" Type="http://schemas.openxmlformats.org/officeDocument/2006/relationships/slideMaster" Target="slideMasters/slideMaster1.xml"/><Relationship Id="rId233" Type="http://schemas.openxmlformats.org/officeDocument/2006/relationships/slide" Target="slides/slide232.xml"/><Relationship Id="rId440" Type="http://schemas.openxmlformats.org/officeDocument/2006/relationships/slide" Target="slides/slide439.xml"/><Relationship Id="rId28" Type="http://schemas.openxmlformats.org/officeDocument/2006/relationships/slide" Target="slides/slide27.xml"/><Relationship Id="rId275" Type="http://schemas.openxmlformats.org/officeDocument/2006/relationships/slide" Target="slides/slide274.xml"/><Relationship Id="rId300" Type="http://schemas.openxmlformats.org/officeDocument/2006/relationships/slide" Target="slides/slide299.xml"/><Relationship Id="rId482" Type="http://schemas.openxmlformats.org/officeDocument/2006/relationships/slide" Target="slides/slide481.xml"/><Relationship Id="rId538" Type="http://schemas.openxmlformats.org/officeDocument/2006/relationships/slide" Target="slides/slide537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77" Type="http://schemas.openxmlformats.org/officeDocument/2006/relationships/slide" Target="slides/slide176.xml"/><Relationship Id="rId342" Type="http://schemas.openxmlformats.org/officeDocument/2006/relationships/slide" Target="slides/slide341.xml"/><Relationship Id="rId384" Type="http://schemas.openxmlformats.org/officeDocument/2006/relationships/slide" Target="slides/slide383.xml"/><Relationship Id="rId591" Type="http://schemas.openxmlformats.org/officeDocument/2006/relationships/slide" Target="slides/slide590.xml"/><Relationship Id="rId605" Type="http://schemas.openxmlformats.org/officeDocument/2006/relationships/slide" Target="slides/slide604.xml"/><Relationship Id="rId202" Type="http://schemas.openxmlformats.org/officeDocument/2006/relationships/slide" Target="slides/slide201.xml"/><Relationship Id="rId244" Type="http://schemas.openxmlformats.org/officeDocument/2006/relationships/slide" Target="slides/slide243.xml"/><Relationship Id="rId39" Type="http://schemas.openxmlformats.org/officeDocument/2006/relationships/slide" Target="slides/slide38.xml"/><Relationship Id="rId286" Type="http://schemas.openxmlformats.org/officeDocument/2006/relationships/slide" Target="slides/slide285.xml"/><Relationship Id="rId451" Type="http://schemas.openxmlformats.org/officeDocument/2006/relationships/slide" Target="slides/slide450.xml"/><Relationship Id="rId493" Type="http://schemas.openxmlformats.org/officeDocument/2006/relationships/slide" Target="slides/slide492.xml"/><Relationship Id="rId507" Type="http://schemas.openxmlformats.org/officeDocument/2006/relationships/slide" Target="slides/slide506.xml"/><Relationship Id="rId549" Type="http://schemas.openxmlformats.org/officeDocument/2006/relationships/slide" Target="slides/slide54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46" Type="http://schemas.openxmlformats.org/officeDocument/2006/relationships/slide" Target="slides/slide145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53" Type="http://schemas.openxmlformats.org/officeDocument/2006/relationships/slide" Target="slides/slide352.xml"/><Relationship Id="rId395" Type="http://schemas.openxmlformats.org/officeDocument/2006/relationships/slide" Target="slides/slide394.xml"/><Relationship Id="rId409" Type="http://schemas.openxmlformats.org/officeDocument/2006/relationships/slide" Target="slides/slide408.xml"/><Relationship Id="rId560" Type="http://schemas.openxmlformats.org/officeDocument/2006/relationships/slide" Target="slides/slide559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420" Type="http://schemas.openxmlformats.org/officeDocument/2006/relationships/slide" Target="slides/slide419.xml"/><Relationship Id="rId616" Type="http://schemas.openxmlformats.org/officeDocument/2006/relationships/slide" Target="slides/slide615.xml"/><Relationship Id="rId255" Type="http://schemas.openxmlformats.org/officeDocument/2006/relationships/slide" Target="slides/slide254.xml"/><Relationship Id="rId297" Type="http://schemas.openxmlformats.org/officeDocument/2006/relationships/slide" Target="slides/slide296.xml"/><Relationship Id="rId462" Type="http://schemas.openxmlformats.org/officeDocument/2006/relationships/slide" Target="slides/slide461.xml"/><Relationship Id="rId518" Type="http://schemas.openxmlformats.org/officeDocument/2006/relationships/slide" Target="slides/slide517.xml"/><Relationship Id="rId115" Type="http://schemas.openxmlformats.org/officeDocument/2006/relationships/slide" Target="slides/slide114.xml"/><Relationship Id="rId157" Type="http://schemas.openxmlformats.org/officeDocument/2006/relationships/slide" Target="slides/slide156.xml"/><Relationship Id="rId322" Type="http://schemas.openxmlformats.org/officeDocument/2006/relationships/slide" Target="slides/slide321.xml"/><Relationship Id="rId364" Type="http://schemas.openxmlformats.org/officeDocument/2006/relationships/slide" Target="slides/slide363.xml"/><Relationship Id="rId61" Type="http://schemas.openxmlformats.org/officeDocument/2006/relationships/slide" Target="slides/slide60.xml"/><Relationship Id="rId199" Type="http://schemas.openxmlformats.org/officeDocument/2006/relationships/slide" Target="slides/slide198.xml"/><Relationship Id="rId571" Type="http://schemas.openxmlformats.org/officeDocument/2006/relationships/slide" Target="slides/slide570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66" Type="http://schemas.openxmlformats.org/officeDocument/2006/relationships/slide" Target="slides/slide265.xml"/><Relationship Id="rId431" Type="http://schemas.openxmlformats.org/officeDocument/2006/relationships/slide" Target="slides/slide430.xml"/><Relationship Id="rId473" Type="http://schemas.openxmlformats.org/officeDocument/2006/relationships/slide" Target="slides/slide472.xml"/><Relationship Id="rId529" Type="http://schemas.openxmlformats.org/officeDocument/2006/relationships/slide" Target="slides/slide528.xml"/><Relationship Id="rId30" Type="http://schemas.openxmlformats.org/officeDocument/2006/relationships/slide" Target="slides/slide29.xml"/><Relationship Id="rId126" Type="http://schemas.openxmlformats.org/officeDocument/2006/relationships/slide" Target="slides/slide125.xml"/><Relationship Id="rId168" Type="http://schemas.openxmlformats.org/officeDocument/2006/relationships/slide" Target="slides/slide167.xml"/><Relationship Id="rId333" Type="http://schemas.openxmlformats.org/officeDocument/2006/relationships/slide" Target="slides/slide332.xml"/><Relationship Id="rId540" Type="http://schemas.openxmlformats.org/officeDocument/2006/relationships/slide" Target="slides/slide539.xml"/><Relationship Id="rId72" Type="http://schemas.openxmlformats.org/officeDocument/2006/relationships/slide" Target="slides/slide71.xml"/><Relationship Id="rId375" Type="http://schemas.openxmlformats.org/officeDocument/2006/relationships/slide" Target="slides/slide374.xml"/><Relationship Id="rId582" Type="http://schemas.openxmlformats.org/officeDocument/2006/relationships/slide" Target="slides/slide581.xml"/><Relationship Id="rId3" Type="http://schemas.openxmlformats.org/officeDocument/2006/relationships/slide" Target="slides/slide2.xml"/><Relationship Id="rId235" Type="http://schemas.openxmlformats.org/officeDocument/2006/relationships/slide" Target="slides/slide234.xml"/><Relationship Id="rId277" Type="http://schemas.openxmlformats.org/officeDocument/2006/relationships/slide" Target="slides/slide276.xml"/><Relationship Id="rId400" Type="http://schemas.openxmlformats.org/officeDocument/2006/relationships/slide" Target="slides/slide399.xml"/><Relationship Id="rId442" Type="http://schemas.openxmlformats.org/officeDocument/2006/relationships/slide" Target="slides/slide441.xml"/><Relationship Id="rId484" Type="http://schemas.openxmlformats.org/officeDocument/2006/relationships/slide" Target="slides/slide483.xml"/><Relationship Id="rId137" Type="http://schemas.openxmlformats.org/officeDocument/2006/relationships/slide" Target="slides/slide136.xml"/><Relationship Id="rId302" Type="http://schemas.openxmlformats.org/officeDocument/2006/relationships/slide" Target="slides/slide301.xml"/><Relationship Id="rId344" Type="http://schemas.openxmlformats.org/officeDocument/2006/relationships/slide" Target="slides/slide343.xml"/><Relationship Id="rId41" Type="http://schemas.openxmlformats.org/officeDocument/2006/relationships/slide" Target="slides/slide40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86" Type="http://schemas.openxmlformats.org/officeDocument/2006/relationships/slide" Target="slides/slide385.xml"/><Relationship Id="rId551" Type="http://schemas.openxmlformats.org/officeDocument/2006/relationships/slide" Target="slides/slide550.xml"/><Relationship Id="rId593" Type="http://schemas.openxmlformats.org/officeDocument/2006/relationships/slide" Target="slides/slide592.xml"/><Relationship Id="rId607" Type="http://schemas.openxmlformats.org/officeDocument/2006/relationships/slide" Target="slides/slide606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46" Type="http://schemas.openxmlformats.org/officeDocument/2006/relationships/slide" Target="slides/slide245.xml"/><Relationship Id="rId288" Type="http://schemas.openxmlformats.org/officeDocument/2006/relationships/slide" Target="slides/slide287.xml"/><Relationship Id="rId411" Type="http://schemas.openxmlformats.org/officeDocument/2006/relationships/slide" Target="slides/slide410.xml"/><Relationship Id="rId453" Type="http://schemas.openxmlformats.org/officeDocument/2006/relationships/slide" Target="slides/slide452.xml"/><Relationship Id="rId509" Type="http://schemas.openxmlformats.org/officeDocument/2006/relationships/slide" Target="slides/slide508.xml"/><Relationship Id="rId106" Type="http://schemas.openxmlformats.org/officeDocument/2006/relationships/slide" Target="slides/slide105.xml"/><Relationship Id="rId313" Type="http://schemas.openxmlformats.org/officeDocument/2006/relationships/slide" Target="slides/slide312.xml"/><Relationship Id="rId495" Type="http://schemas.openxmlformats.org/officeDocument/2006/relationships/slide" Target="slides/slide494.xml"/><Relationship Id="rId10" Type="http://schemas.openxmlformats.org/officeDocument/2006/relationships/slide" Target="slides/slide9.xml"/><Relationship Id="rId52" Type="http://schemas.openxmlformats.org/officeDocument/2006/relationships/slide" Target="slides/slide51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355" Type="http://schemas.openxmlformats.org/officeDocument/2006/relationships/slide" Target="slides/slide354.xml"/><Relationship Id="rId397" Type="http://schemas.openxmlformats.org/officeDocument/2006/relationships/slide" Target="slides/slide396.xml"/><Relationship Id="rId520" Type="http://schemas.openxmlformats.org/officeDocument/2006/relationships/slide" Target="slides/slide519.xml"/><Relationship Id="rId562" Type="http://schemas.openxmlformats.org/officeDocument/2006/relationships/slide" Target="slides/slide561.xml"/><Relationship Id="rId618" Type="http://schemas.openxmlformats.org/officeDocument/2006/relationships/slide" Target="slides/slide617.xml"/><Relationship Id="rId215" Type="http://schemas.openxmlformats.org/officeDocument/2006/relationships/slide" Target="slides/slide214.xml"/><Relationship Id="rId257" Type="http://schemas.openxmlformats.org/officeDocument/2006/relationships/slide" Target="slides/slide256.xml"/><Relationship Id="rId422" Type="http://schemas.openxmlformats.org/officeDocument/2006/relationships/slide" Target="slides/slide421.xml"/><Relationship Id="rId464" Type="http://schemas.openxmlformats.org/officeDocument/2006/relationships/slide" Target="slides/slide463.xml"/><Relationship Id="rId299" Type="http://schemas.openxmlformats.org/officeDocument/2006/relationships/slide" Target="slides/slide298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66" Type="http://schemas.openxmlformats.org/officeDocument/2006/relationships/slide" Target="slides/slide365.xml"/><Relationship Id="rId573" Type="http://schemas.openxmlformats.org/officeDocument/2006/relationships/slide" Target="slides/slide572.xml"/><Relationship Id="rId226" Type="http://schemas.openxmlformats.org/officeDocument/2006/relationships/slide" Target="slides/slide225.xml"/><Relationship Id="rId433" Type="http://schemas.openxmlformats.org/officeDocument/2006/relationships/slide" Target="slides/slide432.xml"/><Relationship Id="rId74" Type="http://schemas.openxmlformats.org/officeDocument/2006/relationships/slide" Target="slides/slide73.xml"/><Relationship Id="rId377" Type="http://schemas.openxmlformats.org/officeDocument/2006/relationships/slide" Target="slides/slide376.xml"/><Relationship Id="rId500" Type="http://schemas.openxmlformats.org/officeDocument/2006/relationships/slide" Target="slides/slide499.xml"/><Relationship Id="rId584" Type="http://schemas.openxmlformats.org/officeDocument/2006/relationships/slide" Target="slides/slide583.xml"/><Relationship Id="rId5" Type="http://schemas.openxmlformats.org/officeDocument/2006/relationships/slide" Target="slides/slide4.xml"/><Relationship Id="rId237" Type="http://schemas.openxmlformats.org/officeDocument/2006/relationships/slide" Target="slides/slide236.xml"/><Relationship Id="rId444" Type="http://schemas.openxmlformats.org/officeDocument/2006/relationships/slide" Target="slides/slide443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88" Type="http://schemas.openxmlformats.org/officeDocument/2006/relationships/slide" Target="slides/slide387.xml"/><Relationship Id="rId511" Type="http://schemas.openxmlformats.org/officeDocument/2006/relationships/slide" Target="slides/slide510.xml"/><Relationship Id="rId609" Type="http://schemas.openxmlformats.org/officeDocument/2006/relationships/slide" Target="slides/slide60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595" Type="http://schemas.openxmlformats.org/officeDocument/2006/relationships/slide" Target="slides/slide594.xml"/><Relationship Id="rId248" Type="http://schemas.openxmlformats.org/officeDocument/2006/relationships/slide" Target="slides/slide247.xml"/><Relationship Id="rId455" Type="http://schemas.openxmlformats.org/officeDocument/2006/relationships/slide" Target="slides/slide454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22" Type="http://schemas.openxmlformats.org/officeDocument/2006/relationships/slide" Target="slides/slide521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399" Type="http://schemas.openxmlformats.org/officeDocument/2006/relationships/slide" Target="slides/slide398.xml"/><Relationship Id="rId259" Type="http://schemas.openxmlformats.org/officeDocument/2006/relationships/slide" Target="slides/slide258.xml"/><Relationship Id="rId466" Type="http://schemas.openxmlformats.org/officeDocument/2006/relationships/slide" Target="slides/slide46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326" Type="http://schemas.openxmlformats.org/officeDocument/2006/relationships/slide" Target="slides/slide325.xml"/><Relationship Id="rId533" Type="http://schemas.openxmlformats.org/officeDocument/2006/relationships/slide" Target="slides/slide532.xml"/><Relationship Id="rId172" Type="http://schemas.openxmlformats.org/officeDocument/2006/relationships/slide" Target="slides/slide171.xml"/><Relationship Id="rId477" Type="http://schemas.openxmlformats.org/officeDocument/2006/relationships/slide" Target="slides/slide476.xml"/><Relationship Id="rId600" Type="http://schemas.openxmlformats.org/officeDocument/2006/relationships/slide" Target="slides/slide599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44" Type="http://schemas.openxmlformats.org/officeDocument/2006/relationships/slide" Target="slides/slide543.xml"/><Relationship Id="rId183" Type="http://schemas.openxmlformats.org/officeDocument/2006/relationships/slide" Target="slides/slide182.xml"/><Relationship Id="rId390" Type="http://schemas.openxmlformats.org/officeDocument/2006/relationships/slide" Target="slides/slide389.xml"/><Relationship Id="rId404" Type="http://schemas.openxmlformats.org/officeDocument/2006/relationships/slide" Target="slides/slide403.xml"/><Relationship Id="rId611" Type="http://schemas.openxmlformats.org/officeDocument/2006/relationships/slide" Target="slides/slide610.xml"/><Relationship Id="rId250" Type="http://schemas.openxmlformats.org/officeDocument/2006/relationships/slide" Target="slides/slide249.xml"/><Relationship Id="rId488" Type="http://schemas.openxmlformats.org/officeDocument/2006/relationships/slide" Target="slides/slide487.xml"/><Relationship Id="rId45" Type="http://schemas.openxmlformats.org/officeDocument/2006/relationships/slide" Target="slides/slide44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555" Type="http://schemas.openxmlformats.org/officeDocument/2006/relationships/slide" Target="slides/slide554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415" Type="http://schemas.openxmlformats.org/officeDocument/2006/relationships/slide" Target="slides/slide414.xml"/><Relationship Id="rId622" Type="http://schemas.openxmlformats.org/officeDocument/2006/relationships/theme" Target="theme/theme1.xml"/><Relationship Id="rId261" Type="http://schemas.openxmlformats.org/officeDocument/2006/relationships/slide" Target="slides/slide260.xml"/><Relationship Id="rId499" Type="http://schemas.openxmlformats.org/officeDocument/2006/relationships/slide" Target="slides/slide498.xml"/><Relationship Id="rId56" Type="http://schemas.openxmlformats.org/officeDocument/2006/relationships/slide" Target="slides/slide55.xml"/><Relationship Id="rId359" Type="http://schemas.openxmlformats.org/officeDocument/2006/relationships/slide" Target="slides/slide358.xml"/><Relationship Id="rId566" Type="http://schemas.openxmlformats.org/officeDocument/2006/relationships/slide" Target="slides/slide565.xml"/><Relationship Id="rId121" Type="http://schemas.openxmlformats.org/officeDocument/2006/relationships/slide" Target="slides/slide120.xml"/><Relationship Id="rId219" Type="http://schemas.openxmlformats.org/officeDocument/2006/relationships/slide" Target="slides/slide218.xml"/><Relationship Id="rId426" Type="http://schemas.openxmlformats.org/officeDocument/2006/relationships/slide" Target="slides/slide42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577" Type="http://schemas.openxmlformats.org/officeDocument/2006/relationships/slide" Target="slides/slide576.xml"/><Relationship Id="rId132" Type="http://schemas.openxmlformats.org/officeDocument/2006/relationships/slide" Target="slides/slide1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21EB1E6E-E831-4ABA-802E-1986D6D3D3EB}" type="datetimeFigureOut">
              <a:rPr lang="en-US"/>
              <a:pPr>
                <a:defRPr/>
              </a:pPr>
              <a:t>4/1/2024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0604C0EB-CFDB-4FF6-85CF-0A43C0936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9392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133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413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906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386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97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1000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55110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37907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9260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77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50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8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984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319058" y="2492896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دعاء أبي حمزة </a:t>
            </a:r>
            <a:r>
              <a:rPr kumimoji="0" lang="ar-EG" sz="72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الثمالي</a:t>
            </a:r>
            <a:endParaRPr kumimoji="0" lang="ar-EG" sz="7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…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Lord… </a:t>
            </a:r>
          </a:p>
        </p:txBody>
      </p:sp>
      <p:sp>
        <p:nvSpPr>
          <p:cNvPr id="122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rabbi...</a:t>
            </a:r>
          </a:p>
        </p:txBody>
      </p:sp>
      <p:sp>
        <p:nvSpPr>
          <p:cNvPr id="12297" name="Rectangle 1"/>
          <p:cNvSpPr>
            <a:spLocks noChangeArrowheads="1"/>
          </p:cNvSpPr>
          <p:nvPr/>
        </p:nvSpPr>
        <p:spPr bwMode="auto">
          <a:xfrm>
            <a:off x="2819400" y="407989"/>
            <a:ext cx="6629400" cy="369887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en-US" b="1">
                <a:solidFill>
                  <a:srgbClr val="FFFF00"/>
                </a:solidFill>
                <a:latin typeface="Trebuchet MS" pitchFamily="34" charset="0"/>
              </a:rPr>
              <a:t>Repeat this phrase as many times as possible in one breath: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تَسْتُرُ الذَّنْبَ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conceal the defects out of Your liberality</a:t>
            </a:r>
          </a:p>
        </p:txBody>
      </p:sp>
      <p:sp>
        <p:nvSpPr>
          <p:cNvPr id="1044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tasturudh-dhanba bikaramik(a)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وَتُؤَخِّرُ الْعُقُوبَةَ بِحِلْمِكَ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puts off punishment because of Your forbearance</a:t>
            </a:r>
          </a:p>
        </p:txBody>
      </p:sp>
      <p:sp>
        <p:nvSpPr>
          <p:cNvPr id="1054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watu-akhkhirul-‘uqubata bihilmik(a)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فَلَكَ الْحَمْدُ عَلَى حِلْمِكَ بَعْدَ عِلْمِكَ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all praise be to You, for You act tolerably although You have full knowledge</a:t>
            </a:r>
          </a:p>
        </p:txBody>
      </p:sp>
      <p:sp>
        <p:nvSpPr>
          <p:cNvPr id="1065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falakal-hamdu ‘ala hilmika ba’da ‘ilmik(a)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وَعَلَى عَفْوِكَ بَعْدَ قُدْرَتِكَ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Your pardon even Though You have the absolute authority</a:t>
            </a:r>
          </a:p>
        </p:txBody>
      </p:sp>
      <p:sp>
        <p:nvSpPr>
          <p:cNvPr id="1075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wa’ala ‘afwika ba’da qudratik(a)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وَيَحْمِلُنِي وَيُجَرِّئُنِي عَلَى مَعْصِيَتِكَ حِلْمُكَ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Your forbearance to me that gives me latitude and makes me dare to break Your laws</a:t>
            </a:r>
          </a:p>
        </p:txBody>
      </p:sp>
      <p:sp>
        <p:nvSpPr>
          <p:cNvPr id="1085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wayahmiluni wayujarri-uni ‘ala ma’siyatika hilmuka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وَيَدْعُونِي إلَى قِلَّةِ الْحَيَاءِ سِتْرُكَ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Your concealing my faults that makes me act shamelessly before You</a:t>
            </a:r>
          </a:p>
        </p:txBody>
      </p:sp>
      <p:sp>
        <p:nvSpPr>
          <p:cNvPr id="1095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wayad-‘uni ila qillatil-haya-i sitruka ‘alayy(a)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وَيُسْرِعُنِي إلَى التَوَثُّبِ عَلَى مَحَارِمِكَ مَعْرِفَتِي بِسَعَةِ رَحْمَتِكَ وَعَظِيمِ 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my acquaintance with the broadness of Your mercy and the magnitude of Your pardon that make me hurry to violate that which You have deemed forbidden</a:t>
            </a:r>
          </a:p>
        </p:txBody>
      </p:sp>
      <p:sp>
        <p:nvSpPr>
          <p:cNvPr id="1105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wayusarri’uni ilat-tawaththubi ‘ala maharimika ma’rifati bisa’ati rahmatika wa’azimi ‘afwik(a)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حَلِيمُ يَا كَرِيمُ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Indulgent, O Compassionate,</a:t>
            </a:r>
          </a:p>
        </p:txBody>
      </p:sp>
      <p:sp>
        <p:nvSpPr>
          <p:cNvPr id="1116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halimu ya karim(u)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حَيُّ يَا قَيُّومُ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Ever-living, O Eternal,</a:t>
            </a:r>
          </a:p>
        </p:txBody>
      </p:sp>
      <p:sp>
        <p:nvSpPr>
          <p:cNvPr id="1126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hayyu ya qayyum(u)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غَافِرَ الذَّنْبِ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Forgiver of sins,</a:t>
            </a:r>
          </a:p>
        </p:txBody>
      </p:sp>
      <p:sp>
        <p:nvSpPr>
          <p:cNvPr id="1136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ghafiradh-dhanb(i)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بِكَ عَرَفْتُكَ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Through You have I known You</a:t>
            </a:r>
          </a:p>
        </p:txBody>
      </p:sp>
      <p:sp>
        <p:nvSpPr>
          <p:cNvPr id="133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bika ‘arabftuk(a)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قَابِلَ التَّوْبِ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Accepter of repentance</a:t>
            </a:r>
          </a:p>
        </p:txBody>
      </p:sp>
      <p:sp>
        <p:nvSpPr>
          <p:cNvPr id="1146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qabilat-tawb(i)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عَظِيمَ الْمَنِّ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Owner of matchless bounties,</a:t>
            </a:r>
          </a:p>
        </p:txBody>
      </p:sp>
      <p:sp>
        <p:nvSpPr>
          <p:cNvPr id="1157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‘azimal-mann(i)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قَدِيمَ الإحْسَانِ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has been doing favors since eternity.</a:t>
            </a:r>
          </a:p>
        </p:txBody>
      </p:sp>
      <p:sp>
        <p:nvSpPr>
          <p:cNvPr id="1167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qadimal-ihsan(i)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سِتْرُكَ الْجَمِيلُ؟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magnificent concealment (of one’s faults)?</a:t>
            </a:r>
          </a:p>
        </p:txBody>
      </p:sp>
      <p:sp>
        <p:nvSpPr>
          <p:cNvPr id="1177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sitrukal-jamil(u)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عَفْوُكَ الْجَلِيلُ؟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irreversible pardon?</a:t>
            </a:r>
          </a:p>
        </p:txBody>
      </p:sp>
      <p:sp>
        <p:nvSpPr>
          <p:cNvPr id="1187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‘afwukal-jalil(u)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فَرَجُكَ الْقَرِيبُ؟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abrupt relief?</a:t>
            </a:r>
          </a:p>
        </p:txBody>
      </p:sp>
      <p:sp>
        <p:nvSpPr>
          <p:cNvPr id="1198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farajukal-qarib(u)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غِيَاثُكَ السَّرِيعُ؟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immediate aid?</a:t>
            </a:r>
          </a:p>
        </p:txBody>
      </p:sp>
      <p:sp>
        <p:nvSpPr>
          <p:cNvPr id="1208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ghiyathukas-sari’(u)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رَحْمَتُكَ الْوَاسِعَةُ؟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boundless mercy?</a:t>
            </a:r>
          </a:p>
        </p:txBody>
      </p:sp>
      <p:sp>
        <p:nvSpPr>
          <p:cNvPr id="1218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rahmatukal-wasi’a(tu)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عَطَايَاكَ الْفَاضِلَةُ؟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Overflowing gifts?</a:t>
            </a:r>
          </a:p>
        </p:txBody>
      </p:sp>
      <p:sp>
        <p:nvSpPr>
          <p:cNvPr id="1228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‘atayakal-fadila(tu)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مَوَاهِبُكَ الْهَنِيئَةُ؟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pleasant endowments?</a:t>
            </a:r>
          </a:p>
        </p:txBody>
      </p:sp>
      <p:sp>
        <p:nvSpPr>
          <p:cNvPr id="1239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mawahibukal-hani-a(tu)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دَلَلْتَنِي عَلَيْكَ وَدَعَوْتَنِي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showed me the way to You and invited me to come towards You</a:t>
            </a:r>
          </a:p>
        </p:txBody>
      </p:sp>
      <p:sp>
        <p:nvSpPr>
          <p:cNvPr id="143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wa-anta dalaltani ‘alayka wada'awtani ilaky(a)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صَنَائِعُكَ السَّنِيَّةُ؟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beautiful benefits?</a:t>
            </a:r>
          </a:p>
        </p:txBody>
      </p:sp>
      <p:sp>
        <p:nvSpPr>
          <p:cNvPr id="1249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sana-i’ukas-saniyya(tu)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فَضْلُكَ الْعَظِيمُ؟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outstanding grace?</a:t>
            </a:r>
          </a:p>
        </p:txBody>
      </p:sp>
      <p:sp>
        <p:nvSpPr>
          <p:cNvPr id="1259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fadlukal-‘azim(u)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مَنُّكَ الْجَسِيمُ؟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giant bounties?</a:t>
            </a:r>
          </a:p>
        </p:txBody>
      </p:sp>
      <p:sp>
        <p:nvSpPr>
          <p:cNvPr id="1269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mannukal-jasim(u)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إحْسَانُكَ الْقَدِيمُ؟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are Your eternal favors?</a:t>
            </a:r>
          </a:p>
        </p:txBody>
      </p:sp>
      <p:sp>
        <p:nvSpPr>
          <p:cNvPr id="1280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ihsanukal-qadim(u)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أَيْنَ كَرَمُكَ يَا كَرِيمُ؟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Where is Your generous liberality? O Generous Giver!</a:t>
            </a:r>
          </a:p>
        </p:txBody>
      </p:sp>
      <p:sp>
        <p:nvSpPr>
          <p:cNvPr id="1290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ayna karamuka ya karim(u)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بِهِ وَبِمُحَمَّدٍ وَآلِ مُحَمَّدٍ </a:t>
            </a:r>
            <a:r>
              <a:rPr lang="ar-SA" dirty="0" err="1"/>
              <a:t>فَاسْتَنْقِذْنِي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Your name and in the name of Muhammad and the Family of Muhammad, save me</a:t>
            </a:r>
          </a:p>
        </p:txBody>
      </p:sp>
      <p:sp>
        <p:nvSpPr>
          <p:cNvPr id="1300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bihi wabimuhammadin wa-ali muhammadin fastanqidhni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فَخَلِّصْنِي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by Your mercy, deliver me</a:t>
            </a:r>
          </a:p>
        </p:txBody>
      </p:sp>
      <p:sp>
        <p:nvSpPr>
          <p:cNvPr id="1310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wabirahmatika fakhallisni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مُحْسِنُ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All-benevolent</a:t>
            </a:r>
          </a:p>
        </p:txBody>
      </p:sp>
      <p:sp>
        <p:nvSpPr>
          <p:cNvPr id="1321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muhsin(u)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مُجْمِلُ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All-beneficent</a:t>
            </a:r>
          </a:p>
        </p:txBody>
      </p:sp>
      <p:sp>
        <p:nvSpPr>
          <p:cNvPr id="1331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mujmil(u)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مُنْعِمُ يَا مُفْضِلُ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All-gracious, O All-compassionate</a:t>
            </a:r>
          </a:p>
        </p:txBody>
      </p:sp>
      <p:sp>
        <p:nvSpPr>
          <p:cNvPr id="134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mun’imu ya mufdil(u)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وَلَوْلا أَنْتَ لَمْ أَدْرِ مَا أَنْتَ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it been not You, I would have never known who You are</a:t>
            </a:r>
          </a:p>
        </p:txBody>
      </p:sp>
      <p:sp>
        <p:nvSpPr>
          <p:cNvPr id="153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walawla anta lam adri ma ant(a)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لَسْتُ أَتَّكِلُ فِي النَّجَاةِ مِنْ عِقَابِكَ عَلَى أَعْمَالِنَا بَلْ بِفَضْلِكَ عَلَيْنَا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my salvation from Your punishment, I do not rely upon my deeds rather I depend on Your liberal generosity to us</a:t>
            </a:r>
          </a:p>
        </p:txBody>
      </p:sp>
      <p:sp>
        <p:nvSpPr>
          <p:cNvPr id="1351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lastu attakilu fin-najati min ‘iqabika ‘ala a’malina bal bifadlika ‘alayna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لأنَّكَ أَهْلُ التَّقْوَى وَأَهْلُ الْمَغْفِرَةِ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 are verily the Lord of righteousness and the Lord of forgiveness</a:t>
            </a:r>
          </a:p>
        </p:txBody>
      </p:sp>
      <p:sp>
        <p:nvSpPr>
          <p:cNvPr id="1361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li-annaka ahlut-taqwa wa-ahlul-maghfira(ti)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تُبْدِئُ بِالإحْسَانِ نِعَماً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take the initiative in doing good out of Your graciousness</a:t>
            </a:r>
          </a:p>
        </p:txBody>
      </p:sp>
      <p:sp>
        <p:nvSpPr>
          <p:cNvPr id="1372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tubdi-u bil-ihsani ni’ama(n)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وَتَعْفُو عَنِ الذَّنْبِ كَرَماً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overlook the sins out of Your generosity</a:t>
            </a:r>
          </a:p>
        </p:txBody>
      </p:sp>
      <p:sp>
        <p:nvSpPr>
          <p:cNvPr id="1382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wata’fu ‘anidh-dhanbi karama(n)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فَمَا نَدْرِي مَا نَشْكُرُ؟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thus do not know which of Your graces we should thank</a:t>
            </a:r>
          </a:p>
        </p:txBody>
      </p:sp>
      <p:sp>
        <p:nvSpPr>
          <p:cNvPr id="1392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fama nadri ma nashkur(u)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أَجَمِيلَ مَا تَنْشُرُ أَمْ قَبِيحَ مَا تَسْتُرُ؟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Should it be the handsome elegance that you spread over us, or our offensive deeds that you conceal?</a:t>
            </a:r>
          </a:p>
        </p:txBody>
      </p:sp>
      <p:sp>
        <p:nvSpPr>
          <p:cNvPr id="1402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ajamila ma tanshuru am qabiha ma tastur(u)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أَمْ عَظِيمَ مَا أَبْلَيْتَ وَأَوْلَيْتَ أَمْ كَثِيرَ مَا مِنْهُ نَجَّيْتَ وَعَافَيْتَ؟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should it be the fabulous favor that You grant and present, or the numerous misfortunes from which You have saved and relieved?</a:t>
            </a:r>
          </a:p>
        </p:txBody>
      </p:sp>
      <p:sp>
        <p:nvSpPr>
          <p:cNvPr id="1413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am ‘azima ma ablayta wa-awlayta am kathira ma minhu najjayta wa-‘afayt(a)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حَبِيبَ مَنْ تَحَبَّبَ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Beloved of those who endear themselves to Him</a:t>
            </a:r>
          </a:p>
        </p:txBody>
      </p:sp>
      <p:sp>
        <p:nvSpPr>
          <p:cNvPr id="1423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s-ES" sz="2400" b="1" i="1">
                <a:solidFill>
                  <a:srgbClr val="000066"/>
                </a:solidFill>
                <a:ea typeface="MS Mincho" pitchFamily="49" charset="-128"/>
              </a:rPr>
              <a:t>ya habiba man tahabbaba ilayk(a)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وَيَا</a:t>
            </a:r>
            <a:r>
              <a:rPr lang="ar-SA" dirty="0"/>
              <a:t> قُرَّةَ عَيْنِ مَنْ لاذَ بِكَ وَانْقَطَعَ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delight of the eyes of those who resort to Him and communicate Him incessantly</a:t>
            </a:r>
          </a:p>
        </p:txBody>
      </p:sp>
      <p:sp>
        <p:nvSpPr>
          <p:cNvPr id="1433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 qurrata ‘ayni man ladha bika wanqata’a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الْمُحْسِنُ وَنَحْنُ </a:t>
            </a:r>
            <a:r>
              <a:rPr lang="ar-SA" dirty="0" err="1"/>
              <a:t>الْمُسِيئُونَ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the All-benevolent and we are the malevolent</a:t>
            </a:r>
          </a:p>
        </p:txBody>
      </p:sp>
      <p:sp>
        <p:nvSpPr>
          <p:cNvPr id="1443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antal-muhsinu wanahnul-musi-un(a)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الْحَمْدُ لِلّهِ الَّذِي أَدْعُوهُ فَيُجِيبُنِي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gives answer to me whenever I pray Him</a:t>
            </a:r>
          </a:p>
        </p:txBody>
      </p:sp>
      <p:sp>
        <p:nvSpPr>
          <p:cNvPr id="163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alhamdu lillahil-ladhi ad-’uhu fayujibuni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فَتَجَاوَزْ يَا رَبِّ عَنْ قَبِيحِ مَا عِنْدَنَا بِجَمِيلِ مَا عِنْدَكَ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overlook, O Lord, the offensive that we hold by means of the good that You hold</a:t>
            </a:r>
          </a:p>
        </p:txBody>
      </p:sp>
      <p:sp>
        <p:nvSpPr>
          <p:cNvPr id="1454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fatajawaz ya rabbi ‘an qabihi ma ‘indana bijamili ma ‘indak(a)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وَأَيُّ جَهْلٍ يَا رَبِّ لا يَسَعُهُ جُودُكَ؟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 is not definitely any foolishness that can be uncovered by Your liberality</a:t>
            </a:r>
          </a:p>
        </p:txBody>
      </p:sp>
      <p:sp>
        <p:nvSpPr>
          <p:cNvPr id="1464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wa-ayyu jahlin ya rabbi la yasa’uhu juduk(a)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أَيُّ زَمَانٍ أَطْوَلُ مِنْ أَنَاتِكَ؟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 period that may be longer than Your tolerance</a:t>
            </a:r>
          </a:p>
        </p:txBody>
      </p:sp>
      <p:sp>
        <p:nvSpPr>
          <p:cNvPr id="1474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ayyu zamanin atwalu min anatik(a)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أَعْمَالِنَا فِي جَنْبِ نِعَمِكَ؟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value remains for our deeds if compared to Your favors!</a:t>
            </a:r>
          </a:p>
        </p:txBody>
      </p:sp>
      <p:sp>
        <p:nvSpPr>
          <p:cNvPr id="1484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 qadaru a’malina fi janbi ni’amik(a)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وَكَيْفَ نَسْتَكْثِرُ أَعْمَالاً نُقَابِلُ بِهَا كَرَمَكَ؟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we ever deem much any deeds if compared to Your generosity!</a:t>
            </a:r>
          </a:p>
        </p:txBody>
      </p:sp>
      <p:sp>
        <p:nvSpPr>
          <p:cNvPr id="1495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wakayfa nastakthiru a’malan nuqabilu biha karamak(a)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كَيْفَ يَضِيقُ عَلَى الْمُذْنِبِينَ مَا وَسِعَهُمْ مِنْ رَحْمَتِكَ؟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Moreover, how may Your broad mercy be narrow for the guilty?</a:t>
            </a:r>
          </a:p>
        </p:txBody>
      </p:sp>
      <p:sp>
        <p:nvSpPr>
          <p:cNvPr id="1505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de-DE" sz="2400" b="1" i="1">
                <a:solidFill>
                  <a:srgbClr val="000066"/>
                </a:solidFill>
                <a:ea typeface="MS Mincho" pitchFamily="49" charset="-128"/>
              </a:rPr>
              <a:t>bal kayfa yadiqu ‘alal-mudhnibina ma wasi’ahum min rahmatik(a)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وَاسِعَ الْمَغْفِرَةِ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Extensive Forgiver,</a:t>
            </a:r>
          </a:p>
        </p:txBody>
      </p:sp>
      <p:sp>
        <p:nvSpPr>
          <p:cNvPr id="1515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wasi’al-maghfira(ti)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بَاسِطَ الْيَدَيْنِ بِالرَّحْمَةِ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He Who extends both hands with mercy</a:t>
            </a:r>
          </a:p>
        </p:txBody>
      </p:sp>
      <p:sp>
        <p:nvSpPr>
          <p:cNvPr id="1525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basital-yadayni birrahma(ti)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فَوَعِزَّتِكَ</a:t>
            </a:r>
            <a:r>
              <a:rPr lang="ar-SA" dirty="0"/>
              <a:t> يَا سَيِّدِي لَوْ </a:t>
            </a:r>
            <a:r>
              <a:rPr lang="ar-SA" dirty="0" err="1"/>
              <a:t>نَهَرْتَنِي</a:t>
            </a:r>
            <a:r>
              <a:rPr lang="ar-SA" dirty="0"/>
              <a:t> مَا بَرِحْتُ مِنْ بَابِكَ وَلا كَفَفْتُ عَنْ تَمَلُّقِكَ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Majesty I swear, O my Lord, even if you chide me, I shall never leave Your Door and I shall never stop flattering You</a:t>
            </a:r>
          </a:p>
        </p:txBody>
      </p:sp>
      <p:sp>
        <p:nvSpPr>
          <p:cNvPr id="1536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fawa’izzatika ya sayyidi law nahartani ma barihtu min babika wala kafaftu ‘an tamalluqik(a)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لِمَا انْتَهَى إلَيَّ مِنَ الْمَعْرِفَةِ بِجُودِكَ وَكَرَمِكَ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because I have full acquaintance with Your (indescribable) generosity and bounty</a:t>
            </a:r>
          </a:p>
        </p:txBody>
      </p:sp>
      <p:sp>
        <p:nvSpPr>
          <p:cNvPr id="1546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limantaha ilayya minal-ma’rifati bijudika wakaramik(a)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كُنْتُ بَطِيئاً حِينَ يَدْعُونِي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am slow whenever He invites me</a:t>
            </a:r>
          </a:p>
        </p:txBody>
      </p:sp>
      <p:sp>
        <p:nvSpPr>
          <p:cNvPr id="174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kuntu bati-an hina yad-‘uni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 أَنْتَ الْفَاعِلُ لِمَا تَشَاءُ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verily You do whatever You will</a:t>
            </a:r>
          </a:p>
        </p:txBody>
      </p:sp>
      <p:sp>
        <p:nvSpPr>
          <p:cNvPr id="1556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wa-antal-fa’ilu lima tasha-(u)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تُعَذِّبُ مَنْ تَشَاءُ بِمَا تَشَاءُ كَيْفَ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punish whomsoever You want however You want by whatever means You want</a:t>
            </a:r>
          </a:p>
        </p:txBody>
      </p:sp>
      <p:sp>
        <p:nvSpPr>
          <p:cNvPr id="1566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tu’adhdhibu man tasha-u bima tasha-u kayfa tasha-(u)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وَتَرْحَمُ مَنْ تَشَاءُ بِمَا تشَاءُ كَيْفَ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mercy upon whomsoever You want however You want by whatever means You want</a:t>
            </a:r>
          </a:p>
        </p:txBody>
      </p:sp>
      <p:sp>
        <p:nvSpPr>
          <p:cNvPr id="1577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watarhamu man tasha-u bima tasha-u kayfa tasha-(u)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تُسْأَلُ عَنْ فِعْلِكَ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None is supposed to interrogate You for whatever You do</a:t>
            </a:r>
          </a:p>
        </p:txBody>
      </p:sp>
      <p:sp>
        <p:nvSpPr>
          <p:cNvPr id="1587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 tus-alu ‘an fi'lik(a)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تُنَازَعُ فِي مُلْكِكَ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 can ever contend with You about Your authority</a:t>
            </a:r>
          </a:p>
        </p:txBody>
      </p:sp>
      <p:sp>
        <p:nvSpPr>
          <p:cNvPr id="1597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tunaza’u fi mulkik(a)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تُشَارَكُ فِي أَمْرِكَ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have a share in that which You hold</a:t>
            </a:r>
          </a:p>
        </p:txBody>
      </p:sp>
      <p:sp>
        <p:nvSpPr>
          <p:cNvPr id="1607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tusharaku fi amrik(a)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تُضَادُّ فِي حُكْمِكَ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object to Your decisions</a:t>
            </a:r>
          </a:p>
        </p:txBody>
      </p:sp>
      <p:sp>
        <p:nvSpPr>
          <p:cNvPr id="1617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tuda(a)ddu fi hukmik(a)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يَعْتَرِضُ عَلَيْكَ أَحَدٌ فِي تَدْبِيرِكَ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none can ever protest against that which You administer</a:t>
            </a:r>
          </a:p>
        </p:txBody>
      </p:sp>
      <p:sp>
        <p:nvSpPr>
          <p:cNvPr id="1628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ya’taridu ‘alayka ahadun fi tadbirik(a)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لَكَ الْخَلْقُ وَالأَمْرُ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alone is creation and determination</a:t>
            </a:r>
          </a:p>
        </p:txBody>
      </p:sp>
      <p:sp>
        <p:nvSpPr>
          <p:cNvPr id="1638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lakal-khalqu wal-`amr(u)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تَبَارَكَ اللّهُ رَبُّ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</a:t>
            </a:r>
            <a:r>
              <a:rPr lang="en-US" dirty="0" err="1"/>
              <a:t>Allāh</a:t>
            </a:r>
            <a:r>
              <a:rPr lang="en-US" dirty="0"/>
              <a:t>, the Lord of the worlds</a:t>
            </a:r>
          </a:p>
        </p:txBody>
      </p:sp>
      <p:sp>
        <p:nvSpPr>
          <p:cNvPr id="1648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tabarakal-llahu rabbul-‘alamin(a)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أَسْأَلُهُ فَيُعْطِينِي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gives me whenever I ask Him</a:t>
            </a:r>
          </a:p>
        </p:txBody>
      </p:sp>
      <p:sp>
        <p:nvSpPr>
          <p:cNvPr id="184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as-aluhu fayu’tini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هذَا مَقَامُ مَنْ لاذَ بِكَ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Lord, this is the manner of him who seeks Your shelter,</a:t>
            </a:r>
          </a:p>
        </p:txBody>
      </p:sp>
      <p:sp>
        <p:nvSpPr>
          <p:cNvPr id="1658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yarabbi hadha maqamu man ladha 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وَاسْتَجَارَ بِكَرَمِكَ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resorts to Your liberality</a:t>
            </a:r>
          </a:p>
        </p:txBody>
      </p:sp>
      <p:sp>
        <p:nvSpPr>
          <p:cNvPr id="1669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wastajara bikaramik(a)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وَأَلِفَ إحْسَانَكَ وَنِعَمَكَ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has been accustomed to be included with Your benevolence and graciousness</a:t>
            </a:r>
          </a:p>
        </p:txBody>
      </p:sp>
      <p:sp>
        <p:nvSpPr>
          <p:cNvPr id="1679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wa-alifa ihsanaka wani’amak(a)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الْجَوَادُ الَّذِي لا يَضِيقُ عَفْوُكَ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certainly the All-munificent Whose amnesty never shrinks</a:t>
            </a:r>
          </a:p>
        </p:txBody>
      </p:sp>
      <p:sp>
        <p:nvSpPr>
          <p:cNvPr id="1689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wa-antal-jawadul-ladhi la yadiqu ‘afwuk(a)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يَنْقُصُ فَضْلُكَ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favor never reduces</a:t>
            </a:r>
          </a:p>
        </p:txBody>
      </p:sp>
      <p:sp>
        <p:nvSpPr>
          <p:cNvPr id="1699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wayanqusu fadluk(a)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تَقِلُّ رَحْمَتُكَ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mercy never diminishes</a:t>
            </a:r>
          </a:p>
        </p:txBody>
      </p:sp>
      <p:sp>
        <p:nvSpPr>
          <p:cNvPr id="1710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taqillu rahmatuk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تَوَثَّقْنَا مِنْكَ بِالصَّفْحِ الْقَدِيمِ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have full confidence in You on account of Your eternal habit of pardons</a:t>
            </a:r>
          </a:p>
        </p:txBody>
      </p:sp>
      <p:sp>
        <p:nvSpPr>
          <p:cNvPr id="1720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tawaththaqna minka bis-safhil-qadim(i)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وَالْفَضْلِ الْعَظِيمِ وَالرَّحْمَةِ الْوَاسِعَةِ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boundless kindness and limitless mercy</a:t>
            </a:r>
          </a:p>
        </p:txBody>
      </p:sp>
      <p:sp>
        <p:nvSpPr>
          <p:cNvPr id="1730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walfadlil-‘azimi war-rahmatil-wasi’a(ti)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أَفَتُرَاكَ يَا رَبِّ تُخْلِفُ ظُنُونَنَا أَوْ تُخَيِّبُ آمَالَنَا؟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Is it ever expectable, O Lord, that You may disappoint us or may act on the contrary of our expectations?</a:t>
            </a:r>
          </a:p>
        </p:txBody>
      </p:sp>
      <p:sp>
        <p:nvSpPr>
          <p:cNvPr id="1740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afaturaka ya rabbi tukhlifu zununana aw tukhayyibu amalana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كَلاَّ يَا كَرِيمُ فَلَيْسَ هذَا ظَنُّنَا بِكَ وَلا هذَا فِيكَ طَمَعُنَا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No, never. O Compassionate! This is neither our idea about You nor our desire from You!</a:t>
            </a:r>
          </a:p>
        </p:txBody>
      </p:sp>
      <p:sp>
        <p:nvSpPr>
          <p:cNvPr id="1751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kalla ya karimu falaysa hadha zannuna bika wala hadha fika tama’una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كُنْتُ بَخِيلاً حِينَ </a:t>
            </a:r>
            <a:r>
              <a:rPr lang="ar-SA" dirty="0" err="1"/>
              <a:t>يَسْتَقْرِضُنِي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Although I become close-fisted when He asks me</a:t>
            </a:r>
          </a:p>
        </p:txBody>
      </p:sp>
      <p:sp>
        <p:nvSpPr>
          <p:cNvPr id="194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kuntu bakhilan hina yastaqriduni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رَبِّ إنَّ لَنَا فِيكَ أَمَلاً طَوِيلاً كَثِيراً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Lord: verily we have hope, big and large, in You</a:t>
            </a:r>
          </a:p>
        </p:txBody>
      </p:sp>
      <p:sp>
        <p:nvSpPr>
          <p:cNvPr id="1761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rabbi inna lana fika amalan tawilan kathira(n)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 لَنَا فِيكَ رَجَاءً عَظِيماً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we have great expectation in You</a:t>
            </a:r>
          </a:p>
        </p:txBody>
      </p:sp>
      <p:sp>
        <p:nvSpPr>
          <p:cNvPr id="1771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 lana fika raja-an ‘azima(n)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عَصَيْنَاكَ وَنَحْنُ نَرْجُو أَنْ تَسْتُرَ عَلَيْنَا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Albeit that we have disobeyed You, we still hope that You will cover our faults</a:t>
            </a:r>
          </a:p>
        </p:txBody>
      </p:sp>
      <p:sp>
        <p:nvSpPr>
          <p:cNvPr id="1781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‘asaynaka wanahnu narju an tastira ‘alayna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وَدَعَوْنَاكَ وَنَحْنُ نَرْجُو أَنْ تَسْتَجِيبَ لَنَا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have prayed You hoping that You will respond to us</a:t>
            </a:r>
          </a:p>
        </p:txBody>
      </p:sp>
      <p:sp>
        <p:nvSpPr>
          <p:cNvPr id="1792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wada'awnaka wanahnu narju an tastajiba lana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فَحَقِّقْ رَجَاءَنَا مَوْلانَا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give success to our hopes, O our Lord!</a:t>
            </a:r>
          </a:p>
        </p:txBody>
      </p:sp>
      <p:sp>
        <p:nvSpPr>
          <p:cNvPr id="1802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fahaqqiq raja-ana mawlana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فَقَدْ عَلِمْنَا مَا نَسْتَوْجِبُ بِأَعْمَالِنَا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now know for sure that which we deserve in exchange of our deeds</a:t>
            </a:r>
          </a:p>
        </p:txBody>
      </p:sp>
      <p:sp>
        <p:nvSpPr>
          <p:cNvPr id="1812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faqad ‘alimna ma tastawjibu bi-a’malina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وَلكِنْ عِلْمُكَ فِينَا وَعِلْمُنَا بِأَنَّكَ لا تَصْرِفُنَا عَنْكَ حَثَّنَا عَلَى الرَّغْبَةِ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Your knowledge about us and our knowledge that You shall never let us down have urged us to desire for You</a:t>
            </a:r>
          </a:p>
        </p:txBody>
      </p:sp>
      <p:sp>
        <p:nvSpPr>
          <p:cNvPr id="1822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walakin ‘ilmuka fina wa’ilmuna bi-annaka la tasrifna ‘anka haththana ‘alar-raghbati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كُنَّا غَيْرَ مُسْتَوْجِبِينَ لِرَحْمَتِكَ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Even if we do not deserve Your mercy</a:t>
            </a:r>
          </a:p>
        </p:txBody>
      </p:sp>
      <p:sp>
        <p:nvSpPr>
          <p:cNvPr id="1833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kunna ghayra mustawhishina lirahmatik(a)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فَأَنْتَ أَهْلٌ أَنْ تَجُودَ عَلَيْنَا وَعَلَى الْمُذْنِبِينَ بِفَضْلِ سَعَتِكَ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You are the worthiest of conferring upon us and upon the guilty with the grace of Your broad benevolence</a:t>
            </a:r>
          </a:p>
        </p:txBody>
      </p:sp>
      <p:sp>
        <p:nvSpPr>
          <p:cNvPr id="1843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fa-anta ahlun an tajuda ‘alayna wa’alal-mudhnibina bifadli sa’atik(a)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فَامْنُنْ عَلَيْنَا بِمَا أَنْتَ أَهْلُهُ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confer upon us with that of which You are worth</a:t>
            </a:r>
          </a:p>
        </p:txBody>
      </p:sp>
      <p:sp>
        <p:nvSpPr>
          <p:cNvPr id="1853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famnun ‘alayna bima anta ahluh(u)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أُنَادِيهِ كُلَّمَا شِئْتُ لِحَاجَتِي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Whom I call whenever I need something</a:t>
            </a:r>
          </a:p>
        </p:txBody>
      </p:sp>
      <p:sp>
        <p:nvSpPr>
          <p:cNvPr id="204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unadihi kullama shi-`tu lihajati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وَجُدْ عَلَيْنَا فَإنَّا مُحْتَاجُونَ إلَى نَيْلِكَ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generously with us for we are in need from Your conferral</a:t>
            </a:r>
          </a:p>
        </p:txBody>
      </p:sp>
      <p:sp>
        <p:nvSpPr>
          <p:cNvPr id="1863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wajud ‘alayna fa-inna muhtajuna ila naylik(a)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غَفَّارُ بِنُورِكَ اهْتَدَيْنَا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Oft-Forgiving, in Your light have we found the right path</a:t>
            </a:r>
          </a:p>
        </p:txBody>
      </p:sp>
      <p:sp>
        <p:nvSpPr>
          <p:cNvPr id="1873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ghaffaru binurikah-tadayna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وَبِفَضْلِكَ اسْتَغْنَيْنَا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due to Your favor have we dispensed with the others</a:t>
            </a:r>
          </a:p>
        </p:txBody>
      </p:sp>
      <p:sp>
        <p:nvSpPr>
          <p:cNvPr id="1884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wabifadlikas-taghnayna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وَبِنِعْمَتِكَ أَصْبَحْنَا وَأَمْسَيْنَا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grace have we experienced in mornings and evenings</a:t>
            </a:r>
          </a:p>
        </p:txBody>
      </p:sp>
      <p:sp>
        <p:nvSpPr>
          <p:cNvPr id="1894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wabini’matika asbahna wa-amsayna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ذُنُوبُنَا بَيْنَ يَدَيْكَ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Our sins are before You</a:t>
            </a:r>
          </a:p>
        </p:txBody>
      </p:sp>
      <p:sp>
        <p:nvSpPr>
          <p:cNvPr id="1904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dhunubuna bayna yadayk(a)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نَسْتَغْفِرُكَ</a:t>
            </a:r>
            <a:r>
              <a:rPr lang="ar-SA" dirty="0"/>
              <a:t> اللّهُمَّ مِنْهَا وَنَتُوبُ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beseech You, O </a:t>
            </a:r>
            <a:r>
              <a:rPr lang="en-US" dirty="0" err="1"/>
              <a:t>Allāh</a:t>
            </a:r>
            <a:r>
              <a:rPr lang="en-US" dirty="0"/>
              <a:t>, to forgive them and we repent before You</a:t>
            </a:r>
          </a:p>
        </p:txBody>
      </p:sp>
      <p:sp>
        <p:nvSpPr>
          <p:cNvPr id="1914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nastaghfirukal-llahumma minha wanatubu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تَتَحَبَّبُ إلَيْنَا بِالنِّعَمِ وَنُعَارِضُكَ بِالذُّنُوبِ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Whilst You show affection to us through Your graces, we take ourselves away from You through our sins</a:t>
            </a:r>
          </a:p>
        </p:txBody>
      </p:sp>
      <p:sp>
        <p:nvSpPr>
          <p:cNvPr id="1925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tatahabbabu ilayna binni’ami wanu’ariduka bidh-dhunub(i)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خَيْرُكَ إلَيْنَا نَازِلٌ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good descend upon us</a:t>
            </a:r>
          </a:p>
        </p:txBody>
      </p:sp>
      <p:sp>
        <p:nvSpPr>
          <p:cNvPr id="1935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khayruka nazilun ilayna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وَشَرُّنَا إلَيْكَ صَاعِدٌ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our evildoing ascends to You</a:t>
            </a:r>
          </a:p>
        </p:txBody>
      </p:sp>
      <p:sp>
        <p:nvSpPr>
          <p:cNvPr id="1945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washarruna ilayka sa’id(un)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يَزَلْ وَلا يَزَالُ مَلَكٌ كَرِيمٌ يَأْتِيكَ عَنَّا بِعَمَلٍ قَبِيحٍ فَلا يَمْنَعُكَ ذلِكَ مِنْ أَنْ تَحُوطَنَا بِنِعَمِكَ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Albeit a noble angel always carries to You our offensive deeds, this has never made you stop encompassing us with Your graces</a:t>
            </a:r>
          </a:p>
        </p:txBody>
      </p:sp>
      <p:sp>
        <p:nvSpPr>
          <p:cNvPr id="195588" name="Subtitle 4"/>
          <p:cNvSpPr txBox="1">
            <a:spLocks/>
          </p:cNvSpPr>
          <p:nvPr/>
        </p:nvSpPr>
        <p:spPr bwMode="auto">
          <a:xfrm>
            <a:off x="1195388" y="6053138"/>
            <a:ext cx="9829801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300" b="1" i="1">
                <a:solidFill>
                  <a:srgbClr val="000066"/>
                </a:solidFill>
                <a:ea typeface="MS Mincho" pitchFamily="49" charset="-128"/>
              </a:rPr>
              <a:t>walam yazal wala yazalu malakun karimun ya-tika ‘anna bi’amalin qabihin fala yamna’unka dhalika min an tahutana bini’amik(a)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وَأَخْلُو بِهِ حَيْثُ شِئْتُ لِسِرِّي بِغَيْرِ شَفِيعٍ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Whom I secretly converse whenever I want without need for an intercessor</a:t>
            </a:r>
          </a:p>
        </p:txBody>
      </p:sp>
      <p:sp>
        <p:nvSpPr>
          <p:cNvPr id="215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wa-akhlu bihi haythu shi-`tu lisirri bighayri shafi’(in)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وتَتَفَضَّلَ عَلَيْنَا بِآلائِكَ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conferring upon us your elegances</a:t>
            </a:r>
          </a:p>
        </p:txBody>
      </p:sp>
      <p:sp>
        <p:nvSpPr>
          <p:cNvPr id="1966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watatafaddalu ‘alyna bi-ala-ik(a)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فَسُبْحَانَكَ مَا أَحْلَمَكَ وَأَعْظَمَكَ وَأَكْرَمَكَ مُبْدِئاً وَمُعِيداً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Glory be to You! How Forbearing, Magnificent, and Generous You are at all times!</a:t>
            </a:r>
          </a:p>
        </p:txBody>
      </p:sp>
      <p:sp>
        <p:nvSpPr>
          <p:cNvPr id="1976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fasubhanaka ma ahlamaka wa-a’zamaka wa-akramaka mubdi-an wamu’ida(n)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تَقَدَّسَتْ أَسْمَاؤُكَ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Sacred be Your Names</a:t>
            </a:r>
          </a:p>
        </p:txBody>
      </p:sp>
      <p:sp>
        <p:nvSpPr>
          <p:cNvPr id="1986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taqaddasat asma-uk(a)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وَجَلَّ ثَنَاؤُكَ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Grand be Your praise</a:t>
            </a:r>
          </a:p>
        </p:txBody>
      </p:sp>
      <p:sp>
        <p:nvSpPr>
          <p:cNvPr id="1996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wajalla thana-uk(a)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وَكَرُمَ صَنَائِعُكَ وَفِعَالُكَ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Munificent be Your deeds and acts</a:t>
            </a:r>
          </a:p>
        </p:txBody>
      </p:sp>
      <p:sp>
        <p:nvSpPr>
          <p:cNvPr id="2007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wakaruma sana-i’uka wafi'aluk(a)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إلهِي أَوْسَعُ فَضْلاً وَأَعْظَمُ حِلْماً مِنْ أَنْ تُقَايِسَنِي بِفِعْلِي وَخَطِيئَتِي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You, O my God, are too expansive in graciousness and too great in forbearance to punish me for my evildoings and sins</a:t>
            </a:r>
          </a:p>
        </p:txBody>
      </p:sp>
      <p:sp>
        <p:nvSpPr>
          <p:cNvPr id="2017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anta ilahi awsa’u fadlan wa-a’zamu hilman min an tuqayisani bifi’li wakhati-ati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فَالْعَفْوَ الْعَفْوَ </a:t>
            </a:r>
            <a:r>
              <a:rPr lang="ar-SA" dirty="0" err="1"/>
              <a:t>الْعَفْوَ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(Here I am asking for) Amnesty, (Here I am asking for) Amnesty, (Here I am asking for) Amnesty</a:t>
            </a:r>
          </a:p>
        </p:txBody>
      </p:sp>
      <p:sp>
        <p:nvSpPr>
          <p:cNvPr id="2027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fal’afwal-‘afwal-‘afw(a)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سَيِّدِي سَيِّدِي سَيِّدِي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pl-PL" dirty="0"/>
              <a:t>O my Lord! O my Lord! O my Lord!</a:t>
            </a:r>
            <a:endParaRPr lang="en-US" dirty="0"/>
          </a:p>
        </p:txBody>
      </p:sp>
      <p:sp>
        <p:nvSpPr>
          <p:cNvPr id="2037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sayyidi sayyidi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اشْغَلْنَا بِذِكْرِكَ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make us be engaged with mentioning You</a:t>
            </a:r>
          </a:p>
        </p:txBody>
      </p:sp>
      <p:sp>
        <p:nvSpPr>
          <p:cNvPr id="2048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ashghilna bidhikrik(a)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وَأَعِذْنَا</a:t>
            </a:r>
            <a:r>
              <a:rPr lang="ar-SA" dirty="0"/>
              <a:t> مِنْ سَخَطِكَ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us from Your wrath</a:t>
            </a:r>
          </a:p>
        </p:txBody>
      </p:sp>
      <p:sp>
        <p:nvSpPr>
          <p:cNvPr id="2058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wa-a’idhna min sakhatik(a)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1761A-1D45-EC9D-12F0-7D9141B7A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7DBA98B6-FE4F-A1D6-1C25-80B5F8A6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3FAA7118-5954-FC1A-64B9-FCCDDA41C4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93939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فَيَقْضِي لِي 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thus settles my need</a:t>
            </a:r>
          </a:p>
        </p:txBody>
      </p:sp>
      <p:sp>
        <p:nvSpPr>
          <p:cNvPr id="225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fayaqdi li hajati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وَأَجِرْنَا مِنْ عَذَابِكَ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deliver us from Your torture</a:t>
            </a:r>
          </a:p>
        </p:txBody>
      </p:sp>
      <p:sp>
        <p:nvSpPr>
          <p:cNvPr id="2068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wa-ajirna min ‘adhabik(a)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مِنْ مَوَاهِبِكَ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us Your donations</a:t>
            </a:r>
          </a:p>
        </p:txBody>
      </p:sp>
      <p:sp>
        <p:nvSpPr>
          <p:cNvPr id="2078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warzuqna min mawahibik(a)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وَأَنْعِمْ عَلَيْنَا مِنْ 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confer upon us with Your grace</a:t>
            </a:r>
          </a:p>
        </p:txBody>
      </p:sp>
      <p:sp>
        <p:nvSpPr>
          <p:cNvPr id="2089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wa-an-’in ‘alayna min fadlik(a)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حَجَّ بَيْتِكَ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provide us the opportunity to go on pilgrimage to Your House</a:t>
            </a:r>
          </a:p>
        </p:txBody>
      </p:sp>
      <p:sp>
        <p:nvSpPr>
          <p:cNvPr id="2099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warzuqna hijja baytik(a)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وَزِيَارَةَ قَبْرِ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visit the tomb of Your Prophet</a:t>
            </a:r>
          </a:p>
        </p:txBody>
      </p:sp>
      <p:sp>
        <p:nvSpPr>
          <p:cNvPr id="2109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waziyarata qabri nabiyyik(a)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صَلَوَاتُكَ وَرَحْمَتُكَ وَمَغْفِرَتُكَ </a:t>
            </a:r>
            <a:r>
              <a:rPr lang="ar-SA" dirty="0" err="1"/>
              <a:t>وَرِضْوَانُكَ</a:t>
            </a:r>
            <a:r>
              <a:rPr lang="ar-SA" dirty="0"/>
              <a:t> عَلَيْهِ وَعَلَى أَهْلِ بَيْتِهِ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Your blessings, mercy, forgiveness, and pleasure be upon him and his Household</a:t>
            </a:r>
          </a:p>
        </p:txBody>
      </p:sp>
      <p:sp>
        <p:nvSpPr>
          <p:cNvPr id="2119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salawatuka warahmatuka wamaghfiratuka waridwanuka ‘alayhi wa’ala ahli baytih(i)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قَرِيبٌ مُجِيبٌ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You are nigh and ready to answer</a:t>
            </a:r>
          </a:p>
        </p:txBody>
      </p:sp>
      <p:sp>
        <p:nvSpPr>
          <p:cNvPr id="2129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qaribun mujib(un)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وَارْزُقْنَا عَمَلاً بِطَاعَتِكَ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bless us with acting upon the obedience to You</a:t>
            </a:r>
          </a:p>
        </p:txBody>
      </p:sp>
      <p:sp>
        <p:nvSpPr>
          <p:cNvPr id="2140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warzuqna ‘amalan bita’atik(a)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وَتَوَفَّنَا عَلَى مِلَّتِكَ وَسُنَّةِ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receive us following the rule of You and Your Prophet</a:t>
            </a:r>
          </a:p>
        </p:txBody>
      </p:sp>
      <p:sp>
        <p:nvSpPr>
          <p:cNvPr id="2150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wataffana ‘ala millatika wasunnati nabiyyik(a)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Blessings of </a:t>
            </a:r>
            <a:r>
              <a:rPr lang="en-US" dirty="0" err="1"/>
              <a:t>Allāh</a:t>
            </a:r>
            <a:r>
              <a:rPr lang="en-US" dirty="0"/>
              <a:t> be on him and on his Family</a:t>
            </a:r>
          </a:p>
        </p:txBody>
      </p:sp>
      <p:sp>
        <p:nvSpPr>
          <p:cNvPr id="2160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sallal-llahu ‘alayhi wa’ala-alih(i)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الْحَمْدُ لِلّهِ الَّذِي لا أَدْعُو غَيْرَهُ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other than Whom I never pray</a:t>
            </a:r>
          </a:p>
        </p:txBody>
      </p:sp>
      <p:sp>
        <p:nvSpPr>
          <p:cNvPr id="235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alhamdu lillahil-ladhi la ad-‘u ghayrah(u)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لِي وَلِوَالِدَيَّ وَارْحَمْهُمَا كَمَا رَبَّيَانِي صَغِيراً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me and my parents, and have mercy on them as they did care for me when I was little</a:t>
            </a:r>
          </a:p>
        </p:txBody>
      </p:sp>
      <p:sp>
        <p:nvSpPr>
          <p:cNvPr id="2170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allahummaghfir li waliwalidayya warhamhuma kama rabbayani saghira(n)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اجْزِهِمَا بِالإحْسَانِ إحْسَاناً وَبِالسَّيِّئَاتِ غُفْرَاناً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Reward them generously for their good deeds and forgive their sins</a:t>
            </a:r>
          </a:p>
        </p:txBody>
      </p:sp>
      <p:sp>
        <p:nvSpPr>
          <p:cNvPr id="218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ijzihima bil-ihsani ihsanan wabis-sayyi-ati ghufrana(n)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لِلْمُؤْمِنِينَ وَالْمُؤْمِنَاتِ الأَحْيَاءِ مِنْهُمْ وَالأَمْوَاتِ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the faithful men and women, be they alive or dead</a:t>
            </a:r>
          </a:p>
        </p:txBody>
      </p:sp>
      <p:sp>
        <p:nvSpPr>
          <p:cNvPr id="2191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allahummaghfir lilmu-`minina wal-mu-`minatil-ahya-i minhum wal-amwat(i)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وَتَابِعْ بَيْنَنَا وَبَيْنَهُمْ بِالْخَيْرَاتِ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us together in bliss and happiness</a:t>
            </a:r>
          </a:p>
        </p:txBody>
      </p:sp>
      <p:sp>
        <p:nvSpPr>
          <p:cNvPr id="2201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watabi’ baynana wabaynahum bilkhayrat(i)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اغْفِرْ لِحَيِّنَا وَمَيِّتِنَا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forgive our living and dead persons</a:t>
            </a:r>
          </a:p>
        </p:txBody>
      </p:sp>
      <p:sp>
        <p:nvSpPr>
          <p:cNvPr id="2211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allahummaghfir lihayyina wamayyitina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وَشَاهِدِنَا وَغَائِبِنَا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present and absent ones</a:t>
            </a:r>
          </a:p>
        </p:txBody>
      </p:sp>
      <p:sp>
        <p:nvSpPr>
          <p:cNvPr id="222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washahidina wagha-ibina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ذَكَرِنَا وَأُنْثَانَا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male and female ones</a:t>
            </a:r>
          </a:p>
        </p:txBody>
      </p:sp>
      <p:sp>
        <p:nvSpPr>
          <p:cNvPr id="2232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dhakarina wa-unthana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صَغِيرِنَا وَكَبِيرِنَا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infants and adults</a:t>
            </a:r>
          </a:p>
        </p:txBody>
      </p:sp>
      <p:sp>
        <p:nvSpPr>
          <p:cNvPr id="2242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saghirina wakabirina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حُرِّنَا وَمَمْلُوكِنَا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our masters and slaves</a:t>
            </a:r>
          </a:p>
        </p:txBody>
      </p:sp>
      <p:sp>
        <p:nvSpPr>
          <p:cNvPr id="2252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hurrina wamamlukina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كَذَبَ الْعَادِلُونَ بِاللّهِ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Liars are those who ascribe rivals to </a:t>
            </a:r>
            <a:r>
              <a:rPr lang="en-US" dirty="0" err="1"/>
              <a:t>Allāh</a:t>
            </a:r>
            <a:endParaRPr lang="en-US" dirty="0"/>
          </a:p>
        </p:txBody>
      </p:sp>
      <p:sp>
        <p:nvSpPr>
          <p:cNvPr id="2263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kadhabal-‘adiluna billah(i)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دَعَوْتُ غَيْرَهُ لَمْ يَسْتَجِبْ لِي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even if I pray anyone else, he shall never be able to respond to my prayer</a:t>
            </a:r>
          </a:p>
        </p:txBody>
      </p:sp>
      <p:sp>
        <p:nvSpPr>
          <p:cNvPr id="245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walaw da’awtu ghayrahu lam yastajib li du’a-i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وَضَلّوَا ضَلالاً بَعِيداً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have wandered far astray</a:t>
            </a:r>
          </a:p>
        </p:txBody>
      </p:sp>
      <p:sp>
        <p:nvSpPr>
          <p:cNvPr id="2273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wadallu dalalan ba’ida(n)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وَخَسِرُوَا خُسْرَاناً مُبِيناً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they will have suffered a manifest loss</a:t>
            </a:r>
          </a:p>
        </p:txBody>
      </p:sp>
      <p:sp>
        <p:nvSpPr>
          <p:cNvPr id="2283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wakhasiru khusranan mubina(n)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صَلِّ عَلَى مُحَمَّدٍ وَآلِ مُحَمَّدٍ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send blessings on Muhammad and the Family of Muhammad</a:t>
            </a:r>
          </a:p>
        </p:txBody>
      </p:sp>
      <p:sp>
        <p:nvSpPr>
          <p:cNvPr id="2293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salli ‘ala muhammadin wa-ali muhammad(in)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وَاخْتِمْ لِي بِخَيْرٍ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seal my life with decency</a:t>
            </a:r>
          </a:p>
        </p:txBody>
      </p:sp>
      <p:sp>
        <p:nvSpPr>
          <p:cNvPr id="2304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wakhtim li bikhayr(in)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وَاكْفِنِي مَا أَهَمَّنِي مِنْ أَمْرِ دُنْيَايَ وَآخِرَتِي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overcome all that which aggrieves me in this world as well as the Hereafter</a:t>
            </a:r>
          </a:p>
        </p:txBody>
      </p:sp>
      <p:sp>
        <p:nvSpPr>
          <p:cNvPr id="2314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wakfini ma ahammani min amri dunyaya wa-akhirati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تُسَلِّطْ عَلَيَّ مَنْ لا يَرْحَمُنِي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him who does not have mercy upon me prevail on me</a:t>
            </a:r>
          </a:p>
        </p:txBody>
      </p:sp>
      <p:sp>
        <p:nvSpPr>
          <p:cNvPr id="2324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tusallit ‘alayya man la yarhamuni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عَلَيَّ مِنْكَ وَاقِيَةً بَاقِيَةً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always keep on me an everlasting, protective covering</a:t>
            </a:r>
          </a:p>
        </p:txBody>
      </p:sp>
      <p:sp>
        <p:nvSpPr>
          <p:cNvPr id="2334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‘alayya minka waqiyan baqiya(tan)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تَسْلُبْنِي صَالِحَ مَا أَنْعَمْتَ بِهِ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divest me of the well-mannered graces that You have conferred upon me</a:t>
            </a:r>
          </a:p>
        </p:txBody>
      </p:sp>
      <p:sp>
        <p:nvSpPr>
          <p:cNvPr id="2345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wala taslubni saliha ma an’amta bihi ‘alayy(a)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وَارْزُقْنِي مِنْ فَضْلِكَ رِزْقاً وَاسِعاً حَلالاً طَيِّباً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provide me, out of Your grace, with lawfully gotten, delightful sustenance</a:t>
            </a:r>
          </a:p>
        </p:txBody>
      </p:sp>
      <p:sp>
        <p:nvSpPr>
          <p:cNvPr id="2355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warzuqni min fadlika rizqan wasi’an halalan tayyiba(n)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احْرُسْنِي بِحَرَاسَتِكَ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keep me under Your alert surveillance</a:t>
            </a:r>
          </a:p>
        </p:txBody>
      </p:sp>
      <p:sp>
        <p:nvSpPr>
          <p:cNvPr id="2365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allahummah-rusni biharasatik(a)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لا أَرْجُو غَيْرَهُ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for other than Whom I do not hope</a:t>
            </a:r>
          </a:p>
        </p:txBody>
      </p:sp>
      <p:sp>
        <p:nvSpPr>
          <p:cNvPr id="256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la arju ghayrah(u)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وَاحْفَظْنِي بِحِفْظِكَ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with Your support</a:t>
            </a:r>
          </a:p>
        </p:txBody>
      </p:sp>
      <p:sp>
        <p:nvSpPr>
          <p:cNvPr id="2375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wahfazni bihifzik(a)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وَاكْلأْنِي</a:t>
            </a:r>
            <a:r>
              <a:rPr lang="ar-SA" dirty="0"/>
              <a:t> بِكَلاءَتِكَ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take care of me with Your comprehensive care</a:t>
            </a:r>
          </a:p>
        </p:txBody>
      </p:sp>
      <p:sp>
        <p:nvSpPr>
          <p:cNvPr id="2385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wakla-ni bikala-atik(a)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حَجَّ بَيْتِكَ الْحَرَامِ فِي عَامِنَا هذَا وَفِي كُلِّ عَامٍ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to go on pilgrimage to Your Holy House in this year as well as all coming years</a:t>
            </a:r>
          </a:p>
        </p:txBody>
      </p:sp>
      <p:sp>
        <p:nvSpPr>
          <p:cNvPr id="2396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warzuqni hijja baytikal-harami fi ‘amina hadha wafi kulli ‘am(in)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وَزِيَارَةَ قَبْرِ نَبِيِّكَ وَالأَئِمَّةِ عَلَيْهِمُ السَّلامُ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also grant me to go on pilgrimage to the tomb of Your Prophet and the Imams—peace be upon them</a:t>
            </a:r>
          </a:p>
        </p:txBody>
      </p:sp>
      <p:sp>
        <p:nvSpPr>
          <p:cNvPr id="2406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waziyarati qabri nabiyyika wal-a-immati ‘alayhimus-salam(u)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تُخْلِنِي يَا رَبِّ مِنْ تِلْكَ الْمَشَاهِدِ الشَّرِيفَةِ وَالْمَوَاقِفِ الْكَرِيمَةِ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deprive me, O Lord, of such honorable scenes and noble situations</a:t>
            </a:r>
          </a:p>
        </p:txBody>
      </p:sp>
      <p:sp>
        <p:nvSpPr>
          <p:cNvPr id="2416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tukhlini ya rabbi min tilkal-mashahidish-sharifati wal-mawaqifil-karima(ti)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تُبْ عَلَيَّ حَتَّى لا أَعْصِيَكَ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Accept my repentance so that I will not disobey you ever again</a:t>
            </a:r>
          </a:p>
        </p:txBody>
      </p:sp>
      <p:sp>
        <p:nvSpPr>
          <p:cNvPr id="2426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tub ‘alayya hatta la a’siyak(a)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وَأَلْهِمْنِي الْخَيْرَ وَالْعَمَلَ بِهِ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inspire me with goodness and good-doing</a:t>
            </a:r>
          </a:p>
        </p:txBody>
      </p:sp>
      <p:sp>
        <p:nvSpPr>
          <p:cNvPr id="2437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wa-alhimnil-khayra wal-‘amala bih(i)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وَخَشْيَتَكَ بِاللَّيْلِ وَالنَّهَارِ مَا أَبْقَيْتَنِي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fearing You all over day and night so long as You keep me alive</a:t>
            </a:r>
          </a:p>
        </p:txBody>
      </p:sp>
      <p:sp>
        <p:nvSpPr>
          <p:cNvPr id="2447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wakhashyataka billayli wannahari ma abqaytani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worlds.</a:t>
            </a:r>
          </a:p>
        </p:txBody>
      </p:sp>
      <p:sp>
        <p:nvSpPr>
          <p:cNvPr id="2457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rabbal-‘alamin(a)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كُلَّمَا قُلْتُ قَدْ تَهَيَّأْتُ </a:t>
            </a:r>
            <a:r>
              <a:rPr lang="ar-SA" dirty="0" err="1"/>
              <a:t>وَتَعَبَّأْتُ</a:t>
            </a:r>
            <a:r>
              <a:rPr lang="ar-SA" dirty="0"/>
              <a:t> وَقُمْتُ لِلصَّلاةِ بَيْنَ يَدَيْكَ وَنَاجَيْتُكَ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each time I decide to prepare myself for offering prayers before You and converse confidentially with You,</a:t>
            </a:r>
          </a:p>
        </p:txBody>
      </p:sp>
      <p:sp>
        <p:nvSpPr>
          <p:cNvPr id="2467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kullama qultu qad tahayya-`tu wata’abba-`tu waqumtu lis-salati bayna yadayka wanajaytuk(a)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رَجَوْتُ غَيْرَهُ لأخْلَفَ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even if I hope for anyone else, he shall certainly disappoint me</a:t>
            </a:r>
          </a:p>
        </p:txBody>
      </p:sp>
      <p:sp>
        <p:nvSpPr>
          <p:cNvPr id="266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walaw rajawtu ghayrahu la-akhlafa raja-i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أَلْقَيْتَ عَلَيَّ نُعَاساً إذَا أَنَا صَلَّيْتُ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throw on me slumber whenever I stand for prayer</a:t>
            </a:r>
          </a:p>
        </p:txBody>
      </p:sp>
      <p:sp>
        <p:nvSpPr>
          <p:cNvPr id="2478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alqayta ‘alayya nu’asan idha ana sallayt(u)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وَسَلَبْتَنِي مُنَاجَاتَكَ إذَا أَنَا نَاجَيْتُ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thus You deprive me of conversing with You confidentially whenever I try so</a:t>
            </a:r>
          </a:p>
        </p:txBody>
      </p:sp>
      <p:sp>
        <p:nvSpPr>
          <p:cNvPr id="2488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wasalabtani munajataka idha ana najayt(u)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مَالِي كُلَّمَا قُلْتُ قَدْ صَلُحَتْ سَرِيرَتِي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is the wrong with me? Whenever I feel that my inner self has become decent</a:t>
            </a:r>
          </a:p>
        </p:txBody>
      </p:sp>
      <p:sp>
        <p:nvSpPr>
          <p:cNvPr id="2498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mali kullama qultu qad saluhat sarirati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وَقَرُبَ مِنْ مَجَالِسِ التَّوَّابِينَ مَجْلِسِي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my session has become similar to that of those who turn much to You,</a:t>
            </a:r>
          </a:p>
        </p:txBody>
      </p:sp>
      <p:sp>
        <p:nvSpPr>
          <p:cNvPr id="2508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waqaruba min majalisit-tawwabina majlisi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عَرَضَتْ لِي بَلِيَّةٌ أَزَالَتْ قَدَمِي وَحَالَتْ بَيْنِي وَبَيْنَ خِدْمَتِكَ؟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 misfortune would inflict me causing my feet to be shaken and standing against my showing servitude to You</a:t>
            </a:r>
          </a:p>
        </p:txBody>
      </p:sp>
      <p:sp>
        <p:nvSpPr>
          <p:cNvPr id="2519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‘aradat li baliyyatun azalat qadami wahalat bayni wabayna khidmatik(a)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لَعَلَّكَ عَنْ بَابِكَ طَرَدْتَنِي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Master, perhaps You have pushed me away from Your door!</a:t>
            </a:r>
          </a:p>
        </p:txBody>
      </p:sp>
      <p:sp>
        <p:nvSpPr>
          <p:cNvPr id="2529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la’allaka ‘an babika taradtani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وَعَنْ خِدْمَتِكَ نَحَّيْتَنِي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dismissed me from Your service!</a:t>
            </a:r>
          </a:p>
        </p:txBody>
      </p:sp>
      <p:sp>
        <p:nvSpPr>
          <p:cNvPr id="2539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wa’an khidmatika nahhaytani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مُسْتَخِفّاً بِحَقِّكَ فَأَقْصَيْتَنِي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noticed that I belittled the duties that You have made incumbent upon me, and You thus set me aside!</a:t>
            </a:r>
          </a:p>
        </p:txBody>
      </p:sp>
      <p:sp>
        <p:nvSpPr>
          <p:cNvPr id="2549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ra-aytani mustakhiffan bihaqqika fa-aqsaytani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مُعْرِضاً عَنْكَ </a:t>
            </a:r>
            <a:r>
              <a:rPr lang="ar-SA" dirty="0" err="1"/>
              <a:t>فَقَلَيْتَنِي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seen me turning away from You and thus You have turned away from me</a:t>
            </a:r>
          </a:p>
        </p:txBody>
      </p:sp>
      <p:sp>
        <p:nvSpPr>
          <p:cNvPr id="2560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ra-aytani mu’ridan ‘anka faqalaytani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وَجَدْتَنِي فِي مَقَامِ الْكَاذِبِينَ فَرَفَضْتَنِي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found me in the manner of the liars and thus You have rejected me</a:t>
            </a:r>
          </a:p>
        </p:txBody>
      </p:sp>
      <p:sp>
        <p:nvSpPr>
          <p:cNvPr id="2570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wajadtani fi maqamil-kadhibina farafadtani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وَكَلَنِي إلَيْهِ فَأَكْرَمَنِي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has accepted me to depend upon Him and, thus, bestowed favors upon me</a:t>
            </a:r>
          </a:p>
        </p:txBody>
      </p:sp>
      <p:sp>
        <p:nvSpPr>
          <p:cNvPr id="276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wakalani ilayhi fa-akramani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غَيْرَ شَاكِرٍ لِنَعْمَائِكَ فَحَرَمْتَنِي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observed me showing no gratitude for Your graces and thus You have deprived me of them</a:t>
            </a:r>
          </a:p>
        </p:txBody>
      </p:sp>
      <p:sp>
        <p:nvSpPr>
          <p:cNvPr id="2580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ra-aytani ghayra shakirin lina’ma-ika faharamtani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فَقَدْتَنِي مِنْ مَجَالِسِ الْعُلَمَاءِ فَخَذَلْتَنِي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 found me in the sessions of the scholars and thus You have let me down</a:t>
            </a:r>
          </a:p>
        </p:txBody>
      </p:sp>
      <p:sp>
        <p:nvSpPr>
          <p:cNvPr id="2590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faqadtani min majalisil-‘ulama-i fakhadhaltani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فِي الْغَافِلِينَ فَمِنْ رَحْمَتِكَ </a:t>
            </a:r>
            <a:r>
              <a:rPr lang="ar-SA" dirty="0" err="1"/>
              <a:t>آيَسْتَنِي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seen me among the inattentive ones and thus You have made me despair of Your mercy</a:t>
            </a:r>
          </a:p>
        </p:txBody>
      </p:sp>
      <p:sp>
        <p:nvSpPr>
          <p:cNvPr id="2601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ra-aytani fil-ghafilina famin rahmatika ayastani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رَأَيْتَنِي آلِفَ مَجَالِسِ الْبَطَّالِينَ فَبَيْنِي وَبَيْنَهُمْ </a:t>
            </a:r>
            <a:r>
              <a:rPr lang="ar-SA" dirty="0" err="1"/>
              <a:t>خَلَّيْتَنِي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found me fond of the sessions of the wrongdoers and thus You have referred me to them</a:t>
            </a:r>
          </a:p>
        </p:txBody>
      </p:sp>
      <p:sp>
        <p:nvSpPr>
          <p:cNvPr id="2611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ra-aytani alafu majalisal-battalina fabayni wabaynahum khallaytani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لَمْ تُحِبَّ أَنْ تَسْمَعَ دُعَائِي فَبَاعَدْتَنِي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not willed to hear my prayers and thus You have kept me away from You</a:t>
            </a:r>
          </a:p>
        </p:txBody>
      </p:sp>
      <p:sp>
        <p:nvSpPr>
          <p:cNvPr id="262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lam tuhibba an tasma’a du’a-i faba’adtani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بِجُرْمِي وَجَرِيرَتِي </a:t>
            </a:r>
            <a:r>
              <a:rPr lang="ar-SA" dirty="0" err="1"/>
              <a:t>كَافَيْتَنِي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punished me for my offenses and sins</a:t>
            </a:r>
          </a:p>
        </p:txBody>
      </p:sp>
      <p:sp>
        <p:nvSpPr>
          <p:cNvPr id="2631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bijurmi wajarirati kafaytani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لَعَلَّكَ بِقِلَّةِ حَيَائِي مِنْكَ جَازَيْتَنِي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Or, perhaps, You have penalized me for my shamelessness</a:t>
            </a:r>
          </a:p>
        </p:txBody>
      </p:sp>
      <p:sp>
        <p:nvSpPr>
          <p:cNvPr id="2641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la’allaka biqillati haya-i minka jazaytani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فَإنْ عَفَوْتَ يَا رَبِّ فَطَالَمَا عَفَوْتَ عَنِ الْمُذْنِبِينَ قَبْلِي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If You forgive me, O Lord, then You have occasionally forgiven the sinners like me</a:t>
            </a:r>
          </a:p>
        </p:txBody>
      </p:sp>
      <p:sp>
        <p:nvSpPr>
          <p:cNvPr id="2652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fa-in ‘afawta ya rabbi fatalama ‘afawta ‘anil-mudhnibina qabli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لأنَّ كَرَمَكَ أَيْ رَبِّ يَجِلُّ عَنْ مُكَافَاةِ الْمُقَصِّرِينَ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Because Your compassion, O my Lord, is too great to be compared to the punishment of the negligent</a:t>
            </a:r>
          </a:p>
        </p:txBody>
      </p:sp>
      <p:sp>
        <p:nvSpPr>
          <p:cNvPr id="2662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li-anna karamaka ay rabbi yajillu ‘an mukafatil-muqassirin(a)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عَائِذٌ بِفَضْلِكَ هَارِبٌ مِنْكَ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now seeking refuge with Your generosity and fleeing for You to You</a:t>
            </a:r>
          </a:p>
        </p:txBody>
      </p:sp>
      <p:sp>
        <p:nvSpPr>
          <p:cNvPr id="2672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 ana ‘a-idhun bifadlika haribun minka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يَكِلْنِي إلَى النَّاسِ فَيُهِينُونِي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 has not left me to the people who will thus definitely humiliate me</a:t>
            </a:r>
          </a:p>
        </p:txBody>
      </p:sp>
      <p:sp>
        <p:nvSpPr>
          <p:cNvPr id="286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walam yakilni ilan-nasi fayuhinuni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مُتَنَجِّزٌ مَا وَعَدْتَ مِنَ الصَّفْحِ عَمَّنْ أَحْسَنَ بِكَ ظَنّاً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for the promise that You have taken as regard pardoning those who have good idea about You</a:t>
            </a:r>
          </a:p>
        </p:txBody>
      </p:sp>
      <p:sp>
        <p:nvSpPr>
          <p:cNvPr id="2682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mutanajjizun ma wa’adta minas-safhi ‘amman ahsana bika zanna(n)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أَوْسَعُ فَضْلاً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are too expansive in favor</a:t>
            </a:r>
          </a:p>
        </p:txBody>
      </p:sp>
      <p:sp>
        <p:nvSpPr>
          <p:cNvPr id="2693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anta awsa’u fadla(n)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وَأَعْظَمُ حِلْماً مِنْ أَنْ تُقَايِسَنِي بِعَمَلِي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too great in forbearance to punish me for my deed</a:t>
            </a:r>
          </a:p>
        </p:txBody>
      </p:sp>
      <p:sp>
        <p:nvSpPr>
          <p:cNvPr id="2703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wa-a’zamu hilman min an tuqayisani bi’amali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أَوْ أَنْ تَسْتَزِلَّنِي بِخَطِيئَتِي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to chastise me for my sin</a:t>
            </a:r>
          </a:p>
        </p:txBody>
      </p:sp>
      <p:sp>
        <p:nvSpPr>
          <p:cNvPr id="2713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aw an tastazillani bikhati-ati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أَنَا يَا سَيِّدِي وَمَا خَطَرِي؟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am I? O Master! And what is my weight?</a:t>
            </a:r>
          </a:p>
        </p:txBody>
      </p:sp>
      <p:sp>
        <p:nvSpPr>
          <p:cNvPr id="2723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s-ES" sz="2400" b="1" i="1">
                <a:solidFill>
                  <a:srgbClr val="000066"/>
                </a:solidFill>
                <a:ea typeface="MS Mincho" pitchFamily="49" charset="-128"/>
              </a:rPr>
              <a:t>wama ana ya sayyidi wama khatari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هَبْنِي بِفَضْلِكَ سَيِّدِي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Excuse me out of Your favor, O my Master</a:t>
            </a:r>
          </a:p>
        </p:txBody>
      </p:sp>
      <p:sp>
        <p:nvSpPr>
          <p:cNvPr id="2734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habni bifadlika sayyidi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وَتَصَدَّقْ عَلَيَّ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to me charitably our of Your pardon</a:t>
            </a:r>
          </a:p>
        </p:txBody>
      </p:sp>
      <p:sp>
        <p:nvSpPr>
          <p:cNvPr id="2744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watasaddaq ‘alayya bi’afwik(a)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وَجَلِّلْنِي بِسِتْرِكَ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cover me with Your covering</a:t>
            </a:r>
          </a:p>
        </p:txBody>
      </p:sp>
      <p:sp>
        <p:nvSpPr>
          <p:cNvPr id="2754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wajallilni bisitrik(a)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وَاعْفُ عَنْ تَوْبِيخِي بِكَرَمِ وَجْهِكَ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let off chiding me out of the liberality of Your Face</a:t>
            </a:r>
          </a:p>
        </p:txBody>
      </p:sp>
      <p:sp>
        <p:nvSpPr>
          <p:cNvPr id="2764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wa’fu ‘an tawbikhi bikarami wajhik(a)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أَنَا الصَّغِيرُ الَّذِي رَبَّيْتَهُ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I am the little that You have brought up</a:t>
            </a:r>
          </a:p>
        </p:txBody>
      </p:sp>
      <p:sp>
        <p:nvSpPr>
          <p:cNvPr id="2775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anas-saghirul-ladhi rabbaytah(u)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تَحَبَّبَ إلَيَّ وَهُوَ غَنِيٌّ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praise be to </a:t>
            </a:r>
            <a:r>
              <a:rPr lang="en-US" dirty="0" err="1"/>
              <a:t>Allāh</a:t>
            </a:r>
            <a:r>
              <a:rPr lang="en-US" dirty="0"/>
              <a:t> alone Who has sought my friendship while He can dispense with me</a:t>
            </a:r>
          </a:p>
        </p:txBody>
      </p:sp>
      <p:sp>
        <p:nvSpPr>
          <p:cNvPr id="297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tahabbaba ilayya wahuwa ghaniyyun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الْجَاهِلُ الَّذِي عَلَّمْتَهُ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ignorant that You have taught</a:t>
            </a:r>
          </a:p>
        </p:txBody>
      </p:sp>
      <p:sp>
        <p:nvSpPr>
          <p:cNvPr id="2785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wa-anal-jahilul-ladhi ‘allamtah(u)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الضَّالُّ الَّذِي هَدَيْتَهُ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straying that You have guided</a:t>
            </a:r>
          </a:p>
        </p:txBody>
      </p:sp>
      <p:sp>
        <p:nvSpPr>
          <p:cNvPr id="2795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wa-anad-da(a)llul-ladhi hadaytah(u)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الْوَضِيعُ الَّذِي رَفَعْتَهُ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humble that You have given rise</a:t>
            </a:r>
          </a:p>
        </p:txBody>
      </p:sp>
      <p:sp>
        <p:nvSpPr>
          <p:cNvPr id="2805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wa-anal-wadi’ul-ladhi rafa’tah(u)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الْخَائِفُ الَّذِي آمَنْتَهُ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afraid that You have given security</a:t>
            </a:r>
          </a:p>
        </p:txBody>
      </p:sp>
      <p:sp>
        <p:nvSpPr>
          <p:cNvPr id="2816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wa-anal-kha-iful-ladhi amantah(u)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وَالْجَائِعُ الَّذِي أَشْبَعْتَهُ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hungry that You have satiated</a:t>
            </a:r>
          </a:p>
        </p:txBody>
      </p:sp>
      <p:sp>
        <p:nvSpPr>
          <p:cNvPr id="2826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wal-ja-i’ul-ladhi ashba’tah(u)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وَالْعَطْشَانُ الَّذِي أَرْوَيْتَهُ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thirsty that You have watered</a:t>
            </a:r>
          </a:p>
        </p:txBody>
      </p:sp>
      <p:sp>
        <p:nvSpPr>
          <p:cNvPr id="2836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wal-‘atshanul-ladhi arwaytah(u)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وَالْعَارِي الَّذِي كَسَوْتَهُ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naked that You have dressed</a:t>
            </a:r>
          </a:p>
        </p:txBody>
      </p:sp>
      <p:sp>
        <p:nvSpPr>
          <p:cNvPr id="2846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wal-‘aril-ladhi kasawtah(u)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وَالْفَقِيرُ الَّذِي أَغْنَيْتَهُ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poor that You have given affluence</a:t>
            </a:r>
          </a:p>
        </p:txBody>
      </p:sp>
      <p:sp>
        <p:nvSpPr>
          <p:cNvPr id="2857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walfaqirul-ladhi aghnaytah(u)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وَالضَّعِيفُ الَّذِي قَوَّيْتَهُ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weak that You have strengthened</a:t>
            </a:r>
          </a:p>
        </p:txBody>
      </p:sp>
      <p:sp>
        <p:nvSpPr>
          <p:cNvPr id="2867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wad-da’iful-ladhi qawwaytah(u)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وَالذَّلِيلُ الَّذِي أَعْزَزْتَهُ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lowly that You have given mighty</a:t>
            </a:r>
          </a:p>
        </p:txBody>
      </p:sp>
      <p:sp>
        <p:nvSpPr>
          <p:cNvPr id="2877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wadh-dhalilul-ledhi a’zaztah(u)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وَالْحَمْدُ لِلّهِ الَّذِي يَحْلُمُ عَنِّي حَتَّى كَأَنِّي لا ذَنْبَ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(All) praise be to </a:t>
            </a:r>
            <a:r>
              <a:rPr lang="en-US" dirty="0" err="1"/>
              <a:t>Allāh</a:t>
            </a:r>
            <a:r>
              <a:rPr lang="en-US" dirty="0"/>
              <a:t> (alone) Who showed Himself gentle and considerate towards me as if I have not sinned</a:t>
            </a:r>
          </a:p>
        </p:txBody>
      </p:sp>
      <p:sp>
        <p:nvSpPr>
          <p:cNvPr id="307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walhamdu lillahil-ladhi yahlumu ‘anni hatta ka-anni la dhanba 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وَالسَّقِيمُ الَّذِي </a:t>
            </a:r>
            <a:r>
              <a:rPr lang="ar-SA" dirty="0" err="1"/>
              <a:t>شَفَيْتَهُ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ill that You have cured</a:t>
            </a:r>
          </a:p>
        </p:txBody>
      </p:sp>
      <p:sp>
        <p:nvSpPr>
          <p:cNvPr id="2887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was-saqimul-ladhi shafaytah(u)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وَالسَّائِلُ الَّذِي أَعْطَيْتَهُ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beggar that You have donated</a:t>
            </a:r>
          </a:p>
        </p:txBody>
      </p:sp>
      <p:sp>
        <p:nvSpPr>
          <p:cNvPr id="2897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was-sa-ilul-ladhi a’taytah(u)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وَالْمُذْنِبُ الَّذِي سَتَرْتَهُ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sinner that You have covered</a:t>
            </a:r>
          </a:p>
        </p:txBody>
      </p:sp>
      <p:sp>
        <p:nvSpPr>
          <p:cNvPr id="2908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walmudhnibul-ladhi satartah(u)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وَالْخَاطِئُ الَّذِي أَقَلْتَهُ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guilty that You have excused</a:t>
            </a:r>
          </a:p>
        </p:txBody>
      </p:sp>
      <p:sp>
        <p:nvSpPr>
          <p:cNvPr id="2918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wal-khati-ul-ladhi aqaltah(u)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الْقَلِيلُ الَّذِي كَثَّرْتَهُ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valueless that You have evaluated</a:t>
            </a:r>
          </a:p>
        </p:txBody>
      </p:sp>
      <p:sp>
        <p:nvSpPr>
          <p:cNvPr id="2928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wa-anal-qalilul-ladhi kaththartah(u)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وَالْمُسْتَضْعَفُ الَّذِي نَصَرْتَهُ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helpless that You have backed</a:t>
            </a:r>
          </a:p>
        </p:txBody>
      </p:sp>
      <p:sp>
        <p:nvSpPr>
          <p:cNvPr id="2938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wal-mustad-‘aful-ladhi nasartah(u)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الطَّرِيدُ الَّذِي آوَيْتَهُ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the expelled that You have boarded</a:t>
            </a:r>
          </a:p>
        </p:txBody>
      </p:sp>
      <p:sp>
        <p:nvSpPr>
          <p:cNvPr id="2949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wa-anat-taridul-ladhi awaytah(u)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يَا رَبِّ الَّذِي لَمْ أَسْتَحْيِكَ فِي الْخَلاءِ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am, O my Lord, the one who has not felt ashamed of You in secrets</a:t>
            </a:r>
          </a:p>
        </p:txBody>
      </p:sp>
      <p:sp>
        <p:nvSpPr>
          <p:cNvPr id="2959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 ya rabbil-ladhi lam astahyika fil-khala-(i)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أُرَاقِبْكَ فِي الْمَلاءِ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one who has not considered Your watching over him in the public</a:t>
            </a:r>
          </a:p>
        </p:txBody>
      </p:sp>
      <p:sp>
        <p:nvSpPr>
          <p:cNvPr id="2969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walam uraqibka fil-mala-(i)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صَاحِبُ الدَّوَاهِي الْعُظْمَى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committer of the grave transgressions</a:t>
            </a:r>
          </a:p>
        </p:txBody>
      </p:sp>
      <p:sp>
        <p:nvSpPr>
          <p:cNvPr id="2979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 sahibud-dawahil-‘uzma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فَرَبِّي أَحْمَدُ شَيْءٍ عِنْدِي وَأَحَقُّ بِحَمْدِي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Accordingly, my Lord is the only One Whom I should thank and He is the worthiest of being thanked by me</a:t>
            </a:r>
          </a:p>
        </p:txBody>
      </p:sp>
      <p:sp>
        <p:nvSpPr>
          <p:cNvPr id="317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farabbi ahmadu shay-in ‘indi wa-ahaqqu bihamdi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عَلَى سَيِّدِهِ اجْتَرأَ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challenged his Master</a:t>
            </a:r>
          </a:p>
        </p:txBody>
      </p:sp>
      <p:sp>
        <p:nvSpPr>
          <p:cNvPr id="2990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anal-ladhi ‘ala sayyidihijtara(`a)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عَصَيْتُ جَبَّارَ السَّمَاءِ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disobeyed the All-great of the heavens</a:t>
            </a:r>
          </a:p>
        </p:txBody>
      </p:sp>
      <p:sp>
        <p:nvSpPr>
          <p:cNvPr id="3000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anal-ladhi ‘asaytu jabbaras-sama(`a)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أَعْطَيْتُ عَلَى مَعَاصِي الْجَلِيلِ الرِّشَى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have given bribes violating the laws of the All-lofty One</a:t>
            </a:r>
          </a:p>
        </p:txBody>
      </p:sp>
      <p:sp>
        <p:nvSpPr>
          <p:cNvPr id="3010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anal-ladhi a’taytu ‘ala ma’asil-jalilir-risha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حِينَ بُشِّرْتُ بِهَا خَرَجْتُ إلَيْهَا أَسْعَى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 has been delighted for committing such sins</a:t>
            </a:r>
          </a:p>
        </p:txBody>
      </p:sp>
      <p:sp>
        <p:nvSpPr>
          <p:cNvPr id="3020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anal-ladhi hina bushshirtu biha kharajtu ilayha asa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الَّذِي أَمْهَلْتَنِي فَمَا </a:t>
            </a:r>
            <a:r>
              <a:rPr lang="ar-SA" dirty="0" err="1"/>
              <a:t>ارْعَوَيْتُ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who, although You have respited, has not cared</a:t>
            </a:r>
          </a:p>
        </p:txBody>
      </p:sp>
      <p:sp>
        <p:nvSpPr>
          <p:cNvPr id="3031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anal-ladhi amhaltani famar-‘awayt(u)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وَسَتَرْتَ عَلَيَّ فَمَا اسْتَحْيَيْتُ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the one whom, Although You have covered him, has not felt ashamed</a:t>
            </a:r>
          </a:p>
        </p:txBody>
      </p:sp>
      <p:sp>
        <p:nvSpPr>
          <p:cNvPr id="3041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wasatarta ‘alayya famas-tahyayt(u)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وَعَمِلْتُ بِالْمَعَاصِي فَتَعَدَّيْتُ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committed so many acts of disobedience that he has violated (all terms)</a:t>
            </a:r>
          </a:p>
        </p:txBody>
      </p:sp>
      <p:sp>
        <p:nvSpPr>
          <p:cNvPr id="3051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wa’amiltu bil-ma’asi fata’addaytu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وَأَسْقَطْتَنِي مِنْ عَيْنِكَ فَمَا بَالَيْتُ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who, although You have disregarded, has not minded</a:t>
            </a:r>
          </a:p>
        </p:txBody>
      </p:sp>
      <p:sp>
        <p:nvSpPr>
          <p:cNvPr id="3061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wa-asqattani min ‘aynika fama balayt(u)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فَبِحِلْمِكَ أَمْهَلْتَنِي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out of Your forbearance have You given me respite</a:t>
            </a:r>
          </a:p>
        </p:txBody>
      </p:sp>
      <p:sp>
        <p:nvSpPr>
          <p:cNvPr id="3072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fabihilmika amhaltani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وَبِسِتْرِكَ سَتَرْتَنِي حَتَّى كَأَنَّكَ أَغْفَلْتَنِي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concealed (my faults) with Your untouchable concealment as if You have been unaware with my acts</a:t>
            </a:r>
          </a:p>
        </p:txBody>
      </p:sp>
      <p:sp>
        <p:nvSpPr>
          <p:cNvPr id="3082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wabisitrika satartani hatta ka-annaka aghfaltani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بِسْمِ اللّٰهِ الرَّحْمٰنِ الرَّحِيمِ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the Name of </a:t>
            </a:r>
            <a:r>
              <a:rPr lang="en-US" dirty="0" err="1"/>
              <a:t>Alláh</a:t>
            </a:r>
            <a:r>
              <a:rPr lang="en-US" dirty="0"/>
              <a:t>, </a:t>
            </a:r>
          </a:p>
          <a:p>
            <a:r>
              <a:rPr lang="en-US" dirty="0"/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أَجِدُ سُبُلَ الْمَطَالِبِ إلَيْكَ مُشْرَعَةً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, I find the courses to asking from You wide open</a:t>
            </a:r>
          </a:p>
        </p:txBody>
      </p:sp>
      <p:sp>
        <p:nvSpPr>
          <p:cNvPr id="327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ajidu subulal-matalibi ilayka mushra’a(tan)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وَمِنْ عُقُوبَاتِ الْمَعَاصِي جَنَّبْتَنِي حَتَّى كَأَنَّكَ اسْتَحْيَيْتَنِي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not applied to me the punishments of committing acts of disobedience (to You) as if You are ashamed to face me</a:t>
            </a:r>
          </a:p>
        </p:txBody>
      </p:sp>
      <p:sp>
        <p:nvSpPr>
          <p:cNvPr id="3092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wamin ‘uqubatil-ma’asi jannabtani hatta ka-annakas-tahyaytani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لَمْ أَعْصِكَ حِينَ عَصَيْتُكَ وَأَنَا بِرُبُوبِيَّتِكَ جَاحِدٌ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As I disobeyed You, I have never denied Your Lordship</a:t>
            </a:r>
          </a:p>
        </p:txBody>
      </p:sp>
      <p:sp>
        <p:nvSpPr>
          <p:cNvPr id="3102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lam a’sika hina ‘asaytuka wa-ana birububiyyatika jahid(un)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بِأَمْرِكَ مُسْتَخِفٌّ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belittled Your ordains</a:t>
            </a:r>
          </a:p>
        </p:txBody>
      </p:sp>
      <p:sp>
        <p:nvSpPr>
          <p:cNvPr id="3113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bi-amrika mustakhiff(un)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لِعُقُوبَتِكَ مُتَعَرِّضٌ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wished for exposing myself to Your chastisement</a:t>
            </a:r>
          </a:p>
        </p:txBody>
      </p:sp>
      <p:sp>
        <p:nvSpPr>
          <p:cNvPr id="3123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li-‘uqubatika muta’arrid(un)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لِوَعِيدِكَ مُتَهَاوِنٌ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never disparaged Your threat</a:t>
            </a:r>
          </a:p>
        </p:txBody>
      </p:sp>
      <p:sp>
        <p:nvSpPr>
          <p:cNvPr id="3133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liwa’idika mutahawin(un)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لَكِنْ خَطِيئَةٌ عَرَضَتْ وَسَوَّلَتْ لِي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Nevertheless, sins showed themselves desirable before me and my self commended to me</a:t>
            </a:r>
          </a:p>
        </p:txBody>
      </p:sp>
      <p:sp>
        <p:nvSpPr>
          <p:cNvPr id="3143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lakin khati-atun ‘aradat wasawwalat li nafsi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وَغَلَبَنِي هَوَايَ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whim overwhelmed me</a:t>
            </a:r>
          </a:p>
        </p:txBody>
      </p:sp>
      <p:sp>
        <p:nvSpPr>
          <p:cNvPr id="3153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waghalabani haway(a)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وَأَعَانَنِي عَلَيْهَا شِقْوَتِي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impudence helped me accordingly</a:t>
            </a:r>
          </a:p>
        </p:txBody>
      </p:sp>
      <p:sp>
        <p:nvSpPr>
          <p:cNvPr id="3164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wa-a’anani ‘alayha shiqwati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وَغَرَّنِي سِتْرُكَ </a:t>
            </a:r>
            <a:r>
              <a:rPr lang="ar-SA" dirty="0" err="1"/>
              <a:t>الْمُرْخَى</a:t>
            </a:r>
            <a:r>
              <a:rPr lang="ar-SA" dirty="0"/>
              <a:t> عَلَيَّ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been deceived my Your covering that You have laid on me</a:t>
            </a:r>
          </a:p>
        </p:txBody>
      </p:sp>
      <p:sp>
        <p:nvSpPr>
          <p:cNvPr id="3174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wagharrani sitrukal-murkha ‘alayy(a)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فَقَدْ عَصَيْتُكَ وَخَالَفْتُكَ بِجُهْدِي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I have exerted efforts in violating Your orders and disobeying You</a:t>
            </a:r>
          </a:p>
        </p:txBody>
      </p:sp>
      <p:sp>
        <p:nvSpPr>
          <p:cNvPr id="3184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faqad ‘asaytuka wakhalaftuka bijuhdi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وَمَنَاهِلَ الرَّجَاءِ لَدَيْكَ مُتْرَعَةً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the springs to hoping for You overflowing</a:t>
            </a:r>
          </a:p>
        </p:txBody>
      </p:sp>
      <p:sp>
        <p:nvSpPr>
          <p:cNvPr id="337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wamanahilar-raja-i ladayka mutra’a(tan)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فَالآنَ مِنْ عَذَابِكَ مَنْ </a:t>
            </a:r>
            <a:r>
              <a:rPr lang="ar-SA" dirty="0" err="1"/>
              <a:t>يَسْتَنْقِذُنِي</a:t>
            </a:r>
            <a:r>
              <a:rPr lang="ar-SA" dirty="0"/>
              <a:t>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Now, who can ever save me from Your chastisement?</a:t>
            </a:r>
          </a:p>
        </p:txBody>
      </p:sp>
      <p:sp>
        <p:nvSpPr>
          <p:cNvPr id="3194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fal-ana min ‘adhabika man yastanqidhuni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أَيْدِي الْخُصَمَاءِ غَداً مَنْ يُخَلِّصُنِي؟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tomorrow, who can save me from the hands of my rivals?</a:t>
            </a:r>
          </a:p>
        </p:txBody>
      </p:sp>
      <p:sp>
        <p:nvSpPr>
          <p:cNvPr id="3205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wamin aydil-khusama-i ghadan man yukhallisuni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وَبِحَبْلِ مَنْ أَتَّصِلُ إنْ أَنْتَ قَطَعْتَ حَبْلَكَ عَنِّي؟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rope will I catch if You cut off the rope between You and me?</a:t>
            </a:r>
          </a:p>
        </p:txBody>
      </p:sp>
      <p:sp>
        <p:nvSpPr>
          <p:cNvPr id="3215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wabihabli man attasilu in anta qata’ta hablaka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فَوَاسَوْأَتَا</a:t>
            </a:r>
            <a:r>
              <a:rPr lang="ar-SA" dirty="0"/>
              <a:t> عَلَى مَا أَحْصَى كِتَابُكَ مِنْ عَمَلِي الَّذِي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Shame on me for my evildoings that Your Book has recorded</a:t>
            </a:r>
          </a:p>
        </p:txBody>
      </p:sp>
      <p:sp>
        <p:nvSpPr>
          <p:cNvPr id="3225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fawa saw-ata ‘ala ma ahsa kitabuka min ‘amaliyal-ladhi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لَوْلا مَا أَرْجُو مِنْ كَرَمِكَ وَسَعَةِ رَحْمَتِكَ وَنَهْيِكَ إيَّايَ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Had it not been for Your generosity, the breadth of Your mercy, and Your warning me against being desperate—</a:t>
            </a:r>
          </a:p>
        </p:txBody>
      </p:sp>
      <p:sp>
        <p:nvSpPr>
          <p:cNvPr id="3235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lawla ma arju min karamika wasa’ati rahmatika wanahyika iyyaya ‘anil-qunuti laqanattu ‘indama atadhakkaruha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عَنِ الْقُنُوطِ لَقَنَطْتُ عِنْدَمَا أَتَذَكَّرُهَا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matters that I hopefully depend on, I would have despaired whenever I remember my sins</a:t>
            </a:r>
          </a:p>
        </p:txBody>
      </p:sp>
      <p:sp>
        <p:nvSpPr>
          <p:cNvPr id="3235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lawla ma arju min karamika wasa’ati rahmatika wanahyika iyyaya ‘anil-qunuti laqanattu ‘indama atadhakkaruha</a:t>
            </a:r>
          </a:p>
        </p:txBody>
      </p:sp>
    </p:spTree>
    <p:extLst>
      <p:ext uri="{BB962C8B-B14F-4D97-AF65-F5344CB8AC3E}">
        <p14:creationId xmlns:p14="http://schemas.microsoft.com/office/powerpoint/2010/main" val="258484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دَعَاهُ دَاعٍ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Greatest Besought One that has been ever besought</a:t>
            </a:r>
          </a:p>
        </p:txBody>
      </p:sp>
      <p:sp>
        <p:nvSpPr>
          <p:cNvPr id="3246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de-DE" sz="2400" b="1" i="1">
                <a:solidFill>
                  <a:srgbClr val="000066"/>
                </a:solidFill>
                <a:ea typeface="MS Mincho" pitchFamily="49" charset="-128"/>
              </a:rPr>
              <a:t>ya khayra man da’ahu da(‘in)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وَأَفْضَلَ مَنْ رَجَاهُ رَاجٍ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Favorable Hoped One</a:t>
            </a:r>
          </a:p>
        </p:txBody>
      </p:sp>
      <p:sp>
        <p:nvSpPr>
          <p:cNvPr id="3256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wa-afdala man rajahu raj(in)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بِذِمَّةِ الإسْلامِ أَتَوَسَّلُ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by the liability of Islam</a:t>
            </a:r>
          </a:p>
        </p:txBody>
      </p:sp>
      <p:sp>
        <p:nvSpPr>
          <p:cNvPr id="3266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bidhimmatil-islami atawassalu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وَبِحُرْمَةِ الْقُرْآنِ أَعْتَمِدُ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rely upon You by the sanctity of the Qur’an</a:t>
            </a:r>
          </a:p>
        </p:txBody>
      </p:sp>
      <p:sp>
        <p:nvSpPr>
          <p:cNvPr id="3276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wabihurmatil-qur-ani a’tamidu ‘alayk(a)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وَالإسْتِعَانَةَ</a:t>
            </a:r>
            <a:r>
              <a:rPr lang="ar-SA" dirty="0"/>
              <a:t> بِفَضْلِكَ لِمَنْ أَمَّلَكَ مُبَاحَةً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seeking the help of Your favor reachable for them who have hopefully looked forward to You </a:t>
            </a:r>
          </a:p>
        </p:txBody>
      </p:sp>
      <p:sp>
        <p:nvSpPr>
          <p:cNvPr id="348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walisti’anata bifadlika liman ammalaka mubaha(tan)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وَبِحُبِّي النَّبِيَّ الأُمِّيَّ الْقُرَشِيَّ الْهَاشِمِيَّ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hope for proximity to You by my love for the Prophet—the </a:t>
            </a:r>
            <a:r>
              <a:rPr lang="en-US" dirty="0" err="1"/>
              <a:t>Ummi</a:t>
            </a:r>
            <a:r>
              <a:rPr lang="en-US" dirty="0"/>
              <a:t> (inhabitant of Mecca), the </a:t>
            </a:r>
            <a:r>
              <a:rPr lang="en-US" dirty="0" err="1"/>
              <a:t>Qurayshite</a:t>
            </a:r>
            <a:r>
              <a:rPr lang="en-US" dirty="0"/>
              <a:t>, the </a:t>
            </a:r>
            <a:r>
              <a:rPr lang="en-US" dirty="0" err="1"/>
              <a:t>Hashimite</a:t>
            </a:r>
            <a:r>
              <a:rPr lang="en-US" dirty="0"/>
              <a:t>, </a:t>
            </a:r>
          </a:p>
        </p:txBody>
      </p:sp>
      <p:sp>
        <p:nvSpPr>
          <p:cNvPr id="328708" name="Subtitle 4"/>
          <p:cNvSpPr txBox="1">
            <a:spLocks/>
          </p:cNvSpPr>
          <p:nvPr/>
        </p:nvSpPr>
        <p:spPr bwMode="auto">
          <a:xfrm>
            <a:off x="1066800" y="6053138"/>
            <a:ext cx="1005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300" b="1" i="1" dirty="0">
                <a:solidFill>
                  <a:srgbClr val="000066"/>
                </a:solidFill>
                <a:ea typeface="MS Mincho" pitchFamily="49" charset="-128"/>
              </a:rPr>
              <a:t>wabihubbin-nabiyyil-ummiyyil-qurashiyyil-hashimiyyil-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الْعَرَبِيَّ التُّهَامِيَّ الْمَكِّيَّ الْمَدَنِيَّ أَرْجُو الزُّلْفَةَ لَدَيْكَ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Arab, the </a:t>
            </a:r>
            <a:r>
              <a:rPr lang="en-US" dirty="0" err="1"/>
              <a:t>Tuhamite</a:t>
            </a:r>
            <a:r>
              <a:rPr lang="en-US" dirty="0"/>
              <a:t>, the </a:t>
            </a:r>
            <a:r>
              <a:rPr lang="en-US" dirty="0" err="1"/>
              <a:t>Meccan</a:t>
            </a:r>
            <a:r>
              <a:rPr lang="en-US" dirty="0"/>
              <a:t>, and the </a:t>
            </a:r>
            <a:r>
              <a:rPr lang="en-US" dirty="0" err="1"/>
              <a:t>Madanite</a:t>
            </a:r>
            <a:endParaRPr lang="en-US" dirty="0"/>
          </a:p>
        </p:txBody>
      </p:sp>
      <p:sp>
        <p:nvSpPr>
          <p:cNvPr id="328708" name="Subtitle 4"/>
          <p:cNvSpPr txBox="1">
            <a:spLocks/>
          </p:cNvSpPr>
          <p:nvPr/>
        </p:nvSpPr>
        <p:spPr bwMode="auto">
          <a:xfrm>
            <a:off x="1066800" y="6053138"/>
            <a:ext cx="1005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300" b="1" i="1" dirty="0">
                <a:solidFill>
                  <a:srgbClr val="000066"/>
                </a:solidFill>
                <a:ea typeface="MS Mincho" pitchFamily="49" charset="-128"/>
              </a:rPr>
              <a:t>‘arabiyyit-tuhamiyyil-makkiyyil-madaniyyi arjuz-zulfata ladayk(a)</a:t>
            </a:r>
          </a:p>
        </p:txBody>
      </p:sp>
    </p:spTree>
    <p:extLst>
      <p:ext uri="{BB962C8B-B14F-4D97-AF65-F5344CB8AC3E}">
        <p14:creationId xmlns:p14="http://schemas.microsoft.com/office/powerpoint/2010/main" val="333811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تُوحِشْ </a:t>
            </a:r>
            <a:r>
              <a:rPr lang="ar-SA" dirty="0" err="1"/>
              <a:t>اسْتِينَاسَ</a:t>
            </a:r>
            <a:r>
              <a:rPr lang="ar-SA" dirty="0"/>
              <a:t> إيمَانِي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disturb my familiarity with faith</a:t>
            </a:r>
          </a:p>
        </p:txBody>
      </p:sp>
      <p:sp>
        <p:nvSpPr>
          <p:cNvPr id="3297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 tuhishis-ti`nasa imani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تَجْعَلْ ثَوَابِي ثَوَابَ مَنْ عَبَدَ سِوَاكَ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make my reward the same as that given to those who serve one other than You</a:t>
            </a:r>
          </a:p>
        </p:txBody>
      </p:sp>
      <p:sp>
        <p:nvSpPr>
          <p:cNvPr id="3307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taj'al thawabi thawaba man ‘abada siwak(a)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قَوْماً آمَنُوَا بِأَلْسِنَتِهِمْ لِيَحْقِنُوَا بِهِ دِمَاءَهُمْ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Certainly, some people outwardly declared the faith so that they could prevent their blood from being shed</a:t>
            </a:r>
          </a:p>
        </p:txBody>
      </p:sp>
      <p:sp>
        <p:nvSpPr>
          <p:cNvPr id="3317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fa-inna qawman amanu bi-alsinatihim liyahqinu bihi dima-ahum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فَأَدْرَكُوَا مَا أَمَّلُوَا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However, they attained their goals</a:t>
            </a:r>
          </a:p>
        </p:txBody>
      </p:sp>
      <p:sp>
        <p:nvSpPr>
          <p:cNvPr id="3328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fa-adraku ma ammalu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وَإنَّا آمَنَّا بِكَ بِأَلْسِنَتِنَا وَقُلُوبِنَا لِتَعْفُوَ عَنَّا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we have believed in You in heart and tongue so that You may excuse us</a:t>
            </a:r>
          </a:p>
        </p:txBody>
      </p:sp>
      <p:sp>
        <p:nvSpPr>
          <p:cNvPr id="3338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wa-inna amanna bika bi-alsinatina waqulubina lita’fuwa ‘anna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فَأَدْرِكْنَا مَا أَمَّلْنَا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Hence, make us attain our goals</a:t>
            </a:r>
          </a:p>
        </p:txBody>
      </p:sp>
      <p:sp>
        <p:nvSpPr>
          <p:cNvPr id="3348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fa-adrikna ma ammalna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وَثَبِّتْ رَجَاءَكَ فِي صُدُورِنَا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firm our hoping for You in our hearts</a:t>
            </a:r>
          </a:p>
        </p:txBody>
      </p:sp>
      <p:sp>
        <p:nvSpPr>
          <p:cNvPr id="3358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wathabbit raja-aka fi sudurina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تُزِغْ قُلُوبَنَا بَعْدَ إذْ هَدَيْتَنَا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not our hearts to deviate after You have guided us aright</a:t>
            </a:r>
          </a:p>
        </p:txBody>
      </p:sp>
      <p:sp>
        <p:nvSpPr>
          <p:cNvPr id="3369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tuzigh qulubana ba’da idh hadaytana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وَأَبْوَابَ الدُّعَاءِ إلَيْكَ لِلصَّارِخِينَ مَفْتُوحَةً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find the doors of praying You vulnerable for them who cry to You</a:t>
            </a:r>
          </a:p>
        </p:txBody>
      </p:sp>
      <p:sp>
        <p:nvSpPr>
          <p:cNvPr id="358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wa-abwabad-du’a-i ilayka lis-sarikhina maftuha(tan)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وَهَبْ لَنَا مِنْ لَدُنْكَ رَحْمَةً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us from You mercy;</a:t>
            </a:r>
          </a:p>
        </p:txBody>
      </p:sp>
      <p:sp>
        <p:nvSpPr>
          <p:cNvPr id="3379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wahab lana min ladunka rahma(tan)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أَنْتَ الْوَهَّابُ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Surely, You are the most liberal Giver.</a:t>
            </a:r>
          </a:p>
        </p:txBody>
      </p:sp>
      <p:sp>
        <p:nvSpPr>
          <p:cNvPr id="3389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antal-wahhab(u)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فَوَعِزَّتِكَ</a:t>
            </a:r>
            <a:r>
              <a:rPr lang="ar-SA" dirty="0"/>
              <a:t> لَوِ </a:t>
            </a:r>
            <a:r>
              <a:rPr lang="ar-SA" dirty="0" err="1"/>
              <a:t>انْتَهَرْتَنِي</a:t>
            </a:r>
            <a:r>
              <a:rPr lang="ar-SA" dirty="0"/>
              <a:t> مَا بَرِحْتُ مِنْ بَابِكَ وَلا كَفَفْتُ عَنْ تَمَلُّقِكَ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By Your Majesty I swear, O my Lord, even if you chide me, I shall never leave Your Door and I shall never stop flattering You</a:t>
            </a:r>
          </a:p>
        </p:txBody>
      </p:sp>
      <p:sp>
        <p:nvSpPr>
          <p:cNvPr id="3399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fawa’izzatika lawintahartani ma barihtu min babika wala kafaftu ‘an tamalluqik(a)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لِمَا أُلْهِمَ قَلْبِي مِنَ الْمَعْرِفَةِ بِكَرَمِكَ وَسَعَةِ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This is because I have full acquaintance with Your (indescribable) generosity and bounty</a:t>
            </a:r>
          </a:p>
        </p:txBody>
      </p:sp>
      <p:sp>
        <p:nvSpPr>
          <p:cNvPr id="3409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lima ulhima qalbi minal-ma’rifati bikaramika wasa’ati 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إلَى مَنْ يَذْهَبُ الْعَبْدُ إلاّ إلَى مَوْلاهُ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whom may a servant go save to his Lord?</a:t>
            </a:r>
          </a:p>
        </p:txBody>
      </p:sp>
      <p:sp>
        <p:nvSpPr>
          <p:cNvPr id="3420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 man yadhhabul-‘abdul illa ila mawlah(u)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وَإلَى مَنْ يَلْتَجِئُ الْمَخْلُوقُ إلاّ إلَى خَالِقِهِ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may a mortal resort save to his Creator?</a:t>
            </a:r>
          </a:p>
        </p:txBody>
      </p:sp>
      <p:sp>
        <p:nvSpPr>
          <p:cNvPr id="3430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 man yaltaji-ul-makhluqu illa ila khaliqih(i)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لَوْ </a:t>
            </a:r>
            <a:r>
              <a:rPr lang="ar-SA" dirty="0" err="1"/>
              <a:t>قَرَنْتَنِي</a:t>
            </a:r>
            <a:r>
              <a:rPr lang="ar-SA" dirty="0"/>
              <a:t> بِالأَصْفَادِ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even if You tie me with chains</a:t>
            </a:r>
          </a:p>
        </p:txBody>
      </p:sp>
      <p:sp>
        <p:nvSpPr>
          <p:cNvPr id="3440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law qarantani bil-asfad(i)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وَمَنَعْتَنِي سَيْبَكَ مِنْ بَيْنِ الأَشْهَادِ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deprive me of the stream of Your bounties in the presence of people</a:t>
            </a:r>
          </a:p>
        </p:txBody>
      </p:sp>
      <p:sp>
        <p:nvSpPr>
          <p:cNvPr id="3450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wamana’tani saybaka min baynil-ash-had(i)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وَدَلَلْتَ عَلَى فَضَائِحِي عُيُونَ الْعِبَادِ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divulge all my scandalous acts before the eyes of all Your servants</a:t>
            </a:r>
          </a:p>
        </p:txBody>
      </p:sp>
      <p:sp>
        <p:nvSpPr>
          <p:cNvPr id="346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wadalalta ‘ala fada-ihi ‘uyunal-‘ibad(i)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 بِي إلَى النَّارِ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order me to be entered Hell</a:t>
            </a:r>
          </a:p>
        </p:txBody>
      </p:sp>
      <p:sp>
        <p:nvSpPr>
          <p:cNvPr id="3471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wa-amarta bi ilan-nar(i)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وَأَعْلَمُ أَنَّكَ لِلرَّاجِين بِمَوْضِعِ إجَابَةٍ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know for sure that You give favorable reply to the petitioners</a:t>
            </a:r>
          </a:p>
        </p:txBody>
      </p:sp>
      <p:sp>
        <p:nvSpPr>
          <p:cNvPr id="368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wa-a’lamu annaka lir-raji’ina bimawdi’i ijaba(tin)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وَحُلْتَ بَيْنِي وَبَيْنَ الأَبْرَارِ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prevent me from communicating the Pious ones</a:t>
            </a:r>
          </a:p>
        </p:txBody>
      </p:sp>
      <p:sp>
        <p:nvSpPr>
          <p:cNvPr id="3481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wahulta bayni wabaynal-abrar(i)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مَا قَطَعْتُ رَجَائِي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(in spite of all that) I will never stop hoping for You</a:t>
            </a:r>
          </a:p>
        </p:txBody>
      </p:sp>
      <p:sp>
        <p:nvSpPr>
          <p:cNvPr id="3491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maqata’tu raja-i mink(a)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صَرَفْتُ تَأْمِيلِي لِلْعَفْوِ عَنْكَ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will never stop expecting Your pardon</a:t>
            </a:r>
          </a:p>
        </p:txBody>
      </p:sp>
      <p:sp>
        <p:nvSpPr>
          <p:cNvPr id="350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wama saraftu ta-`mili lil-‘afwi ‘ank(a)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خَرَجَ حُبُّكَ مِنْ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love will never exit my heart</a:t>
            </a:r>
          </a:p>
        </p:txBody>
      </p:sp>
      <p:sp>
        <p:nvSpPr>
          <p:cNvPr id="3512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kharaja hubbuka min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أَنَا لا أَنْسَى أَيَادِيَكَ عِنْدِي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will never forget Your graces that I enjoy</a:t>
            </a:r>
          </a:p>
        </p:txBody>
      </p:sp>
      <p:sp>
        <p:nvSpPr>
          <p:cNvPr id="3522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ana la ansa ayadika ‘indi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وَسِتْرَكَ عَلَيَّ فِي دَارِ الدُّنْيَا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having concealed my defects in the worldly abode</a:t>
            </a:r>
          </a:p>
        </p:txBody>
      </p:sp>
      <p:sp>
        <p:nvSpPr>
          <p:cNvPr id="3532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wasitraka ‘alayya fi darid-dunya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أَخْرِجْ حُبَّ الدُّنْيَا مِنْ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(please) expel the love for the world out of my heart</a:t>
            </a:r>
          </a:p>
        </p:txBody>
      </p:sp>
      <p:sp>
        <p:nvSpPr>
          <p:cNvPr id="3543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akhrij hubbad-dunya min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وَاجْمَعْ بَيْنِي وَبَيْنَ الْمُصْطَفَى </a:t>
            </a:r>
            <a:r>
              <a:rPr lang="ar-SA" dirty="0" err="1"/>
              <a:t>وَآلِهِ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me with the Chosen One and his Family</a:t>
            </a:r>
          </a:p>
        </p:txBody>
      </p:sp>
      <p:sp>
        <p:nvSpPr>
          <p:cNvPr id="3553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weajma’ bayni wabaynal-mustafa wa-alih(i)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خِيَرَتِكَ مِنْ خَلْقِكَ وَخَاتَمِ النَّبِيِّينَ مُحَمَّدٍ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choicest of Your creatures and the seal of the Prophets—Muhammad, blessings of </a:t>
            </a:r>
            <a:r>
              <a:rPr lang="en-US" dirty="0" err="1"/>
              <a:t>Allāh</a:t>
            </a:r>
            <a:r>
              <a:rPr lang="en-US" dirty="0"/>
              <a:t> be on him and on his Family</a:t>
            </a:r>
          </a:p>
        </p:txBody>
      </p:sp>
      <p:sp>
        <p:nvSpPr>
          <p:cNvPr id="3563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khiyaratika min khalqika wakhatamin-nabiyyina muhammadin sallal-lahu ‘alyhi wa-alih(i)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وَانْقُلْنِي إلَى دَرَجَةِ التَّوْبَةِ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move me to the rank of repentance with You</a:t>
            </a:r>
          </a:p>
        </p:txBody>
      </p:sp>
      <p:sp>
        <p:nvSpPr>
          <p:cNvPr id="3573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wanqulni ila darajatit-tawbati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وَلِلْمَلْهُوفِينَ بِمَرْصَدِ إغَاثَةٍ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relentlessly succor the aggrieved</a:t>
            </a:r>
          </a:p>
        </p:txBody>
      </p:sp>
      <p:sp>
        <p:nvSpPr>
          <p:cNvPr id="378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walilmalhufina bimarsadi ighatha(tin)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بِالْبُكَاءِ عَلَى نَفْسِي فَقَدْ أَفْنَيْتُ عُمْرِي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weep for myself after I have come upon the last of my age</a:t>
            </a:r>
          </a:p>
        </p:txBody>
      </p:sp>
      <p:sp>
        <p:nvSpPr>
          <p:cNvPr id="3584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wa-a’inni bil-buka-i ‘ala nafsi faqad afnaytu ‘umuri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نَزَلْتُ مَنْزِلَةَ </a:t>
            </a:r>
            <a:r>
              <a:rPr lang="ar-SA" dirty="0" err="1"/>
              <a:t>الآيِسِينَ</a:t>
            </a:r>
            <a:r>
              <a:rPr lang="ar-SA" dirty="0"/>
              <a:t> مِنْ خَيْرِي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Being in the manner of those who despair of any self-decency</a:t>
            </a:r>
          </a:p>
        </p:txBody>
      </p:sp>
      <p:sp>
        <p:nvSpPr>
          <p:cNvPr id="3594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nazaltu manzilatal-ayisina min khayri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فَمَنْ يَكُونُ أَسْوَأَ حَالاً مِنِّي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Who is then worse than I am</a:t>
            </a:r>
          </a:p>
        </p:txBody>
      </p:sp>
      <p:sp>
        <p:nvSpPr>
          <p:cNvPr id="3604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faman yakunu aswa-a halan minni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إنْ أَنَا نُقِلْتُ عَلَى مِثْلِ حَالِي إلَى قَبْرٍ لَمْ أُمَهِّدْهُ لِرَقْدَتِي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 I will be taken to a grave that I have not paved for my long stay</a:t>
            </a:r>
          </a:p>
        </p:txBody>
      </p:sp>
      <p:sp>
        <p:nvSpPr>
          <p:cNvPr id="3614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 ana nuqiltu ‘ala mithli hali ila qabrin lam umahhid-hu liraqdati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وَلَمْ أَفْرُشْهُ بِالْعَمَلِ الصَّالِحِ لِضَجْعَتِي؟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not furnished with righteous deed for my extended abode</a:t>
            </a:r>
          </a:p>
        </p:txBody>
      </p:sp>
      <p:sp>
        <p:nvSpPr>
          <p:cNvPr id="3625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walam afrish-hu bil-‘amalis-salihi lidaj’ati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لِي لا أَبْكِي وَلا أَدْرِي إلَى مَا يَكُونُ مَصِيرِي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Why should I not weep while I do not know what my destiny will be?</a:t>
            </a:r>
          </a:p>
        </p:txBody>
      </p:sp>
      <p:sp>
        <p:nvSpPr>
          <p:cNvPr id="3635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wamali la abki wala adri ila ma yakunu masiri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وَأَرَى نَفْسِي تُخَادِعُنِي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while I notice that my self is cheating me</a:t>
            </a:r>
          </a:p>
        </p:txBody>
      </p:sp>
      <p:sp>
        <p:nvSpPr>
          <p:cNvPr id="3645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wa-ara nafsi tukhadi’uni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وَأَيَّامِي تُخَاتِلُنِي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days are deceiving me</a:t>
            </a:r>
          </a:p>
        </p:txBody>
      </p:sp>
      <p:sp>
        <p:nvSpPr>
          <p:cNvPr id="3655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wa-ayyami tukhatiluni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خَفَقَتْ عِنْدَ رَأْسِي أَجْنِحَةُ الْمَوْتِ؟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wings of death are fluttering over my head</a:t>
            </a:r>
          </a:p>
        </p:txBody>
      </p:sp>
      <p:sp>
        <p:nvSpPr>
          <p:cNvPr id="3665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khafaqat ‘inda ra-si ajnihatul-mawt(i)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فَمَا لِي لا أَبْكِي؟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why should I not weep?</a:t>
            </a:r>
          </a:p>
        </p:txBody>
      </p:sp>
      <p:sp>
        <p:nvSpPr>
          <p:cNvPr id="3676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famali la abki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وَأَنَّ فِي اللَّهْفِ إلَى جُودِكَ وَالرِّضَا بِقَضَائِكَ عِوَضاً مِنْ مَنْعِ الْبَاخِلِينَ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to long for Your beneficence and to accept Your will and </a:t>
            </a:r>
            <a:r>
              <a:rPr lang="en-US" dirty="0" err="1"/>
              <a:t>judgement</a:t>
            </a:r>
            <a:r>
              <a:rPr lang="en-US" dirty="0"/>
              <a:t> are well compensation for that which the close-fisted misers deny</a:t>
            </a:r>
          </a:p>
        </p:txBody>
      </p:sp>
      <p:sp>
        <p:nvSpPr>
          <p:cNvPr id="389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wa-anna fil-lahfi ila judika war-rida biqada-ika ‘iwadan min man’il-bakhilin(a)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لِخُرُوجِ نَفْسِي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my soul’s departing my body</a:t>
            </a:r>
          </a:p>
        </p:txBody>
      </p:sp>
      <p:sp>
        <p:nvSpPr>
          <p:cNvPr id="3686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abki likhuruji nafsi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لِظُلْمَةِ قَبْرِي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the darkness of my grave</a:t>
            </a:r>
          </a:p>
        </p:txBody>
      </p:sp>
      <p:sp>
        <p:nvSpPr>
          <p:cNvPr id="3696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abki lizulmati qabri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لِضِيقِ لَحْدِي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the narrowness of my vault</a:t>
            </a:r>
          </a:p>
        </p:txBody>
      </p:sp>
      <p:sp>
        <p:nvSpPr>
          <p:cNvPr id="3706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abki lidiqi lahdi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لِسُؤَالِ مُنْكَرٍ وَنَكِيرٍ إيَّايَ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</a:t>
            </a:r>
            <a:r>
              <a:rPr lang="en-US" dirty="0" err="1"/>
              <a:t>Munkar</a:t>
            </a:r>
            <a:r>
              <a:rPr lang="en-US" dirty="0"/>
              <a:t> and </a:t>
            </a:r>
            <a:r>
              <a:rPr lang="en-US" dirty="0" err="1"/>
              <a:t>Nakeer</a:t>
            </a:r>
            <a:r>
              <a:rPr lang="en-US" dirty="0"/>
              <a:t> (the two angels interrogating in graves) being interrogating me</a:t>
            </a:r>
          </a:p>
        </p:txBody>
      </p:sp>
      <p:sp>
        <p:nvSpPr>
          <p:cNvPr id="3717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abki lisu-ali munkarin wanakirin iyyaya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أَبْكِي لِخُرُوجِي مِنْ قَبْرِي عُرْيَاناً ذَلِيلاً حَامِلاً ثِقْلِي عَلَى ظَهْرِي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weep for my coming out of my grave (on the Resurrection Day) naked, humiliated, carrying my burdens on my back</a:t>
            </a:r>
          </a:p>
        </p:txBody>
      </p:sp>
      <p:sp>
        <p:nvSpPr>
          <p:cNvPr id="3727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abki likhuruji min qabri ‘uryanan dhalilan hamilan thiqli ‘ala zahri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أَنْظُرُ مَرَّةً عَنْ يَمِينِي وَأُخْرَى عَنْ شِمَالِي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Distributing my sights to my right and my left</a:t>
            </a:r>
          </a:p>
        </p:txBody>
      </p:sp>
      <p:sp>
        <p:nvSpPr>
          <p:cNvPr id="3737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anzuru marratan ‘an yamini wa-ukhra ‘an shimali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إذِ الْخَلائِقُ فِي شَأْنٍ غَيْرِ شَأْنِي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Behold! The creatures will each be engaged with matters other than mine</a:t>
            </a:r>
          </a:p>
        </p:txBody>
      </p:sp>
      <p:sp>
        <p:nvSpPr>
          <p:cNvPr id="3747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idhil-khala-iqu fi sha`nin ghayri sha`ni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”لِكُلِّ </a:t>
            </a:r>
            <a:r>
              <a:rPr lang="ar-SA" dirty="0" err="1"/>
              <a:t>ٱمْرِئٍ</a:t>
            </a:r>
            <a:r>
              <a:rPr lang="ar-SA" dirty="0"/>
              <a:t> مِنْهُمْ يَوْمَئِذٍ شَانٌ يُغْنِيهِ“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Every man that day will have concern enough to make him heedless of others</a:t>
            </a:r>
          </a:p>
        </p:txBody>
      </p:sp>
      <p:sp>
        <p:nvSpPr>
          <p:cNvPr id="3758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likullim-ri-in minhum yawma-`idhin sha`nun yughnih(i)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”وُجُوهٌ يَوْمَئِذٍ مُسْفِرَةٌ ضَاحِكَةٌ مُسْتَبْشِرَةٌ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Many faces on that day shall be bright, laughing, joyous</a:t>
            </a:r>
          </a:p>
        </p:txBody>
      </p:sp>
      <p:sp>
        <p:nvSpPr>
          <p:cNvPr id="3768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wujuhun yawma`idhin musfiratun dahikatun mustabshira(tun)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وَوُجُوهٌ يَوْمَئِذٍ عَلَيْهَا غَبَرَةٌ تَرْهَقُهَا قَتَرَةٌ“ وَذِلَّةٌ</a:t>
            </a:r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many faces on that day, on them shall be dust. Darkness, and humiliation, shall cover them</a:t>
            </a:r>
          </a:p>
        </p:txBody>
      </p:sp>
      <p:sp>
        <p:nvSpPr>
          <p:cNvPr id="3778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wawujuhun yawma`idhin ‘alayha ghabaratun tarhaquha qataratun wadhilla(tun)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وَمَنْدُوحَةً عَمَّا فِي أَيْدِي الْمُسْتَأْثِرِينَ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an alternative to that which is possessed by the stingy</a:t>
            </a:r>
          </a:p>
        </p:txBody>
      </p:sp>
      <p:sp>
        <p:nvSpPr>
          <p:cNvPr id="399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wanduhatan ‘amma fi aydil-musta-thirin(a)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عَلَيْكَ مُعَوَّلِي وَمُعْتَمَدِي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 You I depend and rely</a:t>
            </a:r>
          </a:p>
        </p:txBody>
      </p:sp>
      <p:sp>
        <p:nvSpPr>
          <p:cNvPr id="3788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‘alayka mu’awwili wamu’tamadi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وَرَجَائِي وَتَوَكُّلِي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 I put my hope and faith</a:t>
            </a:r>
          </a:p>
        </p:txBody>
      </p:sp>
      <p:sp>
        <p:nvSpPr>
          <p:cNvPr id="3799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waraja-i watawakkuli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تَعَلُّقِي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mercy I hang</a:t>
            </a:r>
          </a:p>
        </p:txBody>
      </p:sp>
      <p:sp>
        <p:nvSpPr>
          <p:cNvPr id="3809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wabirahmatika ta’alluqi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تُصِيبُ بِرَحْمَتِكَ مَنْ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direct Your mercy towards whomsoever You like</a:t>
            </a:r>
          </a:p>
        </p:txBody>
      </p:sp>
      <p:sp>
        <p:nvSpPr>
          <p:cNvPr id="3819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tusibu birahmatika man tasha-(u)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وَتَهْدِي بِكَرَامَتِكَ مَنْ تُحِبُّ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guide, out of Your honoring, whomsoever You will</a:t>
            </a:r>
          </a:p>
        </p:txBody>
      </p:sp>
      <p:sp>
        <p:nvSpPr>
          <p:cNvPr id="3829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watahdi bikaramatika man tuhibb(u)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فَلَكَ الْحَمْدُ عَلَى مَا نَقّيْتَ مِنَ الشّرْكِ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all praise be to You for You have purified my heart from polytheism</a:t>
            </a:r>
          </a:p>
        </p:txBody>
      </p:sp>
      <p:sp>
        <p:nvSpPr>
          <p:cNvPr id="3840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falakal-hamdu ‘ala ma naqqayta minash-shirki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وَلَكَ الْحَمْدُ عَلَى بَسْطِ لِسَانِي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praise be to You for You have made my tongue express utterly</a:t>
            </a:r>
          </a:p>
        </p:txBody>
      </p:sp>
      <p:sp>
        <p:nvSpPr>
          <p:cNvPr id="3850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walakal-hamdu ‘ala basti lisani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أَفَبِلِسَانِي</a:t>
            </a:r>
            <a:r>
              <a:rPr lang="ar-SA" dirty="0"/>
              <a:t> هذَا الْكَالِّ أَشْكُرُكَ؟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praise You properly while my tongue is too short to do so?</a:t>
            </a:r>
          </a:p>
        </p:txBody>
      </p:sp>
      <p:sp>
        <p:nvSpPr>
          <p:cNvPr id="3860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afabilisani hadhal-ka(a)lli ashkuruk(a)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أَمْ بِغَايَةِ جُهْدِي فِي عَمَلِي أُرْضِيكَ؟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I please You while the extent of my efforts is too short to do so?</a:t>
            </a:r>
          </a:p>
        </p:txBody>
      </p:sp>
      <p:sp>
        <p:nvSpPr>
          <p:cNvPr id="3870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am bighayati juhdi fi ‘amali urdik(a)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لِسَانِي يَا رَبِّ فِي جَنْبِ شُكْرِكَ؟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extent can my tongue reach if compared to the limitless extent of thanking You?</a:t>
            </a:r>
          </a:p>
        </p:txBody>
      </p:sp>
      <p:sp>
        <p:nvSpPr>
          <p:cNvPr id="3881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wama qadru lisani ya rabbi fi janbi shukrik(a)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وَأَنِّ الرَّاحِـلَ إلَيْكَ قَرِيبُ الْمَسَافَةِ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he who travels towards You will easily reach his destination</a:t>
            </a:r>
          </a:p>
        </p:txBody>
      </p:sp>
      <p:sp>
        <p:nvSpPr>
          <p:cNvPr id="409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wa-annar-rahila ilayka qaribul-masafa(ti)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قَدْرُ عَمَلِي فِي جَنْبِ نِعَمِكَ وَإحْسَانِكَ؟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what amount can my efforts reach if compared to the limitless amount of Your graces and favors?</a:t>
            </a:r>
          </a:p>
        </p:txBody>
      </p:sp>
      <p:sp>
        <p:nvSpPr>
          <p:cNvPr id="3891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 qadru ‘amali fi janbi ni’amika wa-ihsanik(a)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إنَّ جُودَكَ بَسَطَ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God! It is certainly Your benevolence that has given me hope</a:t>
            </a:r>
          </a:p>
        </p:txBody>
      </p:sp>
      <p:sp>
        <p:nvSpPr>
          <p:cNvPr id="390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inna judaka basata 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وَشُكْرَكَ قَبِلَ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my thanks to You that have granted approval for my deeds</a:t>
            </a:r>
          </a:p>
        </p:txBody>
      </p:sp>
      <p:sp>
        <p:nvSpPr>
          <p:cNvPr id="3911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400" b="1" i="1">
                <a:solidFill>
                  <a:srgbClr val="000066"/>
                </a:solidFill>
                <a:ea typeface="MS Mincho" pitchFamily="49" charset="-128"/>
              </a:rPr>
              <a:t>And it is my thanks to You that have granted approval for my deeds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إلَيْكَ رَغْبَتِي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For You do I desire</a:t>
            </a:r>
          </a:p>
        </p:txBody>
      </p:sp>
      <p:sp>
        <p:nvSpPr>
          <p:cNvPr id="3921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wayyidi ilayka raghbati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رَهْبَتِي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do I fear</a:t>
            </a:r>
          </a:p>
        </p:txBody>
      </p:sp>
      <p:sp>
        <p:nvSpPr>
          <p:cNvPr id="3932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wa-ilayka rahbati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تَأْمِيلِي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do I look forward</a:t>
            </a:r>
          </a:p>
        </p:txBody>
      </p:sp>
      <p:sp>
        <p:nvSpPr>
          <p:cNvPr id="3942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wa-ilayka ta-`mili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سَاقَنِي إلَيْكَ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my hope that has driven me towards You</a:t>
            </a:r>
          </a:p>
        </p:txBody>
      </p:sp>
      <p:sp>
        <p:nvSpPr>
          <p:cNvPr id="3952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saqani ilayka 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وَعَلَيْكَ يَا وَاحِدِي عَكَفَتْ هِمَّتِي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You, O Unique, do I direct my determination</a:t>
            </a:r>
          </a:p>
        </p:txBody>
      </p:sp>
      <p:sp>
        <p:nvSpPr>
          <p:cNvPr id="3962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wa’alayka ya wahidi ‘akaftu himmati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وَفِيمَا عِنْدَكَ انْبَسَطَتْ رَغْبَتِي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towards that which You have are my desires directed</a:t>
            </a:r>
          </a:p>
        </p:txBody>
      </p:sp>
      <p:sp>
        <p:nvSpPr>
          <p:cNvPr id="3973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wafima ‘indakan-basatat raghbati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وَلَكَ خَالِصُ رَجَائِي وَخَوْفِي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You is the ultimate of my hope and fear</a:t>
            </a:r>
          </a:p>
        </p:txBody>
      </p:sp>
      <p:sp>
        <p:nvSpPr>
          <p:cNvPr id="3983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walaka khalisu raja`i wakhawfi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وَأَنَّكَ لا تَحْتَجِبُ عَنْ خَلْقِكَ إلاّ أَنْ تَحْجُبَهُمُ الأَعْمَالُ دُونَكَ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that You do not conceal Yourself against Your creatures unless their evildoings stand between them and You</a:t>
            </a:r>
          </a:p>
        </p:txBody>
      </p:sp>
      <p:sp>
        <p:nvSpPr>
          <p:cNvPr id="419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wa-annaka la tahtajibu ‘an khalqika illa an tahjibahumul-a’malu dunak(a)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 أَنِسَتْ مَحَبَّتِي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have I become familiar</a:t>
            </a:r>
          </a:p>
        </p:txBody>
      </p:sp>
      <p:sp>
        <p:nvSpPr>
          <p:cNvPr id="3993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400" b="1" i="1">
                <a:solidFill>
                  <a:srgbClr val="000066"/>
                </a:solidFill>
                <a:ea typeface="MS Mincho" pitchFamily="49" charset="-128"/>
              </a:rPr>
              <a:t>wabika anisat mahabbati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وَإلَيْكَ أَلْقَيْتُ بِيَدِي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 have I submitted my hand</a:t>
            </a:r>
          </a:p>
        </p:txBody>
      </p:sp>
      <p:sp>
        <p:nvSpPr>
          <p:cNvPr id="4003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wa-ilayka alqaytu biyadi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وَبِحَبْلِ طَاعَتِكَ مَدَدْتُ رَهْبَتِي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the rope of the obedience to You have I extended my fears</a:t>
            </a:r>
          </a:p>
        </p:txBody>
      </p:sp>
      <p:sp>
        <p:nvSpPr>
          <p:cNvPr id="4014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wabihabli ta’atika madadtu rahbati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مَوْلايَ بِذِكْرِكَ عَاشَ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only through mentioning You have my heart lived</a:t>
            </a:r>
          </a:p>
        </p:txBody>
      </p:sp>
      <p:sp>
        <p:nvSpPr>
          <p:cNvPr id="4024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mawlaya bidhikrika ‘asha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وَبِمُنَاجَاتِكَ بَرَّدْتُ أَلَمَ الْخَوْفِ عَنِّي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only through my confidential conversations with You have I cooled the pains of my fear</a:t>
            </a:r>
          </a:p>
        </p:txBody>
      </p:sp>
      <p:sp>
        <p:nvSpPr>
          <p:cNvPr id="4034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wabimunajatika barradtu alamal-khawfi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فَيَا مَوْلايَ </a:t>
            </a:r>
            <a:r>
              <a:rPr lang="ar-SA" dirty="0" err="1"/>
              <a:t>وَيَا</a:t>
            </a:r>
            <a:r>
              <a:rPr lang="ar-SA" dirty="0"/>
              <a:t> مُؤَمَّلِي </a:t>
            </a:r>
            <a:r>
              <a:rPr lang="ar-SA" dirty="0" err="1"/>
              <a:t>وَيَا</a:t>
            </a:r>
            <a:r>
              <a:rPr lang="ar-SA" dirty="0"/>
              <a:t> مُنْتَهَى سُؤْلِي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Master; O my Trusty Patron; O the Ultimate Hope;</a:t>
            </a:r>
          </a:p>
        </p:txBody>
      </p:sp>
      <p:sp>
        <p:nvSpPr>
          <p:cNvPr id="4044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faya mawlaya waya mu`ammili waya muntaha su`li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فَرِّقْ بَيْنِي وَبَيْنَ ذَنْبِيَ الْمَانِعِ لِي مِنْ لُزُومِ طَاعَتِكَ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separate me from my transgressions which prevent me from adhering to the obedience to You</a:t>
            </a:r>
          </a:p>
        </p:txBody>
      </p:sp>
      <p:sp>
        <p:nvSpPr>
          <p:cNvPr id="4055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farriq bayni wabayna dhanbiyal-mani'i li min luzumi ta’atik(a)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فَإنَّمَا أَسْأَلُكَ لِقَدِيمِ الرَّجَاءِ فِيكَ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only pray You on account of my eternal faith in You</a:t>
            </a:r>
          </a:p>
        </p:txBody>
      </p:sp>
      <p:sp>
        <p:nvSpPr>
          <p:cNvPr id="4065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fa-innama as-aluka liqadimir-raja`i fik(a)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وَعَظِيمِ الطَّمَعِ مِنْكَ الَّذِي أَوْجَبْتَهُ عَلَى نَفْسِكَ مِنَ الرَّأْفَةِ وَالرَّحْمَةِ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desire for Your mercy and kindness that You have made incumbent upon Yourself</a:t>
            </a:r>
          </a:p>
        </p:txBody>
      </p:sp>
      <p:sp>
        <p:nvSpPr>
          <p:cNvPr id="4075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wa’azimit-tama’i minkal-ladhi awjabtahu ‘ala nafsika minar-ra`fati warrahma(ti)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فَالأَمْرُ لَكَ وَحْدَكَ لا شَرِيكَ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the whole affair is Yours alone, there is no partner with You at all</a:t>
            </a:r>
          </a:p>
        </p:txBody>
      </p:sp>
      <p:sp>
        <p:nvSpPr>
          <p:cNvPr id="4085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fal-amru laka wahdaka la sharika lak(a)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لا تُؤَدِّبْنِي بِعُقُوبَتِكَ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Do not discipline me by means of Your punishment</a:t>
            </a:r>
          </a:p>
        </p:txBody>
      </p:sp>
      <p:sp>
        <p:nvSpPr>
          <p:cNvPr id="6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ilahi la tu-addibni bi’uqubatik(a)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قَصَدْتُ إلَيْكَ بِطَلِبَتِي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am thus turning to You carrying my appeals</a:t>
            </a:r>
          </a:p>
        </p:txBody>
      </p:sp>
      <p:sp>
        <p:nvSpPr>
          <p:cNvPr id="430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qasadtu ilayka bitalibati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وَالْخَلْقُ كُلُّهُمْ عِيَالُكَ وَفِي قَبْضَتِكَ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All the creatures are dependent upon You and are in Your grip</a:t>
            </a:r>
          </a:p>
        </p:txBody>
      </p:sp>
      <p:sp>
        <p:nvSpPr>
          <p:cNvPr id="4096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wal-khalqu kulluhum ‘iyaluka wafi qabdatik(a)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وَكُلُّ شَيْءٍ خَاضِعٌ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 things are submissive to You</a:t>
            </a:r>
          </a:p>
        </p:txBody>
      </p:sp>
      <p:sp>
        <p:nvSpPr>
          <p:cNvPr id="4106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wakullu shay`in khadi’un lak(a)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تَبَارَكْتَ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be You, Lord of the worlds</a:t>
            </a:r>
          </a:p>
        </p:txBody>
      </p:sp>
      <p:sp>
        <p:nvSpPr>
          <p:cNvPr id="4116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tabarakta ya rabbal-‘alamin(a)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ارْحَمْنِي إذَا انْقَطَعَتْ حُجَّتِي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have mercy on me when my argument is proven nil</a:t>
            </a:r>
          </a:p>
        </p:txBody>
      </p:sp>
      <p:sp>
        <p:nvSpPr>
          <p:cNvPr id="4126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ilahirhamni idhan-qata’at hujjati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وَكَلَّ عَنْ جَوَابِكَ لِسَانِي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my tongue can no longer find any answer</a:t>
            </a:r>
          </a:p>
        </p:txBody>
      </p:sp>
      <p:sp>
        <p:nvSpPr>
          <p:cNvPr id="4137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wakalla ‘an jawabika lisani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وَطَاشَ عِنْدَ سُؤَالِكَ إيَّايَ لُبِّي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my mind scatters as soon as You begin to interrogate me</a:t>
            </a:r>
          </a:p>
        </p:txBody>
      </p:sp>
      <p:sp>
        <p:nvSpPr>
          <p:cNvPr id="4147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watasha ‘inda su`alika iyyaya lubbi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فَيَا عَظِيمَ رَجَائِي لا تُخَيِّبْنِي إذَا اشْتَدَّتْ فَاقَتِي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great hope, do not forsake me when my need terribly increases</a:t>
            </a:r>
          </a:p>
        </p:txBody>
      </p:sp>
      <p:sp>
        <p:nvSpPr>
          <p:cNvPr id="4157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faya ‘azima raja`i la tukhayyibni idhashtaddat faqati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تَرُدَّنِي لِجَهْلِي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reject me on account of my ignorance</a:t>
            </a:r>
          </a:p>
        </p:txBody>
      </p:sp>
      <p:sp>
        <p:nvSpPr>
          <p:cNvPr id="4167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taruddani lijahli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تَمْنَعْنِي لِقِلَّةِ صَبْرِي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stop conferring upon me on account of my lack of patience</a:t>
            </a:r>
          </a:p>
        </p:txBody>
      </p:sp>
      <p:sp>
        <p:nvSpPr>
          <p:cNvPr id="4177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tamna’ni liqillati sabri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أَعْطِنِي لِفَقْرِي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Grant me for I am poor</a:t>
            </a:r>
          </a:p>
        </p:txBody>
      </p:sp>
      <p:sp>
        <p:nvSpPr>
          <p:cNvPr id="4188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a’tini lifaqri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وَتَوَجَّهْتُ إلَيْكَ بِحَاجَتِي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directing towards You carrying my needs</a:t>
            </a:r>
          </a:p>
        </p:txBody>
      </p:sp>
      <p:sp>
        <p:nvSpPr>
          <p:cNvPr id="440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watawajjahtu ilayka bihajati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وَارْحَمْنِي لِضَعْفِي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upon me for I am weak</a:t>
            </a:r>
          </a:p>
        </p:txBody>
      </p:sp>
      <p:sp>
        <p:nvSpPr>
          <p:cNvPr id="4198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warhamni lida’fi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عَلَيْكَ مُعْتَمَدِي وَمُعَوَّلِي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on You do I rely and lean</a:t>
            </a:r>
          </a:p>
        </p:txBody>
      </p:sp>
      <p:sp>
        <p:nvSpPr>
          <p:cNvPr id="4208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‘alayka mu’tamadi wamu’awwili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وَرَجَائِي وَتَوَكُّلِي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my hope and in You do I have faith</a:t>
            </a:r>
          </a:p>
        </p:txBody>
      </p:sp>
      <p:sp>
        <p:nvSpPr>
          <p:cNvPr id="4218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waraja`i watawakkuli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وَبِرَحْمَتِكَ تَعَلُّقِي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Your mercy do I attach myself</a:t>
            </a:r>
          </a:p>
        </p:txBody>
      </p:sp>
      <p:sp>
        <p:nvSpPr>
          <p:cNvPr id="4229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wabirahmatika ta’alluqi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وَبِفِنَائِكَ أَحُطُّ رَحْلِي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 Your courtyard do I dwell</a:t>
            </a:r>
          </a:p>
        </p:txBody>
      </p:sp>
      <p:sp>
        <p:nvSpPr>
          <p:cNvPr id="4239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wabifina`ika ahuttu rahli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وَبِجُودِكَ أَقْصِدُ طَلِبَتِي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out of Your benevolence do I declare my request</a:t>
            </a:r>
          </a:p>
        </p:txBody>
      </p:sp>
      <p:sp>
        <p:nvSpPr>
          <p:cNvPr id="4249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wabijudika aqsidu talibati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وَبِكَرَمِكَ أَيْ رَبِّ أَسْتَفْتِحُ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Your generosity, O my Lord, do I begin my prayers</a:t>
            </a:r>
          </a:p>
        </p:txBody>
      </p:sp>
      <p:sp>
        <p:nvSpPr>
          <p:cNvPr id="4259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wabikaramika ay rabbi astaftihu du’a`i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وَلَدَيْكَ أَرْجُو فَاقَتِي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do I desire for meeting my needs</a:t>
            </a:r>
          </a:p>
        </p:txBody>
      </p:sp>
      <p:sp>
        <p:nvSpPr>
          <p:cNvPr id="4270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waladayka arju faqati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وَبِغِنَاكَ أَجْبُرُ عَيْلَتِي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through Your wealth do I settle my poverty</a:t>
            </a:r>
          </a:p>
        </p:txBody>
      </p:sp>
      <p:sp>
        <p:nvSpPr>
          <p:cNvPr id="4280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wabighinaka ajburu ‘aylati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وَتَحْتَ ظِلِّ عَفْوِكَ قِيَامِي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under the shade of Your pardon do I stand</a:t>
            </a:r>
          </a:p>
        </p:txBody>
      </p:sp>
      <p:sp>
        <p:nvSpPr>
          <p:cNvPr id="4290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watahta zilli ‘afwika qiyami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وَجَعَلْتُ بِكَ اسْتِغَاثَتِي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sought the help of You alone</a:t>
            </a:r>
          </a:p>
        </p:txBody>
      </p:sp>
      <p:sp>
        <p:nvSpPr>
          <p:cNvPr id="450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waja’altu bikas-tighathati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جُودِكَ وَكَرَمِكَ أَرْفَعُ بَصَرِي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towards Your benevolence and generosity do I raise my sight</a:t>
            </a:r>
          </a:p>
        </p:txBody>
      </p:sp>
      <p:sp>
        <p:nvSpPr>
          <p:cNvPr id="4300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 judika wakaramika arfa’u basari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مَعْرُوفِكَ أُدِيمُ نَظَرِي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persistently look for Your favors</a:t>
            </a:r>
          </a:p>
        </p:txBody>
      </p:sp>
      <p:sp>
        <p:nvSpPr>
          <p:cNvPr id="4311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 ma’rufika udimu nazari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تُحْرِقْنِي بِالنَّارِ وَأَنْتَ مَوْضِعُ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let the flames of the Fire consume me while You are my ultimate hope</a:t>
            </a:r>
          </a:p>
        </p:txBody>
      </p:sp>
      <p:sp>
        <p:nvSpPr>
          <p:cNvPr id="4321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 tuhriqni binnari wa-anta mawdi’u 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تُسْكِنِّي الْهَاوِيَةَ فَإنَّكَ قُرَّةُ عَيْنِي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embed me in the deep black abyss while You are the delight of my eyes</a:t>
            </a:r>
          </a:p>
        </p:txBody>
      </p:sp>
      <p:sp>
        <p:nvSpPr>
          <p:cNvPr id="4331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tuskinnil-hawiyata fa-innaka qurratu ‘ayni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سَيِّدِي لا تُكَذِّبْ ظَنِّي بِإحْسَانِكَ وَمَعْرُوفِكَ فَإنَّكَ ثِقَتِي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do not thwart my idea about Your grace and favors, for in You I trust</a:t>
            </a:r>
          </a:p>
        </p:txBody>
      </p:sp>
      <p:sp>
        <p:nvSpPr>
          <p:cNvPr id="4341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sayyidi la tukadhdhib zanni bi-ihsanika wama’rufika fa-innaka thiqati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تَحْرِمْنِي ثَوَابَكَ فَإنَّكَ الْعَارِفُ بِفَقْرِي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deprive me of Your rewards, for You best know my poverty</a:t>
            </a:r>
          </a:p>
        </p:txBody>
      </p:sp>
      <p:sp>
        <p:nvSpPr>
          <p:cNvPr id="4352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tahrimni thawabaka fa-innakal-‘arifu bifaqri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كَانَ قَدْ دَنَا أَجَلِي وَلَمْ يُقَرِّبْنِي مِنْكَ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my death is drawing near while my deeds have not yet drawn me near You, </a:t>
            </a:r>
          </a:p>
        </p:txBody>
      </p:sp>
      <p:sp>
        <p:nvSpPr>
          <p:cNvPr id="4362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ilahi in kana qad dana ajali walam yuqarribni minka ‘amali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فَقَدْ جَعَلْتُ الإعْتِرَافَ إلَيْكَ بِذَنْبِي وَسَائِلَ عِلَلِي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then let my confession of having committed sins be my means of justification</a:t>
            </a:r>
          </a:p>
        </p:txBody>
      </p:sp>
      <p:sp>
        <p:nvSpPr>
          <p:cNvPr id="4362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faqad ja’altuli’-tirafa ilayka bidhanbi wasa`ila ‘ilali</a:t>
            </a:r>
          </a:p>
        </p:txBody>
      </p:sp>
    </p:spTree>
    <p:extLst>
      <p:ext uri="{BB962C8B-B14F-4D97-AF65-F5344CB8AC3E}">
        <p14:creationId xmlns:p14="http://schemas.microsoft.com/office/powerpoint/2010/main" val="3962589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عَفَوْتَ فَمَنْ أَوْلَى مِنْكَ بِالْعَفْوِ؟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You forgive, then who is worthier than You in forgiveness?</a:t>
            </a:r>
          </a:p>
        </p:txBody>
      </p:sp>
      <p:sp>
        <p:nvSpPr>
          <p:cNvPr id="4372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ilahi in ‘afawta faman awla minka bil-‘afw(i)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عَذَّبْتَ فَمَنْ أَعْدَلُ مِنْكَ فِي الْحُكْمِ؟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punish, then who is fairer than You in judgment?</a:t>
            </a:r>
          </a:p>
        </p:txBody>
      </p:sp>
      <p:sp>
        <p:nvSpPr>
          <p:cNvPr id="4382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‘adhdhabta faman a’dalu minka fil-hukm(i)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وَبِدُعَائِكَ تَوَسُّلِي مِنْ غَيْرِ اسْتِحْقَاقٍ لاسْتِمَاعِكَ مِنِّي وَلا </a:t>
            </a:r>
            <a:r>
              <a:rPr lang="ar-SA" dirty="0" err="1"/>
              <a:t>اسْتِيجَابٍ</a:t>
            </a:r>
            <a:r>
              <a:rPr lang="ar-SA" dirty="0"/>
              <a:t> لِعَفْوِكَ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begging You through my prayer although I do not deserve to be observed by You or to be pardoned by You</a:t>
            </a:r>
          </a:p>
        </p:txBody>
      </p:sp>
      <p:sp>
        <p:nvSpPr>
          <p:cNvPr id="460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wabidu’a-ika tawassuli min ghayris-tihqaqin listima’ika minni walastijabin li’afwika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ارْحَمْ فِي هذِهِ الدُّنْيَا غُرْبَتِي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Have mercy on my misery in this world</a:t>
            </a:r>
          </a:p>
        </p:txBody>
      </p:sp>
      <p:sp>
        <p:nvSpPr>
          <p:cNvPr id="4393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irham fi hadhihid-dunya ghurbati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وَعِنْدَ الْمَوْتِ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grief at the time of death</a:t>
            </a:r>
          </a:p>
        </p:txBody>
      </p:sp>
      <p:sp>
        <p:nvSpPr>
          <p:cNvPr id="4403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wa-‘indal-mawti kurbati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 الْقَبْرِ وَحْدَتِي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loneliness in the grave</a:t>
            </a:r>
          </a:p>
        </p:txBody>
      </p:sp>
      <p:sp>
        <p:nvSpPr>
          <p:cNvPr id="4413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wafil-qabri wahdati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وَفِي اللَّحْدِ وَحْشَتِي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lonesomeness in the underground hole</a:t>
            </a:r>
          </a:p>
        </p:txBody>
      </p:sp>
      <p:sp>
        <p:nvSpPr>
          <p:cNvPr id="4423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wafil-lahdi wahshati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وَإذَا نُشِرْتُ لِلْحِسَابِ بَيْنَ يَدَيْكَ ذُلَّ مَوْقِفِي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on my humiliating situation when I shall be resurrected for account before You</a:t>
            </a:r>
          </a:p>
        </p:txBody>
      </p:sp>
      <p:sp>
        <p:nvSpPr>
          <p:cNvPr id="4433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wa-idha nushirtu lil-hisabi bayna yadayka dhulla mawqifi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وَاغْفِرْ لِي مَا خَفِيَ عَلَى الآدَمِيِّينَ مِنْ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my deeds that have been concealed from the other human beings</a:t>
            </a:r>
          </a:p>
        </p:txBody>
      </p:sp>
      <p:sp>
        <p:nvSpPr>
          <p:cNvPr id="4444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waghfir li ma khafiya ‘alal-adamiyyina min ‘amali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وَأَدِمْ لِي مَا بِهِ سَتَرْتَنِي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permanent for me that on account of which You have covered my faults</a:t>
            </a:r>
          </a:p>
        </p:txBody>
      </p:sp>
      <p:sp>
        <p:nvSpPr>
          <p:cNvPr id="4454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wa-adim li ma bihi satartani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وَارْحَمْنِي صَرِيعاً عَلَى الْفِرَاشِ تُقَلِّبُنِي أَيْدِي أَحِبَّتِي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on me when I am thrown on the death bed turned over at the hands of my dear ones</a:t>
            </a:r>
          </a:p>
        </p:txBody>
      </p:sp>
      <p:sp>
        <p:nvSpPr>
          <p:cNvPr id="4464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warhamni sari’an ‘alal-firashi tuqallibuni aydi ahibbati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وَتَفَضَّلْ عَلَيَّ مَمْدُوداً عَلَى الْمُغْتَسَلِ يُقَلِّبُنِي صَالِحُ جِيرَتِي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a favor to me when I am laid on the table of the dead bathroom turned over at the hands of my righteous neighbors</a:t>
            </a:r>
          </a:p>
        </p:txBody>
      </p:sp>
      <p:sp>
        <p:nvSpPr>
          <p:cNvPr id="4474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watafaddal ‘alayya mamdudan ‘alal-mughtasali yuqallibuni salihu jirati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وَتَحَنَّنْ عَلَيَّ مَحْمُولاً قَدْ تَنَاوَلَ الأَقْرِبَاءُ أَطْرَافَ جِنَازَتِي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act kindly to me when I am carried while my relatives hold the edges of my coffin</a:t>
            </a:r>
          </a:p>
        </p:txBody>
      </p:sp>
      <p:sp>
        <p:nvSpPr>
          <p:cNvPr id="4485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watahannan ‘alayya mahmulan qad tanawalal-aqriba`u atrafa janazati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لِثِقَتِي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Rather I have full confidence in Your generosity</a:t>
            </a:r>
          </a:p>
        </p:txBody>
      </p:sp>
      <p:sp>
        <p:nvSpPr>
          <p:cNvPr id="471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ballithiqati bikaramik(a)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وَجُدْ عَلَيَّ مَنْقُولاً قَدْ نَزَلْتُ بِكَ وَحِيداً فِي حُفْرَتِي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generous with me when I am carried, alone, to my hole</a:t>
            </a:r>
          </a:p>
        </p:txBody>
      </p:sp>
      <p:sp>
        <p:nvSpPr>
          <p:cNvPr id="4495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wajud ‘alayya manqulan qad nazaltu bika wahidan fi hufrati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وَارْحَمْ فِي ذَلِكَ الْبَيْتِ الْجَدِيدِ غُرْبَتِي حَتَّى لا أَسْتَأْنِسَ بِغَيْرِكَ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have mercy on my loneliness in that (new) dwelling so that I will not feel at ease with anyone other than You</a:t>
            </a:r>
          </a:p>
        </p:txBody>
      </p:sp>
      <p:sp>
        <p:nvSpPr>
          <p:cNvPr id="4505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warham fi dhalikal-baytil-jadidi ghurbati hatta la asta`nisa bighayrik(a)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سَيِّدِي إنْ وَكَلْتَنِي إلَى نَفْسِي هَلَكْتُ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if you leave me for myself, I will certainly perish</a:t>
            </a:r>
          </a:p>
        </p:txBody>
      </p:sp>
      <p:sp>
        <p:nvSpPr>
          <p:cNvPr id="4515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sayyidi in wakaltani ila nafsi halakt(u)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فَبِمَنْ أَسْتَغِيثُ إنْ لَمْ تُقِلْنِي عَثْرَتِي؟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to whom will I resort if you do not overlook my slips?</a:t>
            </a:r>
          </a:p>
        </p:txBody>
      </p:sp>
      <p:sp>
        <p:nvSpPr>
          <p:cNvPr id="4526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fabiman astaghithu in lam tuqilni ‘athrati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فَإلَى مَنْ أَفْزَعُ إنْ فَقَدْتُ عِنَايَتَكَ فِي ضَجْعَتِي؟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run for help if I miss Your care for me in my stay (in grave)?</a:t>
            </a:r>
          </a:p>
        </p:txBody>
      </p:sp>
      <p:sp>
        <p:nvSpPr>
          <p:cNvPr id="4536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fa-ila man afza’u in faqadtu ’inayataka fi daj’ati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مَنْ أَلْتَجِئُ إنْ لَمْ تُنَفِّسْ كُرْبَتِي؟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refer if You do not relieve my grief?</a:t>
            </a:r>
          </a:p>
        </p:txBody>
      </p:sp>
      <p:sp>
        <p:nvSpPr>
          <p:cNvPr id="4546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wa-ila man altaji`u in lam tunaffis kurbati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مَنْ لِي؟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Master! Who will be with me?</a:t>
            </a:r>
          </a:p>
        </p:txBody>
      </p:sp>
      <p:sp>
        <p:nvSpPr>
          <p:cNvPr id="4556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man 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وَمَنْ يَرْحَمُنِي إنْ لَمْ تَرْحَمْنِي؟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 will have mercy on me if You do not?</a:t>
            </a:r>
          </a:p>
        </p:txBody>
      </p:sp>
      <p:sp>
        <p:nvSpPr>
          <p:cNvPr id="4567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waman yarhamuni in lam tarhamni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وَفَضْلَ مَنْ أُؤَمِّلُ إنْ عَدِمْتُ فَضْلَكَ يَوْمَ فَاقَتِي؟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favor will I expect if I miss Your favors on the day of my neediness?</a:t>
            </a:r>
          </a:p>
        </p:txBody>
      </p:sp>
      <p:sp>
        <p:nvSpPr>
          <p:cNvPr id="4577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wafadla man u`ammilu in ‘adimtu fadlaka yawma faqati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وَإلَى مَنِ الْفِرَارُ مِنَ الذُّنُوبِ إذَا انْقَضَى أَجَلِي؟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to whom will I flee from my sins when my deadline comes?</a:t>
            </a:r>
          </a:p>
        </p:txBody>
      </p:sp>
      <p:sp>
        <p:nvSpPr>
          <p:cNvPr id="4587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wa-ila manil-fararu minadh-dhunubi idhan-qada ajali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وَسُكُونِي إلَى صِدْقِ وَعْدِكَ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relied upon the truthfulness of Your promise</a:t>
            </a:r>
          </a:p>
        </p:txBody>
      </p:sp>
      <p:sp>
        <p:nvSpPr>
          <p:cNvPr id="481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wasukuni ila sidqi wa’dik(a)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سَيِّدِي لا تُعَذِّبْنِي وَأَنَا أَرْجُوكَ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Master; do not punish me while I please You hopefully</a:t>
            </a:r>
          </a:p>
        </p:txBody>
      </p:sp>
      <p:sp>
        <p:nvSpPr>
          <p:cNvPr id="4597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la tu’adhdhibni wa-ana arjuk(a)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حَقِّقْ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(please do) give success to my expectations</a:t>
            </a:r>
          </a:p>
        </p:txBody>
      </p:sp>
      <p:sp>
        <p:nvSpPr>
          <p:cNvPr id="4608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haqqiq raja-i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وَآمِنْ خَوْفِي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dispel my fear</a:t>
            </a:r>
          </a:p>
        </p:txBody>
      </p:sp>
      <p:sp>
        <p:nvSpPr>
          <p:cNvPr id="4618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wa-amin khawfi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كَثْرَةَ ذُنُوبِي لا أَرْجُو فِيهَا إلاّ عَفْوَكَ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for my numerous sins, I hope for nothing other than Your pardon</a:t>
            </a:r>
          </a:p>
        </p:txBody>
      </p:sp>
      <p:sp>
        <p:nvSpPr>
          <p:cNvPr id="4628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fa-inna kathrata dhunubi la arju fiha illa ‘afwak(a)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أَنَا أَسْأَلُكَ مَا لا أَسْتَحِقُّ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Master: I am asking You for things that I do not deserve</a:t>
            </a:r>
          </a:p>
        </p:txBody>
      </p:sp>
      <p:sp>
        <p:nvSpPr>
          <p:cNvPr id="4638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sayyidi ana as-aluka ma la astahiqq(u)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أَهْلُ التَّقْوَى وَأَهْلُ الْمَغْفِرَةِ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verily the Lord of righteousness and the Lord of forgiveness</a:t>
            </a:r>
          </a:p>
        </p:txBody>
      </p:sp>
      <p:sp>
        <p:nvSpPr>
          <p:cNvPr id="4649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wa-anta ahlut-taqwa wa-ahlul-maghfira(ti)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فَاغْفِرْ لِي وَأَلْبِسْنِي مِنْ نَظَرِكَ ثَوْباً يُغَطِّي عَلَيَّ التَّبِعَاتِ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forgive me and dress me, out of Your relief, a garment covering all my defects</a:t>
            </a:r>
          </a:p>
        </p:txBody>
      </p:sp>
      <p:sp>
        <p:nvSpPr>
          <p:cNvPr id="4659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faghfir li wa-albisni min nazarika thawban yughatti ‘alayyat-tabi’at(i)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وَتَغْفِرُهَا لِي وَلا أُطَالَبُ بِهَا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forgive them for me so that I will not responsible for them</a:t>
            </a:r>
          </a:p>
        </p:txBody>
      </p:sp>
      <p:sp>
        <p:nvSpPr>
          <p:cNvPr id="4669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wataghfiruha li wala utalabu biha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ذُو مَنٍّ قَدِيمٍ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are the Lord of eternal favoring</a:t>
            </a:r>
          </a:p>
        </p:txBody>
      </p:sp>
      <p:sp>
        <p:nvSpPr>
          <p:cNvPr id="4679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dhu mannin qadim(in)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وَصَفْحٍ عَظِيمٍ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great pardon</a:t>
            </a:r>
          </a:p>
        </p:txBody>
      </p:sp>
      <p:sp>
        <p:nvSpPr>
          <p:cNvPr id="4689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wasafhin ‘azim(in)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وَلَجَائِي</a:t>
            </a:r>
            <a:r>
              <a:rPr lang="ar-SA" dirty="0"/>
              <a:t> إلَى الإيمَانِ بِتَوْحِيدِكَ وَيَقِينِي بِمَعْرِفَتِكَ مِنِّي أَنْ لا رَبَّ لِي غَيْرُكَ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have sought shelter with my faith in Your Oneness and my certitude in the fact -which you know- that I have no Lord other than You</a:t>
            </a:r>
          </a:p>
        </p:txBody>
      </p:sp>
      <p:sp>
        <p:nvSpPr>
          <p:cNvPr id="491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walaja-i ilal-imani bitawhidika wayaqini bima’rifatika minni an la rabba li ghayruk(a)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وَتَجَاوُزٍ كَرِيمٍ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Lord of liberal exoneration</a:t>
            </a:r>
          </a:p>
        </p:txBody>
      </p:sp>
      <p:sp>
        <p:nvSpPr>
          <p:cNvPr id="4700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watajawuzin karim(in)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الَّذِي تُفِيضُ سَيْبَكَ عَلَى مَنْ لا يَسْأَلُكَ وَعَلَى الْجَاحِدِينَ بِرُبُوْبِيَّتِكَ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make Your flowing graces reach those who never pray You and those who deny Your Lordship</a:t>
            </a:r>
          </a:p>
        </p:txBody>
      </p:sp>
      <p:sp>
        <p:nvSpPr>
          <p:cNvPr id="4710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antal-ladhi tufidu saybaka ‘ala man la yas-`aluka wa’alal-jahidina birububiyyatik(a)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فَكَيْفَ سَيِّدِي بِمَنْ سَأَلَكَ وَأَيْقَنَ أَنَّ الْخَلْقَ لَكَ وَالأَمْرَ إلَيْكَ؟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my Master, what should You do to those whom pray You and believe undoubtedly that You manage all creation and all affairs!</a:t>
            </a:r>
          </a:p>
        </p:txBody>
      </p:sp>
      <p:sp>
        <p:nvSpPr>
          <p:cNvPr id="4720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fakayfa sayyidi biman sa`alaka wa-ayqana annal-khalqa laka wal-amra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تَبَارَكْتَ وَتَعَالَيْتَ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Blessed by You and Exalted be You, O the Lord of the worlds</a:t>
            </a:r>
          </a:p>
        </p:txBody>
      </p:sp>
      <p:sp>
        <p:nvSpPr>
          <p:cNvPr id="4730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s-ES" sz="2400" b="1" i="1">
                <a:solidFill>
                  <a:srgbClr val="000066"/>
                </a:solidFill>
                <a:ea typeface="MS Mincho" pitchFamily="49" charset="-128"/>
              </a:rPr>
              <a:t>tabarakta wata’alayta ya rabbal-‘alamin(a)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سَيِّدِي عَبْدُكَ بِبَابِكَ أَقَامَتْهُ الْخَصَاصَةُ بَيْنَ يَدَيْكَ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Master, I, Your servant standing at Your door owing to neediness, am knocking at it suppliantly</a:t>
            </a:r>
          </a:p>
        </p:txBody>
      </p:sp>
      <p:sp>
        <p:nvSpPr>
          <p:cNvPr id="474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sayyidi ‘abduka bibabika aqamat-hul-khasasatu bayna yadayka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يَقْرَعُ بَابَ إحْسَانِكَ بِدُعَائِهِ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am knocking at it suppliantly</a:t>
            </a:r>
          </a:p>
        </p:txBody>
      </p:sp>
      <p:sp>
        <p:nvSpPr>
          <p:cNvPr id="474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yaqra’u baba ihsanika bidu’a-ih(i)</a:t>
            </a:r>
          </a:p>
        </p:txBody>
      </p:sp>
    </p:spTree>
    <p:extLst>
      <p:ext uri="{BB962C8B-B14F-4D97-AF65-F5344CB8AC3E}">
        <p14:creationId xmlns:p14="http://schemas.microsoft.com/office/powerpoint/2010/main" val="3020821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فَلا تُعْرِضْ بِوَجْهِكَ الْكَرِيمِ عَنِّي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do not turn Your generous Face away from me</a:t>
            </a:r>
          </a:p>
        </p:txBody>
      </p:sp>
      <p:sp>
        <p:nvSpPr>
          <p:cNvPr id="4751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 tu’rid biwajhikal-karimi ‘anni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وَاقْبَلْ مِنِّي مَا أَقُولُ فَقَدْ دَعَوْتُ بِهذَا الدُّعَاءِ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accept that which I utter, for I have prayed using this supplication</a:t>
            </a:r>
          </a:p>
        </p:txBody>
      </p:sp>
      <p:sp>
        <p:nvSpPr>
          <p:cNvPr id="4761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waqbal minni ma aqulu faqad da’awta bihadhad-du’a(i)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 وَأَنَا أَرْجُو أَنْ لا تَرُدَّنِي مَعْرِفَةً مِنِّي بِرَأْفَتِكَ وَرَحْمَتِكَ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that You will not reject me since I have full awareness with Your kindness and mercifulness</a:t>
            </a:r>
          </a:p>
        </p:txBody>
      </p:sp>
      <p:sp>
        <p:nvSpPr>
          <p:cNvPr id="4771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 arju an la taruddani ma’rifatan minni bira`fatika warahmatik(a)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أَنْتَ الَّذِي لا يُحْفِيكَ سَائِلٌ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It is You Whom is never disturbed by any suppliant</a:t>
            </a:r>
          </a:p>
        </p:txBody>
      </p:sp>
      <p:sp>
        <p:nvSpPr>
          <p:cNvPr id="478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ilahi antal-ladhi la yuhfika sa`il(un)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إلهَ إلاَّ أَنْتَ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there is no god save You</a:t>
            </a:r>
          </a:p>
        </p:txBody>
      </p:sp>
      <p:sp>
        <p:nvSpPr>
          <p:cNvPr id="501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ilaha illa ant(a)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يَنْقُصُكَ نَائِلٌ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Whose kingdom is never decreased owing to donations</a:t>
            </a:r>
          </a:p>
        </p:txBody>
      </p:sp>
      <p:sp>
        <p:nvSpPr>
          <p:cNvPr id="4792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yanqusuka na`il(un)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أَنْتَ كَمَا تَقُولُ وَفَوْقَ مَا نَقُولُ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as exactly as You describe Yourself and is above all that which we say</a:t>
            </a:r>
          </a:p>
        </p:txBody>
      </p:sp>
      <p:sp>
        <p:nvSpPr>
          <p:cNvPr id="4802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anta kama taqulu wafawqa ma naqul(u)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صَبْراً جَمِيلاً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for comely patience</a:t>
            </a:r>
          </a:p>
        </p:txBody>
      </p:sp>
      <p:sp>
        <p:nvSpPr>
          <p:cNvPr id="4812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as-`aluka sabran jamila(n)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وَفَرَجاً قَرِيباً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immediate relief</a:t>
            </a:r>
          </a:p>
        </p:txBody>
      </p:sp>
      <p:sp>
        <p:nvSpPr>
          <p:cNvPr id="4823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wafarajan qariba(n)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وَقَوْلاً صَادِقاً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truthful wording</a:t>
            </a:r>
          </a:p>
        </p:txBody>
      </p:sp>
      <p:sp>
        <p:nvSpPr>
          <p:cNvPr id="4833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waqawlan sadiqa(n)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وَأَجْراً عَظِيماً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splendid reward</a:t>
            </a:r>
          </a:p>
        </p:txBody>
      </p:sp>
      <p:sp>
        <p:nvSpPr>
          <p:cNvPr id="4843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wa-ajran ‘azima(n)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أَسْأَلُكَ يَا رَبِّ مِنَ الْخَيْرِ كُلِّهِ مَا عَلِمْتُ مِنْهُ وَمَا لَمْ أَعْلَمْ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Lord, for all goodness, be it known by me or unknown</a:t>
            </a:r>
          </a:p>
        </p:txBody>
      </p:sp>
      <p:sp>
        <p:nvSpPr>
          <p:cNvPr id="4853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as-`aluka ya rabbi minal-khayri kullihi ma ‘alimtu minhu wama lam a’lam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أَسْأَلُكَ اللّهُمَّ مِنْ خَيْرِ مَا سَأَلَكَ مِنْهُ عِبَادُكَ الصَّالِحُونَ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</a:t>
            </a:r>
            <a:r>
              <a:rPr lang="en-US" dirty="0" err="1"/>
              <a:t>Allāh</a:t>
            </a:r>
            <a:r>
              <a:rPr lang="en-US" dirty="0"/>
              <a:t>, for the goodness that Your righteous servants have besought from You</a:t>
            </a:r>
          </a:p>
        </p:txBody>
      </p:sp>
      <p:sp>
        <p:nvSpPr>
          <p:cNvPr id="4864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as-`alukal-llahumma min khayri ma sa-alaka minhu ‘ibadukas-salihun(a)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سُئِلَ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 All-excellent One that is asked</a:t>
            </a:r>
          </a:p>
        </p:txBody>
      </p:sp>
      <p:sp>
        <p:nvSpPr>
          <p:cNvPr id="4874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khayra man su`il(a)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وَأَجْوَدَ مَنْ أَعْطَى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All-benevolent of those who may give</a:t>
            </a:r>
          </a:p>
        </p:txBody>
      </p:sp>
      <p:sp>
        <p:nvSpPr>
          <p:cNvPr id="4884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wa-ajwada man a’ta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وَحْدَكَ لا شَرِيكَ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Alone without having any partner</a:t>
            </a:r>
          </a:p>
        </p:txBody>
      </p:sp>
      <p:sp>
        <p:nvSpPr>
          <p:cNvPr id="512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wahdaka la sharika lak(a)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أَعْطِنِي سُؤْلِي فِي نَفْسِي وَأَهْلِي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(Please do) respond to my request as regards myself and my family</a:t>
            </a:r>
          </a:p>
        </p:txBody>
      </p:sp>
      <p:sp>
        <p:nvSpPr>
          <p:cNvPr id="4894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a’tini su`li fi nafsi wa-ahli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وَوَالِدَيَّ وَوُلْدِي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parents and my children</a:t>
            </a:r>
          </a:p>
        </p:txBody>
      </p:sp>
      <p:sp>
        <p:nvSpPr>
          <p:cNvPr id="4905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wawalidayya wawuldi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وَأَهْلِ حُزَانَتِي وَإخْوَانِي فِيكَ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comrades and my brothers-in-faith,</a:t>
            </a:r>
          </a:p>
        </p:txBody>
      </p:sp>
      <p:sp>
        <p:nvSpPr>
          <p:cNvPr id="4915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wa-ahli huzanati wa-ikhwani fik(a)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وَأَرْغِدْ عَيْشِي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bless my living</a:t>
            </a:r>
          </a:p>
        </p:txBody>
      </p:sp>
      <p:sp>
        <p:nvSpPr>
          <p:cNvPr id="4925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wa-arghid ‘ayshi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وَأَظْهِرْ مُرُوَّتِي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(do) manifest my integrity</a:t>
            </a:r>
          </a:p>
        </p:txBody>
      </p:sp>
      <p:sp>
        <p:nvSpPr>
          <p:cNvPr id="4935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wa-az-hir muruwwati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وَأَصْلِحْ جَمِيعَ أَحْوَالِي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(d) set aright all my affairs</a:t>
            </a:r>
          </a:p>
        </p:txBody>
      </p:sp>
      <p:sp>
        <p:nvSpPr>
          <p:cNvPr id="4945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wa-aslih jami’a ahwali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مِمَّنْ أَطَلْتَ عُمْرَهُ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those whom You decide to live long</a:t>
            </a:r>
          </a:p>
        </p:txBody>
      </p:sp>
      <p:sp>
        <p:nvSpPr>
          <p:cNvPr id="4956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waj’alni mimman atalta ‘umurah(u)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وَحَسَّنْتَ عَمَلَهُ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whose deeds are righteous</a:t>
            </a:r>
          </a:p>
        </p:txBody>
      </p:sp>
      <p:sp>
        <p:nvSpPr>
          <p:cNvPr id="4966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wahassanta ‘amalah(u)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وَأَتْمَمْتَ عَلَيْهِ نِعْمَتَكَ وَرَضِيتَ عَنْهُ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for whom You have perfected Your favors and those with whom You are pleased</a:t>
            </a:r>
          </a:p>
        </p:txBody>
      </p:sp>
      <p:sp>
        <p:nvSpPr>
          <p:cNvPr id="4976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pl-PL" sz="2400" b="1" i="1">
                <a:solidFill>
                  <a:srgbClr val="000066"/>
                </a:solidFill>
                <a:ea typeface="MS Mincho" pitchFamily="49" charset="-128"/>
              </a:rPr>
              <a:t>wa-atmamta ‘alayhi ni’mataka waradita ‘anh(u)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وَأَحْيَيْتَهُ حَيَاةً طَيِّبَةً فِي أَدْوَمِ السُّرُورِ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those whom You have granted comfortable life with permanent pleasure</a:t>
            </a:r>
          </a:p>
        </p:txBody>
      </p:sp>
      <p:sp>
        <p:nvSpPr>
          <p:cNvPr id="4986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wa-ahyaytahu hayatan tayyibatan fi adwamis-surur(i)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أَنْتَ الْقَائِلُ وَقَوْلُكَ حَقٌّ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It is You Who have said, and Your sayings are always true</a:t>
            </a:r>
          </a:p>
        </p:txBody>
      </p:sp>
      <p:sp>
        <p:nvSpPr>
          <p:cNvPr id="522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antal-qa-ilu waqawluka haqq(un)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وَأَسْبَغِ الْكَرَامَةِ وَأَتَمِّ الْعَيْشِ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reputable honor and perfect contentment</a:t>
            </a:r>
          </a:p>
        </p:txBody>
      </p:sp>
      <p:sp>
        <p:nvSpPr>
          <p:cNvPr id="4997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wa-asbaghil-karamati wa-atammil-‘aysh(i)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إنَّكَ تَفْعَلُ مَا تَشَاءُ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 do whatever You will</a:t>
            </a:r>
          </a:p>
        </p:txBody>
      </p:sp>
      <p:sp>
        <p:nvSpPr>
          <p:cNvPr id="5007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taf’alu ma tasha(u)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يَفْعَلُ مَا يَشَاءُ غَيْرُكَ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While none else can ever do what one wills</a:t>
            </a:r>
          </a:p>
        </p:txBody>
      </p:sp>
      <p:sp>
        <p:nvSpPr>
          <p:cNvPr id="5017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yaf’alu ma yasha-u ghayruk(a)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خُصَّنِي مِنْكَ بِخَاصَّةِ ذِكْرِكَ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give me exclusively the grace of private mention of You</a:t>
            </a:r>
          </a:p>
        </p:txBody>
      </p:sp>
      <p:sp>
        <p:nvSpPr>
          <p:cNvPr id="5027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khussani minka bikhassati dhikrik(a)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تَجْعَلْ شَيْئاً مِمَّا أَتَقَرَّبُ بِهِ فِي آنَاءِ اللَّيْلِ وَأَطْرَافِ النَّهَارِ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any of the things by which I seek Your nearness in the hours of the night and the ends of the days</a:t>
            </a:r>
          </a:p>
        </p:txBody>
      </p:sp>
      <p:sp>
        <p:nvSpPr>
          <p:cNvPr id="5038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taj'al shay-an mimma ataqarrabu bihi fi ana-il-layli wa-atrafin-nahar(i)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رِيَاءً وَلا سُمْعَةً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Take the form of ostentation or showing off</a:t>
            </a:r>
          </a:p>
        </p:txBody>
      </p:sp>
      <p:sp>
        <p:nvSpPr>
          <p:cNvPr id="5048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riya-an wala sum’a(tan)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أَشَراً وَلا بَطَراً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pretension or insolence</a:t>
            </a:r>
          </a:p>
        </p:txBody>
      </p:sp>
      <p:sp>
        <p:nvSpPr>
          <p:cNvPr id="5058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asharan wala batara(n)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لَكَ مِنَ الْخَاشِعِينَ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the humble ones</a:t>
            </a:r>
          </a:p>
        </p:txBody>
      </p:sp>
      <p:sp>
        <p:nvSpPr>
          <p:cNvPr id="5068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waj’alni laka minal-khashi’in(a)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أَعْطِنِي السَّعَةَ فِي الرِّزْقِ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grant me affluent means of livelihood</a:t>
            </a:r>
          </a:p>
        </p:txBody>
      </p:sp>
      <p:sp>
        <p:nvSpPr>
          <p:cNvPr id="5079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a’tinis-sa’ata fir-rizq(i)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4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وَالأَمْنَ فِي الْوَطَنِ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security in my homeland</a:t>
            </a:r>
          </a:p>
        </p:txBody>
      </p:sp>
      <p:sp>
        <p:nvSpPr>
          <p:cNvPr id="5089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wal-amni fil-watan(i)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تَمْكُرْ بِي فِي حِيلَتِكَ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subject me to Your planned strategy</a:t>
            </a:r>
          </a:p>
        </p:txBody>
      </p:sp>
      <p:sp>
        <p:nvSpPr>
          <p:cNvPr id="71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tamkur bi fi hilatik(a)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وَوَعْدُكَ صِدْقٌ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promise is always valid:</a:t>
            </a:r>
          </a:p>
        </p:txBody>
      </p:sp>
      <p:sp>
        <p:nvSpPr>
          <p:cNvPr id="532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wawa’duka sidq(un)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وَقُرَّةَ الْعَيْنِ فِي الأَهْلِ وَالْمَالِ وَالْوَلَدِ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delight in my family, property, and children</a:t>
            </a:r>
          </a:p>
        </p:txBody>
      </p:sp>
      <p:sp>
        <p:nvSpPr>
          <p:cNvPr id="5099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waqurratal-‘ayni fil-ahli wal-mali wal-walad(i)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وَالْمُقَامَ فِي نِعَمِكَ عِنْدِي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permanence of Your graces</a:t>
            </a:r>
          </a:p>
        </p:txBody>
      </p:sp>
      <p:sp>
        <p:nvSpPr>
          <p:cNvPr id="5109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wal-muqama fi ni’amika ‘indi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وَالصِّحَّةَ فِي الْجِسْمِ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healthy trunk</a:t>
            </a:r>
          </a:p>
        </p:txBody>
      </p:sp>
      <p:sp>
        <p:nvSpPr>
          <p:cNvPr id="5120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wassihhata fil-jism(i)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وَالْقُوَّةَ فِي الْبَدَنِ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strong body</a:t>
            </a:r>
          </a:p>
        </p:txBody>
      </p:sp>
      <p:sp>
        <p:nvSpPr>
          <p:cNvPr id="5130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walquwwata fil-badan(i)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وَالسَّلامَةَ فِي الدِّينِ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sound creed</a:t>
            </a:r>
          </a:p>
        </p:txBody>
      </p:sp>
      <p:sp>
        <p:nvSpPr>
          <p:cNvPr id="5140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was-salamata fid-din(i)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وَاسْتَعْمِلْنِي بِطَاعَتِكَ وَطَاعَةِ رَسُولِكَ مُحَمَّدٍ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dedicate my affairs to the obedience to You and to Your Messenger, Muhammad—</a:t>
            </a:r>
            <a:r>
              <a:rPr lang="en-US" dirty="0" err="1"/>
              <a:t>Allāh’s</a:t>
            </a:r>
            <a:r>
              <a:rPr lang="en-US" dirty="0"/>
              <a:t> blessings be upon him and his Family—</a:t>
            </a:r>
          </a:p>
        </p:txBody>
      </p:sp>
      <p:sp>
        <p:nvSpPr>
          <p:cNvPr id="5150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wasta’milni bita’atika wata’ati rasulika muhammadin sallal-llahu ‘alayhi wa’ala-alihi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أَبَداً مَا اسْتَعْمَرْتَنِي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long as You give me life</a:t>
            </a:r>
          </a:p>
        </p:txBody>
      </p:sp>
      <p:sp>
        <p:nvSpPr>
          <p:cNvPr id="5150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abadan masta’martani</a:t>
            </a:r>
          </a:p>
        </p:txBody>
      </p:sp>
    </p:spTree>
    <p:extLst>
      <p:ext uri="{BB962C8B-B14F-4D97-AF65-F5344CB8AC3E}">
        <p14:creationId xmlns:p14="http://schemas.microsoft.com/office/powerpoint/2010/main" val="217211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مِنْ أَوْفَرِ عِبَادِكَ عِنْدَكَ نَصِيباً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one of the most rewarded servants of You</a:t>
            </a:r>
          </a:p>
        </p:txBody>
      </p:sp>
      <p:sp>
        <p:nvSpPr>
          <p:cNvPr id="5161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waj’alni min awfari ‘ibadika ‘indaka nasiba(n)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فِي كُلِّ خَيْرٍ أَنْزَلْتَهُ وَتُنْزِلُهُ فِي شَهْرِ رَمَضَانَ فِي لَيْلَةِ الْقَدْرِ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each and every item of goodness that You have descended and You will descend during the month of Ramadan and in the Grand Night</a:t>
            </a:r>
          </a:p>
        </p:txBody>
      </p:sp>
      <p:sp>
        <p:nvSpPr>
          <p:cNvPr id="5171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fi kulli khayrin anzaltahu watunziluhu fi shahri ramadana fi laylatil-qadr(i)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أَنْتَ مُنْزِلُهُ فِي كُلِّ سَنَةٍ مِنْ رَحْمَةٍ تَنْشُرُهَا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well as all that which You decide to descend throughout the year, including mercy that You spread</a:t>
            </a:r>
          </a:p>
        </p:txBody>
      </p:sp>
      <p:sp>
        <p:nvSpPr>
          <p:cNvPr id="5181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wama anta munziluhu fi kulli sanatin min rahmatin tunshiruha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”وَاسْأَلُوا اللَّهَ مِنْ فَضْلِهِ إِنَّ اللَّهَ كَانَ بِكُلِّ شَيْءٍ عَلِيماً.“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“Ask </a:t>
            </a:r>
            <a:r>
              <a:rPr lang="en-US" dirty="0" err="1"/>
              <a:t>Allāh</a:t>
            </a:r>
            <a:r>
              <a:rPr lang="en-US" dirty="0"/>
              <a:t> of His bounty. Verily </a:t>
            </a:r>
            <a:r>
              <a:rPr lang="en-US" dirty="0" err="1"/>
              <a:t>Allāh</a:t>
            </a:r>
            <a:r>
              <a:rPr lang="en-US" dirty="0"/>
              <a:t> is ever Merciful to you.”</a:t>
            </a:r>
          </a:p>
        </p:txBody>
      </p:sp>
      <p:sp>
        <p:nvSpPr>
          <p:cNvPr id="542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was-alul-llaha min fadlihi innal-llaha kana bikum rahima(n)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وَعَافِيَةٍ تُلْبِسُهَا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good health with which You adorn</a:t>
            </a:r>
          </a:p>
        </p:txBody>
      </p:sp>
      <p:sp>
        <p:nvSpPr>
          <p:cNvPr id="5191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wa’afiyatin tulbisuha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وَبَلِيَّةٍ تَدْفَعُهَا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misfortune that You repel</a:t>
            </a:r>
          </a:p>
        </p:txBody>
      </p:sp>
      <p:sp>
        <p:nvSpPr>
          <p:cNvPr id="5201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sz="2400" b="1" i="1">
                <a:solidFill>
                  <a:srgbClr val="000066"/>
                </a:solidFill>
                <a:ea typeface="MS Mincho" pitchFamily="49" charset="-128"/>
              </a:rPr>
              <a:t>wabaliyyatin tadfa’uha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وَحَسَنَاتٍ تَتَقَبَّلُهَا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good deeds that You admit</a:t>
            </a:r>
          </a:p>
        </p:txBody>
      </p:sp>
      <p:sp>
        <p:nvSpPr>
          <p:cNvPr id="5212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wahasanatin tataqabbaluha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وَسَيِّئَاتٍ تَتَجَاوَزُ عَنْهَا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Help me against them.</a:t>
            </a:r>
          </a:p>
        </p:txBody>
      </p:sp>
      <p:sp>
        <p:nvSpPr>
          <p:cNvPr id="5222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wasayyi-atin tatajawazu ‘anha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حَجَّ بَيْتِكَ الْحَرَامِ فِي عَامِنَا هذَا وَفِي كُلِّ عَامٍ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bestow upon me with the pilgrimage to Your Holy House in this year plus all years</a:t>
            </a:r>
          </a:p>
        </p:txBody>
      </p:sp>
      <p:sp>
        <p:nvSpPr>
          <p:cNvPr id="5232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warzuqni hajja baytikal-harami fi ‘amina hadha wafi kulli ‘am(in)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وَارْزُقْنِي رِزْقاً وَاسِعاً مِنْ فَضْلِكَ الْوَاسِعِ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prosperous sustenance out of Your limitless bounty</a:t>
            </a:r>
          </a:p>
        </p:txBody>
      </p:sp>
      <p:sp>
        <p:nvSpPr>
          <p:cNvPr id="5242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warzuqni rizqan wasi’an min fadlikal-wasi’(i)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وَاصْرِفْ عَنِّي يَا سَيِّدِي الأَسْوَاءَ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dismiss, O my Master, all evils from me</a:t>
            </a:r>
          </a:p>
        </p:txBody>
      </p:sp>
      <p:sp>
        <p:nvSpPr>
          <p:cNvPr id="5253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wasrif ‘anni ya sayyidil-aswa`(a)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وَاقْضِ عَنِّي الدَّيْنَ وَالظُّلامَاتِ حَتَّى لا أَتَأَذَّى بِشَيْءٍ مِنْهُ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settle my debts as well as my evildoings so that I will be saved from their liabilities</a:t>
            </a:r>
          </a:p>
        </p:txBody>
      </p:sp>
      <p:sp>
        <p:nvSpPr>
          <p:cNvPr id="5263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waqdi ‘anniyad-dayna waz-zulamati hatta la ata-adhadha bishay`in minh(u)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وَخُذْ عَنِّي بِأَسْمَاعِ وَأَبْصَارِ أَعْدَائِي وَحُسَّادِي وَالْبَاغِينَ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the hearings and sights of my enemies, those who envy me, and those who intend to oppress me</a:t>
            </a:r>
          </a:p>
        </p:txBody>
      </p:sp>
      <p:sp>
        <p:nvSpPr>
          <p:cNvPr id="5273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wakhudh ‘anni bi-asma’i wa-absari a’da-i wahussadi wal-baghina ‘alayya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وَانْصُرْنِي عَلَيْهِمْ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back me against them</a:t>
            </a:r>
          </a:p>
        </p:txBody>
      </p:sp>
      <p:sp>
        <p:nvSpPr>
          <p:cNvPr id="5283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wansurni ‘alayhim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وَلَيْسَ مِنْ صِفَاتِكَ يَا سَيِّدِي أَنْ تَأْمُرَ بِالسُّؤَالِ وَتَمْنَعَ الْعَطِيَّةَ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It is not Your habit, O my Chief, that You instruct (us) to implore You and then You stop giving (us)</a:t>
            </a:r>
          </a:p>
        </p:txBody>
      </p:sp>
      <p:sp>
        <p:nvSpPr>
          <p:cNvPr id="553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walaysa min sifatika ya sayyidi an ta-`mura bissu-ali watamna’al-‘atiyya(ta)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وَأَقِرَّ عَيْنِي وَفَرِّحْ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delight to my eye and joy to my heart</a:t>
            </a:r>
          </a:p>
        </p:txBody>
      </p:sp>
      <p:sp>
        <p:nvSpPr>
          <p:cNvPr id="5294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wa-aqirra ‘ayni wafarrih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لِي مِنْ هَمِّي وَكَرْبِي فَرَجاً وَمَخْرَجاً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relief and exit against my grief and misery</a:t>
            </a:r>
          </a:p>
        </p:txBody>
      </p:sp>
      <p:sp>
        <p:nvSpPr>
          <p:cNvPr id="5304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li min hammi wakarbi farajan wamakhraja(n)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مَنْ أَرَادَنِي بِسُوءٍ مِنْ جَمِيعِ خَلْقِكَ تَحْتَ قَدَمَيَّ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all those who intend evil to me, among all Your creatures, be under my feet</a:t>
            </a:r>
          </a:p>
        </p:txBody>
      </p:sp>
      <p:sp>
        <p:nvSpPr>
          <p:cNvPr id="5314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waj’al man aradani bisu-in min jami’i khalqika tahta qadamayy(a)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وَاكْفِنِي شَرَّ الشَّيْطَانِ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protect me against the evil of Satan</a:t>
            </a:r>
          </a:p>
        </p:txBody>
      </p:sp>
      <p:sp>
        <p:nvSpPr>
          <p:cNvPr id="5324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wakfini sharrash-shaytan(i)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وَشَرَّ السُّلْطَانِ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evil of the ruling authority</a:t>
            </a:r>
          </a:p>
        </p:txBody>
      </p:sp>
      <p:sp>
        <p:nvSpPr>
          <p:cNvPr id="5335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washarras-sultan(i)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وَسَيِّئَاتِ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consequences of my evildoings</a:t>
            </a:r>
          </a:p>
        </p:txBody>
      </p:sp>
      <p:sp>
        <p:nvSpPr>
          <p:cNvPr id="5345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wasayyi-ati ‘amali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وَطَهِّرْنِي مِنَ الذُّنُوبِ كُلِّهَا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purify me from all my sins</a:t>
            </a:r>
          </a:p>
        </p:txBody>
      </p:sp>
      <p:sp>
        <p:nvSpPr>
          <p:cNvPr id="5355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watahhirni minadh-dhunubi kulliha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وَأَجِرْنِي مِنَ النَّارِ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save me from Hellfire on account of Your pardon</a:t>
            </a:r>
          </a:p>
        </p:txBody>
      </p:sp>
      <p:sp>
        <p:nvSpPr>
          <p:cNvPr id="5365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wa-ajirni minan-nari bi’afwik(a)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وَأَدْخِلْنِي الْجَنَّةَ بِرَحْمَتِكَ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allow me to enter Paradise on account of Your mercy</a:t>
            </a:r>
          </a:p>
        </p:txBody>
      </p:sp>
      <p:sp>
        <p:nvSpPr>
          <p:cNvPr id="5376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wa-adkhilniyal-jannata birahmatik(a)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وَزَوِّجْنِي مِنَ الْحُورِ الْعِينِ بِفَضْلِكَ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marry me off the women of Paradise on account of Your grace</a:t>
            </a:r>
          </a:p>
        </p:txBody>
      </p:sp>
      <p:sp>
        <p:nvSpPr>
          <p:cNvPr id="5386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wazawwijni minal-huril-‘ini bifadlik(a)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وَأَنْتَ الْمَنَّانُ بِالْعَطِيَّاتِ عَلَى أَهْلِ مَمْلَكَتِكَ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All-benefactor Who confers upon the people of Your Kingdom with (innumerable) donations</a:t>
            </a:r>
          </a:p>
        </p:txBody>
      </p:sp>
      <p:sp>
        <p:nvSpPr>
          <p:cNvPr id="563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>
                <a:solidFill>
                  <a:srgbClr val="000066"/>
                </a:solidFill>
                <a:ea typeface="MS Mincho" pitchFamily="49" charset="-128"/>
              </a:rPr>
              <a:t>wa-antal-mannanu bil-‘atiyyati ‘ala ahli mamlakatik(a)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وَأَلْحِقْنِي بِأَوْلِيَائِكَ الصَّالِحِينَ مُحَمَّدٍ </a:t>
            </a:r>
            <a:r>
              <a:rPr lang="ar-SA" dirty="0" err="1"/>
              <a:t>وَآلِهِ</a:t>
            </a:r>
            <a:r>
              <a:rPr lang="ar-SA" dirty="0"/>
              <a:t> الأَبْرَارِ الطَّيِّبِينَ الطَّاهِرِينَ الأَخْيَارِ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join me to Your righteous intimate servants—Muhammad and his Family, the purified, the immaculate, and the pious</a:t>
            </a:r>
          </a:p>
        </p:txBody>
      </p:sp>
      <p:sp>
        <p:nvSpPr>
          <p:cNvPr id="5396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wa-alhiqni bi-awliya-akas-salihina muhammadin wa-alihil-abrarit-tayyibinat-tahirina-akhyar(i)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صَلَوَاتُكَ عَلَيْهِمْ وَعَلَى أَجْسَادِهِمْ وَأَرْوَاحِهِمْ وَرَحْمَةُ اللّهِ وَبَرَكَاتُهُ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May Your peace, mercy, and blessings be upon their bodies and souls</a:t>
            </a:r>
          </a:p>
        </p:txBody>
      </p:sp>
      <p:sp>
        <p:nvSpPr>
          <p:cNvPr id="5406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salawatuka ‘alayhim wa’ala ajsadihim wa-arwahihim warahmatul-lahi wabarakatuh(u)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وَسَيِّدِي وَعِزَّتِكَ وَجَلالِكَ لَئِنْ طَالَبْتَنِي بِذُنُوبِي </a:t>
            </a:r>
            <a:r>
              <a:rPr lang="ar-SA" dirty="0" err="1"/>
              <a:t>لأُطَالِبَنَّكَ</a:t>
            </a:r>
            <a:r>
              <a:rPr lang="ar-SA" dirty="0"/>
              <a:t>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my Master; I swear by Your Mighty and Your Glory, if You will interrogate me for my sins, I will demand with Your pardon</a:t>
            </a:r>
          </a:p>
        </p:txBody>
      </p:sp>
      <p:sp>
        <p:nvSpPr>
          <p:cNvPr id="5417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wasayyidi wa’izzatika wajalalika la-in talabtani bidhunubi la-utalibannaka bi’afwik(a)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وَلَئِنْ طَالَبْتَنِي بِلُؤْمِي </a:t>
            </a:r>
            <a:r>
              <a:rPr lang="ar-SA" dirty="0" err="1"/>
              <a:t>لأُطَالِبَنَّكَ</a:t>
            </a:r>
            <a:r>
              <a:rPr lang="ar-SA" dirty="0"/>
              <a:t> بِكَرَمِكَ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interrogate me for my meanness, I will demand with Your kindness</a:t>
            </a:r>
          </a:p>
        </p:txBody>
      </p:sp>
      <p:sp>
        <p:nvSpPr>
          <p:cNvPr id="5427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wala-in talabtani bilu-mi la-utalibannaka bikaramik(a)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وَلَئِنْ أَدْخَلْتَنِي النَّارَ لأُخْبِرَنَّ أَهْلَ النَّارِ بِحُبِّي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order me to be taken to Hellfire, I will tell all the inhabitants therein that I love You</a:t>
            </a:r>
          </a:p>
        </p:txBody>
      </p:sp>
      <p:sp>
        <p:nvSpPr>
          <p:cNvPr id="5437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wala-in adkhaltaniyan-nara la-ukhbiranna ahlan-nari bihubbi lak(a)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وَسَيِّدِي إنْ كُنْتَ لا تَغْفِرُ إلاّ لأوْلِيَائِكَ وَأَهْلِ طَاعَتِكَ فَإلَى مَنْ يَفْزَعُ الْمُذْنِبُونَ؟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 and Master; if you forgive only Your intimate servants and those who obey You, to whom then will the guilty resort?</a:t>
            </a:r>
          </a:p>
        </p:txBody>
      </p:sp>
      <p:sp>
        <p:nvSpPr>
          <p:cNvPr id="5447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wasayyidi in kunta la taghfiru illa li-awliya-ika wa-ahli ta’atika fa-ila man yafza’ul-mudhnibun(a)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كُنْتَ لا تُكْرِمُ إلاّ أَهْلَ الْوَفَاءِ بِكَ فَبِمَنْ يَسْتَغِيثُ </a:t>
            </a:r>
            <a:r>
              <a:rPr lang="ar-SA" dirty="0" err="1"/>
              <a:t>الْمُسِيئُونَ</a:t>
            </a:r>
            <a:r>
              <a:rPr lang="ar-SA" dirty="0"/>
              <a:t>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You honor none but those who act loyally to You, then whose shelter will the evildoers seek?</a:t>
            </a:r>
          </a:p>
        </p:txBody>
      </p:sp>
      <p:sp>
        <p:nvSpPr>
          <p:cNvPr id="5457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kunta la tukrimu illa ahlal-wafa-i bika fabiman yastaghithul-musi-un(a)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إنْ أَدْخَلْتَنِي النَّارَ فَفِي ذلِكَ سُرُورُ عَدُوِّكَ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if You decide to put me in Hellfire, this will definitely please Your enemies!</a:t>
            </a:r>
          </a:p>
        </p:txBody>
      </p:sp>
      <p:sp>
        <p:nvSpPr>
          <p:cNvPr id="5468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in adkhaltanin-nara fafi dhalika sururu ‘aduwwik(a)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أَدْخَلْتَنِي الْجَنَّةَ فَفِي ذلِكَ سُرُورُ نَبِيِّكَ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if You decide Paradise for me, then this will certainly please Your Prophet!</a:t>
            </a:r>
          </a:p>
        </p:txBody>
      </p:sp>
      <p:sp>
        <p:nvSpPr>
          <p:cNvPr id="5478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adkhaltanil-jannata fafi dhalika sururu nabiyyik(a)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وَاللّهِ أَعْلَمُ أَنَّ سُرُورَ نَبِيِّكَ أَحَبُّ إلَيْكَ مِنْ سُرُورِ عَدُوِّكَ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I, by </a:t>
            </a:r>
            <a:r>
              <a:rPr lang="en-US" dirty="0" err="1"/>
              <a:t>Allāh</a:t>
            </a:r>
            <a:r>
              <a:rPr lang="en-US" dirty="0"/>
              <a:t> I swear, know for sure that the pleasure of Your Prophet is more favorable for You than the pleasure of Your enemies</a:t>
            </a:r>
          </a:p>
        </p:txBody>
      </p:sp>
      <p:sp>
        <p:nvSpPr>
          <p:cNvPr id="5488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wa-ana wallahi a’lamu anna surura nabiyyika ahabbu ilayka min sururi ‘aduwwik(a)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وَالْعَائِدُ عَلَيْهِمْ بِتَحَنُّنِ رَأْفَتِكَ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are the All-generous Who meets them with the kindness of Your compassion</a:t>
            </a:r>
          </a:p>
        </p:txBody>
      </p:sp>
      <p:sp>
        <p:nvSpPr>
          <p:cNvPr id="573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wal-‘a-idu ‘alayhim bitahannuni ra-`fatik(a)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أَنْ تَمْلأ قَلْبِي حُبّاً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pray You for filling up my heart with love for You</a:t>
            </a:r>
          </a:p>
        </p:txBody>
      </p:sp>
      <p:sp>
        <p:nvSpPr>
          <p:cNvPr id="5498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as-aluka an tamla-a qalbi hubban lak(a)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وَخَشْيَةً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fear of You</a:t>
            </a:r>
          </a:p>
        </p:txBody>
      </p:sp>
      <p:sp>
        <p:nvSpPr>
          <p:cNvPr id="5509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wakhashyatan mink(a)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وَتَصْدِيقاً بِكِتَابِكَ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belief in Your Book</a:t>
            </a:r>
          </a:p>
        </p:txBody>
      </p:sp>
      <p:sp>
        <p:nvSpPr>
          <p:cNvPr id="5519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watasdiqan bikitabik(a)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وَإيمَاناً 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faith in You</a:t>
            </a:r>
          </a:p>
        </p:txBody>
      </p:sp>
      <p:sp>
        <p:nvSpPr>
          <p:cNvPr id="5529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wa-imanan 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وَفَرَقاً مِنْكَ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terror from You</a:t>
            </a:r>
          </a:p>
        </p:txBody>
      </p:sp>
      <p:sp>
        <p:nvSpPr>
          <p:cNvPr id="5539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wafaraqan mink(a)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وَشَوْقاً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eagerness to You</a:t>
            </a:r>
          </a:p>
        </p:txBody>
      </p:sp>
      <p:sp>
        <p:nvSpPr>
          <p:cNvPr id="5550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washawqan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ذَا الْجَلالِ وَالإكْرَامِ حَبِّبْ إلَيَّ لِقَاءَكَ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Glory and Honor: (please do) make me love meeting You</a:t>
            </a:r>
          </a:p>
        </p:txBody>
      </p:sp>
      <p:sp>
        <p:nvSpPr>
          <p:cNvPr id="5560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dhal-jalali wal-ikrami habbib ilayya liqa-ak(a)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وَأَحْبِبْ لِقَائِي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(please do) love my meeting</a:t>
            </a:r>
          </a:p>
        </p:txBody>
      </p:sp>
      <p:sp>
        <p:nvSpPr>
          <p:cNvPr id="5570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wa-ahbib liqa-i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لِي فِي لِقَائِكَ الرَّاحَةَ وَالْفَرَجَ وَالْكَرَامَةَ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meeting You entail comfort, relief, and honoring</a:t>
            </a:r>
          </a:p>
        </p:txBody>
      </p:sp>
      <p:sp>
        <p:nvSpPr>
          <p:cNvPr id="5580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li fi liqa-ikar-rahata wal-faraja wal-karama(ta)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أَلْحِقْنِي بِصَالِحِ مَنْ مَضَى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join me with the righteous ones among the past generations</a:t>
            </a:r>
          </a:p>
        </p:txBody>
      </p:sp>
      <p:sp>
        <p:nvSpPr>
          <p:cNvPr id="5591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alhiqni bisalihi man mada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إلهِي رَبَّيْتَنِي فِي نِعَمِكَ وَإحْسَانِكَ صَغِيراً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God: You brought me up amid Your bounties and favors when I was little</a:t>
            </a:r>
          </a:p>
        </p:txBody>
      </p:sp>
      <p:sp>
        <p:nvSpPr>
          <p:cNvPr id="583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ilahi rabbaytani fi ni’amika wa-ihsanika saghira(n)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وَاجْعَلْنِي مِنْ صَالِحِ مَنْ بَقِيَ وَخُذْ بِي سَبِيلَ الصَّالِحِينَ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include me with the righteous ones of this generation, and guide me to the path of the righteous ones</a:t>
            </a:r>
          </a:p>
        </p:txBody>
      </p:sp>
      <p:sp>
        <p:nvSpPr>
          <p:cNvPr id="5601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waj’alni min salihi man baqiya wakhudh bi sabilas-salihin(a)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عَلَى نَفْسِي بِمَا تُعِينُ بِهِ الصَّالِحِينَ عَلَى أَنْفُسِهِمْ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against myself in the same way as You help the righteous ones control themselves</a:t>
            </a:r>
          </a:p>
        </p:txBody>
      </p:sp>
      <p:sp>
        <p:nvSpPr>
          <p:cNvPr id="5611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wa-a’inni ‘ala nafsi bima tu’inu bihis-salihina ‘ala anfusihim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وَاخْتِمْ عَمَلِي بِأَحْسَنِهِ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seal my deed with the best of it</a:t>
            </a:r>
          </a:p>
        </p:txBody>
      </p:sp>
      <p:sp>
        <p:nvSpPr>
          <p:cNvPr id="5621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wakhtim ‘amali bi-ahsanih(i)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ثَوَابِي مِنْهُ الْجَنَّةَ بِرَحْمَتِكَ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decide Paradise as the reward of my deeds on account of Your mercy</a:t>
            </a:r>
          </a:p>
        </p:txBody>
      </p:sp>
      <p:sp>
        <p:nvSpPr>
          <p:cNvPr id="5632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thawabi minhul-jannata birahmatik(a)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وَأَعِنِّي عَلَى صَالِحِ مَا أَعْطَيْتَنِي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help me manage the good things that You have endowed upon me</a:t>
            </a:r>
          </a:p>
        </p:txBody>
      </p:sp>
      <p:sp>
        <p:nvSpPr>
          <p:cNvPr id="5642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wa-a’inni ‘ala salihi ma a’taytani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وَثَبِّتْنِي يَا رَبِّ وَلا تَرُدَّنِي فِي سُوءٍ اسْتَنْقَذْتَنِي مِنْهُ 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firm, O Lord, and do not make be return to evildoing after You have saved me from it, O the Lord of the worlds</a:t>
            </a:r>
          </a:p>
        </p:txBody>
      </p:sp>
      <p:sp>
        <p:nvSpPr>
          <p:cNvPr id="5652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wathabbitni ya rabbi wala taruddani fi su-inis-tanqadhtani minhu ya rabbal-‘alamin(a)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إيمَاناً لا أَجَلَ لَهُ دُونَ لِقَائِكَ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beseech You for faith that does not stop until I meet You</a:t>
            </a:r>
          </a:p>
        </p:txBody>
      </p:sp>
      <p:sp>
        <p:nvSpPr>
          <p:cNvPr id="5662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as-aluka imanan la ajala lahu duna liqa-ik(a)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أَحْيِنِي مَا أَحْيَيْتَنِي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As long as You grant me life, (please do) connect me to that faith</a:t>
            </a:r>
          </a:p>
        </p:txBody>
      </p:sp>
      <p:sp>
        <p:nvSpPr>
          <p:cNvPr id="5673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ahyini ma ahyaytani ‘alayh(i)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وَتَوَفَّنِي إذَا تَوَفَّيْتَنِي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You decide to grasp my soul, make me carry that faith with me</a:t>
            </a:r>
          </a:p>
        </p:txBody>
      </p:sp>
      <p:sp>
        <p:nvSpPr>
          <p:cNvPr id="5683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watawaffani idha tawaffaytani ‘alayh(i)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وَابْعَثْنِي إذَا بَعَثْتَنِي عَلَيْهِ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You resurrect me, make me carry it with me</a:t>
            </a:r>
          </a:p>
        </p:txBody>
      </p:sp>
      <p:sp>
        <p:nvSpPr>
          <p:cNvPr id="5693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wab-‘athni idha ba’athnati ‘alayh(i)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وَنَوَّهْتَ بِاسْمِي كَبِيراً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mentioned me when I have grown up</a:t>
            </a:r>
          </a:p>
        </p:txBody>
      </p:sp>
      <p:sp>
        <p:nvSpPr>
          <p:cNvPr id="593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wanawwahta bismi kabira(n)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وَأَبْرِئْ قَلْبِي مِنَ الرِّيَاءِ وَالشَّكِّ وَالسُّمْعَةِ فِي دِينِكَ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release my heart from showing off, suspicion, and pretension in the affairs of Your religion</a:t>
            </a:r>
          </a:p>
        </p:txBody>
      </p:sp>
      <p:sp>
        <p:nvSpPr>
          <p:cNvPr id="5703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wa-abri` qalbi minar-riya-i wash-shakki was-sum’ati fi dinik(a)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حَتَّى يَكُونَ عَمَلِي خَالِصاً لَكَ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that my deed will be purely intended for Your sake</a:t>
            </a:r>
          </a:p>
        </p:txBody>
      </p:sp>
      <p:sp>
        <p:nvSpPr>
          <p:cNvPr id="5713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hatta takuna ‘amali khalisan lak(a)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أَعْطِنِي بَصِيرَةً فِي دِينِكَ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grant me discerning awareness in Your religion</a:t>
            </a:r>
          </a:p>
        </p:txBody>
      </p:sp>
      <p:sp>
        <p:nvSpPr>
          <p:cNvPr id="5724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 dirty="0">
                <a:solidFill>
                  <a:srgbClr val="000066"/>
                </a:solidFill>
                <a:ea typeface="MS Mincho" pitchFamily="49" charset="-128"/>
              </a:rPr>
              <a:t>allahumma a’tini basiratan fi dinik(a)</a:t>
            </a:r>
            <a:endParaRPr lang="fi-FI" sz="2400" b="1" i="1" dirty="0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وَفَهْماً فِي حُكْمِكَ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understanding of Your laws</a:t>
            </a:r>
          </a:p>
        </p:txBody>
      </p:sp>
      <p:sp>
        <p:nvSpPr>
          <p:cNvPr id="5734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wafahman fi hukmik(a)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وَفِقْهاً فِي عِلْمِكَ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insight in Your knowledge</a:t>
            </a:r>
          </a:p>
        </p:txBody>
      </p:sp>
      <p:sp>
        <p:nvSpPr>
          <p:cNvPr id="5744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wafiq-han fi ‘ilmik(a)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وَكِفْلَيْنِ مِنْ 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two folds of Your mercy</a:t>
            </a:r>
          </a:p>
        </p:txBody>
      </p:sp>
      <p:sp>
        <p:nvSpPr>
          <p:cNvPr id="5754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wakiflayni min 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وَوَرَعاً يَحْجُزُنِي عَنْ مَعَاصِيكَ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piety that impedes me from disobeying You</a:t>
            </a:r>
          </a:p>
        </p:txBody>
      </p:sp>
      <p:sp>
        <p:nvSpPr>
          <p:cNvPr id="5765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wawara’an yahjuzuni ‘an ma’asik(a)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وَبَيِّضْ وَجْهِي بِنُورِكَ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my face glitter on account of Your light</a:t>
            </a:r>
          </a:p>
        </p:txBody>
      </p:sp>
      <p:sp>
        <p:nvSpPr>
          <p:cNvPr id="5775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wabayyid wajhi binurik(a)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رَغْبَتِي فِيمَا عِنْدَكَ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desire for nothing but that which You hold</a:t>
            </a:r>
          </a:p>
        </p:txBody>
      </p:sp>
      <p:sp>
        <p:nvSpPr>
          <p:cNvPr id="5785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raghbati fima ‘indak(a)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وَتَوَفَّنِي فِي سَبِيلِكَ وَعَلَى مِلَّةِ رَسُولِكَ صَلَّى اللهُ عَلَيْهِ وَعَلَى </a:t>
            </a:r>
            <a:r>
              <a:rPr lang="ar-SA" dirty="0" err="1"/>
              <a:t>آلِهِ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when I die, make me die following Your Path and carrying the principles of Your Prophet—</a:t>
            </a:r>
            <a:r>
              <a:rPr lang="en-US" dirty="0" err="1"/>
              <a:t>Allāh’s</a:t>
            </a:r>
            <a:r>
              <a:rPr lang="en-US" dirty="0"/>
              <a:t> blessings be upon him and his Family</a:t>
            </a:r>
          </a:p>
        </p:txBody>
      </p:sp>
      <p:sp>
        <p:nvSpPr>
          <p:cNvPr id="5795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wataffani fi sabilika wa’ala millati rasulika sallal-llahu ‘alayhi wa’ala-alih(i)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 فَيَا مَنْ رَبَّانِي فِي الدُّنْيَا بِإحْسَانِهِ وَتَفَضُّلِهِ وَنِعَمِهِ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O He Who brought me up in this world with His bounties, favors, and graces</a:t>
            </a:r>
          </a:p>
        </p:txBody>
      </p:sp>
      <p:sp>
        <p:nvSpPr>
          <p:cNvPr id="604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faya man rabbani fiddunya bi-ihsanihi watafaddulihi wani’amih(i)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أَعُوذُ بِكَ مِنَ الْكَسَلِ وَالْفَشَلِ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seek Your protection against laziness and failure</a:t>
            </a:r>
          </a:p>
        </p:txBody>
      </p:sp>
      <p:sp>
        <p:nvSpPr>
          <p:cNvPr id="5806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sv-SE" sz="2400" b="1" i="1" dirty="0">
                <a:solidFill>
                  <a:srgbClr val="000066"/>
                </a:solidFill>
                <a:ea typeface="MS Mincho" pitchFamily="49" charset="-128"/>
              </a:rPr>
              <a:t>allahumma inni a’udhu bika minal-kasali wal-fashal(i)</a:t>
            </a:r>
            <a:endParaRPr lang="fi-FI" sz="2400" b="1" i="1" dirty="0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وَالْهَمِّ وَالْجُبْنِ وَالْبُخْلِ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grief, cowardice, and stinginess</a:t>
            </a:r>
          </a:p>
        </p:txBody>
      </p:sp>
      <p:sp>
        <p:nvSpPr>
          <p:cNvPr id="5816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walhammi wal-jubni wal-bukhl(i)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وَالْغَفْلَةِ وَالْقَسْوَةِ وَالْمَسْكَنَةِ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inattentiveness, brutality, and poverty</a:t>
            </a:r>
          </a:p>
        </p:txBody>
      </p:sp>
      <p:sp>
        <p:nvSpPr>
          <p:cNvPr id="5826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wal-ghaflati wal-qaswati wal-maskana(ti)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وَالْفَقْرِ وَالْفَاقَةِ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neediness and destitution</a:t>
            </a:r>
          </a:p>
        </p:txBody>
      </p:sp>
      <p:sp>
        <p:nvSpPr>
          <p:cNvPr id="5836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walfaqri wal-faqa(ti)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وَكُلِّ بَلِيَّةٍ وَالْفَوَاحِشِ مَا ظَهَرَ مِنْهَا وَمَا بَطَنَ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all misfortunes and all shameful deeds, whether open or secret</a:t>
            </a:r>
          </a:p>
        </p:txBody>
      </p:sp>
      <p:sp>
        <p:nvSpPr>
          <p:cNvPr id="5847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wakulli baliyyatin wal-fawahishi ma zahara minha wama batan(a)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وَأَعُوذُ بِكَ مِنْ نَفْسٍ لا تَقْنَعُ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seek Your protection against having unsatisfied self</a:t>
            </a:r>
          </a:p>
        </p:txBody>
      </p:sp>
      <p:sp>
        <p:nvSpPr>
          <p:cNvPr id="5857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wa-a’udhu bika min nafsin la taqna’(u)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وَبَطْنٍ لا يَشْبَعُ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having insatiate stomach</a:t>
            </a:r>
          </a:p>
        </p:txBody>
      </p:sp>
      <p:sp>
        <p:nvSpPr>
          <p:cNvPr id="5867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wabatnin la yashba’(u)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وَقَلْبٍ لا يَخْشَعُ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having fearless heart</a:t>
            </a:r>
          </a:p>
        </p:txBody>
      </p:sp>
      <p:sp>
        <p:nvSpPr>
          <p:cNvPr id="5877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waqalbin la yakhsha’(u)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وَدُعَاءٍ لا يُسْمَعُ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unanswered prayers</a:t>
            </a:r>
          </a:p>
        </p:txBody>
      </p:sp>
      <p:sp>
        <p:nvSpPr>
          <p:cNvPr id="5888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wadu’a-in la yusma’(u)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وَعَمَلٍ لا يَنْفَعُ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against futile deed</a:t>
            </a:r>
          </a:p>
        </p:txBody>
      </p:sp>
      <p:sp>
        <p:nvSpPr>
          <p:cNvPr id="5898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wa’amalin la yanfa’(u)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وَأَشَارَ لِي فِي الآخِرَةِ إلَى عَفْوِهِ وَكَرَمِهِ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And, in the Hereafter, will have referred to me with His amnesty and generosity</a:t>
            </a:r>
          </a:p>
        </p:txBody>
      </p:sp>
      <p:sp>
        <p:nvSpPr>
          <p:cNvPr id="614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wa-ashara li fil-akhirati ila ‘afwihi wakaramih(i)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وَأَعُوذُ بِكَ يَا رَبِّ عَلَى نَفْسِي وَدِينِي وَمَالِي وَعَلَى جَمِيعِ مَا رَزَقْتَنِي مِنَ الشَّيْطَانِ الرَّجِيمِ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ask You, O Lord, to guard myself, my religion, my properties, and all that which You have granted me against Satan, the accursed</a:t>
            </a:r>
          </a:p>
        </p:txBody>
      </p:sp>
      <p:sp>
        <p:nvSpPr>
          <p:cNvPr id="5908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wa-a’udhu bika ya rabbi ‘ala nafsi wadini wamali wa’ala jami’i ma razaqtani minash-shaytanir-rajim(i)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إنَّكَ أَنْتَ السَّمِيعُ الْعَلِيمُ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 You are the All-hearing, the All-knowing.</a:t>
            </a:r>
          </a:p>
        </p:txBody>
      </p:sp>
      <p:sp>
        <p:nvSpPr>
          <p:cNvPr id="5918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antas-sami’ul-‘alim(u)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إنَّهُ لا يُجِيرُنِي مِنْكَ أَحَدٌ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definitely, none can ever save me against You</a:t>
            </a:r>
          </a:p>
        </p:txBody>
      </p:sp>
      <p:sp>
        <p:nvSpPr>
          <p:cNvPr id="5929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innahu la yujiruni minka ahad(un)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أَجِدُ مِنْ دُونِكَ مُلْتَحَداً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can never find any shelter against You</a:t>
            </a:r>
          </a:p>
        </p:txBody>
      </p:sp>
      <p:sp>
        <p:nvSpPr>
          <p:cNvPr id="5939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ajidu min dunika multahada(n)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فَلا تَجْعَلْ نَفْسِي فِي شَيْءٍ مِنْ عَذَابِكَ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(please) do not make anything that brings about Your punishment control over me</a:t>
            </a:r>
          </a:p>
        </p:txBody>
      </p:sp>
      <p:sp>
        <p:nvSpPr>
          <p:cNvPr id="5949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 taj'al nafsi fi shay-in min ‘adhabik(a)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تَرُدَّنِي بِهَلَكَةٍ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let me lead myself to perdition</a:t>
            </a:r>
          </a:p>
        </p:txBody>
      </p:sp>
      <p:sp>
        <p:nvSpPr>
          <p:cNvPr id="5959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taruddani bihalaka(tin)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وَلا تَرُدَّنِي بِعَذَابٍ أَلِيمٍ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make me deserve the painful chastisement</a:t>
            </a:r>
          </a:p>
        </p:txBody>
      </p:sp>
      <p:sp>
        <p:nvSpPr>
          <p:cNvPr id="5969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taruddani bi’adhabin alim(in)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تَقَبَّلْ مِنِّي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accept from me</a:t>
            </a:r>
          </a:p>
        </p:txBody>
      </p:sp>
      <p:sp>
        <p:nvSpPr>
          <p:cNvPr id="5980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taqabbal minni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وَأَعْلِ ذِكْرِي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grant me reputation</a:t>
            </a:r>
          </a:p>
        </p:txBody>
      </p:sp>
      <p:sp>
        <p:nvSpPr>
          <p:cNvPr id="5990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wa-a’li dhikri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وَارْفَعْ دَرَجَتِي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elevate my rank</a:t>
            </a:r>
          </a:p>
        </p:txBody>
      </p:sp>
      <p:sp>
        <p:nvSpPr>
          <p:cNvPr id="6000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warfa’ darajati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مَعْرِفَتِي يَا مَوْلايَ دَلِيلِي عَلَيْكَ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acquaintance with You, O my Lord, is the path taking me to You</a:t>
            </a:r>
          </a:p>
        </p:txBody>
      </p:sp>
      <p:sp>
        <p:nvSpPr>
          <p:cNvPr id="624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ma’rifati ya mawlaya dalili ‘alayk(a)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وَحُطَّ وِزْرِي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exonerate my offenses</a:t>
            </a:r>
          </a:p>
        </p:txBody>
      </p:sp>
      <p:sp>
        <p:nvSpPr>
          <p:cNvPr id="6010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wahuttta wizri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تَذْكُرْنِي بِخَطِيئَتِي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refer to me with my faults</a:t>
            </a:r>
          </a:p>
        </p:txBody>
      </p:sp>
      <p:sp>
        <p:nvSpPr>
          <p:cNvPr id="602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tadhkurni bikhati-ati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وَاجْعَلْ ثَوَابَ مَجْلِسِي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let the reward of my session</a:t>
            </a:r>
          </a:p>
        </p:txBody>
      </p:sp>
      <p:sp>
        <p:nvSpPr>
          <p:cNvPr id="6031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waj’al thawaba majlisi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وَثَوَابَ مَنْطِقِي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reward of my utterance</a:t>
            </a:r>
          </a:p>
        </p:txBody>
      </p:sp>
      <p:sp>
        <p:nvSpPr>
          <p:cNvPr id="6041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wathawaba mantiqi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وَثَوَابَ دُعَائِي رِضَاكَ وَالْجَنَّةَ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reward of my prayer be Your pleasure and Paradise</a:t>
            </a:r>
          </a:p>
        </p:txBody>
      </p:sp>
      <p:sp>
        <p:nvSpPr>
          <p:cNvPr id="6051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wathawaba du’a-i ridaka wal-janna(ta)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وَأَعْطِنِي يَا رَبِّ جَمِيعَ مَا سَأَلْتُكَ وَزِدْنِي مِنْ فَضْلِكَ إنِّي إلَيْكَ رَاغِبٌ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give my, O Lord, all that which I have asked for from You and grant me more favor, for I seek none but You, </a:t>
            </a:r>
          </a:p>
        </p:txBody>
      </p:sp>
      <p:sp>
        <p:nvSpPr>
          <p:cNvPr id="606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wa-a’tini ya rabbi jami’a ma sa-altuka wazidni min fadlika inni ilayka raghibun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يَا رَبَّ الْعَالَمِينَ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Lord of the worlds</a:t>
            </a:r>
          </a:p>
        </p:txBody>
      </p:sp>
      <p:sp>
        <p:nvSpPr>
          <p:cNvPr id="606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ya rabbal-‘alamin(a)</a:t>
            </a:r>
          </a:p>
        </p:txBody>
      </p:sp>
    </p:spTree>
    <p:extLst>
      <p:ext uri="{BB962C8B-B14F-4D97-AF65-F5344CB8AC3E}">
        <p14:creationId xmlns:p14="http://schemas.microsoft.com/office/powerpoint/2010/main" val="327815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إنَّكَ أَنْزَلْتَ فِي كِتَابِكَ أَنْ نَعْفُوَ عَمَّنْ ظَلَمَنَا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You have ordered us in Your book that we should overlook those who wrong us</a:t>
            </a:r>
          </a:p>
        </p:txBody>
      </p:sp>
      <p:sp>
        <p:nvSpPr>
          <p:cNvPr id="6072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innaka anzalta fi kitabika an na’fuwa ’amman zalamana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ظَلَمْنَا أَنْفُسَنَا فَاعْفُ عَنَّا فَإنَّكَ أَوْلَى بِذلِكَ مِنَّا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We have wronged ourselves; so, forgive us, for You are worthier of forgiveness than we are</a:t>
            </a:r>
          </a:p>
        </p:txBody>
      </p:sp>
      <p:sp>
        <p:nvSpPr>
          <p:cNvPr id="6082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zalamna anfusana fa’fu ‘anna fa-innaka awla bidhalika minna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5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وَأَمَرْتَنَا أَنْ لا نَرُدَّ سَائِلاً عَنْ أَبْوَابِنَا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ordered us not to reject any beggar being on our doors</a:t>
            </a:r>
          </a:p>
        </p:txBody>
      </p:sp>
      <p:sp>
        <p:nvSpPr>
          <p:cNvPr id="6092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wa-amartana an la narudda sa-ilan ‘an abwabina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مِنْ أَيْنَ لِيَ الْخَيْرُ يَا رَبِّ وَلا يُوجَدُ إلاّ مِنْ عِنْدِكَ؟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How can I attain welfare, O Lord, while it is not found anywhere save with You</a:t>
            </a:r>
          </a:p>
        </p:txBody>
      </p:sp>
      <p:sp>
        <p:nvSpPr>
          <p:cNvPr id="81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min ayna liyal-khayru ya rabbi wala yujadu illa min ’indik(a)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وَحُبِّي لَكَ شَفِيعِي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my love for You is the intermediary between You and me</a:t>
            </a:r>
          </a:p>
        </p:txBody>
      </p:sp>
      <p:sp>
        <p:nvSpPr>
          <p:cNvPr id="634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wahubbi laka shafi’i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جِئْتُكَ سَائِلاً فَلا تَرُدَّنِي إلاّ بِقَضَاءِ حَاجَتِي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Here I am begging You; so, do not reject me; rather respond to my need</a:t>
            </a:r>
          </a:p>
        </p:txBody>
      </p:sp>
      <p:sp>
        <p:nvSpPr>
          <p:cNvPr id="6103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ji`tuka sa`ilan fala taruddani illa biqada-i hajati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وَأَمَرْتَنَا بِالإحْسَانِ إلَى مَا مَلَكَتْ أَيْمَانُنَا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 have ordered us to act nicely to those under our authorities</a:t>
            </a:r>
          </a:p>
        </p:txBody>
      </p:sp>
      <p:sp>
        <p:nvSpPr>
          <p:cNvPr id="6113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wa-amartana bil-ihsani ila ma malakat aymanuna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وَنَحْنُ أَرِقَّاؤُكَ فَأَعْتِقْ رِقَابَنَا مِنَ النَّارِ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we are surely under Your authority; so, release us from Hellfire</a:t>
            </a:r>
          </a:p>
        </p:txBody>
      </p:sp>
      <p:sp>
        <p:nvSpPr>
          <p:cNvPr id="6123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wanahnu ariqqa-uka fa-a’tiq riqabana minan-nar(i)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مَفْزَعِي عِنْدَ كُرْبَتِي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Shelter whenever I am aggrieved</a:t>
            </a:r>
          </a:p>
        </p:txBody>
      </p:sp>
      <p:sp>
        <p:nvSpPr>
          <p:cNvPr id="6133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mafza’i ‘inda kurbati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 err="1"/>
              <a:t>وَيَا</a:t>
            </a:r>
            <a:r>
              <a:rPr lang="ar-SA" dirty="0"/>
              <a:t> غَوْثِي عِنْدَ شِدَّتِي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Aid whenever hardships hit me</a:t>
            </a:r>
          </a:p>
        </p:txBody>
      </p:sp>
      <p:sp>
        <p:nvSpPr>
          <p:cNvPr id="6144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 ghawthi ‘inda shiddati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إلَيْكَ فَزِعْتُ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You have I resorted</a:t>
            </a:r>
          </a:p>
        </p:txBody>
      </p:sp>
      <p:sp>
        <p:nvSpPr>
          <p:cNvPr id="6154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ilayka fazi’t(u)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وَبِكَ اسْتَغَثْتُ وَلُذْتُ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with You have I sought refuge and haven</a:t>
            </a:r>
          </a:p>
        </p:txBody>
      </p:sp>
      <p:sp>
        <p:nvSpPr>
          <p:cNvPr id="6164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wabikas-taghathtu waludht(u)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أَلُوذُ بِسِوَاكَ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To none save You shall I ever resort</a:t>
            </a:r>
          </a:p>
        </p:txBody>
      </p:sp>
      <p:sp>
        <p:nvSpPr>
          <p:cNvPr id="6174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 aludhu bisiwak(a)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أَطْلُبُ الْفَرَجَ إلاّ مِنْكَ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from none save You shall I ever seek for relief</a:t>
            </a:r>
          </a:p>
        </p:txBody>
      </p:sp>
      <p:sp>
        <p:nvSpPr>
          <p:cNvPr id="6185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atlubul-faraja illa mink(a)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فَأَغِثْنِي وَفَرِّجْ عَنِّي يَا مَنْ يَقْبَلُ الْيَسِيرَ وَيَعْفُو عَنِ الْكَثِيرِ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(please do) aid me and relieve my hardship, O He Who accepts the little (deed) and overlooks the much (wrong)</a:t>
            </a:r>
          </a:p>
        </p:txBody>
      </p:sp>
      <p:sp>
        <p:nvSpPr>
          <p:cNvPr id="6195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fa-aghithni wafarrij ‘anni ya man yaqbalul-yasira waya’fu ‘anil-kathir(a)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وَاثِقٌ مِنْ دَلِيلِي بِدَلالَتِكَ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sure of the path to which You have lead me</a:t>
            </a:r>
          </a:p>
        </p:txBody>
      </p:sp>
      <p:sp>
        <p:nvSpPr>
          <p:cNvPr id="645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wa-ana wathiqun min dalili bidalalatik(a)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اقْبَلْ مِنِّي الْيَسِيرَ وَاعْفُ عَنِّي الْكَثِيرَ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Accept my little (deed) and overlook my much (wrong)</a:t>
            </a:r>
          </a:p>
        </p:txBody>
      </p:sp>
      <p:sp>
        <p:nvSpPr>
          <p:cNvPr id="6205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iqbal minnil-yasira wa’fu ‘annil-kathir(a)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/>
              <a:t>إنَّكَ أَنْتَ الرَّحِيمُ الْغَفُورُ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You are certainly the All-merciful, the All-forgiving</a:t>
            </a:r>
          </a:p>
        </p:txBody>
      </p:sp>
      <p:sp>
        <p:nvSpPr>
          <p:cNvPr id="6215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innaka antal-ghafurur-rahim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اللّهُمَّ إنِّي أَسْأَلُكَ إيمَاناً تُبَاشِرُ بِهِ قَلْبِي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</a:t>
            </a:r>
            <a:r>
              <a:rPr lang="en-US" dirty="0" err="1"/>
              <a:t>Allāh</a:t>
            </a:r>
            <a:r>
              <a:rPr lang="en-US" dirty="0"/>
              <a:t>: I pray You for faith that covers my heart</a:t>
            </a:r>
          </a:p>
        </p:txBody>
      </p:sp>
      <p:sp>
        <p:nvSpPr>
          <p:cNvPr id="6225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allahumma inni as-aluka imanan tubashiru bihi qalbi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وَيَقِيناً صَادِقاً حَتَّى أَعْلَمَ أَنَّهُ لَنْ يُصِيبَنِي إلاّ مَا كَتَبْتَ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for honest conviction so that I will believe that none will inflict me save that which You have already known</a:t>
            </a:r>
          </a:p>
        </p:txBody>
      </p:sp>
      <p:sp>
        <p:nvSpPr>
          <p:cNvPr id="6236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wayaqinan sadiqan hatta a’lama annahu lan yusibani illa ma katabta 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وَرَضِّنِي مِنَ الْعَيْشِ بِمَا قَسَمْتَ 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make me be satisfied with my livelihood that You have decided for me</a:t>
            </a:r>
          </a:p>
        </p:txBody>
      </p:sp>
      <p:sp>
        <p:nvSpPr>
          <p:cNvPr id="6246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waraddini minal-‘ayshi bima qasamta li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أَرْحَمَ الرَّاحِمِينَ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most Merciful of all those who show mercy</a:t>
            </a:r>
          </a:p>
        </p:txBody>
      </p:sp>
      <p:sp>
        <p:nvSpPr>
          <p:cNvPr id="6256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rahamar-rahimin(a)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/>
          <a:p>
            <a:r>
              <a:rPr lang="ar-SA" dirty="0"/>
              <a:t>أَللّٰهُمَّ صَلِّ عَلٰى مُحَمَّدٍ وَآلِ مُحَمَّدٍ</a:t>
            </a:r>
            <a:endParaRPr lang="en-US" dirty="0"/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O' </a:t>
            </a:r>
            <a:r>
              <a:rPr lang="en-US" dirty="0" err="1"/>
              <a:t>Alláh</a:t>
            </a:r>
            <a:r>
              <a:rPr lang="en-US" dirty="0"/>
              <a:t> send Your blessings on Muhammad</a:t>
            </a:r>
          </a:p>
          <a:p>
            <a:r>
              <a:rPr lang="en-US" dirty="0"/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4202985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وَسَاكِنٌ مِنْ شَفِيعِي إلَى شَفَاعَتِكَ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rely upon my intermediary’s success before You</a:t>
            </a:r>
          </a:p>
        </p:txBody>
      </p:sp>
      <p:sp>
        <p:nvSpPr>
          <p:cNvPr id="655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wasakinun min shafi’i ila shafa’atik(a)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أَدْعُوكَ يَا سَيِّدِي بِلِسَانٍ قَدْ أَخْرَسَهُ ذَنْبُهُ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my Chief, with a tongue muted by its sins</a:t>
            </a:r>
          </a:p>
        </p:txBody>
      </p:sp>
      <p:sp>
        <p:nvSpPr>
          <p:cNvPr id="665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ad-‘uka ya sayyidii bilisanin qad akhrasahu dhanbuh(u)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رَبِّ أُنَاجِيكَ بِقَلْبٍ قَدْ </a:t>
            </a:r>
            <a:r>
              <a:rPr lang="ar-SA" dirty="0" err="1"/>
              <a:t>أَوْبَقَهُ</a:t>
            </a:r>
            <a:r>
              <a:rPr lang="ar-SA" dirty="0"/>
              <a:t> جُرْمُهُ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Lord! I confidentially speak to You with a heart degraded by its offenses</a:t>
            </a:r>
          </a:p>
        </p:txBody>
      </p:sp>
      <p:sp>
        <p:nvSpPr>
          <p:cNvPr id="675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rabbi unajika biqalbin qad awbaqahu jurmuh(u)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أَدْعُوكَ يَا رَبِّ رَاهِباً رَاغِباً رَاجِياً خَائِفاً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pray You, O Lord, with terror, desire, hope, and fear</a:t>
            </a:r>
          </a:p>
        </p:txBody>
      </p:sp>
      <p:sp>
        <p:nvSpPr>
          <p:cNvPr id="686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ad-‘uka ya rabbi rahiban raghiban rajiyan kha-ifa(n)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إذَا رَأَيْتُ مَوْلايَ ذُنُوبِي فَزِعْتُ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Whenever I think of my sins, O my Master, I panic</a:t>
            </a:r>
          </a:p>
        </p:txBody>
      </p:sp>
      <p:sp>
        <p:nvSpPr>
          <p:cNvPr id="696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idha ra-aytu mawlaya dhunubi fazi’t(u)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وَإذَا رَأَيْتُ كَرَمَكَ طَمِعْتُ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But when I think of Your generosity, I feel desirous (for Your pardon)</a:t>
            </a:r>
          </a:p>
        </p:txBody>
      </p:sp>
      <p:sp>
        <p:nvSpPr>
          <p:cNvPr id="706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wa-idha ra-aytu karamaka tami’t(u)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فَإنْ عَفَوْتَ فَخَيْرُ رَاحِمٍ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Therefore, if You forgive me, You are already the best of those who show mercy</a:t>
            </a:r>
          </a:p>
        </p:txBody>
      </p:sp>
      <p:sp>
        <p:nvSpPr>
          <p:cNvPr id="716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fa-in ‘afawta fakhayru rahim(in)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وَإنْ عَذَّبْتَ فَغَيْرُ ظَالِمٍ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If punish me, You are then not wronging me</a:t>
            </a:r>
          </a:p>
        </p:txBody>
      </p:sp>
      <p:sp>
        <p:nvSpPr>
          <p:cNvPr id="727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wa-in ‘adhdhabta faghayru zalim(in)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وَمِنْ أَيْنَ لِيَ النَّجَاةُ وَلا تُسْتَطَاعُ إلاّ بِكَ؟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how can I find redemption while it cannot be attained save through You,</a:t>
            </a:r>
          </a:p>
        </p:txBody>
      </p:sp>
      <p:sp>
        <p:nvSpPr>
          <p:cNvPr id="92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wamin ayna liyan-najatu wala tusta’ta’u illa bik(a)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حُجَّتِي يَا اللّهُ فِي جُرْأَتِي عَلَى مَسْأَلَتِكَ مَعَ إتْيَانِي مَا تَكْرَهُ جُودُكَ وَكَرَمُكَ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it is Your munificence and Your generosity, O </a:t>
            </a:r>
            <a:r>
              <a:rPr lang="en-US" dirty="0" err="1"/>
              <a:t>Allāh</a:t>
            </a:r>
            <a:r>
              <a:rPr lang="en-US" dirty="0"/>
              <a:t>, that gave me the courage to pray You despite that I have committed things that You dislike</a:t>
            </a:r>
          </a:p>
        </p:txBody>
      </p:sp>
      <p:sp>
        <p:nvSpPr>
          <p:cNvPr id="737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 dirty="0">
                <a:solidFill>
                  <a:srgbClr val="000066"/>
                </a:solidFill>
                <a:ea typeface="MS Mincho" pitchFamily="49" charset="-128"/>
              </a:rPr>
              <a:t>hujjati ya allahu fi jur-ati ‘ala mas-alatika ma’a ityani ma takrahu juduka wakaramuk(a)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وَعُدَّتِي فِي شِدَّتِي مَعَ قِلَّةِ حَيَائِي رَأْفَتُكَ وَرَحْمَتُكَ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it is Your kindness and mercy that I use as my means during misfortunes inflicting me despite my shamelessness</a:t>
            </a:r>
          </a:p>
        </p:txBody>
      </p:sp>
      <p:sp>
        <p:nvSpPr>
          <p:cNvPr id="747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wa’uddati fi shiddati ma’a qillati haya-i ra-fatuka warahmatuk(a)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وَقَدْ رَجَوْتُ أَنْ لا تَخِيبَ بَيْنَ ذَيْنِ وَذَيْنِ مُنْيَتِي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 thus hope that my expectation will not be disappointed amid these two matters</a:t>
            </a:r>
          </a:p>
        </p:txBody>
      </p:sp>
      <p:sp>
        <p:nvSpPr>
          <p:cNvPr id="757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waqad rajawtu an la takhiba bayna dhayni wadhayni munyati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فَحَقِّقْ رَجَائِي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So, make my hopes become real</a:t>
            </a:r>
          </a:p>
        </p:txBody>
      </p:sp>
      <p:sp>
        <p:nvSpPr>
          <p:cNvPr id="768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fahaqqiq raja-i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وَاسْمَعْ دُعَائِي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please do answer my prayers</a:t>
            </a:r>
          </a:p>
        </p:txBody>
      </p:sp>
      <p:sp>
        <p:nvSpPr>
          <p:cNvPr id="778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wasma’ du’a-i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يَا خَيْرَ مَنْ دَعَاهُ دَاعٍ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the Greatest Besought One that has been ever besought</a:t>
            </a:r>
          </a:p>
        </p:txBody>
      </p:sp>
      <p:sp>
        <p:nvSpPr>
          <p:cNvPr id="7885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ya khayra man da’ahu da’(in)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وَأَفْضَلَ مَنْ رَجَاهُ رَاجٍ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Favorable Hoped One</a:t>
            </a:r>
          </a:p>
        </p:txBody>
      </p:sp>
      <p:sp>
        <p:nvSpPr>
          <p:cNvPr id="7987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wa-afdala man rajahu raj(in)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عَظُمَ يَا سَيِّدِي أَمَلِي وَسَاءَ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My expectation, O my Chief, has been great but my deed has been bad</a:t>
            </a:r>
          </a:p>
        </p:txBody>
      </p:sp>
      <p:sp>
        <p:nvSpPr>
          <p:cNvPr id="8090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‘azuma ya sayyidi amali wasa-a ‘amali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فَأَعْطِنِي مِنْ عَفْوِكَ بِمِقْدَارِ أَمَلِي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So grant me Your pardon as much as my expectation</a:t>
            </a:r>
          </a:p>
        </p:txBody>
      </p:sp>
      <p:sp>
        <p:nvSpPr>
          <p:cNvPr id="8192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fa-a’tini min ‘afwika bimiqdari amali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تُؤَاخِذْنِي </a:t>
            </a:r>
            <a:r>
              <a:rPr lang="ar-SA" dirty="0" err="1"/>
              <a:t>بِأَسْوَءِ</a:t>
            </a:r>
            <a:r>
              <a:rPr lang="ar-SA" dirty="0"/>
              <a:t> عَمَلِي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do not punish me for the worst of my deed</a:t>
            </a:r>
          </a:p>
        </p:txBody>
      </p:sp>
      <p:sp>
        <p:nvSpPr>
          <p:cNvPr id="8294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 tu-akhidhni bi-aswa-i ‘amali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الَّذِي أَحْسَنَ اسْتَغْنَى عَنْ عَوْنِكَ وَرَحْمَتِكَ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Neither he who has done righteous deeds can dispense with Your aid and mercy</a:t>
            </a:r>
          </a:p>
        </p:txBody>
      </p:sp>
      <p:sp>
        <p:nvSpPr>
          <p:cNvPr id="102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lalladhi ahsanas-taghna ‘an ‘awnika warahmatik(a)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فَإنَّ كَرَمَكَ يَجِلُّ عَنْ مُجَازَاةِ الْمُذْنِبِينَ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Verily, Your generosity is too great to be compared to the penalty of the guilty</a:t>
            </a:r>
          </a:p>
        </p:txBody>
      </p:sp>
      <p:sp>
        <p:nvSpPr>
          <p:cNvPr id="8397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fa-inna karamaka yajillu ‘an mujazatil-mudhnibin(a)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وَحِلْمَكَ يَكْبُرُ عَنْ مُكَافأَةِ الْمُقَصِّرِينَ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Your tolerance is too immense to be compared to the punishment of the negligent</a:t>
            </a:r>
          </a:p>
        </p:txBody>
      </p:sp>
      <p:sp>
        <p:nvSpPr>
          <p:cNvPr id="8499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wahilmaka yakburu ‘an mukafa-atil-muqassirin(a)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وَأَنَا يَا سَيِّدِي عَائِذٌ بِفَضْلِكَ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I, O my Chief, am seeking refuge with Your benevolence</a:t>
            </a:r>
          </a:p>
        </p:txBody>
      </p:sp>
      <p:sp>
        <p:nvSpPr>
          <p:cNvPr id="8602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s-ES" sz="2400" b="1" i="1">
                <a:solidFill>
                  <a:srgbClr val="000066"/>
                </a:solidFill>
                <a:ea typeface="MS Mincho" pitchFamily="49" charset="-128"/>
              </a:rPr>
              <a:t>wa-ana ya sayyidi ‘a-idhun bifadlik(a)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هَارِبٌ مِنْكَ إلَيْكَ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I am fleeing from You towards You</a:t>
            </a:r>
          </a:p>
        </p:txBody>
      </p:sp>
      <p:sp>
        <p:nvSpPr>
          <p:cNvPr id="8704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haribun minka ilayk(a)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مُتَنَجِّزٌ مَا وَعَدْتَ مِنَ الصَّفْحِ عَمَّنْ أَحْسَنَ بِكَ ظَنّاً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Hoping for the amnesty that You have promised to confer upon him who keeps good idea about You</a:t>
            </a:r>
          </a:p>
        </p:txBody>
      </p:sp>
      <p:sp>
        <p:nvSpPr>
          <p:cNvPr id="880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mutanajjizun ma wa’adta minas-safhi ‘amman ahsana bika zanna(n)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وَمَا أَنَا يَا رَبِّ؟ وَمَا خَطَرِي؟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What am I? O Lord! And what importance do I have?</a:t>
            </a:r>
          </a:p>
        </p:txBody>
      </p:sp>
      <p:sp>
        <p:nvSpPr>
          <p:cNvPr id="8909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s-ES" sz="2400" b="1" i="1">
                <a:solidFill>
                  <a:srgbClr val="000066"/>
                </a:solidFill>
                <a:ea typeface="MS Mincho" pitchFamily="49" charset="-128"/>
              </a:rPr>
              <a:t>wama ana ya rabbi wama khatari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هَبْنِي بِفَضْلِكَ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Do me a favor out of Your benevolence</a:t>
            </a:r>
          </a:p>
        </p:txBody>
      </p:sp>
      <p:sp>
        <p:nvSpPr>
          <p:cNvPr id="9011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habni bifadlik(a)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وَتَصَدَّقْ عَلَيَّ بِعَفْوِكَ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be charitable to me by means of pardoning me</a:t>
            </a:r>
          </a:p>
        </p:txBody>
      </p:sp>
      <p:sp>
        <p:nvSpPr>
          <p:cNvPr id="9114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watasaddaq ‘alayya bi’afwik(a)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أَيْ رَبِّ جَلِّلْنِي بِسِتْرِكَ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 my Lord! Cover me with Your protective covering</a:t>
            </a:r>
          </a:p>
        </p:txBody>
      </p:sp>
      <p:sp>
        <p:nvSpPr>
          <p:cNvPr id="9216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ay rabbi jallilni bisatrik(a)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وَاعْفُ عَنْ تَوْبِيخِي بِكَرَمِ وَجْهِكَ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overlook reproaching me out of the generosity of Your Face</a:t>
            </a:r>
          </a:p>
        </p:txBody>
      </p:sp>
      <p:sp>
        <p:nvSpPr>
          <p:cNvPr id="9318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wa’fu ‘an tawbikhi bikarami wajhik(a)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وَلا الَّذِي أَسَاءَ وَاجْتَرَأَ عَلَيْكَ وَلَمْ يُرْضِكَ خَرَجَ عَنْ قُدْرَتِكَ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Nor can he who did evildoings, dare to challenge you and did not arrive at Your pleasure find an exit out of Your power</a:t>
            </a:r>
          </a:p>
        </p:txBody>
      </p:sp>
      <p:sp>
        <p:nvSpPr>
          <p:cNvPr id="1126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walalladhi asa-a wajtara-a ‘alayka walam yurdika kharaja ‘an qudratik(a)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فَلَوِ اطَّلَعَ الْيَوْمَ عَلَى ذَنْبِي غَيْرُكَ مَا فَعَلْتُهُ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In fact, if anyone other than You have watched me while committing these sins, I may not commit them</a:t>
            </a:r>
          </a:p>
        </p:txBody>
      </p:sp>
      <p:sp>
        <p:nvSpPr>
          <p:cNvPr id="9421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falawit-tala'al-yawma ‘ala dhanbi ghayruka ma fa’altuh(u)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وَلَوْ خِفْتُ تَعْجِيلَ الْعُقُوبَةِ لاجْتَنَبْتُهُ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had I anticipated immediateness of punishment, I might have avoided doing them</a:t>
            </a:r>
          </a:p>
        </p:txBody>
      </p:sp>
      <p:sp>
        <p:nvSpPr>
          <p:cNvPr id="9523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walaw khiftu ta’jilal-‘uqubati lajtanabtuh(u)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لا لأنَّكَ أَهْوَنُ النَّاظِرِينَ إلَيَّ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Yet, this does not mean that You are the least important of those who watch over me</a:t>
            </a:r>
          </a:p>
        </p:txBody>
      </p:sp>
      <p:sp>
        <p:nvSpPr>
          <p:cNvPr id="9626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la li-annaka ahwanun-nazirina ilayy(a)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وَأَخَفُّ الْمُطَّلِعِينَ عَلَيَّ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Or You are the least weighty of those who observe me</a:t>
            </a:r>
          </a:p>
        </p:txBody>
      </p:sp>
      <p:sp>
        <p:nvSpPr>
          <p:cNvPr id="9728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wa-akhaffal-mut-tali'ina ‘alayy(a)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بَلْ لأنَّكَ يَا رَبِّ خَيْرُ السَّاتِرِينَ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Rather, this is because You, O my Lord, are the best of those who cover up (one’s defects)</a:t>
            </a:r>
          </a:p>
        </p:txBody>
      </p:sp>
      <p:sp>
        <p:nvSpPr>
          <p:cNvPr id="9830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it-IT" sz="2400" b="1" i="1">
                <a:solidFill>
                  <a:srgbClr val="000066"/>
                </a:solidFill>
                <a:ea typeface="MS Mincho" pitchFamily="49" charset="-128"/>
              </a:rPr>
              <a:t>bal li-annaka ya rabbi khayrus-satirin(a)</a:t>
            </a:r>
            <a:endParaRPr lang="fi-FI" sz="2400" b="1" i="1">
              <a:solidFill>
                <a:srgbClr val="000066"/>
              </a:solidFill>
              <a:ea typeface="MS Mincho" pitchFamily="49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وَأَحْكَمُ الْحَاكِمِينَ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wisest of those who judge</a:t>
            </a:r>
          </a:p>
        </p:txBody>
      </p:sp>
      <p:sp>
        <p:nvSpPr>
          <p:cNvPr id="99332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wa-ahkamul-hakimin(a)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وَأَكْرَمُ الأَكْرَمِينَ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And the most generous of those who act generously</a:t>
            </a:r>
          </a:p>
        </p:txBody>
      </p:sp>
      <p:sp>
        <p:nvSpPr>
          <p:cNvPr id="100356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wa-akramul-akramin(a)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سَتَّارُ الْعُيُوبِ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concealer of defects</a:t>
            </a:r>
          </a:p>
        </p:txBody>
      </p:sp>
      <p:sp>
        <p:nvSpPr>
          <p:cNvPr id="101380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sattarul-‘uyub(i)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غَفَّارُ الذُّنُوبِ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Forgiver of sins</a:t>
            </a:r>
          </a:p>
        </p:txBody>
      </p:sp>
      <p:sp>
        <p:nvSpPr>
          <p:cNvPr id="102404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ghaffarudh-dhunub(i)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ar-SA" dirty="0"/>
              <a:t>عَلاَّمُ الْغُيُوبِ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/>
          <a:p>
            <a:r>
              <a:rPr lang="en-US" dirty="0"/>
              <a:t>the Knower of the unseen</a:t>
            </a:r>
          </a:p>
        </p:txBody>
      </p:sp>
      <p:sp>
        <p:nvSpPr>
          <p:cNvPr id="103428" name="Subtitle 4"/>
          <p:cNvSpPr txBox="1">
            <a:spLocks/>
          </p:cNvSpPr>
          <p:nvPr/>
        </p:nvSpPr>
        <p:spPr bwMode="auto">
          <a:xfrm>
            <a:off x="1828800" y="6053138"/>
            <a:ext cx="8686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fi-FI" sz="2400" b="1" i="1">
                <a:solidFill>
                  <a:srgbClr val="000066"/>
                </a:solidFill>
                <a:ea typeface="MS Mincho" pitchFamily="49" charset="-128"/>
              </a:rPr>
              <a:t>‘allamul-ghuyub(i)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16242</TotalTime>
  <Words>15465</Words>
  <Application>Microsoft Office PowerPoint</Application>
  <PresentationFormat>Widescreen</PresentationFormat>
  <Paragraphs>1858</Paragraphs>
  <Slides>617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617</vt:i4>
      </vt:variant>
    </vt:vector>
  </HeadingPairs>
  <TitlesOfParts>
    <vt:vector size="625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1_Default Design</vt:lpstr>
      <vt:lpstr>PowerPoint Presentation</vt:lpstr>
      <vt:lpstr>أَللّٰهُمَّ صَلِّ عَلٰى مُحَمَّدٍ وَآلِ مُحَمَّدٍ</vt:lpstr>
      <vt:lpstr>بِسْمِ اللّٰهِ الرَّحْمٰنِ الرَّحِيمِ</vt:lpstr>
      <vt:lpstr>إلهِي لا تُؤَدِّبْنِي بِعُقُوبَتِكَ</vt:lpstr>
      <vt:lpstr>وَلا تَمْكُرْ بِي فِي حِيلَتِكَ</vt:lpstr>
      <vt:lpstr>مِنْ أَيْنَ لِيَ الْخَيْرُ يَا رَبِّ وَلا يُوجَدُ إلاّ مِنْ عِنْدِكَ؟</vt:lpstr>
      <vt:lpstr>وَمِنْ أَيْنَ لِيَ النَّجَاةُ وَلا تُسْتَطَاعُ إلاّ بِكَ؟</vt:lpstr>
      <vt:lpstr>لا الَّذِي أَحْسَنَ اسْتَغْنَى عَنْ عَوْنِكَ وَرَحْمَتِكَ</vt:lpstr>
      <vt:lpstr>وَلا الَّذِي أَسَاءَ وَاجْتَرَأَ عَلَيْكَ وَلَمْ يُرْضِكَ خَرَجَ عَنْ قُدْرَتِكَ </vt:lpstr>
      <vt:lpstr>يَا رَبِّ …</vt:lpstr>
      <vt:lpstr>بِكَ عَرَفْتُكَ</vt:lpstr>
      <vt:lpstr>وَأَنْتَ دَلَلْتَنِي عَلَيْكَ وَدَعَوْتَنِي إلَيْكَ</vt:lpstr>
      <vt:lpstr>وَلَوْلا أَنْتَ لَمْ أَدْرِ مَا أَنْتَ</vt:lpstr>
      <vt:lpstr>الْحَمْدُ لِلّهِ الَّذِي أَدْعُوهُ فَيُجِيبُنِي</vt:lpstr>
      <vt:lpstr>وَإنْ كُنْتُ بَطِيئاً حِينَ يَدْعُونِي</vt:lpstr>
      <vt:lpstr>وَالْحَمْدُ لِلّهِ الَّذِي أَسْأَلُهُ فَيُعْطِينِي</vt:lpstr>
      <vt:lpstr>وَإنْ كُنْتُ بَخِيلاً حِينَ يَسْتَقْرِضُنِي</vt:lpstr>
      <vt:lpstr>وَالْحَمْدُ لِلّهِ الَّذِي أُنَادِيهِ كُلَّمَا شِئْتُ لِحَاجَتِي </vt:lpstr>
      <vt:lpstr>وَأَخْلُو بِهِ حَيْثُ شِئْتُ لِسِرِّي بِغَيْرِ شَفِيعٍ</vt:lpstr>
      <vt:lpstr>فَيَقْضِي لِي حَاجَتِي</vt:lpstr>
      <vt:lpstr>الْحَمْدُ لِلّهِ الَّذِي لا أَدْعُو غَيْرَهُ </vt:lpstr>
      <vt:lpstr>وَلَوْ دَعَوْتُ غَيْرَهُ لَمْ يَسْتَجِبْ لِي دُعَائِي</vt:lpstr>
      <vt:lpstr>وَالْحَمْدُ لِلّهِ الَّذِي لا أَرْجُو غَيْرَهُ </vt:lpstr>
      <vt:lpstr>وَلَوْ رَجَوْتُ غَيْرَهُ لأخْلَفَ رَجَائِي</vt:lpstr>
      <vt:lpstr>وَالْحَمْدُ لِلّهِ الَّذِي وَكَلَنِي إلَيْهِ فَأَكْرَمَنِي </vt:lpstr>
      <vt:lpstr>وَلَمْ يَكِلْنِي إلَى النَّاسِ فَيُهِينُونِي</vt:lpstr>
      <vt:lpstr>وَالْحَمْدُ لِلّهِ الَّذِي تَحَبَّبَ إلَيَّ وَهُوَ غَنِيٌّ عَنِّي</vt:lpstr>
      <vt:lpstr>وَالْحَمْدُ لِلّهِ الَّذِي يَحْلُمُ عَنِّي حَتَّى كَأَنِّي لا ذَنْبَ لِي</vt:lpstr>
      <vt:lpstr> فَرَبِّي أَحْمَدُ شَيْءٍ عِنْدِي وَأَحَقُّ بِحَمْدِي</vt:lpstr>
      <vt:lpstr>اللّهُمَّ إنِّي أَجِدُ سُبُلَ الْمَطَالِبِ إلَيْكَ مُشْرَعَةً</vt:lpstr>
      <vt:lpstr>وَمَنَاهِلَ الرَّجَاءِ لَدَيْكَ مُتْرَعَةً</vt:lpstr>
      <vt:lpstr>وَالإسْتِعَانَةَ بِفَضْلِكَ لِمَنْ أَمَّلَكَ مُبَاحَةً</vt:lpstr>
      <vt:lpstr>وَأَبْوَابَ الدُّعَاءِ إلَيْكَ لِلصَّارِخِينَ مَفْتُوحَةً</vt:lpstr>
      <vt:lpstr>وَأَعْلَمُ أَنَّكَ لِلرَّاجِين بِمَوْضِعِ إجَابَةٍ</vt:lpstr>
      <vt:lpstr>وَلِلْمَلْهُوفِينَ بِمَرْصَدِ إغَاثَةٍ</vt:lpstr>
      <vt:lpstr>وَأَنَّ فِي اللَّهْفِ إلَى جُودِكَ وَالرِّضَا بِقَضَائِكَ عِوَضاً مِنْ مَنْعِ الْبَاخِلِينَ</vt:lpstr>
      <vt:lpstr>وَمَنْدُوحَةً عَمَّا فِي أَيْدِي الْمُسْتَأْثِرِينَ</vt:lpstr>
      <vt:lpstr>وَأَنِّ الرَّاحِـلَ إلَيْكَ قَرِيبُ الْمَسَافَةِ</vt:lpstr>
      <vt:lpstr>وَأَنَّكَ لا تَحْتَجِبُ عَنْ خَلْقِكَ إلاّ أَنْ تَحْجُبَهُمُ الأَعْمَالُ دُونَكَ</vt:lpstr>
      <vt:lpstr>وَقَدْ قَصَدْتُ إلَيْكَ بِطَلِبَتِي</vt:lpstr>
      <vt:lpstr>وَتَوَجَّهْتُ إلَيْكَ بِحَاجَتِي</vt:lpstr>
      <vt:lpstr>وَجَعَلْتُ بِكَ اسْتِغَاثَتِي</vt:lpstr>
      <vt:lpstr>وَبِدُعَائِكَ تَوَسُّلِي مِنْ غَيْرِ اسْتِحْقَاقٍ لاسْتِمَاعِكَ مِنِّي وَلا اسْتِيجَابٍ لِعَفْوِكَ عَنِّي</vt:lpstr>
      <vt:lpstr>بَلْ لِثِقَتِي بِكَرَمِكَ</vt:lpstr>
      <vt:lpstr>وَسُكُونِي إلَى صِدْقِ وَعْدِكَ</vt:lpstr>
      <vt:lpstr>وَلَجَائِي إلَى الإيمَانِ بِتَوْحِيدِكَ وَيَقِينِي بِمَعْرِفَتِكَ مِنِّي أَنْ لا رَبَّ لِي غَيْرُكَ</vt:lpstr>
      <vt:lpstr>وَلا إلهَ إلاَّ أَنْتَ </vt:lpstr>
      <vt:lpstr>وَحْدَكَ لا شَرِيكَ لَكَ</vt:lpstr>
      <vt:lpstr>اللّهُمَّ أَنْتَ الْقَائِلُ وَقَوْلُكَ حَقٌّ</vt:lpstr>
      <vt:lpstr>وَوَعْدُكَ صِدْقٌ</vt:lpstr>
      <vt:lpstr>”وَاسْأَلُوا اللَّهَ مِنْ فَضْلِهِ إِنَّ اللَّهَ كَانَ بِكُلِّ شَيْءٍ عَلِيماً.“ </vt:lpstr>
      <vt:lpstr>وَلَيْسَ مِنْ صِفَاتِكَ يَا سَيِّدِي أَنْ تَأْمُرَ بِالسُّؤَالِ وَتَمْنَعَ الْعَطِيَّةَ </vt:lpstr>
      <vt:lpstr>وَأَنْتَ الْمَنَّانُ بِالْعَطِيَّاتِ عَلَى أَهْلِ مَمْلَكَتِكَ</vt:lpstr>
      <vt:lpstr>وَالْعَائِدُ عَلَيْهِمْ بِتَحَنُّنِ رَأْفَتِكَ</vt:lpstr>
      <vt:lpstr>إلهِي رَبَّيْتَنِي فِي نِعَمِكَ وَإحْسَانِكَ صَغِيراً</vt:lpstr>
      <vt:lpstr>وَنَوَّهْتَ بِاسْمِي كَبِيراً</vt:lpstr>
      <vt:lpstr> فَيَا مَنْ رَبَّانِي فِي الدُّنْيَا بِإحْسَانِهِ وَتَفَضُّلِهِ وَنِعَمِهِ</vt:lpstr>
      <vt:lpstr>وَأَشَارَ لِي فِي الآخِرَةِ إلَى عَفْوِهِ وَكَرَمِهِ </vt:lpstr>
      <vt:lpstr>مَعْرِفَتِي يَا مَوْلايَ دَلِيلِي عَلَيْكَ</vt:lpstr>
      <vt:lpstr>وَحُبِّي لَكَ شَفِيعِي إلَيْكَ</vt:lpstr>
      <vt:lpstr>وَأَنَا وَاثِقٌ مِنْ دَلِيلِي بِدَلالَتِكَ</vt:lpstr>
      <vt:lpstr>وَسَاكِنٌ مِنْ شَفِيعِي إلَى شَفَاعَتِكَ</vt:lpstr>
      <vt:lpstr>أَدْعُوكَ يَا سَيِّدِي بِلِسَانٍ قَدْ أَخْرَسَهُ ذَنْبُهُ</vt:lpstr>
      <vt:lpstr>رَبِّ أُنَاجِيكَ بِقَلْبٍ قَدْ أَوْبَقَهُ جُرْمُهُ</vt:lpstr>
      <vt:lpstr>أَدْعُوكَ يَا رَبِّ رَاهِباً رَاغِباً رَاجِياً خَائِفاً</vt:lpstr>
      <vt:lpstr>إذَا رَأَيْتُ مَوْلايَ ذُنُوبِي فَزِعْتُ</vt:lpstr>
      <vt:lpstr>وَإذَا رَأَيْتُ كَرَمَكَ طَمِعْتُ</vt:lpstr>
      <vt:lpstr>فَإنْ عَفَوْتَ فَخَيْرُ رَاحِمٍ</vt:lpstr>
      <vt:lpstr>وَإنْ عَذَّبْتَ فَغَيْرُ ظَالِمٍ </vt:lpstr>
      <vt:lpstr>حُجَّتِي يَا اللّهُ فِي جُرْأَتِي عَلَى مَسْأَلَتِكَ مَعَ إتْيَانِي مَا تَكْرَهُ جُودُكَ وَكَرَمُكَ</vt:lpstr>
      <vt:lpstr>وَعُدَّتِي فِي شِدَّتِي مَعَ قِلَّةِ حَيَائِي رَأْفَتُكَ وَرَحْمَتُكَ</vt:lpstr>
      <vt:lpstr>وَقَدْ رَجَوْتُ أَنْ لا تَخِيبَ بَيْنَ ذَيْنِ وَذَيْنِ مُنْيَتِي</vt:lpstr>
      <vt:lpstr>فَحَقِّقْ رَجَائِي</vt:lpstr>
      <vt:lpstr>وَاسْمَعْ دُعَائِي</vt:lpstr>
      <vt:lpstr>يَا خَيْرَ مَنْ دَعَاهُ دَاعٍ</vt:lpstr>
      <vt:lpstr>وَأَفْضَلَ مَنْ رَجَاهُ رَاجٍ </vt:lpstr>
      <vt:lpstr>عَظُمَ يَا سَيِّدِي أَمَلِي وَسَاءَ عَمَلِي</vt:lpstr>
      <vt:lpstr>فَأَعْطِنِي مِنْ عَفْوِكَ بِمِقْدَارِ أَمَلِي</vt:lpstr>
      <vt:lpstr>وَلا تُؤَاخِذْنِي بِأَسْوَءِ عَمَلِي</vt:lpstr>
      <vt:lpstr>فَإنَّ كَرَمَكَ يَجِلُّ عَنْ مُجَازَاةِ الْمُذْنِبِينَ</vt:lpstr>
      <vt:lpstr>وَحِلْمَكَ يَكْبُرُ عَنْ مُكَافأَةِ الْمُقَصِّرِينَ</vt:lpstr>
      <vt:lpstr>وَأَنَا يَا سَيِّدِي عَائِذٌ بِفَضْلِكَ </vt:lpstr>
      <vt:lpstr>هَارِبٌ مِنْكَ إلَيْكَ</vt:lpstr>
      <vt:lpstr>مُتَنَجِّزٌ مَا وَعَدْتَ مِنَ الصَّفْحِ عَمَّنْ أَحْسَنَ بِكَ ظَنّاً</vt:lpstr>
      <vt:lpstr>وَمَا أَنَا يَا رَبِّ؟ وَمَا خَطَرِي؟</vt:lpstr>
      <vt:lpstr>هَبْنِي بِفَضْلِكَ</vt:lpstr>
      <vt:lpstr>وَتَصَدَّقْ عَلَيَّ بِعَفْوِكَ</vt:lpstr>
      <vt:lpstr>أَيْ رَبِّ جَلِّلْنِي بِسِتْرِكَ</vt:lpstr>
      <vt:lpstr>وَاعْفُ عَنْ تَوْبِيخِي بِكَرَمِ وَجْهِكَ </vt:lpstr>
      <vt:lpstr>فَلَوِ اطَّلَعَ الْيَوْمَ عَلَى ذَنْبِي غَيْرُكَ مَا فَعَلْتُهُ</vt:lpstr>
      <vt:lpstr>وَلَوْ خِفْتُ تَعْجِيلَ الْعُقُوبَةِ لاجْتَنَبْتُهُ</vt:lpstr>
      <vt:lpstr>لا لأنَّكَ أَهْوَنُ النَّاظِرِينَ إلَيَّ</vt:lpstr>
      <vt:lpstr>وَأَخَفُّ الْمُطَّلِعِينَ عَلَيَّ</vt:lpstr>
      <vt:lpstr>بَلْ لأنَّكَ يَا رَبِّ خَيْرُ السَّاتِرِينَ</vt:lpstr>
      <vt:lpstr>وَأَحْكَمُ الْحَاكِمِينَ</vt:lpstr>
      <vt:lpstr>وَأَكْرَمُ الأَكْرَمِينَ </vt:lpstr>
      <vt:lpstr>سَتَّارُ الْعُيُوبِ </vt:lpstr>
      <vt:lpstr>غَفَّارُ الذُّنُوبِ </vt:lpstr>
      <vt:lpstr>عَلاَّمُ الْغُيُوبِ </vt:lpstr>
      <vt:lpstr>تَسْتُرُ الذَّنْبَ بِكَرَمِكَ</vt:lpstr>
      <vt:lpstr>وَتُؤَخِّرُ الْعُقُوبَةَ بِحِلْمِكَ</vt:lpstr>
      <vt:lpstr>فَلَكَ الْحَمْدُ عَلَى حِلْمِكَ بَعْدَ عِلْمِكَ</vt:lpstr>
      <vt:lpstr>وَعَلَى عَفْوِكَ بَعْدَ قُدْرَتِكَ</vt:lpstr>
      <vt:lpstr>وَيَحْمِلُنِي وَيُجَرِّئُنِي عَلَى مَعْصِيَتِكَ حِلْمُكَ عَنِّي</vt:lpstr>
      <vt:lpstr>وَيَدْعُونِي إلَى قِلَّةِ الْحَيَاءِ سِتْرُكَ عَلَيَّ</vt:lpstr>
      <vt:lpstr>وَيُسْرِعُنِي إلَى التَوَثُّبِ عَلَى مَحَارِمِكَ مَعْرِفَتِي بِسَعَةِ رَحْمَتِكَ وَعَظِيمِ عَفْوِكَ</vt:lpstr>
      <vt:lpstr>يَا حَلِيمُ يَا كَرِيمُ</vt:lpstr>
      <vt:lpstr>يَا حَيُّ يَا قَيُّومُ</vt:lpstr>
      <vt:lpstr>يَا غَافِرَ الذَّنْبِ</vt:lpstr>
      <vt:lpstr>يَا قَابِلَ التَّوْبِ</vt:lpstr>
      <vt:lpstr>يَا عَظِيمَ الْمَنِّ</vt:lpstr>
      <vt:lpstr>يَا قَدِيمَ الإحْسَانِ</vt:lpstr>
      <vt:lpstr>أَيْنَ سِتْرُكَ الْجَمِيلُ؟</vt:lpstr>
      <vt:lpstr>أَيْنَ عَفْوُكَ الْجَلِيلُ؟</vt:lpstr>
      <vt:lpstr>أَيْنَ فَرَجُكَ الْقَرِيبُ؟</vt:lpstr>
      <vt:lpstr>أَيْنَ غِيَاثُكَ السَّرِيعُ؟</vt:lpstr>
      <vt:lpstr>أَيْنَ رَحْمَتُكَ الْوَاسِعَةُ؟</vt:lpstr>
      <vt:lpstr>أَيْنَ عَطَايَاكَ الْفَاضِلَةُ؟</vt:lpstr>
      <vt:lpstr>أَيْنَ مَوَاهِبُكَ الْهَنِيئَةُ؟</vt:lpstr>
      <vt:lpstr>أَيْنَ صَنَائِعُكَ السَّنِيَّةُ؟</vt:lpstr>
      <vt:lpstr>أَيْنَ فَضْلُكَ الْعَظِيمُ؟</vt:lpstr>
      <vt:lpstr>أَيْنَ مَنُّكَ الْجَسِيمُ؟</vt:lpstr>
      <vt:lpstr>أَيْنَ إحْسَانُكَ الْقَدِيمُ؟</vt:lpstr>
      <vt:lpstr>أَيْنَ كَرَمُكَ يَا كَرِيمُ؟</vt:lpstr>
      <vt:lpstr>بِهِ وَبِمُحَمَّدٍ وَآلِ مُحَمَّدٍ فَاسْتَنْقِذْنِي</vt:lpstr>
      <vt:lpstr>وَبِرَحْمَتِكَ فَخَلِّصْنِي</vt:lpstr>
      <vt:lpstr>يَا مُحْسِنُ</vt:lpstr>
      <vt:lpstr>يَا مُجْمِلُ</vt:lpstr>
      <vt:lpstr>يَا مُنْعِمُ يَا مُفْضِلُ</vt:lpstr>
      <vt:lpstr>لَسْتُ أَتَّكِلُ فِي النَّجَاةِ مِنْ عِقَابِكَ عَلَى أَعْمَالِنَا بَلْ بِفَضْلِكَ عَلَيْنَا </vt:lpstr>
      <vt:lpstr>لأنَّكَ أَهْلُ التَّقْوَى وَأَهْلُ الْمَغْفِرَةِ </vt:lpstr>
      <vt:lpstr>تُبْدِئُ بِالإحْسَانِ نِعَماً</vt:lpstr>
      <vt:lpstr>وَتَعْفُو عَنِ الذَّنْبِ كَرَماً</vt:lpstr>
      <vt:lpstr> فَمَا نَدْرِي مَا نَشْكُرُ؟</vt:lpstr>
      <vt:lpstr>أَجَمِيلَ مَا تَنْشُرُ أَمْ قَبِيحَ مَا تَسْتُرُ؟</vt:lpstr>
      <vt:lpstr>أَمْ عَظِيمَ مَا أَبْلَيْتَ وَأَوْلَيْتَ أَمْ كَثِيرَ مَا مِنْهُ نَجَّيْتَ وَعَافَيْتَ؟</vt:lpstr>
      <vt:lpstr>يَا حَبِيبَ مَنْ تَحَبَّبَ إلَيْكَ</vt:lpstr>
      <vt:lpstr>وَيَا قُرَّةَ عَيْنِ مَنْ لاذَ بِكَ وَانْقَطَعَ إلَيْكَ</vt:lpstr>
      <vt:lpstr>أَنْتَ الْمُحْسِنُ وَنَحْنُ الْمُسِيئُونَ</vt:lpstr>
      <vt:lpstr>فَتَجَاوَزْ يَا رَبِّ عَنْ قَبِيحِ مَا عِنْدَنَا بِجَمِيلِ مَا عِنْدَكَ</vt:lpstr>
      <vt:lpstr>وَأَيُّ جَهْلٍ يَا رَبِّ لا يَسَعُهُ جُودُكَ؟</vt:lpstr>
      <vt:lpstr>أَوْ أَيُّ زَمَانٍ أَطْوَلُ مِنْ أَنَاتِكَ؟</vt:lpstr>
      <vt:lpstr>وَمَا قَدْرُ أَعْمَالِنَا فِي جَنْبِ نِعَمِكَ؟</vt:lpstr>
      <vt:lpstr>وَكَيْفَ نَسْتَكْثِرُ أَعْمَالاً نُقَابِلُ بِهَا كَرَمَكَ؟ </vt:lpstr>
      <vt:lpstr>بَلْ كَيْفَ يَضِيقُ عَلَى الْمُذْنِبِينَ مَا وَسِعَهُمْ مِنْ رَحْمَتِكَ؟</vt:lpstr>
      <vt:lpstr>يَا وَاسِعَ الْمَغْفِرَةِ</vt:lpstr>
      <vt:lpstr>يَا بَاسِطَ الْيَدَيْنِ بِالرَّحْمَةِ</vt:lpstr>
      <vt:lpstr>فَوَعِزَّتِكَ يَا سَيِّدِي لَوْ نَهَرْتَنِي مَا بَرِحْتُ مِنْ بَابِكَ وَلا كَفَفْتُ عَنْ تَمَلُّقِكَ </vt:lpstr>
      <vt:lpstr>لِمَا انْتَهَى إلَيَّ مِنَ الْمَعْرِفَةِ بِجُودِكَ وَكَرَمِكَ</vt:lpstr>
      <vt:lpstr>وَ أَنْتَ الْفَاعِلُ لِمَا تَشَاءُ </vt:lpstr>
      <vt:lpstr>تُعَذِّبُ مَنْ تَشَاءُ بِمَا تَشَاءُ كَيْفَ تَشَاءُ</vt:lpstr>
      <vt:lpstr>وَتَرْحَمُ مَنْ تَشَاءُ بِمَا تشَاءُ كَيْفَ تَشَاءُ</vt:lpstr>
      <vt:lpstr>لا تُسْأَلُ عَنْ فِعْلِكَ</vt:lpstr>
      <vt:lpstr>وَلا تُنَازَعُ فِي مُلْكِكَ</vt:lpstr>
      <vt:lpstr>وَلا تُشَارَكُ فِي أَمْرِكَ</vt:lpstr>
      <vt:lpstr>وَلا تُضَادُّ فِي حُكْمِكَ</vt:lpstr>
      <vt:lpstr>وَلا يَعْتَرِضُ عَلَيْكَ أَحَدٌ فِي تَدْبِيرِكَ</vt:lpstr>
      <vt:lpstr> لَكَ الْخَلْقُ وَالأَمْرُ</vt:lpstr>
      <vt:lpstr>تَبَارَكَ اللّهُ رَبُّ الْعَالَمِينَ</vt:lpstr>
      <vt:lpstr>يَا رَبِّ هذَا مَقَامُ مَنْ لاذَ بِكَ </vt:lpstr>
      <vt:lpstr>وَاسْتَجَارَ بِكَرَمِكَ </vt:lpstr>
      <vt:lpstr>وَأَلِفَ إحْسَانَكَ وَنِعَمَكَ</vt:lpstr>
      <vt:lpstr>وَأَنْتَ الْجَوَادُ الَّذِي لا يَضِيقُ عَفْوُكَ</vt:lpstr>
      <vt:lpstr>وَلا يَنْقُصُ فَضْلُكَ</vt:lpstr>
      <vt:lpstr>وَلا تَقِلُّ رَحْمَتُكَ</vt:lpstr>
      <vt:lpstr>وَقَدْ تَوَثَّقْنَا مِنْكَ بِالصَّفْحِ الْقَدِيمِ</vt:lpstr>
      <vt:lpstr>وَالْفَضْلِ الْعَظِيمِ وَالرَّحْمَةِ الْوَاسِعَةِ</vt:lpstr>
      <vt:lpstr>أَفَتُرَاكَ يَا رَبِّ تُخْلِفُ ظُنُونَنَا أَوْ تُخَيِّبُ آمَالَنَا؟</vt:lpstr>
      <vt:lpstr>كَلاَّ يَا كَرِيمُ فَلَيْسَ هذَا ظَنُّنَا بِكَ وَلا هذَا فِيكَ طَمَعُنَا </vt:lpstr>
      <vt:lpstr>يَا رَبِّ إنَّ لَنَا فِيكَ أَمَلاً طَوِيلاً كَثِيراً</vt:lpstr>
      <vt:lpstr>إنَّ لَنَا فِيكَ رَجَاءً عَظِيماً</vt:lpstr>
      <vt:lpstr>عَصَيْنَاكَ وَنَحْنُ نَرْجُو أَنْ تَسْتُرَ عَلَيْنَا</vt:lpstr>
      <vt:lpstr>وَدَعَوْنَاكَ وَنَحْنُ نَرْجُو أَنْ تَسْتَجِيبَ لَنَا</vt:lpstr>
      <vt:lpstr>فَحَقِّقْ رَجَاءَنَا مَوْلانَا</vt:lpstr>
      <vt:lpstr> فَقَدْ عَلِمْنَا مَا نَسْتَوْجِبُ بِأَعْمَالِنَا </vt:lpstr>
      <vt:lpstr>وَلكِنْ عِلْمُكَ فِينَا وَعِلْمُنَا بِأَنَّكَ لا تَصْرِفُنَا عَنْكَ حَثَّنَا عَلَى الرَّغْبَةِ إلَيْكَ</vt:lpstr>
      <vt:lpstr>وَإنْ كُنَّا غَيْرَ مُسْتَوْجِبِينَ لِرَحْمَتِكَ </vt:lpstr>
      <vt:lpstr>فَأَنْتَ أَهْلٌ أَنْ تَجُودَ عَلَيْنَا وَعَلَى الْمُذْنِبِينَ بِفَضْلِ سَعَتِكَ</vt:lpstr>
      <vt:lpstr> فَامْنُنْ عَلَيْنَا بِمَا أَنْتَ أَهْلُهُ</vt:lpstr>
      <vt:lpstr>وَجُدْ عَلَيْنَا فَإنَّا مُحْتَاجُونَ إلَى نَيْلِكَ</vt:lpstr>
      <vt:lpstr>يَا غَفَّارُ بِنُورِكَ اهْتَدَيْنَا</vt:lpstr>
      <vt:lpstr>وَبِفَضْلِكَ اسْتَغْنَيْنَا</vt:lpstr>
      <vt:lpstr>وَبِنِعْمَتِكَ أَصْبَحْنَا وَأَمْسَيْنَا </vt:lpstr>
      <vt:lpstr>ذُنُوبُنَا بَيْنَ يَدَيْكَ</vt:lpstr>
      <vt:lpstr>نَسْتَغْفِرُكَ اللّهُمَّ مِنْهَا وَنَتُوبُ إلَيْكَ</vt:lpstr>
      <vt:lpstr>تَتَحَبَّبُ إلَيْنَا بِالنِّعَمِ وَنُعَارِضُكَ بِالذُّنُوبِ</vt:lpstr>
      <vt:lpstr> خَيْرُكَ إلَيْنَا نَازِلٌ</vt:lpstr>
      <vt:lpstr>وَشَرُّنَا إلَيْكَ صَاعِدٌ</vt:lpstr>
      <vt:lpstr>وَلَمْ يَزَلْ وَلا يَزَالُ مَلَكٌ كَرِيمٌ يَأْتِيكَ عَنَّا بِعَمَلٍ قَبِيحٍ فَلا يَمْنَعُكَ ذلِكَ مِنْ أَنْ تَحُوطَنَا بِنِعَمِكَ</vt:lpstr>
      <vt:lpstr>وتَتَفَضَّلَ عَلَيْنَا بِآلائِكَ </vt:lpstr>
      <vt:lpstr>فَسُبْحَانَكَ مَا أَحْلَمَكَ وَأَعْظَمَكَ وَأَكْرَمَكَ مُبْدِئاً وَمُعِيداً</vt:lpstr>
      <vt:lpstr>تَقَدَّسَتْ أَسْمَاؤُكَ</vt:lpstr>
      <vt:lpstr>وَجَلَّ ثَنَاؤُكَ</vt:lpstr>
      <vt:lpstr>وَكَرُمَ صَنَائِعُكَ وَفِعَالُكَ</vt:lpstr>
      <vt:lpstr>أَنْتَ إلهِي أَوْسَعُ فَضْلاً وَأَعْظَمُ حِلْماً مِنْ أَنْ تُقَايِسَنِي بِفِعْلِي وَخَطِيئَتِي</vt:lpstr>
      <vt:lpstr> فَالْعَفْوَ الْعَفْوَ الْعَفْوَ</vt:lpstr>
      <vt:lpstr>سَيِّدِي سَيِّدِي سَيِّدِي</vt:lpstr>
      <vt:lpstr>اللّهُمَّ اشْغَلْنَا بِذِكْرِكَ</vt:lpstr>
      <vt:lpstr>وَأَعِذْنَا مِنْ سَخَطِكَ</vt:lpstr>
      <vt:lpstr>وَأَجِرْنَا مِنْ عَذَابِكَ</vt:lpstr>
      <vt:lpstr>وَارْزُقْنَا مِنْ مَوَاهِبِكَ</vt:lpstr>
      <vt:lpstr>وَأَنْعِمْ عَلَيْنَا مِنْ فَضْلِكَ</vt:lpstr>
      <vt:lpstr>وَارْزُقْنَا حَجَّ بَيْتِكَ </vt:lpstr>
      <vt:lpstr>وَزِيَارَةَ قَبْرِ نَبِيِّكَ</vt:lpstr>
      <vt:lpstr>صَلَوَاتُكَ وَرَحْمَتُكَ وَمَغْفِرَتُكَ وَرِضْوَانُكَ عَلَيْهِ وَعَلَى أَهْلِ بَيْتِهِ</vt:lpstr>
      <vt:lpstr>إنَّكَ قَرِيبٌ مُجِيبٌ</vt:lpstr>
      <vt:lpstr>وَارْزُقْنَا عَمَلاً بِطَاعَتِكَ</vt:lpstr>
      <vt:lpstr>وَتَوَفَّنَا عَلَى مِلَّتِكَ وَسُنَّةِ نَبِيِّكَ</vt:lpstr>
      <vt:lpstr>صَلَّى اللهُ عَلَيْهِ وَعَلَى آلِهِ</vt:lpstr>
      <vt:lpstr>اللّهُمَّ اغْفِرْ لِي وَلِوَالِدَيَّ وَارْحَمْهُمَا كَمَا رَبَّيَانِي صَغِيراً</vt:lpstr>
      <vt:lpstr>اجْزِهِمَا بِالإحْسَانِ إحْسَاناً وَبِالسَّيِّئَاتِ غُفْرَاناً</vt:lpstr>
      <vt:lpstr>اللّهُمَّ اغْفِرْ لِلْمُؤْمِنِينَ وَالْمُؤْمِنَاتِ الأَحْيَاءِ مِنْهُمْ وَالأَمْوَاتِ </vt:lpstr>
      <vt:lpstr>وَتَابِعْ بَيْنَنَا وَبَيْنَهُمْ بِالْخَيْرَاتِ</vt:lpstr>
      <vt:lpstr>اللّهُمَّ اغْفِرْ لِحَيِّنَا وَمَيِّتِنَا</vt:lpstr>
      <vt:lpstr>وَشَاهِدِنَا وَغَائِبِنَا</vt:lpstr>
      <vt:lpstr>ذَكَرِنَا وَأُنْثَانَا </vt:lpstr>
      <vt:lpstr>صَغِيرِنَا وَكَبِيرِنَا </vt:lpstr>
      <vt:lpstr>حُرِّنَا وَمَمْلُوكِنَا </vt:lpstr>
      <vt:lpstr>كَذَبَ الْعَادِلُونَ بِاللّهِ</vt:lpstr>
      <vt:lpstr>وَضَلّوَا ضَلالاً بَعِيداً</vt:lpstr>
      <vt:lpstr>وَخَسِرُوَا خُسْرَاناً مُبِيناً</vt:lpstr>
      <vt:lpstr>اللّهُمَّ صَلِّ عَلَى مُحَمَّدٍ وَآلِ مُحَمَّدٍ</vt:lpstr>
      <vt:lpstr>وَاخْتِمْ لِي بِخَيْرٍ</vt:lpstr>
      <vt:lpstr>وَاكْفِنِي مَا أَهَمَّنِي مِنْ أَمْرِ دُنْيَايَ وَآخِرَتِي</vt:lpstr>
      <vt:lpstr>وَلا تُسَلِّطْ عَلَيَّ مَنْ لا يَرْحَمُنِي</vt:lpstr>
      <vt:lpstr>وَاجْعَلْ عَلَيَّ مِنْكَ وَاقِيَةً بَاقِيَةً</vt:lpstr>
      <vt:lpstr>وَلا تَسْلُبْنِي صَالِحَ مَا أَنْعَمْتَ بِهِ عَلَيَّ</vt:lpstr>
      <vt:lpstr>وَارْزُقْنِي مِنْ فَضْلِكَ رِزْقاً وَاسِعاً حَلالاً طَيِّباً</vt:lpstr>
      <vt:lpstr>اللّهُمَّ احْرُسْنِي بِحَرَاسَتِكَ</vt:lpstr>
      <vt:lpstr>وَاحْفَظْنِي بِحِفْظِكَ</vt:lpstr>
      <vt:lpstr>وَاكْلأْنِي بِكَلاءَتِكَ</vt:lpstr>
      <vt:lpstr>وَارْزُقْنِي حَجَّ بَيْتِكَ الْحَرَامِ فِي عَامِنَا هذَا وَفِي كُلِّ عَامٍ </vt:lpstr>
      <vt:lpstr>وَزِيَارَةَ قَبْرِ نَبِيِّكَ وَالأَئِمَّةِ عَلَيْهِمُ السَّلامُ</vt:lpstr>
      <vt:lpstr>وَلا تُخْلِنِي يَا رَبِّ مِنْ تِلْكَ الْمَشَاهِدِ الشَّرِيفَةِ وَالْمَوَاقِفِ الْكَرِيمَةِ</vt:lpstr>
      <vt:lpstr>اللّهُمَّ تُبْ عَلَيَّ حَتَّى لا أَعْصِيَكَ</vt:lpstr>
      <vt:lpstr>وَأَلْهِمْنِي الْخَيْرَ وَالْعَمَلَ بِهِ</vt:lpstr>
      <vt:lpstr>وَخَشْيَتَكَ بِاللَّيْلِ وَالنَّهَارِ مَا أَبْقَيْتَنِي</vt:lpstr>
      <vt:lpstr>يَا رَبَّ الْعَالَمِينَ</vt:lpstr>
      <vt:lpstr>اللّهُمَّ إنِّي كُلَّمَا قُلْتُ قَدْ تَهَيَّأْتُ وَتَعَبَّأْتُ وَقُمْتُ لِلصَّلاةِ بَيْنَ يَدَيْكَ وَنَاجَيْتُكَ</vt:lpstr>
      <vt:lpstr> أَلْقَيْتَ عَلَيَّ نُعَاساً إذَا أَنَا صَلَّيْتُ</vt:lpstr>
      <vt:lpstr>وَسَلَبْتَنِي مُنَاجَاتَكَ إذَا أَنَا نَاجَيْتُ</vt:lpstr>
      <vt:lpstr>مَالِي كُلَّمَا قُلْتُ قَدْ صَلُحَتْ سَرِيرَتِي</vt:lpstr>
      <vt:lpstr>وَقَرُبَ مِنْ مَجَالِسِ التَّوَّابِينَ مَجْلِسِي </vt:lpstr>
      <vt:lpstr>عَرَضَتْ لِي بَلِيَّةٌ أَزَالَتْ قَدَمِي وَحَالَتْ بَيْنِي وَبَيْنَ خِدْمَتِكَ؟</vt:lpstr>
      <vt:lpstr>سَيِّدِي لَعَلَّكَ عَنْ بَابِكَ طَرَدْتَنِي</vt:lpstr>
      <vt:lpstr>وَعَنْ خِدْمَتِكَ نَحَّيْتَنِي</vt:lpstr>
      <vt:lpstr>أَوْ لَعَلَّكَ رَأَيْتَنِي مُسْتَخِفّاً بِحَقِّكَ فَأَقْصَيْتَنِي</vt:lpstr>
      <vt:lpstr>أَوْ لَعَلَّكَ رَأَيْتَنِي مُعْرِضاً عَنْكَ فَقَلَيْتَنِي</vt:lpstr>
      <vt:lpstr>أَوْ لَعَلَّكَ وَجَدْتَنِي فِي مَقَامِ الْكَاذِبِينَ فَرَفَضْتَنِي</vt:lpstr>
      <vt:lpstr>أَوْ لَعَلَّكَ رَأَيْتَنِي غَيْرَ شَاكِرٍ لِنَعْمَائِكَ فَحَرَمْتَنِي</vt:lpstr>
      <vt:lpstr>أَوْ لَعَلَّكَ فَقَدْتَنِي مِنْ مَجَالِسِ الْعُلَمَاءِ فَخَذَلْتَنِي</vt:lpstr>
      <vt:lpstr>أَوْ لَعَلَّكَ رَأَيْتَنِي فِي الْغَافِلِينَ فَمِنْ رَحْمَتِكَ آيَسْتَنِي</vt:lpstr>
      <vt:lpstr>أَوْ لَعَلَّكَ رَأَيْتَنِي آلِفَ مَجَالِسِ الْبَطَّالِينَ فَبَيْنِي وَبَيْنَهُمْ خَلَّيْتَنِي</vt:lpstr>
      <vt:lpstr>أَوْ لَعَلَّكَ لَمْ تُحِبَّ أَنْ تَسْمَعَ دُعَائِي فَبَاعَدْتَنِي</vt:lpstr>
      <vt:lpstr>أَوْ لَعَلَّكَ بِجُرْمِي وَجَرِيرَتِي كَافَيْتَنِي</vt:lpstr>
      <vt:lpstr>أَوْ لَعَلَّكَ بِقِلَّةِ حَيَائِي مِنْكَ جَازَيْتَنِي</vt:lpstr>
      <vt:lpstr>فَإنْ عَفَوْتَ يَا رَبِّ فَطَالَمَا عَفَوْتَ عَنِ الْمُذْنِبِينَ قَبْلِي </vt:lpstr>
      <vt:lpstr>لأنَّ كَرَمَكَ أَيْ رَبِّ يَجِلُّ عَنْ مُكَافَاةِ الْمُقَصِّرِينَ</vt:lpstr>
      <vt:lpstr>وَأَنَا عَائِذٌ بِفَضْلِكَ هَارِبٌ مِنْكَ إلَيْكَ</vt:lpstr>
      <vt:lpstr>مُتَنَجِّزٌ مَا وَعَدْتَ مِنَ الصَّفْحِ عَمَّنْ أَحْسَنَ بِكَ ظَنّاً</vt:lpstr>
      <vt:lpstr>إلهِي أَنْتَ أَوْسَعُ فَضْلاً</vt:lpstr>
      <vt:lpstr>وَأَعْظَمُ حِلْماً مِنْ أَنْ تُقَايِسَنِي بِعَمَلِي</vt:lpstr>
      <vt:lpstr>أَوْ أَنْ تَسْتَزِلَّنِي بِخَطِيئَتِي</vt:lpstr>
      <vt:lpstr>وَمَا أَنَا يَا سَيِّدِي وَمَا خَطَرِي؟</vt:lpstr>
      <vt:lpstr>هَبْنِي بِفَضْلِكَ سَيِّدِي</vt:lpstr>
      <vt:lpstr>وَتَصَدَّقْ عَلَيَّ بِعَفْوِكَ</vt:lpstr>
      <vt:lpstr>وَجَلِّلْنِي بِسِتْرِكَ</vt:lpstr>
      <vt:lpstr>وَاعْفُ عَنْ تَوْبِيخِي بِكَرَمِ وَجْهِكَ</vt:lpstr>
      <vt:lpstr>سَيِّدِي أَنَا الصَّغِيرُ الَّذِي رَبَّيْتَهُ</vt:lpstr>
      <vt:lpstr>وَأَنَا الْجَاهِلُ الَّذِي عَلَّمْتَهُ</vt:lpstr>
      <vt:lpstr>وَأَنَا الضَّالُّ الَّذِي هَدَيْتَهُ</vt:lpstr>
      <vt:lpstr>وَأَنَا الْوَضِيعُ الَّذِي رَفَعْتَهُ</vt:lpstr>
      <vt:lpstr>وَأَنَا الْخَائِفُ الَّذِي آمَنْتَهُ</vt:lpstr>
      <vt:lpstr>وَالْجَائِعُ الَّذِي أَشْبَعْتَهُ</vt:lpstr>
      <vt:lpstr>وَالْعَطْشَانُ الَّذِي أَرْوَيْتَهُ</vt:lpstr>
      <vt:lpstr>وَالْعَارِي الَّذِي كَسَوْتَهُ</vt:lpstr>
      <vt:lpstr>وَالْفَقِيرُ الَّذِي أَغْنَيْتَهُ</vt:lpstr>
      <vt:lpstr>وَالضَّعِيفُ الَّذِي قَوَّيْتَهُ</vt:lpstr>
      <vt:lpstr>وَالذَّلِيلُ الَّذِي أَعْزَزْتَهُ</vt:lpstr>
      <vt:lpstr>وَالسَّقِيمُ الَّذِي شَفَيْتَهُ</vt:lpstr>
      <vt:lpstr>وَالسَّائِلُ الَّذِي أَعْطَيْتَهُ</vt:lpstr>
      <vt:lpstr>وَالْمُذْنِبُ الَّذِي سَتَرْتَهُ</vt:lpstr>
      <vt:lpstr>وَالْخَاطِئُ الَّذِي أَقَلْتَهُ</vt:lpstr>
      <vt:lpstr>وَأَنَا الْقَلِيلُ الَّذِي كَثَّرْتَهُ</vt:lpstr>
      <vt:lpstr>وَالْمُسْتَضْعَفُ الَّذِي نَصَرْتَهُ</vt:lpstr>
      <vt:lpstr>وَأَنَا الطَّرِيدُ الَّذِي آوَيْتَهُ</vt:lpstr>
      <vt:lpstr>أَنَا يَا رَبِّ الَّذِي لَمْ أَسْتَحْيِكَ فِي الْخَلاءِ</vt:lpstr>
      <vt:lpstr>وَلَمْ أُرَاقِبْكَ فِي الْمَلاءِ</vt:lpstr>
      <vt:lpstr>أَنَا صَاحِبُ الدَّوَاهِي الْعُظْمَى</vt:lpstr>
      <vt:lpstr>أَنَا الَّذِي عَلَى سَيِّدِهِ اجْتَرأَ</vt:lpstr>
      <vt:lpstr>أَنَا الَّذِي عَصَيْتُ جَبَّارَ السَّمَاءِ</vt:lpstr>
      <vt:lpstr>أَنَا الَّذِي أَعْطَيْتُ عَلَى مَعَاصِي الْجَلِيلِ الرِّشَى</vt:lpstr>
      <vt:lpstr>أَنَا الَّذِي حِينَ بُشِّرْتُ بِهَا خَرَجْتُ إلَيْهَا أَسْعَى</vt:lpstr>
      <vt:lpstr>أَنَا الَّذِي أَمْهَلْتَنِي فَمَا ارْعَوَيْتُ</vt:lpstr>
      <vt:lpstr>وَسَتَرْتَ عَلَيَّ فَمَا اسْتَحْيَيْتُ</vt:lpstr>
      <vt:lpstr>وَعَمِلْتُ بِالْمَعَاصِي فَتَعَدَّيْتُ</vt:lpstr>
      <vt:lpstr>وَأَسْقَطْتَنِي مِنْ عَيْنِكَ فَمَا بَالَيْتُ </vt:lpstr>
      <vt:lpstr>فَبِحِلْمِكَ أَمْهَلْتَنِي</vt:lpstr>
      <vt:lpstr>وَبِسِتْرِكَ سَتَرْتَنِي حَتَّى كَأَنَّكَ أَغْفَلْتَنِي</vt:lpstr>
      <vt:lpstr>وَمِنْ عُقُوبَاتِ الْمَعَاصِي جَنَّبْتَنِي حَتَّى كَأَنَّكَ اسْتَحْيَيْتَنِي</vt:lpstr>
      <vt:lpstr>إلهِي لَمْ أَعْصِكَ حِينَ عَصَيْتُكَ وَأَنَا بِرُبُوبِيَّتِكَ جَاحِدٌ</vt:lpstr>
      <vt:lpstr>وَلا بِأَمْرِكَ مُسْتَخِفٌّ</vt:lpstr>
      <vt:lpstr>وَلا لِعُقُوبَتِكَ مُتَعَرِّضٌ</vt:lpstr>
      <vt:lpstr>وَلا لِوَعِيدِكَ مُتَهَاوِنٌ</vt:lpstr>
      <vt:lpstr>لَكِنْ خَطِيئَةٌ عَرَضَتْ وَسَوَّلَتْ لِي نَفْسِي</vt:lpstr>
      <vt:lpstr>وَغَلَبَنِي هَوَايَ</vt:lpstr>
      <vt:lpstr>وَأَعَانَنِي عَلَيْهَا شِقْوَتِي</vt:lpstr>
      <vt:lpstr>وَغَرَّنِي سِتْرُكَ الْمُرْخَى عَلَيَّ </vt:lpstr>
      <vt:lpstr>فَقَدْ عَصَيْتُكَ وَخَالَفْتُكَ بِجُهْدِي</vt:lpstr>
      <vt:lpstr>فَالآنَ مِنْ عَذَابِكَ مَنْ يَسْتَنْقِذُنِي؟</vt:lpstr>
      <vt:lpstr>وَمِنْ أَيْدِي الْخُصَمَاءِ غَداً مَنْ يُخَلِّصُنِي؟</vt:lpstr>
      <vt:lpstr>وَبِحَبْلِ مَنْ أَتَّصِلُ إنْ أَنْتَ قَطَعْتَ حَبْلَكَ عَنِّي؟</vt:lpstr>
      <vt:lpstr>فَوَاسَوْأَتَا عَلَى مَا أَحْصَى كِتَابُكَ مِنْ عَمَلِي الَّذِي</vt:lpstr>
      <vt:lpstr> لَوْلا مَا أَرْجُو مِنْ كَرَمِكَ وَسَعَةِ رَحْمَتِكَ وَنَهْيِكَ إيَّايَ</vt:lpstr>
      <vt:lpstr>عَنِ الْقُنُوطِ لَقَنَطْتُ عِنْدَمَا أَتَذَكَّرُهَا</vt:lpstr>
      <vt:lpstr>يَا خَيْرَ مَنْ دَعَاهُ دَاعٍ</vt:lpstr>
      <vt:lpstr>وَأَفْضَلَ مَنْ رَجَاهُ رَاجٍ</vt:lpstr>
      <vt:lpstr>اللّهُمَّ بِذِمَّةِ الإسْلامِ أَتَوَسَّلُ إلَيْكَ</vt:lpstr>
      <vt:lpstr>وَبِحُرْمَةِ الْقُرْآنِ أَعْتَمِدُ عَلَيْكَ</vt:lpstr>
      <vt:lpstr>وَبِحُبِّي النَّبِيَّ الأُمِّيَّ الْقُرَشِيَّ الْهَاشِمِيَّ</vt:lpstr>
      <vt:lpstr>الْعَرَبِيَّ التُّهَامِيَّ الْمَكِّيَّ الْمَدَنِيَّ أَرْجُو الزُّلْفَةَ لَدَيْكَ</vt:lpstr>
      <vt:lpstr>فَلا تُوحِشْ اسْتِينَاسَ إيمَانِي</vt:lpstr>
      <vt:lpstr>وَلا تَجْعَلْ ثَوَابِي ثَوَابَ مَنْ عَبَدَ سِوَاكَ</vt:lpstr>
      <vt:lpstr>فَإنَّ قَوْماً آمَنُوَا بِأَلْسِنَتِهِمْ لِيَحْقِنُوَا بِهِ دِمَاءَهُمْ</vt:lpstr>
      <vt:lpstr>فَأَدْرَكُوَا مَا أَمَّلُوَا</vt:lpstr>
      <vt:lpstr>وَإنَّا آمَنَّا بِكَ بِأَلْسِنَتِنَا وَقُلُوبِنَا لِتَعْفُوَ عَنَّا</vt:lpstr>
      <vt:lpstr>فَأَدْرِكْنَا مَا أَمَّلْنَا</vt:lpstr>
      <vt:lpstr>وَثَبِّتْ رَجَاءَكَ فِي صُدُورِنَا</vt:lpstr>
      <vt:lpstr>وَلا تُزِغْ قُلُوبَنَا بَعْدَ إذْ هَدَيْتَنَا</vt:lpstr>
      <vt:lpstr>وَهَبْ لَنَا مِنْ لَدُنْكَ رَحْمَةً</vt:lpstr>
      <vt:lpstr>إنَّكَ أَنْتَ الْوَهَّابُ</vt:lpstr>
      <vt:lpstr>فَوَعِزَّتِكَ لَوِ انْتَهَرْتَنِي مَا بَرِحْتُ مِنْ بَابِكَ وَلا كَفَفْتُ عَنْ تَمَلُّقِكَ</vt:lpstr>
      <vt:lpstr>لِمَا أُلْهِمَ قَلْبِي مِنَ الْمَعْرِفَةِ بِكَرَمِكَ وَسَعَةِ رَحْمَتِكَ</vt:lpstr>
      <vt:lpstr>إلَى مَنْ يَذْهَبُ الْعَبْدُ إلاّ إلَى مَوْلاهُ</vt:lpstr>
      <vt:lpstr>وَإلَى مَنْ يَلْتَجِئُ الْمَخْلُوقُ إلاّ إلَى خَالِقِهِ</vt:lpstr>
      <vt:lpstr>إلهِي لَوْ قَرَنْتَنِي بِالأَصْفَادِ</vt:lpstr>
      <vt:lpstr>وَمَنَعْتَنِي سَيْبَكَ مِنْ بَيْنِ الأَشْهَادِ</vt:lpstr>
      <vt:lpstr>وَدَلَلْتَ عَلَى فَضَائِحِي عُيُونَ الْعِبَادِ</vt:lpstr>
      <vt:lpstr>وَأَمَرْتَ بِي إلَى النَّارِ</vt:lpstr>
      <vt:lpstr>وَحُلْتَ بَيْنِي وَبَيْنَ الأَبْرَارِ</vt:lpstr>
      <vt:lpstr>مَا قَطَعْتُ رَجَائِي مِنْكَ</vt:lpstr>
      <vt:lpstr>وَمَا صَرَفْتُ تَأْمِيلِي لِلْعَفْوِ عَنْكَ</vt:lpstr>
      <vt:lpstr>وَلا خَرَجَ حُبُّكَ مِنْ قَلْبِي</vt:lpstr>
      <vt:lpstr>أَنَا لا أَنْسَى أَيَادِيَكَ عِنْدِي</vt:lpstr>
      <vt:lpstr>وَسِتْرَكَ عَلَيَّ فِي دَارِ الدُّنْيَا</vt:lpstr>
      <vt:lpstr>سَيِّدِي أَخْرِجْ حُبَّ الدُّنْيَا مِنْ قَلْبِي</vt:lpstr>
      <vt:lpstr>وَاجْمَعْ بَيْنِي وَبَيْنَ الْمُصْطَفَى وَآلِهِ</vt:lpstr>
      <vt:lpstr>خِيَرَتِكَ مِنْ خَلْقِكَ وَخَاتَمِ النَّبِيِّينَ مُحَمَّدٍ صَلَّى اللهُ عَلَيْهِ وَعَلَى آلِهِ</vt:lpstr>
      <vt:lpstr>وَانْقُلْنِي إلَى دَرَجَةِ التَّوْبَةِ إلَيْكَ</vt:lpstr>
      <vt:lpstr>وَأَعِنِّي بِالْبُكَاءِ عَلَى نَفْسِي فَقَدْ أَفْنَيْتُ عُمْرِي</vt:lpstr>
      <vt:lpstr>وَقَدْ نَزَلْتُ مَنْزِلَةَ الآيِسِينَ مِنْ خَيْرِي </vt:lpstr>
      <vt:lpstr>فَمَنْ يَكُونُ أَسْوَأَ حَالاً مِنِّي</vt:lpstr>
      <vt:lpstr>إنْ أَنَا نُقِلْتُ عَلَى مِثْلِ حَالِي إلَى قَبْرٍ لَمْ أُمَهِّدْهُ لِرَقْدَتِي</vt:lpstr>
      <vt:lpstr>وَلَمْ أَفْرُشْهُ بِالْعَمَلِ الصَّالِحِ لِضَجْعَتِي؟</vt:lpstr>
      <vt:lpstr>وَمَا لِي لا أَبْكِي وَلا أَدْرِي إلَى مَا يَكُونُ مَصِيرِي</vt:lpstr>
      <vt:lpstr>وَأَرَى نَفْسِي تُخَادِعُنِي</vt:lpstr>
      <vt:lpstr>وَأَيَّامِي تُخَاتِلُنِي</vt:lpstr>
      <vt:lpstr>وَقَدْ خَفَقَتْ عِنْدَ رَأْسِي أَجْنِحَةُ الْمَوْتِ؟</vt:lpstr>
      <vt:lpstr>فَمَا لِي لا أَبْكِي؟</vt:lpstr>
      <vt:lpstr>أَبْكِي لِخُرُوجِ نَفْسِي</vt:lpstr>
      <vt:lpstr>أَبْكِي لِظُلْمَةِ قَبْرِي</vt:lpstr>
      <vt:lpstr>أَبْكِي لِضِيقِ لَحْدِي</vt:lpstr>
      <vt:lpstr>أَبْكِي لِسُؤَالِ مُنْكَرٍ وَنَكِيرٍ إيَّايَ</vt:lpstr>
      <vt:lpstr>أَبْكِي لِخُرُوجِي مِنْ قَبْرِي عُرْيَاناً ذَلِيلاً حَامِلاً ثِقْلِي عَلَى ظَهْرِي</vt:lpstr>
      <vt:lpstr> أَنْظُرُ مَرَّةً عَنْ يَمِينِي وَأُخْرَى عَنْ شِمَالِي</vt:lpstr>
      <vt:lpstr>إذِ الْخَلائِقُ فِي شَأْنٍ غَيْرِ شَأْنِي</vt:lpstr>
      <vt:lpstr>”لِكُلِّ ٱمْرِئٍ مِنْهُمْ يَوْمَئِذٍ شَانٌ يُغْنِيهِ“</vt:lpstr>
      <vt:lpstr>”وُجُوهٌ يَوْمَئِذٍ مُسْفِرَةٌ ضَاحِكَةٌ مُسْتَبْشِرَةٌ</vt:lpstr>
      <vt:lpstr>وَوُجُوهٌ يَوْمَئِذٍ عَلَيْهَا غَبَرَةٌ تَرْهَقُهَا قَتَرَةٌ“ وَذِلَّةٌ</vt:lpstr>
      <vt:lpstr>سَيِّدِي عَلَيْكَ مُعَوَّلِي وَمُعْتَمَدِي</vt:lpstr>
      <vt:lpstr>وَرَجَائِي وَتَوَكُّلِي</vt:lpstr>
      <vt:lpstr>وَبِرَحْمَتِكَ تَعَلُّقِي </vt:lpstr>
      <vt:lpstr>تُصِيبُ بِرَحْمَتِكَ مَنْ تَشَاءُ</vt:lpstr>
      <vt:lpstr>وَتَهْدِي بِكَرَامَتِكَ مَنْ تُحِبُّ</vt:lpstr>
      <vt:lpstr>فَلَكَ الْحَمْدُ عَلَى مَا نَقّيْتَ مِنَ الشّرْكِ قَلْبِي</vt:lpstr>
      <vt:lpstr>وَلَكَ الْحَمْدُ عَلَى بَسْطِ لِسَانِي</vt:lpstr>
      <vt:lpstr>أَفَبِلِسَانِي هذَا الْكَالِّ أَشْكُرُكَ؟</vt:lpstr>
      <vt:lpstr>أَمْ بِغَايَةِ جُهْدِي فِي عَمَلِي أُرْضِيكَ؟</vt:lpstr>
      <vt:lpstr>وَمَا قَدْرُ لِسَانِي يَا رَبِّ فِي جَنْبِ شُكْرِكَ؟</vt:lpstr>
      <vt:lpstr>وَمَا قَدْرُ عَمَلِي فِي جَنْبِ نِعَمِكَ وَإحْسَانِكَ؟</vt:lpstr>
      <vt:lpstr>إلهِي إنَّ جُودَكَ بَسَطَ أَمَلِي</vt:lpstr>
      <vt:lpstr>وَشُكْرَكَ قَبِلَ عَمَلِي</vt:lpstr>
      <vt:lpstr>سَيِّدِي إلَيْكَ رَغْبَتِي</vt:lpstr>
      <vt:lpstr>وَإلَيْكَ رَهْبَتِي</vt:lpstr>
      <vt:lpstr>وَإلَيْكَ تَأْمِيلِي</vt:lpstr>
      <vt:lpstr>وَقَدْ سَاقَنِي إلَيْكَ أَمَلِي</vt:lpstr>
      <vt:lpstr>وَعَلَيْكَ يَا وَاحِدِي عَكَفَتْ هِمَّتِي</vt:lpstr>
      <vt:lpstr>وَفِيمَا عِنْدَكَ انْبَسَطَتْ رَغْبَتِي</vt:lpstr>
      <vt:lpstr>وَلَكَ خَالِصُ رَجَائِي وَخَوْفِي</vt:lpstr>
      <vt:lpstr>وَبِكَ أَنِسَتْ مَحَبَّتِي</vt:lpstr>
      <vt:lpstr>وَإلَيْكَ أَلْقَيْتُ بِيَدِي</vt:lpstr>
      <vt:lpstr>وَبِحَبْلِ طَاعَتِكَ مَدَدْتُ رَهْبَتِي</vt:lpstr>
      <vt:lpstr>يَا مَوْلايَ بِذِكْرِكَ عَاشَ قَلْبِي</vt:lpstr>
      <vt:lpstr>وَبِمُنَاجَاتِكَ بَرَّدْتُ أَلَمَ الْخَوْفِ عَنِّي </vt:lpstr>
      <vt:lpstr>فَيَا مَوْلايَ وَيَا مُؤَمَّلِي وَيَا مُنْتَهَى سُؤْلِي</vt:lpstr>
      <vt:lpstr>فَرِّقْ بَيْنِي وَبَيْنَ ذَنْبِيَ الْمَانِعِ لِي مِنْ لُزُومِ طَاعَتِكَ</vt:lpstr>
      <vt:lpstr>فَإنَّمَا أَسْأَلُكَ لِقَدِيمِ الرَّجَاءِ فِيكَ</vt:lpstr>
      <vt:lpstr>وَعَظِيمِ الطَّمَعِ مِنْكَ الَّذِي أَوْجَبْتَهُ عَلَى نَفْسِكَ مِنَ الرَّأْفَةِ وَالرَّحْمَةِ</vt:lpstr>
      <vt:lpstr>فَالأَمْرُ لَكَ وَحْدَكَ لا شَرِيكَ لَكَ</vt:lpstr>
      <vt:lpstr>وَالْخَلْقُ كُلُّهُمْ عِيَالُكَ وَفِي قَبْضَتِكَ</vt:lpstr>
      <vt:lpstr>وَكُلُّ شَيْءٍ خَاضِعٌ لَكَ</vt:lpstr>
      <vt:lpstr>تَبَارَكْتَ يَا رَبَّ الْعَالَمِينَ</vt:lpstr>
      <vt:lpstr>إلهِي ارْحَمْنِي إذَا انْقَطَعَتْ حُجَّتِي</vt:lpstr>
      <vt:lpstr>وَكَلَّ عَنْ جَوَابِكَ لِسَانِي</vt:lpstr>
      <vt:lpstr>وَطَاشَ عِنْدَ سُؤَالِكَ إيَّايَ لُبِّي </vt:lpstr>
      <vt:lpstr>فَيَا عَظِيمَ رَجَائِي لا تُخَيِّبْنِي إذَا اشْتَدَّتْ فَاقَتِي</vt:lpstr>
      <vt:lpstr>وَلا تَرُدَّنِي لِجَهْلِي</vt:lpstr>
      <vt:lpstr>وَلا تَمْنَعْنِي لِقِلَّةِ صَبْرِي</vt:lpstr>
      <vt:lpstr>أَعْطِنِي لِفَقْرِي</vt:lpstr>
      <vt:lpstr>وَارْحَمْنِي لِضَعْفِي</vt:lpstr>
      <vt:lpstr>سَيِّدِي عَلَيْكَ مُعْتَمَدِي وَمُعَوَّلِي</vt:lpstr>
      <vt:lpstr>وَرَجَائِي وَتَوَكُّلِي</vt:lpstr>
      <vt:lpstr>وَبِرَحْمَتِكَ تَعَلُّقِي</vt:lpstr>
      <vt:lpstr>وَبِفِنَائِكَ أَحُطُّ رَحْلِي</vt:lpstr>
      <vt:lpstr>وَبِجُودِكَ أَقْصِدُ طَلِبَتِي</vt:lpstr>
      <vt:lpstr>وَبِكَرَمِكَ أَيْ رَبِّ أَسْتَفْتِحُ دُعَائِي</vt:lpstr>
      <vt:lpstr>وَلَدَيْكَ أَرْجُو فَاقَتِي</vt:lpstr>
      <vt:lpstr>وَبِغِنَاكَ أَجْبُرُ عَيْلَتِي</vt:lpstr>
      <vt:lpstr>وَتَحْتَ ظِلِّ عَفْوِكَ قِيَامِي</vt:lpstr>
      <vt:lpstr>وَإلَى جُودِكَ وَكَرَمِكَ أَرْفَعُ بَصَرِي</vt:lpstr>
      <vt:lpstr>وَإلَى مَعْرُوفِكَ أُدِيمُ نَظَرِي</vt:lpstr>
      <vt:lpstr>فَلا تُحْرِقْنِي بِالنَّارِ وَأَنْتَ مَوْضِعُ أَمَلِي</vt:lpstr>
      <vt:lpstr>وَلا تُسْكِنِّي الْهَاوِيَةَ فَإنَّكَ قُرَّةُ عَيْنِي</vt:lpstr>
      <vt:lpstr>يَا سَيِّدِي لا تُكَذِّبْ ظَنِّي بِإحْسَانِكَ وَمَعْرُوفِكَ فَإنَّكَ ثِقَتِي</vt:lpstr>
      <vt:lpstr>وَلا تَحْرِمْنِي ثَوَابَكَ فَإنَّكَ الْعَارِفُ بِفَقْرِي</vt:lpstr>
      <vt:lpstr>إلهِي إنْ كَانَ قَدْ دَنَا أَجَلِي وَلَمْ يُقَرِّبْنِي مِنْكَ عَمَلِي</vt:lpstr>
      <vt:lpstr>فَقَدْ جَعَلْتُ الإعْتِرَافَ إلَيْكَ بِذَنْبِي وَسَائِلَ عِلَلِي</vt:lpstr>
      <vt:lpstr>إلهِي إنْ عَفَوْتَ فَمَنْ أَوْلَى مِنْكَ بِالْعَفْوِ؟</vt:lpstr>
      <vt:lpstr>وَإنْ عَذَّبْتَ فَمَنْ أَعْدَلُ مِنْكَ فِي الْحُكْمِ؟</vt:lpstr>
      <vt:lpstr>ارْحَمْ فِي هذِهِ الدُّنْيَا غُرْبَتِي</vt:lpstr>
      <vt:lpstr>وَعِنْدَ الْمَوْتِ كُرْبَتِي</vt:lpstr>
      <vt:lpstr>وَفِي الْقَبْرِ وَحْدَتِي</vt:lpstr>
      <vt:lpstr>وَفِي اللَّحْدِ وَحْشَتِي</vt:lpstr>
      <vt:lpstr>وَإذَا نُشِرْتُ لِلْحِسَابِ بَيْنَ يَدَيْكَ ذُلَّ مَوْقِفِي</vt:lpstr>
      <vt:lpstr>وَاغْفِرْ لِي مَا خَفِيَ عَلَى الآدَمِيِّينَ مِنْ عَمَلِي</vt:lpstr>
      <vt:lpstr>وَأَدِمْ لِي مَا بِهِ سَتَرْتَنِي</vt:lpstr>
      <vt:lpstr>وَارْحَمْنِي صَرِيعاً عَلَى الْفِرَاشِ تُقَلِّبُنِي أَيْدِي أَحِبَّتِي</vt:lpstr>
      <vt:lpstr>وَتَفَضَّلْ عَلَيَّ مَمْدُوداً عَلَى الْمُغْتَسَلِ يُقَلِّبُنِي صَالِحُ جِيرَتِي</vt:lpstr>
      <vt:lpstr>وَتَحَنَّنْ عَلَيَّ مَحْمُولاً قَدْ تَنَاوَلَ الأَقْرِبَاءُ أَطْرَافَ جِنَازَتِي</vt:lpstr>
      <vt:lpstr>وَجُدْ عَلَيَّ مَنْقُولاً قَدْ نَزَلْتُ بِكَ وَحِيداً فِي حُفْرَتِي</vt:lpstr>
      <vt:lpstr>وَارْحَمْ فِي ذَلِكَ الْبَيْتِ الْجَدِيدِ غُرْبَتِي حَتَّى لا أَسْتَأْنِسَ بِغَيْرِكَ</vt:lpstr>
      <vt:lpstr>يَا سَيِّدِي إنْ وَكَلْتَنِي إلَى نَفْسِي هَلَكْتُ</vt:lpstr>
      <vt:lpstr>سَيِّدِي فَبِمَنْ أَسْتَغِيثُ إنْ لَمْ تُقِلْنِي عَثْرَتِي؟</vt:lpstr>
      <vt:lpstr>فَإلَى مَنْ أَفْزَعُ إنْ فَقَدْتُ عِنَايَتَكَ فِي ضَجْعَتِي؟</vt:lpstr>
      <vt:lpstr>وَإلَى مَنْ أَلْتَجِئُ إنْ لَمْ تُنَفِّسْ كُرْبَتِي؟</vt:lpstr>
      <vt:lpstr>سَيِّدِي مَنْ لِي؟</vt:lpstr>
      <vt:lpstr>وَمَنْ يَرْحَمُنِي إنْ لَمْ تَرْحَمْنِي؟</vt:lpstr>
      <vt:lpstr>وَفَضْلَ مَنْ أُؤَمِّلُ إنْ عَدِمْتُ فَضْلَكَ يَوْمَ فَاقَتِي؟</vt:lpstr>
      <vt:lpstr>وَإلَى مَنِ الْفِرَارُ مِنَ الذُّنُوبِ إذَا انْقَضَى أَجَلِي؟</vt:lpstr>
      <vt:lpstr>سَيِّدِي لا تُعَذِّبْنِي وَأَنَا أَرْجُوكَ</vt:lpstr>
      <vt:lpstr>إلهِي حَقِّقْ رَجَائِي</vt:lpstr>
      <vt:lpstr>وَآمِنْ خَوْفِي</vt:lpstr>
      <vt:lpstr>فَإنَّ كَثْرَةَ ذُنُوبِي لا أَرْجُو فِيهَا إلاّ عَفْوَكَ</vt:lpstr>
      <vt:lpstr>سَيِّدِي أَنَا أَسْأَلُكَ مَا لا أَسْتَحِقُّ</vt:lpstr>
      <vt:lpstr>وَأَنْتَ أَهْلُ التَّقْوَى وَأَهْلُ الْمَغْفِرَةِ </vt:lpstr>
      <vt:lpstr>فَاغْفِرْ لِي وَأَلْبِسْنِي مِنْ نَظَرِكَ ثَوْباً يُغَطِّي عَلَيَّ التَّبِعَاتِ</vt:lpstr>
      <vt:lpstr>وَتَغْفِرُهَا لِي وَلا أُطَالَبُ بِهَا</vt:lpstr>
      <vt:lpstr>إنَّكَ ذُو مَنٍّ قَدِيمٍ</vt:lpstr>
      <vt:lpstr>وَصَفْحٍ عَظِيمٍ</vt:lpstr>
      <vt:lpstr>وَتَجَاوُزٍ كَرِيمٍ</vt:lpstr>
      <vt:lpstr>إلهِي أَنْتَ الَّذِي تُفِيضُ سَيْبَكَ عَلَى مَنْ لا يَسْأَلُكَ وَعَلَى الْجَاحِدِينَ بِرُبُوْبِيَّتِكَ</vt:lpstr>
      <vt:lpstr>فَكَيْفَ سَيِّدِي بِمَنْ سَأَلَكَ وَأَيْقَنَ أَنَّ الْخَلْقَ لَكَ وَالأَمْرَ إلَيْكَ؟</vt:lpstr>
      <vt:lpstr>تَبَارَكْتَ وَتَعَالَيْتَ يَا رَبَّ الْعَالَمِينَ</vt:lpstr>
      <vt:lpstr>سَيِّدِي عَبْدُكَ بِبَابِكَ أَقَامَتْهُ الْخَصَاصَةُ بَيْنَ يَدَيْكَ</vt:lpstr>
      <vt:lpstr>يَقْرَعُ بَابَ إحْسَانِكَ بِدُعَائِهِ</vt:lpstr>
      <vt:lpstr> فَلا تُعْرِضْ بِوَجْهِكَ الْكَرِيمِ عَنِّي</vt:lpstr>
      <vt:lpstr>وَاقْبَلْ مِنِّي مَا أَقُولُ فَقَدْ دَعَوْتُ بِهذَا الدُّعَاءِ</vt:lpstr>
      <vt:lpstr> وَأَنَا أَرْجُو أَنْ لا تَرُدَّنِي مَعْرِفَةً مِنِّي بِرَأْفَتِكَ وَرَحْمَتِكَ</vt:lpstr>
      <vt:lpstr>إلهِي أَنْتَ الَّذِي لا يُحْفِيكَ سَائِلٌ</vt:lpstr>
      <vt:lpstr>وَلا يَنْقُصُكَ نَائِلٌ</vt:lpstr>
      <vt:lpstr>أَنْتَ كَمَا تَقُولُ وَفَوْقَ مَا نَقُولُ</vt:lpstr>
      <vt:lpstr>اللّهُمَّ إنِّي أَسْأَلُكَ صَبْراً جَمِيلاً</vt:lpstr>
      <vt:lpstr>وَفَرَجاً قَرِيباً</vt:lpstr>
      <vt:lpstr>وَقَوْلاً صَادِقاً</vt:lpstr>
      <vt:lpstr>وَأَجْراً عَظِيماً</vt:lpstr>
      <vt:lpstr>أَسْأَلُكَ يَا رَبِّ مِنَ الْخَيْرِ كُلِّهِ مَا عَلِمْتُ مِنْهُ وَمَا لَمْ أَعْلَمْ</vt:lpstr>
      <vt:lpstr>أَسْأَلُكَ اللّهُمَّ مِنْ خَيْرِ مَا سَأَلَكَ مِنْهُ عِبَادُكَ الصَّالِحُونَ</vt:lpstr>
      <vt:lpstr>يَا خَيْرَ مَنْ سُئِلَ</vt:lpstr>
      <vt:lpstr>وَأَجْوَدَ مَنْ أَعْطَى</vt:lpstr>
      <vt:lpstr>أَعْطِنِي سُؤْلِي فِي نَفْسِي وَأَهْلِي</vt:lpstr>
      <vt:lpstr>وَوَالِدَيَّ وَوُلْدِي</vt:lpstr>
      <vt:lpstr>وَأَهْلِ حُزَانَتِي وَإخْوَانِي فِيكَ</vt:lpstr>
      <vt:lpstr>وَأَرْغِدْ عَيْشِي</vt:lpstr>
      <vt:lpstr>وَأَظْهِرْ مُرُوَّتِي</vt:lpstr>
      <vt:lpstr>وَأَصْلِحْ جَمِيعَ أَحْوَالِي</vt:lpstr>
      <vt:lpstr>وَاجْعَلْنِي مِمَّنْ أَطَلْتَ عُمْرَهُ</vt:lpstr>
      <vt:lpstr>وَحَسَّنْتَ عَمَلَهُ</vt:lpstr>
      <vt:lpstr>وَأَتْمَمْتَ عَلَيْهِ نِعْمَتَكَ وَرَضِيتَ عَنْهُ</vt:lpstr>
      <vt:lpstr>وَأَحْيَيْتَهُ حَيَاةً طَيِّبَةً فِي أَدْوَمِ السُّرُورِ</vt:lpstr>
      <vt:lpstr>وَأَسْبَغِ الْكَرَامَةِ وَأَتَمِّ الْعَيْشِ</vt:lpstr>
      <vt:lpstr>إنَّكَ تَفْعَلُ مَا تَشَاءُ</vt:lpstr>
      <vt:lpstr>وَلا يَفْعَلُ مَا يَشَاءُ غَيْرُكَ</vt:lpstr>
      <vt:lpstr>اللّهُمَّ خُصَّنِي مِنْكَ بِخَاصَّةِ ذِكْرِكَ</vt:lpstr>
      <vt:lpstr>وَلا تَجْعَلْ شَيْئاً مِمَّا أَتَقَرَّبُ بِهِ فِي آنَاءِ اللَّيْلِ وَأَطْرَافِ النَّهَارِ</vt:lpstr>
      <vt:lpstr>رِيَاءً وَلا سُمْعَةً</vt:lpstr>
      <vt:lpstr>وَلا أَشَراً وَلا بَطَراً</vt:lpstr>
      <vt:lpstr>وَاجْعَلْنِي لَكَ مِنَ الْخَاشِعِينَ</vt:lpstr>
      <vt:lpstr>اللّهُمَّ أَعْطِنِي السَّعَةَ فِي الرِّزْقِ</vt:lpstr>
      <vt:lpstr>وَالأَمْنَ فِي الْوَطَنِ</vt:lpstr>
      <vt:lpstr>وَقُرَّةَ الْعَيْنِ فِي الأَهْلِ وَالْمَالِ وَالْوَلَدِ</vt:lpstr>
      <vt:lpstr>وَالْمُقَامَ فِي نِعَمِكَ عِنْدِي</vt:lpstr>
      <vt:lpstr>وَالصِّحَّةَ فِي الْجِسْمِ</vt:lpstr>
      <vt:lpstr>وَالْقُوَّةَ فِي الْبَدَنِ</vt:lpstr>
      <vt:lpstr>وَالسَّلامَةَ فِي الدِّينِ</vt:lpstr>
      <vt:lpstr>وَاسْتَعْمِلْنِي بِطَاعَتِكَ وَطَاعَةِ رَسُولِكَ مُحَمَّدٍ صَلَّى اللهُ عَلَيْهِ وَعَلَى آلِهِ</vt:lpstr>
      <vt:lpstr>أَبَداً مَا اسْتَعْمَرْتَنِي</vt:lpstr>
      <vt:lpstr>وَاجْعَلْنِي مِنْ أَوْفَرِ عِبَادِكَ عِنْدَكَ نَصِيباً </vt:lpstr>
      <vt:lpstr>فِي كُلِّ خَيْرٍ أَنْزَلْتَهُ وَتُنْزِلُهُ فِي شَهْرِ رَمَضَانَ فِي لَيْلَةِ الْقَدْرِ </vt:lpstr>
      <vt:lpstr>وَمَا أَنْتَ مُنْزِلُهُ فِي كُلِّ سَنَةٍ مِنْ رَحْمَةٍ تَنْشُرُهَا</vt:lpstr>
      <vt:lpstr>وَعَافِيَةٍ تُلْبِسُهَا</vt:lpstr>
      <vt:lpstr>وَبَلِيَّةٍ تَدْفَعُهَا</vt:lpstr>
      <vt:lpstr>وَحَسَنَاتٍ تَتَقَبَّلُهَا</vt:lpstr>
      <vt:lpstr>وَسَيِّئَاتٍ تَتَجَاوَزُ عَنْهَا</vt:lpstr>
      <vt:lpstr>وَارْزُقْنِي حَجَّ بَيْتِكَ الْحَرَامِ فِي عَامِنَا هذَا وَفِي كُلِّ عَامٍ</vt:lpstr>
      <vt:lpstr>وَارْزُقْنِي رِزْقاً وَاسِعاً مِنْ فَضْلِكَ الْوَاسِعِ</vt:lpstr>
      <vt:lpstr>وَاصْرِفْ عَنِّي يَا سَيِّدِي الأَسْوَاءَ </vt:lpstr>
      <vt:lpstr>وَاقْضِ عَنِّي الدَّيْنَ وَالظُّلامَاتِ حَتَّى لا أَتَأَذَّى بِشَيْءٍ مِنْهُ</vt:lpstr>
      <vt:lpstr>وَخُذْ عَنِّي بِأَسْمَاعِ وَأَبْصَارِ أَعْدَائِي وَحُسَّادِي وَالْبَاغِينَ عَلَيَّ</vt:lpstr>
      <vt:lpstr>وَانْصُرْنِي عَلَيْهِمْ</vt:lpstr>
      <vt:lpstr>وَأَقِرَّ عَيْنِي وَفَرِّحْ قَلْبِي</vt:lpstr>
      <vt:lpstr>وَاجْعَلْ لِي مِنْ هَمِّي وَكَرْبِي فَرَجاً وَمَخْرَجاً</vt:lpstr>
      <vt:lpstr>وَاجْعَلْ مَنْ أَرَادَنِي بِسُوءٍ مِنْ جَمِيعِ خَلْقِكَ تَحْتَ قَدَمَيَّ</vt:lpstr>
      <vt:lpstr>وَاكْفِنِي شَرَّ الشَّيْطَانِ</vt:lpstr>
      <vt:lpstr>وَشَرَّ السُّلْطَانِ</vt:lpstr>
      <vt:lpstr>وَسَيِّئَاتِ عَمَلِي</vt:lpstr>
      <vt:lpstr>وَطَهِّرْنِي مِنَ الذُّنُوبِ كُلِّهَا</vt:lpstr>
      <vt:lpstr>وَأَجِرْنِي مِنَ النَّارِ بِعَفْوِكَ</vt:lpstr>
      <vt:lpstr>وَأَدْخِلْنِي الْجَنَّةَ بِرَحْمَتِكَ</vt:lpstr>
      <vt:lpstr>وَزَوِّجْنِي مِنَ الْحُورِ الْعِينِ بِفَضْلِكَ</vt:lpstr>
      <vt:lpstr>وَأَلْحِقْنِي بِأَوْلِيَائِكَ الصَّالِحِينَ مُحَمَّدٍ وَآلِهِ الأَبْرَارِ الطَّيِّبِينَ الطَّاهِرِينَ الأَخْيَارِ </vt:lpstr>
      <vt:lpstr>صَلَوَاتُكَ عَلَيْهِمْ وَعَلَى أَجْسَادِهِمْ وَأَرْوَاحِهِمْ وَرَحْمَةُ اللّهِ وَبَرَكَاتُهُ</vt:lpstr>
      <vt:lpstr>إلهِي وَسَيِّدِي وَعِزَّتِكَ وَجَلالِكَ لَئِنْ طَالَبْتَنِي بِذُنُوبِي لأُطَالِبَنَّكَ بِعَفْوِكَ</vt:lpstr>
      <vt:lpstr>وَلَئِنْ طَالَبْتَنِي بِلُؤْمِي لأُطَالِبَنَّكَ بِكَرَمِكَ</vt:lpstr>
      <vt:lpstr>وَلَئِنْ أَدْخَلْتَنِي النَّارَ لأُخْبِرَنَّ أَهْلَ النَّارِ بِحُبِّي لَكَ</vt:lpstr>
      <vt:lpstr>إلهِي وَسَيِّدِي إنْ كُنْتَ لا تَغْفِرُ إلاّ لأوْلِيَائِكَ وَأَهْلِ طَاعَتِكَ فَإلَى مَنْ يَفْزَعُ الْمُذْنِبُونَ؟</vt:lpstr>
      <vt:lpstr>وَإنْ كُنْتَ لا تُكْرِمُ إلاّ أَهْلَ الْوَفَاءِ بِكَ فَبِمَنْ يَسْتَغِيثُ الْمُسِيئُونَ؟</vt:lpstr>
      <vt:lpstr>إلهِي إنْ أَدْخَلْتَنِي النَّارَ فَفِي ذلِكَ سُرُورُ عَدُوِّكَ</vt:lpstr>
      <vt:lpstr>وَإنْ أَدْخَلْتَنِي الْجَنَّةَ فَفِي ذلِكَ سُرُورُ نَبِيِّكَ</vt:lpstr>
      <vt:lpstr>وَأَنَا وَاللّهِ أَعْلَمُ أَنَّ سُرُورَ نَبِيِّكَ أَحَبُّ إلَيْكَ مِنْ سُرُورِ عَدُوِّكَ</vt:lpstr>
      <vt:lpstr>اللّهُمَّ إنِّي أَسْأَلُكَ أَنْ تَمْلأ قَلْبِي حُبّاً لَكَ</vt:lpstr>
      <vt:lpstr>وَخَشْيَةً مِنْكَ</vt:lpstr>
      <vt:lpstr>وَتَصْدِيقاً بِكِتَابِكَ</vt:lpstr>
      <vt:lpstr>وَإيمَاناً بِكَ</vt:lpstr>
      <vt:lpstr>وَفَرَقاً مِنْكَ</vt:lpstr>
      <vt:lpstr>وَشَوْقاً إلَيْكَ</vt:lpstr>
      <vt:lpstr>يَا ذَا الْجَلالِ وَالإكْرَامِ حَبِّبْ إلَيَّ لِقَاءَكَ</vt:lpstr>
      <vt:lpstr>وَأَحْبِبْ لِقَائِي</vt:lpstr>
      <vt:lpstr>وَاجْعَلْ لِي فِي لِقَائِكَ الرَّاحَةَ وَالْفَرَجَ وَالْكَرَامَةَ</vt:lpstr>
      <vt:lpstr>اللّهُمَّ أَلْحِقْنِي بِصَالِحِ مَنْ مَضَى</vt:lpstr>
      <vt:lpstr>وَاجْعَلْنِي مِنْ صَالِحِ مَنْ بَقِيَ وَخُذْ بِي سَبِيلَ الصَّالِحِينَ</vt:lpstr>
      <vt:lpstr>وَأَعِنِّي عَلَى نَفْسِي بِمَا تُعِينُ بِهِ الصَّالِحِينَ عَلَى أَنْفُسِهِمْ</vt:lpstr>
      <vt:lpstr>وَاخْتِمْ عَمَلِي بِأَحْسَنِهِ</vt:lpstr>
      <vt:lpstr>وَاجْعَلْ ثَوَابِي مِنْهُ الْجَنَّةَ بِرَحْمَتِكَ</vt:lpstr>
      <vt:lpstr>وَأَعِنِّي عَلَى صَالِحِ مَا أَعْطَيْتَنِي</vt:lpstr>
      <vt:lpstr>وَثَبِّتْنِي يَا رَبِّ وَلا تَرُدَّنِي فِي سُوءٍ اسْتَنْقَذْتَنِي مِنْهُ يَا رَبَّ الْعَالَمِينَ</vt:lpstr>
      <vt:lpstr>اللّهُمَّ إنِّي أَسْأَلُكَ إيمَاناً لا أَجَلَ لَهُ دُونَ لِقَائِكَ</vt:lpstr>
      <vt:lpstr>أَحْيِنِي مَا أَحْيَيْتَنِي عَلَيْهِ</vt:lpstr>
      <vt:lpstr>وَتَوَفَّنِي إذَا تَوَفَّيْتَنِي عَلَيْهِ</vt:lpstr>
      <vt:lpstr>وَابْعَثْنِي إذَا بَعَثْتَنِي عَلَيْهِ</vt:lpstr>
      <vt:lpstr>وَأَبْرِئْ قَلْبِي مِنَ الرِّيَاءِ وَالشَّكِّ وَالسُّمْعَةِ فِي دِينِكَ</vt:lpstr>
      <vt:lpstr>حَتَّى يَكُونَ عَمَلِي خَالِصاً لَكَ</vt:lpstr>
      <vt:lpstr>اللّهُمَّ أَعْطِنِي بَصِيرَةً فِي دِينِكَ</vt:lpstr>
      <vt:lpstr>وَفَهْماً فِي حُكْمِكَ</vt:lpstr>
      <vt:lpstr>وَفِقْهاً فِي عِلْمِكَ</vt:lpstr>
      <vt:lpstr>وَكِفْلَيْنِ مِنْ رَحْمَتِكَ</vt:lpstr>
      <vt:lpstr>وَوَرَعاً يَحْجُزُنِي عَنْ مَعَاصِيكَ</vt:lpstr>
      <vt:lpstr>وَبَيِّضْ وَجْهِي بِنُورِكَ</vt:lpstr>
      <vt:lpstr>وَاجْعَلْ رَغْبَتِي فِيمَا عِنْدَكَ</vt:lpstr>
      <vt:lpstr>وَتَوَفَّنِي فِي سَبِيلِكَ وَعَلَى مِلَّةِ رَسُولِكَ صَلَّى اللهُ عَلَيْهِ وَعَلَى آلِهِ</vt:lpstr>
      <vt:lpstr>اللّهُمَّ إنِّي أَعُوذُ بِكَ مِنَ الْكَسَلِ وَالْفَشَلِ </vt:lpstr>
      <vt:lpstr>وَالْهَمِّ وَالْجُبْنِ وَالْبُخْلِ </vt:lpstr>
      <vt:lpstr>وَالْغَفْلَةِ وَالْقَسْوَةِ وَالْمَسْكَنَةِ </vt:lpstr>
      <vt:lpstr>وَالْفَقْرِ وَالْفَاقَةِ </vt:lpstr>
      <vt:lpstr>وَكُلِّ بَلِيَّةٍ وَالْفَوَاحِشِ مَا ظَهَرَ مِنْهَا وَمَا بَطَنَ</vt:lpstr>
      <vt:lpstr>وَأَعُوذُ بِكَ مِنْ نَفْسٍ لا تَقْنَعُ</vt:lpstr>
      <vt:lpstr>وَبَطْنٍ لا يَشْبَعُ</vt:lpstr>
      <vt:lpstr>وَقَلْبٍ لا يَخْشَعُ</vt:lpstr>
      <vt:lpstr>وَدُعَاءٍ لا يُسْمَعُ</vt:lpstr>
      <vt:lpstr>وَعَمَلٍ لا يَنْفَعُ</vt:lpstr>
      <vt:lpstr>وَأَعُوذُ بِكَ يَا رَبِّ عَلَى نَفْسِي وَدِينِي وَمَالِي وَعَلَى جَمِيعِ مَا رَزَقْتَنِي مِنَ الشَّيْطَانِ الرَّجِيمِ</vt:lpstr>
      <vt:lpstr>إنَّكَ أَنْتَ السَّمِيعُ الْعَلِيمُ</vt:lpstr>
      <vt:lpstr>اللّهُمَّ إنَّهُ لا يُجِيرُنِي مِنْكَ أَحَدٌ</vt:lpstr>
      <vt:lpstr>وَلا أَجِدُ مِنْ دُونِكَ مُلْتَحَداً</vt:lpstr>
      <vt:lpstr>فَلا تَجْعَلْ نَفْسِي فِي شَيْءٍ مِنْ عَذَابِكَ</vt:lpstr>
      <vt:lpstr>وَلا تَرُدَّنِي بِهَلَكَةٍ</vt:lpstr>
      <vt:lpstr>وَلا تَرُدَّنِي بِعَذَابٍ أَلِيمٍ</vt:lpstr>
      <vt:lpstr>اللّهُمَّ تَقَبَّلْ مِنِّي</vt:lpstr>
      <vt:lpstr>وَأَعْلِ ذِكْرِي</vt:lpstr>
      <vt:lpstr>وَارْفَعْ دَرَجَتِي</vt:lpstr>
      <vt:lpstr>وَحُطَّ وِزْرِي</vt:lpstr>
      <vt:lpstr>وَلا تَذْكُرْنِي بِخَطِيئَتِي</vt:lpstr>
      <vt:lpstr>وَاجْعَلْ ثَوَابَ مَجْلِسِي</vt:lpstr>
      <vt:lpstr>وَثَوَابَ مَنْطِقِي</vt:lpstr>
      <vt:lpstr>وَثَوَابَ دُعَائِي رِضَاكَ وَالْجَنَّةَ</vt:lpstr>
      <vt:lpstr>وَأَعْطِنِي يَا رَبِّ جَمِيعَ مَا سَأَلْتُكَ وَزِدْنِي مِنْ فَضْلِكَ إنِّي إلَيْكَ رَاغِبٌ</vt:lpstr>
      <vt:lpstr>يَا رَبَّ الْعَالَمِينَ</vt:lpstr>
      <vt:lpstr>اللّهُمَّ إنَّكَ أَنْزَلْتَ فِي كِتَابِكَ أَنْ نَعْفُوَ عَمَّنْ ظَلَمَنَا</vt:lpstr>
      <vt:lpstr>وَقَدْ ظَلَمْنَا أَنْفُسَنَا فَاعْفُ عَنَّا فَإنَّكَ أَوْلَى بِذلِكَ مِنَّا</vt:lpstr>
      <vt:lpstr>وَأَمَرْتَنَا أَنْ لا نَرُدَّ سَائِلاً عَنْ أَبْوَابِنَا </vt:lpstr>
      <vt:lpstr>وَقَدْ جِئْتُكَ سَائِلاً فَلا تَرُدَّنِي إلاّ بِقَضَاءِ حَاجَتِي</vt:lpstr>
      <vt:lpstr>وَأَمَرْتَنَا بِالإحْسَانِ إلَى مَا مَلَكَتْ أَيْمَانُنَا </vt:lpstr>
      <vt:lpstr>وَنَحْنُ أَرِقَّاؤُكَ فَأَعْتِقْ رِقَابَنَا مِنَ النَّارِ</vt:lpstr>
      <vt:lpstr>يَا مَفْزَعِي عِنْدَ كُرْبَتِي</vt:lpstr>
      <vt:lpstr>وَيَا غَوْثِي عِنْدَ شِدَّتِي</vt:lpstr>
      <vt:lpstr>إلَيْكَ فَزِعْتُ</vt:lpstr>
      <vt:lpstr>وَبِكَ اسْتَغَثْتُ وَلُذْتُ</vt:lpstr>
      <vt:lpstr>لا أَلُوذُ بِسِوَاكَ</vt:lpstr>
      <vt:lpstr>وَلا أَطْلُبُ الْفَرَجَ إلاّ مِنْكَ </vt:lpstr>
      <vt:lpstr>فَأَغِثْنِي وَفَرِّجْ عَنِّي يَا مَنْ يَقْبَلُ الْيَسِيرَ وَيَعْفُو عَنِ الْكَثِيرِ</vt:lpstr>
      <vt:lpstr>اقْبَلْ مِنِّي الْيَسِيرَ وَاعْفُ عَنِّي الْكَثِيرَ</vt:lpstr>
      <vt:lpstr>إنَّكَ أَنْتَ الرَّحِيمُ الْغَفُورُ</vt:lpstr>
      <vt:lpstr>اللّهُمَّ إنِّي أَسْأَلُكَ إيمَاناً تُبَاشِرُ بِهِ قَلْبِي</vt:lpstr>
      <vt:lpstr>وَيَقِيناً صَادِقاً حَتَّى أَعْلَمَ أَنَّهُ لَنْ يُصِيبَنِي إلاّ مَا كَتَبْتَ لِي</vt:lpstr>
      <vt:lpstr>وَرَضِّنِي مِنَ الْعَيْشِ بِمَا قَسَمْتَ لِي</vt:lpstr>
      <vt:lpstr>يَا أَرْحَمَ الرَّاحِمِينَ</vt:lpstr>
      <vt:lpstr>أَللّٰهُمَّ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Ghayur Haider</cp:lastModifiedBy>
  <cp:revision>4</cp:revision>
  <cp:lastPrinted>1601-01-01T00:00:00Z</cp:lastPrinted>
  <dcterms:created xsi:type="dcterms:W3CDTF">1601-01-01T00:00:00Z</dcterms:created>
  <dcterms:modified xsi:type="dcterms:W3CDTF">2024-04-01T21:58:59Z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