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</p:sldIdLst>
  <p:sldSz cx="43559413" cy="2466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67" userDrawn="1">
          <p15:clr>
            <a:srgbClr val="A4A3A4"/>
          </p15:clr>
        </p15:guide>
        <p15:guide id="2" pos="137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n Dickie" initials="ED" lastIdx="9" clrIdx="0">
    <p:extLst>
      <p:ext uri="{19B8F6BF-5375-455C-9EA6-DF929625EA0E}">
        <p15:presenceInfo xmlns:p15="http://schemas.microsoft.com/office/powerpoint/2012/main" userId="S-1-5-21-940847258-85412636-1539857752-911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AAD1"/>
    <a:srgbClr val="BEA2BD"/>
    <a:srgbClr val="BA7CE4"/>
    <a:srgbClr val="001F60"/>
    <a:srgbClr val="00145B"/>
    <a:srgbClr val="0000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62"/>
  </p:normalViewPr>
  <p:slideViewPr>
    <p:cSldViewPr snapToGrid="0" snapToObjects="1">
      <p:cViewPr>
        <p:scale>
          <a:sx n="18" d="100"/>
          <a:sy n="18" d="100"/>
        </p:scale>
        <p:origin x="820" y="136"/>
      </p:cViewPr>
      <p:guideLst>
        <p:guide orient="horz" pos="7767"/>
        <p:guide pos="137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4927" y="4035830"/>
            <a:ext cx="32669560" cy="8585412"/>
          </a:xfrm>
        </p:spPr>
        <p:txBody>
          <a:bodyPr anchor="b"/>
          <a:lstStyle>
            <a:lvl1pPr algn="ctr">
              <a:defRPr sz="214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4927" y="12952328"/>
            <a:ext cx="32669560" cy="5953844"/>
          </a:xfrm>
        </p:spPr>
        <p:txBody>
          <a:bodyPr/>
          <a:lstStyle>
            <a:lvl1pPr marL="0" indent="0" algn="ctr">
              <a:buNone/>
              <a:defRPr sz="8575"/>
            </a:lvl1pPr>
            <a:lvl2pPr marL="1633484" indent="0" algn="ctr">
              <a:buNone/>
              <a:defRPr sz="7146"/>
            </a:lvl2pPr>
            <a:lvl3pPr marL="3266968" indent="0" algn="ctr">
              <a:buNone/>
              <a:defRPr sz="6431"/>
            </a:lvl3pPr>
            <a:lvl4pPr marL="4900452" indent="0" algn="ctr">
              <a:buNone/>
              <a:defRPr sz="5716"/>
            </a:lvl4pPr>
            <a:lvl5pPr marL="6533937" indent="0" algn="ctr">
              <a:buNone/>
              <a:defRPr sz="5716"/>
            </a:lvl5pPr>
            <a:lvl6pPr marL="8167421" indent="0" algn="ctr">
              <a:buNone/>
              <a:defRPr sz="5716"/>
            </a:lvl6pPr>
            <a:lvl7pPr marL="9800905" indent="0" algn="ctr">
              <a:buNone/>
              <a:defRPr sz="5716"/>
            </a:lvl7pPr>
            <a:lvl8pPr marL="11434389" indent="0" algn="ctr">
              <a:buNone/>
              <a:defRPr sz="5716"/>
            </a:lvl8pPr>
            <a:lvl9pPr marL="13067873" indent="0" algn="ctr">
              <a:buNone/>
              <a:defRPr sz="57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DA42-A5B6-D649-9CE4-FA8CAC0D0DF3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656A-D497-DD47-8AE8-DDF187CB77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77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DA42-A5B6-D649-9CE4-FA8CAC0D0DF3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656A-D497-DD47-8AE8-DDF187CB77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20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172205" y="1312929"/>
            <a:ext cx="9392498" cy="208984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94709" y="1312929"/>
            <a:ext cx="27633003" cy="208984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DA42-A5B6-D649-9CE4-FA8CAC0D0DF3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656A-D497-DD47-8AE8-DDF187CB77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0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DA42-A5B6-D649-9CE4-FA8CAC0D0DF3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656A-D497-DD47-8AE8-DDF187CB77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8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2022" y="6147935"/>
            <a:ext cx="37569994" cy="10257967"/>
          </a:xfrm>
        </p:spPr>
        <p:txBody>
          <a:bodyPr anchor="b"/>
          <a:lstStyle>
            <a:lvl1pPr>
              <a:defRPr sz="214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2022" y="16502946"/>
            <a:ext cx="37569994" cy="5394422"/>
          </a:xfrm>
        </p:spPr>
        <p:txBody>
          <a:bodyPr/>
          <a:lstStyle>
            <a:lvl1pPr marL="0" indent="0">
              <a:buNone/>
              <a:defRPr sz="8575">
                <a:solidFill>
                  <a:schemeClr val="tx1">
                    <a:tint val="75000"/>
                  </a:schemeClr>
                </a:solidFill>
              </a:defRPr>
            </a:lvl1pPr>
            <a:lvl2pPr marL="1633484" indent="0">
              <a:buNone/>
              <a:defRPr sz="7146">
                <a:solidFill>
                  <a:schemeClr val="tx1">
                    <a:tint val="75000"/>
                  </a:schemeClr>
                </a:solidFill>
              </a:defRPr>
            </a:lvl2pPr>
            <a:lvl3pPr marL="3266968" indent="0">
              <a:buNone/>
              <a:defRPr sz="6431">
                <a:solidFill>
                  <a:schemeClr val="tx1">
                    <a:tint val="75000"/>
                  </a:schemeClr>
                </a:solidFill>
              </a:defRPr>
            </a:lvl3pPr>
            <a:lvl4pPr marL="4900452" indent="0">
              <a:buNone/>
              <a:defRPr sz="5716">
                <a:solidFill>
                  <a:schemeClr val="tx1">
                    <a:tint val="75000"/>
                  </a:schemeClr>
                </a:solidFill>
              </a:defRPr>
            </a:lvl4pPr>
            <a:lvl5pPr marL="6533937" indent="0">
              <a:buNone/>
              <a:defRPr sz="5716">
                <a:solidFill>
                  <a:schemeClr val="tx1">
                    <a:tint val="75000"/>
                  </a:schemeClr>
                </a:solidFill>
              </a:defRPr>
            </a:lvl5pPr>
            <a:lvl6pPr marL="8167421" indent="0">
              <a:buNone/>
              <a:defRPr sz="5716">
                <a:solidFill>
                  <a:schemeClr val="tx1">
                    <a:tint val="75000"/>
                  </a:schemeClr>
                </a:solidFill>
              </a:defRPr>
            </a:lvl6pPr>
            <a:lvl7pPr marL="9800905" indent="0">
              <a:buNone/>
              <a:defRPr sz="5716">
                <a:solidFill>
                  <a:schemeClr val="tx1">
                    <a:tint val="75000"/>
                  </a:schemeClr>
                </a:solidFill>
              </a:defRPr>
            </a:lvl7pPr>
            <a:lvl8pPr marL="11434389" indent="0">
              <a:buNone/>
              <a:defRPr sz="5716">
                <a:solidFill>
                  <a:schemeClr val="tx1">
                    <a:tint val="75000"/>
                  </a:schemeClr>
                </a:solidFill>
              </a:defRPr>
            </a:lvl8pPr>
            <a:lvl9pPr marL="13067873" indent="0">
              <a:buNone/>
              <a:defRPr sz="57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DA42-A5B6-D649-9CE4-FA8CAC0D0DF3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656A-D497-DD47-8AE8-DDF187CB77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88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94709" y="6564643"/>
            <a:ext cx="18512751" cy="15646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51953" y="6564643"/>
            <a:ext cx="18512751" cy="15646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DA42-A5B6-D649-9CE4-FA8CAC0D0DF3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656A-D497-DD47-8AE8-DDF187CB77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5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3" y="1312930"/>
            <a:ext cx="37569994" cy="47665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0385" y="6045182"/>
            <a:ext cx="18427672" cy="2962650"/>
          </a:xfrm>
        </p:spPr>
        <p:txBody>
          <a:bodyPr anchor="b"/>
          <a:lstStyle>
            <a:lvl1pPr marL="0" indent="0">
              <a:buNone/>
              <a:defRPr sz="8575" b="1"/>
            </a:lvl1pPr>
            <a:lvl2pPr marL="1633484" indent="0">
              <a:buNone/>
              <a:defRPr sz="7146" b="1"/>
            </a:lvl2pPr>
            <a:lvl3pPr marL="3266968" indent="0">
              <a:buNone/>
              <a:defRPr sz="6431" b="1"/>
            </a:lvl3pPr>
            <a:lvl4pPr marL="4900452" indent="0">
              <a:buNone/>
              <a:defRPr sz="5716" b="1"/>
            </a:lvl4pPr>
            <a:lvl5pPr marL="6533937" indent="0">
              <a:buNone/>
              <a:defRPr sz="5716" b="1"/>
            </a:lvl5pPr>
            <a:lvl6pPr marL="8167421" indent="0">
              <a:buNone/>
              <a:defRPr sz="5716" b="1"/>
            </a:lvl6pPr>
            <a:lvl7pPr marL="9800905" indent="0">
              <a:buNone/>
              <a:defRPr sz="5716" b="1"/>
            </a:lvl7pPr>
            <a:lvl8pPr marL="11434389" indent="0">
              <a:buNone/>
              <a:defRPr sz="5716" b="1"/>
            </a:lvl8pPr>
            <a:lvl9pPr marL="13067873" indent="0">
              <a:buNone/>
              <a:defRPr sz="57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0385" y="9007832"/>
            <a:ext cx="18427672" cy="13249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051953" y="6045182"/>
            <a:ext cx="18518424" cy="2962650"/>
          </a:xfrm>
        </p:spPr>
        <p:txBody>
          <a:bodyPr anchor="b"/>
          <a:lstStyle>
            <a:lvl1pPr marL="0" indent="0">
              <a:buNone/>
              <a:defRPr sz="8575" b="1"/>
            </a:lvl1pPr>
            <a:lvl2pPr marL="1633484" indent="0">
              <a:buNone/>
              <a:defRPr sz="7146" b="1"/>
            </a:lvl2pPr>
            <a:lvl3pPr marL="3266968" indent="0">
              <a:buNone/>
              <a:defRPr sz="6431" b="1"/>
            </a:lvl3pPr>
            <a:lvl4pPr marL="4900452" indent="0">
              <a:buNone/>
              <a:defRPr sz="5716" b="1"/>
            </a:lvl4pPr>
            <a:lvl5pPr marL="6533937" indent="0">
              <a:buNone/>
              <a:defRPr sz="5716" b="1"/>
            </a:lvl5pPr>
            <a:lvl6pPr marL="8167421" indent="0">
              <a:buNone/>
              <a:defRPr sz="5716" b="1"/>
            </a:lvl6pPr>
            <a:lvl7pPr marL="9800905" indent="0">
              <a:buNone/>
              <a:defRPr sz="5716" b="1"/>
            </a:lvl7pPr>
            <a:lvl8pPr marL="11434389" indent="0">
              <a:buNone/>
              <a:defRPr sz="5716" b="1"/>
            </a:lvl8pPr>
            <a:lvl9pPr marL="13067873" indent="0">
              <a:buNone/>
              <a:defRPr sz="57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051953" y="9007832"/>
            <a:ext cx="18518424" cy="13249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DA42-A5B6-D649-9CE4-FA8CAC0D0DF3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656A-D497-DD47-8AE8-DDF187CB77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4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DA42-A5B6-D649-9CE4-FA8CAC0D0DF3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656A-D497-DD47-8AE8-DDF187CB77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18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DA42-A5B6-D649-9CE4-FA8CAC0D0DF3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656A-D497-DD47-8AE8-DDF187CB77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7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5" y="1644015"/>
            <a:ext cx="14049043" cy="5754053"/>
          </a:xfrm>
        </p:spPr>
        <p:txBody>
          <a:bodyPr anchor="b"/>
          <a:lstStyle>
            <a:lvl1pPr>
              <a:defRPr sz="114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18424" y="3550618"/>
            <a:ext cx="22051953" cy="17524743"/>
          </a:xfrm>
        </p:spPr>
        <p:txBody>
          <a:bodyPr/>
          <a:lstStyle>
            <a:lvl1pPr>
              <a:defRPr sz="11433"/>
            </a:lvl1pPr>
            <a:lvl2pPr>
              <a:defRPr sz="10004"/>
            </a:lvl2pPr>
            <a:lvl3pPr>
              <a:defRPr sz="8575"/>
            </a:lvl3pPr>
            <a:lvl4pPr>
              <a:defRPr sz="7146"/>
            </a:lvl4pPr>
            <a:lvl5pPr>
              <a:defRPr sz="7146"/>
            </a:lvl5pPr>
            <a:lvl6pPr>
              <a:defRPr sz="7146"/>
            </a:lvl6pPr>
            <a:lvl7pPr>
              <a:defRPr sz="7146"/>
            </a:lvl7pPr>
            <a:lvl8pPr>
              <a:defRPr sz="7146"/>
            </a:lvl8pPr>
            <a:lvl9pPr>
              <a:defRPr sz="71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00385" y="7398068"/>
            <a:ext cx="14049043" cy="13705835"/>
          </a:xfrm>
        </p:spPr>
        <p:txBody>
          <a:bodyPr/>
          <a:lstStyle>
            <a:lvl1pPr marL="0" indent="0">
              <a:buNone/>
              <a:defRPr sz="5716"/>
            </a:lvl1pPr>
            <a:lvl2pPr marL="1633484" indent="0">
              <a:buNone/>
              <a:defRPr sz="5002"/>
            </a:lvl2pPr>
            <a:lvl3pPr marL="3266968" indent="0">
              <a:buNone/>
              <a:defRPr sz="4287"/>
            </a:lvl3pPr>
            <a:lvl4pPr marL="4900452" indent="0">
              <a:buNone/>
              <a:defRPr sz="3573"/>
            </a:lvl4pPr>
            <a:lvl5pPr marL="6533937" indent="0">
              <a:buNone/>
              <a:defRPr sz="3573"/>
            </a:lvl5pPr>
            <a:lvl6pPr marL="8167421" indent="0">
              <a:buNone/>
              <a:defRPr sz="3573"/>
            </a:lvl6pPr>
            <a:lvl7pPr marL="9800905" indent="0">
              <a:buNone/>
              <a:defRPr sz="3573"/>
            </a:lvl7pPr>
            <a:lvl8pPr marL="11434389" indent="0">
              <a:buNone/>
              <a:defRPr sz="3573"/>
            </a:lvl8pPr>
            <a:lvl9pPr marL="13067873" indent="0">
              <a:buNone/>
              <a:defRPr sz="35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DA42-A5B6-D649-9CE4-FA8CAC0D0DF3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656A-D497-DD47-8AE8-DDF187CB77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85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5" y="1644015"/>
            <a:ext cx="14049043" cy="5754053"/>
          </a:xfrm>
        </p:spPr>
        <p:txBody>
          <a:bodyPr anchor="b"/>
          <a:lstStyle>
            <a:lvl1pPr>
              <a:defRPr sz="114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18424" y="3550618"/>
            <a:ext cx="22051953" cy="17524743"/>
          </a:xfrm>
        </p:spPr>
        <p:txBody>
          <a:bodyPr anchor="t"/>
          <a:lstStyle>
            <a:lvl1pPr marL="0" indent="0">
              <a:buNone/>
              <a:defRPr sz="11433"/>
            </a:lvl1pPr>
            <a:lvl2pPr marL="1633484" indent="0">
              <a:buNone/>
              <a:defRPr sz="10004"/>
            </a:lvl2pPr>
            <a:lvl3pPr marL="3266968" indent="0">
              <a:buNone/>
              <a:defRPr sz="8575"/>
            </a:lvl3pPr>
            <a:lvl4pPr marL="4900452" indent="0">
              <a:buNone/>
              <a:defRPr sz="7146"/>
            </a:lvl4pPr>
            <a:lvl5pPr marL="6533937" indent="0">
              <a:buNone/>
              <a:defRPr sz="7146"/>
            </a:lvl5pPr>
            <a:lvl6pPr marL="8167421" indent="0">
              <a:buNone/>
              <a:defRPr sz="7146"/>
            </a:lvl6pPr>
            <a:lvl7pPr marL="9800905" indent="0">
              <a:buNone/>
              <a:defRPr sz="7146"/>
            </a:lvl7pPr>
            <a:lvl8pPr marL="11434389" indent="0">
              <a:buNone/>
              <a:defRPr sz="7146"/>
            </a:lvl8pPr>
            <a:lvl9pPr marL="13067873" indent="0">
              <a:buNone/>
              <a:defRPr sz="7146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00385" y="7398068"/>
            <a:ext cx="14049043" cy="13705835"/>
          </a:xfrm>
        </p:spPr>
        <p:txBody>
          <a:bodyPr/>
          <a:lstStyle>
            <a:lvl1pPr marL="0" indent="0">
              <a:buNone/>
              <a:defRPr sz="5716"/>
            </a:lvl1pPr>
            <a:lvl2pPr marL="1633484" indent="0">
              <a:buNone/>
              <a:defRPr sz="5002"/>
            </a:lvl2pPr>
            <a:lvl3pPr marL="3266968" indent="0">
              <a:buNone/>
              <a:defRPr sz="4287"/>
            </a:lvl3pPr>
            <a:lvl4pPr marL="4900452" indent="0">
              <a:buNone/>
              <a:defRPr sz="3573"/>
            </a:lvl4pPr>
            <a:lvl5pPr marL="6533937" indent="0">
              <a:buNone/>
              <a:defRPr sz="3573"/>
            </a:lvl5pPr>
            <a:lvl6pPr marL="8167421" indent="0">
              <a:buNone/>
              <a:defRPr sz="3573"/>
            </a:lvl6pPr>
            <a:lvl7pPr marL="9800905" indent="0">
              <a:buNone/>
              <a:defRPr sz="3573"/>
            </a:lvl7pPr>
            <a:lvl8pPr marL="11434389" indent="0">
              <a:buNone/>
              <a:defRPr sz="3573"/>
            </a:lvl8pPr>
            <a:lvl9pPr marL="13067873" indent="0">
              <a:buNone/>
              <a:defRPr sz="35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DA42-A5B6-D649-9CE4-FA8CAC0D0DF3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656A-D497-DD47-8AE8-DDF187CB77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64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4710" y="1312930"/>
            <a:ext cx="37569994" cy="476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710" y="6564643"/>
            <a:ext cx="37569994" cy="15646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94710" y="22856377"/>
            <a:ext cx="9800868" cy="1312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DDA42-A5B6-D649-9CE4-FA8CAC0D0DF3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29056" y="22856377"/>
            <a:ext cx="14701302" cy="1312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763835" y="22856377"/>
            <a:ext cx="9800868" cy="1312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7656A-D497-DD47-8AE8-DDF187CB77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08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66968" rtl="0" eaLnBrk="1" latinLnBrk="0" hangingPunct="1">
        <a:lnSpc>
          <a:spcPct val="90000"/>
        </a:lnSpc>
        <a:spcBef>
          <a:spcPct val="0"/>
        </a:spcBef>
        <a:buNone/>
        <a:defRPr sz="15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6742" indent="-816742" algn="l" defTabSz="3266968" rtl="0" eaLnBrk="1" latinLnBrk="0" hangingPunct="1">
        <a:lnSpc>
          <a:spcPct val="90000"/>
        </a:lnSpc>
        <a:spcBef>
          <a:spcPts val="3573"/>
        </a:spcBef>
        <a:buFont typeface="Arial" panose="020B0604020202020204" pitchFamily="34" charset="0"/>
        <a:buChar char="•"/>
        <a:defRPr sz="10004" kern="1200">
          <a:solidFill>
            <a:schemeClr val="tx1"/>
          </a:solidFill>
          <a:latin typeface="+mn-lt"/>
          <a:ea typeface="+mn-ea"/>
          <a:cs typeface="+mn-cs"/>
        </a:defRPr>
      </a:lvl1pPr>
      <a:lvl2pPr marL="2450226" indent="-816742" algn="l" defTabSz="3266968" rtl="0" eaLnBrk="1" latinLnBrk="0" hangingPunct="1">
        <a:lnSpc>
          <a:spcPct val="90000"/>
        </a:lnSpc>
        <a:spcBef>
          <a:spcPts val="1786"/>
        </a:spcBef>
        <a:buFont typeface="Arial" panose="020B0604020202020204" pitchFamily="34" charset="0"/>
        <a:buChar char="•"/>
        <a:defRPr sz="8575" kern="1200">
          <a:solidFill>
            <a:schemeClr val="tx1"/>
          </a:solidFill>
          <a:latin typeface="+mn-lt"/>
          <a:ea typeface="+mn-ea"/>
          <a:cs typeface="+mn-cs"/>
        </a:defRPr>
      </a:lvl2pPr>
      <a:lvl3pPr marL="4083710" indent="-816742" algn="l" defTabSz="3266968" rtl="0" eaLnBrk="1" latinLnBrk="0" hangingPunct="1">
        <a:lnSpc>
          <a:spcPct val="90000"/>
        </a:lnSpc>
        <a:spcBef>
          <a:spcPts val="1786"/>
        </a:spcBef>
        <a:buFont typeface="Arial" panose="020B0604020202020204" pitchFamily="34" charset="0"/>
        <a:buChar char="•"/>
        <a:defRPr sz="7146" kern="1200">
          <a:solidFill>
            <a:schemeClr val="tx1"/>
          </a:solidFill>
          <a:latin typeface="+mn-lt"/>
          <a:ea typeface="+mn-ea"/>
          <a:cs typeface="+mn-cs"/>
        </a:defRPr>
      </a:lvl3pPr>
      <a:lvl4pPr marL="5717195" indent="-816742" algn="l" defTabSz="3266968" rtl="0" eaLnBrk="1" latinLnBrk="0" hangingPunct="1">
        <a:lnSpc>
          <a:spcPct val="90000"/>
        </a:lnSpc>
        <a:spcBef>
          <a:spcPts val="1786"/>
        </a:spcBef>
        <a:buFont typeface="Arial" panose="020B0604020202020204" pitchFamily="34" charset="0"/>
        <a:buChar char="•"/>
        <a:defRPr sz="6431" kern="1200">
          <a:solidFill>
            <a:schemeClr val="tx1"/>
          </a:solidFill>
          <a:latin typeface="+mn-lt"/>
          <a:ea typeface="+mn-ea"/>
          <a:cs typeface="+mn-cs"/>
        </a:defRPr>
      </a:lvl4pPr>
      <a:lvl5pPr marL="7350679" indent="-816742" algn="l" defTabSz="3266968" rtl="0" eaLnBrk="1" latinLnBrk="0" hangingPunct="1">
        <a:lnSpc>
          <a:spcPct val="90000"/>
        </a:lnSpc>
        <a:spcBef>
          <a:spcPts val="1786"/>
        </a:spcBef>
        <a:buFont typeface="Arial" panose="020B0604020202020204" pitchFamily="34" charset="0"/>
        <a:buChar char="•"/>
        <a:defRPr sz="6431" kern="1200">
          <a:solidFill>
            <a:schemeClr val="tx1"/>
          </a:solidFill>
          <a:latin typeface="+mn-lt"/>
          <a:ea typeface="+mn-ea"/>
          <a:cs typeface="+mn-cs"/>
        </a:defRPr>
      </a:lvl5pPr>
      <a:lvl6pPr marL="8984163" indent="-816742" algn="l" defTabSz="3266968" rtl="0" eaLnBrk="1" latinLnBrk="0" hangingPunct="1">
        <a:lnSpc>
          <a:spcPct val="90000"/>
        </a:lnSpc>
        <a:spcBef>
          <a:spcPts val="1786"/>
        </a:spcBef>
        <a:buFont typeface="Arial" panose="020B0604020202020204" pitchFamily="34" charset="0"/>
        <a:buChar char="•"/>
        <a:defRPr sz="6431" kern="1200">
          <a:solidFill>
            <a:schemeClr val="tx1"/>
          </a:solidFill>
          <a:latin typeface="+mn-lt"/>
          <a:ea typeface="+mn-ea"/>
          <a:cs typeface="+mn-cs"/>
        </a:defRPr>
      </a:lvl6pPr>
      <a:lvl7pPr marL="10617647" indent="-816742" algn="l" defTabSz="3266968" rtl="0" eaLnBrk="1" latinLnBrk="0" hangingPunct="1">
        <a:lnSpc>
          <a:spcPct val="90000"/>
        </a:lnSpc>
        <a:spcBef>
          <a:spcPts val="1786"/>
        </a:spcBef>
        <a:buFont typeface="Arial" panose="020B0604020202020204" pitchFamily="34" charset="0"/>
        <a:buChar char="•"/>
        <a:defRPr sz="6431" kern="1200">
          <a:solidFill>
            <a:schemeClr val="tx1"/>
          </a:solidFill>
          <a:latin typeface="+mn-lt"/>
          <a:ea typeface="+mn-ea"/>
          <a:cs typeface="+mn-cs"/>
        </a:defRPr>
      </a:lvl7pPr>
      <a:lvl8pPr marL="12251131" indent="-816742" algn="l" defTabSz="3266968" rtl="0" eaLnBrk="1" latinLnBrk="0" hangingPunct="1">
        <a:lnSpc>
          <a:spcPct val="90000"/>
        </a:lnSpc>
        <a:spcBef>
          <a:spcPts val="1786"/>
        </a:spcBef>
        <a:buFont typeface="Arial" panose="020B0604020202020204" pitchFamily="34" charset="0"/>
        <a:buChar char="•"/>
        <a:defRPr sz="6431" kern="1200">
          <a:solidFill>
            <a:schemeClr val="tx1"/>
          </a:solidFill>
          <a:latin typeface="+mn-lt"/>
          <a:ea typeface="+mn-ea"/>
          <a:cs typeface="+mn-cs"/>
        </a:defRPr>
      </a:lvl8pPr>
      <a:lvl9pPr marL="13884615" indent="-816742" algn="l" defTabSz="3266968" rtl="0" eaLnBrk="1" latinLnBrk="0" hangingPunct="1">
        <a:lnSpc>
          <a:spcPct val="90000"/>
        </a:lnSpc>
        <a:spcBef>
          <a:spcPts val="1786"/>
        </a:spcBef>
        <a:buFont typeface="Arial" panose="020B0604020202020204" pitchFamily="34" charset="0"/>
        <a:buChar char="•"/>
        <a:defRPr sz="64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66968" rtl="0" eaLnBrk="1" latinLnBrk="0" hangingPunct="1">
        <a:defRPr sz="6431" kern="1200">
          <a:solidFill>
            <a:schemeClr val="tx1"/>
          </a:solidFill>
          <a:latin typeface="+mn-lt"/>
          <a:ea typeface="+mn-ea"/>
          <a:cs typeface="+mn-cs"/>
        </a:defRPr>
      </a:lvl1pPr>
      <a:lvl2pPr marL="1633484" algn="l" defTabSz="3266968" rtl="0" eaLnBrk="1" latinLnBrk="0" hangingPunct="1">
        <a:defRPr sz="6431" kern="1200">
          <a:solidFill>
            <a:schemeClr val="tx1"/>
          </a:solidFill>
          <a:latin typeface="+mn-lt"/>
          <a:ea typeface="+mn-ea"/>
          <a:cs typeface="+mn-cs"/>
        </a:defRPr>
      </a:lvl2pPr>
      <a:lvl3pPr marL="3266968" algn="l" defTabSz="3266968" rtl="0" eaLnBrk="1" latinLnBrk="0" hangingPunct="1">
        <a:defRPr sz="6431" kern="1200">
          <a:solidFill>
            <a:schemeClr val="tx1"/>
          </a:solidFill>
          <a:latin typeface="+mn-lt"/>
          <a:ea typeface="+mn-ea"/>
          <a:cs typeface="+mn-cs"/>
        </a:defRPr>
      </a:lvl3pPr>
      <a:lvl4pPr marL="4900452" algn="l" defTabSz="3266968" rtl="0" eaLnBrk="1" latinLnBrk="0" hangingPunct="1">
        <a:defRPr sz="6431" kern="1200">
          <a:solidFill>
            <a:schemeClr val="tx1"/>
          </a:solidFill>
          <a:latin typeface="+mn-lt"/>
          <a:ea typeface="+mn-ea"/>
          <a:cs typeface="+mn-cs"/>
        </a:defRPr>
      </a:lvl4pPr>
      <a:lvl5pPr marL="6533937" algn="l" defTabSz="3266968" rtl="0" eaLnBrk="1" latinLnBrk="0" hangingPunct="1">
        <a:defRPr sz="6431" kern="1200">
          <a:solidFill>
            <a:schemeClr val="tx1"/>
          </a:solidFill>
          <a:latin typeface="+mn-lt"/>
          <a:ea typeface="+mn-ea"/>
          <a:cs typeface="+mn-cs"/>
        </a:defRPr>
      </a:lvl5pPr>
      <a:lvl6pPr marL="8167421" algn="l" defTabSz="3266968" rtl="0" eaLnBrk="1" latinLnBrk="0" hangingPunct="1">
        <a:defRPr sz="6431" kern="1200">
          <a:solidFill>
            <a:schemeClr val="tx1"/>
          </a:solidFill>
          <a:latin typeface="+mn-lt"/>
          <a:ea typeface="+mn-ea"/>
          <a:cs typeface="+mn-cs"/>
        </a:defRPr>
      </a:lvl6pPr>
      <a:lvl7pPr marL="9800905" algn="l" defTabSz="3266968" rtl="0" eaLnBrk="1" latinLnBrk="0" hangingPunct="1">
        <a:defRPr sz="6431" kern="1200">
          <a:solidFill>
            <a:schemeClr val="tx1"/>
          </a:solidFill>
          <a:latin typeface="+mn-lt"/>
          <a:ea typeface="+mn-ea"/>
          <a:cs typeface="+mn-cs"/>
        </a:defRPr>
      </a:lvl7pPr>
      <a:lvl8pPr marL="11434389" algn="l" defTabSz="3266968" rtl="0" eaLnBrk="1" latinLnBrk="0" hangingPunct="1">
        <a:defRPr sz="6431" kern="1200">
          <a:solidFill>
            <a:schemeClr val="tx1"/>
          </a:solidFill>
          <a:latin typeface="+mn-lt"/>
          <a:ea typeface="+mn-ea"/>
          <a:cs typeface="+mn-cs"/>
        </a:defRPr>
      </a:lvl8pPr>
      <a:lvl9pPr marL="13067873" algn="l" defTabSz="3266968" rtl="0" eaLnBrk="1" latinLnBrk="0" hangingPunct="1">
        <a:defRPr sz="64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2.wdp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7FE205-DCC5-D44A-BF6B-BB15A9CE421F}"/>
              </a:ext>
            </a:extLst>
          </p:cNvPr>
          <p:cNvSpPr txBox="1"/>
          <p:nvPr/>
        </p:nvSpPr>
        <p:spPr>
          <a:xfrm>
            <a:off x="710020" y="270028"/>
            <a:ext cx="42052923" cy="1052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6100" b="1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Characterizing Effects of Age and Sex on Cerebral Perfusion </a:t>
            </a:r>
            <a:r>
              <a:rPr lang="en-CA" sz="6100" b="1" dirty="0">
                <a:solidFill>
                  <a:srgbClr val="7030A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en-CA" sz="6100" b="1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Adolescents Assessed by Magnetic Resonance Arterial Spin Labelling</a:t>
            </a:r>
            <a:endParaRPr lang="en-CA" sz="6100" dirty="0">
              <a:solidFill>
                <a:srgbClr val="7030A0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CCB944-07A7-C44D-93BB-5AEE8F2957F8}"/>
              </a:ext>
            </a:extLst>
          </p:cNvPr>
          <p:cNvSpPr txBox="1"/>
          <p:nvPr/>
        </p:nvSpPr>
        <p:spPr>
          <a:xfrm>
            <a:off x="6791630" y="1348309"/>
            <a:ext cx="31272480" cy="2093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b="0" i="0" u="sng" dirty="0">
                <a:solidFill>
                  <a:srgbClr val="7030A0"/>
                </a:solidFill>
                <a:effectLst/>
              </a:rPr>
              <a:t>G Ahmadzadeh</a:t>
            </a:r>
            <a:r>
              <a:rPr lang="en-US" sz="4000" baseline="30000" dirty="0">
                <a:solidFill>
                  <a:srgbClr val="7030A0"/>
                </a:solidFill>
              </a:rPr>
              <a:t>1,2</a:t>
            </a:r>
            <a:r>
              <a:rPr lang="en-CA" sz="4000" b="0" i="0" dirty="0">
                <a:solidFill>
                  <a:srgbClr val="7030A0"/>
                </a:solidFill>
                <a:effectLst/>
              </a:rPr>
              <a:t>, E.W. Dickie</a:t>
            </a:r>
            <a:r>
              <a:rPr lang="en-US" sz="4000" baseline="30000" dirty="0">
                <a:solidFill>
                  <a:srgbClr val="7030A0"/>
                </a:solidFill>
              </a:rPr>
              <a:t>1,2</a:t>
            </a:r>
            <a:r>
              <a:rPr lang="en-CA" sz="4000" b="0" i="0" dirty="0">
                <a:solidFill>
                  <a:srgbClr val="7030A0"/>
                </a:solidFill>
                <a:effectLst/>
              </a:rPr>
              <a:t>, M Joseph</a:t>
            </a:r>
            <a:r>
              <a:rPr lang="en-US" sz="4000" b="0" i="0" baseline="30000" dirty="0">
                <a:solidFill>
                  <a:srgbClr val="7030A0"/>
                </a:solidFill>
                <a:effectLst/>
              </a:rPr>
              <a:t>1</a:t>
            </a:r>
            <a:r>
              <a:rPr lang="en-CA" sz="4000" b="0" i="0" dirty="0">
                <a:solidFill>
                  <a:srgbClr val="7030A0"/>
                </a:solidFill>
                <a:effectLst/>
              </a:rPr>
              <a:t>, J. Wong</a:t>
            </a:r>
            <a:r>
              <a:rPr lang="en-US" sz="4000" baseline="30000" dirty="0">
                <a:solidFill>
                  <a:srgbClr val="7030A0"/>
                </a:solidFill>
              </a:rPr>
              <a:t> 1</a:t>
            </a:r>
            <a:r>
              <a:rPr lang="en-CA" sz="4000" b="0" i="0" dirty="0">
                <a:solidFill>
                  <a:srgbClr val="7030A0"/>
                </a:solidFill>
                <a:effectLst/>
              </a:rPr>
              <a:t>, B. Goldstein</a:t>
            </a:r>
            <a:r>
              <a:rPr lang="en-US" sz="4000" baseline="30000" dirty="0">
                <a:solidFill>
                  <a:srgbClr val="7030A0"/>
                </a:solidFill>
              </a:rPr>
              <a:t> 1,2</a:t>
            </a:r>
            <a:r>
              <a:rPr lang="en-CA" sz="4000" b="0" i="0" dirty="0">
                <a:solidFill>
                  <a:srgbClr val="7030A0"/>
                </a:solidFill>
                <a:effectLst/>
              </a:rPr>
              <a:t>, B. MacIntosh</a:t>
            </a:r>
            <a:r>
              <a:rPr lang="en-US" sz="4000" baseline="30000" dirty="0">
                <a:solidFill>
                  <a:srgbClr val="7030A0"/>
                </a:solidFill>
              </a:rPr>
              <a:t> 3</a:t>
            </a:r>
            <a:r>
              <a:rPr lang="en-CA" sz="4000" b="0" i="0" dirty="0">
                <a:solidFill>
                  <a:srgbClr val="7030A0"/>
                </a:solidFill>
                <a:effectLst/>
              </a:rPr>
              <a:t>, D. </a:t>
            </a:r>
            <a:r>
              <a:rPr lang="en-CA" sz="4000" b="0" i="0" dirty="0" err="1">
                <a:solidFill>
                  <a:srgbClr val="7030A0"/>
                </a:solidFill>
                <a:effectLst/>
              </a:rPr>
              <a:t>Felsky</a:t>
            </a:r>
            <a:r>
              <a:rPr lang="en-US" sz="4000" baseline="30000" dirty="0">
                <a:solidFill>
                  <a:srgbClr val="7030A0"/>
                </a:solidFill>
              </a:rPr>
              <a:t> 1,2</a:t>
            </a:r>
            <a:r>
              <a:rPr lang="en-CA" sz="4000" b="0" i="0" dirty="0">
                <a:solidFill>
                  <a:srgbClr val="7030A0"/>
                </a:solidFill>
                <a:effectLst/>
              </a:rPr>
              <a:t>, G. </a:t>
            </a:r>
            <a:r>
              <a:rPr lang="en-CA" sz="4000" b="0" i="0" dirty="0" err="1">
                <a:solidFill>
                  <a:srgbClr val="7030A0"/>
                </a:solidFill>
                <a:effectLst/>
              </a:rPr>
              <a:t>Foussias</a:t>
            </a:r>
            <a:r>
              <a:rPr lang="en-US" sz="4000" baseline="30000" dirty="0">
                <a:solidFill>
                  <a:srgbClr val="7030A0"/>
                </a:solidFill>
              </a:rPr>
              <a:t> 1,2</a:t>
            </a:r>
            <a:r>
              <a:rPr lang="en-CA" sz="4000" b="0" i="0" dirty="0">
                <a:solidFill>
                  <a:srgbClr val="7030A0"/>
                </a:solidFill>
                <a:effectLst/>
              </a:rPr>
              <a:t>, H. Hamilton</a:t>
            </a:r>
            <a:r>
              <a:rPr lang="en-US" sz="4000" baseline="30000" dirty="0">
                <a:solidFill>
                  <a:srgbClr val="7030A0"/>
                </a:solidFill>
              </a:rPr>
              <a:t> 1</a:t>
            </a:r>
            <a:r>
              <a:rPr lang="en-CA" sz="4000" b="0" i="0" dirty="0">
                <a:solidFill>
                  <a:srgbClr val="7030A0"/>
                </a:solidFill>
                <a:effectLst/>
              </a:rPr>
              <a:t>, J. Henderson</a:t>
            </a:r>
            <a:r>
              <a:rPr lang="en-US" sz="4000" baseline="30000" dirty="0">
                <a:solidFill>
                  <a:srgbClr val="7030A0"/>
                </a:solidFill>
              </a:rPr>
              <a:t> 1,2</a:t>
            </a:r>
            <a:r>
              <a:rPr lang="en-CA" sz="4000" b="0" i="0" dirty="0">
                <a:solidFill>
                  <a:srgbClr val="7030A0"/>
                </a:solidFill>
                <a:effectLst/>
              </a:rPr>
              <a:t>, </a:t>
            </a:r>
          </a:p>
          <a:p>
            <a:pPr algn="ctr"/>
            <a:r>
              <a:rPr lang="en-CA" sz="4000" b="0" i="0" dirty="0">
                <a:solidFill>
                  <a:srgbClr val="7030A0"/>
                </a:solidFill>
                <a:effectLst/>
              </a:rPr>
              <a:t> J.D. </a:t>
            </a:r>
            <a:r>
              <a:rPr lang="en-CA" sz="4000" b="0" i="0" dirty="0" err="1">
                <a:solidFill>
                  <a:srgbClr val="7030A0"/>
                </a:solidFill>
                <a:effectLst/>
              </a:rPr>
              <a:t>Haltigan</a:t>
            </a:r>
            <a:r>
              <a:rPr lang="en-US" sz="4000" baseline="30000" dirty="0">
                <a:solidFill>
                  <a:srgbClr val="7030A0"/>
                </a:solidFill>
              </a:rPr>
              <a:t> 1,2</a:t>
            </a:r>
            <a:r>
              <a:rPr lang="en-CA" sz="4000" b="0" i="0" dirty="0">
                <a:solidFill>
                  <a:srgbClr val="7030A0"/>
                </a:solidFill>
                <a:effectLst/>
              </a:rPr>
              <a:t>, K. Cleverley</a:t>
            </a:r>
            <a:r>
              <a:rPr lang="en-US" sz="4000" baseline="30000" dirty="0">
                <a:solidFill>
                  <a:srgbClr val="7030A0"/>
                </a:solidFill>
              </a:rPr>
              <a:t> 1,2</a:t>
            </a:r>
            <a:r>
              <a:rPr lang="en-CA" sz="4000" b="0" i="0" dirty="0">
                <a:solidFill>
                  <a:srgbClr val="7030A0"/>
                </a:solidFill>
                <a:effectLst/>
              </a:rPr>
              <a:t>, L. </a:t>
            </a:r>
            <a:r>
              <a:rPr lang="en-CA" sz="4000" b="0" i="0" dirty="0" err="1">
                <a:solidFill>
                  <a:srgbClr val="7030A0"/>
                </a:solidFill>
                <a:effectLst/>
              </a:rPr>
              <a:t>Quilty</a:t>
            </a:r>
            <a:r>
              <a:rPr lang="en-US" sz="4000" baseline="30000" dirty="0">
                <a:solidFill>
                  <a:srgbClr val="7030A0"/>
                </a:solidFill>
              </a:rPr>
              <a:t> 1,2</a:t>
            </a:r>
            <a:r>
              <a:rPr lang="en-CA" sz="4000" b="0" i="0" dirty="0">
                <a:solidFill>
                  <a:srgbClr val="7030A0"/>
                </a:solidFill>
                <a:effectLst/>
              </a:rPr>
              <a:t>, N. </a:t>
            </a:r>
            <a:r>
              <a:rPr lang="en-CA" sz="4000" b="0" i="0" dirty="0" err="1">
                <a:solidFill>
                  <a:srgbClr val="7030A0"/>
                </a:solidFill>
                <a:effectLst/>
              </a:rPr>
              <a:t>Kozloff</a:t>
            </a:r>
            <a:r>
              <a:rPr lang="en-US" sz="4000" baseline="30000" dirty="0">
                <a:solidFill>
                  <a:srgbClr val="7030A0"/>
                </a:solidFill>
              </a:rPr>
              <a:t> 1,2</a:t>
            </a:r>
            <a:r>
              <a:rPr lang="en-CA" sz="4000" b="0" i="0" dirty="0">
                <a:solidFill>
                  <a:srgbClr val="7030A0"/>
                </a:solidFill>
                <a:effectLst/>
              </a:rPr>
              <a:t>, S. Hill</a:t>
            </a:r>
            <a:r>
              <a:rPr lang="en-US" sz="4000" baseline="30000" dirty="0">
                <a:solidFill>
                  <a:srgbClr val="7030A0"/>
                </a:solidFill>
              </a:rPr>
              <a:t> 1,2</a:t>
            </a:r>
            <a:r>
              <a:rPr lang="en-CA" sz="4000" b="0" i="0" dirty="0">
                <a:solidFill>
                  <a:srgbClr val="7030A0"/>
                </a:solidFill>
                <a:effectLst/>
              </a:rPr>
              <a:t>, S. </a:t>
            </a:r>
            <a:r>
              <a:rPr lang="en-CA" sz="4000" b="0" i="0" dirty="0" err="1">
                <a:solidFill>
                  <a:srgbClr val="7030A0"/>
                </a:solidFill>
                <a:effectLst/>
              </a:rPr>
              <a:t>Ameis</a:t>
            </a:r>
            <a:r>
              <a:rPr lang="en-US" sz="4000" baseline="30000" dirty="0">
                <a:solidFill>
                  <a:srgbClr val="7030A0"/>
                </a:solidFill>
              </a:rPr>
              <a:t> 1,2</a:t>
            </a:r>
            <a:r>
              <a:rPr lang="en-CA" sz="4000" b="0" i="0" dirty="0">
                <a:solidFill>
                  <a:srgbClr val="7030A0"/>
                </a:solidFill>
                <a:effectLst/>
              </a:rPr>
              <a:t>, S. Kidd</a:t>
            </a:r>
            <a:r>
              <a:rPr lang="en-US" sz="4000" baseline="30000" dirty="0">
                <a:solidFill>
                  <a:srgbClr val="7030A0"/>
                </a:solidFill>
              </a:rPr>
              <a:t> 1,2</a:t>
            </a:r>
            <a:r>
              <a:rPr lang="en-CA" sz="4000" b="0" i="0" dirty="0">
                <a:solidFill>
                  <a:srgbClr val="7030A0"/>
                </a:solidFill>
                <a:effectLst/>
              </a:rPr>
              <a:t>, W. </a:t>
            </a:r>
            <a:r>
              <a:rPr lang="en-CA" sz="4000" b="0" i="0" dirty="0" err="1">
                <a:solidFill>
                  <a:srgbClr val="7030A0"/>
                </a:solidFill>
                <a:effectLst/>
              </a:rPr>
              <a:t>Tempelaar</a:t>
            </a:r>
            <a:r>
              <a:rPr lang="en-US" sz="4000" baseline="30000" dirty="0">
                <a:solidFill>
                  <a:srgbClr val="7030A0"/>
                </a:solidFill>
              </a:rPr>
              <a:t> 1,2</a:t>
            </a:r>
            <a:r>
              <a:rPr lang="en-CA" sz="4000" b="0" i="0" dirty="0">
                <a:solidFill>
                  <a:srgbClr val="7030A0"/>
                </a:solidFill>
                <a:effectLst/>
              </a:rPr>
              <a:t>, W. Wang</a:t>
            </a:r>
            <a:r>
              <a:rPr lang="en-US" sz="4000" baseline="30000" dirty="0">
                <a:solidFill>
                  <a:srgbClr val="7030A0"/>
                </a:solidFill>
              </a:rPr>
              <a:t> 1</a:t>
            </a:r>
            <a:r>
              <a:rPr lang="en-CA" sz="4000" b="0" i="0" dirty="0">
                <a:solidFill>
                  <a:srgbClr val="7030A0"/>
                </a:solidFill>
                <a:effectLst/>
              </a:rPr>
              <a:t>, and Y. </a:t>
            </a:r>
            <a:r>
              <a:rPr lang="en-CA" sz="4000" b="0" i="0" dirty="0" err="1">
                <a:solidFill>
                  <a:srgbClr val="7030A0"/>
                </a:solidFill>
                <a:effectLst/>
              </a:rPr>
              <a:t>Nikolova</a:t>
            </a:r>
            <a:r>
              <a:rPr lang="en-US" sz="4000" baseline="30000" dirty="0">
                <a:solidFill>
                  <a:srgbClr val="7030A0"/>
                </a:solidFill>
              </a:rPr>
              <a:t> 1,2</a:t>
            </a:r>
            <a:r>
              <a:rPr lang="en-CA" sz="4000" b="0" i="0" dirty="0">
                <a:solidFill>
                  <a:srgbClr val="7030A0"/>
                </a:solidFill>
                <a:effectLst/>
              </a:rPr>
              <a:t>, A. </a:t>
            </a:r>
            <a:r>
              <a:rPr lang="en-CA" sz="4000" b="0" i="0" dirty="0" err="1">
                <a:solidFill>
                  <a:srgbClr val="7030A0"/>
                </a:solidFill>
                <a:effectLst/>
              </a:rPr>
              <a:t>Voineskos</a:t>
            </a:r>
            <a:r>
              <a:rPr lang="en-US" sz="4000" baseline="30000" dirty="0">
                <a:solidFill>
                  <a:srgbClr val="7030A0"/>
                </a:solidFill>
              </a:rPr>
              <a:t> 1,2</a:t>
            </a:r>
            <a:endParaRPr lang="en-CA" sz="4000" b="0" i="0" dirty="0">
              <a:solidFill>
                <a:srgbClr val="7030A0"/>
              </a:solidFill>
              <a:effectLst/>
            </a:endParaRPr>
          </a:p>
          <a:p>
            <a:endParaRPr lang="en-US" sz="5002" u="sng" dirty="0">
              <a:solidFill>
                <a:srgbClr val="7030A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EEDB1F-CA26-0540-92D2-6D2F7112C414}"/>
              </a:ext>
            </a:extLst>
          </p:cNvPr>
          <p:cNvSpPr txBox="1"/>
          <p:nvPr/>
        </p:nvSpPr>
        <p:spPr>
          <a:xfrm>
            <a:off x="8659237" y="2592442"/>
            <a:ext cx="259103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7030A0"/>
                </a:solidFill>
              </a:rPr>
              <a:t>1 Campbell Family Mental Health Research Institute, Center for Addiction and Mental Health, Toronto, Canada</a:t>
            </a:r>
          </a:p>
          <a:p>
            <a:pPr algn="ctr"/>
            <a:r>
              <a:rPr lang="en-US" sz="4000" dirty="0">
                <a:solidFill>
                  <a:srgbClr val="7030A0"/>
                </a:solidFill>
              </a:rPr>
              <a:t>2 Department of Psychiatry, University of Toronto, Canada</a:t>
            </a:r>
          </a:p>
          <a:p>
            <a:pPr algn="ctr"/>
            <a:r>
              <a:rPr lang="en-US" sz="4000" dirty="0">
                <a:solidFill>
                  <a:srgbClr val="7030A0"/>
                </a:solidFill>
              </a:rPr>
              <a:t>3 </a:t>
            </a:r>
            <a:r>
              <a:rPr lang="en-US" sz="4000" dirty="0" err="1">
                <a:solidFill>
                  <a:srgbClr val="7030A0"/>
                </a:solidFill>
              </a:rPr>
              <a:t>Hurvitz</a:t>
            </a:r>
            <a:r>
              <a:rPr lang="en-US" sz="4000" dirty="0">
                <a:solidFill>
                  <a:srgbClr val="7030A0"/>
                </a:solidFill>
              </a:rPr>
              <a:t> Brain Sciences Research Program, Sunnybrook Research Institute, University of Toronto, Toronto, ON, Canada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492B97-774D-9E4D-8FA7-819E3C5A41C0}"/>
              </a:ext>
            </a:extLst>
          </p:cNvPr>
          <p:cNvSpPr/>
          <p:nvPr/>
        </p:nvSpPr>
        <p:spPr>
          <a:xfrm>
            <a:off x="525719" y="4750943"/>
            <a:ext cx="13767215" cy="9744133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03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D188FB-5BAE-9348-A40A-A3E2B4D69DC6}"/>
              </a:ext>
            </a:extLst>
          </p:cNvPr>
          <p:cNvSpPr/>
          <p:nvPr/>
        </p:nvSpPr>
        <p:spPr>
          <a:xfrm>
            <a:off x="525719" y="18968537"/>
            <a:ext cx="13767215" cy="5140307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03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2DF940-A107-8A46-9389-0BA57A2F0DC6}"/>
              </a:ext>
            </a:extLst>
          </p:cNvPr>
          <p:cNvSpPr/>
          <p:nvPr/>
        </p:nvSpPr>
        <p:spPr>
          <a:xfrm>
            <a:off x="14909400" y="5015573"/>
            <a:ext cx="13767215" cy="19093268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03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AB5A6D-D911-5343-92FE-C14634C4505E}"/>
              </a:ext>
            </a:extLst>
          </p:cNvPr>
          <p:cNvSpPr/>
          <p:nvPr/>
        </p:nvSpPr>
        <p:spPr>
          <a:xfrm>
            <a:off x="29191378" y="4521743"/>
            <a:ext cx="13767215" cy="9577970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03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1AB284-F4E3-E043-B62B-BEF9C5828A77}"/>
              </a:ext>
            </a:extLst>
          </p:cNvPr>
          <p:cNvSpPr/>
          <p:nvPr/>
        </p:nvSpPr>
        <p:spPr>
          <a:xfrm>
            <a:off x="29191378" y="14448090"/>
            <a:ext cx="13767215" cy="7037664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A4C20DC-A58A-E84E-A587-C6A91B47FC7A}"/>
              </a:ext>
            </a:extLst>
          </p:cNvPr>
          <p:cNvSpPr/>
          <p:nvPr/>
        </p:nvSpPr>
        <p:spPr>
          <a:xfrm>
            <a:off x="29221107" y="21869096"/>
            <a:ext cx="13767215" cy="2226850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03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31E789-F670-9347-B539-80350468F2E4}"/>
              </a:ext>
            </a:extLst>
          </p:cNvPr>
          <p:cNvSpPr txBox="1"/>
          <p:nvPr/>
        </p:nvSpPr>
        <p:spPr>
          <a:xfrm>
            <a:off x="34700506" y="21758707"/>
            <a:ext cx="2519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u="sng" dirty="0">
                <a:solidFill>
                  <a:srgbClr val="7030A0"/>
                </a:solidFill>
              </a:rPr>
              <a:t>References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B8E517-091D-FE4F-A70C-386FF40804FF}"/>
              </a:ext>
            </a:extLst>
          </p:cNvPr>
          <p:cNvSpPr/>
          <p:nvPr/>
        </p:nvSpPr>
        <p:spPr>
          <a:xfrm>
            <a:off x="525719" y="14893041"/>
            <a:ext cx="13767215" cy="3653364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03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555A3C-33F7-F249-A30C-B19FDBEB3D8D}"/>
              </a:ext>
            </a:extLst>
          </p:cNvPr>
          <p:cNvSpPr txBox="1"/>
          <p:nvPr/>
        </p:nvSpPr>
        <p:spPr>
          <a:xfrm>
            <a:off x="1023597" y="16069849"/>
            <a:ext cx="127714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</a:t>
            </a:r>
            <a:r>
              <a:rPr lang="en-CA" sz="4800" dirty="0" err="1">
                <a:effectLst/>
                <a:ea typeface="Calibri" panose="020F0502020204030204" pitchFamily="34" charset="0"/>
              </a:rPr>
              <a:t>onfirm</a:t>
            </a:r>
            <a:r>
              <a:rPr lang="en-CA" sz="4800" dirty="0">
                <a:effectLst/>
                <a:ea typeface="Calibri" panose="020F0502020204030204" pitchFamily="34" charset="0"/>
              </a:rPr>
              <a:t> feasibility in acquiring high quality images as well as to replicate previously reported cross sectional effects of age and biological sex</a:t>
            </a:r>
            <a:endParaRPr lang="en-US" sz="4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2EDDB1B-1187-254A-AC27-14804405D235}"/>
              </a:ext>
            </a:extLst>
          </p:cNvPr>
          <p:cNvSpPr txBox="1"/>
          <p:nvPr/>
        </p:nvSpPr>
        <p:spPr>
          <a:xfrm>
            <a:off x="710020" y="5795401"/>
            <a:ext cx="127714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CA" sz="4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Mood and anxiety disorders are associated with abnormal structural and functional connectivity and often exhibit sex and age differences </a:t>
            </a:r>
            <a:r>
              <a:rPr lang="en-CA" sz="4000" dirty="0">
                <a:effectLst/>
              </a:rPr>
              <a:t>(</a:t>
            </a:r>
            <a:r>
              <a:rPr lang="en-CA" sz="4000" dirty="0" err="1">
                <a:effectLst/>
              </a:rPr>
              <a:t>Dimick</a:t>
            </a:r>
            <a:r>
              <a:rPr lang="en-CA" sz="4000" dirty="0">
                <a:effectLst/>
              </a:rPr>
              <a:t> et al.)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CA" sz="4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 this study we examined baseline cerebral blood flow (CBF) in treatment seeking adolescents with mood and anxiety disorders using </a:t>
            </a:r>
            <a:r>
              <a:rPr lang="en-CA" sz="4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pseudocontinuous</a:t>
            </a:r>
            <a:r>
              <a:rPr lang="en-CA" sz="4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arterial spin labeling (PCASL)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286385-643A-8844-8E96-345C44589E00}"/>
              </a:ext>
            </a:extLst>
          </p:cNvPr>
          <p:cNvSpPr txBox="1"/>
          <p:nvPr/>
        </p:nvSpPr>
        <p:spPr>
          <a:xfrm>
            <a:off x="14945661" y="21391326"/>
            <a:ext cx="1376721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300" b="1" dirty="0"/>
              <a:t>Fig 2. Plot of age vs. CBF of ROIs - </a:t>
            </a:r>
            <a:r>
              <a:rPr lang="en-CA" sz="4300" dirty="0"/>
              <a:t>C</a:t>
            </a:r>
            <a:r>
              <a:rPr lang="en-CA" sz="4300" dirty="0">
                <a:effectLst/>
                <a:ea typeface="Calibri" panose="020F0502020204030204" pitchFamily="34" charset="0"/>
              </a:rPr>
              <a:t>orrelational analysis shows a significant negative correlation between age and anterior region of the Cingulate gyrus, Hippocampus, and Amygdala</a:t>
            </a:r>
            <a:endParaRPr lang="en-US" sz="43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3F237D-2B71-DF4C-BF82-E2F1B15D0487}"/>
              </a:ext>
            </a:extLst>
          </p:cNvPr>
          <p:cNvSpPr txBox="1"/>
          <p:nvPr/>
        </p:nvSpPr>
        <p:spPr>
          <a:xfrm>
            <a:off x="15074505" y="8287394"/>
            <a:ext cx="13437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/>
              <a:t>Table 1. </a:t>
            </a:r>
            <a:r>
              <a:rPr lang="en-CA" sz="40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Participant demographic and clinical characteristics at baseline - </a:t>
            </a:r>
            <a:r>
              <a:rPr lang="en-CA" sz="4000" dirty="0">
                <a:effectLst/>
                <a:ea typeface="Times New Roman" panose="02020603050405020304" pitchFamily="18" charset="0"/>
              </a:rPr>
              <a:t>(11.20-25.27</a:t>
            </a:r>
            <a:r>
              <a:rPr lang="en-CA" sz="4000" dirty="0">
                <a:effectLst/>
                <a:ea typeface="Calibri" panose="020F0502020204030204" pitchFamily="34" charset="0"/>
              </a:rPr>
              <a:t>±</a:t>
            </a:r>
            <a:r>
              <a:rPr lang="en-CA" sz="4000" dirty="0">
                <a:effectLst/>
                <a:ea typeface="Times New Roman" panose="02020603050405020304" pitchFamily="18" charset="0"/>
              </a:rPr>
              <a:t>3.65 years of age, </a:t>
            </a:r>
            <a:r>
              <a:rPr lang="en-CA" sz="4000" i="1" dirty="0">
                <a:effectLst/>
                <a:ea typeface="Times New Roman" panose="02020603050405020304" pitchFamily="18" charset="0"/>
              </a:rPr>
              <a:t>Mean</a:t>
            </a:r>
            <a:r>
              <a:rPr lang="en-CA" sz="4000" dirty="0">
                <a:effectLst/>
                <a:ea typeface="Times New Roman" panose="02020603050405020304" pitchFamily="18" charset="0"/>
              </a:rPr>
              <a:t>=19.01). Out of 167 participants who completed MRI scans, 157 did ASL, 152 of which passed the imaging quality control (96% pass rate).</a:t>
            </a:r>
            <a:endParaRPr lang="en-CA" sz="4000" b="1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91608E-24A1-2E41-A4B2-2A3D709D5543}"/>
              </a:ext>
            </a:extLst>
          </p:cNvPr>
          <p:cNvSpPr txBox="1"/>
          <p:nvPr/>
        </p:nvSpPr>
        <p:spPr>
          <a:xfrm>
            <a:off x="29276715" y="10016570"/>
            <a:ext cx="135380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1" dirty="0"/>
              <a:t>Fig 3. Left; Boxplot of global mean GM CBF in males and females </a:t>
            </a:r>
            <a:r>
              <a:rPr lang="en-US" sz="4400" dirty="0"/>
              <a:t>-</a:t>
            </a:r>
            <a:r>
              <a:rPr lang="en-US" sz="4400" b="1" dirty="0"/>
              <a:t> </a:t>
            </a:r>
            <a:r>
              <a:rPr lang="en-US" sz="4400" dirty="0"/>
              <a:t>Females have higher overall CBF in global mean GM (p&lt; 0.002), </a:t>
            </a:r>
            <a:r>
              <a:rPr lang="en-US" sz="4400" b="1" dirty="0"/>
              <a:t>Fig 4. Right; Plot of age vs. CBF of global mean GM in males and females - </a:t>
            </a:r>
            <a:r>
              <a:rPr lang="en-CA" sz="4400" dirty="0"/>
              <a:t>C</a:t>
            </a:r>
            <a:r>
              <a:rPr lang="en-CA" sz="4400" dirty="0">
                <a:effectLst/>
                <a:ea typeface="Calibri" panose="020F0502020204030204" pitchFamily="34" charset="0"/>
              </a:rPr>
              <a:t>orrelational analysis shows a significant negative correlation between age and global mean GM  (r = -0.34)</a:t>
            </a:r>
            <a:endParaRPr lang="en-US" sz="44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8E6FD2-00C6-EE46-A440-0CADA9B43609}"/>
              </a:ext>
            </a:extLst>
          </p:cNvPr>
          <p:cNvSpPr txBox="1"/>
          <p:nvPr/>
        </p:nvSpPr>
        <p:spPr>
          <a:xfrm>
            <a:off x="29062738" y="22267343"/>
            <a:ext cx="140174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000" dirty="0" err="1"/>
              <a:t>Dimick</a:t>
            </a:r>
            <a:r>
              <a:rPr lang="en-CA" sz="3000" dirty="0"/>
              <a:t>, Mikaela K et al. “Cerebral Blood Flow and Core Mood Symptoms in Youth Bipolar Disorder: Evidence for Region-Symptom Specificity.” </a:t>
            </a:r>
            <a:r>
              <a:rPr lang="en-CA" sz="3000" i="1" dirty="0"/>
              <a:t>Journal of the American Academy of Child and Adolescent Psychiatry</a:t>
            </a:r>
            <a:r>
              <a:rPr lang="en-CA" sz="3000" dirty="0"/>
              <a:t>, S0890-8567(22)00209-X. 26 Apr. 2022, doi:10.1016/j.jaac.2022.04.010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3D26582-01A6-790B-CB55-4F553D520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90" y="2296227"/>
            <a:ext cx="8088147" cy="1906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6EAF07-8EFC-A98D-8357-7A57AA3DAF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20" t="11040"/>
          <a:stretch/>
        </p:blipFill>
        <p:spPr>
          <a:xfrm>
            <a:off x="37889325" y="2184935"/>
            <a:ext cx="5141792" cy="2022164"/>
          </a:xfrm>
          <a:prstGeom prst="rect">
            <a:avLst/>
          </a:prstGeom>
        </p:spPr>
      </p:pic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66E6CBAD-D168-6E18-444E-2E56E426A5BC}"/>
              </a:ext>
            </a:extLst>
          </p:cNvPr>
          <p:cNvSpPr/>
          <p:nvPr/>
        </p:nvSpPr>
        <p:spPr>
          <a:xfrm>
            <a:off x="489452" y="4580742"/>
            <a:ext cx="13839739" cy="1240188"/>
          </a:xfrm>
          <a:prstGeom prst="round2Same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500" b="1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48" name="Rectangle: Top Corners Rounded 47">
            <a:extLst>
              <a:ext uri="{FF2B5EF4-FFF2-40B4-BE49-F238E27FC236}">
                <a16:creationId xmlns:a16="http://schemas.microsoft.com/office/drawing/2014/main" id="{A158A972-AA1B-826E-70B9-E63CD735178B}"/>
              </a:ext>
            </a:extLst>
          </p:cNvPr>
          <p:cNvSpPr/>
          <p:nvPr/>
        </p:nvSpPr>
        <p:spPr>
          <a:xfrm>
            <a:off x="453195" y="14719965"/>
            <a:ext cx="13839739" cy="1240188"/>
          </a:xfrm>
          <a:prstGeom prst="round2Same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500" b="1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49" name="Rectangle: Top Corners Rounded 48">
            <a:extLst>
              <a:ext uri="{FF2B5EF4-FFF2-40B4-BE49-F238E27FC236}">
                <a16:creationId xmlns:a16="http://schemas.microsoft.com/office/drawing/2014/main" id="{1FCCD047-2220-75BA-1B8E-382C1C0F676F}"/>
              </a:ext>
            </a:extLst>
          </p:cNvPr>
          <p:cNvSpPr/>
          <p:nvPr/>
        </p:nvSpPr>
        <p:spPr>
          <a:xfrm>
            <a:off x="453195" y="18709672"/>
            <a:ext cx="13839739" cy="1240188"/>
          </a:xfrm>
          <a:prstGeom prst="round2Same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500" b="1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51" name="Rectangle: Top Corners Rounded 50">
            <a:extLst>
              <a:ext uri="{FF2B5EF4-FFF2-40B4-BE49-F238E27FC236}">
                <a16:creationId xmlns:a16="http://schemas.microsoft.com/office/drawing/2014/main" id="{B111118D-D26A-A019-4813-3C9255756263}"/>
              </a:ext>
            </a:extLst>
          </p:cNvPr>
          <p:cNvSpPr/>
          <p:nvPr/>
        </p:nvSpPr>
        <p:spPr>
          <a:xfrm>
            <a:off x="14909400" y="4521743"/>
            <a:ext cx="13839739" cy="1240188"/>
          </a:xfrm>
          <a:prstGeom prst="round2Same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500" b="1" dirty="0">
                <a:solidFill>
                  <a:schemeClr val="bg1"/>
                </a:solidFill>
              </a:rPr>
              <a:t>Result 1</a:t>
            </a:r>
          </a:p>
        </p:txBody>
      </p:sp>
      <p:sp>
        <p:nvSpPr>
          <p:cNvPr id="52" name="Rectangle: Top Corners Rounded 51">
            <a:extLst>
              <a:ext uri="{FF2B5EF4-FFF2-40B4-BE49-F238E27FC236}">
                <a16:creationId xmlns:a16="http://schemas.microsoft.com/office/drawing/2014/main" id="{67720A5C-9308-A0D7-6E6C-CA38C7CE2FEF}"/>
              </a:ext>
            </a:extLst>
          </p:cNvPr>
          <p:cNvSpPr/>
          <p:nvPr/>
        </p:nvSpPr>
        <p:spPr>
          <a:xfrm>
            <a:off x="14909400" y="10986778"/>
            <a:ext cx="13839739" cy="1240188"/>
          </a:xfrm>
          <a:prstGeom prst="round2Same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500" b="1" dirty="0">
                <a:solidFill>
                  <a:schemeClr val="bg1"/>
                </a:solidFill>
              </a:rPr>
              <a:t>Result 2</a:t>
            </a:r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CF4BF2F7-DD2B-E1B5-E453-5BA834922CE0}"/>
              </a:ext>
            </a:extLst>
          </p:cNvPr>
          <p:cNvSpPr/>
          <p:nvPr/>
        </p:nvSpPr>
        <p:spPr>
          <a:xfrm>
            <a:off x="29184844" y="4478593"/>
            <a:ext cx="13839739" cy="1240188"/>
          </a:xfrm>
          <a:prstGeom prst="round2Same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500" b="1" dirty="0">
                <a:solidFill>
                  <a:schemeClr val="bg1"/>
                </a:solidFill>
              </a:rPr>
              <a:t>Result 3</a:t>
            </a:r>
          </a:p>
        </p:txBody>
      </p:sp>
      <p:sp>
        <p:nvSpPr>
          <p:cNvPr id="56" name="Rectangle: Top Corners Rounded 55">
            <a:extLst>
              <a:ext uri="{FF2B5EF4-FFF2-40B4-BE49-F238E27FC236}">
                <a16:creationId xmlns:a16="http://schemas.microsoft.com/office/drawing/2014/main" id="{E2549A90-22CA-4E67-2D0F-FE588632BC4C}"/>
              </a:ext>
            </a:extLst>
          </p:cNvPr>
          <p:cNvSpPr/>
          <p:nvPr/>
        </p:nvSpPr>
        <p:spPr>
          <a:xfrm>
            <a:off x="29191378" y="14284974"/>
            <a:ext cx="13839739" cy="1240188"/>
          </a:xfrm>
          <a:prstGeom prst="round2Same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5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AF55956-8B19-D4A9-1758-8A5D03C0F350}"/>
              </a:ext>
            </a:extLst>
          </p:cNvPr>
          <p:cNvSpPr txBox="1"/>
          <p:nvPr/>
        </p:nvSpPr>
        <p:spPr>
          <a:xfrm>
            <a:off x="29256824" y="15499673"/>
            <a:ext cx="13629251" cy="6093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4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results of this study concurs with previously reported age and sex effects on CBF and</a:t>
            </a:r>
            <a:r>
              <a:rPr lang="en-CA" sz="4000" b="0" i="0" u="none" strike="noStrike" baseline="0" dirty="0">
                <a:solidFill>
                  <a:srgbClr val="000000"/>
                </a:solidFill>
                <a:cs typeface="Arial" panose="020B0604020202020204" pitchFamily="34" charset="0"/>
              </a:rPr>
              <a:t> the high imaging quality control pass rates, </a:t>
            </a:r>
            <a:r>
              <a:rPr lang="en-US" sz="4000" b="0" i="0" u="none" strike="noStrike" baseline="0" dirty="0">
                <a:solidFill>
                  <a:srgbClr val="000000"/>
                </a:solidFill>
              </a:rPr>
              <a:t>provide an indication that the TAY imaging and quality control can be feasibly implemented in this cohort of participants</a:t>
            </a:r>
          </a:p>
          <a:p>
            <a:pPr marL="685800" indent="-6858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4000" dirty="0">
                <a:ea typeface="Calibri" panose="020F0502020204030204" pitchFamily="34" charset="0"/>
                <a:cs typeface="Arial" panose="020B0604020202020204" pitchFamily="34" charset="0"/>
              </a:rPr>
              <a:t>The findings of this study </a:t>
            </a:r>
            <a:r>
              <a:rPr lang="en-CA" sz="4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serve as an important biomarker revealing specific patterns that may predict symptom profiles and subsequently inform early interventions and treatments for these patients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CF5585-1F3B-50AD-3D12-E7C09ACBD9C2}"/>
              </a:ext>
            </a:extLst>
          </p:cNvPr>
          <p:cNvSpPr txBox="1"/>
          <p:nvPr/>
        </p:nvSpPr>
        <p:spPr>
          <a:xfrm>
            <a:off x="600820" y="19988992"/>
            <a:ext cx="136921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500" b="0" i="0" dirty="0">
                <a:solidFill>
                  <a:srgbClr val="1D1C1D"/>
                </a:solidFill>
                <a:effectLst/>
                <a:latin typeface="Slack-Lato"/>
              </a:rPr>
              <a:t>Each participant received baseline clinical assessments (including </a:t>
            </a:r>
            <a:r>
              <a:rPr lang="en-US" sz="4500" b="1" i="0" dirty="0">
                <a:solidFill>
                  <a:srgbClr val="1D1C1D"/>
                </a:solidFill>
                <a:effectLst/>
                <a:latin typeface="Slack-Lato"/>
              </a:rPr>
              <a:t>mental health </a:t>
            </a:r>
            <a:r>
              <a:rPr lang="en-US" sz="4500" b="0" i="0" dirty="0">
                <a:solidFill>
                  <a:srgbClr val="1D1C1D"/>
                </a:solidFill>
                <a:effectLst/>
                <a:latin typeface="Slack-Lato"/>
              </a:rPr>
              <a:t>and </a:t>
            </a:r>
            <a:r>
              <a:rPr lang="en-US" sz="4500" b="1" i="0" dirty="0">
                <a:solidFill>
                  <a:srgbClr val="1D1C1D"/>
                </a:solidFill>
                <a:effectLst/>
                <a:latin typeface="Slack-Lato"/>
              </a:rPr>
              <a:t>neuroimaging assessments</a:t>
            </a:r>
            <a:r>
              <a:rPr lang="en-US" sz="4500" b="0" i="0" dirty="0">
                <a:solidFill>
                  <a:srgbClr val="1D1C1D"/>
                </a:solidFill>
                <a:effectLst/>
                <a:latin typeface="Slack-Lato"/>
              </a:rPr>
              <a:t>). 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500" b="0" i="0" dirty="0">
                <a:solidFill>
                  <a:srgbClr val="1D1C1D"/>
                </a:solidFill>
                <a:effectLst/>
                <a:latin typeface="Slack-Lato"/>
              </a:rPr>
              <a:t>Structural high-resolution T1-weighted images were collected for anatomical registration. ASL images were pre-processed and used to compute CBF maps. </a:t>
            </a:r>
            <a:endParaRPr lang="en-CA" sz="4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681E523-5F2C-F318-E52A-4341353CFC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960" b="11618"/>
          <a:stretch/>
        </p:blipFill>
        <p:spPr>
          <a:xfrm>
            <a:off x="15557300" y="6002856"/>
            <a:ext cx="12543936" cy="22548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D4B377-4863-BEB1-70CB-5E1274F664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47"/>
          <a:stretch/>
        </p:blipFill>
        <p:spPr>
          <a:xfrm>
            <a:off x="35960402" y="5833356"/>
            <a:ext cx="6792400" cy="432956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3A68710-4B7D-AEC5-49C3-999EBFFA28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9841" b="84608" l="34151" r="6312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530" t="22995" r="33256" b="8546"/>
          <a:stretch/>
        </p:blipFill>
        <p:spPr bwMode="auto">
          <a:xfrm>
            <a:off x="806611" y="9867175"/>
            <a:ext cx="4572000" cy="355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D70EFD1-A0FC-56E4-50E8-B45B6222FF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6866" b="89552" l="33129" r="62986">
                        <a14:foregroundMark x1="40695" y1="84577" x2="46217" y2="81095"/>
                        <a14:foregroundMark x1="46217" y1="81095" x2="41513" y2="89552"/>
                        <a14:foregroundMark x1="41513" y1="89552" x2="40082" y2="835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38" t="20616" r="33227" b="13437"/>
          <a:stretch/>
        </p:blipFill>
        <p:spPr bwMode="auto">
          <a:xfrm>
            <a:off x="4967575" y="9760078"/>
            <a:ext cx="4787504" cy="348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62A42EC-6297-C04E-CA7A-068E584C45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8856" b="84080" l="34765" r="62986">
                        <a14:foregroundMark x1="41513" y1="82090" x2="46830" y2="81592"/>
                        <a14:foregroundMark x1="46830" y1="81592" x2="46830" y2="91045"/>
                        <a14:foregroundMark x1="46830" y1="91045" x2="42740" y2="92537"/>
                        <a14:foregroundMark x1="42740" y1="92537" x2="40900" y2="84080"/>
                        <a14:foregroundMark x1="40900" y1="84080" x2="40900" y2="84080"/>
                        <a14:foregroundMark x1="62168" y1="46766" x2="64417" y2="54229"/>
                        <a14:foregroundMark x1="64417" y1="54229" x2="65031" y2="64677"/>
                        <a14:foregroundMark x1="65031" y1="64677" x2="62577" y2="53234"/>
                        <a14:foregroundMark x1="62577" y1="53234" x2="62986" y2="512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32" t="22501" r="33836" b="10262"/>
          <a:stretch/>
        </p:blipFill>
        <p:spPr bwMode="auto">
          <a:xfrm>
            <a:off x="9604309" y="9964346"/>
            <a:ext cx="4394215" cy="350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869BA1A-DC80-49FD-1EA2-A56A7931FEB4}"/>
              </a:ext>
            </a:extLst>
          </p:cNvPr>
          <p:cNvSpPr txBox="1"/>
          <p:nvPr/>
        </p:nvSpPr>
        <p:spPr>
          <a:xfrm>
            <a:off x="571091" y="13062202"/>
            <a:ext cx="137672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1" dirty="0"/>
              <a:t>Fig 1. Regions of interest (ROI)- </a:t>
            </a:r>
            <a:r>
              <a:rPr lang="en-US" sz="4400" dirty="0"/>
              <a:t>From left to right, Cingulate gyrus anterior division, Hippocampus, Amygdala. 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10ED919-850B-A947-9F42-49828EAF7574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b="7758"/>
          <a:stretch/>
        </p:blipFill>
        <p:spPr>
          <a:xfrm>
            <a:off x="29431366" y="5857338"/>
            <a:ext cx="6014273" cy="39936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1555AE-8408-C9EC-72BE-12691AD8376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154760" y="12547113"/>
            <a:ext cx="4227033" cy="43669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BA7A0C-D636-D879-0153-BD97C67471E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743739" y="12547113"/>
            <a:ext cx="4227033" cy="43457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D44A8D-0BB7-3CC0-8752-1850EAFF527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743740" y="16936208"/>
            <a:ext cx="4227033" cy="44714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CE2AD8-6B9E-4A27-B86D-BADA01C6ED3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208474" y="17061926"/>
            <a:ext cx="4227033" cy="43457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2E6D4D8-4932-40AF-4D86-A4CDAFAE372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208581" y="17001830"/>
            <a:ext cx="4227033" cy="44658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C7C89AC-2745-FB1E-45F6-EE1FF72DD7B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4208581" y="12599525"/>
            <a:ext cx="4227033" cy="429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45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9510</TotalTime>
  <Words>592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Slack-Lato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Ergi Duli</dc:creator>
  <cp:keywords/>
  <dc:description/>
  <cp:lastModifiedBy>Ghazaleh Ahmadzadeh</cp:lastModifiedBy>
  <cp:revision>133</cp:revision>
  <dcterms:created xsi:type="dcterms:W3CDTF">2021-02-15T00:02:03Z</dcterms:created>
  <dcterms:modified xsi:type="dcterms:W3CDTF">2022-08-02T22:44:21Z</dcterms:modified>
  <cp:category/>
</cp:coreProperties>
</file>