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1C547C-7C6A-449C-9416-C18514EB76B1}" type="datetimeFigureOut">
              <a:rPr lang="ru-RU" smtClean="0"/>
              <a:pPr/>
              <a:t>07/12/18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8A85D1-37AD-4F11-8240-26D745EE025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ISTC</a:t>
            </a:r>
            <a:endParaRPr lang="ru-RU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85293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JS BOOTCAMP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course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b="1" dirty="0" smtClean="0"/>
              <a:t>I have learned</a:t>
            </a:r>
            <a:endParaRPr lang="ru-RU" sz="8800" b="1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2768464" y="2526760"/>
            <a:ext cx="316835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morning" dir="t"/>
          </a:scene3d>
          <a:sp3d extrusionH="76200" prstMaterial="dkEdge">
            <a:bevelT/>
            <a:bevelB w="101600" prst="riblet"/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r>
              <a:rPr lang="en-US" sz="3200" b="1" baseline="30000" dirty="0" smtClean="0"/>
              <a:t>st</a:t>
            </a:r>
            <a:r>
              <a:rPr lang="en-US" sz="3200" b="1" dirty="0" smtClean="0"/>
              <a:t> month</a:t>
            </a:r>
            <a:endParaRPr lang="ru-RU" sz="3200" b="1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2780184" y="3481036"/>
            <a:ext cx="316835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morning" dir="t"/>
          </a:scene3d>
          <a:sp3d extrusionH="76200" prstMaterial="dkEdge">
            <a:bevelT/>
            <a:bevelB w="101600" prst="riblet"/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2nd month</a:t>
            </a:r>
            <a:endParaRPr lang="ru-RU" sz="3200" b="1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2810668" y="4468144"/>
            <a:ext cx="316835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morning" dir="t"/>
          </a:scene3d>
          <a:sp3d extrusionH="76200" prstMaterial="dkEdge">
            <a:bevelT/>
            <a:bevelB w="101600" prst="riblet"/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3rd month</a:t>
            </a:r>
            <a:endParaRPr lang="ru-RU" sz="3200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2808320" y="5404468"/>
            <a:ext cx="316835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morning" dir="t"/>
          </a:scene3d>
          <a:sp3d extrusionH="76200" prstMaterial="dkEdge">
            <a:bevelT/>
            <a:bevelB w="101600" prst="riblet"/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4th month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and reference types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typeof</a:t>
            </a:r>
            <a:endParaRPr lang="en-US" dirty="0" smtClean="0"/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24" y="1124744"/>
            <a:ext cx="8784976" cy="57332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Basics of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 working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Variables, Primitive and Reference types, 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 operators, assignment, 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Conditional constructions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with Strings and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Arrays</a:t>
            </a:r>
            <a:endParaRPr lang="ru-RU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135" y="1571988"/>
            <a:ext cx="8229600" cy="2074036"/>
          </a:xfrm>
        </p:spPr>
        <p:txBody>
          <a:bodyPr>
            <a:normAutofit/>
          </a:bodyPr>
          <a:lstStyle/>
          <a:p>
            <a:pPr algn="ctr"/>
            <a:r>
              <a:rPr lang="en-US" sz="9600" i="1" dirty="0" smtClean="0"/>
              <a:t>Thank you</a:t>
            </a:r>
            <a:endParaRPr lang="ru-RU" sz="9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</TotalTime>
  <Words>61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ISTC</vt:lpstr>
      <vt:lpstr>I have learned</vt:lpstr>
      <vt:lpstr>Slide 3</vt:lpstr>
      <vt:lpstr>Slide 4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</cp:revision>
  <dcterms:created xsi:type="dcterms:W3CDTF">2018-12-06T20:12:22Z</dcterms:created>
  <dcterms:modified xsi:type="dcterms:W3CDTF">2018-12-07T21:08:08Z</dcterms:modified>
</cp:coreProperties>
</file>