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91" r:id="rId3"/>
    <p:sldId id="257" r:id="rId4"/>
    <p:sldId id="292" r:id="rId5"/>
    <p:sldId id="293" r:id="rId6"/>
    <p:sldId id="294" r:id="rId7"/>
    <p:sldId id="259" r:id="rId8"/>
    <p:sldId id="262" r:id="rId9"/>
    <p:sldId id="295" r:id="rId10"/>
    <p:sldId id="298" r:id="rId11"/>
    <p:sldId id="296" r:id="rId12"/>
    <p:sldId id="299" r:id="rId13"/>
  </p:sldIdLst>
  <p:sldSz cx="9144000" cy="5143500" type="screen16x9"/>
  <p:notesSz cx="6858000" cy="9144000"/>
  <p:embeddedFontLs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EB Garamon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DF4217-C3BC-4375-8064-912A85BC2534}">
  <a:tblStyle styleId="{D5DF4217-C3BC-4375-8064-912A85BC2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4cf4067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4cf4067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97c9f16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c97c9f16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dccdde62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dccdde62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4" y="1043550"/>
            <a:ext cx="4362000" cy="25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75" y="3616950"/>
            <a:ext cx="43620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617175" y="0"/>
            <a:ext cx="3526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2250300" y="-138300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248412">
            <a:off x="1115561" y="48131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1248538">
            <a:off x="1949629" y="5065461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277725" y="4519511"/>
            <a:ext cx="604655" cy="482923"/>
            <a:chOff x="5879425" y="4466724"/>
            <a:chExt cx="604655" cy="482923"/>
          </a:xfrm>
        </p:grpSpPr>
        <p:sp>
          <p:nvSpPr>
            <p:cNvPr id="18" name="Google Shape;18;p2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53750"/>
            <a:ext cx="77175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713400" y="3152225"/>
            <a:ext cx="77175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7675497" y="4083068"/>
            <a:ext cx="1038858" cy="829710"/>
            <a:chOff x="5879425" y="4466724"/>
            <a:chExt cx="604655" cy="482923"/>
          </a:xfrm>
        </p:grpSpPr>
        <p:sp>
          <p:nvSpPr>
            <p:cNvPr id="97" name="Google Shape;97;p11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1"/>
          <p:cNvSpPr/>
          <p:nvPr/>
        </p:nvSpPr>
        <p:spPr>
          <a:xfrm rot="379797">
            <a:off x="287506" y="4183597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5104100" y="-1274646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085450"/>
            <a:ext cx="38589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713225" y="3319525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2680375" y="-138300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1248412">
            <a:off x="1115561" y="48131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277725" y="4519511"/>
            <a:ext cx="604655" cy="482923"/>
            <a:chOff x="5879425" y="4466724"/>
            <a:chExt cx="604655" cy="482923"/>
          </a:xfrm>
        </p:grpSpPr>
        <p:sp>
          <p:nvSpPr>
            <p:cNvPr id="30" name="Google Shape;30;p3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-1248538">
            <a:off x="1949629" y="5065461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565325" y="1778025"/>
            <a:ext cx="6013200" cy="21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Sans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Nunito Sans"/>
              <a:buChar char="○"/>
              <a:defRPr>
                <a:solidFill>
                  <a:schemeClr val="lt2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■"/>
              <a:defRPr>
                <a:solidFill>
                  <a:schemeClr val="lt2"/>
                </a:solidFill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●"/>
              <a:defRPr>
                <a:solidFill>
                  <a:schemeClr val="lt2"/>
                </a:solidFill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○"/>
              <a:defRPr>
                <a:solidFill>
                  <a:schemeClr val="lt2"/>
                </a:solidFill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■"/>
              <a:defRPr>
                <a:solidFill>
                  <a:schemeClr val="lt2"/>
                </a:solidFill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●"/>
              <a:defRPr>
                <a:solidFill>
                  <a:schemeClr val="lt2"/>
                </a:solidFill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○"/>
              <a:defRPr>
                <a:solidFill>
                  <a:schemeClr val="lt2"/>
                </a:solidFill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300"/>
              <a:buFont typeface="Nunito Sans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-1452150" y="-769350"/>
            <a:ext cx="11639130" cy="7081133"/>
            <a:chOff x="-1452150" y="-769350"/>
            <a:chExt cx="11639130" cy="7081133"/>
          </a:xfrm>
        </p:grpSpPr>
        <p:sp>
          <p:nvSpPr>
            <p:cNvPr id="40" name="Google Shape;40;p4"/>
            <p:cNvSpPr/>
            <p:nvPr/>
          </p:nvSpPr>
          <p:spPr>
            <a:xfrm>
              <a:off x="-545525" y="4199234"/>
              <a:ext cx="1851876" cy="1743867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09650" y="-769350"/>
              <a:ext cx="1474292" cy="1388305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85525" y="1833225"/>
              <a:ext cx="550852" cy="518724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379797">
              <a:off x="8250818" y="3024560"/>
              <a:ext cx="1882741" cy="1074142"/>
            </a:xfrm>
            <a:custGeom>
              <a:avLst/>
              <a:gdLst/>
              <a:ahLst/>
              <a:cxnLst/>
              <a:rect l="l" t="t" r="r" b="b"/>
              <a:pathLst>
                <a:path w="50753" h="36406" extrusionOk="0">
                  <a:moveTo>
                    <a:pt x="32865" y="2847"/>
                  </a:moveTo>
                  <a:lnTo>
                    <a:pt x="32865" y="2847"/>
                  </a:lnTo>
                  <a:cubicBezTo>
                    <a:pt x="32818" y="2942"/>
                    <a:pt x="32769" y="2989"/>
                    <a:pt x="32722" y="3053"/>
                  </a:cubicBezTo>
                  <a:cubicBezTo>
                    <a:pt x="32578" y="2862"/>
                    <a:pt x="32737" y="2879"/>
                    <a:pt x="32865" y="2847"/>
                  </a:cubicBezTo>
                  <a:close/>
                  <a:moveTo>
                    <a:pt x="27777" y="3053"/>
                  </a:moveTo>
                  <a:cubicBezTo>
                    <a:pt x="27730" y="3133"/>
                    <a:pt x="27681" y="3197"/>
                    <a:pt x="27634" y="3244"/>
                  </a:cubicBezTo>
                  <a:cubicBezTo>
                    <a:pt x="27491" y="3069"/>
                    <a:pt x="27650" y="3085"/>
                    <a:pt x="27777" y="3053"/>
                  </a:cubicBezTo>
                  <a:close/>
                  <a:moveTo>
                    <a:pt x="18014" y="8952"/>
                  </a:moveTo>
                  <a:cubicBezTo>
                    <a:pt x="17967" y="9031"/>
                    <a:pt x="17919" y="9095"/>
                    <a:pt x="17872" y="9143"/>
                  </a:cubicBezTo>
                  <a:cubicBezTo>
                    <a:pt x="17728" y="8968"/>
                    <a:pt x="17887" y="8984"/>
                    <a:pt x="18014" y="8952"/>
                  </a:cubicBezTo>
                  <a:close/>
                  <a:moveTo>
                    <a:pt x="42378" y="9158"/>
                  </a:moveTo>
                  <a:cubicBezTo>
                    <a:pt x="42440" y="9158"/>
                    <a:pt x="42508" y="9180"/>
                    <a:pt x="42568" y="9180"/>
                  </a:cubicBezTo>
                  <a:cubicBezTo>
                    <a:pt x="42583" y="9180"/>
                    <a:pt x="42598" y="9178"/>
                    <a:pt x="42612" y="9175"/>
                  </a:cubicBezTo>
                  <a:lnTo>
                    <a:pt x="42612" y="9175"/>
                  </a:lnTo>
                  <a:cubicBezTo>
                    <a:pt x="42536" y="9298"/>
                    <a:pt x="42505" y="9347"/>
                    <a:pt x="42436" y="9347"/>
                  </a:cubicBezTo>
                  <a:cubicBezTo>
                    <a:pt x="42389" y="9347"/>
                    <a:pt x="42323" y="9324"/>
                    <a:pt x="42214" y="9286"/>
                  </a:cubicBezTo>
                  <a:cubicBezTo>
                    <a:pt x="42251" y="9183"/>
                    <a:pt x="42311" y="9158"/>
                    <a:pt x="42378" y="9158"/>
                  </a:cubicBezTo>
                  <a:close/>
                  <a:moveTo>
                    <a:pt x="47111" y="14040"/>
                  </a:moveTo>
                  <a:cubicBezTo>
                    <a:pt x="47064" y="14119"/>
                    <a:pt x="47015" y="14183"/>
                    <a:pt x="46968" y="14231"/>
                  </a:cubicBezTo>
                  <a:cubicBezTo>
                    <a:pt x="46825" y="14055"/>
                    <a:pt x="46984" y="14072"/>
                    <a:pt x="47111" y="14040"/>
                  </a:cubicBezTo>
                  <a:close/>
                  <a:moveTo>
                    <a:pt x="49750" y="14850"/>
                  </a:moveTo>
                  <a:cubicBezTo>
                    <a:pt x="49703" y="14931"/>
                    <a:pt x="49655" y="14994"/>
                    <a:pt x="49608" y="15041"/>
                  </a:cubicBezTo>
                  <a:cubicBezTo>
                    <a:pt x="49464" y="14867"/>
                    <a:pt x="49623" y="14882"/>
                    <a:pt x="49750" y="14850"/>
                  </a:cubicBezTo>
                  <a:close/>
                  <a:moveTo>
                    <a:pt x="47111" y="15058"/>
                  </a:moveTo>
                  <a:cubicBezTo>
                    <a:pt x="47064" y="15137"/>
                    <a:pt x="47015" y="15200"/>
                    <a:pt x="46968" y="15249"/>
                  </a:cubicBezTo>
                  <a:cubicBezTo>
                    <a:pt x="46825" y="15073"/>
                    <a:pt x="46984" y="15090"/>
                    <a:pt x="47111" y="15058"/>
                  </a:cubicBezTo>
                  <a:close/>
                  <a:moveTo>
                    <a:pt x="41626" y="16680"/>
                  </a:moveTo>
                  <a:lnTo>
                    <a:pt x="41626" y="16680"/>
                  </a:lnTo>
                  <a:cubicBezTo>
                    <a:pt x="41562" y="16775"/>
                    <a:pt x="41514" y="16822"/>
                    <a:pt x="41467" y="16886"/>
                  </a:cubicBezTo>
                  <a:cubicBezTo>
                    <a:pt x="41323" y="16695"/>
                    <a:pt x="41482" y="16711"/>
                    <a:pt x="41626" y="16680"/>
                  </a:cubicBezTo>
                  <a:close/>
                  <a:moveTo>
                    <a:pt x="40796" y="17318"/>
                  </a:moveTo>
                  <a:cubicBezTo>
                    <a:pt x="40812" y="17323"/>
                    <a:pt x="40911" y="17341"/>
                    <a:pt x="41101" y="17379"/>
                  </a:cubicBezTo>
                  <a:cubicBezTo>
                    <a:pt x="40878" y="17506"/>
                    <a:pt x="40751" y="17585"/>
                    <a:pt x="40545" y="17697"/>
                  </a:cubicBezTo>
                  <a:cubicBezTo>
                    <a:pt x="40552" y="17701"/>
                    <a:pt x="40553" y="17703"/>
                    <a:pt x="40546" y="17703"/>
                  </a:cubicBezTo>
                  <a:cubicBezTo>
                    <a:pt x="40524" y="17703"/>
                    <a:pt x="40425" y="17682"/>
                    <a:pt x="40242" y="17634"/>
                  </a:cubicBezTo>
                  <a:cubicBezTo>
                    <a:pt x="40463" y="17507"/>
                    <a:pt x="40607" y="17427"/>
                    <a:pt x="40796" y="17318"/>
                  </a:cubicBezTo>
                  <a:close/>
                  <a:moveTo>
                    <a:pt x="2401" y="27269"/>
                  </a:moveTo>
                  <a:cubicBezTo>
                    <a:pt x="2513" y="27284"/>
                    <a:pt x="2608" y="27300"/>
                    <a:pt x="2704" y="27316"/>
                  </a:cubicBezTo>
                  <a:cubicBezTo>
                    <a:pt x="2560" y="27682"/>
                    <a:pt x="2274" y="27968"/>
                    <a:pt x="2322" y="28382"/>
                  </a:cubicBezTo>
                  <a:cubicBezTo>
                    <a:pt x="2195" y="28524"/>
                    <a:pt x="2051" y="28668"/>
                    <a:pt x="1909" y="28810"/>
                  </a:cubicBezTo>
                  <a:lnTo>
                    <a:pt x="1909" y="29001"/>
                  </a:lnTo>
                  <a:cubicBezTo>
                    <a:pt x="1750" y="29177"/>
                    <a:pt x="1574" y="29336"/>
                    <a:pt x="1383" y="29526"/>
                  </a:cubicBezTo>
                  <a:cubicBezTo>
                    <a:pt x="1351" y="29431"/>
                    <a:pt x="1288" y="29319"/>
                    <a:pt x="1320" y="29256"/>
                  </a:cubicBezTo>
                  <a:cubicBezTo>
                    <a:pt x="1415" y="29097"/>
                    <a:pt x="1463" y="28874"/>
                    <a:pt x="1574" y="28763"/>
                  </a:cubicBezTo>
                  <a:cubicBezTo>
                    <a:pt x="1781" y="28556"/>
                    <a:pt x="1909" y="28286"/>
                    <a:pt x="2051" y="28047"/>
                  </a:cubicBezTo>
                  <a:cubicBezTo>
                    <a:pt x="2195" y="27793"/>
                    <a:pt x="2290" y="27538"/>
                    <a:pt x="2401" y="27269"/>
                  </a:cubicBezTo>
                  <a:close/>
                  <a:moveTo>
                    <a:pt x="33549" y="0"/>
                  </a:moveTo>
                  <a:cubicBezTo>
                    <a:pt x="33405" y="144"/>
                    <a:pt x="33278" y="303"/>
                    <a:pt x="33119" y="430"/>
                  </a:cubicBezTo>
                  <a:cubicBezTo>
                    <a:pt x="32992" y="557"/>
                    <a:pt x="32896" y="748"/>
                    <a:pt x="32674" y="795"/>
                  </a:cubicBezTo>
                  <a:cubicBezTo>
                    <a:pt x="32659" y="604"/>
                    <a:pt x="32627" y="414"/>
                    <a:pt x="32595" y="239"/>
                  </a:cubicBezTo>
                  <a:cubicBezTo>
                    <a:pt x="32500" y="223"/>
                    <a:pt x="32419" y="223"/>
                    <a:pt x="32309" y="208"/>
                  </a:cubicBezTo>
                  <a:cubicBezTo>
                    <a:pt x="32213" y="350"/>
                    <a:pt x="32086" y="494"/>
                    <a:pt x="31974" y="636"/>
                  </a:cubicBezTo>
                  <a:cubicBezTo>
                    <a:pt x="31832" y="541"/>
                    <a:pt x="31736" y="462"/>
                    <a:pt x="31641" y="398"/>
                  </a:cubicBezTo>
                  <a:cubicBezTo>
                    <a:pt x="31402" y="526"/>
                    <a:pt x="31211" y="621"/>
                    <a:pt x="31020" y="716"/>
                  </a:cubicBezTo>
                  <a:lnTo>
                    <a:pt x="31020" y="986"/>
                  </a:lnTo>
                  <a:cubicBezTo>
                    <a:pt x="31000" y="983"/>
                    <a:pt x="30979" y="982"/>
                    <a:pt x="30960" y="982"/>
                  </a:cubicBezTo>
                  <a:cubicBezTo>
                    <a:pt x="30755" y="982"/>
                    <a:pt x="30608" y="1127"/>
                    <a:pt x="30448" y="1272"/>
                  </a:cubicBezTo>
                  <a:cubicBezTo>
                    <a:pt x="30303" y="1417"/>
                    <a:pt x="30211" y="1628"/>
                    <a:pt x="29896" y="1628"/>
                  </a:cubicBezTo>
                  <a:cubicBezTo>
                    <a:pt x="29865" y="1628"/>
                    <a:pt x="29832" y="1626"/>
                    <a:pt x="29797" y="1622"/>
                  </a:cubicBezTo>
                  <a:cubicBezTo>
                    <a:pt x="29574" y="1876"/>
                    <a:pt x="29303" y="2179"/>
                    <a:pt x="29065" y="2433"/>
                  </a:cubicBezTo>
                  <a:cubicBezTo>
                    <a:pt x="28890" y="2465"/>
                    <a:pt x="28715" y="2433"/>
                    <a:pt x="28635" y="2497"/>
                  </a:cubicBezTo>
                  <a:cubicBezTo>
                    <a:pt x="28525" y="2640"/>
                    <a:pt x="28349" y="2624"/>
                    <a:pt x="28222" y="2703"/>
                  </a:cubicBezTo>
                  <a:cubicBezTo>
                    <a:pt x="28048" y="2815"/>
                    <a:pt x="27984" y="3053"/>
                    <a:pt x="27777" y="3053"/>
                  </a:cubicBezTo>
                  <a:cubicBezTo>
                    <a:pt x="27730" y="3006"/>
                    <a:pt x="27713" y="2910"/>
                    <a:pt x="27681" y="2894"/>
                  </a:cubicBezTo>
                  <a:cubicBezTo>
                    <a:pt x="27491" y="2879"/>
                    <a:pt x="27300" y="2879"/>
                    <a:pt x="27109" y="2862"/>
                  </a:cubicBezTo>
                  <a:cubicBezTo>
                    <a:pt x="27077" y="2862"/>
                    <a:pt x="26553" y="3244"/>
                    <a:pt x="26537" y="3260"/>
                  </a:cubicBezTo>
                  <a:cubicBezTo>
                    <a:pt x="26632" y="3260"/>
                    <a:pt x="26727" y="3276"/>
                    <a:pt x="26696" y="3403"/>
                  </a:cubicBezTo>
                  <a:cubicBezTo>
                    <a:pt x="26696" y="3435"/>
                    <a:pt x="26585" y="3451"/>
                    <a:pt x="26537" y="3466"/>
                  </a:cubicBezTo>
                  <a:cubicBezTo>
                    <a:pt x="26551" y="3631"/>
                    <a:pt x="26459" y="3677"/>
                    <a:pt x="26341" y="3677"/>
                  </a:cubicBezTo>
                  <a:cubicBezTo>
                    <a:pt x="26322" y="3677"/>
                    <a:pt x="26302" y="3676"/>
                    <a:pt x="26282" y="3674"/>
                  </a:cubicBezTo>
                  <a:cubicBezTo>
                    <a:pt x="26187" y="3657"/>
                    <a:pt x="26108" y="3594"/>
                    <a:pt x="26123" y="3466"/>
                  </a:cubicBezTo>
                  <a:lnTo>
                    <a:pt x="26123" y="3466"/>
                  </a:lnTo>
                  <a:cubicBezTo>
                    <a:pt x="26028" y="3530"/>
                    <a:pt x="25917" y="3594"/>
                    <a:pt x="25790" y="3674"/>
                  </a:cubicBezTo>
                  <a:cubicBezTo>
                    <a:pt x="25758" y="3578"/>
                    <a:pt x="25742" y="3498"/>
                    <a:pt x="25710" y="3419"/>
                  </a:cubicBezTo>
                  <a:cubicBezTo>
                    <a:pt x="26044" y="3038"/>
                    <a:pt x="26108" y="2942"/>
                    <a:pt x="26044" y="2879"/>
                  </a:cubicBezTo>
                  <a:lnTo>
                    <a:pt x="25281" y="2879"/>
                  </a:lnTo>
                  <a:cubicBezTo>
                    <a:pt x="24947" y="3244"/>
                    <a:pt x="24550" y="3657"/>
                    <a:pt x="24168" y="4087"/>
                  </a:cubicBezTo>
                  <a:cubicBezTo>
                    <a:pt x="24163" y="4092"/>
                    <a:pt x="24154" y="4094"/>
                    <a:pt x="24144" y="4094"/>
                  </a:cubicBezTo>
                  <a:cubicBezTo>
                    <a:pt x="24124" y="4094"/>
                    <a:pt x="24099" y="4087"/>
                    <a:pt x="24088" y="4087"/>
                  </a:cubicBezTo>
                  <a:cubicBezTo>
                    <a:pt x="23882" y="4071"/>
                    <a:pt x="23834" y="3896"/>
                    <a:pt x="23897" y="3801"/>
                  </a:cubicBezTo>
                  <a:cubicBezTo>
                    <a:pt x="24073" y="3578"/>
                    <a:pt x="24152" y="3307"/>
                    <a:pt x="24295" y="3069"/>
                  </a:cubicBezTo>
                  <a:lnTo>
                    <a:pt x="24009" y="3069"/>
                  </a:lnTo>
                  <a:cubicBezTo>
                    <a:pt x="23628" y="3387"/>
                    <a:pt x="23310" y="3753"/>
                    <a:pt x="22864" y="4007"/>
                  </a:cubicBezTo>
                  <a:cubicBezTo>
                    <a:pt x="22483" y="4246"/>
                    <a:pt x="22197" y="4659"/>
                    <a:pt x="21894" y="4946"/>
                  </a:cubicBezTo>
                  <a:cubicBezTo>
                    <a:pt x="21847" y="5088"/>
                    <a:pt x="21847" y="5215"/>
                    <a:pt x="21783" y="5264"/>
                  </a:cubicBezTo>
                  <a:cubicBezTo>
                    <a:pt x="20766" y="6296"/>
                    <a:pt x="19731" y="7331"/>
                    <a:pt x="18699" y="8348"/>
                  </a:cubicBezTo>
                  <a:cubicBezTo>
                    <a:pt x="18693" y="8353"/>
                    <a:pt x="18684" y="8355"/>
                    <a:pt x="18674" y="8355"/>
                  </a:cubicBezTo>
                  <a:cubicBezTo>
                    <a:pt x="18652" y="8355"/>
                    <a:pt x="18624" y="8348"/>
                    <a:pt x="18603" y="8348"/>
                  </a:cubicBezTo>
                  <a:cubicBezTo>
                    <a:pt x="18603" y="8491"/>
                    <a:pt x="18540" y="8554"/>
                    <a:pt x="18396" y="8554"/>
                  </a:cubicBezTo>
                  <a:cubicBezTo>
                    <a:pt x="18396" y="8698"/>
                    <a:pt x="18332" y="8762"/>
                    <a:pt x="18190" y="8762"/>
                  </a:cubicBezTo>
                  <a:cubicBezTo>
                    <a:pt x="18204" y="8890"/>
                    <a:pt x="18141" y="8955"/>
                    <a:pt x="18046" y="8955"/>
                  </a:cubicBezTo>
                  <a:cubicBezTo>
                    <a:pt x="18036" y="8955"/>
                    <a:pt x="18025" y="8954"/>
                    <a:pt x="18014" y="8952"/>
                  </a:cubicBezTo>
                  <a:cubicBezTo>
                    <a:pt x="17983" y="8825"/>
                    <a:pt x="18046" y="8762"/>
                    <a:pt x="18190" y="8762"/>
                  </a:cubicBezTo>
                  <a:cubicBezTo>
                    <a:pt x="18190" y="8618"/>
                    <a:pt x="18253" y="8554"/>
                    <a:pt x="18396" y="8554"/>
                  </a:cubicBezTo>
                  <a:cubicBezTo>
                    <a:pt x="18396" y="8412"/>
                    <a:pt x="18460" y="8348"/>
                    <a:pt x="18603" y="8348"/>
                  </a:cubicBezTo>
                  <a:lnTo>
                    <a:pt x="18603" y="7918"/>
                  </a:lnTo>
                  <a:cubicBezTo>
                    <a:pt x="18762" y="7791"/>
                    <a:pt x="19000" y="7600"/>
                    <a:pt x="19144" y="7505"/>
                  </a:cubicBezTo>
                  <a:cubicBezTo>
                    <a:pt x="19223" y="7299"/>
                    <a:pt x="19271" y="7203"/>
                    <a:pt x="19286" y="7155"/>
                  </a:cubicBezTo>
                  <a:cubicBezTo>
                    <a:pt x="19414" y="7123"/>
                    <a:pt x="19509" y="7108"/>
                    <a:pt x="19589" y="7091"/>
                  </a:cubicBezTo>
                  <a:cubicBezTo>
                    <a:pt x="19621" y="6964"/>
                    <a:pt x="19636" y="6869"/>
                    <a:pt x="19653" y="6837"/>
                  </a:cubicBezTo>
                  <a:cubicBezTo>
                    <a:pt x="19875" y="6695"/>
                    <a:pt x="20066" y="6567"/>
                    <a:pt x="20225" y="6455"/>
                  </a:cubicBezTo>
                  <a:lnTo>
                    <a:pt x="20225" y="6218"/>
                  </a:lnTo>
                  <a:cubicBezTo>
                    <a:pt x="20448" y="5995"/>
                    <a:pt x="20654" y="5772"/>
                    <a:pt x="20876" y="5582"/>
                  </a:cubicBezTo>
                  <a:cubicBezTo>
                    <a:pt x="21115" y="5374"/>
                    <a:pt x="21211" y="5105"/>
                    <a:pt x="21385" y="4865"/>
                  </a:cubicBezTo>
                  <a:cubicBezTo>
                    <a:pt x="21576" y="4628"/>
                    <a:pt x="21815" y="4437"/>
                    <a:pt x="22021" y="4214"/>
                  </a:cubicBezTo>
                  <a:cubicBezTo>
                    <a:pt x="22244" y="4007"/>
                    <a:pt x="22451" y="3784"/>
                    <a:pt x="22625" y="3610"/>
                  </a:cubicBezTo>
                  <a:cubicBezTo>
                    <a:pt x="22674" y="3466"/>
                    <a:pt x="22689" y="3356"/>
                    <a:pt x="22752" y="3292"/>
                  </a:cubicBezTo>
                  <a:cubicBezTo>
                    <a:pt x="23310" y="2720"/>
                    <a:pt x="23897" y="2147"/>
                    <a:pt x="24470" y="1575"/>
                  </a:cubicBezTo>
                  <a:cubicBezTo>
                    <a:pt x="24709" y="1336"/>
                    <a:pt x="24788" y="1034"/>
                    <a:pt x="24963" y="748"/>
                  </a:cubicBezTo>
                  <a:cubicBezTo>
                    <a:pt x="24772" y="653"/>
                    <a:pt x="24629" y="589"/>
                    <a:pt x="24501" y="526"/>
                  </a:cubicBezTo>
                  <a:cubicBezTo>
                    <a:pt x="24501" y="445"/>
                    <a:pt x="24501" y="382"/>
                    <a:pt x="24486" y="318"/>
                  </a:cubicBezTo>
                  <a:cubicBezTo>
                    <a:pt x="24486" y="286"/>
                    <a:pt x="24454" y="271"/>
                    <a:pt x="24406" y="223"/>
                  </a:cubicBezTo>
                  <a:cubicBezTo>
                    <a:pt x="24295" y="335"/>
                    <a:pt x="24183" y="462"/>
                    <a:pt x="24056" y="541"/>
                  </a:cubicBezTo>
                  <a:cubicBezTo>
                    <a:pt x="23914" y="653"/>
                    <a:pt x="23691" y="653"/>
                    <a:pt x="23579" y="812"/>
                  </a:cubicBezTo>
                  <a:cubicBezTo>
                    <a:pt x="23500" y="748"/>
                    <a:pt x="23437" y="700"/>
                    <a:pt x="23357" y="636"/>
                  </a:cubicBezTo>
                  <a:cubicBezTo>
                    <a:pt x="23214" y="922"/>
                    <a:pt x="22928" y="763"/>
                    <a:pt x="22674" y="891"/>
                  </a:cubicBezTo>
                  <a:cubicBezTo>
                    <a:pt x="22801" y="1162"/>
                    <a:pt x="22530" y="1257"/>
                    <a:pt x="22371" y="1416"/>
                  </a:cubicBezTo>
                  <a:cubicBezTo>
                    <a:pt x="22197" y="1622"/>
                    <a:pt x="21974" y="1798"/>
                    <a:pt x="21815" y="2004"/>
                  </a:cubicBezTo>
                  <a:cubicBezTo>
                    <a:pt x="21656" y="2211"/>
                    <a:pt x="21402" y="2194"/>
                    <a:pt x="21243" y="2370"/>
                  </a:cubicBezTo>
                  <a:lnTo>
                    <a:pt x="21243" y="2592"/>
                  </a:lnTo>
                  <a:cubicBezTo>
                    <a:pt x="21162" y="2608"/>
                    <a:pt x="21067" y="2640"/>
                    <a:pt x="20988" y="2671"/>
                  </a:cubicBezTo>
                  <a:cubicBezTo>
                    <a:pt x="20670" y="2974"/>
                    <a:pt x="20367" y="3292"/>
                    <a:pt x="20034" y="3642"/>
                  </a:cubicBezTo>
                  <a:lnTo>
                    <a:pt x="20034" y="3784"/>
                  </a:lnTo>
                  <a:cubicBezTo>
                    <a:pt x="19890" y="3848"/>
                    <a:pt x="19748" y="3912"/>
                    <a:pt x="19621" y="3975"/>
                  </a:cubicBezTo>
                  <a:lnTo>
                    <a:pt x="19621" y="4182"/>
                  </a:lnTo>
                  <a:lnTo>
                    <a:pt x="19318" y="4484"/>
                  </a:lnTo>
                  <a:lnTo>
                    <a:pt x="19048" y="4484"/>
                  </a:lnTo>
                  <a:cubicBezTo>
                    <a:pt x="19048" y="4834"/>
                    <a:pt x="18873" y="5088"/>
                    <a:pt x="18491" y="5120"/>
                  </a:cubicBezTo>
                  <a:cubicBezTo>
                    <a:pt x="18444" y="5120"/>
                    <a:pt x="18412" y="5215"/>
                    <a:pt x="18396" y="5279"/>
                  </a:cubicBezTo>
                  <a:cubicBezTo>
                    <a:pt x="18381" y="5518"/>
                    <a:pt x="18205" y="5677"/>
                    <a:pt x="18031" y="5692"/>
                  </a:cubicBezTo>
                  <a:cubicBezTo>
                    <a:pt x="17633" y="5741"/>
                    <a:pt x="17665" y="6106"/>
                    <a:pt x="17490" y="6313"/>
                  </a:cubicBezTo>
                  <a:cubicBezTo>
                    <a:pt x="17427" y="6313"/>
                    <a:pt x="17363" y="6313"/>
                    <a:pt x="17268" y="6328"/>
                  </a:cubicBezTo>
                  <a:cubicBezTo>
                    <a:pt x="17124" y="6487"/>
                    <a:pt x="16965" y="6646"/>
                    <a:pt x="16774" y="6837"/>
                  </a:cubicBezTo>
                  <a:lnTo>
                    <a:pt x="16774" y="7013"/>
                  </a:lnTo>
                  <a:cubicBezTo>
                    <a:pt x="16441" y="7203"/>
                    <a:pt x="16075" y="7362"/>
                    <a:pt x="15947" y="7776"/>
                  </a:cubicBezTo>
                  <a:cubicBezTo>
                    <a:pt x="15932" y="7839"/>
                    <a:pt x="15900" y="7886"/>
                    <a:pt x="15869" y="7935"/>
                  </a:cubicBezTo>
                  <a:cubicBezTo>
                    <a:pt x="15551" y="8253"/>
                    <a:pt x="15264" y="8586"/>
                    <a:pt x="14930" y="8872"/>
                  </a:cubicBezTo>
                  <a:cubicBezTo>
                    <a:pt x="14565" y="9175"/>
                    <a:pt x="14438" y="9652"/>
                    <a:pt x="14071" y="9953"/>
                  </a:cubicBezTo>
                  <a:cubicBezTo>
                    <a:pt x="13706" y="10240"/>
                    <a:pt x="13388" y="10606"/>
                    <a:pt x="13054" y="10939"/>
                  </a:cubicBezTo>
                  <a:cubicBezTo>
                    <a:pt x="12704" y="11305"/>
                    <a:pt x="12322" y="11655"/>
                    <a:pt x="11989" y="12037"/>
                  </a:cubicBezTo>
                  <a:cubicBezTo>
                    <a:pt x="11671" y="12387"/>
                    <a:pt x="11241" y="12577"/>
                    <a:pt x="10923" y="12895"/>
                  </a:cubicBezTo>
                  <a:cubicBezTo>
                    <a:pt x="9810" y="13977"/>
                    <a:pt x="8714" y="15090"/>
                    <a:pt x="7616" y="16186"/>
                  </a:cubicBezTo>
                  <a:lnTo>
                    <a:pt x="7616" y="16345"/>
                  </a:lnTo>
                  <a:cubicBezTo>
                    <a:pt x="7219" y="16934"/>
                    <a:pt x="6583" y="17235"/>
                    <a:pt x="6297" y="17888"/>
                  </a:cubicBezTo>
                  <a:cubicBezTo>
                    <a:pt x="6202" y="18158"/>
                    <a:pt x="5899" y="18285"/>
                    <a:pt x="5756" y="18571"/>
                  </a:cubicBezTo>
                  <a:cubicBezTo>
                    <a:pt x="5629" y="18874"/>
                    <a:pt x="5326" y="19080"/>
                    <a:pt x="5089" y="19319"/>
                  </a:cubicBezTo>
                  <a:cubicBezTo>
                    <a:pt x="5057" y="19366"/>
                    <a:pt x="4977" y="19430"/>
                    <a:pt x="4977" y="19478"/>
                  </a:cubicBezTo>
                  <a:cubicBezTo>
                    <a:pt x="5008" y="19796"/>
                    <a:pt x="4580" y="19843"/>
                    <a:pt x="4580" y="20114"/>
                  </a:cubicBezTo>
                  <a:cubicBezTo>
                    <a:pt x="4563" y="20432"/>
                    <a:pt x="4166" y="20464"/>
                    <a:pt x="4150" y="20765"/>
                  </a:cubicBezTo>
                  <a:cubicBezTo>
                    <a:pt x="4150" y="21051"/>
                    <a:pt x="3800" y="21115"/>
                    <a:pt x="3721" y="21401"/>
                  </a:cubicBezTo>
                  <a:cubicBezTo>
                    <a:pt x="3658" y="21624"/>
                    <a:pt x="3403" y="21799"/>
                    <a:pt x="3228" y="22005"/>
                  </a:cubicBezTo>
                  <a:cubicBezTo>
                    <a:pt x="3100" y="22149"/>
                    <a:pt x="3132" y="22387"/>
                    <a:pt x="2941" y="22499"/>
                  </a:cubicBezTo>
                  <a:cubicBezTo>
                    <a:pt x="2910" y="22514"/>
                    <a:pt x="2941" y="22626"/>
                    <a:pt x="2941" y="22800"/>
                  </a:cubicBezTo>
                  <a:cubicBezTo>
                    <a:pt x="2767" y="22944"/>
                    <a:pt x="2545" y="23150"/>
                    <a:pt x="2322" y="23341"/>
                  </a:cubicBezTo>
                  <a:cubicBezTo>
                    <a:pt x="2290" y="23580"/>
                    <a:pt x="2433" y="23834"/>
                    <a:pt x="2210" y="24025"/>
                  </a:cubicBezTo>
                  <a:lnTo>
                    <a:pt x="2019" y="24025"/>
                  </a:lnTo>
                  <a:cubicBezTo>
                    <a:pt x="1765" y="24390"/>
                    <a:pt x="1718" y="24884"/>
                    <a:pt x="1320" y="25122"/>
                  </a:cubicBezTo>
                  <a:lnTo>
                    <a:pt x="1320" y="26362"/>
                  </a:lnTo>
                  <a:cubicBezTo>
                    <a:pt x="1447" y="26584"/>
                    <a:pt x="1669" y="26648"/>
                    <a:pt x="1892" y="26728"/>
                  </a:cubicBezTo>
                  <a:lnTo>
                    <a:pt x="1892" y="27411"/>
                  </a:lnTo>
                  <a:cubicBezTo>
                    <a:pt x="1527" y="27634"/>
                    <a:pt x="1495" y="28079"/>
                    <a:pt x="1177" y="28350"/>
                  </a:cubicBezTo>
                  <a:cubicBezTo>
                    <a:pt x="1018" y="28477"/>
                    <a:pt x="1002" y="28747"/>
                    <a:pt x="891" y="28938"/>
                  </a:cubicBezTo>
                  <a:cubicBezTo>
                    <a:pt x="716" y="29240"/>
                    <a:pt x="605" y="29590"/>
                    <a:pt x="302" y="29796"/>
                  </a:cubicBezTo>
                  <a:lnTo>
                    <a:pt x="302" y="30209"/>
                  </a:lnTo>
                  <a:cubicBezTo>
                    <a:pt x="223" y="30290"/>
                    <a:pt x="160" y="30353"/>
                    <a:pt x="80" y="30449"/>
                  </a:cubicBezTo>
                  <a:cubicBezTo>
                    <a:pt x="143" y="30576"/>
                    <a:pt x="1" y="30767"/>
                    <a:pt x="160" y="30909"/>
                  </a:cubicBezTo>
                  <a:cubicBezTo>
                    <a:pt x="160" y="30909"/>
                    <a:pt x="668" y="30591"/>
                    <a:pt x="684" y="30591"/>
                  </a:cubicBezTo>
                  <a:lnTo>
                    <a:pt x="684" y="31036"/>
                  </a:lnTo>
                  <a:cubicBezTo>
                    <a:pt x="588" y="31148"/>
                    <a:pt x="541" y="31227"/>
                    <a:pt x="478" y="31307"/>
                  </a:cubicBezTo>
                  <a:lnTo>
                    <a:pt x="478" y="32086"/>
                  </a:lnTo>
                  <a:cubicBezTo>
                    <a:pt x="398" y="32149"/>
                    <a:pt x="350" y="32198"/>
                    <a:pt x="302" y="32245"/>
                  </a:cubicBezTo>
                  <a:lnTo>
                    <a:pt x="302" y="32675"/>
                  </a:lnTo>
                  <a:cubicBezTo>
                    <a:pt x="446" y="32817"/>
                    <a:pt x="620" y="32976"/>
                    <a:pt x="811" y="33152"/>
                  </a:cubicBezTo>
                  <a:cubicBezTo>
                    <a:pt x="859" y="33103"/>
                    <a:pt x="923" y="33040"/>
                    <a:pt x="1002" y="32976"/>
                  </a:cubicBezTo>
                  <a:cubicBezTo>
                    <a:pt x="1065" y="33040"/>
                    <a:pt x="1145" y="33103"/>
                    <a:pt x="1209" y="33167"/>
                  </a:cubicBezTo>
                  <a:cubicBezTo>
                    <a:pt x="1242" y="33171"/>
                    <a:pt x="1276" y="33173"/>
                    <a:pt x="1309" y="33173"/>
                  </a:cubicBezTo>
                  <a:cubicBezTo>
                    <a:pt x="1407" y="33173"/>
                    <a:pt x="1504" y="33159"/>
                    <a:pt x="1598" y="33159"/>
                  </a:cubicBezTo>
                  <a:cubicBezTo>
                    <a:pt x="1701" y="33159"/>
                    <a:pt x="1800" y="33176"/>
                    <a:pt x="1892" y="33247"/>
                  </a:cubicBezTo>
                  <a:cubicBezTo>
                    <a:pt x="1909" y="33406"/>
                    <a:pt x="1940" y="33565"/>
                    <a:pt x="1956" y="33724"/>
                  </a:cubicBezTo>
                  <a:cubicBezTo>
                    <a:pt x="2068" y="33819"/>
                    <a:pt x="2163" y="33915"/>
                    <a:pt x="2227" y="33978"/>
                  </a:cubicBezTo>
                  <a:lnTo>
                    <a:pt x="2958" y="33978"/>
                  </a:lnTo>
                  <a:cubicBezTo>
                    <a:pt x="3337" y="33803"/>
                    <a:pt x="3596" y="33575"/>
                    <a:pt x="3944" y="33575"/>
                  </a:cubicBezTo>
                  <a:cubicBezTo>
                    <a:pt x="3975" y="33575"/>
                    <a:pt x="4006" y="33576"/>
                    <a:pt x="4039" y="33580"/>
                  </a:cubicBezTo>
                  <a:cubicBezTo>
                    <a:pt x="4182" y="33453"/>
                    <a:pt x="4325" y="33311"/>
                    <a:pt x="4468" y="33167"/>
                  </a:cubicBezTo>
                  <a:lnTo>
                    <a:pt x="5820" y="33167"/>
                  </a:lnTo>
                  <a:cubicBezTo>
                    <a:pt x="5994" y="33088"/>
                    <a:pt x="6106" y="33024"/>
                    <a:pt x="6217" y="32976"/>
                  </a:cubicBezTo>
                  <a:cubicBezTo>
                    <a:pt x="6408" y="32865"/>
                    <a:pt x="6630" y="32785"/>
                    <a:pt x="6789" y="32658"/>
                  </a:cubicBezTo>
                  <a:cubicBezTo>
                    <a:pt x="6980" y="32516"/>
                    <a:pt x="7139" y="32325"/>
                    <a:pt x="7298" y="32166"/>
                  </a:cubicBezTo>
                  <a:cubicBezTo>
                    <a:pt x="7319" y="32169"/>
                    <a:pt x="7339" y="32170"/>
                    <a:pt x="7358" y="32170"/>
                  </a:cubicBezTo>
                  <a:cubicBezTo>
                    <a:pt x="7643" y="32170"/>
                    <a:pt x="7725" y="31857"/>
                    <a:pt x="7934" y="31768"/>
                  </a:cubicBezTo>
                  <a:lnTo>
                    <a:pt x="8220" y="32054"/>
                  </a:lnTo>
                  <a:cubicBezTo>
                    <a:pt x="8157" y="32134"/>
                    <a:pt x="8093" y="32198"/>
                    <a:pt x="8014" y="32276"/>
                  </a:cubicBezTo>
                  <a:cubicBezTo>
                    <a:pt x="8061" y="32435"/>
                    <a:pt x="7950" y="32611"/>
                    <a:pt x="8125" y="32770"/>
                  </a:cubicBezTo>
                  <a:lnTo>
                    <a:pt x="9015" y="32770"/>
                  </a:lnTo>
                  <a:cubicBezTo>
                    <a:pt x="9079" y="32770"/>
                    <a:pt x="9142" y="32738"/>
                    <a:pt x="9191" y="32706"/>
                  </a:cubicBezTo>
                  <a:lnTo>
                    <a:pt x="9350" y="32547"/>
                  </a:lnTo>
                  <a:cubicBezTo>
                    <a:pt x="9397" y="32643"/>
                    <a:pt x="9429" y="32722"/>
                    <a:pt x="9460" y="32785"/>
                  </a:cubicBezTo>
                  <a:cubicBezTo>
                    <a:pt x="9397" y="32993"/>
                    <a:pt x="9095" y="33088"/>
                    <a:pt x="9286" y="33326"/>
                  </a:cubicBezTo>
                  <a:cubicBezTo>
                    <a:pt x="9375" y="33392"/>
                    <a:pt x="9457" y="33417"/>
                    <a:pt x="9534" y="33417"/>
                  </a:cubicBezTo>
                  <a:cubicBezTo>
                    <a:pt x="9773" y="33417"/>
                    <a:pt x="9968" y="33176"/>
                    <a:pt x="10208" y="33152"/>
                  </a:cubicBezTo>
                  <a:cubicBezTo>
                    <a:pt x="10510" y="33135"/>
                    <a:pt x="10764" y="32912"/>
                    <a:pt x="11050" y="32770"/>
                  </a:cubicBezTo>
                  <a:lnTo>
                    <a:pt x="11703" y="32770"/>
                  </a:lnTo>
                  <a:cubicBezTo>
                    <a:pt x="12004" y="32611"/>
                    <a:pt x="12243" y="32467"/>
                    <a:pt x="12513" y="32372"/>
                  </a:cubicBezTo>
                  <a:cubicBezTo>
                    <a:pt x="12848" y="32245"/>
                    <a:pt x="12958" y="31880"/>
                    <a:pt x="13293" y="31736"/>
                  </a:cubicBezTo>
                  <a:cubicBezTo>
                    <a:pt x="13356" y="31768"/>
                    <a:pt x="13435" y="31799"/>
                    <a:pt x="13515" y="31848"/>
                  </a:cubicBezTo>
                  <a:lnTo>
                    <a:pt x="13325" y="32039"/>
                  </a:lnTo>
                  <a:lnTo>
                    <a:pt x="13325" y="32865"/>
                  </a:lnTo>
                  <a:cubicBezTo>
                    <a:pt x="13038" y="33056"/>
                    <a:pt x="13102" y="33294"/>
                    <a:pt x="13149" y="33517"/>
                  </a:cubicBezTo>
                  <a:cubicBezTo>
                    <a:pt x="13244" y="33612"/>
                    <a:pt x="13340" y="33707"/>
                    <a:pt x="13435" y="33788"/>
                  </a:cubicBezTo>
                  <a:lnTo>
                    <a:pt x="13992" y="33788"/>
                  </a:lnTo>
                  <a:cubicBezTo>
                    <a:pt x="14135" y="33883"/>
                    <a:pt x="14247" y="33962"/>
                    <a:pt x="14326" y="34010"/>
                  </a:cubicBezTo>
                  <a:cubicBezTo>
                    <a:pt x="14469" y="33930"/>
                    <a:pt x="14565" y="33866"/>
                    <a:pt x="14660" y="33803"/>
                  </a:cubicBezTo>
                  <a:cubicBezTo>
                    <a:pt x="14771" y="33915"/>
                    <a:pt x="14851" y="34010"/>
                    <a:pt x="14930" y="34106"/>
                  </a:cubicBezTo>
                  <a:lnTo>
                    <a:pt x="14756" y="34280"/>
                  </a:lnTo>
                  <a:cubicBezTo>
                    <a:pt x="14803" y="34343"/>
                    <a:pt x="14883" y="34407"/>
                    <a:pt x="14915" y="34471"/>
                  </a:cubicBezTo>
                  <a:cubicBezTo>
                    <a:pt x="14962" y="34598"/>
                    <a:pt x="14930" y="34742"/>
                    <a:pt x="15057" y="34820"/>
                  </a:cubicBezTo>
                  <a:cubicBezTo>
                    <a:pt x="15137" y="34884"/>
                    <a:pt x="15201" y="34948"/>
                    <a:pt x="15280" y="35011"/>
                  </a:cubicBezTo>
                  <a:cubicBezTo>
                    <a:pt x="15343" y="35048"/>
                    <a:pt x="15399" y="35063"/>
                    <a:pt x="15450" y="35063"/>
                  </a:cubicBezTo>
                  <a:cubicBezTo>
                    <a:pt x="15642" y="35063"/>
                    <a:pt x="15766" y="34849"/>
                    <a:pt x="15979" y="34773"/>
                  </a:cubicBezTo>
                  <a:lnTo>
                    <a:pt x="16488" y="34773"/>
                  </a:lnTo>
                  <a:lnTo>
                    <a:pt x="16870" y="34392"/>
                  </a:lnTo>
                  <a:lnTo>
                    <a:pt x="17077" y="34598"/>
                  </a:lnTo>
                  <a:cubicBezTo>
                    <a:pt x="17331" y="34233"/>
                    <a:pt x="17824" y="34153"/>
                    <a:pt x="18078" y="33788"/>
                  </a:cubicBezTo>
                  <a:cubicBezTo>
                    <a:pt x="18237" y="34025"/>
                    <a:pt x="18571" y="33962"/>
                    <a:pt x="18714" y="34184"/>
                  </a:cubicBezTo>
                  <a:lnTo>
                    <a:pt x="19589" y="34184"/>
                  </a:lnTo>
                  <a:lnTo>
                    <a:pt x="20988" y="32785"/>
                  </a:lnTo>
                  <a:cubicBezTo>
                    <a:pt x="21067" y="32753"/>
                    <a:pt x="21162" y="32722"/>
                    <a:pt x="21243" y="32690"/>
                  </a:cubicBezTo>
                  <a:lnTo>
                    <a:pt x="21243" y="32467"/>
                  </a:lnTo>
                  <a:lnTo>
                    <a:pt x="21321" y="32547"/>
                  </a:lnTo>
                  <a:cubicBezTo>
                    <a:pt x="21402" y="32404"/>
                    <a:pt x="21480" y="32245"/>
                    <a:pt x="21529" y="32134"/>
                  </a:cubicBezTo>
                  <a:cubicBezTo>
                    <a:pt x="21578" y="32148"/>
                    <a:pt x="21626" y="32152"/>
                    <a:pt x="21673" y="32152"/>
                  </a:cubicBezTo>
                  <a:cubicBezTo>
                    <a:pt x="21732" y="32152"/>
                    <a:pt x="21788" y="32146"/>
                    <a:pt x="21838" y="32146"/>
                  </a:cubicBezTo>
                  <a:cubicBezTo>
                    <a:pt x="21927" y="32146"/>
                    <a:pt x="21998" y="32166"/>
                    <a:pt x="22038" y="32276"/>
                  </a:cubicBezTo>
                  <a:cubicBezTo>
                    <a:pt x="21830" y="32563"/>
                    <a:pt x="21830" y="32563"/>
                    <a:pt x="21957" y="32976"/>
                  </a:cubicBezTo>
                  <a:lnTo>
                    <a:pt x="23182" y="32976"/>
                  </a:lnTo>
                  <a:cubicBezTo>
                    <a:pt x="23198" y="32976"/>
                    <a:pt x="23229" y="33024"/>
                    <a:pt x="23246" y="33040"/>
                  </a:cubicBezTo>
                  <a:cubicBezTo>
                    <a:pt x="23182" y="33167"/>
                    <a:pt x="23102" y="33294"/>
                    <a:pt x="23039" y="33421"/>
                  </a:cubicBezTo>
                  <a:cubicBezTo>
                    <a:pt x="23134" y="33533"/>
                    <a:pt x="23198" y="33612"/>
                    <a:pt x="23293" y="33707"/>
                  </a:cubicBezTo>
                  <a:cubicBezTo>
                    <a:pt x="22943" y="33835"/>
                    <a:pt x="22928" y="34216"/>
                    <a:pt x="22721" y="34455"/>
                  </a:cubicBezTo>
                  <a:cubicBezTo>
                    <a:pt x="22705" y="34471"/>
                    <a:pt x="22752" y="34551"/>
                    <a:pt x="22769" y="34598"/>
                  </a:cubicBezTo>
                  <a:lnTo>
                    <a:pt x="23070" y="34598"/>
                  </a:lnTo>
                  <a:cubicBezTo>
                    <a:pt x="23070" y="34455"/>
                    <a:pt x="23134" y="34392"/>
                    <a:pt x="23278" y="34392"/>
                  </a:cubicBezTo>
                  <a:cubicBezTo>
                    <a:pt x="23278" y="34248"/>
                    <a:pt x="23341" y="34184"/>
                    <a:pt x="23484" y="34184"/>
                  </a:cubicBezTo>
                  <a:cubicBezTo>
                    <a:pt x="23484" y="34068"/>
                    <a:pt x="23537" y="33992"/>
                    <a:pt x="23657" y="33992"/>
                  </a:cubicBezTo>
                  <a:cubicBezTo>
                    <a:pt x="23668" y="33992"/>
                    <a:pt x="23679" y="33992"/>
                    <a:pt x="23691" y="33994"/>
                  </a:cubicBezTo>
                  <a:lnTo>
                    <a:pt x="23691" y="33692"/>
                  </a:lnTo>
                  <a:cubicBezTo>
                    <a:pt x="23826" y="33570"/>
                    <a:pt x="23915" y="33369"/>
                    <a:pt x="24104" y="33369"/>
                  </a:cubicBezTo>
                  <a:cubicBezTo>
                    <a:pt x="24138" y="33369"/>
                    <a:pt x="24174" y="33375"/>
                    <a:pt x="24215" y="33389"/>
                  </a:cubicBezTo>
                  <a:cubicBezTo>
                    <a:pt x="24295" y="33517"/>
                    <a:pt x="24295" y="33517"/>
                    <a:pt x="23691" y="33994"/>
                  </a:cubicBezTo>
                  <a:cubicBezTo>
                    <a:pt x="23691" y="34110"/>
                    <a:pt x="23638" y="34187"/>
                    <a:pt x="23520" y="34187"/>
                  </a:cubicBezTo>
                  <a:cubicBezTo>
                    <a:pt x="23508" y="34187"/>
                    <a:pt x="23496" y="34186"/>
                    <a:pt x="23484" y="34184"/>
                  </a:cubicBezTo>
                  <a:cubicBezTo>
                    <a:pt x="23484" y="34316"/>
                    <a:pt x="23430" y="34394"/>
                    <a:pt x="23311" y="34394"/>
                  </a:cubicBezTo>
                  <a:cubicBezTo>
                    <a:pt x="23301" y="34394"/>
                    <a:pt x="23289" y="34393"/>
                    <a:pt x="23278" y="34392"/>
                  </a:cubicBezTo>
                  <a:cubicBezTo>
                    <a:pt x="23278" y="34534"/>
                    <a:pt x="23214" y="34598"/>
                    <a:pt x="23070" y="34598"/>
                  </a:cubicBezTo>
                  <a:cubicBezTo>
                    <a:pt x="23102" y="34773"/>
                    <a:pt x="22928" y="34805"/>
                    <a:pt x="22864" y="34948"/>
                  </a:cubicBezTo>
                  <a:lnTo>
                    <a:pt x="22864" y="35314"/>
                  </a:lnTo>
                  <a:cubicBezTo>
                    <a:pt x="22721" y="35456"/>
                    <a:pt x="22530" y="35600"/>
                    <a:pt x="22769" y="35823"/>
                  </a:cubicBezTo>
                  <a:lnTo>
                    <a:pt x="23261" y="35823"/>
                  </a:lnTo>
                  <a:cubicBezTo>
                    <a:pt x="23405" y="35997"/>
                    <a:pt x="23596" y="36236"/>
                    <a:pt x="23691" y="36347"/>
                  </a:cubicBezTo>
                  <a:cubicBezTo>
                    <a:pt x="23775" y="36389"/>
                    <a:pt x="23841" y="36405"/>
                    <a:pt x="23898" y="36405"/>
                  </a:cubicBezTo>
                  <a:cubicBezTo>
                    <a:pt x="24079" y="36405"/>
                    <a:pt x="24164" y="36240"/>
                    <a:pt x="24406" y="36204"/>
                  </a:cubicBezTo>
                  <a:lnTo>
                    <a:pt x="24819" y="36204"/>
                  </a:lnTo>
                  <a:cubicBezTo>
                    <a:pt x="24883" y="36141"/>
                    <a:pt x="24931" y="36092"/>
                    <a:pt x="25027" y="36013"/>
                  </a:cubicBezTo>
                  <a:lnTo>
                    <a:pt x="26044" y="36013"/>
                  </a:lnTo>
                  <a:cubicBezTo>
                    <a:pt x="26091" y="35950"/>
                    <a:pt x="26123" y="35918"/>
                    <a:pt x="26140" y="35902"/>
                  </a:cubicBezTo>
                  <a:cubicBezTo>
                    <a:pt x="26299" y="35791"/>
                    <a:pt x="26537" y="35823"/>
                    <a:pt x="26632" y="35615"/>
                  </a:cubicBezTo>
                  <a:cubicBezTo>
                    <a:pt x="26663" y="35623"/>
                    <a:pt x="26691" y="35627"/>
                    <a:pt x="26718" y="35627"/>
                  </a:cubicBezTo>
                  <a:cubicBezTo>
                    <a:pt x="26910" y="35627"/>
                    <a:pt x="26999" y="35441"/>
                    <a:pt x="27125" y="35329"/>
                  </a:cubicBezTo>
                  <a:cubicBezTo>
                    <a:pt x="27284" y="35170"/>
                    <a:pt x="27554" y="35187"/>
                    <a:pt x="27698" y="34979"/>
                  </a:cubicBezTo>
                  <a:cubicBezTo>
                    <a:pt x="27809" y="34805"/>
                    <a:pt x="27968" y="34678"/>
                    <a:pt x="28111" y="34534"/>
                  </a:cubicBezTo>
                  <a:cubicBezTo>
                    <a:pt x="28572" y="34089"/>
                    <a:pt x="29033" y="33629"/>
                    <a:pt x="29479" y="33183"/>
                  </a:cubicBezTo>
                  <a:lnTo>
                    <a:pt x="29685" y="33183"/>
                  </a:lnTo>
                  <a:cubicBezTo>
                    <a:pt x="30083" y="32770"/>
                    <a:pt x="30496" y="32357"/>
                    <a:pt x="30893" y="31958"/>
                  </a:cubicBezTo>
                  <a:lnTo>
                    <a:pt x="31132" y="31958"/>
                  </a:lnTo>
                  <a:cubicBezTo>
                    <a:pt x="31259" y="31816"/>
                    <a:pt x="31402" y="31672"/>
                    <a:pt x="31546" y="31530"/>
                  </a:cubicBezTo>
                  <a:cubicBezTo>
                    <a:pt x="31705" y="31354"/>
                    <a:pt x="31864" y="31195"/>
                    <a:pt x="32038" y="31021"/>
                  </a:cubicBezTo>
                  <a:cubicBezTo>
                    <a:pt x="32182" y="30894"/>
                    <a:pt x="32388" y="30894"/>
                    <a:pt x="32531" y="30750"/>
                  </a:cubicBezTo>
                  <a:cubicBezTo>
                    <a:pt x="33263" y="30067"/>
                    <a:pt x="33867" y="29240"/>
                    <a:pt x="34741" y="28715"/>
                  </a:cubicBezTo>
                  <a:cubicBezTo>
                    <a:pt x="34932" y="28604"/>
                    <a:pt x="35075" y="28397"/>
                    <a:pt x="35250" y="28223"/>
                  </a:cubicBezTo>
                  <a:cubicBezTo>
                    <a:pt x="35440" y="28032"/>
                    <a:pt x="35616" y="27825"/>
                    <a:pt x="35822" y="27650"/>
                  </a:cubicBezTo>
                  <a:cubicBezTo>
                    <a:pt x="35997" y="27523"/>
                    <a:pt x="36204" y="27428"/>
                    <a:pt x="36379" y="27284"/>
                  </a:cubicBezTo>
                  <a:cubicBezTo>
                    <a:pt x="36585" y="27125"/>
                    <a:pt x="36744" y="26902"/>
                    <a:pt x="36951" y="26728"/>
                  </a:cubicBezTo>
                  <a:cubicBezTo>
                    <a:pt x="37174" y="26537"/>
                    <a:pt x="37444" y="26410"/>
                    <a:pt x="37651" y="26219"/>
                  </a:cubicBezTo>
                  <a:cubicBezTo>
                    <a:pt x="37857" y="26044"/>
                    <a:pt x="38048" y="25901"/>
                    <a:pt x="38287" y="25774"/>
                  </a:cubicBezTo>
                  <a:cubicBezTo>
                    <a:pt x="38573" y="25630"/>
                    <a:pt x="38732" y="25344"/>
                    <a:pt x="39065" y="25185"/>
                  </a:cubicBezTo>
                  <a:cubicBezTo>
                    <a:pt x="39383" y="25043"/>
                    <a:pt x="39591" y="24693"/>
                    <a:pt x="39860" y="24422"/>
                  </a:cubicBezTo>
                  <a:cubicBezTo>
                    <a:pt x="39903" y="24422"/>
                    <a:pt x="39967" y="24436"/>
                    <a:pt x="40009" y="24436"/>
                  </a:cubicBezTo>
                  <a:cubicBezTo>
                    <a:pt x="40030" y="24436"/>
                    <a:pt x="40046" y="24433"/>
                    <a:pt x="40051" y="24422"/>
                  </a:cubicBezTo>
                  <a:cubicBezTo>
                    <a:pt x="40418" y="23930"/>
                    <a:pt x="41037" y="23754"/>
                    <a:pt x="41419" y="23277"/>
                  </a:cubicBezTo>
                  <a:cubicBezTo>
                    <a:pt x="41673" y="23214"/>
                    <a:pt x="41880" y="23055"/>
                    <a:pt x="42055" y="22849"/>
                  </a:cubicBezTo>
                  <a:cubicBezTo>
                    <a:pt x="42086" y="22817"/>
                    <a:pt x="42167" y="22817"/>
                    <a:pt x="42230" y="22800"/>
                  </a:cubicBezTo>
                  <a:cubicBezTo>
                    <a:pt x="42500" y="22705"/>
                    <a:pt x="42612" y="22340"/>
                    <a:pt x="42962" y="22340"/>
                  </a:cubicBezTo>
                  <a:cubicBezTo>
                    <a:pt x="43009" y="22340"/>
                    <a:pt x="43057" y="22244"/>
                    <a:pt x="43104" y="22196"/>
                  </a:cubicBezTo>
                  <a:cubicBezTo>
                    <a:pt x="43375" y="21926"/>
                    <a:pt x="43645" y="21655"/>
                    <a:pt x="44011" y="21465"/>
                  </a:cubicBezTo>
                  <a:cubicBezTo>
                    <a:pt x="44297" y="21337"/>
                    <a:pt x="44471" y="21051"/>
                    <a:pt x="44789" y="20892"/>
                  </a:cubicBezTo>
                  <a:cubicBezTo>
                    <a:pt x="45092" y="20733"/>
                    <a:pt x="45315" y="20432"/>
                    <a:pt x="45633" y="20241"/>
                  </a:cubicBezTo>
                  <a:cubicBezTo>
                    <a:pt x="45951" y="20066"/>
                    <a:pt x="46205" y="19764"/>
                    <a:pt x="46428" y="19478"/>
                  </a:cubicBezTo>
                  <a:cubicBezTo>
                    <a:pt x="46666" y="19175"/>
                    <a:pt x="47032" y="19112"/>
                    <a:pt x="47302" y="18842"/>
                  </a:cubicBezTo>
                  <a:cubicBezTo>
                    <a:pt x="47731" y="18397"/>
                    <a:pt x="48096" y="17856"/>
                    <a:pt x="48701" y="17617"/>
                  </a:cubicBezTo>
                  <a:lnTo>
                    <a:pt x="50736" y="15582"/>
                  </a:lnTo>
                  <a:cubicBezTo>
                    <a:pt x="50752" y="15359"/>
                    <a:pt x="50704" y="15264"/>
                    <a:pt x="50530" y="15264"/>
                  </a:cubicBezTo>
                  <a:cubicBezTo>
                    <a:pt x="50520" y="15265"/>
                    <a:pt x="50510" y="15265"/>
                    <a:pt x="50501" y="15265"/>
                  </a:cubicBezTo>
                  <a:cubicBezTo>
                    <a:pt x="50324" y="15265"/>
                    <a:pt x="50339" y="15114"/>
                    <a:pt x="50339" y="14978"/>
                  </a:cubicBezTo>
                  <a:cubicBezTo>
                    <a:pt x="50466" y="14835"/>
                    <a:pt x="50609" y="14691"/>
                    <a:pt x="50736" y="14549"/>
                  </a:cubicBezTo>
                  <a:cubicBezTo>
                    <a:pt x="50672" y="14470"/>
                    <a:pt x="50593" y="14454"/>
                    <a:pt x="50511" y="14454"/>
                  </a:cubicBezTo>
                  <a:cubicBezTo>
                    <a:pt x="50457" y="14454"/>
                    <a:pt x="50402" y="14461"/>
                    <a:pt x="50350" y="14461"/>
                  </a:cubicBezTo>
                  <a:cubicBezTo>
                    <a:pt x="50324" y="14461"/>
                    <a:pt x="50299" y="14459"/>
                    <a:pt x="50275" y="14454"/>
                  </a:cubicBezTo>
                  <a:cubicBezTo>
                    <a:pt x="50053" y="14549"/>
                    <a:pt x="49989" y="14835"/>
                    <a:pt x="49750" y="14850"/>
                  </a:cubicBezTo>
                  <a:cubicBezTo>
                    <a:pt x="49703" y="14740"/>
                    <a:pt x="49782" y="14596"/>
                    <a:pt x="49639" y="14469"/>
                  </a:cubicBezTo>
                  <a:cubicBezTo>
                    <a:pt x="49576" y="14517"/>
                    <a:pt x="49512" y="14581"/>
                    <a:pt x="49432" y="14644"/>
                  </a:cubicBezTo>
                  <a:lnTo>
                    <a:pt x="48717" y="14644"/>
                  </a:lnTo>
                  <a:cubicBezTo>
                    <a:pt x="48828" y="14422"/>
                    <a:pt x="48908" y="14246"/>
                    <a:pt x="49003" y="14072"/>
                  </a:cubicBezTo>
                  <a:cubicBezTo>
                    <a:pt x="49099" y="14055"/>
                    <a:pt x="49194" y="14024"/>
                    <a:pt x="49321" y="14008"/>
                  </a:cubicBezTo>
                  <a:cubicBezTo>
                    <a:pt x="49321" y="13865"/>
                    <a:pt x="49337" y="13737"/>
                    <a:pt x="49321" y="13610"/>
                  </a:cubicBezTo>
                  <a:cubicBezTo>
                    <a:pt x="49307" y="13448"/>
                    <a:pt x="49202" y="13436"/>
                    <a:pt x="49072" y="13436"/>
                  </a:cubicBezTo>
                  <a:cubicBezTo>
                    <a:pt x="49050" y="13436"/>
                    <a:pt x="49027" y="13436"/>
                    <a:pt x="49003" y="13436"/>
                  </a:cubicBezTo>
                  <a:cubicBezTo>
                    <a:pt x="48478" y="13977"/>
                    <a:pt x="47938" y="14532"/>
                    <a:pt x="47413" y="15073"/>
                  </a:cubicBezTo>
                  <a:cubicBezTo>
                    <a:pt x="47286" y="15073"/>
                    <a:pt x="47191" y="15073"/>
                    <a:pt x="47111" y="15058"/>
                  </a:cubicBezTo>
                  <a:cubicBezTo>
                    <a:pt x="47111" y="14787"/>
                    <a:pt x="47461" y="14740"/>
                    <a:pt x="47492" y="14422"/>
                  </a:cubicBezTo>
                  <a:cubicBezTo>
                    <a:pt x="47429" y="14310"/>
                    <a:pt x="47365" y="14183"/>
                    <a:pt x="47286" y="14055"/>
                  </a:cubicBezTo>
                  <a:cubicBezTo>
                    <a:pt x="47223" y="14055"/>
                    <a:pt x="47143" y="14055"/>
                    <a:pt x="47111" y="14040"/>
                  </a:cubicBezTo>
                  <a:cubicBezTo>
                    <a:pt x="47079" y="13913"/>
                    <a:pt x="47143" y="13849"/>
                    <a:pt x="47286" y="13849"/>
                  </a:cubicBezTo>
                  <a:cubicBezTo>
                    <a:pt x="47286" y="13706"/>
                    <a:pt x="47350" y="13642"/>
                    <a:pt x="47492" y="13642"/>
                  </a:cubicBezTo>
                  <a:cubicBezTo>
                    <a:pt x="47461" y="13515"/>
                    <a:pt x="47556" y="13372"/>
                    <a:pt x="47429" y="13277"/>
                  </a:cubicBezTo>
                  <a:cubicBezTo>
                    <a:pt x="47365" y="13260"/>
                    <a:pt x="47302" y="13245"/>
                    <a:pt x="47174" y="13229"/>
                  </a:cubicBezTo>
                  <a:cubicBezTo>
                    <a:pt x="46936" y="13515"/>
                    <a:pt x="46602" y="13754"/>
                    <a:pt x="46252" y="13992"/>
                  </a:cubicBezTo>
                  <a:cubicBezTo>
                    <a:pt x="45919" y="14214"/>
                    <a:pt x="45648" y="14564"/>
                    <a:pt x="45346" y="14882"/>
                  </a:cubicBezTo>
                  <a:cubicBezTo>
                    <a:pt x="45203" y="14708"/>
                    <a:pt x="45283" y="14532"/>
                    <a:pt x="45251" y="14342"/>
                  </a:cubicBezTo>
                  <a:cubicBezTo>
                    <a:pt x="45378" y="14231"/>
                    <a:pt x="45537" y="14087"/>
                    <a:pt x="45664" y="13992"/>
                  </a:cubicBezTo>
                  <a:lnTo>
                    <a:pt x="45664" y="13642"/>
                  </a:lnTo>
                  <a:cubicBezTo>
                    <a:pt x="45553" y="13706"/>
                    <a:pt x="45442" y="13769"/>
                    <a:pt x="45283" y="13865"/>
                  </a:cubicBezTo>
                  <a:cubicBezTo>
                    <a:pt x="45276" y="13866"/>
                    <a:pt x="45269" y="13867"/>
                    <a:pt x="45261" y="13867"/>
                  </a:cubicBezTo>
                  <a:cubicBezTo>
                    <a:pt x="45213" y="13867"/>
                    <a:pt x="45145" y="13846"/>
                    <a:pt x="45071" y="13846"/>
                  </a:cubicBezTo>
                  <a:cubicBezTo>
                    <a:pt x="45009" y="13846"/>
                    <a:pt x="44944" y="13860"/>
                    <a:pt x="44885" y="13913"/>
                  </a:cubicBezTo>
                  <a:cubicBezTo>
                    <a:pt x="44853" y="14024"/>
                    <a:pt x="44806" y="14136"/>
                    <a:pt x="44774" y="14246"/>
                  </a:cubicBezTo>
                  <a:lnTo>
                    <a:pt x="44520" y="14246"/>
                  </a:lnTo>
                  <a:cubicBezTo>
                    <a:pt x="44329" y="14454"/>
                    <a:pt x="44138" y="14676"/>
                    <a:pt x="43963" y="14867"/>
                  </a:cubicBezTo>
                  <a:lnTo>
                    <a:pt x="43629" y="14867"/>
                  </a:lnTo>
                  <a:cubicBezTo>
                    <a:pt x="43629" y="14899"/>
                    <a:pt x="43645" y="14946"/>
                    <a:pt x="43629" y="14962"/>
                  </a:cubicBezTo>
                  <a:lnTo>
                    <a:pt x="42309" y="16281"/>
                  </a:lnTo>
                  <a:lnTo>
                    <a:pt x="41991" y="16281"/>
                  </a:lnTo>
                  <a:lnTo>
                    <a:pt x="41991" y="16695"/>
                  </a:lnTo>
                  <a:cubicBezTo>
                    <a:pt x="41832" y="16695"/>
                    <a:pt x="41705" y="16695"/>
                    <a:pt x="41626" y="16680"/>
                  </a:cubicBezTo>
                  <a:cubicBezTo>
                    <a:pt x="41641" y="16472"/>
                    <a:pt x="41768" y="16345"/>
                    <a:pt x="41991" y="16281"/>
                  </a:cubicBezTo>
                  <a:cubicBezTo>
                    <a:pt x="41991" y="16250"/>
                    <a:pt x="41976" y="16203"/>
                    <a:pt x="41991" y="16186"/>
                  </a:cubicBezTo>
                  <a:lnTo>
                    <a:pt x="43311" y="14867"/>
                  </a:lnTo>
                  <a:lnTo>
                    <a:pt x="43629" y="14867"/>
                  </a:lnTo>
                  <a:cubicBezTo>
                    <a:pt x="43772" y="14581"/>
                    <a:pt x="43867" y="14263"/>
                    <a:pt x="44122" y="14055"/>
                  </a:cubicBezTo>
                  <a:cubicBezTo>
                    <a:pt x="44281" y="14055"/>
                    <a:pt x="44440" y="14040"/>
                    <a:pt x="44599" y="14040"/>
                  </a:cubicBezTo>
                  <a:cubicBezTo>
                    <a:pt x="44615" y="13627"/>
                    <a:pt x="44789" y="13341"/>
                    <a:pt x="44948" y="13038"/>
                  </a:cubicBezTo>
                  <a:lnTo>
                    <a:pt x="45156" y="13038"/>
                  </a:lnTo>
                  <a:cubicBezTo>
                    <a:pt x="45330" y="12911"/>
                    <a:pt x="45219" y="12656"/>
                    <a:pt x="45425" y="12529"/>
                  </a:cubicBezTo>
                  <a:cubicBezTo>
                    <a:pt x="45601" y="12434"/>
                    <a:pt x="45728" y="12275"/>
                    <a:pt x="45855" y="12116"/>
                  </a:cubicBezTo>
                  <a:cubicBezTo>
                    <a:pt x="45998" y="11941"/>
                    <a:pt x="46220" y="11846"/>
                    <a:pt x="46284" y="11575"/>
                  </a:cubicBezTo>
                  <a:cubicBezTo>
                    <a:pt x="46332" y="11416"/>
                    <a:pt x="46523" y="11274"/>
                    <a:pt x="46650" y="11130"/>
                  </a:cubicBezTo>
                  <a:lnTo>
                    <a:pt x="47079" y="10701"/>
                  </a:lnTo>
                  <a:lnTo>
                    <a:pt x="47079" y="10494"/>
                  </a:lnTo>
                  <a:lnTo>
                    <a:pt x="47286" y="10288"/>
                  </a:lnTo>
                  <a:lnTo>
                    <a:pt x="47286" y="9985"/>
                  </a:lnTo>
                  <a:cubicBezTo>
                    <a:pt x="47047" y="9906"/>
                    <a:pt x="46873" y="9779"/>
                    <a:pt x="46888" y="9398"/>
                  </a:cubicBezTo>
                  <a:cubicBezTo>
                    <a:pt x="46984" y="9317"/>
                    <a:pt x="47143" y="9207"/>
                    <a:pt x="47286" y="9063"/>
                  </a:cubicBezTo>
                  <a:cubicBezTo>
                    <a:pt x="47318" y="9016"/>
                    <a:pt x="47254" y="8872"/>
                    <a:pt x="47238" y="8777"/>
                  </a:cubicBezTo>
                  <a:cubicBezTo>
                    <a:pt x="47143" y="8777"/>
                    <a:pt x="47057" y="8751"/>
                    <a:pt x="46986" y="8751"/>
                  </a:cubicBezTo>
                  <a:cubicBezTo>
                    <a:pt x="46962" y="8751"/>
                    <a:pt x="46940" y="8754"/>
                    <a:pt x="46920" y="8762"/>
                  </a:cubicBezTo>
                  <a:cubicBezTo>
                    <a:pt x="46634" y="8889"/>
                    <a:pt x="46364" y="9031"/>
                    <a:pt x="46078" y="9175"/>
                  </a:cubicBezTo>
                  <a:lnTo>
                    <a:pt x="45569" y="9175"/>
                  </a:lnTo>
                  <a:cubicBezTo>
                    <a:pt x="45505" y="9239"/>
                    <a:pt x="45425" y="9302"/>
                    <a:pt x="45330" y="9381"/>
                  </a:cubicBezTo>
                  <a:cubicBezTo>
                    <a:pt x="45301" y="9366"/>
                    <a:pt x="45269" y="9362"/>
                    <a:pt x="45235" y="9362"/>
                  </a:cubicBezTo>
                  <a:cubicBezTo>
                    <a:pt x="45182" y="9362"/>
                    <a:pt x="45125" y="9373"/>
                    <a:pt x="45068" y="9373"/>
                  </a:cubicBezTo>
                  <a:cubicBezTo>
                    <a:pt x="45005" y="9373"/>
                    <a:pt x="44943" y="9359"/>
                    <a:pt x="44885" y="9302"/>
                  </a:cubicBezTo>
                  <a:lnTo>
                    <a:pt x="44838" y="9111"/>
                  </a:lnTo>
                  <a:cubicBezTo>
                    <a:pt x="45060" y="8745"/>
                    <a:pt x="45489" y="8554"/>
                    <a:pt x="45664" y="8173"/>
                  </a:cubicBezTo>
                  <a:cubicBezTo>
                    <a:pt x="45640" y="7985"/>
                    <a:pt x="45556" y="7948"/>
                    <a:pt x="45459" y="7948"/>
                  </a:cubicBezTo>
                  <a:cubicBezTo>
                    <a:pt x="45397" y="7948"/>
                    <a:pt x="45330" y="7963"/>
                    <a:pt x="45269" y="7963"/>
                  </a:cubicBezTo>
                  <a:cubicBezTo>
                    <a:pt x="45240" y="7963"/>
                    <a:pt x="45212" y="7960"/>
                    <a:pt x="45187" y="7950"/>
                  </a:cubicBezTo>
                  <a:cubicBezTo>
                    <a:pt x="44963" y="8039"/>
                    <a:pt x="44880" y="8352"/>
                    <a:pt x="44595" y="8352"/>
                  </a:cubicBezTo>
                  <a:cubicBezTo>
                    <a:pt x="44576" y="8352"/>
                    <a:pt x="44556" y="8351"/>
                    <a:pt x="44535" y="8348"/>
                  </a:cubicBezTo>
                  <a:lnTo>
                    <a:pt x="43820" y="9063"/>
                  </a:lnTo>
                  <a:cubicBezTo>
                    <a:pt x="43788" y="9095"/>
                    <a:pt x="43740" y="9111"/>
                    <a:pt x="43693" y="9127"/>
                  </a:cubicBezTo>
                  <a:cubicBezTo>
                    <a:pt x="43566" y="9016"/>
                    <a:pt x="43454" y="8889"/>
                    <a:pt x="43327" y="8762"/>
                  </a:cubicBezTo>
                  <a:cubicBezTo>
                    <a:pt x="43248" y="8825"/>
                    <a:pt x="43184" y="8904"/>
                    <a:pt x="43104" y="8968"/>
                  </a:cubicBezTo>
                  <a:lnTo>
                    <a:pt x="42818" y="8968"/>
                  </a:lnTo>
                  <a:cubicBezTo>
                    <a:pt x="42818" y="9111"/>
                    <a:pt x="42754" y="9175"/>
                    <a:pt x="42612" y="9175"/>
                  </a:cubicBezTo>
                  <a:cubicBezTo>
                    <a:pt x="42597" y="9043"/>
                    <a:pt x="42663" y="8966"/>
                    <a:pt x="42784" y="8966"/>
                  </a:cubicBezTo>
                  <a:cubicBezTo>
                    <a:pt x="42795" y="8966"/>
                    <a:pt x="42806" y="8966"/>
                    <a:pt x="42818" y="8968"/>
                  </a:cubicBezTo>
                  <a:cubicBezTo>
                    <a:pt x="42834" y="8745"/>
                    <a:pt x="42993" y="8618"/>
                    <a:pt x="43168" y="8571"/>
                  </a:cubicBezTo>
                  <a:cubicBezTo>
                    <a:pt x="43502" y="8459"/>
                    <a:pt x="43693" y="8236"/>
                    <a:pt x="43820" y="7950"/>
                  </a:cubicBezTo>
                  <a:lnTo>
                    <a:pt x="42993" y="7950"/>
                  </a:lnTo>
                  <a:cubicBezTo>
                    <a:pt x="42612" y="8126"/>
                    <a:pt x="42326" y="8332"/>
                    <a:pt x="42039" y="8554"/>
                  </a:cubicBezTo>
                  <a:cubicBezTo>
                    <a:pt x="41880" y="8681"/>
                    <a:pt x="41641" y="8713"/>
                    <a:pt x="41450" y="8809"/>
                  </a:cubicBezTo>
                  <a:cubicBezTo>
                    <a:pt x="41244" y="8904"/>
                    <a:pt x="41022" y="9016"/>
                    <a:pt x="40895" y="9175"/>
                  </a:cubicBezTo>
                  <a:cubicBezTo>
                    <a:pt x="40736" y="9381"/>
                    <a:pt x="40449" y="9317"/>
                    <a:pt x="40306" y="9525"/>
                  </a:cubicBezTo>
                  <a:cubicBezTo>
                    <a:pt x="40306" y="9527"/>
                    <a:pt x="40304" y="9528"/>
                    <a:pt x="40302" y="9528"/>
                  </a:cubicBezTo>
                  <a:cubicBezTo>
                    <a:pt x="40285" y="9528"/>
                    <a:pt x="40220" y="9491"/>
                    <a:pt x="40178" y="9476"/>
                  </a:cubicBezTo>
                  <a:cubicBezTo>
                    <a:pt x="40178" y="9413"/>
                    <a:pt x="40163" y="9349"/>
                    <a:pt x="40163" y="9302"/>
                  </a:cubicBezTo>
                  <a:cubicBezTo>
                    <a:pt x="40306" y="9080"/>
                    <a:pt x="40513" y="9016"/>
                    <a:pt x="40704" y="8904"/>
                  </a:cubicBezTo>
                  <a:cubicBezTo>
                    <a:pt x="40942" y="8777"/>
                    <a:pt x="41085" y="8522"/>
                    <a:pt x="41244" y="8363"/>
                  </a:cubicBezTo>
                  <a:cubicBezTo>
                    <a:pt x="41288" y="8353"/>
                    <a:pt x="41331" y="8351"/>
                    <a:pt x="41372" y="8351"/>
                  </a:cubicBezTo>
                  <a:cubicBezTo>
                    <a:pt x="41427" y="8351"/>
                    <a:pt x="41481" y="8356"/>
                    <a:pt x="41532" y="8356"/>
                  </a:cubicBezTo>
                  <a:cubicBezTo>
                    <a:pt x="41622" y="8356"/>
                    <a:pt x="41705" y="8340"/>
                    <a:pt x="41785" y="8253"/>
                  </a:cubicBezTo>
                  <a:cubicBezTo>
                    <a:pt x="41785" y="8189"/>
                    <a:pt x="41768" y="8094"/>
                    <a:pt x="41768" y="8014"/>
                  </a:cubicBezTo>
                  <a:cubicBezTo>
                    <a:pt x="41690" y="7982"/>
                    <a:pt x="41626" y="7950"/>
                    <a:pt x="41562" y="7950"/>
                  </a:cubicBezTo>
                  <a:cubicBezTo>
                    <a:pt x="41525" y="7941"/>
                    <a:pt x="41483" y="7932"/>
                    <a:pt x="41441" y="7932"/>
                  </a:cubicBezTo>
                  <a:cubicBezTo>
                    <a:pt x="41411" y="7932"/>
                    <a:pt x="41382" y="7937"/>
                    <a:pt x="41355" y="7950"/>
                  </a:cubicBezTo>
                  <a:cubicBezTo>
                    <a:pt x="41244" y="7998"/>
                    <a:pt x="41149" y="8141"/>
                    <a:pt x="41037" y="8141"/>
                  </a:cubicBezTo>
                  <a:cubicBezTo>
                    <a:pt x="41031" y="8141"/>
                    <a:pt x="41025" y="8140"/>
                    <a:pt x="41019" y="8140"/>
                  </a:cubicBezTo>
                  <a:cubicBezTo>
                    <a:pt x="40703" y="8140"/>
                    <a:pt x="40669" y="8523"/>
                    <a:pt x="40496" y="8539"/>
                  </a:cubicBezTo>
                  <a:cubicBezTo>
                    <a:pt x="40259" y="8554"/>
                    <a:pt x="40131" y="8571"/>
                    <a:pt x="40019" y="8571"/>
                  </a:cubicBezTo>
                  <a:cubicBezTo>
                    <a:pt x="39972" y="8730"/>
                    <a:pt x="39924" y="8840"/>
                    <a:pt x="39877" y="8968"/>
                  </a:cubicBezTo>
                  <a:cubicBezTo>
                    <a:pt x="39782" y="8952"/>
                    <a:pt x="39686" y="8936"/>
                    <a:pt x="39574" y="8921"/>
                  </a:cubicBezTo>
                  <a:lnTo>
                    <a:pt x="39574" y="8444"/>
                  </a:lnTo>
                  <a:cubicBezTo>
                    <a:pt x="39782" y="8236"/>
                    <a:pt x="39972" y="8045"/>
                    <a:pt x="40163" y="7839"/>
                  </a:cubicBezTo>
                  <a:cubicBezTo>
                    <a:pt x="40195" y="7808"/>
                    <a:pt x="40163" y="7712"/>
                    <a:pt x="40163" y="7649"/>
                  </a:cubicBezTo>
                  <a:cubicBezTo>
                    <a:pt x="40089" y="7561"/>
                    <a:pt x="40026" y="7529"/>
                    <a:pt x="39971" y="7529"/>
                  </a:cubicBezTo>
                  <a:cubicBezTo>
                    <a:pt x="39835" y="7529"/>
                    <a:pt x="39745" y="7717"/>
                    <a:pt x="39654" y="7727"/>
                  </a:cubicBezTo>
                  <a:cubicBezTo>
                    <a:pt x="39464" y="7744"/>
                    <a:pt x="39320" y="7759"/>
                    <a:pt x="39224" y="7759"/>
                  </a:cubicBezTo>
                  <a:cubicBezTo>
                    <a:pt x="39082" y="7918"/>
                    <a:pt x="38955" y="8030"/>
                    <a:pt x="38811" y="8189"/>
                  </a:cubicBezTo>
                  <a:cubicBezTo>
                    <a:pt x="38684" y="8126"/>
                    <a:pt x="38557" y="8045"/>
                    <a:pt x="38461" y="7998"/>
                  </a:cubicBezTo>
                  <a:cubicBezTo>
                    <a:pt x="38160" y="8126"/>
                    <a:pt x="37825" y="8204"/>
                    <a:pt x="37603" y="8412"/>
                  </a:cubicBezTo>
                  <a:cubicBezTo>
                    <a:pt x="37333" y="8634"/>
                    <a:pt x="36983" y="8459"/>
                    <a:pt x="36761" y="8762"/>
                  </a:cubicBezTo>
                  <a:cubicBezTo>
                    <a:pt x="36729" y="8634"/>
                    <a:pt x="36681" y="8554"/>
                    <a:pt x="36712" y="8522"/>
                  </a:cubicBezTo>
                  <a:cubicBezTo>
                    <a:pt x="36808" y="8395"/>
                    <a:pt x="36903" y="8189"/>
                    <a:pt x="37030" y="8173"/>
                  </a:cubicBezTo>
                  <a:cubicBezTo>
                    <a:pt x="37221" y="8141"/>
                    <a:pt x="37365" y="8062"/>
                    <a:pt x="37428" y="7918"/>
                  </a:cubicBezTo>
                  <a:cubicBezTo>
                    <a:pt x="37651" y="7426"/>
                    <a:pt x="38096" y="7060"/>
                    <a:pt x="38207" y="6519"/>
                  </a:cubicBezTo>
                  <a:lnTo>
                    <a:pt x="38461" y="6519"/>
                  </a:lnTo>
                  <a:cubicBezTo>
                    <a:pt x="38605" y="6249"/>
                    <a:pt x="38859" y="6137"/>
                    <a:pt x="39129" y="6027"/>
                  </a:cubicBezTo>
                  <a:cubicBezTo>
                    <a:pt x="39146" y="5931"/>
                    <a:pt x="39161" y="5836"/>
                    <a:pt x="39177" y="5819"/>
                  </a:cubicBezTo>
                  <a:cubicBezTo>
                    <a:pt x="39797" y="5518"/>
                    <a:pt x="40115" y="4993"/>
                    <a:pt x="40560" y="4596"/>
                  </a:cubicBezTo>
                  <a:cubicBezTo>
                    <a:pt x="40577" y="4579"/>
                    <a:pt x="40577" y="4532"/>
                    <a:pt x="40577" y="4500"/>
                  </a:cubicBezTo>
                  <a:lnTo>
                    <a:pt x="40560" y="4500"/>
                  </a:lnTo>
                  <a:cubicBezTo>
                    <a:pt x="40577" y="4373"/>
                    <a:pt x="40592" y="4246"/>
                    <a:pt x="40592" y="4102"/>
                  </a:cubicBezTo>
                  <a:cubicBezTo>
                    <a:pt x="40736" y="4166"/>
                    <a:pt x="40831" y="4198"/>
                    <a:pt x="40942" y="4261"/>
                  </a:cubicBezTo>
                  <a:cubicBezTo>
                    <a:pt x="40973" y="4055"/>
                    <a:pt x="40990" y="3880"/>
                    <a:pt x="41022" y="3721"/>
                  </a:cubicBezTo>
                  <a:cubicBezTo>
                    <a:pt x="41164" y="3642"/>
                    <a:pt x="41323" y="3737"/>
                    <a:pt x="41355" y="3546"/>
                  </a:cubicBezTo>
                  <a:cubicBezTo>
                    <a:pt x="41132" y="3403"/>
                    <a:pt x="40751" y="3419"/>
                    <a:pt x="40783" y="2989"/>
                  </a:cubicBezTo>
                  <a:cubicBezTo>
                    <a:pt x="40926" y="2830"/>
                    <a:pt x="41069" y="2656"/>
                    <a:pt x="41228" y="2465"/>
                  </a:cubicBezTo>
                  <a:cubicBezTo>
                    <a:pt x="41149" y="2370"/>
                    <a:pt x="41101" y="2306"/>
                    <a:pt x="41054" y="2243"/>
                  </a:cubicBezTo>
                  <a:cubicBezTo>
                    <a:pt x="40655" y="2385"/>
                    <a:pt x="40322" y="2544"/>
                    <a:pt x="40068" y="2862"/>
                  </a:cubicBezTo>
                  <a:cubicBezTo>
                    <a:pt x="39988" y="2783"/>
                    <a:pt x="39909" y="2720"/>
                    <a:pt x="39860" y="2671"/>
                  </a:cubicBezTo>
                  <a:lnTo>
                    <a:pt x="39464" y="2671"/>
                  </a:lnTo>
                  <a:cubicBezTo>
                    <a:pt x="39368" y="2735"/>
                    <a:pt x="39288" y="2799"/>
                    <a:pt x="39209" y="2879"/>
                  </a:cubicBezTo>
                  <a:lnTo>
                    <a:pt x="38620" y="2879"/>
                  </a:lnTo>
                  <a:cubicBezTo>
                    <a:pt x="38525" y="2989"/>
                    <a:pt x="38430" y="3085"/>
                    <a:pt x="38319" y="3165"/>
                  </a:cubicBezTo>
                  <a:cubicBezTo>
                    <a:pt x="38287" y="3197"/>
                    <a:pt x="38239" y="3212"/>
                    <a:pt x="38192" y="3228"/>
                  </a:cubicBezTo>
                  <a:cubicBezTo>
                    <a:pt x="38160" y="3165"/>
                    <a:pt x="38143" y="3101"/>
                    <a:pt x="38112" y="2974"/>
                  </a:cubicBezTo>
                  <a:cubicBezTo>
                    <a:pt x="38414" y="2671"/>
                    <a:pt x="38747" y="2353"/>
                    <a:pt x="38970" y="2131"/>
                  </a:cubicBezTo>
                  <a:cubicBezTo>
                    <a:pt x="39193" y="2035"/>
                    <a:pt x="39273" y="1988"/>
                    <a:pt x="39352" y="1957"/>
                  </a:cubicBezTo>
                  <a:cubicBezTo>
                    <a:pt x="39320" y="1717"/>
                    <a:pt x="39432" y="1463"/>
                    <a:pt x="39273" y="1257"/>
                  </a:cubicBezTo>
                  <a:cubicBezTo>
                    <a:pt x="39146" y="1336"/>
                    <a:pt x="39018" y="1399"/>
                    <a:pt x="38716" y="1575"/>
                  </a:cubicBezTo>
                  <a:cubicBezTo>
                    <a:pt x="38478" y="1988"/>
                    <a:pt x="37842" y="2243"/>
                    <a:pt x="37317" y="2703"/>
                  </a:cubicBezTo>
                  <a:cubicBezTo>
                    <a:pt x="37206" y="2624"/>
                    <a:pt x="37110" y="2544"/>
                    <a:pt x="37047" y="2497"/>
                  </a:cubicBezTo>
                  <a:cubicBezTo>
                    <a:pt x="36983" y="2460"/>
                    <a:pt x="36921" y="2452"/>
                    <a:pt x="36859" y="2452"/>
                  </a:cubicBezTo>
                  <a:cubicBezTo>
                    <a:pt x="36823" y="2452"/>
                    <a:pt x="36786" y="2455"/>
                    <a:pt x="36750" y="2455"/>
                  </a:cubicBezTo>
                  <a:cubicBezTo>
                    <a:pt x="36668" y="2455"/>
                    <a:pt x="36587" y="2442"/>
                    <a:pt x="36506" y="2353"/>
                  </a:cubicBezTo>
                  <a:cubicBezTo>
                    <a:pt x="36776" y="2004"/>
                    <a:pt x="37333" y="1957"/>
                    <a:pt x="37524" y="1463"/>
                  </a:cubicBezTo>
                  <a:cubicBezTo>
                    <a:pt x="37507" y="1416"/>
                    <a:pt x="37492" y="1336"/>
                    <a:pt x="37460" y="1225"/>
                  </a:cubicBezTo>
                  <a:cubicBezTo>
                    <a:pt x="37365" y="1304"/>
                    <a:pt x="37285" y="1368"/>
                    <a:pt x="37221" y="1431"/>
                  </a:cubicBezTo>
                  <a:cubicBezTo>
                    <a:pt x="37142" y="1368"/>
                    <a:pt x="37079" y="1304"/>
                    <a:pt x="36983" y="1225"/>
                  </a:cubicBezTo>
                  <a:cubicBezTo>
                    <a:pt x="36957" y="1238"/>
                    <a:pt x="36928" y="1242"/>
                    <a:pt x="36898" y="1242"/>
                  </a:cubicBezTo>
                  <a:cubicBezTo>
                    <a:pt x="36838" y="1242"/>
                    <a:pt x="36772" y="1226"/>
                    <a:pt x="36706" y="1226"/>
                  </a:cubicBezTo>
                  <a:cubicBezTo>
                    <a:pt x="36642" y="1226"/>
                    <a:pt x="36578" y="1242"/>
                    <a:pt x="36522" y="1304"/>
                  </a:cubicBezTo>
                  <a:cubicBezTo>
                    <a:pt x="36506" y="1399"/>
                    <a:pt x="36474" y="1495"/>
                    <a:pt x="36458" y="1590"/>
                  </a:cubicBezTo>
                  <a:cubicBezTo>
                    <a:pt x="36315" y="1654"/>
                    <a:pt x="36140" y="1639"/>
                    <a:pt x="36029" y="1798"/>
                  </a:cubicBezTo>
                  <a:cubicBezTo>
                    <a:pt x="35917" y="1972"/>
                    <a:pt x="35727" y="2020"/>
                    <a:pt x="35552" y="2099"/>
                  </a:cubicBezTo>
                  <a:cubicBezTo>
                    <a:pt x="35409" y="2163"/>
                    <a:pt x="35281" y="2306"/>
                    <a:pt x="35186" y="2449"/>
                  </a:cubicBezTo>
                  <a:cubicBezTo>
                    <a:pt x="35075" y="2640"/>
                    <a:pt x="34853" y="2624"/>
                    <a:pt x="34694" y="2735"/>
                  </a:cubicBezTo>
                  <a:cubicBezTo>
                    <a:pt x="34582" y="2830"/>
                    <a:pt x="34471" y="2958"/>
                    <a:pt x="34344" y="3085"/>
                  </a:cubicBezTo>
                  <a:cubicBezTo>
                    <a:pt x="34217" y="2894"/>
                    <a:pt x="34296" y="2720"/>
                    <a:pt x="34264" y="2529"/>
                  </a:cubicBezTo>
                  <a:cubicBezTo>
                    <a:pt x="34439" y="2402"/>
                    <a:pt x="34614" y="2290"/>
                    <a:pt x="34853" y="2131"/>
                  </a:cubicBezTo>
                  <a:cubicBezTo>
                    <a:pt x="34868" y="2084"/>
                    <a:pt x="34916" y="1957"/>
                    <a:pt x="34948" y="1845"/>
                  </a:cubicBezTo>
                  <a:lnTo>
                    <a:pt x="35171" y="1845"/>
                  </a:lnTo>
                  <a:cubicBezTo>
                    <a:pt x="35266" y="1734"/>
                    <a:pt x="35425" y="1670"/>
                    <a:pt x="35440" y="1495"/>
                  </a:cubicBezTo>
                  <a:cubicBezTo>
                    <a:pt x="35337" y="1443"/>
                    <a:pt x="35233" y="1430"/>
                    <a:pt x="35128" y="1430"/>
                  </a:cubicBezTo>
                  <a:cubicBezTo>
                    <a:pt x="35007" y="1430"/>
                    <a:pt x="34885" y="1448"/>
                    <a:pt x="34757" y="1448"/>
                  </a:cubicBezTo>
                  <a:cubicBezTo>
                    <a:pt x="34550" y="1654"/>
                    <a:pt x="34376" y="1893"/>
                    <a:pt x="34073" y="1940"/>
                  </a:cubicBezTo>
                  <a:cubicBezTo>
                    <a:pt x="34026" y="2116"/>
                    <a:pt x="34137" y="2290"/>
                    <a:pt x="33978" y="2433"/>
                  </a:cubicBezTo>
                  <a:cubicBezTo>
                    <a:pt x="33755" y="2449"/>
                    <a:pt x="33532" y="2465"/>
                    <a:pt x="33342" y="2465"/>
                  </a:cubicBezTo>
                  <a:cubicBezTo>
                    <a:pt x="33151" y="2624"/>
                    <a:pt x="33072" y="2830"/>
                    <a:pt x="32865" y="2847"/>
                  </a:cubicBezTo>
                  <a:cubicBezTo>
                    <a:pt x="32849" y="2767"/>
                    <a:pt x="32849" y="2656"/>
                    <a:pt x="32849" y="2544"/>
                  </a:cubicBezTo>
                  <a:cubicBezTo>
                    <a:pt x="33024" y="2370"/>
                    <a:pt x="33199" y="2147"/>
                    <a:pt x="33422" y="1988"/>
                  </a:cubicBezTo>
                  <a:cubicBezTo>
                    <a:pt x="33644" y="1813"/>
                    <a:pt x="33613" y="1495"/>
                    <a:pt x="33850" y="1352"/>
                  </a:cubicBezTo>
                  <a:cubicBezTo>
                    <a:pt x="34090" y="1209"/>
                    <a:pt x="34026" y="859"/>
                    <a:pt x="34264" y="716"/>
                  </a:cubicBezTo>
                  <a:cubicBezTo>
                    <a:pt x="33819" y="509"/>
                    <a:pt x="33772" y="462"/>
                    <a:pt x="3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123200" y="3966054"/>
              <a:ext cx="3468460" cy="2345730"/>
            </a:xfrm>
            <a:custGeom>
              <a:avLst/>
              <a:gdLst/>
              <a:ahLst/>
              <a:cxnLst/>
              <a:rect l="l" t="t" r="r" b="b"/>
              <a:pathLst>
                <a:path w="50753" h="36406" extrusionOk="0">
                  <a:moveTo>
                    <a:pt x="32865" y="2847"/>
                  </a:moveTo>
                  <a:lnTo>
                    <a:pt x="32865" y="2847"/>
                  </a:lnTo>
                  <a:cubicBezTo>
                    <a:pt x="32818" y="2942"/>
                    <a:pt x="32769" y="2989"/>
                    <a:pt x="32722" y="3053"/>
                  </a:cubicBezTo>
                  <a:cubicBezTo>
                    <a:pt x="32578" y="2862"/>
                    <a:pt x="32737" y="2879"/>
                    <a:pt x="32865" y="2847"/>
                  </a:cubicBezTo>
                  <a:close/>
                  <a:moveTo>
                    <a:pt x="27777" y="3053"/>
                  </a:moveTo>
                  <a:cubicBezTo>
                    <a:pt x="27730" y="3133"/>
                    <a:pt x="27681" y="3197"/>
                    <a:pt x="27634" y="3244"/>
                  </a:cubicBezTo>
                  <a:cubicBezTo>
                    <a:pt x="27491" y="3069"/>
                    <a:pt x="27650" y="3085"/>
                    <a:pt x="27777" y="3053"/>
                  </a:cubicBezTo>
                  <a:close/>
                  <a:moveTo>
                    <a:pt x="18014" y="8952"/>
                  </a:moveTo>
                  <a:cubicBezTo>
                    <a:pt x="17967" y="9031"/>
                    <a:pt x="17919" y="9095"/>
                    <a:pt x="17872" y="9143"/>
                  </a:cubicBezTo>
                  <a:cubicBezTo>
                    <a:pt x="17728" y="8968"/>
                    <a:pt x="17887" y="8984"/>
                    <a:pt x="18014" y="8952"/>
                  </a:cubicBezTo>
                  <a:close/>
                  <a:moveTo>
                    <a:pt x="42378" y="9158"/>
                  </a:moveTo>
                  <a:cubicBezTo>
                    <a:pt x="42440" y="9158"/>
                    <a:pt x="42508" y="9180"/>
                    <a:pt x="42568" y="9180"/>
                  </a:cubicBezTo>
                  <a:cubicBezTo>
                    <a:pt x="42583" y="9180"/>
                    <a:pt x="42598" y="9178"/>
                    <a:pt x="42612" y="9175"/>
                  </a:cubicBezTo>
                  <a:lnTo>
                    <a:pt x="42612" y="9175"/>
                  </a:lnTo>
                  <a:cubicBezTo>
                    <a:pt x="42536" y="9298"/>
                    <a:pt x="42505" y="9347"/>
                    <a:pt x="42436" y="9347"/>
                  </a:cubicBezTo>
                  <a:cubicBezTo>
                    <a:pt x="42389" y="9347"/>
                    <a:pt x="42323" y="9324"/>
                    <a:pt x="42214" y="9286"/>
                  </a:cubicBezTo>
                  <a:cubicBezTo>
                    <a:pt x="42251" y="9183"/>
                    <a:pt x="42311" y="9158"/>
                    <a:pt x="42378" y="9158"/>
                  </a:cubicBezTo>
                  <a:close/>
                  <a:moveTo>
                    <a:pt x="47111" y="14040"/>
                  </a:moveTo>
                  <a:cubicBezTo>
                    <a:pt x="47064" y="14119"/>
                    <a:pt x="47015" y="14183"/>
                    <a:pt x="46968" y="14231"/>
                  </a:cubicBezTo>
                  <a:cubicBezTo>
                    <a:pt x="46825" y="14055"/>
                    <a:pt x="46984" y="14072"/>
                    <a:pt x="47111" y="14040"/>
                  </a:cubicBezTo>
                  <a:close/>
                  <a:moveTo>
                    <a:pt x="49750" y="14850"/>
                  </a:moveTo>
                  <a:cubicBezTo>
                    <a:pt x="49703" y="14931"/>
                    <a:pt x="49655" y="14994"/>
                    <a:pt x="49608" y="15041"/>
                  </a:cubicBezTo>
                  <a:cubicBezTo>
                    <a:pt x="49464" y="14867"/>
                    <a:pt x="49623" y="14882"/>
                    <a:pt x="49750" y="14850"/>
                  </a:cubicBezTo>
                  <a:close/>
                  <a:moveTo>
                    <a:pt x="47111" y="15058"/>
                  </a:moveTo>
                  <a:cubicBezTo>
                    <a:pt x="47064" y="15137"/>
                    <a:pt x="47015" y="15200"/>
                    <a:pt x="46968" y="15249"/>
                  </a:cubicBezTo>
                  <a:cubicBezTo>
                    <a:pt x="46825" y="15073"/>
                    <a:pt x="46984" y="15090"/>
                    <a:pt x="47111" y="15058"/>
                  </a:cubicBezTo>
                  <a:close/>
                  <a:moveTo>
                    <a:pt x="41626" y="16680"/>
                  </a:moveTo>
                  <a:lnTo>
                    <a:pt x="41626" y="16680"/>
                  </a:lnTo>
                  <a:cubicBezTo>
                    <a:pt x="41562" y="16775"/>
                    <a:pt x="41514" y="16822"/>
                    <a:pt x="41467" y="16886"/>
                  </a:cubicBezTo>
                  <a:cubicBezTo>
                    <a:pt x="41323" y="16695"/>
                    <a:pt x="41482" y="16711"/>
                    <a:pt x="41626" y="16680"/>
                  </a:cubicBezTo>
                  <a:close/>
                  <a:moveTo>
                    <a:pt x="40796" y="17318"/>
                  </a:moveTo>
                  <a:cubicBezTo>
                    <a:pt x="40812" y="17323"/>
                    <a:pt x="40911" y="17341"/>
                    <a:pt x="41101" y="17379"/>
                  </a:cubicBezTo>
                  <a:cubicBezTo>
                    <a:pt x="40878" y="17506"/>
                    <a:pt x="40751" y="17585"/>
                    <a:pt x="40545" y="17697"/>
                  </a:cubicBezTo>
                  <a:cubicBezTo>
                    <a:pt x="40552" y="17701"/>
                    <a:pt x="40553" y="17703"/>
                    <a:pt x="40546" y="17703"/>
                  </a:cubicBezTo>
                  <a:cubicBezTo>
                    <a:pt x="40524" y="17703"/>
                    <a:pt x="40425" y="17682"/>
                    <a:pt x="40242" y="17634"/>
                  </a:cubicBezTo>
                  <a:cubicBezTo>
                    <a:pt x="40463" y="17507"/>
                    <a:pt x="40607" y="17427"/>
                    <a:pt x="40796" y="17318"/>
                  </a:cubicBezTo>
                  <a:close/>
                  <a:moveTo>
                    <a:pt x="2401" y="27269"/>
                  </a:moveTo>
                  <a:cubicBezTo>
                    <a:pt x="2513" y="27284"/>
                    <a:pt x="2608" y="27300"/>
                    <a:pt x="2704" y="27316"/>
                  </a:cubicBezTo>
                  <a:cubicBezTo>
                    <a:pt x="2560" y="27682"/>
                    <a:pt x="2274" y="27968"/>
                    <a:pt x="2322" y="28382"/>
                  </a:cubicBezTo>
                  <a:cubicBezTo>
                    <a:pt x="2195" y="28524"/>
                    <a:pt x="2051" y="28668"/>
                    <a:pt x="1909" y="28810"/>
                  </a:cubicBezTo>
                  <a:lnTo>
                    <a:pt x="1909" y="29001"/>
                  </a:lnTo>
                  <a:cubicBezTo>
                    <a:pt x="1750" y="29177"/>
                    <a:pt x="1574" y="29336"/>
                    <a:pt x="1383" y="29526"/>
                  </a:cubicBezTo>
                  <a:cubicBezTo>
                    <a:pt x="1351" y="29431"/>
                    <a:pt x="1288" y="29319"/>
                    <a:pt x="1320" y="29256"/>
                  </a:cubicBezTo>
                  <a:cubicBezTo>
                    <a:pt x="1415" y="29097"/>
                    <a:pt x="1463" y="28874"/>
                    <a:pt x="1574" y="28763"/>
                  </a:cubicBezTo>
                  <a:cubicBezTo>
                    <a:pt x="1781" y="28556"/>
                    <a:pt x="1909" y="28286"/>
                    <a:pt x="2051" y="28047"/>
                  </a:cubicBezTo>
                  <a:cubicBezTo>
                    <a:pt x="2195" y="27793"/>
                    <a:pt x="2290" y="27538"/>
                    <a:pt x="2401" y="27269"/>
                  </a:cubicBezTo>
                  <a:close/>
                  <a:moveTo>
                    <a:pt x="33549" y="0"/>
                  </a:moveTo>
                  <a:cubicBezTo>
                    <a:pt x="33405" y="144"/>
                    <a:pt x="33278" y="303"/>
                    <a:pt x="33119" y="430"/>
                  </a:cubicBezTo>
                  <a:cubicBezTo>
                    <a:pt x="32992" y="557"/>
                    <a:pt x="32896" y="748"/>
                    <a:pt x="32674" y="795"/>
                  </a:cubicBezTo>
                  <a:cubicBezTo>
                    <a:pt x="32659" y="604"/>
                    <a:pt x="32627" y="414"/>
                    <a:pt x="32595" y="239"/>
                  </a:cubicBezTo>
                  <a:cubicBezTo>
                    <a:pt x="32500" y="223"/>
                    <a:pt x="32419" y="223"/>
                    <a:pt x="32309" y="208"/>
                  </a:cubicBezTo>
                  <a:cubicBezTo>
                    <a:pt x="32213" y="350"/>
                    <a:pt x="32086" y="494"/>
                    <a:pt x="31974" y="636"/>
                  </a:cubicBezTo>
                  <a:cubicBezTo>
                    <a:pt x="31832" y="541"/>
                    <a:pt x="31736" y="462"/>
                    <a:pt x="31641" y="398"/>
                  </a:cubicBezTo>
                  <a:cubicBezTo>
                    <a:pt x="31402" y="526"/>
                    <a:pt x="31211" y="621"/>
                    <a:pt x="31020" y="716"/>
                  </a:cubicBezTo>
                  <a:lnTo>
                    <a:pt x="31020" y="986"/>
                  </a:lnTo>
                  <a:cubicBezTo>
                    <a:pt x="31000" y="983"/>
                    <a:pt x="30979" y="982"/>
                    <a:pt x="30960" y="982"/>
                  </a:cubicBezTo>
                  <a:cubicBezTo>
                    <a:pt x="30755" y="982"/>
                    <a:pt x="30608" y="1127"/>
                    <a:pt x="30448" y="1272"/>
                  </a:cubicBezTo>
                  <a:cubicBezTo>
                    <a:pt x="30303" y="1417"/>
                    <a:pt x="30211" y="1628"/>
                    <a:pt x="29896" y="1628"/>
                  </a:cubicBezTo>
                  <a:cubicBezTo>
                    <a:pt x="29865" y="1628"/>
                    <a:pt x="29832" y="1626"/>
                    <a:pt x="29797" y="1622"/>
                  </a:cubicBezTo>
                  <a:cubicBezTo>
                    <a:pt x="29574" y="1876"/>
                    <a:pt x="29303" y="2179"/>
                    <a:pt x="29065" y="2433"/>
                  </a:cubicBezTo>
                  <a:cubicBezTo>
                    <a:pt x="28890" y="2465"/>
                    <a:pt x="28715" y="2433"/>
                    <a:pt x="28635" y="2497"/>
                  </a:cubicBezTo>
                  <a:cubicBezTo>
                    <a:pt x="28525" y="2640"/>
                    <a:pt x="28349" y="2624"/>
                    <a:pt x="28222" y="2703"/>
                  </a:cubicBezTo>
                  <a:cubicBezTo>
                    <a:pt x="28048" y="2815"/>
                    <a:pt x="27984" y="3053"/>
                    <a:pt x="27777" y="3053"/>
                  </a:cubicBezTo>
                  <a:cubicBezTo>
                    <a:pt x="27730" y="3006"/>
                    <a:pt x="27713" y="2910"/>
                    <a:pt x="27681" y="2894"/>
                  </a:cubicBezTo>
                  <a:cubicBezTo>
                    <a:pt x="27491" y="2879"/>
                    <a:pt x="27300" y="2879"/>
                    <a:pt x="27109" y="2862"/>
                  </a:cubicBezTo>
                  <a:cubicBezTo>
                    <a:pt x="27077" y="2862"/>
                    <a:pt x="26553" y="3244"/>
                    <a:pt x="26537" y="3260"/>
                  </a:cubicBezTo>
                  <a:cubicBezTo>
                    <a:pt x="26632" y="3260"/>
                    <a:pt x="26727" y="3276"/>
                    <a:pt x="26696" y="3403"/>
                  </a:cubicBezTo>
                  <a:cubicBezTo>
                    <a:pt x="26696" y="3435"/>
                    <a:pt x="26585" y="3451"/>
                    <a:pt x="26537" y="3466"/>
                  </a:cubicBezTo>
                  <a:cubicBezTo>
                    <a:pt x="26551" y="3631"/>
                    <a:pt x="26459" y="3677"/>
                    <a:pt x="26341" y="3677"/>
                  </a:cubicBezTo>
                  <a:cubicBezTo>
                    <a:pt x="26322" y="3677"/>
                    <a:pt x="26302" y="3676"/>
                    <a:pt x="26282" y="3674"/>
                  </a:cubicBezTo>
                  <a:cubicBezTo>
                    <a:pt x="26187" y="3657"/>
                    <a:pt x="26108" y="3594"/>
                    <a:pt x="26123" y="3466"/>
                  </a:cubicBezTo>
                  <a:lnTo>
                    <a:pt x="26123" y="3466"/>
                  </a:lnTo>
                  <a:cubicBezTo>
                    <a:pt x="26028" y="3530"/>
                    <a:pt x="25917" y="3594"/>
                    <a:pt x="25790" y="3674"/>
                  </a:cubicBezTo>
                  <a:cubicBezTo>
                    <a:pt x="25758" y="3578"/>
                    <a:pt x="25742" y="3498"/>
                    <a:pt x="25710" y="3419"/>
                  </a:cubicBezTo>
                  <a:cubicBezTo>
                    <a:pt x="26044" y="3038"/>
                    <a:pt x="26108" y="2942"/>
                    <a:pt x="26044" y="2879"/>
                  </a:cubicBezTo>
                  <a:lnTo>
                    <a:pt x="25281" y="2879"/>
                  </a:lnTo>
                  <a:cubicBezTo>
                    <a:pt x="24947" y="3244"/>
                    <a:pt x="24550" y="3657"/>
                    <a:pt x="24168" y="4087"/>
                  </a:cubicBezTo>
                  <a:cubicBezTo>
                    <a:pt x="24163" y="4092"/>
                    <a:pt x="24154" y="4094"/>
                    <a:pt x="24144" y="4094"/>
                  </a:cubicBezTo>
                  <a:cubicBezTo>
                    <a:pt x="24124" y="4094"/>
                    <a:pt x="24099" y="4087"/>
                    <a:pt x="24088" y="4087"/>
                  </a:cubicBezTo>
                  <a:cubicBezTo>
                    <a:pt x="23882" y="4071"/>
                    <a:pt x="23834" y="3896"/>
                    <a:pt x="23897" y="3801"/>
                  </a:cubicBezTo>
                  <a:cubicBezTo>
                    <a:pt x="24073" y="3578"/>
                    <a:pt x="24152" y="3307"/>
                    <a:pt x="24295" y="3069"/>
                  </a:cubicBezTo>
                  <a:lnTo>
                    <a:pt x="24009" y="3069"/>
                  </a:lnTo>
                  <a:cubicBezTo>
                    <a:pt x="23628" y="3387"/>
                    <a:pt x="23310" y="3753"/>
                    <a:pt x="22864" y="4007"/>
                  </a:cubicBezTo>
                  <a:cubicBezTo>
                    <a:pt x="22483" y="4246"/>
                    <a:pt x="22197" y="4659"/>
                    <a:pt x="21894" y="4946"/>
                  </a:cubicBezTo>
                  <a:cubicBezTo>
                    <a:pt x="21847" y="5088"/>
                    <a:pt x="21847" y="5215"/>
                    <a:pt x="21783" y="5264"/>
                  </a:cubicBezTo>
                  <a:cubicBezTo>
                    <a:pt x="20766" y="6296"/>
                    <a:pt x="19731" y="7331"/>
                    <a:pt x="18699" y="8348"/>
                  </a:cubicBezTo>
                  <a:cubicBezTo>
                    <a:pt x="18693" y="8353"/>
                    <a:pt x="18684" y="8355"/>
                    <a:pt x="18674" y="8355"/>
                  </a:cubicBezTo>
                  <a:cubicBezTo>
                    <a:pt x="18652" y="8355"/>
                    <a:pt x="18624" y="8348"/>
                    <a:pt x="18603" y="8348"/>
                  </a:cubicBezTo>
                  <a:cubicBezTo>
                    <a:pt x="18603" y="8491"/>
                    <a:pt x="18540" y="8554"/>
                    <a:pt x="18396" y="8554"/>
                  </a:cubicBezTo>
                  <a:cubicBezTo>
                    <a:pt x="18396" y="8698"/>
                    <a:pt x="18332" y="8762"/>
                    <a:pt x="18190" y="8762"/>
                  </a:cubicBezTo>
                  <a:cubicBezTo>
                    <a:pt x="18204" y="8890"/>
                    <a:pt x="18141" y="8955"/>
                    <a:pt x="18046" y="8955"/>
                  </a:cubicBezTo>
                  <a:cubicBezTo>
                    <a:pt x="18036" y="8955"/>
                    <a:pt x="18025" y="8954"/>
                    <a:pt x="18014" y="8952"/>
                  </a:cubicBezTo>
                  <a:cubicBezTo>
                    <a:pt x="17983" y="8825"/>
                    <a:pt x="18046" y="8762"/>
                    <a:pt x="18190" y="8762"/>
                  </a:cubicBezTo>
                  <a:cubicBezTo>
                    <a:pt x="18190" y="8618"/>
                    <a:pt x="18253" y="8554"/>
                    <a:pt x="18396" y="8554"/>
                  </a:cubicBezTo>
                  <a:cubicBezTo>
                    <a:pt x="18396" y="8412"/>
                    <a:pt x="18460" y="8348"/>
                    <a:pt x="18603" y="8348"/>
                  </a:cubicBezTo>
                  <a:lnTo>
                    <a:pt x="18603" y="7918"/>
                  </a:lnTo>
                  <a:cubicBezTo>
                    <a:pt x="18762" y="7791"/>
                    <a:pt x="19000" y="7600"/>
                    <a:pt x="19144" y="7505"/>
                  </a:cubicBezTo>
                  <a:cubicBezTo>
                    <a:pt x="19223" y="7299"/>
                    <a:pt x="19271" y="7203"/>
                    <a:pt x="19286" y="7155"/>
                  </a:cubicBezTo>
                  <a:cubicBezTo>
                    <a:pt x="19414" y="7123"/>
                    <a:pt x="19509" y="7108"/>
                    <a:pt x="19589" y="7091"/>
                  </a:cubicBezTo>
                  <a:cubicBezTo>
                    <a:pt x="19621" y="6964"/>
                    <a:pt x="19636" y="6869"/>
                    <a:pt x="19653" y="6837"/>
                  </a:cubicBezTo>
                  <a:cubicBezTo>
                    <a:pt x="19875" y="6695"/>
                    <a:pt x="20066" y="6567"/>
                    <a:pt x="20225" y="6455"/>
                  </a:cubicBezTo>
                  <a:lnTo>
                    <a:pt x="20225" y="6218"/>
                  </a:lnTo>
                  <a:cubicBezTo>
                    <a:pt x="20448" y="5995"/>
                    <a:pt x="20654" y="5772"/>
                    <a:pt x="20876" y="5582"/>
                  </a:cubicBezTo>
                  <a:cubicBezTo>
                    <a:pt x="21115" y="5374"/>
                    <a:pt x="21211" y="5105"/>
                    <a:pt x="21385" y="4865"/>
                  </a:cubicBezTo>
                  <a:cubicBezTo>
                    <a:pt x="21576" y="4628"/>
                    <a:pt x="21815" y="4437"/>
                    <a:pt x="22021" y="4214"/>
                  </a:cubicBezTo>
                  <a:cubicBezTo>
                    <a:pt x="22244" y="4007"/>
                    <a:pt x="22451" y="3784"/>
                    <a:pt x="22625" y="3610"/>
                  </a:cubicBezTo>
                  <a:cubicBezTo>
                    <a:pt x="22674" y="3466"/>
                    <a:pt x="22689" y="3356"/>
                    <a:pt x="22752" y="3292"/>
                  </a:cubicBezTo>
                  <a:cubicBezTo>
                    <a:pt x="23310" y="2720"/>
                    <a:pt x="23897" y="2147"/>
                    <a:pt x="24470" y="1575"/>
                  </a:cubicBezTo>
                  <a:cubicBezTo>
                    <a:pt x="24709" y="1336"/>
                    <a:pt x="24788" y="1034"/>
                    <a:pt x="24963" y="748"/>
                  </a:cubicBezTo>
                  <a:cubicBezTo>
                    <a:pt x="24772" y="653"/>
                    <a:pt x="24629" y="589"/>
                    <a:pt x="24501" y="526"/>
                  </a:cubicBezTo>
                  <a:cubicBezTo>
                    <a:pt x="24501" y="445"/>
                    <a:pt x="24501" y="382"/>
                    <a:pt x="24486" y="318"/>
                  </a:cubicBezTo>
                  <a:cubicBezTo>
                    <a:pt x="24486" y="286"/>
                    <a:pt x="24454" y="271"/>
                    <a:pt x="24406" y="223"/>
                  </a:cubicBezTo>
                  <a:cubicBezTo>
                    <a:pt x="24295" y="335"/>
                    <a:pt x="24183" y="462"/>
                    <a:pt x="24056" y="541"/>
                  </a:cubicBezTo>
                  <a:cubicBezTo>
                    <a:pt x="23914" y="653"/>
                    <a:pt x="23691" y="653"/>
                    <a:pt x="23579" y="812"/>
                  </a:cubicBezTo>
                  <a:cubicBezTo>
                    <a:pt x="23500" y="748"/>
                    <a:pt x="23437" y="700"/>
                    <a:pt x="23357" y="636"/>
                  </a:cubicBezTo>
                  <a:cubicBezTo>
                    <a:pt x="23214" y="922"/>
                    <a:pt x="22928" y="763"/>
                    <a:pt x="22674" y="891"/>
                  </a:cubicBezTo>
                  <a:cubicBezTo>
                    <a:pt x="22801" y="1162"/>
                    <a:pt x="22530" y="1257"/>
                    <a:pt x="22371" y="1416"/>
                  </a:cubicBezTo>
                  <a:cubicBezTo>
                    <a:pt x="22197" y="1622"/>
                    <a:pt x="21974" y="1798"/>
                    <a:pt x="21815" y="2004"/>
                  </a:cubicBezTo>
                  <a:cubicBezTo>
                    <a:pt x="21656" y="2211"/>
                    <a:pt x="21402" y="2194"/>
                    <a:pt x="21243" y="2370"/>
                  </a:cubicBezTo>
                  <a:lnTo>
                    <a:pt x="21243" y="2592"/>
                  </a:lnTo>
                  <a:cubicBezTo>
                    <a:pt x="21162" y="2608"/>
                    <a:pt x="21067" y="2640"/>
                    <a:pt x="20988" y="2671"/>
                  </a:cubicBezTo>
                  <a:cubicBezTo>
                    <a:pt x="20670" y="2974"/>
                    <a:pt x="20367" y="3292"/>
                    <a:pt x="20034" y="3642"/>
                  </a:cubicBezTo>
                  <a:lnTo>
                    <a:pt x="20034" y="3784"/>
                  </a:lnTo>
                  <a:cubicBezTo>
                    <a:pt x="19890" y="3848"/>
                    <a:pt x="19748" y="3912"/>
                    <a:pt x="19621" y="3975"/>
                  </a:cubicBezTo>
                  <a:lnTo>
                    <a:pt x="19621" y="4182"/>
                  </a:lnTo>
                  <a:lnTo>
                    <a:pt x="19318" y="4484"/>
                  </a:lnTo>
                  <a:lnTo>
                    <a:pt x="19048" y="4484"/>
                  </a:lnTo>
                  <a:cubicBezTo>
                    <a:pt x="19048" y="4834"/>
                    <a:pt x="18873" y="5088"/>
                    <a:pt x="18491" y="5120"/>
                  </a:cubicBezTo>
                  <a:cubicBezTo>
                    <a:pt x="18444" y="5120"/>
                    <a:pt x="18412" y="5215"/>
                    <a:pt x="18396" y="5279"/>
                  </a:cubicBezTo>
                  <a:cubicBezTo>
                    <a:pt x="18381" y="5518"/>
                    <a:pt x="18205" y="5677"/>
                    <a:pt x="18031" y="5692"/>
                  </a:cubicBezTo>
                  <a:cubicBezTo>
                    <a:pt x="17633" y="5741"/>
                    <a:pt x="17665" y="6106"/>
                    <a:pt x="17490" y="6313"/>
                  </a:cubicBezTo>
                  <a:cubicBezTo>
                    <a:pt x="17427" y="6313"/>
                    <a:pt x="17363" y="6313"/>
                    <a:pt x="17268" y="6328"/>
                  </a:cubicBezTo>
                  <a:cubicBezTo>
                    <a:pt x="17124" y="6487"/>
                    <a:pt x="16965" y="6646"/>
                    <a:pt x="16774" y="6837"/>
                  </a:cubicBezTo>
                  <a:lnTo>
                    <a:pt x="16774" y="7013"/>
                  </a:lnTo>
                  <a:cubicBezTo>
                    <a:pt x="16441" y="7203"/>
                    <a:pt x="16075" y="7362"/>
                    <a:pt x="15947" y="7776"/>
                  </a:cubicBezTo>
                  <a:cubicBezTo>
                    <a:pt x="15932" y="7839"/>
                    <a:pt x="15900" y="7886"/>
                    <a:pt x="15869" y="7935"/>
                  </a:cubicBezTo>
                  <a:cubicBezTo>
                    <a:pt x="15551" y="8253"/>
                    <a:pt x="15264" y="8586"/>
                    <a:pt x="14930" y="8872"/>
                  </a:cubicBezTo>
                  <a:cubicBezTo>
                    <a:pt x="14565" y="9175"/>
                    <a:pt x="14438" y="9652"/>
                    <a:pt x="14071" y="9953"/>
                  </a:cubicBezTo>
                  <a:cubicBezTo>
                    <a:pt x="13706" y="10240"/>
                    <a:pt x="13388" y="10606"/>
                    <a:pt x="13054" y="10939"/>
                  </a:cubicBezTo>
                  <a:cubicBezTo>
                    <a:pt x="12704" y="11305"/>
                    <a:pt x="12322" y="11655"/>
                    <a:pt x="11989" y="12037"/>
                  </a:cubicBezTo>
                  <a:cubicBezTo>
                    <a:pt x="11671" y="12387"/>
                    <a:pt x="11241" y="12577"/>
                    <a:pt x="10923" y="12895"/>
                  </a:cubicBezTo>
                  <a:cubicBezTo>
                    <a:pt x="9810" y="13977"/>
                    <a:pt x="8714" y="15090"/>
                    <a:pt x="7616" y="16186"/>
                  </a:cubicBezTo>
                  <a:lnTo>
                    <a:pt x="7616" y="16345"/>
                  </a:lnTo>
                  <a:cubicBezTo>
                    <a:pt x="7219" y="16934"/>
                    <a:pt x="6583" y="17235"/>
                    <a:pt x="6297" y="17888"/>
                  </a:cubicBezTo>
                  <a:cubicBezTo>
                    <a:pt x="6202" y="18158"/>
                    <a:pt x="5899" y="18285"/>
                    <a:pt x="5756" y="18571"/>
                  </a:cubicBezTo>
                  <a:cubicBezTo>
                    <a:pt x="5629" y="18874"/>
                    <a:pt x="5326" y="19080"/>
                    <a:pt x="5089" y="19319"/>
                  </a:cubicBezTo>
                  <a:cubicBezTo>
                    <a:pt x="5057" y="19366"/>
                    <a:pt x="4977" y="19430"/>
                    <a:pt x="4977" y="19478"/>
                  </a:cubicBezTo>
                  <a:cubicBezTo>
                    <a:pt x="5008" y="19796"/>
                    <a:pt x="4580" y="19843"/>
                    <a:pt x="4580" y="20114"/>
                  </a:cubicBezTo>
                  <a:cubicBezTo>
                    <a:pt x="4563" y="20432"/>
                    <a:pt x="4166" y="20464"/>
                    <a:pt x="4150" y="20765"/>
                  </a:cubicBezTo>
                  <a:cubicBezTo>
                    <a:pt x="4150" y="21051"/>
                    <a:pt x="3800" y="21115"/>
                    <a:pt x="3721" y="21401"/>
                  </a:cubicBezTo>
                  <a:cubicBezTo>
                    <a:pt x="3658" y="21624"/>
                    <a:pt x="3403" y="21799"/>
                    <a:pt x="3228" y="22005"/>
                  </a:cubicBezTo>
                  <a:cubicBezTo>
                    <a:pt x="3100" y="22149"/>
                    <a:pt x="3132" y="22387"/>
                    <a:pt x="2941" y="22499"/>
                  </a:cubicBezTo>
                  <a:cubicBezTo>
                    <a:pt x="2910" y="22514"/>
                    <a:pt x="2941" y="22626"/>
                    <a:pt x="2941" y="22800"/>
                  </a:cubicBezTo>
                  <a:cubicBezTo>
                    <a:pt x="2767" y="22944"/>
                    <a:pt x="2545" y="23150"/>
                    <a:pt x="2322" y="23341"/>
                  </a:cubicBezTo>
                  <a:cubicBezTo>
                    <a:pt x="2290" y="23580"/>
                    <a:pt x="2433" y="23834"/>
                    <a:pt x="2210" y="24025"/>
                  </a:cubicBezTo>
                  <a:lnTo>
                    <a:pt x="2019" y="24025"/>
                  </a:lnTo>
                  <a:cubicBezTo>
                    <a:pt x="1765" y="24390"/>
                    <a:pt x="1718" y="24884"/>
                    <a:pt x="1320" y="25122"/>
                  </a:cubicBezTo>
                  <a:lnTo>
                    <a:pt x="1320" y="26362"/>
                  </a:lnTo>
                  <a:cubicBezTo>
                    <a:pt x="1447" y="26584"/>
                    <a:pt x="1669" y="26648"/>
                    <a:pt x="1892" y="26728"/>
                  </a:cubicBezTo>
                  <a:lnTo>
                    <a:pt x="1892" y="27411"/>
                  </a:lnTo>
                  <a:cubicBezTo>
                    <a:pt x="1527" y="27634"/>
                    <a:pt x="1495" y="28079"/>
                    <a:pt x="1177" y="28350"/>
                  </a:cubicBezTo>
                  <a:cubicBezTo>
                    <a:pt x="1018" y="28477"/>
                    <a:pt x="1002" y="28747"/>
                    <a:pt x="891" y="28938"/>
                  </a:cubicBezTo>
                  <a:cubicBezTo>
                    <a:pt x="716" y="29240"/>
                    <a:pt x="605" y="29590"/>
                    <a:pt x="302" y="29796"/>
                  </a:cubicBezTo>
                  <a:lnTo>
                    <a:pt x="302" y="30209"/>
                  </a:lnTo>
                  <a:cubicBezTo>
                    <a:pt x="223" y="30290"/>
                    <a:pt x="160" y="30353"/>
                    <a:pt x="80" y="30449"/>
                  </a:cubicBezTo>
                  <a:cubicBezTo>
                    <a:pt x="143" y="30576"/>
                    <a:pt x="1" y="30767"/>
                    <a:pt x="160" y="30909"/>
                  </a:cubicBezTo>
                  <a:cubicBezTo>
                    <a:pt x="160" y="30909"/>
                    <a:pt x="668" y="30591"/>
                    <a:pt x="684" y="30591"/>
                  </a:cubicBezTo>
                  <a:lnTo>
                    <a:pt x="684" y="31036"/>
                  </a:lnTo>
                  <a:cubicBezTo>
                    <a:pt x="588" y="31148"/>
                    <a:pt x="541" y="31227"/>
                    <a:pt x="478" y="31307"/>
                  </a:cubicBezTo>
                  <a:lnTo>
                    <a:pt x="478" y="32086"/>
                  </a:lnTo>
                  <a:cubicBezTo>
                    <a:pt x="398" y="32149"/>
                    <a:pt x="350" y="32198"/>
                    <a:pt x="302" y="32245"/>
                  </a:cubicBezTo>
                  <a:lnTo>
                    <a:pt x="302" y="32675"/>
                  </a:lnTo>
                  <a:cubicBezTo>
                    <a:pt x="446" y="32817"/>
                    <a:pt x="620" y="32976"/>
                    <a:pt x="811" y="33152"/>
                  </a:cubicBezTo>
                  <a:cubicBezTo>
                    <a:pt x="859" y="33103"/>
                    <a:pt x="923" y="33040"/>
                    <a:pt x="1002" y="32976"/>
                  </a:cubicBezTo>
                  <a:cubicBezTo>
                    <a:pt x="1065" y="33040"/>
                    <a:pt x="1145" y="33103"/>
                    <a:pt x="1209" y="33167"/>
                  </a:cubicBezTo>
                  <a:cubicBezTo>
                    <a:pt x="1242" y="33171"/>
                    <a:pt x="1276" y="33173"/>
                    <a:pt x="1309" y="33173"/>
                  </a:cubicBezTo>
                  <a:cubicBezTo>
                    <a:pt x="1407" y="33173"/>
                    <a:pt x="1504" y="33159"/>
                    <a:pt x="1598" y="33159"/>
                  </a:cubicBezTo>
                  <a:cubicBezTo>
                    <a:pt x="1701" y="33159"/>
                    <a:pt x="1800" y="33176"/>
                    <a:pt x="1892" y="33247"/>
                  </a:cubicBezTo>
                  <a:cubicBezTo>
                    <a:pt x="1909" y="33406"/>
                    <a:pt x="1940" y="33565"/>
                    <a:pt x="1956" y="33724"/>
                  </a:cubicBezTo>
                  <a:cubicBezTo>
                    <a:pt x="2068" y="33819"/>
                    <a:pt x="2163" y="33915"/>
                    <a:pt x="2227" y="33978"/>
                  </a:cubicBezTo>
                  <a:lnTo>
                    <a:pt x="2958" y="33978"/>
                  </a:lnTo>
                  <a:cubicBezTo>
                    <a:pt x="3337" y="33803"/>
                    <a:pt x="3596" y="33575"/>
                    <a:pt x="3944" y="33575"/>
                  </a:cubicBezTo>
                  <a:cubicBezTo>
                    <a:pt x="3975" y="33575"/>
                    <a:pt x="4006" y="33576"/>
                    <a:pt x="4039" y="33580"/>
                  </a:cubicBezTo>
                  <a:cubicBezTo>
                    <a:pt x="4182" y="33453"/>
                    <a:pt x="4325" y="33311"/>
                    <a:pt x="4468" y="33167"/>
                  </a:cubicBezTo>
                  <a:lnTo>
                    <a:pt x="5820" y="33167"/>
                  </a:lnTo>
                  <a:cubicBezTo>
                    <a:pt x="5994" y="33088"/>
                    <a:pt x="6106" y="33024"/>
                    <a:pt x="6217" y="32976"/>
                  </a:cubicBezTo>
                  <a:cubicBezTo>
                    <a:pt x="6408" y="32865"/>
                    <a:pt x="6630" y="32785"/>
                    <a:pt x="6789" y="32658"/>
                  </a:cubicBezTo>
                  <a:cubicBezTo>
                    <a:pt x="6980" y="32516"/>
                    <a:pt x="7139" y="32325"/>
                    <a:pt x="7298" y="32166"/>
                  </a:cubicBezTo>
                  <a:cubicBezTo>
                    <a:pt x="7319" y="32169"/>
                    <a:pt x="7339" y="32170"/>
                    <a:pt x="7358" y="32170"/>
                  </a:cubicBezTo>
                  <a:cubicBezTo>
                    <a:pt x="7643" y="32170"/>
                    <a:pt x="7725" y="31857"/>
                    <a:pt x="7934" y="31768"/>
                  </a:cubicBezTo>
                  <a:lnTo>
                    <a:pt x="8220" y="32054"/>
                  </a:lnTo>
                  <a:cubicBezTo>
                    <a:pt x="8157" y="32134"/>
                    <a:pt x="8093" y="32198"/>
                    <a:pt x="8014" y="32276"/>
                  </a:cubicBezTo>
                  <a:cubicBezTo>
                    <a:pt x="8061" y="32435"/>
                    <a:pt x="7950" y="32611"/>
                    <a:pt x="8125" y="32770"/>
                  </a:cubicBezTo>
                  <a:lnTo>
                    <a:pt x="9015" y="32770"/>
                  </a:lnTo>
                  <a:cubicBezTo>
                    <a:pt x="9079" y="32770"/>
                    <a:pt x="9142" y="32738"/>
                    <a:pt x="9191" y="32706"/>
                  </a:cubicBezTo>
                  <a:lnTo>
                    <a:pt x="9350" y="32547"/>
                  </a:lnTo>
                  <a:cubicBezTo>
                    <a:pt x="9397" y="32643"/>
                    <a:pt x="9429" y="32722"/>
                    <a:pt x="9460" y="32785"/>
                  </a:cubicBezTo>
                  <a:cubicBezTo>
                    <a:pt x="9397" y="32993"/>
                    <a:pt x="9095" y="33088"/>
                    <a:pt x="9286" y="33326"/>
                  </a:cubicBezTo>
                  <a:cubicBezTo>
                    <a:pt x="9375" y="33392"/>
                    <a:pt x="9457" y="33417"/>
                    <a:pt x="9534" y="33417"/>
                  </a:cubicBezTo>
                  <a:cubicBezTo>
                    <a:pt x="9773" y="33417"/>
                    <a:pt x="9968" y="33176"/>
                    <a:pt x="10208" y="33152"/>
                  </a:cubicBezTo>
                  <a:cubicBezTo>
                    <a:pt x="10510" y="33135"/>
                    <a:pt x="10764" y="32912"/>
                    <a:pt x="11050" y="32770"/>
                  </a:cubicBezTo>
                  <a:lnTo>
                    <a:pt x="11703" y="32770"/>
                  </a:lnTo>
                  <a:cubicBezTo>
                    <a:pt x="12004" y="32611"/>
                    <a:pt x="12243" y="32467"/>
                    <a:pt x="12513" y="32372"/>
                  </a:cubicBezTo>
                  <a:cubicBezTo>
                    <a:pt x="12848" y="32245"/>
                    <a:pt x="12958" y="31880"/>
                    <a:pt x="13293" y="31736"/>
                  </a:cubicBezTo>
                  <a:cubicBezTo>
                    <a:pt x="13356" y="31768"/>
                    <a:pt x="13435" y="31799"/>
                    <a:pt x="13515" y="31848"/>
                  </a:cubicBezTo>
                  <a:lnTo>
                    <a:pt x="13325" y="32039"/>
                  </a:lnTo>
                  <a:lnTo>
                    <a:pt x="13325" y="32865"/>
                  </a:lnTo>
                  <a:cubicBezTo>
                    <a:pt x="13038" y="33056"/>
                    <a:pt x="13102" y="33294"/>
                    <a:pt x="13149" y="33517"/>
                  </a:cubicBezTo>
                  <a:cubicBezTo>
                    <a:pt x="13244" y="33612"/>
                    <a:pt x="13340" y="33707"/>
                    <a:pt x="13435" y="33788"/>
                  </a:cubicBezTo>
                  <a:lnTo>
                    <a:pt x="13992" y="33788"/>
                  </a:lnTo>
                  <a:cubicBezTo>
                    <a:pt x="14135" y="33883"/>
                    <a:pt x="14247" y="33962"/>
                    <a:pt x="14326" y="34010"/>
                  </a:cubicBezTo>
                  <a:cubicBezTo>
                    <a:pt x="14469" y="33930"/>
                    <a:pt x="14565" y="33866"/>
                    <a:pt x="14660" y="33803"/>
                  </a:cubicBezTo>
                  <a:cubicBezTo>
                    <a:pt x="14771" y="33915"/>
                    <a:pt x="14851" y="34010"/>
                    <a:pt x="14930" y="34106"/>
                  </a:cubicBezTo>
                  <a:lnTo>
                    <a:pt x="14756" y="34280"/>
                  </a:lnTo>
                  <a:cubicBezTo>
                    <a:pt x="14803" y="34343"/>
                    <a:pt x="14883" y="34407"/>
                    <a:pt x="14915" y="34471"/>
                  </a:cubicBezTo>
                  <a:cubicBezTo>
                    <a:pt x="14962" y="34598"/>
                    <a:pt x="14930" y="34742"/>
                    <a:pt x="15057" y="34820"/>
                  </a:cubicBezTo>
                  <a:cubicBezTo>
                    <a:pt x="15137" y="34884"/>
                    <a:pt x="15201" y="34948"/>
                    <a:pt x="15280" y="35011"/>
                  </a:cubicBezTo>
                  <a:cubicBezTo>
                    <a:pt x="15343" y="35048"/>
                    <a:pt x="15399" y="35063"/>
                    <a:pt x="15450" y="35063"/>
                  </a:cubicBezTo>
                  <a:cubicBezTo>
                    <a:pt x="15642" y="35063"/>
                    <a:pt x="15766" y="34849"/>
                    <a:pt x="15979" y="34773"/>
                  </a:cubicBezTo>
                  <a:lnTo>
                    <a:pt x="16488" y="34773"/>
                  </a:lnTo>
                  <a:lnTo>
                    <a:pt x="16870" y="34392"/>
                  </a:lnTo>
                  <a:lnTo>
                    <a:pt x="17077" y="34598"/>
                  </a:lnTo>
                  <a:cubicBezTo>
                    <a:pt x="17331" y="34233"/>
                    <a:pt x="17824" y="34153"/>
                    <a:pt x="18078" y="33788"/>
                  </a:cubicBezTo>
                  <a:cubicBezTo>
                    <a:pt x="18237" y="34025"/>
                    <a:pt x="18571" y="33962"/>
                    <a:pt x="18714" y="34184"/>
                  </a:cubicBezTo>
                  <a:lnTo>
                    <a:pt x="19589" y="34184"/>
                  </a:lnTo>
                  <a:lnTo>
                    <a:pt x="20988" y="32785"/>
                  </a:lnTo>
                  <a:cubicBezTo>
                    <a:pt x="21067" y="32753"/>
                    <a:pt x="21162" y="32722"/>
                    <a:pt x="21243" y="32690"/>
                  </a:cubicBezTo>
                  <a:lnTo>
                    <a:pt x="21243" y="32467"/>
                  </a:lnTo>
                  <a:lnTo>
                    <a:pt x="21321" y="32547"/>
                  </a:lnTo>
                  <a:cubicBezTo>
                    <a:pt x="21402" y="32404"/>
                    <a:pt x="21480" y="32245"/>
                    <a:pt x="21529" y="32134"/>
                  </a:cubicBezTo>
                  <a:cubicBezTo>
                    <a:pt x="21578" y="32148"/>
                    <a:pt x="21626" y="32152"/>
                    <a:pt x="21673" y="32152"/>
                  </a:cubicBezTo>
                  <a:cubicBezTo>
                    <a:pt x="21732" y="32152"/>
                    <a:pt x="21788" y="32146"/>
                    <a:pt x="21838" y="32146"/>
                  </a:cubicBezTo>
                  <a:cubicBezTo>
                    <a:pt x="21927" y="32146"/>
                    <a:pt x="21998" y="32166"/>
                    <a:pt x="22038" y="32276"/>
                  </a:cubicBezTo>
                  <a:cubicBezTo>
                    <a:pt x="21830" y="32563"/>
                    <a:pt x="21830" y="32563"/>
                    <a:pt x="21957" y="32976"/>
                  </a:cubicBezTo>
                  <a:lnTo>
                    <a:pt x="23182" y="32976"/>
                  </a:lnTo>
                  <a:cubicBezTo>
                    <a:pt x="23198" y="32976"/>
                    <a:pt x="23229" y="33024"/>
                    <a:pt x="23246" y="33040"/>
                  </a:cubicBezTo>
                  <a:cubicBezTo>
                    <a:pt x="23182" y="33167"/>
                    <a:pt x="23102" y="33294"/>
                    <a:pt x="23039" y="33421"/>
                  </a:cubicBezTo>
                  <a:cubicBezTo>
                    <a:pt x="23134" y="33533"/>
                    <a:pt x="23198" y="33612"/>
                    <a:pt x="23293" y="33707"/>
                  </a:cubicBezTo>
                  <a:cubicBezTo>
                    <a:pt x="22943" y="33835"/>
                    <a:pt x="22928" y="34216"/>
                    <a:pt x="22721" y="34455"/>
                  </a:cubicBezTo>
                  <a:cubicBezTo>
                    <a:pt x="22705" y="34471"/>
                    <a:pt x="22752" y="34551"/>
                    <a:pt x="22769" y="34598"/>
                  </a:cubicBezTo>
                  <a:lnTo>
                    <a:pt x="23070" y="34598"/>
                  </a:lnTo>
                  <a:cubicBezTo>
                    <a:pt x="23070" y="34455"/>
                    <a:pt x="23134" y="34392"/>
                    <a:pt x="23278" y="34392"/>
                  </a:cubicBezTo>
                  <a:cubicBezTo>
                    <a:pt x="23278" y="34248"/>
                    <a:pt x="23341" y="34184"/>
                    <a:pt x="23484" y="34184"/>
                  </a:cubicBezTo>
                  <a:cubicBezTo>
                    <a:pt x="23484" y="34068"/>
                    <a:pt x="23537" y="33992"/>
                    <a:pt x="23657" y="33992"/>
                  </a:cubicBezTo>
                  <a:cubicBezTo>
                    <a:pt x="23668" y="33992"/>
                    <a:pt x="23679" y="33992"/>
                    <a:pt x="23691" y="33994"/>
                  </a:cubicBezTo>
                  <a:lnTo>
                    <a:pt x="23691" y="33692"/>
                  </a:lnTo>
                  <a:cubicBezTo>
                    <a:pt x="23826" y="33570"/>
                    <a:pt x="23915" y="33369"/>
                    <a:pt x="24104" y="33369"/>
                  </a:cubicBezTo>
                  <a:cubicBezTo>
                    <a:pt x="24138" y="33369"/>
                    <a:pt x="24174" y="33375"/>
                    <a:pt x="24215" y="33389"/>
                  </a:cubicBezTo>
                  <a:cubicBezTo>
                    <a:pt x="24295" y="33517"/>
                    <a:pt x="24295" y="33517"/>
                    <a:pt x="23691" y="33994"/>
                  </a:cubicBezTo>
                  <a:cubicBezTo>
                    <a:pt x="23691" y="34110"/>
                    <a:pt x="23638" y="34187"/>
                    <a:pt x="23520" y="34187"/>
                  </a:cubicBezTo>
                  <a:cubicBezTo>
                    <a:pt x="23508" y="34187"/>
                    <a:pt x="23496" y="34186"/>
                    <a:pt x="23484" y="34184"/>
                  </a:cubicBezTo>
                  <a:cubicBezTo>
                    <a:pt x="23484" y="34316"/>
                    <a:pt x="23430" y="34394"/>
                    <a:pt x="23311" y="34394"/>
                  </a:cubicBezTo>
                  <a:cubicBezTo>
                    <a:pt x="23301" y="34394"/>
                    <a:pt x="23289" y="34393"/>
                    <a:pt x="23278" y="34392"/>
                  </a:cubicBezTo>
                  <a:cubicBezTo>
                    <a:pt x="23278" y="34534"/>
                    <a:pt x="23214" y="34598"/>
                    <a:pt x="23070" y="34598"/>
                  </a:cubicBezTo>
                  <a:cubicBezTo>
                    <a:pt x="23102" y="34773"/>
                    <a:pt x="22928" y="34805"/>
                    <a:pt x="22864" y="34948"/>
                  </a:cubicBezTo>
                  <a:lnTo>
                    <a:pt x="22864" y="35314"/>
                  </a:lnTo>
                  <a:cubicBezTo>
                    <a:pt x="22721" y="35456"/>
                    <a:pt x="22530" y="35600"/>
                    <a:pt x="22769" y="35823"/>
                  </a:cubicBezTo>
                  <a:lnTo>
                    <a:pt x="23261" y="35823"/>
                  </a:lnTo>
                  <a:cubicBezTo>
                    <a:pt x="23405" y="35997"/>
                    <a:pt x="23596" y="36236"/>
                    <a:pt x="23691" y="36347"/>
                  </a:cubicBezTo>
                  <a:cubicBezTo>
                    <a:pt x="23775" y="36389"/>
                    <a:pt x="23841" y="36405"/>
                    <a:pt x="23898" y="36405"/>
                  </a:cubicBezTo>
                  <a:cubicBezTo>
                    <a:pt x="24079" y="36405"/>
                    <a:pt x="24164" y="36240"/>
                    <a:pt x="24406" y="36204"/>
                  </a:cubicBezTo>
                  <a:lnTo>
                    <a:pt x="24819" y="36204"/>
                  </a:lnTo>
                  <a:cubicBezTo>
                    <a:pt x="24883" y="36141"/>
                    <a:pt x="24931" y="36092"/>
                    <a:pt x="25027" y="36013"/>
                  </a:cubicBezTo>
                  <a:lnTo>
                    <a:pt x="26044" y="36013"/>
                  </a:lnTo>
                  <a:cubicBezTo>
                    <a:pt x="26091" y="35950"/>
                    <a:pt x="26123" y="35918"/>
                    <a:pt x="26140" y="35902"/>
                  </a:cubicBezTo>
                  <a:cubicBezTo>
                    <a:pt x="26299" y="35791"/>
                    <a:pt x="26537" y="35823"/>
                    <a:pt x="26632" y="35615"/>
                  </a:cubicBezTo>
                  <a:cubicBezTo>
                    <a:pt x="26663" y="35623"/>
                    <a:pt x="26691" y="35627"/>
                    <a:pt x="26718" y="35627"/>
                  </a:cubicBezTo>
                  <a:cubicBezTo>
                    <a:pt x="26910" y="35627"/>
                    <a:pt x="26999" y="35441"/>
                    <a:pt x="27125" y="35329"/>
                  </a:cubicBezTo>
                  <a:cubicBezTo>
                    <a:pt x="27284" y="35170"/>
                    <a:pt x="27554" y="35187"/>
                    <a:pt x="27698" y="34979"/>
                  </a:cubicBezTo>
                  <a:cubicBezTo>
                    <a:pt x="27809" y="34805"/>
                    <a:pt x="27968" y="34678"/>
                    <a:pt x="28111" y="34534"/>
                  </a:cubicBezTo>
                  <a:cubicBezTo>
                    <a:pt x="28572" y="34089"/>
                    <a:pt x="29033" y="33629"/>
                    <a:pt x="29479" y="33183"/>
                  </a:cubicBezTo>
                  <a:lnTo>
                    <a:pt x="29685" y="33183"/>
                  </a:lnTo>
                  <a:cubicBezTo>
                    <a:pt x="30083" y="32770"/>
                    <a:pt x="30496" y="32357"/>
                    <a:pt x="30893" y="31958"/>
                  </a:cubicBezTo>
                  <a:lnTo>
                    <a:pt x="31132" y="31958"/>
                  </a:lnTo>
                  <a:cubicBezTo>
                    <a:pt x="31259" y="31816"/>
                    <a:pt x="31402" y="31672"/>
                    <a:pt x="31546" y="31530"/>
                  </a:cubicBezTo>
                  <a:cubicBezTo>
                    <a:pt x="31705" y="31354"/>
                    <a:pt x="31864" y="31195"/>
                    <a:pt x="32038" y="31021"/>
                  </a:cubicBezTo>
                  <a:cubicBezTo>
                    <a:pt x="32182" y="30894"/>
                    <a:pt x="32388" y="30894"/>
                    <a:pt x="32531" y="30750"/>
                  </a:cubicBezTo>
                  <a:cubicBezTo>
                    <a:pt x="33263" y="30067"/>
                    <a:pt x="33867" y="29240"/>
                    <a:pt x="34741" y="28715"/>
                  </a:cubicBezTo>
                  <a:cubicBezTo>
                    <a:pt x="34932" y="28604"/>
                    <a:pt x="35075" y="28397"/>
                    <a:pt x="35250" y="28223"/>
                  </a:cubicBezTo>
                  <a:cubicBezTo>
                    <a:pt x="35440" y="28032"/>
                    <a:pt x="35616" y="27825"/>
                    <a:pt x="35822" y="27650"/>
                  </a:cubicBezTo>
                  <a:cubicBezTo>
                    <a:pt x="35997" y="27523"/>
                    <a:pt x="36204" y="27428"/>
                    <a:pt x="36379" y="27284"/>
                  </a:cubicBezTo>
                  <a:cubicBezTo>
                    <a:pt x="36585" y="27125"/>
                    <a:pt x="36744" y="26902"/>
                    <a:pt x="36951" y="26728"/>
                  </a:cubicBezTo>
                  <a:cubicBezTo>
                    <a:pt x="37174" y="26537"/>
                    <a:pt x="37444" y="26410"/>
                    <a:pt x="37651" y="26219"/>
                  </a:cubicBezTo>
                  <a:cubicBezTo>
                    <a:pt x="37857" y="26044"/>
                    <a:pt x="38048" y="25901"/>
                    <a:pt x="38287" y="25774"/>
                  </a:cubicBezTo>
                  <a:cubicBezTo>
                    <a:pt x="38573" y="25630"/>
                    <a:pt x="38732" y="25344"/>
                    <a:pt x="39065" y="25185"/>
                  </a:cubicBezTo>
                  <a:cubicBezTo>
                    <a:pt x="39383" y="25043"/>
                    <a:pt x="39591" y="24693"/>
                    <a:pt x="39860" y="24422"/>
                  </a:cubicBezTo>
                  <a:cubicBezTo>
                    <a:pt x="39903" y="24422"/>
                    <a:pt x="39967" y="24436"/>
                    <a:pt x="40009" y="24436"/>
                  </a:cubicBezTo>
                  <a:cubicBezTo>
                    <a:pt x="40030" y="24436"/>
                    <a:pt x="40046" y="24433"/>
                    <a:pt x="40051" y="24422"/>
                  </a:cubicBezTo>
                  <a:cubicBezTo>
                    <a:pt x="40418" y="23930"/>
                    <a:pt x="41037" y="23754"/>
                    <a:pt x="41419" y="23277"/>
                  </a:cubicBezTo>
                  <a:cubicBezTo>
                    <a:pt x="41673" y="23214"/>
                    <a:pt x="41880" y="23055"/>
                    <a:pt x="42055" y="22849"/>
                  </a:cubicBezTo>
                  <a:cubicBezTo>
                    <a:pt x="42086" y="22817"/>
                    <a:pt x="42167" y="22817"/>
                    <a:pt x="42230" y="22800"/>
                  </a:cubicBezTo>
                  <a:cubicBezTo>
                    <a:pt x="42500" y="22705"/>
                    <a:pt x="42612" y="22340"/>
                    <a:pt x="42962" y="22340"/>
                  </a:cubicBezTo>
                  <a:cubicBezTo>
                    <a:pt x="43009" y="22340"/>
                    <a:pt x="43057" y="22244"/>
                    <a:pt x="43104" y="22196"/>
                  </a:cubicBezTo>
                  <a:cubicBezTo>
                    <a:pt x="43375" y="21926"/>
                    <a:pt x="43645" y="21655"/>
                    <a:pt x="44011" y="21465"/>
                  </a:cubicBezTo>
                  <a:cubicBezTo>
                    <a:pt x="44297" y="21337"/>
                    <a:pt x="44471" y="21051"/>
                    <a:pt x="44789" y="20892"/>
                  </a:cubicBezTo>
                  <a:cubicBezTo>
                    <a:pt x="45092" y="20733"/>
                    <a:pt x="45315" y="20432"/>
                    <a:pt x="45633" y="20241"/>
                  </a:cubicBezTo>
                  <a:cubicBezTo>
                    <a:pt x="45951" y="20066"/>
                    <a:pt x="46205" y="19764"/>
                    <a:pt x="46428" y="19478"/>
                  </a:cubicBezTo>
                  <a:cubicBezTo>
                    <a:pt x="46666" y="19175"/>
                    <a:pt x="47032" y="19112"/>
                    <a:pt x="47302" y="18842"/>
                  </a:cubicBezTo>
                  <a:cubicBezTo>
                    <a:pt x="47731" y="18397"/>
                    <a:pt x="48096" y="17856"/>
                    <a:pt x="48701" y="17617"/>
                  </a:cubicBezTo>
                  <a:lnTo>
                    <a:pt x="50736" y="15582"/>
                  </a:lnTo>
                  <a:cubicBezTo>
                    <a:pt x="50752" y="15359"/>
                    <a:pt x="50704" y="15264"/>
                    <a:pt x="50530" y="15264"/>
                  </a:cubicBezTo>
                  <a:cubicBezTo>
                    <a:pt x="50520" y="15265"/>
                    <a:pt x="50510" y="15265"/>
                    <a:pt x="50501" y="15265"/>
                  </a:cubicBezTo>
                  <a:cubicBezTo>
                    <a:pt x="50324" y="15265"/>
                    <a:pt x="50339" y="15114"/>
                    <a:pt x="50339" y="14978"/>
                  </a:cubicBezTo>
                  <a:cubicBezTo>
                    <a:pt x="50466" y="14835"/>
                    <a:pt x="50609" y="14691"/>
                    <a:pt x="50736" y="14549"/>
                  </a:cubicBezTo>
                  <a:cubicBezTo>
                    <a:pt x="50672" y="14470"/>
                    <a:pt x="50593" y="14454"/>
                    <a:pt x="50511" y="14454"/>
                  </a:cubicBezTo>
                  <a:cubicBezTo>
                    <a:pt x="50457" y="14454"/>
                    <a:pt x="50402" y="14461"/>
                    <a:pt x="50350" y="14461"/>
                  </a:cubicBezTo>
                  <a:cubicBezTo>
                    <a:pt x="50324" y="14461"/>
                    <a:pt x="50299" y="14459"/>
                    <a:pt x="50275" y="14454"/>
                  </a:cubicBezTo>
                  <a:cubicBezTo>
                    <a:pt x="50053" y="14549"/>
                    <a:pt x="49989" y="14835"/>
                    <a:pt x="49750" y="14850"/>
                  </a:cubicBezTo>
                  <a:cubicBezTo>
                    <a:pt x="49703" y="14740"/>
                    <a:pt x="49782" y="14596"/>
                    <a:pt x="49639" y="14469"/>
                  </a:cubicBezTo>
                  <a:cubicBezTo>
                    <a:pt x="49576" y="14517"/>
                    <a:pt x="49512" y="14581"/>
                    <a:pt x="49432" y="14644"/>
                  </a:cubicBezTo>
                  <a:lnTo>
                    <a:pt x="48717" y="14644"/>
                  </a:lnTo>
                  <a:cubicBezTo>
                    <a:pt x="48828" y="14422"/>
                    <a:pt x="48908" y="14246"/>
                    <a:pt x="49003" y="14072"/>
                  </a:cubicBezTo>
                  <a:cubicBezTo>
                    <a:pt x="49099" y="14055"/>
                    <a:pt x="49194" y="14024"/>
                    <a:pt x="49321" y="14008"/>
                  </a:cubicBezTo>
                  <a:cubicBezTo>
                    <a:pt x="49321" y="13865"/>
                    <a:pt x="49337" y="13737"/>
                    <a:pt x="49321" y="13610"/>
                  </a:cubicBezTo>
                  <a:cubicBezTo>
                    <a:pt x="49307" y="13448"/>
                    <a:pt x="49202" y="13436"/>
                    <a:pt x="49072" y="13436"/>
                  </a:cubicBezTo>
                  <a:cubicBezTo>
                    <a:pt x="49050" y="13436"/>
                    <a:pt x="49027" y="13436"/>
                    <a:pt x="49003" y="13436"/>
                  </a:cubicBezTo>
                  <a:cubicBezTo>
                    <a:pt x="48478" y="13977"/>
                    <a:pt x="47938" y="14532"/>
                    <a:pt x="47413" y="15073"/>
                  </a:cubicBezTo>
                  <a:cubicBezTo>
                    <a:pt x="47286" y="15073"/>
                    <a:pt x="47191" y="15073"/>
                    <a:pt x="47111" y="15058"/>
                  </a:cubicBezTo>
                  <a:cubicBezTo>
                    <a:pt x="47111" y="14787"/>
                    <a:pt x="47461" y="14740"/>
                    <a:pt x="47492" y="14422"/>
                  </a:cubicBezTo>
                  <a:cubicBezTo>
                    <a:pt x="47429" y="14310"/>
                    <a:pt x="47365" y="14183"/>
                    <a:pt x="47286" y="14055"/>
                  </a:cubicBezTo>
                  <a:cubicBezTo>
                    <a:pt x="47223" y="14055"/>
                    <a:pt x="47143" y="14055"/>
                    <a:pt x="47111" y="14040"/>
                  </a:cubicBezTo>
                  <a:cubicBezTo>
                    <a:pt x="47079" y="13913"/>
                    <a:pt x="47143" y="13849"/>
                    <a:pt x="47286" y="13849"/>
                  </a:cubicBezTo>
                  <a:cubicBezTo>
                    <a:pt x="47286" y="13706"/>
                    <a:pt x="47350" y="13642"/>
                    <a:pt x="47492" y="13642"/>
                  </a:cubicBezTo>
                  <a:cubicBezTo>
                    <a:pt x="47461" y="13515"/>
                    <a:pt x="47556" y="13372"/>
                    <a:pt x="47429" y="13277"/>
                  </a:cubicBezTo>
                  <a:cubicBezTo>
                    <a:pt x="47365" y="13260"/>
                    <a:pt x="47302" y="13245"/>
                    <a:pt x="47174" y="13229"/>
                  </a:cubicBezTo>
                  <a:cubicBezTo>
                    <a:pt x="46936" y="13515"/>
                    <a:pt x="46602" y="13754"/>
                    <a:pt x="46252" y="13992"/>
                  </a:cubicBezTo>
                  <a:cubicBezTo>
                    <a:pt x="45919" y="14214"/>
                    <a:pt x="45648" y="14564"/>
                    <a:pt x="45346" y="14882"/>
                  </a:cubicBezTo>
                  <a:cubicBezTo>
                    <a:pt x="45203" y="14708"/>
                    <a:pt x="45283" y="14532"/>
                    <a:pt x="45251" y="14342"/>
                  </a:cubicBezTo>
                  <a:cubicBezTo>
                    <a:pt x="45378" y="14231"/>
                    <a:pt x="45537" y="14087"/>
                    <a:pt x="45664" y="13992"/>
                  </a:cubicBezTo>
                  <a:lnTo>
                    <a:pt x="45664" y="13642"/>
                  </a:lnTo>
                  <a:cubicBezTo>
                    <a:pt x="45553" y="13706"/>
                    <a:pt x="45442" y="13769"/>
                    <a:pt x="45283" y="13865"/>
                  </a:cubicBezTo>
                  <a:cubicBezTo>
                    <a:pt x="45276" y="13866"/>
                    <a:pt x="45269" y="13867"/>
                    <a:pt x="45261" y="13867"/>
                  </a:cubicBezTo>
                  <a:cubicBezTo>
                    <a:pt x="45213" y="13867"/>
                    <a:pt x="45145" y="13846"/>
                    <a:pt x="45071" y="13846"/>
                  </a:cubicBezTo>
                  <a:cubicBezTo>
                    <a:pt x="45009" y="13846"/>
                    <a:pt x="44944" y="13860"/>
                    <a:pt x="44885" y="13913"/>
                  </a:cubicBezTo>
                  <a:cubicBezTo>
                    <a:pt x="44853" y="14024"/>
                    <a:pt x="44806" y="14136"/>
                    <a:pt x="44774" y="14246"/>
                  </a:cubicBezTo>
                  <a:lnTo>
                    <a:pt x="44520" y="14246"/>
                  </a:lnTo>
                  <a:cubicBezTo>
                    <a:pt x="44329" y="14454"/>
                    <a:pt x="44138" y="14676"/>
                    <a:pt x="43963" y="14867"/>
                  </a:cubicBezTo>
                  <a:lnTo>
                    <a:pt x="43629" y="14867"/>
                  </a:lnTo>
                  <a:cubicBezTo>
                    <a:pt x="43629" y="14899"/>
                    <a:pt x="43645" y="14946"/>
                    <a:pt x="43629" y="14962"/>
                  </a:cubicBezTo>
                  <a:lnTo>
                    <a:pt x="42309" y="16281"/>
                  </a:lnTo>
                  <a:lnTo>
                    <a:pt x="41991" y="16281"/>
                  </a:lnTo>
                  <a:lnTo>
                    <a:pt x="41991" y="16695"/>
                  </a:lnTo>
                  <a:cubicBezTo>
                    <a:pt x="41832" y="16695"/>
                    <a:pt x="41705" y="16695"/>
                    <a:pt x="41626" y="16680"/>
                  </a:cubicBezTo>
                  <a:cubicBezTo>
                    <a:pt x="41641" y="16472"/>
                    <a:pt x="41768" y="16345"/>
                    <a:pt x="41991" y="16281"/>
                  </a:cubicBezTo>
                  <a:cubicBezTo>
                    <a:pt x="41991" y="16250"/>
                    <a:pt x="41976" y="16203"/>
                    <a:pt x="41991" y="16186"/>
                  </a:cubicBezTo>
                  <a:lnTo>
                    <a:pt x="43311" y="14867"/>
                  </a:lnTo>
                  <a:lnTo>
                    <a:pt x="43629" y="14867"/>
                  </a:lnTo>
                  <a:cubicBezTo>
                    <a:pt x="43772" y="14581"/>
                    <a:pt x="43867" y="14263"/>
                    <a:pt x="44122" y="14055"/>
                  </a:cubicBezTo>
                  <a:cubicBezTo>
                    <a:pt x="44281" y="14055"/>
                    <a:pt x="44440" y="14040"/>
                    <a:pt x="44599" y="14040"/>
                  </a:cubicBezTo>
                  <a:cubicBezTo>
                    <a:pt x="44615" y="13627"/>
                    <a:pt x="44789" y="13341"/>
                    <a:pt x="44948" y="13038"/>
                  </a:cubicBezTo>
                  <a:lnTo>
                    <a:pt x="45156" y="13038"/>
                  </a:lnTo>
                  <a:cubicBezTo>
                    <a:pt x="45330" y="12911"/>
                    <a:pt x="45219" y="12656"/>
                    <a:pt x="45425" y="12529"/>
                  </a:cubicBezTo>
                  <a:cubicBezTo>
                    <a:pt x="45601" y="12434"/>
                    <a:pt x="45728" y="12275"/>
                    <a:pt x="45855" y="12116"/>
                  </a:cubicBezTo>
                  <a:cubicBezTo>
                    <a:pt x="45998" y="11941"/>
                    <a:pt x="46220" y="11846"/>
                    <a:pt x="46284" y="11575"/>
                  </a:cubicBezTo>
                  <a:cubicBezTo>
                    <a:pt x="46332" y="11416"/>
                    <a:pt x="46523" y="11274"/>
                    <a:pt x="46650" y="11130"/>
                  </a:cubicBezTo>
                  <a:lnTo>
                    <a:pt x="47079" y="10701"/>
                  </a:lnTo>
                  <a:lnTo>
                    <a:pt x="47079" y="10494"/>
                  </a:lnTo>
                  <a:lnTo>
                    <a:pt x="47286" y="10288"/>
                  </a:lnTo>
                  <a:lnTo>
                    <a:pt x="47286" y="9985"/>
                  </a:lnTo>
                  <a:cubicBezTo>
                    <a:pt x="47047" y="9906"/>
                    <a:pt x="46873" y="9779"/>
                    <a:pt x="46888" y="9398"/>
                  </a:cubicBezTo>
                  <a:cubicBezTo>
                    <a:pt x="46984" y="9317"/>
                    <a:pt x="47143" y="9207"/>
                    <a:pt x="47286" y="9063"/>
                  </a:cubicBezTo>
                  <a:cubicBezTo>
                    <a:pt x="47318" y="9016"/>
                    <a:pt x="47254" y="8872"/>
                    <a:pt x="47238" y="8777"/>
                  </a:cubicBezTo>
                  <a:cubicBezTo>
                    <a:pt x="47143" y="8777"/>
                    <a:pt x="47057" y="8751"/>
                    <a:pt x="46986" y="8751"/>
                  </a:cubicBezTo>
                  <a:cubicBezTo>
                    <a:pt x="46962" y="8751"/>
                    <a:pt x="46940" y="8754"/>
                    <a:pt x="46920" y="8762"/>
                  </a:cubicBezTo>
                  <a:cubicBezTo>
                    <a:pt x="46634" y="8889"/>
                    <a:pt x="46364" y="9031"/>
                    <a:pt x="46078" y="9175"/>
                  </a:cubicBezTo>
                  <a:lnTo>
                    <a:pt x="45569" y="9175"/>
                  </a:lnTo>
                  <a:cubicBezTo>
                    <a:pt x="45505" y="9239"/>
                    <a:pt x="45425" y="9302"/>
                    <a:pt x="45330" y="9381"/>
                  </a:cubicBezTo>
                  <a:cubicBezTo>
                    <a:pt x="45301" y="9366"/>
                    <a:pt x="45269" y="9362"/>
                    <a:pt x="45235" y="9362"/>
                  </a:cubicBezTo>
                  <a:cubicBezTo>
                    <a:pt x="45182" y="9362"/>
                    <a:pt x="45125" y="9373"/>
                    <a:pt x="45068" y="9373"/>
                  </a:cubicBezTo>
                  <a:cubicBezTo>
                    <a:pt x="45005" y="9373"/>
                    <a:pt x="44943" y="9359"/>
                    <a:pt x="44885" y="9302"/>
                  </a:cubicBezTo>
                  <a:lnTo>
                    <a:pt x="44838" y="9111"/>
                  </a:lnTo>
                  <a:cubicBezTo>
                    <a:pt x="45060" y="8745"/>
                    <a:pt x="45489" y="8554"/>
                    <a:pt x="45664" y="8173"/>
                  </a:cubicBezTo>
                  <a:cubicBezTo>
                    <a:pt x="45640" y="7985"/>
                    <a:pt x="45556" y="7948"/>
                    <a:pt x="45459" y="7948"/>
                  </a:cubicBezTo>
                  <a:cubicBezTo>
                    <a:pt x="45397" y="7948"/>
                    <a:pt x="45330" y="7963"/>
                    <a:pt x="45269" y="7963"/>
                  </a:cubicBezTo>
                  <a:cubicBezTo>
                    <a:pt x="45240" y="7963"/>
                    <a:pt x="45212" y="7960"/>
                    <a:pt x="45187" y="7950"/>
                  </a:cubicBezTo>
                  <a:cubicBezTo>
                    <a:pt x="44963" y="8039"/>
                    <a:pt x="44880" y="8352"/>
                    <a:pt x="44595" y="8352"/>
                  </a:cubicBezTo>
                  <a:cubicBezTo>
                    <a:pt x="44576" y="8352"/>
                    <a:pt x="44556" y="8351"/>
                    <a:pt x="44535" y="8348"/>
                  </a:cubicBezTo>
                  <a:lnTo>
                    <a:pt x="43820" y="9063"/>
                  </a:lnTo>
                  <a:cubicBezTo>
                    <a:pt x="43788" y="9095"/>
                    <a:pt x="43740" y="9111"/>
                    <a:pt x="43693" y="9127"/>
                  </a:cubicBezTo>
                  <a:cubicBezTo>
                    <a:pt x="43566" y="9016"/>
                    <a:pt x="43454" y="8889"/>
                    <a:pt x="43327" y="8762"/>
                  </a:cubicBezTo>
                  <a:cubicBezTo>
                    <a:pt x="43248" y="8825"/>
                    <a:pt x="43184" y="8904"/>
                    <a:pt x="43104" y="8968"/>
                  </a:cubicBezTo>
                  <a:lnTo>
                    <a:pt x="42818" y="8968"/>
                  </a:lnTo>
                  <a:cubicBezTo>
                    <a:pt x="42818" y="9111"/>
                    <a:pt x="42754" y="9175"/>
                    <a:pt x="42612" y="9175"/>
                  </a:cubicBezTo>
                  <a:cubicBezTo>
                    <a:pt x="42597" y="9043"/>
                    <a:pt x="42663" y="8966"/>
                    <a:pt x="42784" y="8966"/>
                  </a:cubicBezTo>
                  <a:cubicBezTo>
                    <a:pt x="42795" y="8966"/>
                    <a:pt x="42806" y="8966"/>
                    <a:pt x="42818" y="8968"/>
                  </a:cubicBezTo>
                  <a:cubicBezTo>
                    <a:pt x="42834" y="8745"/>
                    <a:pt x="42993" y="8618"/>
                    <a:pt x="43168" y="8571"/>
                  </a:cubicBezTo>
                  <a:cubicBezTo>
                    <a:pt x="43502" y="8459"/>
                    <a:pt x="43693" y="8236"/>
                    <a:pt x="43820" y="7950"/>
                  </a:cubicBezTo>
                  <a:lnTo>
                    <a:pt x="42993" y="7950"/>
                  </a:lnTo>
                  <a:cubicBezTo>
                    <a:pt x="42612" y="8126"/>
                    <a:pt x="42326" y="8332"/>
                    <a:pt x="42039" y="8554"/>
                  </a:cubicBezTo>
                  <a:cubicBezTo>
                    <a:pt x="41880" y="8681"/>
                    <a:pt x="41641" y="8713"/>
                    <a:pt x="41450" y="8809"/>
                  </a:cubicBezTo>
                  <a:cubicBezTo>
                    <a:pt x="41244" y="8904"/>
                    <a:pt x="41022" y="9016"/>
                    <a:pt x="40895" y="9175"/>
                  </a:cubicBezTo>
                  <a:cubicBezTo>
                    <a:pt x="40736" y="9381"/>
                    <a:pt x="40449" y="9317"/>
                    <a:pt x="40306" y="9525"/>
                  </a:cubicBezTo>
                  <a:cubicBezTo>
                    <a:pt x="40306" y="9527"/>
                    <a:pt x="40304" y="9528"/>
                    <a:pt x="40302" y="9528"/>
                  </a:cubicBezTo>
                  <a:cubicBezTo>
                    <a:pt x="40285" y="9528"/>
                    <a:pt x="40220" y="9491"/>
                    <a:pt x="40178" y="9476"/>
                  </a:cubicBezTo>
                  <a:cubicBezTo>
                    <a:pt x="40178" y="9413"/>
                    <a:pt x="40163" y="9349"/>
                    <a:pt x="40163" y="9302"/>
                  </a:cubicBezTo>
                  <a:cubicBezTo>
                    <a:pt x="40306" y="9080"/>
                    <a:pt x="40513" y="9016"/>
                    <a:pt x="40704" y="8904"/>
                  </a:cubicBezTo>
                  <a:cubicBezTo>
                    <a:pt x="40942" y="8777"/>
                    <a:pt x="41085" y="8522"/>
                    <a:pt x="41244" y="8363"/>
                  </a:cubicBezTo>
                  <a:cubicBezTo>
                    <a:pt x="41288" y="8353"/>
                    <a:pt x="41331" y="8351"/>
                    <a:pt x="41372" y="8351"/>
                  </a:cubicBezTo>
                  <a:cubicBezTo>
                    <a:pt x="41427" y="8351"/>
                    <a:pt x="41481" y="8356"/>
                    <a:pt x="41532" y="8356"/>
                  </a:cubicBezTo>
                  <a:cubicBezTo>
                    <a:pt x="41622" y="8356"/>
                    <a:pt x="41705" y="8340"/>
                    <a:pt x="41785" y="8253"/>
                  </a:cubicBezTo>
                  <a:cubicBezTo>
                    <a:pt x="41785" y="8189"/>
                    <a:pt x="41768" y="8094"/>
                    <a:pt x="41768" y="8014"/>
                  </a:cubicBezTo>
                  <a:cubicBezTo>
                    <a:pt x="41690" y="7982"/>
                    <a:pt x="41626" y="7950"/>
                    <a:pt x="41562" y="7950"/>
                  </a:cubicBezTo>
                  <a:cubicBezTo>
                    <a:pt x="41525" y="7941"/>
                    <a:pt x="41483" y="7932"/>
                    <a:pt x="41441" y="7932"/>
                  </a:cubicBezTo>
                  <a:cubicBezTo>
                    <a:pt x="41411" y="7932"/>
                    <a:pt x="41382" y="7937"/>
                    <a:pt x="41355" y="7950"/>
                  </a:cubicBezTo>
                  <a:cubicBezTo>
                    <a:pt x="41244" y="7998"/>
                    <a:pt x="41149" y="8141"/>
                    <a:pt x="41037" y="8141"/>
                  </a:cubicBezTo>
                  <a:cubicBezTo>
                    <a:pt x="41031" y="8141"/>
                    <a:pt x="41025" y="8140"/>
                    <a:pt x="41019" y="8140"/>
                  </a:cubicBezTo>
                  <a:cubicBezTo>
                    <a:pt x="40703" y="8140"/>
                    <a:pt x="40669" y="8523"/>
                    <a:pt x="40496" y="8539"/>
                  </a:cubicBezTo>
                  <a:cubicBezTo>
                    <a:pt x="40259" y="8554"/>
                    <a:pt x="40131" y="8571"/>
                    <a:pt x="40019" y="8571"/>
                  </a:cubicBezTo>
                  <a:cubicBezTo>
                    <a:pt x="39972" y="8730"/>
                    <a:pt x="39924" y="8840"/>
                    <a:pt x="39877" y="8968"/>
                  </a:cubicBezTo>
                  <a:cubicBezTo>
                    <a:pt x="39782" y="8952"/>
                    <a:pt x="39686" y="8936"/>
                    <a:pt x="39574" y="8921"/>
                  </a:cubicBezTo>
                  <a:lnTo>
                    <a:pt x="39574" y="8444"/>
                  </a:lnTo>
                  <a:cubicBezTo>
                    <a:pt x="39782" y="8236"/>
                    <a:pt x="39972" y="8045"/>
                    <a:pt x="40163" y="7839"/>
                  </a:cubicBezTo>
                  <a:cubicBezTo>
                    <a:pt x="40195" y="7808"/>
                    <a:pt x="40163" y="7712"/>
                    <a:pt x="40163" y="7649"/>
                  </a:cubicBezTo>
                  <a:cubicBezTo>
                    <a:pt x="40089" y="7561"/>
                    <a:pt x="40026" y="7529"/>
                    <a:pt x="39971" y="7529"/>
                  </a:cubicBezTo>
                  <a:cubicBezTo>
                    <a:pt x="39835" y="7529"/>
                    <a:pt x="39745" y="7717"/>
                    <a:pt x="39654" y="7727"/>
                  </a:cubicBezTo>
                  <a:cubicBezTo>
                    <a:pt x="39464" y="7744"/>
                    <a:pt x="39320" y="7759"/>
                    <a:pt x="39224" y="7759"/>
                  </a:cubicBezTo>
                  <a:cubicBezTo>
                    <a:pt x="39082" y="7918"/>
                    <a:pt x="38955" y="8030"/>
                    <a:pt x="38811" y="8189"/>
                  </a:cubicBezTo>
                  <a:cubicBezTo>
                    <a:pt x="38684" y="8126"/>
                    <a:pt x="38557" y="8045"/>
                    <a:pt x="38461" y="7998"/>
                  </a:cubicBezTo>
                  <a:cubicBezTo>
                    <a:pt x="38160" y="8126"/>
                    <a:pt x="37825" y="8204"/>
                    <a:pt x="37603" y="8412"/>
                  </a:cubicBezTo>
                  <a:cubicBezTo>
                    <a:pt x="37333" y="8634"/>
                    <a:pt x="36983" y="8459"/>
                    <a:pt x="36761" y="8762"/>
                  </a:cubicBezTo>
                  <a:cubicBezTo>
                    <a:pt x="36729" y="8634"/>
                    <a:pt x="36681" y="8554"/>
                    <a:pt x="36712" y="8522"/>
                  </a:cubicBezTo>
                  <a:cubicBezTo>
                    <a:pt x="36808" y="8395"/>
                    <a:pt x="36903" y="8189"/>
                    <a:pt x="37030" y="8173"/>
                  </a:cubicBezTo>
                  <a:cubicBezTo>
                    <a:pt x="37221" y="8141"/>
                    <a:pt x="37365" y="8062"/>
                    <a:pt x="37428" y="7918"/>
                  </a:cubicBezTo>
                  <a:cubicBezTo>
                    <a:pt x="37651" y="7426"/>
                    <a:pt x="38096" y="7060"/>
                    <a:pt x="38207" y="6519"/>
                  </a:cubicBezTo>
                  <a:lnTo>
                    <a:pt x="38461" y="6519"/>
                  </a:lnTo>
                  <a:cubicBezTo>
                    <a:pt x="38605" y="6249"/>
                    <a:pt x="38859" y="6137"/>
                    <a:pt x="39129" y="6027"/>
                  </a:cubicBezTo>
                  <a:cubicBezTo>
                    <a:pt x="39146" y="5931"/>
                    <a:pt x="39161" y="5836"/>
                    <a:pt x="39177" y="5819"/>
                  </a:cubicBezTo>
                  <a:cubicBezTo>
                    <a:pt x="39797" y="5518"/>
                    <a:pt x="40115" y="4993"/>
                    <a:pt x="40560" y="4596"/>
                  </a:cubicBezTo>
                  <a:cubicBezTo>
                    <a:pt x="40577" y="4579"/>
                    <a:pt x="40577" y="4532"/>
                    <a:pt x="40577" y="4500"/>
                  </a:cubicBezTo>
                  <a:lnTo>
                    <a:pt x="40560" y="4500"/>
                  </a:lnTo>
                  <a:cubicBezTo>
                    <a:pt x="40577" y="4373"/>
                    <a:pt x="40592" y="4246"/>
                    <a:pt x="40592" y="4102"/>
                  </a:cubicBezTo>
                  <a:cubicBezTo>
                    <a:pt x="40736" y="4166"/>
                    <a:pt x="40831" y="4198"/>
                    <a:pt x="40942" y="4261"/>
                  </a:cubicBezTo>
                  <a:cubicBezTo>
                    <a:pt x="40973" y="4055"/>
                    <a:pt x="40990" y="3880"/>
                    <a:pt x="41022" y="3721"/>
                  </a:cubicBezTo>
                  <a:cubicBezTo>
                    <a:pt x="41164" y="3642"/>
                    <a:pt x="41323" y="3737"/>
                    <a:pt x="41355" y="3546"/>
                  </a:cubicBezTo>
                  <a:cubicBezTo>
                    <a:pt x="41132" y="3403"/>
                    <a:pt x="40751" y="3419"/>
                    <a:pt x="40783" y="2989"/>
                  </a:cubicBezTo>
                  <a:cubicBezTo>
                    <a:pt x="40926" y="2830"/>
                    <a:pt x="41069" y="2656"/>
                    <a:pt x="41228" y="2465"/>
                  </a:cubicBezTo>
                  <a:cubicBezTo>
                    <a:pt x="41149" y="2370"/>
                    <a:pt x="41101" y="2306"/>
                    <a:pt x="41054" y="2243"/>
                  </a:cubicBezTo>
                  <a:cubicBezTo>
                    <a:pt x="40655" y="2385"/>
                    <a:pt x="40322" y="2544"/>
                    <a:pt x="40068" y="2862"/>
                  </a:cubicBezTo>
                  <a:cubicBezTo>
                    <a:pt x="39988" y="2783"/>
                    <a:pt x="39909" y="2720"/>
                    <a:pt x="39860" y="2671"/>
                  </a:cubicBezTo>
                  <a:lnTo>
                    <a:pt x="39464" y="2671"/>
                  </a:lnTo>
                  <a:cubicBezTo>
                    <a:pt x="39368" y="2735"/>
                    <a:pt x="39288" y="2799"/>
                    <a:pt x="39209" y="2879"/>
                  </a:cubicBezTo>
                  <a:lnTo>
                    <a:pt x="38620" y="2879"/>
                  </a:lnTo>
                  <a:cubicBezTo>
                    <a:pt x="38525" y="2989"/>
                    <a:pt x="38430" y="3085"/>
                    <a:pt x="38319" y="3165"/>
                  </a:cubicBezTo>
                  <a:cubicBezTo>
                    <a:pt x="38287" y="3197"/>
                    <a:pt x="38239" y="3212"/>
                    <a:pt x="38192" y="3228"/>
                  </a:cubicBezTo>
                  <a:cubicBezTo>
                    <a:pt x="38160" y="3165"/>
                    <a:pt x="38143" y="3101"/>
                    <a:pt x="38112" y="2974"/>
                  </a:cubicBezTo>
                  <a:cubicBezTo>
                    <a:pt x="38414" y="2671"/>
                    <a:pt x="38747" y="2353"/>
                    <a:pt x="38970" y="2131"/>
                  </a:cubicBezTo>
                  <a:cubicBezTo>
                    <a:pt x="39193" y="2035"/>
                    <a:pt x="39273" y="1988"/>
                    <a:pt x="39352" y="1957"/>
                  </a:cubicBezTo>
                  <a:cubicBezTo>
                    <a:pt x="39320" y="1717"/>
                    <a:pt x="39432" y="1463"/>
                    <a:pt x="39273" y="1257"/>
                  </a:cubicBezTo>
                  <a:cubicBezTo>
                    <a:pt x="39146" y="1336"/>
                    <a:pt x="39018" y="1399"/>
                    <a:pt x="38716" y="1575"/>
                  </a:cubicBezTo>
                  <a:cubicBezTo>
                    <a:pt x="38478" y="1988"/>
                    <a:pt x="37842" y="2243"/>
                    <a:pt x="37317" y="2703"/>
                  </a:cubicBezTo>
                  <a:cubicBezTo>
                    <a:pt x="37206" y="2624"/>
                    <a:pt x="37110" y="2544"/>
                    <a:pt x="37047" y="2497"/>
                  </a:cubicBezTo>
                  <a:cubicBezTo>
                    <a:pt x="36983" y="2460"/>
                    <a:pt x="36921" y="2452"/>
                    <a:pt x="36859" y="2452"/>
                  </a:cubicBezTo>
                  <a:cubicBezTo>
                    <a:pt x="36823" y="2452"/>
                    <a:pt x="36786" y="2455"/>
                    <a:pt x="36750" y="2455"/>
                  </a:cubicBezTo>
                  <a:cubicBezTo>
                    <a:pt x="36668" y="2455"/>
                    <a:pt x="36587" y="2442"/>
                    <a:pt x="36506" y="2353"/>
                  </a:cubicBezTo>
                  <a:cubicBezTo>
                    <a:pt x="36776" y="2004"/>
                    <a:pt x="37333" y="1957"/>
                    <a:pt x="37524" y="1463"/>
                  </a:cubicBezTo>
                  <a:cubicBezTo>
                    <a:pt x="37507" y="1416"/>
                    <a:pt x="37492" y="1336"/>
                    <a:pt x="37460" y="1225"/>
                  </a:cubicBezTo>
                  <a:cubicBezTo>
                    <a:pt x="37365" y="1304"/>
                    <a:pt x="37285" y="1368"/>
                    <a:pt x="37221" y="1431"/>
                  </a:cubicBezTo>
                  <a:cubicBezTo>
                    <a:pt x="37142" y="1368"/>
                    <a:pt x="37079" y="1304"/>
                    <a:pt x="36983" y="1225"/>
                  </a:cubicBezTo>
                  <a:cubicBezTo>
                    <a:pt x="36957" y="1238"/>
                    <a:pt x="36928" y="1242"/>
                    <a:pt x="36898" y="1242"/>
                  </a:cubicBezTo>
                  <a:cubicBezTo>
                    <a:pt x="36838" y="1242"/>
                    <a:pt x="36772" y="1226"/>
                    <a:pt x="36706" y="1226"/>
                  </a:cubicBezTo>
                  <a:cubicBezTo>
                    <a:pt x="36642" y="1226"/>
                    <a:pt x="36578" y="1242"/>
                    <a:pt x="36522" y="1304"/>
                  </a:cubicBezTo>
                  <a:cubicBezTo>
                    <a:pt x="36506" y="1399"/>
                    <a:pt x="36474" y="1495"/>
                    <a:pt x="36458" y="1590"/>
                  </a:cubicBezTo>
                  <a:cubicBezTo>
                    <a:pt x="36315" y="1654"/>
                    <a:pt x="36140" y="1639"/>
                    <a:pt x="36029" y="1798"/>
                  </a:cubicBezTo>
                  <a:cubicBezTo>
                    <a:pt x="35917" y="1972"/>
                    <a:pt x="35727" y="2020"/>
                    <a:pt x="35552" y="2099"/>
                  </a:cubicBezTo>
                  <a:cubicBezTo>
                    <a:pt x="35409" y="2163"/>
                    <a:pt x="35281" y="2306"/>
                    <a:pt x="35186" y="2449"/>
                  </a:cubicBezTo>
                  <a:cubicBezTo>
                    <a:pt x="35075" y="2640"/>
                    <a:pt x="34853" y="2624"/>
                    <a:pt x="34694" y="2735"/>
                  </a:cubicBezTo>
                  <a:cubicBezTo>
                    <a:pt x="34582" y="2830"/>
                    <a:pt x="34471" y="2958"/>
                    <a:pt x="34344" y="3085"/>
                  </a:cubicBezTo>
                  <a:cubicBezTo>
                    <a:pt x="34217" y="2894"/>
                    <a:pt x="34296" y="2720"/>
                    <a:pt x="34264" y="2529"/>
                  </a:cubicBezTo>
                  <a:cubicBezTo>
                    <a:pt x="34439" y="2402"/>
                    <a:pt x="34614" y="2290"/>
                    <a:pt x="34853" y="2131"/>
                  </a:cubicBezTo>
                  <a:cubicBezTo>
                    <a:pt x="34868" y="2084"/>
                    <a:pt x="34916" y="1957"/>
                    <a:pt x="34948" y="1845"/>
                  </a:cubicBezTo>
                  <a:lnTo>
                    <a:pt x="35171" y="1845"/>
                  </a:lnTo>
                  <a:cubicBezTo>
                    <a:pt x="35266" y="1734"/>
                    <a:pt x="35425" y="1670"/>
                    <a:pt x="35440" y="1495"/>
                  </a:cubicBezTo>
                  <a:cubicBezTo>
                    <a:pt x="35337" y="1443"/>
                    <a:pt x="35233" y="1430"/>
                    <a:pt x="35128" y="1430"/>
                  </a:cubicBezTo>
                  <a:cubicBezTo>
                    <a:pt x="35007" y="1430"/>
                    <a:pt x="34885" y="1448"/>
                    <a:pt x="34757" y="1448"/>
                  </a:cubicBezTo>
                  <a:cubicBezTo>
                    <a:pt x="34550" y="1654"/>
                    <a:pt x="34376" y="1893"/>
                    <a:pt x="34073" y="1940"/>
                  </a:cubicBezTo>
                  <a:cubicBezTo>
                    <a:pt x="34026" y="2116"/>
                    <a:pt x="34137" y="2290"/>
                    <a:pt x="33978" y="2433"/>
                  </a:cubicBezTo>
                  <a:cubicBezTo>
                    <a:pt x="33755" y="2449"/>
                    <a:pt x="33532" y="2465"/>
                    <a:pt x="33342" y="2465"/>
                  </a:cubicBezTo>
                  <a:cubicBezTo>
                    <a:pt x="33151" y="2624"/>
                    <a:pt x="33072" y="2830"/>
                    <a:pt x="32865" y="2847"/>
                  </a:cubicBezTo>
                  <a:cubicBezTo>
                    <a:pt x="32849" y="2767"/>
                    <a:pt x="32849" y="2656"/>
                    <a:pt x="32849" y="2544"/>
                  </a:cubicBezTo>
                  <a:cubicBezTo>
                    <a:pt x="33024" y="2370"/>
                    <a:pt x="33199" y="2147"/>
                    <a:pt x="33422" y="1988"/>
                  </a:cubicBezTo>
                  <a:cubicBezTo>
                    <a:pt x="33644" y="1813"/>
                    <a:pt x="33613" y="1495"/>
                    <a:pt x="33850" y="1352"/>
                  </a:cubicBezTo>
                  <a:cubicBezTo>
                    <a:pt x="34090" y="1209"/>
                    <a:pt x="34026" y="859"/>
                    <a:pt x="34264" y="716"/>
                  </a:cubicBezTo>
                  <a:cubicBezTo>
                    <a:pt x="33819" y="509"/>
                    <a:pt x="33772" y="462"/>
                    <a:pt x="33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1248412">
              <a:off x="-1483514" y="2815256"/>
              <a:ext cx="2821223" cy="341613"/>
            </a:xfrm>
            <a:custGeom>
              <a:avLst/>
              <a:gdLst/>
              <a:ahLst/>
              <a:cxnLst/>
              <a:rect l="l" t="t" r="r" b="b"/>
              <a:pathLst>
                <a:path w="81327" h="21434" extrusionOk="0">
                  <a:moveTo>
                    <a:pt x="21384" y="1495"/>
                  </a:moveTo>
                  <a:lnTo>
                    <a:pt x="21528" y="1543"/>
                  </a:lnTo>
                  <a:cubicBezTo>
                    <a:pt x="21512" y="1559"/>
                    <a:pt x="21480" y="1575"/>
                    <a:pt x="21448" y="1590"/>
                  </a:cubicBezTo>
                  <a:cubicBezTo>
                    <a:pt x="21416" y="1575"/>
                    <a:pt x="21369" y="1559"/>
                    <a:pt x="21306" y="1543"/>
                  </a:cubicBezTo>
                  <a:cubicBezTo>
                    <a:pt x="21337" y="1527"/>
                    <a:pt x="21369" y="1495"/>
                    <a:pt x="21384" y="1495"/>
                  </a:cubicBezTo>
                  <a:close/>
                  <a:moveTo>
                    <a:pt x="40131" y="1352"/>
                  </a:moveTo>
                  <a:cubicBezTo>
                    <a:pt x="40146" y="1352"/>
                    <a:pt x="40210" y="1384"/>
                    <a:pt x="40210" y="1400"/>
                  </a:cubicBezTo>
                  <a:lnTo>
                    <a:pt x="40163" y="1590"/>
                  </a:lnTo>
                  <a:cubicBezTo>
                    <a:pt x="40114" y="1590"/>
                    <a:pt x="40067" y="1590"/>
                    <a:pt x="40035" y="1607"/>
                  </a:cubicBezTo>
                  <a:cubicBezTo>
                    <a:pt x="40019" y="1543"/>
                    <a:pt x="39987" y="1480"/>
                    <a:pt x="39987" y="1416"/>
                  </a:cubicBezTo>
                  <a:cubicBezTo>
                    <a:pt x="39987" y="1384"/>
                    <a:pt x="40082" y="1368"/>
                    <a:pt x="40131" y="1352"/>
                  </a:cubicBezTo>
                  <a:close/>
                  <a:moveTo>
                    <a:pt x="34995" y="1336"/>
                  </a:moveTo>
                  <a:cubicBezTo>
                    <a:pt x="35058" y="1384"/>
                    <a:pt x="35106" y="1416"/>
                    <a:pt x="35202" y="1480"/>
                  </a:cubicBezTo>
                  <a:lnTo>
                    <a:pt x="36330" y="1480"/>
                  </a:lnTo>
                  <a:cubicBezTo>
                    <a:pt x="36361" y="1521"/>
                    <a:pt x="36386" y="1549"/>
                    <a:pt x="36403" y="1576"/>
                  </a:cubicBezTo>
                  <a:lnTo>
                    <a:pt x="36403" y="1576"/>
                  </a:lnTo>
                  <a:cubicBezTo>
                    <a:pt x="35848" y="1622"/>
                    <a:pt x="35262" y="1622"/>
                    <a:pt x="34439" y="1622"/>
                  </a:cubicBezTo>
                  <a:cubicBezTo>
                    <a:pt x="34740" y="1463"/>
                    <a:pt x="34867" y="1400"/>
                    <a:pt x="34995" y="1336"/>
                  </a:cubicBezTo>
                  <a:close/>
                  <a:moveTo>
                    <a:pt x="26790" y="1639"/>
                  </a:moveTo>
                  <a:cubicBezTo>
                    <a:pt x="26822" y="1639"/>
                    <a:pt x="26839" y="1670"/>
                    <a:pt x="26870" y="1686"/>
                  </a:cubicBezTo>
                  <a:cubicBezTo>
                    <a:pt x="26822" y="1702"/>
                    <a:pt x="26775" y="1734"/>
                    <a:pt x="26727" y="1734"/>
                  </a:cubicBezTo>
                  <a:cubicBezTo>
                    <a:pt x="26695" y="1734"/>
                    <a:pt x="26680" y="1702"/>
                    <a:pt x="26648" y="1686"/>
                  </a:cubicBezTo>
                  <a:lnTo>
                    <a:pt x="26790" y="1639"/>
                  </a:lnTo>
                  <a:close/>
                  <a:moveTo>
                    <a:pt x="42149" y="1352"/>
                  </a:moveTo>
                  <a:cubicBezTo>
                    <a:pt x="42181" y="1416"/>
                    <a:pt x="42198" y="1480"/>
                    <a:pt x="42230" y="1527"/>
                  </a:cubicBezTo>
                  <a:cubicBezTo>
                    <a:pt x="42086" y="1607"/>
                    <a:pt x="42007" y="1718"/>
                    <a:pt x="41831" y="1734"/>
                  </a:cubicBezTo>
                  <a:cubicBezTo>
                    <a:pt x="41672" y="1639"/>
                    <a:pt x="41831" y="1511"/>
                    <a:pt x="41689" y="1352"/>
                  </a:cubicBezTo>
                  <a:close/>
                  <a:moveTo>
                    <a:pt x="36428" y="1623"/>
                  </a:moveTo>
                  <a:cubicBezTo>
                    <a:pt x="36507" y="1639"/>
                    <a:pt x="36570" y="1671"/>
                    <a:pt x="36633" y="1702"/>
                  </a:cubicBezTo>
                  <a:cubicBezTo>
                    <a:pt x="36582" y="1728"/>
                    <a:pt x="36546" y="1738"/>
                    <a:pt x="36519" y="1738"/>
                  </a:cubicBezTo>
                  <a:cubicBezTo>
                    <a:pt x="36460" y="1738"/>
                    <a:pt x="36448" y="1685"/>
                    <a:pt x="36428" y="1623"/>
                  </a:cubicBezTo>
                  <a:close/>
                  <a:moveTo>
                    <a:pt x="60514" y="1639"/>
                  </a:moveTo>
                  <a:lnTo>
                    <a:pt x="60657" y="1686"/>
                  </a:lnTo>
                  <a:cubicBezTo>
                    <a:pt x="60641" y="1702"/>
                    <a:pt x="60610" y="1718"/>
                    <a:pt x="60578" y="1749"/>
                  </a:cubicBezTo>
                  <a:cubicBezTo>
                    <a:pt x="60529" y="1718"/>
                    <a:pt x="60482" y="1702"/>
                    <a:pt x="60434" y="1686"/>
                  </a:cubicBezTo>
                  <a:cubicBezTo>
                    <a:pt x="60466" y="1670"/>
                    <a:pt x="60498" y="1639"/>
                    <a:pt x="60514" y="1639"/>
                  </a:cubicBezTo>
                  <a:close/>
                  <a:moveTo>
                    <a:pt x="38333" y="1352"/>
                  </a:moveTo>
                  <a:cubicBezTo>
                    <a:pt x="38397" y="1543"/>
                    <a:pt x="38414" y="1622"/>
                    <a:pt x="38429" y="1686"/>
                  </a:cubicBezTo>
                  <a:cubicBezTo>
                    <a:pt x="38341" y="1738"/>
                    <a:pt x="38268" y="1762"/>
                    <a:pt x="38197" y="1762"/>
                  </a:cubicBezTo>
                  <a:cubicBezTo>
                    <a:pt x="38138" y="1762"/>
                    <a:pt x="38080" y="1746"/>
                    <a:pt x="38015" y="1718"/>
                  </a:cubicBezTo>
                  <a:cubicBezTo>
                    <a:pt x="38032" y="1590"/>
                    <a:pt x="38255" y="1575"/>
                    <a:pt x="38333" y="1352"/>
                  </a:cubicBezTo>
                  <a:close/>
                  <a:moveTo>
                    <a:pt x="33806" y="1329"/>
                  </a:moveTo>
                  <a:cubicBezTo>
                    <a:pt x="33829" y="1329"/>
                    <a:pt x="33845" y="1331"/>
                    <a:pt x="33850" y="1336"/>
                  </a:cubicBezTo>
                  <a:cubicBezTo>
                    <a:pt x="33977" y="1463"/>
                    <a:pt x="34072" y="1590"/>
                    <a:pt x="34168" y="1718"/>
                  </a:cubicBezTo>
                  <a:cubicBezTo>
                    <a:pt x="34136" y="1734"/>
                    <a:pt x="34121" y="1766"/>
                    <a:pt x="34089" y="1766"/>
                  </a:cubicBezTo>
                  <a:lnTo>
                    <a:pt x="33118" y="1766"/>
                  </a:lnTo>
                  <a:cubicBezTo>
                    <a:pt x="33055" y="1766"/>
                    <a:pt x="32991" y="1734"/>
                    <a:pt x="32912" y="1718"/>
                  </a:cubicBezTo>
                  <a:cubicBezTo>
                    <a:pt x="32905" y="1642"/>
                    <a:pt x="32947" y="1624"/>
                    <a:pt x="33004" y="1624"/>
                  </a:cubicBezTo>
                  <a:cubicBezTo>
                    <a:pt x="33057" y="1624"/>
                    <a:pt x="33124" y="1640"/>
                    <a:pt x="33174" y="1640"/>
                  </a:cubicBezTo>
                  <a:cubicBezTo>
                    <a:pt x="33183" y="1640"/>
                    <a:pt x="33191" y="1640"/>
                    <a:pt x="33199" y="1639"/>
                  </a:cubicBezTo>
                  <a:cubicBezTo>
                    <a:pt x="33341" y="1527"/>
                    <a:pt x="33485" y="1416"/>
                    <a:pt x="33612" y="1336"/>
                  </a:cubicBezTo>
                  <a:cubicBezTo>
                    <a:pt x="33686" y="1336"/>
                    <a:pt x="33760" y="1329"/>
                    <a:pt x="33806" y="1329"/>
                  </a:cubicBezTo>
                  <a:close/>
                  <a:moveTo>
                    <a:pt x="59878" y="1622"/>
                  </a:moveTo>
                  <a:cubicBezTo>
                    <a:pt x="59910" y="1654"/>
                    <a:pt x="59925" y="1686"/>
                    <a:pt x="59957" y="1718"/>
                  </a:cubicBezTo>
                  <a:cubicBezTo>
                    <a:pt x="59925" y="1734"/>
                    <a:pt x="59910" y="1749"/>
                    <a:pt x="59878" y="1766"/>
                  </a:cubicBezTo>
                  <a:cubicBezTo>
                    <a:pt x="59862" y="1734"/>
                    <a:pt x="59815" y="1702"/>
                    <a:pt x="59815" y="1670"/>
                  </a:cubicBezTo>
                  <a:cubicBezTo>
                    <a:pt x="59815" y="1654"/>
                    <a:pt x="59862" y="1639"/>
                    <a:pt x="59878" y="1622"/>
                  </a:cubicBezTo>
                  <a:close/>
                  <a:moveTo>
                    <a:pt x="63885" y="1480"/>
                  </a:moveTo>
                  <a:cubicBezTo>
                    <a:pt x="64044" y="1575"/>
                    <a:pt x="64044" y="1670"/>
                    <a:pt x="63885" y="1766"/>
                  </a:cubicBezTo>
                  <a:cubicBezTo>
                    <a:pt x="63726" y="1670"/>
                    <a:pt x="63726" y="1575"/>
                    <a:pt x="63885" y="1480"/>
                  </a:cubicBezTo>
                  <a:close/>
                  <a:moveTo>
                    <a:pt x="40735" y="1781"/>
                  </a:moveTo>
                  <a:lnTo>
                    <a:pt x="40877" y="1829"/>
                  </a:lnTo>
                  <a:cubicBezTo>
                    <a:pt x="40846" y="1845"/>
                    <a:pt x="40814" y="1877"/>
                    <a:pt x="40799" y="1877"/>
                  </a:cubicBezTo>
                  <a:cubicBezTo>
                    <a:pt x="40750" y="1877"/>
                    <a:pt x="40703" y="1845"/>
                    <a:pt x="40655" y="1829"/>
                  </a:cubicBezTo>
                  <a:cubicBezTo>
                    <a:pt x="40671" y="1813"/>
                    <a:pt x="40703" y="1798"/>
                    <a:pt x="40735" y="1781"/>
                  </a:cubicBezTo>
                  <a:close/>
                  <a:moveTo>
                    <a:pt x="21006" y="1634"/>
                  </a:moveTo>
                  <a:cubicBezTo>
                    <a:pt x="21079" y="1634"/>
                    <a:pt x="21079" y="1716"/>
                    <a:pt x="21115" y="1798"/>
                  </a:cubicBezTo>
                  <a:cubicBezTo>
                    <a:pt x="21127" y="1795"/>
                    <a:pt x="21138" y="1793"/>
                    <a:pt x="21149" y="1793"/>
                  </a:cubicBezTo>
                  <a:cubicBezTo>
                    <a:pt x="21197" y="1793"/>
                    <a:pt x="21237" y="1819"/>
                    <a:pt x="21289" y="1845"/>
                  </a:cubicBezTo>
                  <a:cubicBezTo>
                    <a:pt x="21238" y="1870"/>
                    <a:pt x="21202" y="1881"/>
                    <a:pt x="21175" y="1881"/>
                  </a:cubicBezTo>
                  <a:cubicBezTo>
                    <a:pt x="21102" y="1881"/>
                    <a:pt x="21102" y="1800"/>
                    <a:pt x="21066" y="1718"/>
                  </a:cubicBezTo>
                  <a:cubicBezTo>
                    <a:pt x="21049" y="1726"/>
                    <a:pt x="21032" y="1730"/>
                    <a:pt x="21016" y="1730"/>
                  </a:cubicBezTo>
                  <a:cubicBezTo>
                    <a:pt x="20975" y="1730"/>
                    <a:pt x="20938" y="1704"/>
                    <a:pt x="20892" y="1670"/>
                  </a:cubicBezTo>
                  <a:cubicBezTo>
                    <a:pt x="20943" y="1645"/>
                    <a:pt x="20979" y="1634"/>
                    <a:pt x="21006" y="1634"/>
                  </a:cubicBezTo>
                  <a:close/>
                  <a:moveTo>
                    <a:pt x="42548" y="1622"/>
                  </a:moveTo>
                  <a:cubicBezTo>
                    <a:pt x="42707" y="1718"/>
                    <a:pt x="42707" y="1813"/>
                    <a:pt x="42548" y="1908"/>
                  </a:cubicBezTo>
                  <a:cubicBezTo>
                    <a:pt x="42389" y="1813"/>
                    <a:pt x="42389" y="1718"/>
                    <a:pt x="42548" y="1622"/>
                  </a:cubicBezTo>
                  <a:close/>
                  <a:moveTo>
                    <a:pt x="18762" y="1908"/>
                  </a:moveTo>
                  <a:cubicBezTo>
                    <a:pt x="18777" y="1940"/>
                    <a:pt x="18809" y="1972"/>
                    <a:pt x="18825" y="2004"/>
                  </a:cubicBezTo>
                  <a:cubicBezTo>
                    <a:pt x="18825" y="2020"/>
                    <a:pt x="18777" y="2036"/>
                    <a:pt x="18762" y="2052"/>
                  </a:cubicBezTo>
                  <a:cubicBezTo>
                    <a:pt x="18730" y="2020"/>
                    <a:pt x="18698" y="1988"/>
                    <a:pt x="18681" y="1957"/>
                  </a:cubicBezTo>
                  <a:cubicBezTo>
                    <a:pt x="18681" y="1940"/>
                    <a:pt x="18730" y="1925"/>
                    <a:pt x="18762" y="1908"/>
                  </a:cubicBezTo>
                  <a:close/>
                  <a:moveTo>
                    <a:pt x="22822" y="1758"/>
                  </a:moveTo>
                  <a:cubicBezTo>
                    <a:pt x="22963" y="1758"/>
                    <a:pt x="23110" y="1774"/>
                    <a:pt x="23261" y="1781"/>
                  </a:cubicBezTo>
                  <a:cubicBezTo>
                    <a:pt x="23292" y="1845"/>
                    <a:pt x="23309" y="1908"/>
                    <a:pt x="23341" y="1988"/>
                  </a:cubicBezTo>
                  <a:cubicBezTo>
                    <a:pt x="23175" y="2038"/>
                    <a:pt x="23013" y="2062"/>
                    <a:pt x="22853" y="2062"/>
                  </a:cubicBezTo>
                  <a:cubicBezTo>
                    <a:pt x="22707" y="2062"/>
                    <a:pt x="22563" y="2042"/>
                    <a:pt x="22419" y="2004"/>
                  </a:cubicBezTo>
                  <a:lnTo>
                    <a:pt x="22419" y="1829"/>
                  </a:lnTo>
                  <a:cubicBezTo>
                    <a:pt x="22546" y="1774"/>
                    <a:pt x="22681" y="1758"/>
                    <a:pt x="22822" y="1758"/>
                  </a:cubicBezTo>
                  <a:close/>
                  <a:moveTo>
                    <a:pt x="15026" y="2079"/>
                  </a:moveTo>
                  <a:cubicBezTo>
                    <a:pt x="15048" y="2079"/>
                    <a:pt x="15063" y="2102"/>
                    <a:pt x="15088" y="2116"/>
                  </a:cubicBezTo>
                  <a:cubicBezTo>
                    <a:pt x="15041" y="2131"/>
                    <a:pt x="14993" y="2163"/>
                    <a:pt x="14946" y="2163"/>
                  </a:cubicBezTo>
                  <a:cubicBezTo>
                    <a:pt x="14914" y="2163"/>
                    <a:pt x="14897" y="2131"/>
                    <a:pt x="14866" y="2116"/>
                  </a:cubicBezTo>
                  <a:cubicBezTo>
                    <a:pt x="14914" y="2099"/>
                    <a:pt x="14961" y="2084"/>
                    <a:pt x="15009" y="2084"/>
                  </a:cubicBezTo>
                  <a:cubicBezTo>
                    <a:pt x="15016" y="2081"/>
                    <a:pt x="15021" y="2079"/>
                    <a:pt x="15026" y="2079"/>
                  </a:cubicBezTo>
                  <a:close/>
                  <a:moveTo>
                    <a:pt x="20542" y="1908"/>
                  </a:moveTo>
                  <a:cubicBezTo>
                    <a:pt x="20701" y="2004"/>
                    <a:pt x="20701" y="2099"/>
                    <a:pt x="20542" y="2195"/>
                  </a:cubicBezTo>
                  <a:cubicBezTo>
                    <a:pt x="20383" y="2099"/>
                    <a:pt x="20383" y="2004"/>
                    <a:pt x="20542" y="1908"/>
                  </a:cubicBezTo>
                  <a:close/>
                  <a:moveTo>
                    <a:pt x="45425" y="2195"/>
                  </a:moveTo>
                  <a:cubicBezTo>
                    <a:pt x="45457" y="2226"/>
                    <a:pt x="45488" y="2258"/>
                    <a:pt x="45505" y="2290"/>
                  </a:cubicBezTo>
                  <a:cubicBezTo>
                    <a:pt x="45473" y="2306"/>
                    <a:pt x="45457" y="2322"/>
                    <a:pt x="45425" y="2338"/>
                  </a:cubicBezTo>
                  <a:cubicBezTo>
                    <a:pt x="45409" y="2306"/>
                    <a:pt x="45378" y="2275"/>
                    <a:pt x="45361" y="2243"/>
                  </a:cubicBezTo>
                  <a:cubicBezTo>
                    <a:pt x="45361" y="2226"/>
                    <a:pt x="45409" y="2211"/>
                    <a:pt x="45425" y="2195"/>
                  </a:cubicBezTo>
                  <a:close/>
                  <a:moveTo>
                    <a:pt x="68765" y="2195"/>
                  </a:moveTo>
                  <a:cubicBezTo>
                    <a:pt x="68797" y="2226"/>
                    <a:pt x="68829" y="2258"/>
                    <a:pt x="68846" y="2290"/>
                  </a:cubicBezTo>
                  <a:cubicBezTo>
                    <a:pt x="68814" y="2306"/>
                    <a:pt x="68797" y="2322"/>
                    <a:pt x="68765" y="2338"/>
                  </a:cubicBezTo>
                  <a:cubicBezTo>
                    <a:pt x="68750" y="2306"/>
                    <a:pt x="68718" y="2275"/>
                    <a:pt x="68702" y="2243"/>
                  </a:cubicBezTo>
                  <a:cubicBezTo>
                    <a:pt x="68702" y="2226"/>
                    <a:pt x="68750" y="2211"/>
                    <a:pt x="68765" y="2195"/>
                  </a:cubicBezTo>
                  <a:close/>
                  <a:moveTo>
                    <a:pt x="36209" y="2330"/>
                  </a:moveTo>
                  <a:cubicBezTo>
                    <a:pt x="36283" y="2330"/>
                    <a:pt x="36354" y="2354"/>
                    <a:pt x="36426" y="2402"/>
                  </a:cubicBezTo>
                  <a:cubicBezTo>
                    <a:pt x="36354" y="2457"/>
                    <a:pt x="36283" y="2485"/>
                    <a:pt x="36209" y="2485"/>
                  </a:cubicBezTo>
                  <a:cubicBezTo>
                    <a:pt x="36136" y="2485"/>
                    <a:pt x="36060" y="2457"/>
                    <a:pt x="35980" y="2402"/>
                  </a:cubicBezTo>
                  <a:cubicBezTo>
                    <a:pt x="36060" y="2354"/>
                    <a:pt x="36136" y="2330"/>
                    <a:pt x="36209" y="2330"/>
                  </a:cubicBezTo>
                  <a:close/>
                  <a:moveTo>
                    <a:pt x="14134" y="2370"/>
                  </a:moveTo>
                  <a:cubicBezTo>
                    <a:pt x="14166" y="2385"/>
                    <a:pt x="14230" y="2434"/>
                    <a:pt x="14278" y="2465"/>
                  </a:cubicBezTo>
                  <a:cubicBezTo>
                    <a:pt x="14507" y="2444"/>
                    <a:pt x="14636" y="2432"/>
                    <a:pt x="14714" y="2432"/>
                  </a:cubicBezTo>
                  <a:cubicBezTo>
                    <a:pt x="14814" y="2432"/>
                    <a:pt x="14830" y="2452"/>
                    <a:pt x="14866" y="2497"/>
                  </a:cubicBezTo>
                  <a:cubicBezTo>
                    <a:pt x="14834" y="2624"/>
                    <a:pt x="14643" y="2672"/>
                    <a:pt x="14532" y="2767"/>
                  </a:cubicBezTo>
                  <a:lnTo>
                    <a:pt x="13657" y="2767"/>
                  </a:lnTo>
                  <a:cubicBezTo>
                    <a:pt x="13625" y="2767"/>
                    <a:pt x="13594" y="2735"/>
                    <a:pt x="13610" y="2735"/>
                  </a:cubicBezTo>
                  <a:cubicBezTo>
                    <a:pt x="13784" y="2624"/>
                    <a:pt x="13960" y="2497"/>
                    <a:pt x="14134" y="2370"/>
                  </a:cubicBezTo>
                  <a:close/>
                  <a:moveTo>
                    <a:pt x="15473" y="1897"/>
                  </a:moveTo>
                  <a:cubicBezTo>
                    <a:pt x="15543" y="1897"/>
                    <a:pt x="15644" y="1936"/>
                    <a:pt x="15820" y="2020"/>
                  </a:cubicBezTo>
                  <a:cubicBezTo>
                    <a:pt x="15891" y="2047"/>
                    <a:pt x="15969" y="2054"/>
                    <a:pt x="16050" y="2054"/>
                  </a:cubicBezTo>
                  <a:cubicBezTo>
                    <a:pt x="16131" y="2054"/>
                    <a:pt x="16214" y="2047"/>
                    <a:pt x="16297" y="2047"/>
                  </a:cubicBezTo>
                  <a:cubicBezTo>
                    <a:pt x="16428" y="2047"/>
                    <a:pt x="16560" y="2064"/>
                    <a:pt x="16678" y="2147"/>
                  </a:cubicBezTo>
                  <a:cubicBezTo>
                    <a:pt x="16456" y="2226"/>
                    <a:pt x="16265" y="2306"/>
                    <a:pt x="16010" y="2417"/>
                  </a:cubicBezTo>
                  <a:cubicBezTo>
                    <a:pt x="15995" y="2497"/>
                    <a:pt x="15947" y="2640"/>
                    <a:pt x="15915" y="2783"/>
                  </a:cubicBezTo>
                  <a:cubicBezTo>
                    <a:pt x="15597" y="2624"/>
                    <a:pt x="15851" y="2402"/>
                    <a:pt x="15709" y="2243"/>
                  </a:cubicBezTo>
                  <a:cubicBezTo>
                    <a:pt x="15597" y="2163"/>
                    <a:pt x="15470" y="2084"/>
                    <a:pt x="15327" y="1988"/>
                  </a:cubicBezTo>
                  <a:cubicBezTo>
                    <a:pt x="15372" y="1928"/>
                    <a:pt x="15410" y="1897"/>
                    <a:pt x="15473" y="1897"/>
                  </a:cubicBezTo>
                  <a:close/>
                  <a:moveTo>
                    <a:pt x="10827" y="2911"/>
                  </a:moveTo>
                  <a:cubicBezTo>
                    <a:pt x="10844" y="3006"/>
                    <a:pt x="10859" y="3085"/>
                    <a:pt x="10859" y="3180"/>
                  </a:cubicBezTo>
                  <a:cubicBezTo>
                    <a:pt x="10685" y="3197"/>
                    <a:pt x="10557" y="3197"/>
                    <a:pt x="10414" y="3212"/>
                  </a:cubicBezTo>
                  <a:cubicBezTo>
                    <a:pt x="10398" y="3244"/>
                    <a:pt x="10335" y="3292"/>
                    <a:pt x="10286" y="3324"/>
                  </a:cubicBezTo>
                  <a:cubicBezTo>
                    <a:pt x="10144" y="3212"/>
                    <a:pt x="10303" y="3212"/>
                    <a:pt x="10477" y="3180"/>
                  </a:cubicBezTo>
                  <a:cubicBezTo>
                    <a:pt x="10462" y="3053"/>
                    <a:pt x="10604" y="2990"/>
                    <a:pt x="10827" y="2911"/>
                  </a:cubicBezTo>
                  <a:close/>
                  <a:moveTo>
                    <a:pt x="16408" y="3038"/>
                  </a:moveTo>
                  <a:lnTo>
                    <a:pt x="16408" y="3308"/>
                  </a:lnTo>
                  <a:cubicBezTo>
                    <a:pt x="16297" y="3324"/>
                    <a:pt x="16186" y="3339"/>
                    <a:pt x="16042" y="3356"/>
                  </a:cubicBezTo>
                  <a:cubicBezTo>
                    <a:pt x="16010" y="3276"/>
                    <a:pt x="15995" y="3197"/>
                    <a:pt x="15963" y="3085"/>
                  </a:cubicBezTo>
                  <a:cubicBezTo>
                    <a:pt x="16106" y="3070"/>
                    <a:pt x="16201" y="3053"/>
                    <a:pt x="16408" y="3038"/>
                  </a:cubicBezTo>
                  <a:close/>
                  <a:moveTo>
                    <a:pt x="7456" y="3657"/>
                  </a:moveTo>
                  <a:cubicBezTo>
                    <a:pt x="7473" y="3657"/>
                    <a:pt x="7505" y="3689"/>
                    <a:pt x="7536" y="3706"/>
                  </a:cubicBezTo>
                  <a:cubicBezTo>
                    <a:pt x="7488" y="3721"/>
                    <a:pt x="7441" y="3737"/>
                    <a:pt x="7377" y="3753"/>
                  </a:cubicBezTo>
                  <a:cubicBezTo>
                    <a:pt x="7361" y="3753"/>
                    <a:pt x="7329" y="3721"/>
                    <a:pt x="7314" y="3706"/>
                  </a:cubicBezTo>
                  <a:cubicBezTo>
                    <a:pt x="7361" y="3689"/>
                    <a:pt x="7409" y="3657"/>
                    <a:pt x="7456" y="3657"/>
                  </a:cubicBezTo>
                  <a:close/>
                  <a:moveTo>
                    <a:pt x="11193" y="3197"/>
                  </a:moveTo>
                  <a:cubicBezTo>
                    <a:pt x="11399" y="3324"/>
                    <a:pt x="11240" y="3451"/>
                    <a:pt x="11304" y="3515"/>
                  </a:cubicBezTo>
                  <a:cubicBezTo>
                    <a:pt x="11177" y="3674"/>
                    <a:pt x="11081" y="3785"/>
                    <a:pt x="10971" y="3928"/>
                  </a:cubicBezTo>
                  <a:lnTo>
                    <a:pt x="10494" y="3547"/>
                  </a:lnTo>
                  <a:cubicBezTo>
                    <a:pt x="10573" y="3515"/>
                    <a:pt x="10716" y="3483"/>
                    <a:pt x="10844" y="3419"/>
                  </a:cubicBezTo>
                  <a:cubicBezTo>
                    <a:pt x="10971" y="3356"/>
                    <a:pt x="11081" y="3276"/>
                    <a:pt x="11193" y="3197"/>
                  </a:cubicBezTo>
                  <a:close/>
                  <a:moveTo>
                    <a:pt x="28126" y="3801"/>
                  </a:moveTo>
                  <a:cubicBezTo>
                    <a:pt x="28142" y="3801"/>
                    <a:pt x="28206" y="3833"/>
                    <a:pt x="28206" y="3848"/>
                  </a:cubicBezTo>
                  <a:lnTo>
                    <a:pt x="28158" y="4039"/>
                  </a:lnTo>
                  <a:lnTo>
                    <a:pt x="28031" y="4039"/>
                  </a:lnTo>
                  <a:cubicBezTo>
                    <a:pt x="28015" y="3975"/>
                    <a:pt x="27983" y="3912"/>
                    <a:pt x="27983" y="3848"/>
                  </a:cubicBezTo>
                  <a:cubicBezTo>
                    <a:pt x="27983" y="3833"/>
                    <a:pt x="28079" y="3816"/>
                    <a:pt x="28126" y="3801"/>
                  </a:cubicBezTo>
                  <a:close/>
                  <a:moveTo>
                    <a:pt x="24873" y="3908"/>
                  </a:moveTo>
                  <a:cubicBezTo>
                    <a:pt x="24946" y="3908"/>
                    <a:pt x="25018" y="3936"/>
                    <a:pt x="25090" y="3992"/>
                  </a:cubicBezTo>
                  <a:cubicBezTo>
                    <a:pt x="25018" y="4040"/>
                    <a:pt x="24946" y="4063"/>
                    <a:pt x="24873" y="4063"/>
                  </a:cubicBezTo>
                  <a:cubicBezTo>
                    <a:pt x="24799" y="4063"/>
                    <a:pt x="24724" y="4040"/>
                    <a:pt x="24645" y="3992"/>
                  </a:cubicBezTo>
                  <a:cubicBezTo>
                    <a:pt x="24724" y="3936"/>
                    <a:pt x="24799" y="3908"/>
                    <a:pt x="24873" y="3908"/>
                  </a:cubicBezTo>
                  <a:close/>
                  <a:moveTo>
                    <a:pt x="24787" y="4230"/>
                  </a:moveTo>
                  <a:cubicBezTo>
                    <a:pt x="24819" y="4246"/>
                    <a:pt x="24851" y="4261"/>
                    <a:pt x="24867" y="4278"/>
                  </a:cubicBezTo>
                  <a:lnTo>
                    <a:pt x="24723" y="4325"/>
                  </a:lnTo>
                  <a:cubicBezTo>
                    <a:pt x="24708" y="4325"/>
                    <a:pt x="24676" y="4293"/>
                    <a:pt x="24645" y="4278"/>
                  </a:cubicBezTo>
                  <a:lnTo>
                    <a:pt x="24787" y="4230"/>
                  </a:lnTo>
                  <a:close/>
                  <a:moveTo>
                    <a:pt x="20526" y="4357"/>
                  </a:moveTo>
                  <a:cubicBezTo>
                    <a:pt x="20558" y="4357"/>
                    <a:pt x="20589" y="4405"/>
                    <a:pt x="20606" y="4437"/>
                  </a:cubicBezTo>
                  <a:cubicBezTo>
                    <a:pt x="20606" y="4452"/>
                    <a:pt x="20558" y="4484"/>
                    <a:pt x="20542" y="4484"/>
                  </a:cubicBezTo>
                  <a:cubicBezTo>
                    <a:pt x="20430" y="4484"/>
                    <a:pt x="20335" y="4469"/>
                    <a:pt x="20240" y="4469"/>
                  </a:cubicBezTo>
                  <a:lnTo>
                    <a:pt x="20240" y="4373"/>
                  </a:lnTo>
                  <a:cubicBezTo>
                    <a:pt x="20335" y="4373"/>
                    <a:pt x="20430" y="4357"/>
                    <a:pt x="20526" y="4357"/>
                  </a:cubicBezTo>
                  <a:close/>
                  <a:moveTo>
                    <a:pt x="9858" y="4055"/>
                  </a:moveTo>
                  <a:lnTo>
                    <a:pt x="9858" y="4055"/>
                  </a:lnTo>
                  <a:cubicBezTo>
                    <a:pt x="10208" y="4293"/>
                    <a:pt x="9731" y="4357"/>
                    <a:pt x="9682" y="4501"/>
                  </a:cubicBezTo>
                  <a:cubicBezTo>
                    <a:pt x="9476" y="4484"/>
                    <a:pt x="9285" y="4516"/>
                    <a:pt x="9110" y="4452"/>
                  </a:cubicBezTo>
                  <a:cubicBezTo>
                    <a:pt x="9126" y="4452"/>
                    <a:pt x="9491" y="4310"/>
                    <a:pt x="9491" y="4293"/>
                  </a:cubicBezTo>
                  <a:lnTo>
                    <a:pt x="9349" y="4102"/>
                  </a:lnTo>
                  <a:cubicBezTo>
                    <a:pt x="9418" y="4068"/>
                    <a:pt x="9493" y="4061"/>
                    <a:pt x="9569" y="4061"/>
                  </a:cubicBezTo>
                  <a:cubicBezTo>
                    <a:pt x="9626" y="4061"/>
                    <a:pt x="9684" y="4065"/>
                    <a:pt x="9741" y="4065"/>
                  </a:cubicBezTo>
                  <a:cubicBezTo>
                    <a:pt x="9781" y="4065"/>
                    <a:pt x="9820" y="4063"/>
                    <a:pt x="9858" y="4055"/>
                  </a:cubicBezTo>
                  <a:close/>
                  <a:moveTo>
                    <a:pt x="6535" y="4250"/>
                  </a:moveTo>
                  <a:cubicBezTo>
                    <a:pt x="6581" y="4250"/>
                    <a:pt x="6605" y="4256"/>
                    <a:pt x="6630" y="4261"/>
                  </a:cubicBezTo>
                  <a:cubicBezTo>
                    <a:pt x="6471" y="4357"/>
                    <a:pt x="6423" y="4484"/>
                    <a:pt x="6343" y="4611"/>
                  </a:cubicBezTo>
                  <a:cubicBezTo>
                    <a:pt x="6235" y="4620"/>
                    <a:pt x="6126" y="4642"/>
                    <a:pt x="6019" y="4642"/>
                  </a:cubicBezTo>
                  <a:cubicBezTo>
                    <a:pt x="5923" y="4642"/>
                    <a:pt x="5829" y="4624"/>
                    <a:pt x="5739" y="4564"/>
                  </a:cubicBezTo>
                  <a:cubicBezTo>
                    <a:pt x="5756" y="4452"/>
                    <a:pt x="5962" y="4484"/>
                    <a:pt x="6025" y="4389"/>
                  </a:cubicBezTo>
                  <a:cubicBezTo>
                    <a:pt x="6051" y="4357"/>
                    <a:pt x="6084" y="4328"/>
                    <a:pt x="6103" y="4310"/>
                  </a:cubicBezTo>
                  <a:lnTo>
                    <a:pt x="6103" y="4310"/>
                  </a:lnTo>
                  <a:cubicBezTo>
                    <a:pt x="6346" y="4263"/>
                    <a:pt x="6466" y="4250"/>
                    <a:pt x="6535" y="4250"/>
                  </a:cubicBezTo>
                  <a:close/>
                  <a:moveTo>
                    <a:pt x="5421" y="5056"/>
                  </a:moveTo>
                  <a:lnTo>
                    <a:pt x="5421" y="5056"/>
                  </a:lnTo>
                  <a:cubicBezTo>
                    <a:pt x="5580" y="5168"/>
                    <a:pt x="5533" y="5247"/>
                    <a:pt x="5470" y="5343"/>
                  </a:cubicBezTo>
                  <a:cubicBezTo>
                    <a:pt x="5215" y="5279"/>
                    <a:pt x="5279" y="5184"/>
                    <a:pt x="5421" y="5056"/>
                  </a:cubicBezTo>
                  <a:close/>
                  <a:moveTo>
                    <a:pt x="4086" y="5932"/>
                  </a:moveTo>
                  <a:cubicBezTo>
                    <a:pt x="4117" y="5963"/>
                    <a:pt x="4134" y="5995"/>
                    <a:pt x="4166" y="6027"/>
                  </a:cubicBezTo>
                  <a:cubicBezTo>
                    <a:pt x="4134" y="6042"/>
                    <a:pt x="4117" y="6059"/>
                    <a:pt x="4086" y="6074"/>
                  </a:cubicBezTo>
                  <a:cubicBezTo>
                    <a:pt x="4054" y="6042"/>
                    <a:pt x="4022" y="6010"/>
                    <a:pt x="4022" y="5979"/>
                  </a:cubicBezTo>
                  <a:cubicBezTo>
                    <a:pt x="4007" y="5963"/>
                    <a:pt x="4054" y="5947"/>
                    <a:pt x="4086" y="5932"/>
                  </a:cubicBezTo>
                  <a:close/>
                  <a:moveTo>
                    <a:pt x="4531" y="7363"/>
                  </a:moveTo>
                  <a:cubicBezTo>
                    <a:pt x="4547" y="7394"/>
                    <a:pt x="4594" y="7426"/>
                    <a:pt x="4594" y="7458"/>
                  </a:cubicBezTo>
                  <a:cubicBezTo>
                    <a:pt x="4611" y="7473"/>
                    <a:pt x="4547" y="7490"/>
                    <a:pt x="4531" y="7505"/>
                  </a:cubicBezTo>
                  <a:cubicBezTo>
                    <a:pt x="4499" y="7473"/>
                    <a:pt x="4484" y="7441"/>
                    <a:pt x="4452" y="7410"/>
                  </a:cubicBezTo>
                  <a:cubicBezTo>
                    <a:pt x="4484" y="7394"/>
                    <a:pt x="4499" y="7378"/>
                    <a:pt x="4531" y="7363"/>
                  </a:cubicBezTo>
                  <a:close/>
                  <a:moveTo>
                    <a:pt x="4340" y="7681"/>
                  </a:moveTo>
                  <a:cubicBezTo>
                    <a:pt x="4372" y="7696"/>
                    <a:pt x="4388" y="7712"/>
                    <a:pt x="4420" y="7728"/>
                  </a:cubicBezTo>
                  <a:lnTo>
                    <a:pt x="4276" y="7776"/>
                  </a:lnTo>
                  <a:cubicBezTo>
                    <a:pt x="4245" y="7776"/>
                    <a:pt x="4229" y="7744"/>
                    <a:pt x="4198" y="7728"/>
                  </a:cubicBezTo>
                  <a:lnTo>
                    <a:pt x="4340" y="7681"/>
                  </a:lnTo>
                  <a:close/>
                  <a:moveTo>
                    <a:pt x="77020" y="8391"/>
                  </a:moveTo>
                  <a:cubicBezTo>
                    <a:pt x="77092" y="8391"/>
                    <a:pt x="77090" y="8469"/>
                    <a:pt x="77113" y="8539"/>
                  </a:cubicBezTo>
                  <a:cubicBezTo>
                    <a:pt x="77033" y="8491"/>
                    <a:pt x="76970" y="8459"/>
                    <a:pt x="76906" y="8427"/>
                  </a:cubicBezTo>
                  <a:cubicBezTo>
                    <a:pt x="76957" y="8402"/>
                    <a:pt x="76994" y="8391"/>
                    <a:pt x="77020" y="8391"/>
                  </a:cubicBezTo>
                  <a:close/>
                  <a:moveTo>
                    <a:pt x="4467" y="8953"/>
                  </a:moveTo>
                  <a:lnTo>
                    <a:pt x="4467" y="8953"/>
                  </a:lnTo>
                  <a:cubicBezTo>
                    <a:pt x="4738" y="9016"/>
                    <a:pt x="4675" y="9112"/>
                    <a:pt x="4531" y="9239"/>
                  </a:cubicBezTo>
                  <a:cubicBezTo>
                    <a:pt x="4372" y="9127"/>
                    <a:pt x="4404" y="9048"/>
                    <a:pt x="4467" y="8953"/>
                  </a:cubicBezTo>
                  <a:close/>
                  <a:moveTo>
                    <a:pt x="79657" y="9811"/>
                  </a:moveTo>
                  <a:cubicBezTo>
                    <a:pt x="79689" y="9843"/>
                    <a:pt x="79721" y="9875"/>
                    <a:pt x="79736" y="9906"/>
                  </a:cubicBezTo>
                  <a:cubicBezTo>
                    <a:pt x="79721" y="9922"/>
                    <a:pt x="79689" y="9938"/>
                    <a:pt x="79657" y="9954"/>
                  </a:cubicBezTo>
                  <a:cubicBezTo>
                    <a:pt x="79641" y="9922"/>
                    <a:pt x="79609" y="9890"/>
                    <a:pt x="79594" y="9858"/>
                  </a:cubicBezTo>
                  <a:cubicBezTo>
                    <a:pt x="79594" y="9843"/>
                    <a:pt x="79641" y="9826"/>
                    <a:pt x="79657" y="9811"/>
                  </a:cubicBezTo>
                  <a:close/>
                  <a:moveTo>
                    <a:pt x="2973" y="11385"/>
                  </a:moveTo>
                  <a:cubicBezTo>
                    <a:pt x="3132" y="11480"/>
                    <a:pt x="3132" y="11575"/>
                    <a:pt x="2973" y="11671"/>
                  </a:cubicBezTo>
                  <a:cubicBezTo>
                    <a:pt x="2814" y="11575"/>
                    <a:pt x="2814" y="11480"/>
                    <a:pt x="2973" y="11385"/>
                  </a:cubicBezTo>
                  <a:close/>
                  <a:moveTo>
                    <a:pt x="2321" y="11671"/>
                  </a:moveTo>
                  <a:cubicBezTo>
                    <a:pt x="2417" y="11798"/>
                    <a:pt x="2655" y="11814"/>
                    <a:pt x="2639" y="11957"/>
                  </a:cubicBezTo>
                  <a:cubicBezTo>
                    <a:pt x="2750" y="11957"/>
                    <a:pt x="2845" y="11973"/>
                    <a:pt x="2814" y="12052"/>
                  </a:cubicBezTo>
                  <a:cubicBezTo>
                    <a:pt x="2814" y="12084"/>
                    <a:pt x="2703" y="12084"/>
                    <a:pt x="2639" y="12101"/>
                  </a:cubicBezTo>
                  <a:cubicBezTo>
                    <a:pt x="2653" y="12172"/>
                    <a:pt x="2629" y="12230"/>
                    <a:pt x="2531" y="12230"/>
                  </a:cubicBezTo>
                  <a:cubicBezTo>
                    <a:pt x="2520" y="12230"/>
                    <a:pt x="2508" y="12229"/>
                    <a:pt x="2496" y="12228"/>
                  </a:cubicBezTo>
                  <a:cubicBezTo>
                    <a:pt x="2464" y="12211"/>
                    <a:pt x="2449" y="12148"/>
                    <a:pt x="2417" y="12101"/>
                  </a:cubicBezTo>
                  <a:cubicBezTo>
                    <a:pt x="2305" y="12148"/>
                    <a:pt x="2194" y="12196"/>
                    <a:pt x="2050" y="12243"/>
                  </a:cubicBezTo>
                  <a:cubicBezTo>
                    <a:pt x="2019" y="12179"/>
                    <a:pt x="1955" y="12116"/>
                    <a:pt x="1987" y="12069"/>
                  </a:cubicBezTo>
                  <a:cubicBezTo>
                    <a:pt x="2067" y="11925"/>
                    <a:pt x="2194" y="11814"/>
                    <a:pt x="2321" y="11671"/>
                  </a:cubicBezTo>
                  <a:close/>
                  <a:moveTo>
                    <a:pt x="3195" y="12101"/>
                  </a:moveTo>
                  <a:cubicBezTo>
                    <a:pt x="3354" y="12211"/>
                    <a:pt x="3354" y="12307"/>
                    <a:pt x="3195" y="12402"/>
                  </a:cubicBezTo>
                  <a:cubicBezTo>
                    <a:pt x="3036" y="12307"/>
                    <a:pt x="3036" y="12211"/>
                    <a:pt x="3195" y="12101"/>
                  </a:cubicBezTo>
                  <a:close/>
                  <a:moveTo>
                    <a:pt x="2527" y="12529"/>
                  </a:moveTo>
                  <a:cubicBezTo>
                    <a:pt x="2718" y="12688"/>
                    <a:pt x="2718" y="12832"/>
                    <a:pt x="2527" y="12974"/>
                  </a:cubicBezTo>
                  <a:cubicBezTo>
                    <a:pt x="2337" y="12832"/>
                    <a:pt x="2337" y="12688"/>
                    <a:pt x="2527" y="12529"/>
                  </a:cubicBezTo>
                  <a:close/>
                  <a:moveTo>
                    <a:pt x="3354" y="12705"/>
                  </a:moveTo>
                  <a:cubicBezTo>
                    <a:pt x="3577" y="12720"/>
                    <a:pt x="3609" y="12847"/>
                    <a:pt x="3768" y="12896"/>
                  </a:cubicBezTo>
                  <a:cubicBezTo>
                    <a:pt x="3752" y="12959"/>
                    <a:pt x="3736" y="13023"/>
                    <a:pt x="3704" y="13102"/>
                  </a:cubicBezTo>
                  <a:cubicBezTo>
                    <a:pt x="3481" y="13086"/>
                    <a:pt x="3450" y="12943"/>
                    <a:pt x="3291" y="12911"/>
                  </a:cubicBezTo>
                  <a:cubicBezTo>
                    <a:pt x="3307" y="12832"/>
                    <a:pt x="3339" y="12768"/>
                    <a:pt x="3354" y="12705"/>
                  </a:cubicBezTo>
                  <a:close/>
                  <a:moveTo>
                    <a:pt x="1192" y="12959"/>
                  </a:moveTo>
                  <a:lnTo>
                    <a:pt x="1192" y="12959"/>
                  </a:lnTo>
                  <a:cubicBezTo>
                    <a:pt x="1367" y="13070"/>
                    <a:pt x="1319" y="13150"/>
                    <a:pt x="1255" y="13245"/>
                  </a:cubicBezTo>
                  <a:cubicBezTo>
                    <a:pt x="986" y="13182"/>
                    <a:pt x="1049" y="13086"/>
                    <a:pt x="1192" y="12959"/>
                  </a:cubicBezTo>
                  <a:close/>
                  <a:moveTo>
                    <a:pt x="78252" y="14831"/>
                  </a:moveTo>
                  <a:cubicBezTo>
                    <a:pt x="78361" y="14831"/>
                    <a:pt x="78479" y="14858"/>
                    <a:pt x="78591" y="14867"/>
                  </a:cubicBezTo>
                  <a:cubicBezTo>
                    <a:pt x="78623" y="14899"/>
                    <a:pt x="78799" y="14963"/>
                    <a:pt x="78560" y="14994"/>
                  </a:cubicBezTo>
                  <a:cubicBezTo>
                    <a:pt x="78483" y="14994"/>
                    <a:pt x="78427" y="15046"/>
                    <a:pt x="78457" y="15057"/>
                  </a:cubicBezTo>
                  <a:lnTo>
                    <a:pt x="78457" y="15057"/>
                  </a:lnTo>
                  <a:cubicBezTo>
                    <a:pt x="78201" y="15051"/>
                    <a:pt x="78109" y="14975"/>
                    <a:pt x="78004" y="14914"/>
                  </a:cubicBezTo>
                  <a:cubicBezTo>
                    <a:pt x="78076" y="14850"/>
                    <a:pt x="78161" y="14831"/>
                    <a:pt x="78252" y="14831"/>
                  </a:cubicBezTo>
                  <a:close/>
                  <a:moveTo>
                    <a:pt x="2623" y="16107"/>
                  </a:moveTo>
                  <a:lnTo>
                    <a:pt x="2845" y="16218"/>
                  </a:lnTo>
                  <a:cubicBezTo>
                    <a:pt x="2794" y="16244"/>
                    <a:pt x="2757" y="16255"/>
                    <a:pt x="2731" y="16255"/>
                  </a:cubicBezTo>
                  <a:cubicBezTo>
                    <a:pt x="2659" y="16255"/>
                    <a:pt x="2658" y="16177"/>
                    <a:pt x="2623" y="16107"/>
                  </a:cubicBezTo>
                  <a:close/>
                  <a:moveTo>
                    <a:pt x="75174" y="16871"/>
                  </a:moveTo>
                  <a:cubicBezTo>
                    <a:pt x="75237" y="16886"/>
                    <a:pt x="75284" y="16902"/>
                    <a:pt x="75333" y="16918"/>
                  </a:cubicBezTo>
                  <a:cubicBezTo>
                    <a:pt x="75301" y="16934"/>
                    <a:pt x="75284" y="16949"/>
                    <a:pt x="75253" y="16966"/>
                  </a:cubicBezTo>
                  <a:lnTo>
                    <a:pt x="75110" y="16918"/>
                  </a:lnTo>
                  <a:cubicBezTo>
                    <a:pt x="75125" y="16902"/>
                    <a:pt x="75157" y="16871"/>
                    <a:pt x="75174" y="16871"/>
                  </a:cubicBezTo>
                  <a:close/>
                  <a:moveTo>
                    <a:pt x="46650" y="0"/>
                  </a:moveTo>
                  <a:cubicBezTo>
                    <a:pt x="46522" y="64"/>
                    <a:pt x="46411" y="128"/>
                    <a:pt x="46300" y="191"/>
                  </a:cubicBezTo>
                  <a:lnTo>
                    <a:pt x="45886" y="191"/>
                  </a:lnTo>
                  <a:cubicBezTo>
                    <a:pt x="45791" y="240"/>
                    <a:pt x="45711" y="271"/>
                    <a:pt x="45647" y="318"/>
                  </a:cubicBezTo>
                  <a:cubicBezTo>
                    <a:pt x="45552" y="271"/>
                    <a:pt x="45473" y="223"/>
                    <a:pt x="45425" y="191"/>
                  </a:cubicBezTo>
                  <a:lnTo>
                    <a:pt x="44773" y="191"/>
                  </a:lnTo>
                  <a:cubicBezTo>
                    <a:pt x="44662" y="255"/>
                    <a:pt x="44566" y="287"/>
                    <a:pt x="44487" y="335"/>
                  </a:cubicBezTo>
                  <a:lnTo>
                    <a:pt x="43294" y="335"/>
                  </a:lnTo>
                  <a:cubicBezTo>
                    <a:pt x="43438" y="558"/>
                    <a:pt x="43152" y="621"/>
                    <a:pt x="42944" y="780"/>
                  </a:cubicBezTo>
                  <a:cubicBezTo>
                    <a:pt x="42913" y="636"/>
                    <a:pt x="42866" y="494"/>
                    <a:pt x="42834" y="367"/>
                  </a:cubicBezTo>
                  <a:cubicBezTo>
                    <a:pt x="42738" y="303"/>
                    <a:pt x="42626" y="240"/>
                    <a:pt x="42548" y="191"/>
                  </a:cubicBezTo>
                  <a:lnTo>
                    <a:pt x="41880" y="191"/>
                  </a:lnTo>
                  <a:cubicBezTo>
                    <a:pt x="41784" y="240"/>
                    <a:pt x="41704" y="271"/>
                    <a:pt x="41641" y="318"/>
                  </a:cubicBezTo>
                  <a:cubicBezTo>
                    <a:pt x="41562" y="271"/>
                    <a:pt x="41513" y="240"/>
                    <a:pt x="41450" y="191"/>
                  </a:cubicBezTo>
                  <a:lnTo>
                    <a:pt x="40958" y="191"/>
                  </a:lnTo>
                  <a:cubicBezTo>
                    <a:pt x="40894" y="287"/>
                    <a:pt x="40830" y="367"/>
                    <a:pt x="40782" y="462"/>
                  </a:cubicBezTo>
                  <a:cubicBezTo>
                    <a:pt x="40750" y="446"/>
                    <a:pt x="40735" y="446"/>
                    <a:pt x="40703" y="430"/>
                  </a:cubicBezTo>
                  <a:cubicBezTo>
                    <a:pt x="40655" y="350"/>
                    <a:pt x="40623" y="271"/>
                    <a:pt x="40576" y="191"/>
                  </a:cubicBezTo>
                  <a:lnTo>
                    <a:pt x="40322" y="191"/>
                  </a:lnTo>
                  <a:cubicBezTo>
                    <a:pt x="40258" y="223"/>
                    <a:pt x="40163" y="271"/>
                    <a:pt x="40082" y="318"/>
                  </a:cubicBezTo>
                  <a:cubicBezTo>
                    <a:pt x="40051" y="325"/>
                    <a:pt x="40018" y="327"/>
                    <a:pt x="39985" y="327"/>
                  </a:cubicBezTo>
                  <a:cubicBezTo>
                    <a:pt x="39925" y="327"/>
                    <a:pt x="39862" y="320"/>
                    <a:pt x="39800" y="320"/>
                  </a:cubicBezTo>
                  <a:cubicBezTo>
                    <a:pt x="39718" y="320"/>
                    <a:pt x="39640" y="331"/>
                    <a:pt x="39574" y="382"/>
                  </a:cubicBezTo>
                  <a:cubicBezTo>
                    <a:pt x="39510" y="446"/>
                    <a:pt x="39590" y="573"/>
                    <a:pt x="39415" y="605"/>
                  </a:cubicBezTo>
                  <a:cubicBezTo>
                    <a:pt x="39240" y="367"/>
                    <a:pt x="38763" y="573"/>
                    <a:pt x="38573" y="350"/>
                  </a:cubicBezTo>
                  <a:cubicBezTo>
                    <a:pt x="38557" y="335"/>
                    <a:pt x="38507" y="331"/>
                    <a:pt x="38447" y="331"/>
                  </a:cubicBezTo>
                  <a:cubicBezTo>
                    <a:pt x="38384" y="331"/>
                    <a:pt x="38311" y="335"/>
                    <a:pt x="38255" y="335"/>
                  </a:cubicBezTo>
                  <a:cubicBezTo>
                    <a:pt x="38199" y="327"/>
                    <a:pt x="38143" y="323"/>
                    <a:pt x="38087" y="323"/>
                  </a:cubicBezTo>
                  <a:cubicBezTo>
                    <a:pt x="38032" y="323"/>
                    <a:pt x="37976" y="327"/>
                    <a:pt x="37920" y="335"/>
                  </a:cubicBezTo>
                  <a:cubicBezTo>
                    <a:pt x="37888" y="335"/>
                    <a:pt x="37856" y="350"/>
                    <a:pt x="37825" y="350"/>
                  </a:cubicBezTo>
                  <a:lnTo>
                    <a:pt x="37841" y="367"/>
                  </a:lnTo>
                  <a:cubicBezTo>
                    <a:pt x="37729" y="414"/>
                    <a:pt x="37602" y="462"/>
                    <a:pt x="37491" y="494"/>
                  </a:cubicBezTo>
                  <a:cubicBezTo>
                    <a:pt x="37380" y="430"/>
                    <a:pt x="37301" y="382"/>
                    <a:pt x="37189" y="318"/>
                  </a:cubicBezTo>
                  <a:cubicBezTo>
                    <a:pt x="37138" y="329"/>
                    <a:pt x="37085" y="333"/>
                    <a:pt x="37031" y="333"/>
                  </a:cubicBezTo>
                  <a:cubicBezTo>
                    <a:pt x="36937" y="333"/>
                    <a:pt x="36840" y="322"/>
                    <a:pt x="36742" y="322"/>
                  </a:cubicBezTo>
                  <a:cubicBezTo>
                    <a:pt x="36652" y="322"/>
                    <a:pt x="36562" y="331"/>
                    <a:pt x="36474" y="367"/>
                  </a:cubicBezTo>
                  <a:cubicBezTo>
                    <a:pt x="36426" y="446"/>
                    <a:pt x="36378" y="541"/>
                    <a:pt x="36362" y="573"/>
                  </a:cubicBezTo>
                  <a:cubicBezTo>
                    <a:pt x="36291" y="601"/>
                    <a:pt x="36233" y="612"/>
                    <a:pt x="36183" y="612"/>
                  </a:cubicBezTo>
                  <a:cubicBezTo>
                    <a:pt x="36032" y="612"/>
                    <a:pt x="35957" y="510"/>
                    <a:pt x="35838" y="462"/>
                  </a:cubicBezTo>
                  <a:lnTo>
                    <a:pt x="35456" y="462"/>
                  </a:lnTo>
                  <a:cubicBezTo>
                    <a:pt x="35313" y="399"/>
                    <a:pt x="35202" y="350"/>
                    <a:pt x="35090" y="303"/>
                  </a:cubicBezTo>
                  <a:cubicBezTo>
                    <a:pt x="34931" y="367"/>
                    <a:pt x="34820" y="414"/>
                    <a:pt x="34740" y="462"/>
                  </a:cubicBezTo>
                  <a:lnTo>
                    <a:pt x="33850" y="462"/>
                  </a:lnTo>
                  <a:cubicBezTo>
                    <a:pt x="33771" y="414"/>
                    <a:pt x="33723" y="382"/>
                    <a:pt x="33659" y="335"/>
                  </a:cubicBezTo>
                  <a:cubicBezTo>
                    <a:pt x="33580" y="382"/>
                    <a:pt x="33517" y="414"/>
                    <a:pt x="33421" y="462"/>
                  </a:cubicBezTo>
                  <a:lnTo>
                    <a:pt x="33008" y="462"/>
                  </a:lnTo>
                  <a:cubicBezTo>
                    <a:pt x="32829" y="560"/>
                    <a:pt x="32742" y="607"/>
                    <a:pt x="32652" y="607"/>
                  </a:cubicBezTo>
                  <a:cubicBezTo>
                    <a:pt x="32567" y="607"/>
                    <a:pt x="32479" y="563"/>
                    <a:pt x="32308" y="477"/>
                  </a:cubicBezTo>
                  <a:cubicBezTo>
                    <a:pt x="32228" y="526"/>
                    <a:pt x="32149" y="558"/>
                    <a:pt x="32086" y="605"/>
                  </a:cubicBezTo>
                  <a:cubicBezTo>
                    <a:pt x="32005" y="558"/>
                    <a:pt x="31958" y="526"/>
                    <a:pt x="31895" y="477"/>
                  </a:cubicBezTo>
                  <a:lnTo>
                    <a:pt x="31418" y="477"/>
                  </a:lnTo>
                  <a:cubicBezTo>
                    <a:pt x="31322" y="541"/>
                    <a:pt x="31242" y="573"/>
                    <a:pt x="31179" y="605"/>
                  </a:cubicBezTo>
                  <a:cubicBezTo>
                    <a:pt x="31100" y="541"/>
                    <a:pt x="31051" y="509"/>
                    <a:pt x="30988" y="477"/>
                  </a:cubicBezTo>
                  <a:lnTo>
                    <a:pt x="29652" y="477"/>
                  </a:lnTo>
                  <a:cubicBezTo>
                    <a:pt x="29543" y="519"/>
                    <a:pt x="29457" y="631"/>
                    <a:pt x="29293" y="631"/>
                  </a:cubicBezTo>
                  <a:cubicBezTo>
                    <a:pt x="29266" y="631"/>
                    <a:pt x="29238" y="628"/>
                    <a:pt x="29207" y="621"/>
                  </a:cubicBezTo>
                  <a:cubicBezTo>
                    <a:pt x="29128" y="558"/>
                    <a:pt x="29048" y="509"/>
                    <a:pt x="28969" y="477"/>
                  </a:cubicBezTo>
                  <a:lnTo>
                    <a:pt x="27872" y="477"/>
                  </a:lnTo>
                  <a:cubicBezTo>
                    <a:pt x="27793" y="526"/>
                    <a:pt x="27713" y="558"/>
                    <a:pt x="27634" y="605"/>
                  </a:cubicBezTo>
                  <a:cubicBezTo>
                    <a:pt x="27570" y="558"/>
                    <a:pt x="27522" y="526"/>
                    <a:pt x="27458" y="494"/>
                  </a:cubicBezTo>
                  <a:cubicBezTo>
                    <a:pt x="27292" y="549"/>
                    <a:pt x="27134" y="620"/>
                    <a:pt x="26956" y="620"/>
                  </a:cubicBezTo>
                  <a:cubicBezTo>
                    <a:pt x="26879" y="620"/>
                    <a:pt x="26798" y="607"/>
                    <a:pt x="26711" y="573"/>
                  </a:cubicBezTo>
                  <a:cubicBezTo>
                    <a:pt x="26648" y="541"/>
                    <a:pt x="26600" y="509"/>
                    <a:pt x="26536" y="462"/>
                  </a:cubicBezTo>
                  <a:cubicBezTo>
                    <a:pt x="26463" y="462"/>
                    <a:pt x="26358" y="452"/>
                    <a:pt x="26270" y="452"/>
                  </a:cubicBezTo>
                  <a:cubicBezTo>
                    <a:pt x="26205" y="452"/>
                    <a:pt x="26150" y="457"/>
                    <a:pt x="26123" y="477"/>
                  </a:cubicBezTo>
                  <a:cubicBezTo>
                    <a:pt x="25916" y="621"/>
                    <a:pt x="25582" y="589"/>
                    <a:pt x="25408" y="748"/>
                  </a:cubicBezTo>
                  <a:cubicBezTo>
                    <a:pt x="25359" y="717"/>
                    <a:pt x="25312" y="685"/>
                    <a:pt x="25232" y="636"/>
                  </a:cubicBezTo>
                  <a:lnTo>
                    <a:pt x="24342" y="636"/>
                  </a:lnTo>
                  <a:cubicBezTo>
                    <a:pt x="24183" y="685"/>
                    <a:pt x="24072" y="732"/>
                    <a:pt x="23945" y="780"/>
                  </a:cubicBezTo>
                  <a:cubicBezTo>
                    <a:pt x="23833" y="717"/>
                    <a:pt x="23754" y="685"/>
                    <a:pt x="23610" y="605"/>
                  </a:cubicBezTo>
                  <a:lnTo>
                    <a:pt x="22720" y="605"/>
                  </a:lnTo>
                  <a:cubicBezTo>
                    <a:pt x="22656" y="494"/>
                    <a:pt x="22609" y="414"/>
                    <a:pt x="22546" y="287"/>
                  </a:cubicBezTo>
                  <a:cubicBezTo>
                    <a:pt x="22307" y="462"/>
                    <a:pt x="22084" y="636"/>
                    <a:pt x="21910" y="764"/>
                  </a:cubicBezTo>
                  <a:lnTo>
                    <a:pt x="20303" y="764"/>
                  </a:lnTo>
                  <a:cubicBezTo>
                    <a:pt x="20240" y="812"/>
                    <a:pt x="20176" y="844"/>
                    <a:pt x="20129" y="876"/>
                  </a:cubicBezTo>
                  <a:cubicBezTo>
                    <a:pt x="19958" y="830"/>
                    <a:pt x="19787" y="752"/>
                    <a:pt x="19599" y="752"/>
                  </a:cubicBezTo>
                  <a:cubicBezTo>
                    <a:pt x="19524" y="752"/>
                    <a:pt x="19447" y="764"/>
                    <a:pt x="19366" y="795"/>
                  </a:cubicBezTo>
                  <a:lnTo>
                    <a:pt x="19222" y="891"/>
                  </a:lnTo>
                  <a:cubicBezTo>
                    <a:pt x="19134" y="891"/>
                    <a:pt x="19042" y="903"/>
                    <a:pt x="18946" y="903"/>
                  </a:cubicBezTo>
                  <a:cubicBezTo>
                    <a:pt x="18852" y="903"/>
                    <a:pt x="18753" y="891"/>
                    <a:pt x="18650" y="844"/>
                  </a:cubicBezTo>
                  <a:cubicBezTo>
                    <a:pt x="18666" y="780"/>
                    <a:pt x="18681" y="685"/>
                    <a:pt x="18698" y="621"/>
                  </a:cubicBezTo>
                  <a:cubicBezTo>
                    <a:pt x="19016" y="621"/>
                    <a:pt x="19270" y="621"/>
                    <a:pt x="19525" y="605"/>
                  </a:cubicBezTo>
                  <a:cubicBezTo>
                    <a:pt x="19552" y="603"/>
                    <a:pt x="19579" y="603"/>
                    <a:pt x="19606" y="603"/>
                  </a:cubicBezTo>
                  <a:cubicBezTo>
                    <a:pt x="19754" y="603"/>
                    <a:pt x="19905" y="621"/>
                    <a:pt x="20053" y="621"/>
                  </a:cubicBezTo>
                  <a:cubicBezTo>
                    <a:pt x="20166" y="621"/>
                    <a:pt x="20277" y="610"/>
                    <a:pt x="20383" y="573"/>
                  </a:cubicBezTo>
                  <a:cubicBezTo>
                    <a:pt x="20447" y="462"/>
                    <a:pt x="20447" y="382"/>
                    <a:pt x="20303" y="335"/>
                  </a:cubicBezTo>
                  <a:cubicBezTo>
                    <a:pt x="20259" y="320"/>
                    <a:pt x="20221" y="314"/>
                    <a:pt x="20188" y="314"/>
                  </a:cubicBezTo>
                  <a:cubicBezTo>
                    <a:pt x="20040" y="314"/>
                    <a:pt x="19978" y="433"/>
                    <a:pt x="19875" y="446"/>
                  </a:cubicBezTo>
                  <a:cubicBezTo>
                    <a:pt x="19747" y="399"/>
                    <a:pt x="19620" y="350"/>
                    <a:pt x="19508" y="303"/>
                  </a:cubicBezTo>
                  <a:cubicBezTo>
                    <a:pt x="19398" y="367"/>
                    <a:pt x="19302" y="399"/>
                    <a:pt x="19222" y="446"/>
                  </a:cubicBezTo>
                  <a:cubicBezTo>
                    <a:pt x="18840" y="462"/>
                    <a:pt x="18444" y="477"/>
                    <a:pt x="18046" y="509"/>
                  </a:cubicBezTo>
                  <a:cubicBezTo>
                    <a:pt x="18030" y="509"/>
                    <a:pt x="18014" y="541"/>
                    <a:pt x="17998" y="558"/>
                  </a:cubicBezTo>
                  <a:cubicBezTo>
                    <a:pt x="18062" y="573"/>
                    <a:pt x="18109" y="589"/>
                    <a:pt x="18173" y="621"/>
                  </a:cubicBezTo>
                  <a:cubicBezTo>
                    <a:pt x="18253" y="636"/>
                    <a:pt x="18332" y="653"/>
                    <a:pt x="18444" y="685"/>
                  </a:cubicBezTo>
                  <a:cubicBezTo>
                    <a:pt x="18253" y="764"/>
                    <a:pt x="18189" y="907"/>
                    <a:pt x="17918" y="907"/>
                  </a:cubicBezTo>
                  <a:cubicBezTo>
                    <a:pt x="17839" y="859"/>
                    <a:pt x="17728" y="812"/>
                    <a:pt x="17632" y="780"/>
                  </a:cubicBezTo>
                  <a:cubicBezTo>
                    <a:pt x="17537" y="827"/>
                    <a:pt x="17458" y="859"/>
                    <a:pt x="17378" y="907"/>
                  </a:cubicBezTo>
                  <a:lnTo>
                    <a:pt x="16742" y="907"/>
                  </a:lnTo>
                  <a:cubicBezTo>
                    <a:pt x="16584" y="986"/>
                    <a:pt x="16514" y="1021"/>
                    <a:pt x="16439" y="1021"/>
                  </a:cubicBezTo>
                  <a:cubicBezTo>
                    <a:pt x="16379" y="1021"/>
                    <a:pt x="16316" y="997"/>
                    <a:pt x="16201" y="954"/>
                  </a:cubicBezTo>
                  <a:cubicBezTo>
                    <a:pt x="16201" y="939"/>
                    <a:pt x="16186" y="907"/>
                    <a:pt x="16201" y="891"/>
                  </a:cubicBezTo>
                  <a:cubicBezTo>
                    <a:pt x="16265" y="812"/>
                    <a:pt x="16328" y="732"/>
                    <a:pt x="16408" y="653"/>
                  </a:cubicBezTo>
                  <a:cubicBezTo>
                    <a:pt x="16329" y="617"/>
                    <a:pt x="16246" y="607"/>
                    <a:pt x="16163" y="607"/>
                  </a:cubicBezTo>
                  <a:cubicBezTo>
                    <a:pt x="16063" y="607"/>
                    <a:pt x="15963" y="621"/>
                    <a:pt x="15868" y="621"/>
                  </a:cubicBezTo>
                  <a:cubicBezTo>
                    <a:pt x="15787" y="621"/>
                    <a:pt x="15702" y="611"/>
                    <a:pt x="15616" y="611"/>
                  </a:cubicBezTo>
                  <a:cubicBezTo>
                    <a:pt x="15516" y="611"/>
                    <a:pt x="15413" y="625"/>
                    <a:pt x="15311" y="685"/>
                  </a:cubicBezTo>
                  <a:lnTo>
                    <a:pt x="15311" y="1113"/>
                  </a:lnTo>
                  <a:cubicBezTo>
                    <a:pt x="15247" y="1162"/>
                    <a:pt x="15215" y="1194"/>
                    <a:pt x="15184" y="1194"/>
                  </a:cubicBezTo>
                  <a:lnTo>
                    <a:pt x="13642" y="1194"/>
                  </a:lnTo>
                  <a:cubicBezTo>
                    <a:pt x="13534" y="1117"/>
                    <a:pt x="13433" y="1027"/>
                    <a:pt x="13309" y="1027"/>
                  </a:cubicBezTo>
                  <a:cubicBezTo>
                    <a:pt x="13251" y="1027"/>
                    <a:pt x="13188" y="1047"/>
                    <a:pt x="13117" y="1098"/>
                  </a:cubicBezTo>
                  <a:cubicBezTo>
                    <a:pt x="13085" y="1177"/>
                    <a:pt x="13070" y="1241"/>
                    <a:pt x="13053" y="1289"/>
                  </a:cubicBezTo>
                  <a:cubicBezTo>
                    <a:pt x="12799" y="1368"/>
                    <a:pt x="12576" y="1416"/>
                    <a:pt x="12353" y="1480"/>
                  </a:cubicBezTo>
                  <a:cubicBezTo>
                    <a:pt x="12105" y="1538"/>
                    <a:pt x="12032" y="1771"/>
                    <a:pt x="11736" y="1771"/>
                  </a:cubicBezTo>
                  <a:cubicBezTo>
                    <a:pt x="11710" y="1771"/>
                    <a:pt x="11683" y="1770"/>
                    <a:pt x="11654" y="1766"/>
                  </a:cubicBezTo>
                  <a:cubicBezTo>
                    <a:pt x="11575" y="1718"/>
                    <a:pt x="11495" y="1670"/>
                    <a:pt x="11448" y="1639"/>
                  </a:cubicBezTo>
                  <a:cubicBezTo>
                    <a:pt x="10812" y="1845"/>
                    <a:pt x="10208" y="2052"/>
                    <a:pt x="9635" y="2243"/>
                  </a:cubicBezTo>
                  <a:cubicBezTo>
                    <a:pt x="9491" y="2385"/>
                    <a:pt x="9349" y="2513"/>
                    <a:pt x="9237" y="2624"/>
                  </a:cubicBezTo>
                  <a:lnTo>
                    <a:pt x="8808" y="2624"/>
                  </a:lnTo>
                  <a:cubicBezTo>
                    <a:pt x="8522" y="2735"/>
                    <a:pt x="8283" y="2831"/>
                    <a:pt x="8029" y="2911"/>
                  </a:cubicBezTo>
                  <a:cubicBezTo>
                    <a:pt x="7992" y="2921"/>
                    <a:pt x="7950" y="2925"/>
                    <a:pt x="7905" y="2925"/>
                  </a:cubicBezTo>
                  <a:cubicBezTo>
                    <a:pt x="7816" y="2925"/>
                    <a:pt x="7717" y="2911"/>
                    <a:pt x="7632" y="2911"/>
                  </a:cubicBezTo>
                  <a:cubicBezTo>
                    <a:pt x="7520" y="3021"/>
                    <a:pt x="7329" y="3070"/>
                    <a:pt x="7297" y="3212"/>
                  </a:cubicBezTo>
                  <a:cubicBezTo>
                    <a:pt x="7266" y="3308"/>
                    <a:pt x="7107" y="3403"/>
                    <a:pt x="6996" y="3483"/>
                  </a:cubicBezTo>
                  <a:lnTo>
                    <a:pt x="6757" y="3483"/>
                  </a:lnTo>
                  <a:cubicBezTo>
                    <a:pt x="6439" y="3674"/>
                    <a:pt x="6201" y="3912"/>
                    <a:pt x="5756" y="3992"/>
                  </a:cubicBezTo>
                  <a:cubicBezTo>
                    <a:pt x="5756" y="4151"/>
                    <a:pt x="5756" y="4325"/>
                    <a:pt x="6025" y="4325"/>
                  </a:cubicBezTo>
                  <a:cubicBezTo>
                    <a:pt x="5533" y="4484"/>
                    <a:pt x="5421" y="4628"/>
                    <a:pt x="5199" y="4660"/>
                  </a:cubicBezTo>
                  <a:cubicBezTo>
                    <a:pt x="4976" y="4691"/>
                    <a:pt x="4817" y="4866"/>
                    <a:pt x="4626" y="4978"/>
                  </a:cubicBezTo>
                  <a:cubicBezTo>
                    <a:pt x="4722" y="5041"/>
                    <a:pt x="4785" y="5088"/>
                    <a:pt x="4834" y="5120"/>
                  </a:cubicBezTo>
                  <a:cubicBezTo>
                    <a:pt x="4722" y="5264"/>
                    <a:pt x="4626" y="5374"/>
                    <a:pt x="4531" y="5502"/>
                  </a:cubicBezTo>
                  <a:lnTo>
                    <a:pt x="4293" y="5359"/>
                  </a:lnTo>
                  <a:cubicBezTo>
                    <a:pt x="4213" y="5455"/>
                    <a:pt x="4149" y="5550"/>
                    <a:pt x="4054" y="5677"/>
                  </a:cubicBezTo>
                  <a:cubicBezTo>
                    <a:pt x="3880" y="5614"/>
                    <a:pt x="3752" y="5565"/>
                    <a:pt x="3640" y="5533"/>
                  </a:cubicBezTo>
                  <a:cubicBezTo>
                    <a:pt x="3434" y="5597"/>
                    <a:pt x="3259" y="5661"/>
                    <a:pt x="3085" y="5724"/>
                  </a:cubicBezTo>
                  <a:cubicBezTo>
                    <a:pt x="3085" y="5773"/>
                    <a:pt x="3068" y="5820"/>
                    <a:pt x="3068" y="5883"/>
                  </a:cubicBezTo>
                  <a:cubicBezTo>
                    <a:pt x="2957" y="5915"/>
                    <a:pt x="2798" y="5915"/>
                    <a:pt x="2703" y="5979"/>
                  </a:cubicBezTo>
                  <a:cubicBezTo>
                    <a:pt x="2590" y="6022"/>
                    <a:pt x="2502" y="6077"/>
                    <a:pt x="2360" y="6077"/>
                  </a:cubicBezTo>
                  <a:cubicBezTo>
                    <a:pt x="2343" y="6077"/>
                    <a:pt x="2324" y="6076"/>
                    <a:pt x="2305" y="6074"/>
                  </a:cubicBezTo>
                  <a:cubicBezTo>
                    <a:pt x="2035" y="6265"/>
                    <a:pt x="1749" y="6440"/>
                    <a:pt x="1478" y="6615"/>
                  </a:cubicBezTo>
                  <a:cubicBezTo>
                    <a:pt x="1319" y="6646"/>
                    <a:pt x="1208" y="6678"/>
                    <a:pt x="1081" y="6710"/>
                  </a:cubicBezTo>
                  <a:cubicBezTo>
                    <a:pt x="1128" y="6837"/>
                    <a:pt x="1001" y="6964"/>
                    <a:pt x="1177" y="7060"/>
                  </a:cubicBezTo>
                  <a:cubicBezTo>
                    <a:pt x="1351" y="7076"/>
                    <a:pt x="1526" y="7092"/>
                    <a:pt x="1685" y="7092"/>
                  </a:cubicBezTo>
                  <a:cubicBezTo>
                    <a:pt x="1796" y="7187"/>
                    <a:pt x="1891" y="7251"/>
                    <a:pt x="1972" y="7299"/>
                  </a:cubicBezTo>
                  <a:cubicBezTo>
                    <a:pt x="2003" y="7441"/>
                    <a:pt x="1891" y="7569"/>
                    <a:pt x="2099" y="7664"/>
                  </a:cubicBezTo>
                  <a:cubicBezTo>
                    <a:pt x="2162" y="7553"/>
                    <a:pt x="2241" y="7458"/>
                    <a:pt x="2305" y="7363"/>
                  </a:cubicBezTo>
                  <a:cubicBezTo>
                    <a:pt x="2316" y="7362"/>
                    <a:pt x="2326" y="7362"/>
                    <a:pt x="2337" y="7362"/>
                  </a:cubicBezTo>
                  <a:cubicBezTo>
                    <a:pt x="2921" y="7362"/>
                    <a:pt x="2789" y="7810"/>
                    <a:pt x="3195" y="7935"/>
                  </a:cubicBezTo>
                  <a:cubicBezTo>
                    <a:pt x="3259" y="7887"/>
                    <a:pt x="3339" y="7855"/>
                    <a:pt x="3434" y="7791"/>
                  </a:cubicBezTo>
                  <a:cubicBezTo>
                    <a:pt x="3497" y="7791"/>
                    <a:pt x="3596" y="7781"/>
                    <a:pt x="3682" y="7781"/>
                  </a:cubicBezTo>
                  <a:cubicBezTo>
                    <a:pt x="3747" y="7781"/>
                    <a:pt x="3804" y="7787"/>
                    <a:pt x="3831" y="7808"/>
                  </a:cubicBezTo>
                  <a:cubicBezTo>
                    <a:pt x="3990" y="7935"/>
                    <a:pt x="4325" y="7887"/>
                    <a:pt x="4435" y="8062"/>
                  </a:cubicBezTo>
                  <a:cubicBezTo>
                    <a:pt x="4308" y="8221"/>
                    <a:pt x="4198" y="8380"/>
                    <a:pt x="4054" y="8523"/>
                  </a:cubicBezTo>
                  <a:cubicBezTo>
                    <a:pt x="4007" y="8586"/>
                    <a:pt x="3911" y="8618"/>
                    <a:pt x="3848" y="8650"/>
                  </a:cubicBezTo>
                  <a:lnTo>
                    <a:pt x="3163" y="8650"/>
                  </a:lnTo>
                  <a:cubicBezTo>
                    <a:pt x="3132" y="8603"/>
                    <a:pt x="3116" y="8554"/>
                    <a:pt x="3085" y="8523"/>
                  </a:cubicBezTo>
                  <a:cubicBezTo>
                    <a:pt x="3069" y="8522"/>
                    <a:pt x="3054" y="8521"/>
                    <a:pt x="3040" y="8521"/>
                  </a:cubicBezTo>
                  <a:cubicBezTo>
                    <a:pt x="2862" y="8521"/>
                    <a:pt x="2862" y="8611"/>
                    <a:pt x="2862" y="8713"/>
                  </a:cubicBezTo>
                  <a:cubicBezTo>
                    <a:pt x="3053" y="8825"/>
                    <a:pt x="3259" y="8936"/>
                    <a:pt x="3481" y="9048"/>
                  </a:cubicBezTo>
                  <a:cubicBezTo>
                    <a:pt x="3629" y="8974"/>
                    <a:pt x="3717" y="8938"/>
                    <a:pt x="3788" y="8938"/>
                  </a:cubicBezTo>
                  <a:cubicBezTo>
                    <a:pt x="3854" y="8938"/>
                    <a:pt x="3905" y="8970"/>
                    <a:pt x="3975" y="9031"/>
                  </a:cubicBezTo>
                  <a:lnTo>
                    <a:pt x="3975" y="9286"/>
                  </a:lnTo>
                  <a:cubicBezTo>
                    <a:pt x="3927" y="9381"/>
                    <a:pt x="3672" y="9398"/>
                    <a:pt x="3848" y="9525"/>
                  </a:cubicBezTo>
                  <a:lnTo>
                    <a:pt x="4308" y="9525"/>
                  </a:lnTo>
                  <a:cubicBezTo>
                    <a:pt x="4372" y="9477"/>
                    <a:pt x="4452" y="9430"/>
                    <a:pt x="4531" y="9381"/>
                  </a:cubicBezTo>
                  <a:lnTo>
                    <a:pt x="4881" y="9381"/>
                  </a:lnTo>
                  <a:cubicBezTo>
                    <a:pt x="4897" y="9254"/>
                    <a:pt x="4897" y="9112"/>
                    <a:pt x="4897" y="8968"/>
                  </a:cubicBezTo>
                  <a:cubicBezTo>
                    <a:pt x="5008" y="8968"/>
                    <a:pt x="5103" y="8953"/>
                    <a:pt x="5230" y="8936"/>
                  </a:cubicBezTo>
                  <a:cubicBezTo>
                    <a:pt x="5262" y="9000"/>
                    <a:pt x="5294" y="9063"/>
                    <a:pt x="5342" y="9143"/>
                  </a:cubicBezTo>
                  <a:lnTo>
                    <a:pt x="4961" y="9381"/>
                  </a:lnTo>
                  <a:lnTo>
                    <a:pt x="4881" y="9381"/>
                  </a:lnTo>
                  <a:cubicBezTo>
                    <a:pt x="4834" y="9493"/>
                    <a:pt x="5040" y="9525"/>
                    <a:pt x="5088" y="9604"/>
                  </a:cubicBezTo>
                  <a:lnTo>
                    <a:pt x="5088" y="10034"/>
                  </a:lnTo>
                  <a:cubicBezTo>
                    <a:pt x="4976" y="10097"/>
                    <a:pt x="4865" y="10161"/>
                    <a:pt x="4753" y="10240"/>
                  </a:cubicBezTo>
                  <a:cubicBezTo>
                    <a:pt x="4675" y="10144"/>
                    <a:pt x="4611" y="10049"/>
                    <a:pt x="4531" y="9938"/>
                  </a:cubicBezTo>
                  <a:cubicBezTo>
                    <a:pt x="4420" y="9954"/>
                    <a:pt x="4325" y="9970"/>
                    <a:pt x="4181" y="9985"/>
                  </a:cubicBezTo>
                  <a:cubicBezTo>
                    <a:pt x="4276" y="10065"/>
                    <a:pt x="4340" y="10113"/>
                    <a:pt x="4404" y="10161"/>
                  </a:cubicBezTo>
                  <a:cubicBezTo>
                    <a:pt x="4308" y="10240"/>
                    <a:pt x="4134" y="10320"/>
                    <a:pt x="4213" y="10462"/>
                  </a:cubicBezTo>
                  <a:cubicBezTo>
                    <a:pt x="4276" y="10494"/>
                    <a:pt x="4340" y="10558"/>
                    <a:pt x="4420" y="10606"/>
                  </a:cubicBezTo>
                  <a:cubicBezTo>
                    <a:pt x="4181" y="10685"/>
                    <a:pt x="3880" y="10733"/>
                    <a:pt x="3752" y="10908"/>
                  </a:cubicBezTo>
                  <a:cubicBezTo>
                    <a:pt x="3704" y="11067"/>
                    <a:pt x="3863" y="11242"/>
                    <a:pt x="3625" y="11401"/>
                  </a:cubicBezTo>
                  <a:cubicBezTo>
                    <a:pt x="3418" y="11194"/>
                    <a:pt x="3195" y="11003"/>
                    <a:pt x="2989" y="10812"/>
                  </a:cubicBezTo>
                  <a:cubicBezTo>
                    <a:pt x="2894" y="10876"/>
                    <a:pt x="2845" y="10908"/>
                    <a:pt x="2782" y="10939"/>
                  </a:cubicBezTo>
                  <a:cubicBezTo>
                    <a:pt x="2559" y="10844"/>
                    <a:pt x="2496" y="10844"/>
                    <a:pt x="2258" y="10844"/>
                  </a:cubicBezTo>
                  <a:cubicBezTo>
                    <a:pt x="2209" y="10939"/>
                    <a:pt x="2162" y="11019"/>
                    <a:pt x="2114" y="11115"/>
                  </a:cubicBezTo>
                  <a:cubicBezTo>
                    <a:pt x="1987" y="11098"/>
                    <a:pt x="1891" y="11083"/>
                    <a:pt x="1813" y="11083"/>
                  </a:cubicBezTo>
                  <a:cubicBezTo>
                    <a:pt x="1749" y="10971"/>
                    <a:pt x="1717" y="10892"/>
                    <a:pt x="1669" y="10812"/>
                  </a:cubicBezTo>
                  <a:cubicBezTo>
                    <a:pt x="1629" y="10820"/>
                    <a:pt x="1594" y="10823"/>
                    <a:pt x="1561" y="10823"/>
                  </a:cubicBezTo>
                  <a:cubicBezTo>
                    <a:pt x="1384" y="10823"/>
                    <a:pt x="1297" y="10726"/>
                    <a:pt x="1177" y="10685"/>
                  </a:cubicBezTo>
                  <a:cubicBezTo>
                    <a:pt x="1177" y="10685"/>
                    <a:pt x="1128" y="10717"/>
                    <a:pt x="1065" y="10765"/>
                  </a:cubicBezTo>
                  <a:cubicBezTo>
                    <a:pt x="1383" y="10988"/>
                    <a:pt x="795" y="11083"/>
                    <a:pt x="859" y="11306"/>
                  </a:cubicBezTo>
                  <a:cubicBezTo>
                    <a:pt x="954" y="11401"/>
                    <a:pt x="1160" y="11465"/>
                    <a:pt x="1081" y="11607"/>
                  </a:cubicBezTo>
                  <a:cubicBezTo>
                    <a:pt x="986" y="11671"/>
                    <a:pt x="874" y="11734"/>
                    <a:pt x="763" y="11814"/>
                  </a:cubicBezTo>
                  <a:cubicBezTo>
                    <a:pt x="645" y="11775"/>
                    <a:pt x="571" y="11671"/>
                    <a:pt x="415" y="11671"/>
                  </a:cubicBezTo>
                  <a:cubicBezTo>
                    <a:pt x="381" y="11671"/>
                    <a:pt x="344" y="11676"/>
                    <a:pt x="301" y="11687"/>
                  </a:cubicBezTo>
                  <a:cubicBezTo>
                    <a:pt x="206" y="11798"/>
                    <a:pt x="111" y="11925"/>
                    <a:pt x="0" y="12069"/>
                  </a:cubicBezTo>
                  <a:cubicBezTo>
                    <a:pt x="111" y="12132"/>
                    <a:pt x="223" y="12196"/>
                    <a:pt x="318" y="12243"/>
                  </a:cubicBezTo>
                  <a:cubicBezTo>
                    <a:pt x="430" y="12172"/>
                    <a:pt x="536" y="12100"/>
                    <a:pt x="652" y="12100"/>
                  </a:cubicBezTo>
                  <a:cubicBezTo>
                    <a:pt x="716" y="12100"/>
                    <a:pt x="784" y="12123"/>
                    <a:pt x="859" y="12179"/>
                  </a:cubicBezTo>
                  <a:lnTo>
                    <a:pt x="859" y="12323"/>
                  </a:lnTo>
                  <a:cubicBezTo>
                    <a:pt x="651" y="12434"/>
                    <a:pt x="318" y="12419"/>
                    <a:pt x="223" y="12625"/>
                  </a:cubicBezTo>
                  <a:cubicBezTo>
                    <a:pt x="286" y="12673"/>
                    <a:pt x="333" y="12705"/>
                    <a:pt x="382" y="12737"/>
                  </a:cubicBezTo>
                  <a:cubicBezTo>
                    <a:pt x="333" y="12800"/>
                    <a:pt x="270" y="12864"/>
                    <a:pt x="223" y="12927"/>
                  </a:cubicBezTo>
                  <a:cubicBezTo>
                    <a:pt x="382" y="12959"/>
                    <a:pt x="509" y="12991"/>
                    <a:pt x="668" y="13023"/>
                  </a:cubicBezTo>
                  <a:cubicBezTo>
                    <a:pt x="588" y="13197"/>
                    <a:pt x="715" y="13356"/>
                    <a:pt x="572" y="13515"/>
                  </a:cubicBezTo>
                  <a:cubicBezTo>
                    <a:pt x="524" y="13547"/>
                    <a:pt x="477" y="13579"/>
                    <a:pt x="413" y="13610"/>
                  </a:cubicBezTo>
                  <a:lnTo>
                    <a:pt x="413" y="13977"/>
                  </a:lnTo>
                  <a:cubicBezTo>
                    <a:pt x="524" y="14024"/>
                    <a:pt x="715" y="14104"/>
                    <a:pt x="874" y="14183"/>
                  </a:cubicBezTo>
                  <a:lnTo>
                    <a:pt x="874" y="14692"/>
                  </a:lnTo>
                  <a:cubicBezTo>
                    <a:pt x="1128" y="15090"/>
                    <a:pt x="1414" y="15376"/>
                    <a:pt x="1940" y="15471"/>
                  </a:cubicBezTo>
                  <a:cubicBezTo>
                    <a:pt x="2035" y="15582"/>
                    <a:pt x="1891" y="15709"/>
                    <a:pt x="2082" y="15836"/>
                  </a:cubicBezTo>
                  <a:cubicBezTo>
                    <a:pt x="2178" y="15836"/>
                    <a:pt x="2321" y="15836"/>
                    <a:pt x="2464" y="15853"/>
                  </a:cubicBezTo>
                  <a:cubicBezTo>
                    <a:pt x="2527" y="15853"/>
                    <a:pt x="2576" y="15900"/>
                    <a:pt x="2639" y="15917"/>
                  </a:cubicBezTo>
                  <a:cubicBezTo>
                    <a:pt x="2639" y="15995"/>
                    <a:pt x="2639" y="16059"/>
                    <a:pt x="2623" y="16107"/>
                  </a:cubicBezTo>
                  <a:cubicBezTo>
                    <a:pt x="2598" y="16115"/>
                    <a:pt x="2577" y="16118"/>
                    <a:pt x="2558" y="16118"/>
                  </a:cubicBezTo>
                  <a:cubicBezTo>
                    <a:pt x="2452" y="16118"/>
                    <a:pt x="2413" y="16022"/>
                    <a:pt x="2305" y="15995"/>
                  </a:cubicBezTo>
                  <a:cubicBezTo>
                    <a:pt x="2114" y="16123"/>
                    <a:pt x="1923" y="16235"/>
                    <a:pt x="1749" y="16345"/>
                  </a:cubicBezTo>
                  <a:lnTo>
                    <a:pt x="1749" y="16631"/>
                  </a:lnTo>
                  <a:cubicBezTo>
                    <a:pt x="1940" y="16759"/>
                    <a:pt x="2131" y="16871"/>
                    <a:pt x="2241" y="16949"/>
                  </a:cubicBezTo>
                  <a:cubicBezTo>
                    <a:pt x="2334" y="16986"/>
                    <a:pt x="2421" y="16992"/>
                    <a:pt x="2502" y="16992"/>
                  </a:cubicBezTo>
                  <a:cubicBezTo>
                    <a:pt x="2542" y="16992"/>
                    <a:pt x="2581" y="16991"/>
                    <a:pt x="2617" y="16991"/>
                  </a:cubicBezTo>
                  <a:cubicBezTo>
                    <a:pt x="2698" y="16991"/>
                    <a:pt x="2770" y="16998"/>
                    <a:pt x="2830" y="17045"/>
                  </a:cubicBezTo>
                  <a:cubicBezTo>
                    <a:pt x="2862" y="17157"/>
                    <a:pt x="2877" y="17267"/>
                    <a:pt x="2894" y="17379"/>
                  </a:cubicBezTo>
                  <a:cubicBezTo>
                    <a:pt x="2973" y="17415"/>
                    <a:pt x="3056" y="17425"/>
                    <a:pt x="3139" y="17425"/>
                  </a:cubicBezTo>
                  <a:cubicBezTo>
                    <a:pt x="3239" y="17425"/>
                    <a:pt x="3339" y="17411"/>
                    <a:pt x="3434" y="17411"/>
                  </a:cubicBezTo>
                  <a:cubicBezTo>
                    <a:pt x="3542" y="17346"/>
                    <a:pt x="3642" y="17267"/>
                    <a:pt x="3765" y="17267"/>
                  </a:cubicBezTo>
                  <a:cubicBezTo>
                    <a:pt x="3823" y="17267"/>
                    <a:pt x="3887" y="17285"/>
                    <a:pt x="3958" y="17331"/>
                  </a:cubicBezTo>
                  <a:cubicBezTo>
                    <a:pt x="3975" y="17411"/>
                    <a:pt x="3990" y="17475"/>
                    <a:pt x="4022" y="17538"/>
                  </a:cubicBezTo>
                  <a:cubicBezTo>
                    <a:pt x="4149" y="17554"/>
                    <a:pt x="4245" y="17570"/>
                    <a:pt x="4357" y="17602"/>
                  </a:cubicBezTo>
                  <a:cubicBezTo>
                    <a:pt x="4516" y="17840"/>
                    <a:pt x="4643" y="18111"/>
                    <a:pt x="4865" y="18221"/>
                  </a:cubicBezTo>
                  <a:cubicBezTo>
                    <a:pt x="5152" y="18333"/>
                    <a:pt x="5342" y="18221"/>
                    <a:pt x="5533" y="18365"/>
                  </a:cubicBezTo>
                  <a:cubicBezTo>
                    <a:pt x="5421" y="18444"/>
                    <a:pt x="5167" y="18524"/>
                    <a:pt x="5406" y="18715"/>
                  </a:cubicBezTo>
                  <a:cubicBezTo>
                    <a:pt x="5501" y="18715"/>
                    <a:pt x="5629" y="18698"/>
                    <a:pt x="5739" y="18683"/>
                  </a:cubicBezTo>
                  <a:cubicBezTo>
                    <a:pt x="5756" y="18285"/>
                    <a:pt x="5756" y="18285"/>
                    <a:pt x="5898" y="18174"/>
                  </a:cubicBezTo>
                  <a:cubicBezTo>
                    <a:pt x="6057" y="18270"/>
                    <a:pt x="5930" y="18397"/>
                    <a:pt x="5978" y="18508"/>
                  </a:cubicBezTo>
                  <a:cubicBezTo>
                    <a:pt x="6057" y="18556"/>
                    <a:pt x="6137" y="18603"/>
                    <a:pt x="6201" y="18651"/>
                  </a:cubicBezTo>
                  <a:cubicBezTo>
                    <a:pt x="6233" y="18826"/>
                    <a:pt x="6089" y="19001"/>
                    <a:pt x="6328" y="19160"/>
                  </a:cubicBezTo>
                  <a:lnTo>
                    <a:pt x="6996" y="19160"/>
                  </a:lnTo>
                  <a:cubicBezTo>
                    <a:pt x="7091" y="19224"/>
                    <a:pt x="7138" y="19255"/>
                    <a:pt x="7202" y="19287"/>
                  </a:cubicBezTo>
                  <a:lnTo>
                    <a:pt x="7632" y="19287"/>
                  </a:lnTo>
                  <a:cubicBezTo>
                    <a:pt x="7727" y="19334"/>
                    <a:pt x="7806" y="19383"/>
                    <a:pt x="7886" y="19446"/>
                  </a:cubicBezTo>
                  <a:lnTo>
                    <a:pt x="8236" y="19446"/>
                  </a:lnTo>
                  <a:cubicBezTo>
                    <a:pt x="8490" y="19525"/>
                    <a:pt x="8681" y="19589"/>
                    <a:pt x="8840" y="19637"/>
                  </a:cubicBezTo>
                  <a:cubicBezTo>
                    <a:pt x="8872" y="19716"/>
                    <a:pt x="8887" y="19780"/>
                    <a:pt x="8904" y="19828"/>
                  </a:cubicBezTo>
                  <a:cubicBezTo>
                    <a:pt x="9063" y="19875"/>
                    <a:pt x="9190" y="19891"/>
                    <a:pt x="9317" y="19923"/>
                  </a:cubicBezTo>
                  <a:lnTo>
                    <a:pt x="9317" y="20225"/>
                  </a:lnTo>
                  <a:cubicBezTo>
                    <a:pt x="9413" y="20305"/>
                    <a:pt x="9523" y="20368"/>
                    <a:pt x="9667" y="20464"/>
                  </a:cubicBezTo>
                  <a:lnTo>
                    <a:pt x="10335" y="20464"/>
                  </a:lnTo>
                  <a:cubicBezTo>
                    <a:pt x="10430" y="20511"/>
                    <a:pt x="10477" y="20559"/>
                    <a:pt x="10526" y="20591"/>
                  </a:cubicBezTo>
                  <a:cubicBezTo>
                    <a:pt x="10604" y="20543"/>
                    <a:pt x="10685" y="20496"/>
                    <a:pt x="10780" y="20432"/>
                  </a:cubicBezTo>
                  <a:cubicBezTo>
                    <a:pt x="11050" y="20782"/>
                    <a:pt x="11686" y="20782"/>
                    <a:pt x="12084" y="21004"/>
                  </a:cubicBezTo>
                  <a:cubicBezTo>
                    <a:pt x="12110" y="21020"/>
                    <a:pt x="12151" y="21025"/>
                    <a:pt x="12198" y="21025"/>
                  </a:cubicBezTo>
                  <a:cubicBezTo>
                    <a:pt x="12294" y="21025"/>
                    <a:pt x="12417" y="21004"/>
                    <a:pt x="12512" y="21004"/>
                  </a:cubicBezTo>
                  <a:cubicBezTo>
                    <a:pt x="12671" y="21115"/>
                    <a:pt x="12830" y="21210"/>
                    <a:pt x="12989" y="21306"/>
                  </a:cubicBezTo>
                  <a:lnTo>
                    <a:pt x="14310" y="21306"/>
                  </a:lnTo>
                  <a:cubicBezTo>
                    <a:pt x="14373" y="21338"/>
                    <a:pt x="14420" y="21386"/>
                    <a:pt x="14501" y="21433"/>
                  </a:cubicBezTo>
                  <a:lnTo>
                    <a:pt x="15677" y="21433"/>
                  </a:lnTo>
                  <a:lnTo>
                    <a:pt x="15868" y="21306"/>
                  </a:lnTo>
                  <a:lnTo>
                    <a:pt x="17203" y="21306"/>
                  </a:lnTo>
                  <a:cubicBezTo>
                    <a:pt x="17282" y="21242"/>
                    <a:pt x="17346" y="21210"/>
                    <a:pt x="17394" y="21179"/>
                  </a:cubicBezTo>
                  <a:cubicBezTo>
                    <a:pt x="17537" y="21227"/>
                    <a:pt x="17680" y="21291"/>
                    <a:pt x="17808" y="21338"/>
                  </a:cubicBezTo>
                  <a:cubicBezTo>
                    <a:pt x="17935" y="21259"/>
                    <a:pt x="18014" y="21210"/>
                    <a:pt x="18094" y="21163"/>
                  </a:cubicBezTo>
                  <a:lnTo>
                    <a:pt x="19413" y="21163"/>
                  </a:lnTo>
                  <a:lnTo>
                    <a:pt x="19652" y="21020"/>
                  </a:lnTo>
                  <a:lnTo>
                    <a:pt x="19890" y="21163"/>
                  </a:lnTo>
                  <a:lnTo>
                    <a:pt x="20017" y="21163"/>
                  </a:lnTo>
                  <a:cubicBezTo>
                    <a:pt x="20129" y="21115"/>
                    <a:pt x="20256" y="21068"/>
                    <a:pt x="20399" y="21004"/>
                  </a:cubicBezTo>
                  <a:lnTo>
                    <a:pt x="21671" y="21004"/>
                  </a:lnTo>
                  <a:cubicBezTo>
                    <a:pt x="21734" y="20956"/>
                    <a:pt x="21783" y="20924"/>
                    <a:pt x="21878" y="20861"/>
                  </a:cubicBezTo>
                  <a:lnTo>
                    <a:pt x="24104" y="20861"/>
                  </a:lnTo>
                  <a:cubicBezTo>
                    <a:pt x="24199" y="20814"/>
                    <a:pt x="24246" y="20782"/>
                    <a:pt x="24295" y="20733"/>
                  </a:cubicBezTo>
                  <a:cubicBezTo>
                    <a:pt x="24549" y="20733"/>
                    <a:pt x="24804" y="20718"/>
                    <a:pt x="24994" y="20718"/>
                  </a:cubicBezTo>
                  <a:cubicBezTo>
                    <a:pt x="25090" y="20655"/>
                    <a:pt x="25153" y="20623"/>
                    <a:pt x="25200" y="20591"/>
                  </a:cubicBezTo>
                  <a:cubicBezTo>
                    <a:pt x="25280" y="20638"/>
                    <a:pt x="25359" y="20686"/>
                    <a:pt x="25423" y="20718"/>
                  </a:cubicBezTo>
                  <a:cubicBezTo>
                    <a:pt x="25503" y="20670"/>
                    <a:pt x="25582" y="20638"/>
                    <a:pt x="25646" y="20591"/>
                  </a:cubicBezTo>
                  <a:cubicBezTo>
                    <a:pt x="25741" y="20638"/>
                    <a:pt x="25821" y="20686"/>
                    <a:pt x="25885" y="20718"/>
                  </a:cubicBezTo>
                  <a:cubicBezTo>
                    <a:pt x="25964" y="20670"/>
                    <a:pt x="26012" y="20638"/>
                    <a:pt x="26107" y="20574"/>
                  </a:cubicBezTo>
                  <a:lnTo>
                    <a:pt x="28094" y="20574"/>
                  </a:lnTo>
                  <a:cubicBezTo>
                    <a:pt x="28189" y="20527"/>
                    <a:pt x="28253" y="20479"/>
                    <a:pt x="28317" y="20447"/>
                  </a:cubicBezTo>
                  <a:lnTo>
                    <a:pt x="30511" y="20447"/>
                  </a:lnTo>
                  <a:cubicBezTo>
                    <a:pt x="30543" y="20447"/>
                    <a:pt x="30574" y="20415"/>
                    <a:pt x="30591" y="20400"/>
                  </a:cubicBezTo>
                  <a:cubicBezTo>
                    <a:pt x="30655" y="20368"/>
                    <a:pt x="30702" y="20337"/>
                    <a:pt x="30750" y="20305"/>
                  </a:cubicBezTo>
                  <a:lnTo>
                    <a:pt x="33199" y="20305"/>
                  </a:lnTo>
                  <a:lnTo>
                    <a:pt x="33436" y="20161"/>
                  </a:lnTo>
                  <a:lnTo>
                    <a:pt x="33866" y="20161"/>
                  </a:lnTo>
                  <a:cubicBezTo>
                    <a:pt x="33945" y="20209"/>
                    <a:pt x="34025" y="20241"/>
                    <a:pt x="34104" y="20288"/>
                  </a:cubicBezTo>
                  <a:cubicBezTo>
                    <a:pt x="34184" y="20241"/>
                    <a:pt x="34280" y="20193"/>
                    <a:pt x="34327" y="20161"/>
                  </a:cubicBezTo>
                  <a:lnTo>
                    <a:pt x="34979" y="20161"/>
                  </a:lnTo>
                  <a:cubicBezTo>
                    <a:pt x="35090" y="20209"/>
                    <a:pt x="35154" y="20257"/>
                    <a:pt x="35217" y="20288"/>
                  </a:cubicBezTo>
                  <a:cubicBezTo>
                    <a:pt x="35297" y="20241"/>
                    <a:pt x="35361" y="20193"/>
                    <a:pt x="35424" y="20161"/>
                  </a:cubicBezTo>
                  <a:cubicBezTo>
                    <a:pt x="35727" y="20153"/>
                    <a:pt x="36032" y="20153"/>
                    <a:pt x="36333" y="20153"/>
                  </a:cubicBezTo>
                  <a:cubicBezTo>
                    <a:pt x="36633" y="20153"/>
                    <a:pt x="36927" y="20153"/>
                    <a:pt x="37205" y="20146"/>
                  </a:cubicBezTo>
                  <a:cubicBezTo>
                    <a:pt x="37316" y="20082"/>
                    <a:pt x="37364" y="20050"/>
                    <a:pt x="37428" y="20019"/>
                  </a:cubicBezTo>
                  <a:lnTo>
                    <a:pt x="38541" y="20019"/>
                  </a:lnTo>
                  <a:cubicBezTo>
                    <a:pt x="38604" y="20050"/>
                    <a:pt x="38683" y="20098"/>
                    <a:pt x="38763" y="20146"/>
                  </a:cubicBezTo>
                  <a:cubicBezTo>
                    <a:pt x="38842" y="20098"/>
                    <a:pt x="38922" y="20050"/>
                    <a:pt x="39018" y="20002"/>
                  </a:cubicBezTo>
                  <a:lnTo>
                    <a:pt x="41435" y="20002"/>
                  </a:lnTo>
                  <a:cubicBezTo>
                    <a:pt x="41498" y="19970"/>
                    <a:pt x="41545" y="19939"/>
                    <a:pt x="41641" y="19875"/>
                  </a:cubicBezTo>
                  <a:lnTo>
                    <a:pt x="43421" y="19875"/>
                  </a:lnTo>
                  <a:cubicBezTo>
                    <a:pt x="43517" y="19811"/>
                    <a:pt x="43565" y="19780"/>
                    <a:pt x="43629" y="19732"/>
                  </a:cubicBezTo>
                  <a:lnTo>
                    <a:pt x="44121" y="19732"/>
                  </a:lnTo>
                  <a:cubicBezTo>
                    <a:pt x="44185" y="19780"/>
                    <a:pt x="44248" y="19811"/>
                    <a:pt x="44312" y="19860"/>
                  </a:cubicBezTo>
                  <a:cubicBezTo>
                    <a:pt x="44375" y="19811"/>
                    <a:pt x="44455" y="19780"/>
                    <a:pt x="44551" y="19732"/>
                  </a:cubicBezTo>
                  <a:lnTo>
                    <a:pt x="44964" y="19732"/>
                  </a:lnTo>
                  <a:cubicBezTo>
                    <a:pt x="45060" y="19669"/>
                    <a:pt x="45139" y="19621"/>
                    <a:pt x="45219" y="19573"/>
                  </a:cubicBezTo>
                  <a:lnTo>
                    <a:pt x="46093" y="19573"/>
                  </a:lnTo>
                  <a:lnTo>
                    <a:pt x="46332" y="19716"/>
                  </a:lnTo>
                  <a:cubicBezTo>
                    <a:pt x="46395" y="19684"/>
                    <a:pt x="46442" y="19652"/>
                    <a:pt x="46538" y="19589"/>
                  </a:cubicBezTo>
                  <a:lnTo>
                    <a:pt x="50513" y="19589"/>
                  </a:lnTo>
                  <a:cubicBezTo>
                    <a:pt x="50640" y="19525"/>
                    <a:pt x="50720" y="19478"/>
                    <a:pt x="50767" y="19446"/>
                  </a:cubicBezTo>
                  <a:cubicBezTo>
                    <a:pt x="50879" y="19493"/>
                    <a:pt x="50943" y="19542"/>
                    <a:pt x="51006" y="19573"/>
                  </a:cubicBezTo>
                  <a:cubicBezTo>
                    <a:pt x="51102" y="19510"/>
                    <a:pt x="51149" y="19478"/>
                    <a:pt x="51212" y="19430"/>
                  </a:cubicBezTo>
                  <a:lnTo>
                    <a:pt x="53423" y="19430"/>
                  </a:lnTo>
                  <a:cubicBezTo>
                    <a:pt x="53438" y="19430"/>
                    <a:pt x="53470" y="19414"/>
                    <a:pt x="53502" y="19398"/>
                  </a:cubicBezTo>
                  <a:cubicBezTo>
                    <a:pt x="53550" y="19366"/>
                    <a:pt x="53597" y="19319"/>
                    <a:pt x="53661" y="19287"/>
                  </a:cubicBezTo>
                  <a:lnTo>
                    <a:pt x="56317" y="19287"/>
                  </a:lnTo>
                  <a:cubicBezTo>
                    <a:pt x="56396" y="19239"/>
                    <a:pt x="56476" y="19192"/>
                    <a:pt x="56555" y="19160"/>
                  </a:cubicBezTo>
                  <a:lnTo>
                    <a:pt x="56984" y="19160"/>
                  </a:lnTo>
                  <a:cubicBezTo>
                    <a:pt x="57080" y="19207"/>
                    <a:pt x="57143" y="19239"/>
                    <a:pt x="57222" y="19287"/>
                  </a:cubicBezTo>
                  <a:cubicBezTo>
                    <a:pt x="57318" y="19224"/>
                    <a:pt x="57398" y="19192"/>
                    <a:pt x="57493" y="19144"/>
                  </a:cubicBezTo>
                  <a:lnTo>
                    <a:pt x="58765" y="19144"/>
                  </a:lnTo>
                  <a:cubicBezTo>
                    <a:pt x="58876" y="19080"/>
                    <a:pt x="58939" y="19048"/>
                    <a:pt x="58971" y="19033"/>
                  </a:cubicBezTo>
                  <a:cubicBezTo>
                    <a:pt x="59147" y="19096"/>
                    <a:pt x="59274" y="19128"/>
                    <a:pt x="59385" y="19175"/>
                  </a:cubicBezTo>
                  <a:cubicBezTo>
                    <a:pt x="59497" y="19096"/>
                    <a:pt x="59575" y="19048"/>
                    <a:pt x="59656" y="19001"/>
                  </a:cubicBezTo>
                  <a:lnTo>
                    <a:pt x="60101" y="19001"/>
                  </a:lnTo>
                  <a:cubicBezTo>
                    <a:pt x="60180" y="19048"/>
                    <a:pt x="60260" y="19096"/>
                    <a:pt x="60323" y="19144"/>
                  </a:cubicBezTo>
                  <a:cubicBezTo>
                    <a:pt x="60419" y="19096"/>
                    <a:pt x="60498" y="19048"/>
                    <a:pt x="60578" y="19001"/>
                  </a:cubicBezTo>
                  <a:lnTo>
                    <a:pt x="62104" y="19001"/>
                  </a:lnTo>
                  <a:cubicBezTo>
                    <a:pt x="62200" y="18953"/>
                    <a:pt x="62263" y="18906"/>
                    <a:pt x="62342" y="18874"/>
                  </a:cubicBezTo>
                  <a:cubicBezTo>
                    <a:pt x="62422" y="18921"/>
                    <a:pt x="62469" y="18953"/>
                    <a:pt x="62518" y="18985"/>
                  </a:cubicBezTo>
                  <a:lnTo>
                    <a:pt x="64123" y="18985"/>
                  </a:lnTo>
                  <a:cubicBezTo>
                    <a:pt x="64203" y="18937"/>
                    <a:pt x="64250" y="18906"/>
                    <a:pt x="64314" y="18874"/>
                  </a:cubicBezTo>
                  <a:lnTo>
                    <a:pt x="66953" y="18874"/>
                  </a:lnTo>
                  <a:cubicBezTo>
                    <a:pt x="67080" y="18810"/>
                    <a:pt x="67192" y="18747"/>
                    <a:pt x="67334" y="18683"/>
                  </a:cubicBezTo>
                  <a:cubicBezTo>
                    <a:pt x="67462" y="18747"/>
                    <a:pt x="67557" y="18794"/>
                    <a:pt x="67669" y="18857"/>
                  </a:cubicBezTo>
                  <a:cubicBezTo>
                    <a:pt x="67716" y="18826"/>
                    <a:pt x="67780" y="18794"/>
                    <a:pt x="67860" y="18730"/>
                  </a:cubicBezTo>
                  <a:lnTo>
                    <a:pt x="68750" y="18730"/>
                  </a:lnTo>
                  <a:lnTo>
                    <a:pt x="68988" y="18571"/>
                  </a:lnTo>
                  <a:lnTo>
                    <a:pt x="72772" y="18571"/>
                  </a:lnTo>
                  <a:cubicBezTo>
                    <a:pt x="72852" y="18524"/>
                    <a:pt x="72916" y="18492"/>
                    <a:pt x="72995" y="18429"/>
                  </a:cubicBezTo>
                  <a:lnTo>
                    <a:pt x="74108" y="18429"/>
                  </a:lnTo>
                  <a:cubicBezTo>
                    <a:pt x="74283" y="18317"/>
                    <a:pt x="74410" y="18238"/>
                    <a:pt x="74521" y="18158"/>
                  </a:cubicBezTo>
                  <a:cubicBezTo>
                    <a:pt x="74648" y="18142"/>
                    <a:pt x="74744" y="18126"/>
                    <a:pt x="74839" y="18111"/>
                  </a:cubicBezTo>
                  <a:cubicBezTo>
                    <a:pt x="74871" y="18031"/>
                    <a:pt x="74903" y="17967"/>
                    <a:pt x="74919" y="17903"/>
                  </a:cubicBezTo>
                  <a:cubicBezTo>
                    <a:pt x="75110" y="17856"/>
                    <a:pt x="75316" y="17824"/>
                    <a:pt x="75460" y="17729"/>
                  </a:cubicBezTo>
                  <a:cubicBezTo>
                    <a:pt x="75539" y="17776"/>
                    <a:pt x="75619" y="17824"/>
                    <a:pt x="75666" y="17840"/>
                  </a:cubicBezTo>
                  <a:lnTo>
                    <a:pt x="76700" y="17840"/>
                  </a:lnTo>
                  <a:cubicBezTo>
                    <a:pt x="76970" y="17761"/>
                    <a:pt x="77145" y="17697"/>
                    <a:pt x="77351" y="17634"/>
                  </a:cubicBezTo>
                  <a:cubicBezTo>
                    <a:pt x="77319" y="17554"/>
                    <a:pt x="77288" y="17490"/>
                    <a:pt x="77256" y="17411"/>
                  </a:cubicBezTo>
                  <a:cubicBezTo>
                    <a:pt x="77160" y="17475"/>
                    <a:pt x="77082" y="17522"/>
                    <a:pt x="76986" y="17570"/>
                  </a:cubicBezTo>
                  <a:lnTo>
                    <a:pt x="76556" y="17570"/>
                  </a:lnTo>
                  <a:cubicBezTo>
                    <a:pt x="76382" y="17458"/>
                    <a:pt x="76414" y="17236"/>
                    <a:pt x="76159" y="17189"/>
                  </a:cubicBezTo>
                  <a:cubicBezTo>
                    <a:pt x="75920" y="17125"/>
                    <a:pt x="75698" y="17061"/>
                    <a:pt x="75539" y="16918"/>
                  </a:cubicBezTo>
                  <a:cubicBezTo>
                    <a:pt x="75658" y="16866"/>
                    <a:pt x="75765" y="16846"/>
                    <a:pt x="75864" y="16846"/>
                  </a:cubicBezTo>
                  <a:cubicBezTo>
                    <a:pt x="76161" y="16846"/>
                    <a:pt x="76381" y="17025"/>
                    <a:pt x="76620" y="17061"/>
                  </a:cubicBezTo>
                  <a:cubicBezTo>
                    <a:pt x="76683" y="17157"/>
                    <a:pt x="76715" y="17220"/>
                    <a:pt x="76747" y="17284"/>
                  </a:cubicBezTo>
                  <a:cubicBezTo>
                    <a:pt x="76874" y="17267"/>
                    <a:pt x="76970" y="17267"/>
                    <a:pt x="77097" y="17252"/>
                  </a:cubicBezTo>
                  <a:cubicBezTo>
                    <a:pt x="77018" y="17157"/>
                    <a:pt x="76938" y="17093"/>
                    <a:pt x="76891" y="17013"/>
                  </a:cubicBezTo>
                  <a:cubicBezTo>
                    <a:pt x="76811" y="16934"/>
                    <a:pt x="76764" y="16839"/>
                    <a:pt x="76700" y="16759"/>
                  </a:cubicBezTo>
                  <a:cubicBezTo>
                    <a:pt x="76779" y="16695"/>
                    <a:pt x="76827" y="16663"/>
                    <a:pt x="76891" y="16631"/>
                  </a:cubicBezTo>
                  <a:lnTo>
                    <a:pt x="76891" y="16489"/>
                  </a:lnTo>
                  <a:cubicBezTo>
                    <a:pt x="76700" y="16362"/>
                    <a:pt x="76334" y="16394"/>
                    <a:pt x="76238" y="16171"/>
                  </a:cubicBezTo>
                  <a:cubicBezTo>
                    <a:pt x="76308" y="16136"/>
                    <a:pt x="76384" y="16128"/>
                    <a:pt x="76473" y="16128"/>
                  </a:cubicBezTo>
                  <a:cubicBezTo>
                    <a:pt x="76539" y="16128"/>
                    <a:pt x="76611" y="16132"/>
                    <a:pt x="76693" y="16132"/>
                  </a:cubicBezTo>
                  <a:cubicBezTo>
                    <a:pt x="76754" y="16132"/>
                    <a:pt x="76819" y="16130"/>
                    <a:pt x="76891" y="16123"/>
                  </a:cubicBezTo>
                  <a:cubicBezTo>
                    <a:pt x="77033" y="16012"/>
                    <a:pt x="77241" y="15836"/>
                    <a:pt x="77478" y="15662"/>
                  </a:cubicBezTo>
                  <a:cubicBezTo>
                    <a:pt x="77654" y="15726"/>
                    <a:pt x="77813" y="15789"/>
                    <a:pt x="77908" y="15836"/>
                  </a:cubicBezTo>
                  <a:lnTo>
                    <a:pt x="78591" y="15836"/>
                  </a:lnTo>
                  <a:cubicBezTo>
                    <a:pt x="78640" y="15726"/>
                    <a:pt x="78687" y="15646"/>
                    <a:pt x="78750" y="15535"/>
                  </a:cubicBezTo>
                  <a:cubicBezTo>
                    <a:pt x="78846" y="15662"/>
                    <a:pt x="78909" y="15741"/>
                    <a:pt x="78990" y="15853"/>
                  </a:cubicBezTo>
                  <a:cubicBezTo>
                    <a:pt x="79100" y="15836"/>
                    <a:pt x="79196" y="15821"/>
                    <a:pt x="79259" y="15821"/>
                  </a:cubicBezTo>
                  <a:cubicBezTo>
                    <a:pt x="79498" y="15614"/>
                    <a:pt x="79021" y="15535"/>
                    <a:pt x="79117" y="15359"/>
                  </a:cubicBezTo>
                  <a:lnTo>
                    <a:pt x="79323" y="15153"/>
                  </a:lnTo>
                  <a:cubicBezTo>
                    <a:pt x="79085" y="15137"/>
                    <a:pt x="78909" y="15122"/>
                    <a:pt x="78750" y="15105"/>
                  </a:cubicBezTo>
                  <a:cubicBezTo>
                    <a:pt x="78713" y="15093"/>
                    <a:pt x="78694" y="15049"/>
                    <a:pt x="78589" y="15049"/>
                  </a:cubicBezTo>
                  <a:cubicBezTo>
                    <a:pt x="78571" y="15049"/>
                    <a:pt x="78549" y="15051"/>
                    <a:pt x="78524" y="15054"/>
                  </a:cubicBezTo>
                  <a:lnTo>
                    <a:pt x="78524" y="15054"/>
                  </a:lnTo>
                  <a:cubicBezTo>
                    <a:pt x="78848" y="15002"/>
                    <a:pt x="78881" y="14867"/>
                    <a:pt x="79005" y="14851"/>
                  </a:cubicBezTo>
                  <a:cubicBezTo>
                    <a:pt x="79085" y="14882"/>
                    <a:pt x="79164" y="14931"/>
                    <a:pt x="79227" y="14978"/>
                  </a:cubicBezTo>
                  <a:cubicBezTo>
                    <a:pt x="79403" y="14867"/>
                    <a:pt x="79291" y="14740"/>
                    <a:pt x="79339" y="14628"/>
                  </a:cubicBezTo>
                  <a:cubicBezTo>
                    <a:pt x="79037" y="14533"/>
                    <a:pt x="78735" y="14422"/>
                    <a:pt x="78432" y="14327"/>
                  </a:cubicBezTo>
                  <a:cubicBezTo>
                    <a:pt x="77877" y="14136"/>
                    <a:pt x="77559" y="13960"/>
                    <a:pt x="77606" y="13865"/>
                  </a:cubicBezTo>
                  <a:cubicBezTo>
                    <a:pt x="77670" y="13831"/>
                    <a:pt x="77725" y="13818"/>
                    <a:pt x="77773" y="13818"/>
                  </a:cubicBezTo>
                  <a:cubicBezTo>
                    <a:pt x="77927" y="13818"/>
                    <a:pt x="78014" y="13953"/>
                    <a:pt x="78146" y="13977"/>
                  </a:cubicBezTo>
                  <a:cubicBezTo>
                    <a:pt x="78179" y="13972"/>
                    <a:pt x="78213" y="13971"/>
                    <a:pt x="78248" y="13971"/>
                  </a:cubicBezTo>
                  <a:cubicBezTo>
                    <a:pt x="78359" y="13971"/>
                    <a:pt x="78475" y="13988"/>
                    <a:pt x="78587" y="13988"/>
                  </a:cubicBezTo>
                  <a:cubicBezTo>
                    <a:pt x="78691" y="13988"/>
                    <a:pt x="78792" y="13973"/>
                    <a:pt x="78878" y="13913"/>
                  </a:cubicBezTo>
                  <a:cubicBezTo>
                    <a:pt x="78862" y="13833"/>
                    <a:pt x="78973" y="13722"/>
                    <a:pt x="78735" y="13706"/>
                  </a:cubicBezTo>
                  <a:cubicBezTo>
                    <a:pt x="78687" y="13754"/>
                    <a:pt x="78623" y="13786"/>
                    <a:pt x="78544" y="13833"/>
                  </a:cubicBezTo>
                  <a:cubicBezTo>
                    <a:pt x="78432" y="13769"/>
                    <a:pt x="78305" y="13706"/>
                    <a:pt x="78242" y="13674"/>
                  </a:cubicBezTo>
                  <a:cubicBezTo>
                    <a:pt x="78354" y="13500"/>
                    <a:pt x="78417" y="13404"/>
                    <a:pt x="78496" y="13292"/>
                  </a:cubicBezTo>
                  <a:cubicBezTo>
                    <a:pt x="78767" y="13261"/>
                    <a:pt x="79005" y="13165"/>
                    <a:pt x="79227" y="13086"/>
                  </a:cubicBezTo>
                  <a:cubicBezTo>
                    <a:pt x="79498" y="12991"/>
                    <a:pt x="79689" y="12800"/>
                    <a:pt x="79991" y="12752"/>
                  </a:cubicBezTo>
                  <a:cubicBezTo>
                    <a:pt x="80007" y="12688"/>
                    <a:pt x="80007" y="12656"/>
                    <a:pt x="80007" y="12609"/>
                  </a:cubicBezTo>
                  <a:cubicBezTo>
                    <a:pt x="80198" y="12482"/>
                    <a:pt x="80372" y="12370"/>
                    <a:pt x="80548" y="12243"/>
                  </a:cubicBezTo>
                  <a:lnTo>
                    <a:pt x="80802" y="12243"/>
                  </a:lnTo>
                  <a:cubicBezTo>
                    <a:pt x="80849" y="12164"/>
                    <a:pt x="80898" y="12084"/>
                    <a:pt x="80929" y="12005"/>
                  </a:cubicBezTo>
                  <a:cubicBezTo>
                    <a:pt x="81057" y="11973"/>
                    <a:pt x="81199" y="11942"/>
                    <a:pt x="81311" y="11925"/>
                  </a:cubicBezTo>
                  <a:cubicBezTo>
                    <a:pt x="81326" y="11862"/>
                    <a:pt x="81326" y="11814"/>
                    <a:pt x="81326" y="11766"/>
                  </a:cubicBezTo>
                  <a:cubicBezTo>
                    <a:pt x="81263" y="11703"/>
                    <a:pt x="81184" y="11655"/>
                    <a:pt x="81104" y="11607"/>
                  </a:cubicBezTo>
                  <a:lnTo>
                    <a:pt x="81104" y="11321"/>
                  </a:lnTo>
                  <a:cubicBezTo>
                    <a:pt x="81184" y="11274"/>
                    <a:pt x="81263" y="11226"/>
                    <a:pt x="81326" y="11178"/>
                  </a:cubicBezTo>
                  <a:lnTo>
                    <a:pt x="81326" y="10892"/>
                  </a:lnTo>
                  <a:cubicBezTo>
                    <a:pt x="81247" y="10829"/>
                    <a:pt x="81184" y="10780"/>
                    <a:pt x="81120" y="10733"/>
                  </a:cubicBezTo>
                  <a:cubicBezTo>
                    <a:pt x="81184" y="10701"/>
                    <a:pt x="81231" y="10670"/>
                    <a:pt x="81294" y="10621"/>
                  </a:cubicBezTo>
                  <a:lnTo>
                    <a:pt x="80770" y="9954"/>
                  </a:lnTo>
                  <a:cubicBezTo>
                    <a:pt x="80722" y="10002"/>
                    <a:pt x="80690" y="10049"/>
                    <a:pt x="80658" y="10081"/>
                  </a:cubicBezTo>
                  <a:cubicBezTo>
                    <a:pt x="80627" y="10129"/>
                    <a:pt x="80595" y="10176"/>
                    <a:pt x="80548" y="10240"/>
                  </a:cubicBezTo>
                  <a:cubicBezTo>
                    <a:pt x="80325" y="10065"/>
                    <a:pt x="80563" y="9843"/>
                    <a:pt x="80357" y="9667"/>
                  </a:cubicBezTo>
                  <a:lnTo>
                    <a:pt x="80357" y="9667"/>
                  </a:lnTo>
                  <a:cubicBezTo>
                    <a:pt x="80277" y="9716"/>
                    <a:pt x="80198" y="9747"/>
                    <a:pt x="80071" y="9826"/>
                  </a:cubicBezTo>
                  <a:cubicBezTo>
                    <a:pt x="80022" y="9572"/>
                    <a:pt x="79673" y="9413"/>
                    <a:pt x="79753" y="9143"/>
                  </a:cubicBezTo>
                  <a:cubicBezTo>
                    <a:pt x="79562" y="9080"/>
                    <a:pt x="79323" y="9080"/>
                    <a:pt x="79180" y="8936"/>
                  </a:cubicBezTo>
                  <a:cubicBezTo>
                    <a:pt x="79129" y="8951"/>
                    <a:pt x="79075" y="8955"/>
                    <a:pt x="79019" y="8955"/>
                  </a:cubicBezTo>
                  <a:cubicBezTo>
                    <a:pt x="78932" y="8955"/>
                    <a:pt x="78840" y="8944"/>
                    <a:pt x="78749" y="8944"/>
                  </a:cubicBezTo>
                  <a:cubicBezTo>
                    <a:pt x="78647" y="8944"/>
                    <a:pt x="78545" y="8958"/>
                    <a:pt x="78449" y="9016"/>
                  </a:cubicBezTo>
                  <a:cubicBezTo>
                    <a:pt x="78513" y="9063"/>
                    <a:pt x="78576" y="9112"/>
                    <a:pt x="78655" y="9159"/>
                  </a:cubicBezTo>
                  <a:cubicBezTo>
                    <a:pt x="78587" y="9212"/>
                    <a:pt x="78518" y="9236"/>
                    <a:pt x="78449" y="9236"/>
                  </a:cubicBezTo>
                  <a:cubicBezTo>
                    <a:pt x="78375" y="9236"/>
                    <a:pt x="78300" y="9208"/>
                    <a:pt x="78226" y="9159"/>
                  </a:cubicBezTo>
                  <a:lnTo>
                    <a:pt x="78226" y="8809"/>
                  </a:lnTo>
                  <a:lnTo>
                    <a:pt x="77892" y="8809"/>
                  </a:lnTo>
                  <a:lnTo>
                    <a:pt x="77654" y="8953"/>
                  </a:lnTo>
                  <a:cubicBezTo>
                    <a:pt x="77623" y="8959"/>
                    <a:pt x="77595" y="8962"/>
                    <a:pt x="77569" y="8962"/>
                  </a:cubicBezTo>
                  <a:cubicBezTo>
                    <a:pt x="77408" y="8962"/>
                    <a:pt x="77329" y="8850"/>
                    <a:pt x="77192" y="8809"/>
                  </a:cubicBezTo>
                  <a:cubicBezTo>
                    <a:pt x="77110" y="8879"/>
                    <a:pt x="77028" y="8950"/>
                    <a:pt x="76887" y="8950"/>
                  </a:cubicBezTo>
                  <a:cubicBezTo>
                    <a:pt x="76838" y="8950"/>
                    <a:pt x="76781" y="8941"/>
                    <a:pt x="76715" y="8921"/>
                  </a:cubicBezTo>
                  <a:cubicBezTo>
                    <a:pt x="76700" y="8872"/>
                    <a:pt x="76668" y="8809"/>
                    <a:pt x="76652" y="8745"/>
                  </a:cubicBezTo>
                  <a:cubicBezTo>
                    <a:pt x="76715" y="8713"/>
                    <a:pt x="76764" y="8666"/>
                    <a:pt x="76827" y="8666"/>
                  </a:cubicBezTo>
                  <a:cubicBezTo>
                    <a:pt x="76970" y="8650"/>
                    <a:pt x="77129" y="8650"/>
                    <a:pt x="77113" y="8539"/>
                  </a:cubicBezTo>
                  <a:lnTo>
                    <a:pt x="77113" y="8539"/>
                  </a:lnTo>
                  <a:cubicBezTo>
                    <a:pt x="77224" y="8554"/>
                    <a:pt x="77336" y="8603"/>
                    <a:pt x="77495" y="8666"/>
                  </a:cubicBezTo>
                  <a:cubicBezTo>
                    <a:pt x="77590" y="8666"/>
                    <a:pt x="77721" y="8659"/>
                    <a:pt x="77858" y="8659"/>
                  </a:cubicBezTo>
                  <a:cubicBezTo>
                    <a:pt x="77927" y="8659"/>
                    <a:pt x="77998" y="8661"/>
                    <a:pt x="78067" y="8666"/>
                  </a:cubicBezTo>
                  <a:cubicBezTo>
                    <a:pt x="78163" y="8666"/>
                    <a:pt x="78242" y="8713"/>
                    <a:pt x="78226" y="8809"/>
                  </a:cubicBezTo>
                  <a:cubicBezTo>
                    <a:pt x="78449" y="8809"/>
                    <a:pt x="78496" y="8650"/>
                    <a:pt x="78782" y="8554"/>
                  </a:cubicBezTo>
                  <a:cubicBezTo>
                    <a:pt x="78226" y="8554"/>
                    <a:pt x="78036" y="8317"/>
                    <a:pt x="77781" y="8141"/>
                  </a:cubicBezTo>
                  <a:cubicBezTo>
                    <a:pt x="77813" y="8030"/>
                    <a:pt x="77701" y="7903"/>
                    <a:pt x="77877" y="7808"/>
                  </a:cubicBezTo>
                  <a:cubicBezTo>
                    <a:pt x="77940" y="7808"/>
                    <a:pt x="78019" y="7808"/>
                    <a:pt x="78114" y="7791"/>
                  </a:cubicBezTo>
                  <a:cubicBezTo>
                    <a:pt x="78210" y="7681"/>
                    <a:pt x="78305" y="7537"/>
                    <a:pt x="78432" y="7378"/>
                  </a:cubicBezTo>
                  <a:cubicBezTo>
                    <a:pt x="78226" y="7378"/>
                    <a:pt x="78051" y="7363"/>
                    <a:pt x="77877" y="7363"/>
                  </a:cubicBezTo>
                  <a:cubicBezTo>
                    <a:pt x="77796" y="7314"/>
                    <a:pt x="77733" y="7267"/>
                    <a:pt x="77669" y="7235"/>
                  </a:cubicBezTo>
                  <a:cubicBezTo>
                    <a:pt x="77542" y="7299"/>
                    <a:pt x="77415" y="7346"/>
                    <a:pt x="77319" y="7378"/>
                  </a:cubicBezTo>
                  <a:cubicBezTo>
                    <a:pt x="77177" y="7331"/>
                    <a:pt x="77065" y="7282"/>
                    <a:pt x="77018" y="7251"/>
                  </a:cubicBezTo>
                  <a:cubicBezTo>
                    <a:pt x="76842" y="7314"/>
                    <a:pt x="76715" y="7346"/>
                    <a:pt x="76556" y="7410"/>
                  </a:cubicBezTo>
                  <a:cubicBezTo>
                    <a:pt x="76334" y="7235"/>
                    <a:pt x="76111" y="7060"/>
                    <a:pt x="75969" y="6949"/>
                  </a:cubicBezTo>
                  <a:cubicBezTo>
                    <a:pt x="75879" y="6937"/>
                    <a:pt x="75797" y="6934"/>
                    <a:pt x="75719" y="6934"/>
                  </a:cubicBezTo>
                  <a:cubicBezTo>
                    <a:pt x="75625" y="6934"/>
                    <a:pt x="75539" y="6939"/>
                    <a:pt x="75458" y="6939"/>
                  </a:cubicBezTo>
                  <a:cubicBezTo>
                    <a:pt x="75332" y="6939"/>
                    <a:pt x="75219" y="6927"/>
                    <a:pt x="75110" y="6869"/>
                  </a:cubicBezTo>
                  <a:cubicBezTo>
                    <a:pt x="75301" y="6790"/>
                    <a:pt x="75507" y="6742"/>
                    <a:pt x="75666" y="6678"/>
                  </a:cubicBezTo>
                  <a:cubicBezTo>
                    <a:pt x="75810" y="6742"/>
                    <a:pt x="75937" y="6774"/>
                    <a:pt x="76047" y="6822"/>
                  </a:cubicBezTo>
                  <a:cubicBezTo>
                    <a:pt x="76159" y="6742"/>
                    <a:pt x="76238" y="6695"/>
                    <a:pt x="76334" y="6646"/>
                  </a:cubicBezTo>
                  <a:lnTo>
                    <a:pt x="76764" y="6646"/>
                  </a:lnTo>
                  <a:cubicBezTo>
                    <a:pt x="76874" y="6536"/>
                    <a:pt x="76970" y="6409"/>
                    <a:pt x="77082" y="6313"/>
                  </a:cubicBezTo>
                  <a:cubicBezTo>
                    <a:pt x="77209" y="6201"/>
                    <a:pt x="77463" y="6138"/>
                    <a:pt x="77272" y="5963"/>
                  </a:cubicBezTo>
                  <a:cubicBezTo>
                    <a:pt x="77192" y="5937"/>
                    <a:pt x="77116" y="5926"/>
                    <a:pt x="77042" y="5926"/>
                  </a:cubicBezTo>
                  <a:cubicBezTo>
                    <a:pt x="76853" y="5926"/>
                    <a:pt x="76681" y="5996"/>
                    <a:pt x="76509" y="6042"/>
                  </a:cubicBezTo>
                  <a:cubicBezTo>
                    <a:pt x="76461" y="6010"/>
                    <a:pt x="76397" y="5979"/>
                    <a:pt x="76334" y="5932"/>
                  </a:cubicBezTo>
                  <a:cubicBezTo>
                    <a:pt x="76270" y="5979"/>
                    <a:pt x="76191" y="6027"/>
                    <a:pt x="76096" y="6074"/>
                  </a:cubicBezTo>
                  <a:lnTo>
                    <a:pt x="74569" y="6074"/>
                  </a:lnTo>
                  <a:cubicBezTo>
                    <a:pt x="74538" y="6074"/>
                    <a:pt x="74506" y="6042"/>
                    <a:pt x="74489" y="6027"/>
                  </a:cubicBezTo>
                  <a:cubicBezTo>
                    <a:pt x="74362" y="5932"/>
                    <a:pt x="74092" y="5868"/>
                    <a:pt x="74283" y="5677"/>
                  </a:cubicBezTo>
                  <a:cubicBezTo>
                    <a:pt x="74458" y="5645"/>
                    <a:pt x="74665" y="5629"/>
                    <a:pt x="74871" y="5614"/>
                  </a:cubicBezTo>
                  <a:cubicBezTo>
                    <a:pt x="74871" y="5470"/>
                    <a:pt x="74935" y="5359"/>
                    <a:pt x="74807" y="5232"/>
                  </a:cubicBezTo>
                  <a:cubicBezTo>
                    <a:pt x="74585" y="5215"/>
                    <a:pt x="74330" y="5215"/>
                    <a:pt x="74092" y="5200"/>
                  </a:cubicBezTo>
                  <a:cubicBezTo>
                    <a:pt x="74029" y="5168"/>
                    <a:pt x="73981" y="5120"/>
                    <a:pt x="73917" y="5088"/>
                  </a:cubicBezTo>
                  <a:cubicBezTo>
                    <a:pt x="73798" y="5069"/>
                    <a:pt x="73676" y="5063"/>
                    <a:pt x="73552" y="5063"/>
                  </a:cubicBezTo>
                  <a:cubicBezTo>
                    <a:pt x="73365" y="5063"/>
                    <a:pt x="73173" y="5076"/>
                    <a:pt x="72978" y="5076"/>
                  </a:cubicBezTo>
                  <a:cubicBezTo>
                    <a:pt x="72784" y="5076"/>
                    <a:pt x="72587" y="5063"/>
                    <a:pt x="72391" y="5009"/>
                  </a:cubicBezTo>
                  <a:cubicBezTo>
                    <a:pt x="72598" y="4946"/>
                    <a:pt x="72740" y="4897"/>
                    <a:pt x="72884" y="4850"/>
                  </a:cubicBezTo>
                  <a:cubicBezTo>
                    <a:pt x="72884" y="4787"/>
                    <a:pt x="72899" y="4738"/>
                    <a:pt x="72899" y="4691"/>
                  </a:cubicBezTo>
                  <a:cubicBezTo>
                    <a:pt x="73043" y="4643"/>
                    <a:pt x="73186" y="4596"/>
                    <a:pt x="73329" y="4564"/>
                  </a:cubicBezTo>
                  <a:cubicBezTo>
                    <a:pt x="73361" y="4357"/>
                    <a:pt x="73122" y="4310"/>
                    <a:pt x="72995" y="4214"/>
                  </a:cubicBezTo>
                  <a:cubicBezTo>
                    <a:pt x="72916" y="4261"/>
                    <a:pt x="72836" y="4293"/>
                    <a:pt x="72789" y="4325"/>
                  </a:cubicBezTo>
                  <a:cubicBezTo>
                    <a:pt x="72645" y="4278"/>
                    <a:pt x="72534" y="4230"/>
                    <a:pt x="72439" y="4183"/>
                  </a:cubicBezTo>
                  <a:cubicBezTo>
                    <a:pt x="72280" y="4246"/>
                    <a:pt x="72185" y="4293"/>
                    <a:pt x="72073" y="4325"/>
                  </a:cubicBezTo>
                  <a:cubicBezTo>
                    <a:pt x="72009" y="4278"/>
                    <a:pt x="71962" y="4246"/>
                    <a:pt x="71867" y="4198"/>
                  </a:cubicBezTo>
                  <a:lnTo>
                    <a:pt x="70913" y="4198"/>
                  </a:lnTo>
                  <a:cubicBezTo>
                    <a:pt x="70817" y="4024"/>
                    <a:pt x="70531" y="3992"/>
                    <a:pt x="70467" y="3801"/>
                  </a:cubicBezTo>
                  <a:cubicBezTo>
                    <a:pt x="70690" y="3785"/>
                    <a:pt x="70896" y="3769"/>
                    <a:pt x="71246" y="3721"/>
                  </a:cubicBezTo>
                  <a:cubicBezTo>
                    <a:pt x="70832" y="3610"/>
                    <a:pt x="70928" y="3371"/>
                    <a:pt x="70673" y="3260"/>
                  </a:cubicBezTo>
                  <a:cubicBezTo>
                    <a:pt x="70769" y="3197"/>
                    <a:pt x="70881" y="3133"/>
                    <a:pt x="70991" y="3070"/>
                  </a:cubicBezTo>
                  <a:cubicBezTo>
                    <a:pt x="71231" y="3149"/>
                    <a:pt x="71326" y="3324"/>
                    <a:pt x="71468" y="3498"/>
                  </a:cubicBezTo>
                  <a:cubicBezTo>
                    <a:pt x="71517" y="3403"/>
                    <a:pt x="71564" y="3308"/>
                    <a:pt x="71612" y="3229"/>
                  </a:cubicBezTo>
                  <a:lnTo>
                    <a:pt x="72136" y="3180"/>
                  </a:lnTo>
                  <a:cubicBezTo>
                    <a:pt x="72344" y="3053"/>
                    <a:pt x="72518" y="2894"/>
                    <a:pt x="72820" y="2879"/>
                  </a:cubicBezTo>
                  <a:cubicBezTo>
                    <a:pt x="72874" y="2785"/>
                    <a:pt x="72981" y="2770"/>
                    <a:pt x="73097" y="2770"/>
                  </a:cubicBezTo>
                  <a:cubicBezTo>
                    <a:pt x="73152" y="2770"/>
                    <a:pt x="73208" y="2774"/>
                    <a:pt x="73262" y="2774"/>
                  </a:cubicBezTo>
                  <a:cubicBezTo>
                    <a:pt x="73368" y="2774"/>
                    <a:pt x="73465" y="2761"/>
                    <a:pt x="73520" y="2688"/>
                  </a:cubicBezTo>
                  <a:cubicBezTo>
                    <a:pt x="73448" y="2637"/>
                    <a:pt x="73369" y="2626"/>
                    <a:pt x="73287" y="2626"/>
                  </a:cubicBezTo>
                  <a:cubicBezTo>
                    <a:pt x="73225" y="2626"/>
                    <a:pt x="73161" y="2633"/>
                    <a:pt x="73097" y="2633"/>
                  </a:cubicBezTo>
                  <a:cubicBezTo>
                    <a:pt x="73063" y="2633"/>
                    <a:pt x="73028" y="2631"/>
                    <a:pt x="72995" y="2624"/>
                  </a:cubicBezTo>
                  <a:cubicBezTo>
                    <a:pt x="72916" y="2576"/>
                    <a:pt x="72836" y="2529"/>
                    <a:pt x="72645" y="2417"/>
                  </a:cubicBezTo>
                  <a:cubicBezTo>
                    <a:pt x="72534" y="2544"/>
                    <a:pt x="72439" y="2672"/>
                    <a:pt x="72312" y="2815"/>
                  </a:cubicBezTo>
                  <a:cubicBezTo>
                    <a:pt x="72136" y="2752"/>
                    <a:pt x="72009" y="2703"/>
                    <a:pt x="71882" y="2656"/>
                  </a:cubicBezTo>
                  <a:cubicBezTo>
                    <a:pt x="71771" y="2688"/>
                    <a:pt x="71627" y="2752"/>
                    <a:pt x="71500" y="2799"/>
                  </a:cubicBezTo>
                  <a:cubicBezTo>
                    <a:pt x="71373" y="2720"/>
                    <a:pt x="71294" y="2672"/>
                    <a:pt x="71231" y="2640"/>
                  </a:cubicBezTo>
                  <a:cubicBezTo>
                    <a:pt x="71119" y="2688"/>
                    <a:pt x="71008" y="2735"/>
                    <a:pt x="70896" y="2799"/>
                  </a:cubicBezTo>
                  <a:cubicBezTo>
                    <a:pt x="70737" y="2735"/>
                    <a:pt x="70642" y="2688"/>
                    <a:pt x="70531" y="2640"/>
                  </a:cubicBezTo>
                  <a:cubicBezTo>
                    <a:pt x="70451" y="2688"/>
                    <a:pt x="70372" y="2735"/>
                    <a:pt x="70245" y="2799"/>
                  </a:cubicBezTo>
                  <a:cubicBezTo>
                    <a:pt x="70101" y="2735"/>
                    <a:pt x="69959" y="2672"/>
                    <a:pt x="69815" y="2624"/>
                  </a:cubicBezTo>
                  <a:cubicBezTo>
                    <a:pt x="69789" y="2619"/>
                    <a:pt x="69762" y="2617"/>
                    <a:pt x="69734" y="2617"/>
                  </a:cubicBezTo>
                  <a:cubicBezTo>
                    <a:pt x="69671" y="2617"/>
                    <a:pt x="69605" y="2627"/>
                    <a:pt x="69543" y="2627"/>
                  </a:cubicBezTo>
                  <a:cubicBezTo>
                    <a:pt x="69464" y="2627"/>
                    <a:pt x="69390" y="2612"/>
                    <a:pt x="69338" y="2544"/>
                  </a:cubicBezTo>
                  <a:cubicBezTo>
                    <a:pt x="69450" y="2481"/>
                    <a:pt x="69560" y="2402"/>
                    <a:pt x="69656" y="2338"/>
                  </a:cubicBezTo>
                  <a:cubicBezTo>
                    <a:pt x="69736" y="2385"/>
                    <a:pt x="69815" y="2434"/>
                    <a:pt x="69910" y="2497"/>
                  </a:cubicBezTo>
                  <a:cubicBezTo>
                    <a:pt x="70006" y="2481"/>
                    <a:pt x="70101" y="2465"/>
                    <a:pt x="70213" y="2434"/>
                  </a:cubicBezTo>
                  <a:lnTo>
                    <a:pt x="70213" y="2116"/>
                  </a:lnTo>
                  <a:cubicBezTo>
                    <a:pt x="70101" y="2052"/>
                    <a:pt x="69974" y="1925"/>
                    <a:pt x="69831" y="1925"/>
                  </a:cubicBezTo>
                  <a:cubicBezTo>
                    <a:pt x="69624" y="1908"/>
                    <a:pt x="69545" y="1781"/>
                    <a:pt x="69370" y="1766"/>
                  </a:cubicBezTo>
                  <a:cubicBezTo>
                    <a:pt x="69348" y="1764"/>
                    <a:pt x="69326" y="1763"/>
                    <a:pt x="69304" y="1763"/>
                  </a:cubicBezTo>
                  <a:cubicBezTo>
                    <a:pt x="69249" y="1763"/>
                    <a:pt x="69191" y="1768"/>
                    <a:pt x="69135" y="1768"/>
                  </a:cubicBezTo>
                  <a:cubicBezTo>
                    <a:pt x="69041" y="1768"/>
                    <a:pt x="68953" y="1755"/>
                    <a:pt x="68893" y="1686"/>
                  </a:cubicBezTo>
                  <a:cubicBezTo>
                    <a:pt x="69052" y="1622"/>
                    <a:pt x="69100" y="1480"/>
                    <a:pt x="69323" y="1480"/>
                  </a:cubicBezTo>
                  <a:cubicBezTo>
                    <a:pt x="69338" y="1477"/>
                    <a:pt x="69352" y="1475"/>
                    <a:pt x="69366" y="1475"/>
                  </a:cubicBezTo>
                  <a:cubicBezTo>
                    <a:pt x="69519" y="1475"/>
                    <a:pt x="69623" y="1640"/>
                    <a:pt x="69778" y="1640"/>
                  </a:cubicBezTo>
                  <a:cubicBezTo>
                    <a:pt x="69835" y="1640"/>
                    <a:pt x="69898" y="1618"/>
                    <a:pt x="69974" y="1559"/>
                  </a:cubicBezTo>
                  <a:cubicBezTo>
                    <a:pt x="69974" y="1511"/>
                    <a:pt x="69990" y="1480"/>
                    <a:pt x="69990" y="1416"/>
                  </a:cubicBezTo>
                  <a:cubicBezTo>
                    <a:pt x="69927" y="1368"/>
                    <a:pt x="69863" y="1321"/>
                    <a:pt x="69783" y="1257"/>
                  </a:cubicBezTo>
                  <a:cubicBezTo>
                    <a:pt x="69847" y="1209"/>
                    <a:pt x="69927" y="1162"/>
                    <a:pt x="69990" y="1113"/>
                  </a:cubicBezTo>
                  <a:lnTo>
                    <a:pt x="69990" y="907"/>
                  </a:lnTo>
                  <a:cubicBezTo>
                    <a:pt x="69981" y="908"/>
                    <a:pt x="69971" y="909"/>
                    <a:pt x="69962" y="909"/>
                  </a:cubicBezTo>
                  <a:cubicBezTo>
                    <a:pt x="69809" y="909"/>
                    <a:pt x="69759" y="793"/>
                    <a:pt x="69609" y="748"/>
                  </a:cubicBezTo>
                  <a:lnTo>
                    <a:pt x="69052" y="748"/>
                  </a:lnTo>
                  <a:cubicBezTo>
                    <a:pt x="68988" y="685"/>
                    <a:pt x="68877" y="558"/>
                    <a:pt x="68814" y="477"/>
                  </a:cubicBezTo>
                  <a:lnTo>
                    <a:pt x="68098" y="477"/>
                  </a:lnTo>
                  <a:cubicBezTo>
                    <a:pt x="68002" y="541"/>
                    <a:pt x="67923" y="573"/>
                    <a:pt x="67860" y="605"/>
                  </a:cubicBezTo>
                  <a:cubicBezTo>
                    <a:pt x="67780" y="541"/>
                    <a:pt x="67733" y="509"/>
                    <a:pt x="67669" y="477"/>
                  </a:cubicBezTo>
                  <a:cubicBezTo>
                    <a:pt x="67528" y="470"/>
                    <a:pt x="67388" y="468"/>
                    <a:pt x="67248" y="468"/>
                  </a:cubicBezTo>
                  <a:cubicBezTo>
                    <a:pt x="66998" y="468"/>
                    <a:pt x="66751" y="475"/>
                    <a:pt x="66508" y="475"/>
                  </a:cubicBezTo>
                  <a:cubicBezTo>
                    <a:pt x="66286" y="475"/>
                    <a:pt x="66068" y="469"/>
                    <a:pt x="65856" y="446"/>
                  </a:cubicBezTo>
                  <a:cubicBezTo>
                    <a:pt x="65761" y="399"/>
                    <a:pt x="65713" y="367"/>
                    <a:pt x="65666" y="335"/>
                  </a:cubicBezTo>
                  <a:cubicBezTo>
                    <a:pt x="65586" y="382"/>
                    <a:pt x="65507" y="430"/>
                    <a:pt x="65490" y="430"/>
                  </a:cubicBezTo>
                  <a:cubicBezTo>
                    <a:pt x="65419" y="456"/>
                    <a:pt x="65361" y="467"/>
                    <a:pt x="65312" y="467"/>
                  </a:cubicBezTo>
                  <a:cubicBezTo>
                    <a:pt x="65155" y="467"/>
                    <a:pt x="65095" y="359"/>
                    <a:pt x="64998" y="335"/>
                  </a:cubicBezTo>
                  <a:lnTo>
                    <a:pt x="64553" y="335"/>
                  </a:lnTo>
                  <a:cubicBezTo>
                    <a:pt x="64441" y="382"/>
                    <a:pt x="64362" y="430"/>
                    <a:pt x="64314" y="462"/>
                  </a:cubicBezTo>
                  <a:lnTo>
                    <a:pt x="63662" y="462"/>
                  </a:lnTo>
                  <a:cubicBezTo>
                    <a:pt x="63550" y="399"/>
                    <a:pt x="63455" y="350"/>
                    <a:pt x="63423" y="335"/>
                  </a:cubicBezTo>
                  <a:lnTo>
                    <a:pt x="62740" y="335"/>
                  </a:lnTo>
                  <a:cubicBezTo>
                    <a:pt x="62660" y="399"/>
                    <a:pt x="62613" y="430"/>
                    <a:pt x="62549" y="462"/>
                  </a:cubicBezTo>
                  <a:cubicBezTo>
                    <a:pt x="62486" y="414"/>
                    <a:pt x="62406" y="367"/>
                    <a:pt x="62327" y="318"/>
                  </a:cubicBezTo>
                  <a:lnTo>
                    <a:pt x="61945" y="318"/>
                  </a:lnTo>
                  <a:cubicBezTo>
                    <a:pt x="61659" y="430"/>
                    <a:pt x="61420" y="509"/>
                    <a:pt x="61229" y="589"/>
                  </a:cubicBezTo>
                  <a:cubicBezTo>
                    <a:pt x="60928" y="494"/>
                    <a:pt x="60657" y="399"/>
                    <a:pt x="60339" y="287"/>
                  </a:cubicBezTo>
                  <a:cubicBezTo>
                    <a:pt x="60196" y="414"/>
                    <a:pt x="60052" y="526"/>
                    <a:pt x="59925" y="636"/>
                  </a:cubicBezTo>
                  <a:cubicBezTo>
                    <a:pt x="59321" y="367"/>
                    <a:pt x="59210" y="335"/>
                    <a:pt x="58749" y="335"/>
                  </a:cubicBezTo>
                  <a:cubicBezTo>
                    <a:pt x="58670" y="382"/>
                    <a:pt x="58590" y="430"/>
                    <a:pt x="58543" y="462"/>
                  </a:cubicBezTo>
                  <a:lnTo>
                    <a:pt x="57938" y="462"/>
                  </a:lnTo>
                  <a:cubicBezTo>
                    <a:pt x="57731" y="382"/>
                    <a:pt x="57620" y="350"/>
                    <a:pt x="57508" y="303"/>
                  </a:cubicBezTo>
                  <a:cubicBezTo>
                    <a:pt x="57381" y="367"/>
                    <a:pt x="57302" y="414"/>
                    <a:pt x="57222" y="462"/>
                  </a:cubicBezTo>
                  <a:cubicBezTo>
                    <a:pt x="57143" y="414"/>
                    <a:pt x="57063" y="367"/>
                    <a:pt x="56984" y="335"/>
                  </a:cubicBezTo>
                  <a:lnTo>
                    <a:pt x="56555" y="335"/>
                  </a:lnTo>
                  <a:cubicBezTo>
                    <a:pt x="56476" y="271"/>
                    <a:pt x="56396" y="223"/>
                    <a:pt x="56300" y="176"/>
                  </a:cubicBezTo>
                  <a:lnTo>
                    <a:pt x="55219" y="176"/>
                  </a:lnTo>
                  <a:cubicBezTo>
                    <a:pt x="55124" y="128"/>
                    <a:pt x="55060" y="96"/>
                    <a:pt x="54981" y="49"/>
                  </a:cubicBezTo>
                  <a:cubicBezTo>
                    <a:pt x="54901" y="96"/>
                    <a:pt x="54822" y="128"/>
                    <a:pt x="54758" y="176"/>
                  </a:cubicBezTo>
                  <a:cubicBezTo>
                    <a:pt x="54678" y="128"/>
                    <a:pt x="54631" y="96"/>
                    <a:pt x="54568" y="49"/>
                  </a:cubicBezTo>
                  <a:lnTo>
                    <a:pt x="54074" y="49"/>
                  </a:lnTo>
                  <a:cubicBezTo>
                    <a:pt x="53995" y="112"/>
                    <a:pt x="53947" y="144"/>
                    <a:pt x="53883" y="176"/>
                  </a:cubicBezTo>
                  <a:cubicBezTo>
                    <a:pt x="53804" y="128"/>
                    <a:pt x="53741" y="81"/>
                    <a:pt x="53661" y="49"/>
                  </a:cubicBezTo>
                  <a:cubicBezTo>
                    <a:pt x="53582" y="81"/>
                    <a:pt x="53502" y="128"/>
                    <a:pt x="53423" y="176"/>
                  </a:cubicBezTo>
                  <a:cubicBezTo>
                    <a:pt x="53343" y="176"/>
                    <a:pt x="53041" y="81"/>
                    <a:pt x="52961" y="49"/>
                  </a:cubicBezTo>
                  <a:lnTo>
                    <a:pt x="51880" y="49"/>
                  </a:lnTo>
                  <a:cubicBezTo>
                    <a:pt x="51785" y="96"/>
                    <a:pt x="51689" y="144"/>
                    <a:pt x="51674" y="159"/>
                  </a:cubicBezTo>
                  <a:cubicBezTo>
                    <a:pt x="51590" y="190"/>
                    <a:pt x="51517" y="201"/>
                    <a:pt x="51450" y="201"/>
                  </a:cubicBezTo>
                  <a:cubicBezTo>
                    <a:pt x="51196" y="201"/>
                    <a:pt x="51035" y="32"/>
                    <a:pt x="50784" y="32"/>
                  </a:cubicBezTo>
                  <a:cubicBezTo>
                    <a:pt x="50720" y="81"/>
                    <a:pt x="50640" y="128"/>
                    <a:pt x="50544" y="176"/>
                  </a:cubicBezTo>
                  <a:lnTo>
                    <a:pt x="46999" y="176"/>
                  </a:lnTo>
                  <a:cubicBezTo>
                    <a:pt x="46904" y="128"/>
                    <a:pt x="46792" y="81"/>
                    <a:pt x="46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1248538">
              <a:off x="3291704" y="4856261"/>
              <a:ext cx="2107844" cy="341613"/>
            </a:xfrm>
            <a:custGeom>
              <a:avLst/>
              <a:gdLst/>
              <a:ahLst/>
              <a:cxnLst/>
              <a:rect l="l" t="t" r="r" b="b"/>
              <a:pathLst>
                <a:path w="81327" h="21434" extrusionOk="0">
                  <a:moveTo>
                    <a:pt x="21384" y="1495"/>
                  </a:moveTo>
                  <a:lnTo>
                    <a:pt x="21528" y="1543"/>
                  </a:lnTo>
                  <a:cubicBezTo>
                    <a:pt x="21512" y="1559"/>
                    <a:pt x="21480" y="1575"/>
                    <a:pt x="21448" y="1590"/>
                  </a:cubicBezTo>
                  <a:cubicBezTo>
                    <a:pt x="21416" y="1575"/>
                    <a:pt x="21369" y="1559"/>
                    <a:pt x="21306" y="1543"/>
                  </a:cubicBezTo>
                  <a:cubicBezTo>
                    <a:pt x="21337" y="1527"/>
                    <a:pt x="21369" y="1495"/>
                    <a:pt x="21384" y="1495"/>
                  </a:cubicBezTo>
                  <a:close/>
                  <a:moveTo>
                    <a:pt x="40131" y="1352"/>
                  </a:moveTo>
                  <a:cubicBezTo>
                    <a:pt x="40146" y="1352"/>
                    <a:pt x="40210" y="1384"/>
                    <a:pt x="40210" y="1400"/>
                  </a:cubicBezTo>
                  <a:lnTo>
                    <a:pt x="40163" y="1590"/>
                  </a:lnTo>
                  <a:cubicBezTo>
                    <a:pt x="40114" y="1590"/>
                    <a:pt x="40067" y="1590"/>
                    <a:pt x="40035" y="1607"/>
                  </a:cubicBezTo>
                  <a:cubicBezTo>
                    <a:pt x="40019" y="1543"/>
                    <a:pt x="39987" y="1480"/>
                    <a:pt x="39987" y="1416"/>
                  </a:cubicBezTo>
                  <a:cubicBezTo>
                    <a:pt x="39987" y="1384"/>
                    <a:pt x="40082" y="1368"/>
                    <a:pt x="40131" y="1352"/>
                  </a:cubicBezTo>
                  <a:close/>
                  <a:moveTo>
                    <a:pt x="34995" y="1336"/>
                  </a:moveTo>
                  <a:cubicBezTo>
                    <a:pt x="35058" y="1384"/>
                    <a:pt x="35106" y="1416"/>
                    <a:pt x="35202" y="1480"/>
                  </a:cubicBezTo>
                  <a:lnTo>
                    <a:pt x="36330" y="1480"/>
                  </a:lnTo>
                  <a:cubicBezTo>
                    <a:pt x="36361" y="1521"/>
                    <a:pt x="36386" y="1549"/>
                    <a:pt x="36403" y="1576"/>
                  </a:cubicBezTo>
                  <a:lnTo>
                    <a:pt x="36403" y="1576"/>
                  </a:lnTo>
                  <a:cubicBezTo>
                    <a:pt x="35848" y="1622"/>
                    <a:pt x="35262" y="1622"/>
                    <a:pt x="34439" y="1622"/>
                  </a:cubicBezTo>
                  <a:cubicBezTo>
                    <a:pt x="34740" y="1463"/>
                    <a:pt x="34867" y="1400"/>
                    <a:pt x="34995" y="1336"/>
                  </a:cubicBezTo>
                  <a:close/>
                  <a:moveTo>
                    <a:pt x="26790" y="1639"/>
                  </a:moveTo>
                  <a:cubicBezTo>
                    <a:pt x="26822" y="1639"/>
                    <a:pt x="26839" y="1670"/>
                    <a:pt x="26870" y="1686"/>
                  </a:cubicBezTo>
                  <a:cubicBezTo>
                    <a:pt x="26822" y="1702"/>
                    <a:pt x="26775" y="1734"/>
                    <a:pt x="26727" y="1734"/>
                  </a:cubicBezTo>
                  <a:cubicBezTo>
                    <a:pt x="26695" y="1734"/>
                    <a:pt x="26680" y="1702"/>
                    <a:pt x="26648" y="1686"/>
                  </a:cubicBezTo>
                  <a:lnTo>
                    <a:pt x="26790" y="1639"/>
                  </a:lnTo>
                  <a:close/>
                  <a:moveTo>
                    <a:pt x="42149" y="1352"/>
                  </a:moveTo>
                  <a:cubicBezTo>
                    <a:pt x="42181" y="1416"/>
                    <a:pt x="42198" y="1480"/>
                    <a:pt x="42230" y="1527"/>
                  </a:cubicBezTo>
                  <a:cubicBezTo>
                    <a:pt x="42086" y="1607"/>
                    <a:pt x="42007" y="1718"/>
                    <a:pt x="41831" y="1734"/>
                  </a:cubicBezTo>
                  <a:cubicBezTo>
                    <a:pt x="41672" y="1639"/>
                    <a:pt x="41831" y="1511"/>
                    <a:pt x="41689" y="1352"/>
                  </a:cubicBezTo>
                  <a:close/>
                  <a:moveTo>
                    <a:pt x="36428" y="1623"/>
                  </a:moveTo>
                  <a:cubicBezTo>
                    <a:pt x="36507" y="1639"/>
                    <a:pt x="36570" y="1671"/>
                    <a:pt x="36633" y="1702"/>
                  </a:cubicBezTo>
                  <a:cubicBezTo>
                    <a:pt x="36582" y="1728"/>
                    <a:pt x="36546" y="1738"/>
                    <a:pt x="36519" y="1738"/>
                  </a:cubicBezTo>
                  <a:cubicBezTo>
                    <a:pt x="36460" y="1738"/>
                    <a:pt x="36448" y="1685"/>
                    <a:pt x="36428" y="1623"/>
                  </a:cubicBezTo>
                  <a:close/>
                  <a:moveTo>
                    <a:pt x="60514" y="1639"/>
                  </a:moveTo>
                  <a:lnTo>
                    <a:pt x="60657" y="1686"/>
                  </a:lnTo>
                  <a:cubicBezTo>
                    <a:pt x="60641" y="1702"/>
                    <a:pt x="60610" y="1718"/>
                    <a:pt x="60578" y="1749"/>
                  </a:cubicBezTo>
                  <a:cubicBezTo>
                    <a:pt x="60529" y="1718"/>
                    <a:pt x="60482" y="1702"/>
                    <a:pt x="60434" y="1686"/>
                  </a:cubicBezTo>
                  <a:cubicBezTo>
                    <a:pt x="60466" y="1670"/>
                    <a:pt x="60498" y="1639"/>
                    <a:pt x="60514" y="1639"/>
                  </a:cubicBezTo>
                  <a:close/>
                  <a:moveTo>
                    <a:pt x="38333" y="1352"/>
                  </a:moveTo>
                  <a:cubicBezTo>
                    <a:pt x="38397" y="1543"/>
                    <a:pt x="38414" y="1622"/>
                    <a:pt x="38429" y="1686"/>
                  </a:cubicBezTo>
                  <a:cubicBezTo>
                    <a:pt x="38341" y="1738"/>
                    <a:pt x="38268" y="1762"/>
                    <a:pt x="38197" y="1762"/>
                  </a:cubicBezTo>
                  <a:cubicBezTo>
                    <a:pt x="38138" y="1762"/>
                    <a:pt x="38080" y="1746"/>
                    <a:pt x="38015" y="1718"/>
                  </a:cubicBezTo>
                  <a:cubicBezTo>
                    <a:pt x="38032" y="1590"/>
                    <a:pt x="38255" y="1575"/>
                    <a:pt x="38333" y="1352"/>
                  </a:cubicBezTo>
                  <a:close/>
                  <a:moveTo>
                    <a:pt x="33806" y="1329"/>
                  </a:moveTo>
                  <a:cubicBezTo>
                    <a:pt x="33829" y="1329"/>
                    <a:pt x="33845" y="1331"/>
                    <a:pt x="33850" y="1336"/>
                  </a:cubicBezTo>
                  <a:cubicBezTo>
                    <a:pt x="33977" y="1463"/>
                    <a:pt x="34072" y="1590"/>
                    <a:pt x="34168" y="1718"/>
                  </a:cubicBezTo>
                  <a:cubicBezTo>
                    <a:pt x="34136" y="1734"/>
                    <a:pt x="34121" y="1766"/>
                    <a:pt x="34089" y="1766"/>
                  </a:cubicBezTo>
                  <a:lnTo>
                    <a:pt x="33118" y="1766"/>
                  </a:lnTo>
                  <a:cubicBezTo>
                    <a:pt x="33055" y="1766"/>
                    <a:pt x="32991" y="1734"/>
                    <a:pt x="32912" y="1718"/>
                  </a:cubicBezTo>
                  <a:cubicBezTo>
                    <a:pt x="32905" y="1642"/>
                    <a:pt x="32947" y="1624"/>
                    <a:pt x="33004" y="1624"/>
                  </a:cubicBezTo>
                  <a:cubicBezTo>
                    <a:pt x="33057" y="1624"/>
                    <a:pt x="33124" y="1640"/>
                    <a:pt x="33174" y="1640"/>
                  </a:cubicBezTo>
                  <a:cubicBezTo>
                    <a:pt x="33183" y="1640"/>
                    <a:pt x="33191" y="1640"/>
                    <a:pt x="33199" y="1639"/>
                  </a:cubicBezTo>
                  <a:cubicBezTo>
                    <a:pt x="33341" y="1527"/>
                    <a:pt x="33485" y="1416"/>
                    <a:pt x="33612" y="1336"/>
                  </a:cubicBezTo>
                  <a:cubicBezTo>
                    <a:pt x="33686" y="1336"/>
                    <a:pt x="33760" y="1329"/>
                    <a:pt x="33806" y="1329"/>
                  </a:cubicBezTo>
                  <a:close/>
                  <a:moveTo>
                    <a:pt x="59878" y="1622"/>
                  </a:moveTo>
                  <a:cubicBezTo>
                    <a:pt x="59910" y="1654"/>
                    <a:pt x="59925" y="1686"/>
                    <a:pt x="59957" y="1718"/>
                  </a:cubicBezTo>
                  <a:cubicBezTo>
                    <a:pt x="59925" y="1734"/>
                    <a:pt x="59910" y="1749"/>
                    <a:pt x="59878" y="1766"/>
                  </a:cubicBezTo>
                  <a:cubicBezTo>
                    <a:pt x="59862" y="1734"/>
                    <a:pt x="59815" y="1702"/>
                    <a:pt x="59815" y="1670"/>
                  </a:cubicBezTo>
                  <a:cubicBezTo>
                    <a:pt x="59815" y="1654"/>
                    <a:pt x="59862" y="1639"/>
                    <a:pt x="59878" y="1622"/>
                  </a:cubicBezTo>
                  <a:close/>
                  <a:moveTo>
                    <a:pt x="63885" y="1480"/>
                  </a:moveTo>
                  <a:cubicBezTo>
                    <a:pt x="64044" y="1575"/>
                    <a:pt x="64044" y="1670"/>
                    <a:pt x="63885" y="1766"/>
                  </a:cubicBezTo>
                  <a:cubicBezTo>
                    <a:pt x="63726" y="1670"/>
                    <a:pt x="63726" y="1575"/>
                    <a:pt x="63885" y="1480"/>
                  </a:cubicBezTo>
                  <a:close/>
                  <a:moveTo>
                    <a:pt x="40735" y="1781"/>
                  </a:moveTo>
                  <a:lnTo>
                    <a:pt x="40877" y="1829"/>
                  </a:lnTo>
                  <a:cubicBezTo>
                    <a:pt x="40846" y="1845"/>
                    <a:pt x="40814" y="1877"/>
                    <a:pt x="40799" y="1877"/>
                  </a:cubicBezTo>
                  <a:cubicBezTo>
                    <a:pt x="40750" y="1877"/>
                    <a:pt x="40703" y="1845"/>
                    <a:pt x="40655" y="1829"/>
                  </a:cubicBezTo>
                  <a:cubicBezTo>
                    <a:pt x="40671" y="1813"/>
                    <a:pt x="40703" y="1798"/>
                    <a:pt x="40735" y="1781"/>
                  </a:cubicBezTo>
                  <a:close/>
                  <a:moveTo>
                    <a:pt x="21006" y="1634"/>
                  </a:moveTo>
                  <a:cubicBezTo>
                    <a:pt x="21079" y="1634"/>
                    <a:pt x="21079" y="1716"/>
                    <a:pt x="21115" y="1798"/>
                  </a:cubicBezTo>
                  <a:cubicBezTo>
                    <a:pt x="21127" y="1795"/>
                    <a:pt x="21138" y="1793"/>
                    <a:pt x="21149" y="1793"/>
                  </a:cubicBezTo>
                  <a:cubicBezTo>
                    <a:pt x="21197" y="1793"/>
                    <a:pt x="21237" y="1819"/>
                    <a:pt x="21289" y="1845"/>
                  </a:cubicBezTo>
                  <a:cubicBezTo>
                    <a:pt x="21238" y="1870"/>
                    <a:pt x="21202" y="1881"/>
                    <a:pt x="21175" y="1881"/>
                  </a:cubicBezTo>
                  <a:cubicBezTo>
                    <a:pt x="21102" y="1881"/>
                    <a:pt x="21102" y="1800"/>
                    <a:pt x="21066" y="1718"/>
                  </a:cubicBezTo>
                  <a:cubicBezTo>
                    <a:pt x="21049" y="1726"/>
                    <a:pt x="21032" y="1730"/>
                    <a:pt x="21016" y="1730"/>
                  </a:cubicBezTo>
                  <a:cubicBezTo>
                    <a:pt x="20975" y="1730"/>
                    <a:pt x="20938" y="1704"/>
                    <a:pt x="20892" y="1670"/>
                  </a:cubicBezTo>
                  <a:cubicBezTo>
                    <a:pt x="20943" y="1645"/>
                    <a:pt x="20979" y="1634"/>
                    <a:pt x="21006" y="1634"/>
                  </a:cubicBezTo>
                  <a:close/>
                  <a:moveTo>
                    <a:pt x="42548" y="1622"/>
                  </a:moveTo>
                  <a:cubicBezTo>
                    <a:pt x="42707" y="1718"/>
                    <a:pt x="42707" y="1813"/>
                    <a:pt x="42548" y="1908"/>
                  </a:cubicBezTo>
                  <a:cubicBezTo>
                    <a:pt x="42389" y="1813"/>
                    <a:pt x="42389" y="1718"/>
                    <a:pt x="42548" y="1622"/>
                  </a:cubicBezTo>
                  <a:close/>
                  <a:moveTo>
                    <a:pt x="18762" y="1908"/>
                  </a:moveTo>
                  <a:cubicBezTo>
                    <a:pt x="18777" y="1940"/>
                    <a:pt x="18809" y="1972"/>
                    <a:pt x="18825" y="2004"/>
                  </a:cubicBezTo>
                  <a:cubicBezTo>
                    <a:pt x="18825" y="2020"/>
                    <a:pt x="18777" y="2036"/>
                    <a:pt x="18762" y="2052"/>
                  </a:cubicBezTo>
                  <a:cubicBezTo>
                    <a:pt x="18730" y="2020"/>
                    <a:pt x="18698" y="1988"/>
                    <a:pt x="18681" y="1957"/>
                  </a:cubicBezTo>
                  <a:cubicBezTo>
                    <a:pt x="18681" y="1940"/>
                    <a:pt x="18730" y="1925"/>
                    <a:pt x="18762" y="1908"/>
                  </a:cubicBezTo>
                  <a:close/>
                  <a:moveTo>
                    <a:pt x="22822" y="1758"/>
                  </a:moveTo>
                  <a:cubicBezTo>
                    <a:pt x="22963" y="1758"/>
                    <a:pt x="23110" y="1774"/>
                    <a:pt x="23261" y="1781"/>
                  </a:cubicBezTo>
                  <a:cubicBezTo>
                    <a:pt x="23292" y="1845"/>
                    <a:pt x="23309" y="1908"/>
                    <a:pt x="23341" y="1988"/>
                  </a:cubicBezTo>
                  <a:cubicBezTo>
                    <a:pt x="23175" y="2038"/>
                    <a:pt x="23013" y="2062"/>
                    <a:pt x="22853" y="2062"/>
                  </a:cubicBezTo>
                  <a:cubicBezTo>
                    <a:pt x="22707" y="2062"/>
                    <a:pt x="22563" y="2042"/>
                    <a:pt x="22419" y="2004"/>
                  </a:cubicBezTo>
                  <a:lnTo>
                    <a:pt x="22419" y="1829"/>
                  </a:lnTo>
                  <a:cubicBezTo>
                    <a:pt x="22546" y="1774"/>
                    <a:pt x="22681" y="1758"/>
                    <a:pt x="22822" y="1758"/>
                  </a:cubicBezTo>
                  <a:close/>
                  <a:moveTo>
                    <a:pt x="15026" y="2079"/>
                  </a:moveTo>
                  <a:cubicBezTo>
                    <a:pt x="15048" y="2079"/>
                    <a:pt x="15063" y="2102"/>
                    <a:pt x="15088" y="2116"/>
                  </a:cubicBezTo>
                  <a:cubicBezTo>
                    <a:pt x="15041" y="2131"/>
                    <a:pt x="14993" y="2163"/>
                    <a:pt x="14946" y="2163"/>
                  </a:cubicBezTo>
                  <a:cubicBezTo>
                    <a:pt x="14914" y="2163"/>
                    <a:pt x="14897" y="2131"/>
                    <a:pt x="14866" y="2116"/>
                  </a:cubicBezTo>
                  <a:cubicBezTo>
                    <a:pt x="14914" y="2099"/>
                    <a:pt x="14961" y="2084"/>
                    <a:pt x="15009" y="2084"/>
                  </a:cubicBezTo>
                  <a:cubicBezTo>
                    <a:pt x="15016" y="2081"/>
                    <a:pt x="15021" y="2079"/>
                    <a:pt x="15026" y="2079"/>
                  </a:cubicBezTo>
                  <a:close/>
                  <a:moveTo>
                    <a:pt x="20542" y="1908"/>
                  </a:moveTo>
                  <a:cubicBezTo>
                    <a:pt x="20701" y="2004"/>
                    <a:pt x="20701" y="2099"/>
                    <a:pt x="20542" y="2195"/>
                  </a:cubicBezTo>
                  <a:cubicBezTo>
                    <a:pt x="20383" y="2099"/>
                    <a:pt x="20383" y="2004"/>
                    <a:pt x="20542" y="1908"/>
                  </a:cubicBezTo>
                  <a:close/>
                  <a:moveTo>
                    <a:pt x="45425" y="2195"/>
                  </a:moveTo>
                  <a:cubicBezTo>
                    <a:pt x="45457" y="2226"/>
                    <a:pt x="45488" y="2258"/>
                    <a:pt x="45505" y="2290"/>
                  </a:cubicBezTo>
                  <a:cubicBezTo>
                    <a:pt x="45473" y="2306"/>
                    <a:pt x="45457" y="2322"/>
                    <a:pt x="45425" y="2338"/>
                  </a:cubicBezTo>
                  <a:cubicBezTo>
                    <a:pt x="45409" y="2306"/>
                    <a:pt x="45378" y="2275"/>
                    <a:pt x="45361" y="2243"/>
                  </a:cubicBezTo>
                  <a:cubicBezTo>
                    <a:pt x="45361" y="2226"/>
                    <a:pt x="45409" y="2211"/>
                    <a:pt x="45425" y="2195"/>
                  </a:cubicBezTo>
                  <a:close/>
                  <a:moveTo>
                    <a:pt x="68765" y="2195"/>
                  </a:moveTo>
                  <a:cubicBezTo>
                    <a:pt x="68797" y="2226"/>
                    <a:pt x="68829" y="2258"/>
                    <a:pt x="68846" y="2290"/>
                  </a:cubicBezTo>
                  <a:cubicBezTo>
                    <a:pt x="68814" y="2306"/>
                    <a:pt x="68797" y="2322"/>
                    <a:pt x="68765" y="2338"/>
                  </a:cubicBezTo>
                  <a:cubicBezTo>
                    <a:pt x="68750" y="2306"/>
                    <a:pt x="68718" y="2275"/>
                    <a:pt x="68702" y="2243"/>
                  </a:cubicBezTo>
                  <a:cubicBezTo>
                    <a:pt x="68702" y="2226"/>
                    <a:pt x="68750" y="2211"/>
                    <a:pt x="68765" y="2195"/>
                  </a:cubicBezTo>
                  <a:close/>
                  <a:moveTo>
                    <a:pt x="36209" y="2330"/>
                  </a:moveTo>
                  <a:cubicBezTo>
                    <a:pt x="36283" y="2330"/>
                    <a:pt x="36354" y="2354"/>
                    <a:pt x="36426" y="2402"/>
                  </a:cubicBezTo>
                  <a:cubicBezTo>
                    <a:pt x="36354" y="2457"/>
                    <a:pt x="36283" y="2485"/>
                    <a:pt x="36209" y="2485"/>
                  </a:cubicBezTo>
                  <a:cubicBezTo>
                    <a:pt x="36136" y="2485"/>
                    <a:pt x="36060" y="2457"/>
                    <a:pt x="35980" y="2402"/>
                  </a:cubicBezTo>
                  <a:cubicBezTo>
                    <a:pt x="36060" y="2354"/>
                    <a:pt x="36136" y="2330"/>
                    <a:pt x="36209" y="2330"/>
                  </a:cubicBezTo>
                  <a:close/>
                  <a:moveTo>
                    <a:pt x="14134" y="2370"/>
                  </a:moveTo>
                  <a:cubicBezTo>
                    <a:pt x="14166" y="2385"/>
                    <a:pt x="14230" y="2434"/>
                    <a:pt x="14278" y="2465"/>
                  </a:cubicBezTo>
                  <a:cubicBezTo>
                    <a:pt x="14507" y="2444"/>
                    <a:pt x="14636" y="2432"/>
                    <a:pt x="14714" y="2432"/>
                  </a:cubicBezTo>
                  <a:cubicBezTo>
                    <a:pt x="14814" y="2432"/>
                    <a:pt x="14830" y="2452"/>
                    <a:pt x="14866" y="2497"/>
                  </a:cubicBezTo>
                  <a:cubicBezTo>
                    <a:pt x="14834" y="2624"/>
                    <a:pt x="14643" y="2672"/>
                    <a:pt x="14532" y="2767"/>
                  </a:cubicBezTo>
                  <a:lnTo>
                    <a:pt x="13657" y="2767"/>
                  </a:lnTo>
                  <a:cubicBezTo>
                    <a:pt x="13625" y="2767"/>
                    <a:pt x="13594" y="2735"/>
                    <a:pt x="13610" y="2735"/>
                  </a:cubicBezTo>
                  <a:cubicBezTo>
                    <a:pt x="13784" y="2624"/>
                    <a:pt x="13960" y="2497"/>
                    <a:pt x="14134" y="2370"/>
                  </a:cubicBezTo>
                  <a:close/>
                  <a:moveTo>
                    <a:pt x="15473" y="1897"/>
                  </a:moveTo>
                  <a:cubicBezTo>
                    <a:pt x="15543" y="1897"/>
                    <a:pt x="15644" y="1936"/>
                    <a:pt x="15820" y="2020"/>
                  </a:cubicBezTo>
                  <a:cubicBezTo>
                    <a:pt x="15891" y="2047"/>
                    <a:pt x="15969" y="2054"/>
                    <a:pt x="16050" y="2054"/>
                  </a:cubicBezTo>
                  <a:cubicBezTo>
                    <a:pt x="16131" y="2054"/>
                    <a:pt x="16214" y="2047"/>
                    <a:pt x="16297" y="2047"/>
                  </a:cubicBezTo>
                  <a:cubicBezTo>
                    <a:pt x="16428" y="2047"/>
                    <a:pt x="16560" y="2064"/>
                    <a:pt x="16678" y="2147"/>
                  </a:cubicBezTo>
                  <a:cubicBezTo>
                    <a:pt x="16456" y="2226"/>
                    <a:pt x="16265" y="2306"/>
                    <a:pt x="16010" y="2417"/>
                  </a:cubicBezTo>
                  <a:cubicBezTo>
                    <a:pt x="15995" y="2497"/>
                    <a:pt x="15947" y="2640"/>
                    <a:pt x="15915" y="2783"/>
                  </a:cubicBezTo>
                  <a:cubicBezTo>
                    <a:pt x="15597" y="2624"/>
                    <a:pt x="15851" y="2402"/>
                    <a:pt x="15709" y="2243"/>
                  </a:cubicBezTo>
                  <a:cubicBezTo>
                    <a:pt x="15597" y="2163"/>
                    <a:pt x="15470" y="2084"/>
                    <a:pt x="15327" y="1988"/>
                  </a:cubicBezTo>
                  <a:cubicBezTo>
                    <a:pt x="15372" y="1928"/>
                    <a:pt x="15410" y="1897"/>
                    <a:pt x="15473" y="1897"/>
                  </a:cubicBezTo>
                  <a:close/>
                  <a:moveTo>
                    <a:pt x="10827" y="2911"/>
                  </a:moveTo>
                  <a:cubicBezTo>
                    <a:pt x="10844" y="3006"/>
                    <a:pt x="10859" y="3085"/>
                    <a:pt x="10859" y="3180"/>
                  </a:cubicBezTo>
                  <a:cubicBezTo>
                    <a:pt x="10685" y="3197"/>
                    <a:pt x="10557" y="3197"/>
                    <a:pt x="10414" y="3212"/>
                  </a:cubicBezTo>
                  <a:cubicBezTo>
                    <a:pt x="10398" y="3244"/>
                    <a:pt x="10335" y="3292"/>
                    <a:pt x="10286" y="3324"/>
                  </a:cubicBezTo>
                  <a:cubicBezTo>
                    <a:pt x="10144" y="3212"/>
                    <a:pt x="10303" y="3212"/>
                    <a:pt x="10477" y="3180"/>
                  </a:cubicBezTo>
                  <a:cubicBezTo>
                    <a:pt x="10462" y="3053"/>
                    <a:pt x="10604" y="2990"/>
                    <a:pt x="10827" y="2911"/>
                  </a:cubicBezTo>
                  <a:close/>
                  <a:moveTo>
                    <a:pt x="16408" y="3038"/>
                  </a:moveTo>
                  <a:lnTo>
                    <a:pt x="16408" y="3308"/>
                  </a:lnTo>
                  <a:cubicBezTo>
                    <a:pt x="16297" y="3324"/>
                    <a:pt x="16186" y="3339"/>
                    <a:pt x="16042" y="3356"/>
                  </a:cubicBezTo>
                  <a:cubicBezTo>
                    <a:pt x="16010" y="3276"/>
                    <a:pt x="15995" y="3197"/>
                    <a:pt x="15963" y="3085"/>
                  </a:cubicBezTo>
                  <a:cubicBezTo>
                    <a:pt x="16106" y="3070"/>
                    <a:pt x="16201" y="3053"/>
                    <a:pt x="16408" y="3038"/>
                  </a:cubicBezTo>
                  <a:close/>
                  <a:moveTo>
                    <a:pt x="7456" y="3657"/>
                  </a:moveTo>
                  <a:cubicBezTo>
                    <a:pt x="7473" y="3657"/>
                    <a:pt x="7505" y="3689"/>
                    <a:pt x="7536" y="3706"/>
                  </a:cubicBezTo>
                  <a:cubicBezTo>
                    <a:pt x="7488" y="3721"/>
                    <a:pt x="7441" y="3737"/>
                    <a:pt x="7377" y="3753"/>
                  </a:cubicBezTo>
                  <a:cubicBezTo>
                    <a:pt x="7361" y="3753"/>
                    <a:pt x="7329" y="3721"/>
                    <a:pt x="7314" y="3706"/>
                  </a:cubicBezTo>
                  <a:cubicBezTo>
                    <a:pt x="7361" y="3689"/>
                    <a:pt x="7409" y="3657"/>
                    <a:pt x="7456" y="3657"/>
                  </a:cubicBezTo>
                  <a:close/>
                  <a:moveTo>
                    <a:pt x="11193" y="3197"/>
                  </a:moveTo>
                  <a:cubicBezTo>
                    <a:pt x="11399" y="3324"/>
                    <a:pt x="11240" y="3451"/>
                    <a:pt x="11304" y="3515"/>
                  </a:cubicBezTo>
                  <a:cubicBezTo>
                    <a:pt x="11177" y="3674"/>
                    <a:pt x="11081" y="3785"/>
                    <a:pt x="10971" y="3928"/>
                  </a:cubicBezTo>
                  <a:lnTo>
                    <a:pt x="10494" y="3547"/>
                  </a:lnTo>
                  <a:cubicBezTo>
                    <a:pt x="10573" y="3515"/>
                    <a:pt x="10716" y="3483"/>
                    <a:pt x="10844" y="3419"/>
                  </a:cubicBezTo>
                  <a:cubicBezTo>
                    <a:pt x="10971" y="3356"/>
                    <a:pt x="11081" y="3276"/>
                    <a:pt x="11193" y="3197"/>
                  </a:cubicBezTo>
                  <a:close/>
                  <a:moveTo>
                    <a:pt x="28126" y="3801"/>
                  </a:moveTo>
                  <a:cubicBezTo>
                    <a:pt x="28142" y="3801"/>
                    <a:pt x="28206" y="3833"/>
                    <a:pt x="28206" y="3848"/>
                  </a:cubicBezTo>
                  <a:lnTo>
                    <a:pt x="28158" y="4039"/>
                  </a:lnTo>
                  <a:lnTo>
                    <a:pt x="28031" y="4039"/>
                  </a:lnTo>
                  <a:cubicBezTo>
                    <a:pt x="28015" y="3975"/>
                    <a:pt x="27983" y="3912"/>
                    <a:pt x="27983" y="3848"/>
                  </a:cubicBezTo>
                  <a:cubicBezTo>
                    <a:pt x="27983" y="3833"/>
                    <a:pt x="28079" y="3816"/>
                    <a:pt x="28126" y="3801"/>
                  </a:cubicBezTo>
                  <a:close/>
                  <a:moveTo>
                    <a:pt x="24873" y="3908"/>
                  </a:moveTo>
                  <a:cubicBezTo>
                    <a:pt x="24946" y="3908"/>
                    <a:pt x="25018" y="3936"/>
                    <a:pt x="25090" y="3992"/>
                  </a:cubicBezTo>
                  <a:cubicBezTo>
                    <a:pt x="25018" y="4040"/>
                    <a:pt x="24946" y="4063"/>
                    <a:pt x="24873" y="4063"/>
                  </a:cubicBezTo>
                  <a:cubicBezTo>
                    <a:pt x="24799" y="4063"/>
                    <a:pt x="24724" y="4040"/>
                    <a:pt x="24645" y="3992"/>
                  </a:cubicBezTo>
                  <a:cubicBezTo>
                    <a:pt x="24724" y="3936"/>
                    <a:pt x="24799" y="3908"/>
                    <a:pt x="24873" y="3908"/>
                  </a:cubicBezTo>
                  <a:close/>
                  <a:moveTo>
                    <a:pt x="24787" y="4230"/>
                  </a:moveTo>
                  <a:cubicBezTo>
                    <a:pt x="24819" y="4246"/>
                    <a:pt x="24851" y="4261"/>
                    <a:pt x="24867" y="4278"/>
                  </a:cubicBezTo>
                  <a:lnTo>
                    <a:pt x="24723" y="4325"/>
                  </a:lnTo>
                  <a:cubicBezTo>
                    <a:pt x="24708" y="4325"/>
                    <a:pt x="24676" y="4293"/>
                    <a:pt x="24645" y="4278"/>
                  </a:cubicBezTo>
                  <a:lnTo>
                    <a:pt x="24787" y="4230"/>
                  </a:lnTo>
                  <a:close/>
                  <a:moveTo>
                    <a:pt x="20526" y="4357"/>
                  </a:moveTo>
                  <a:cubicBezTo>
                    <a:pt x="20558" y="4357"/>
                    <a:pt x="20589" y="4405"/>
                    <a:pt x="20606" y="4437"/>
                  </a:cubicBezTo>
                  <a:cubicBezTo>
                    <a:pt x="20606" y="4452"/>
                    <a:pt x="20558" y="4484"/>
                    <a:pt x="20542" y="4484"/>
                  </a:cubicBezTo>
                  <a:cubicBezTo>
                    <a:pt x="20430" y="4484"/>
                    <a:pt x="20335" y="4469"/>
                    <a:pt x="20240" y="4469"/>
                  </a:cubicBezTo>
                  <a:lnTo>
                    <a:pt x="20240" y="4373"/>
                  </a:lnTo>
                  <a:cubicBezTo>
                    <a:pt x="20335" y="4373"/>
                    <a:pt x="20430" y="4357"/>
                    <a:pt x="20526" y="4357"/>
                  </a:cubicBezTo>
                  <a:close/>
                  <a:moveTo>
                    <a:pt x="9858" y="4055"/>
                  </a:moveTo>
                  <a:lnTo>
                    <a:pt x="9858" y="4055"/>
                  </a:lnTo>
                  <a:cubicBezTo>
                    <a:pt x="10208" y="4293"/>
                    <a:pt x="9731" y="4357"/>
                    <a:pt x="9682" y="4501"/>
                  </a:cubicBezTo>
                  <a:cubicBezTo>
                    <a:pt x="9476" y="4484"/>
                    <a:pt x="9285" y="4516"/>
                    <a:pt x="9110" y="4452"/>
                  </a:cubicBezTo>
                  <a:cubicBezTo>
                    <a:pt x="9126" y="4452"/>
                    <a:pt x="9491" y="4310"/>
                    <a:pt x="9491" y="4293"/>
                  </a:cubicBezTo>
                  <a:lnTo>
                    <a:pt x="9349" y="4102"/>
                  </a:lnTo>
                  <a:cubicBezTo>
                    <a:pt x="9418" y="4068"/>
                    <a:pt x="9493" y="4061"/>
                    <a:pt x="9569" y="4061"/>
                  </a:cubicBezTo>
                  <a:cubicBezTo>
                    <a:pt x="9626" y="4061"/>
                    <a:pt x="9684" y="4065"/>
                    <a:pt x="9741" y="4065"/>
                  </a:cubicBezTo>
                  <a:cubicBezTo>
                    <a:pt x="9781" y="4065"/>
                    <a:pt x="9820" y="4063"/>
                    <a:pt x="9858" y="4055"/>
                  </a:cubicBezTo>
                  <a:close/>
                  <a:moveTo>
                    <a:pt x="6535" y="4250"/>
                  </a:moveTo>
                  <a:cubicBezTo>
                    <a:pt x="6581" y="4250"/>
                    <a:pt x="6605" y="4256"/>
                    <a:pt x="6630" y="4261"/>
                  </a:cubicBezTo>
                  <a:cubicBezTo>
                    <a:pt x="6471" y="4357"/>
                    <a:pt x="6423" y="4484"/>
                    <a:pt x="6343" y="4611"/>
                  </a:cubicBezTo>
                  <a:cubicBezTo>
                    <a:pt x="6235" y="4620"/>
                    <a:pt x="6126" y="4642"/>
                    <a:pt x="6019" y="4642"/>
                  </a:cubicBezTo>
                  <a:cubicBezTo>
                    <a:pt x="5923" y="4642"/>
                    <a:pt x="5829" y="4624"/>
                    <a:pt x="5739" y="4564"/>
                  </a:cubicBezTo>
                  <a:cubicBezTo>
                    <a:pt x="5756" y="4452"/>
                    <a:pt x="5962" y="4484"/>
                    <a:pt x="6025" y="4389"/>
                  </a:cubicBezTo>
                  <a:cubicBezTo>
                    <a:pt x="6051" y="4357"/>
                    <a:pt x="6084" y="4328"/>
                    <a:pt x="6103" y="4310"/>
                  </a:cubicBezTo>
                  <a:lnTo>
                    <a:pt x="6103" y="4310"/>
                  </a:lnTo>
                  <a:cubicBezTo>
                    <a:pt x="6346" y="4263"/>
                    <a:pt x="6466" y="4250"/>
                    <a:pt x="6535" y="4250"/>
                  </a:cubicBezTo>
                  <a:close/>
                  <a:moveTo>
                    <a:pt x="5421" y="5056"/>
                  </a:moveTo>
                  <a:lnTo>
                    <a:pt x="5421" y="5056"/>
                  </a:lnTo>
                  <a:cubicBezTo>
                    <a:pt x="5580" y="5168"/>
                    <a:pt x="5533" y="5247"/>
                    <a:pt x="5470" y="5343"/>
                  </a:cubicBezTo>
                  <a:cubicBezTo>
                    <a:pt x="5215" y="5279"/>
                    <a:pt x="5279" y="5184"/>
                    <a:pt x="5421" y="5056"/>
                  </a:cubicBezTo>
                  <a:close/>
                  <a:moveTo>
                    <a:pt x="4086" y="5932"/>
                  </a:moveTo>
                  <a:cubicBezTo>
                    <a:pt x="4117" y="5963"/>
                    <a:pt x="4134" y="5995"/>
                    <a:pt x="4166" y="6027"/>
                  </a:cubicBezTo>
                  <a:cubicBezTo>
                    <a:pt x="4134" y="6042"/>
                    <a:pt x="4117" y="6059"/>
                    <a:pt x="4086" y="6074"/>
                  </a:cubicBezTo>
                  <a:cubicBezTo>
                    <a:pt x="4054" y="6042"/>
                    <a:pt x="4022" y="6010"/>
                    <a:pt x="4022" y="5979"/>
                  </a:cubicBezTo>
                  <a:cubicBezTo>
                    <a:pt x="4007" y="5963"/>
                    <a:pt x="4054" y="5947"/>
                    <a:pt x="4086" y="5932"/>
                  </a:cubicBezTo>
                  <a:close/>
                  <a:moveTo>
                    <a:pt x="4531" y="7363"/>
                  </a:moveTo>
                  <a:cubicBezTo>
                    <a:pt x="4547" y="7394"/>
                    <a:pt x="4594" y="7426"/>
                    <a:pt x="4594" y="7458"/>
                  </a:cubicBezTo>
                  <a:cubicBezTo>
                    <a:pt x="4611" y="7473"/>
                    <a:pt x="4547" y="7490"/>
                    <a:pt x="4531" y="7505"/>
                  </a:cubicBezTo>
                  <a:cubicBezTo>
                    <a:pt x="4499" y="7473"/>
                    <a:pt x="4484" y="7441"/>
                    <a:pt x="4452" y="7410"/>
                  </a:cubicBezTo>
                  <a:cubicBezTo>
                    <a:pt x="4484" y="7394"/>
                    <a:pt x="4499" y="7378"/>
                    <a:pt x="4531" y="7363"/>
                  </a:cubicBezTo>
                  <a:close/>
                  <a:moveTo>
                    <a:pt x="4340" y="7681"/>
                  </a:moveTo>
                  <a:cubicBezTo>
                    <a:pt x="4372" y="7696"/>
                    <a:pt x="4388" y="7712"/>
                    <a:pt x="4420" y="7728"/>
                  </a:cubicBezTo>
                  <a:lnTo>
                    <a:pt x="4276" y="7776"/>
                  </a:lnTo>
                  <a:cubicBezTo>
                    <a:pt x="4245" y="7776"/>
                    <a:pt x="4229" y="7744"/>
                    <a:pt x="4198" y="7728"/>
                  </a:cubicBezTo>
                  <a:lnTo>
                    <a:pt x="4340" y="7681"/>
                  </a:lnTo>
                  <a:close/>
                  <a:moveTo>
                    <a:pt x="77020" y="8391"/>
                  </a:moveTo>
                  <a:cubicBezTo>
                    <a:pt x="77092" y="8391"/>
                    <a:pt x="77090" y="8469"/>
                    <a:pt x="77113" y="8539"/>
                  </a:cubicBezTo>
                  <a:cubicBezTo>
                    <a:pt x="77033" y="8491"/>
                    <a:pt x="76970" y="8459"/>
                    <a:pt x="76906" y="8427"/>
                  </a:cubicBezTo>
                  <a:cubicBezTo>
                    <a:pt x="76957" y="8402"/>
                    <a:pt x="76994" y="8391"/>
                    <a:pt x="77020" y="8391"/>
                  </a:cubicBezTo>
                  <a:close/>
                  <a:moveTo>
                    <a:pt x="4467" y="8953"/>
                  </a:moveTo>
                  <a:lnTo>
                    <a:pt x="4467" y="8953"/>
                  </a:lnTo>
                  <a:cubicBezTo>
                    <a:pt x="4738" y="9016"/>
                    <a:pt x="4675" y="9112"/>
                    <a:pt x="4531" y="9239"/>
                  </a:cubicBezTo>
                  <a:cubicBezTo>
                    <a:pt x="4372" y="9127"/>
                    <a:pt x="4404" y="9048"/>
                    <a:pt x="4467" y="8953"/>
                  </a:cubicBezTo>
                  <a:close/>
                  <a:moveTo>
                    <a:pt x="79657" y="9811"/>
                  </a:moveTo>
                  <a:cubicBezTo>
                    <a:pt x="79689" y="9843"/>
                    <a:pt x="79721" y="9875"/>
                    <a:pt x="79736" y="9906"/>
                  </a:cubicBezTo>
                  <a:cubicBezTo>
                    <a:pt x="79721" y="9922"/>
                    <a:pt x="79689" y="9938"/>
                    <a:pt x="79657" y="9954"/>
                  </a:cubicBezTo>
                  <a:cubicBezTo>
                    <a:pt x="79641" y="9922"/>
                    <a:pt x="79609" y="9890"/>
                    <a:pt x="79594" y="9858"/>
                  </a:cubicBezTo>
                  <a:cubicBezTo>
                    <a:pt x="79594" y="9843"/>
                    <a:pt x="79641" y="9826"/>
                    <a:pt x="79657" y="9811"/>
                  </a:cubicBezTo>
                  <a:close/>
                  <a:moveTo>
                    <a:pt x="2973" y="11385"/>
                  </a:moveTo>
                  <a:cubicBezTo>
                    <a:pt x="3132" y="11480"/>
                    <a:pt x="3132" y="11575"/>
                    <a:pt x="2973" y="11671"/>
                  </a:cubicBezTo>
                  <a:cubicBezTo>
                    <a:pt x="2814" y="11575"/>
                    <a:pt x="2814" y="11480"/>
                    <a:pt x="2973" y="11385"/>
                  </a:cubicBezTo>
                  <a:close/>
                  <a:moveTo>
                    <a:pt x="2321" y="11671"/>
                  </a:moveTo>
                  <a:cubicBezTo>
                    <a:pt x="2417" y="11798"/>
                    <a:pt x="2655" y="11814"/>
                    <a:pt x="2639" y="11957"/>
                  </a:cubicBezTo>
                  <a:cubicBezTo>
                    <a:pt x="2750" y="11957"/>
                    <a:pt x="2845" y="11973"/>
                    <a:pt x="2814" y="12052"/>
                  </a:cubicBezTo>
                  <a:cubicBezTo>
                    <a:pt x="2814" y="12084"/>
                    <a:pt x="2703" y="12084"/>
                    <a:pt x="2639" y="12101"/>
                  </a:cubicBezTo>
                  <a:cubicBezTo>
                    <a:pt x="2653" y="12172"/>
                    <a:pt x="2629" y="12230"/>
                    <a:pt x="2531" y="12230"/>
                  </a:cubicBezTo>
                  <a:cubicBezTo>
                    <a:pt x="2520" y="12230"/>
                    <a:pt x="2508" y="12229"/>
                    <a:pt x="2496" y="12228"/>
                  </a:cubicBezTo>
                  <a:cubicBezTo>
                    <a:pt x="2464" y="12211"/>
                    <a:pt x="2449" y="12148"/>
                    <a:pt x="2417" y="12101"/>
                  </a:cubicBezTo>
                  <a:cubicBezTo>
                    <a:pt x="2305" y="12148"/>
                    <a:pt x="2194" y="12196"/>
                    <a:pt x="2050" y="12243"/>
                  </a:cubicBezTo>
                  <a:cubicBezTo>
                    <a:pt x="2019" y="12179"/>
                    <a:pt x="1955" y="12116"/>
                    <a:pt x="1987" y="12069"/>
                  </a:cubicBezTo>
                  <a:cubicBezTo>
                    <a:pt x="2067" y="11925"/>
                    <a:pt x="2194" y="11814"/>
                    <a:pt x="2321" y="11671"/>
                  </a:cubicBezTo>
                  <a:close/>
                  <a:moveTo>
                    <a:pt x="3195" y="12101"/>
                  </a:moveTo>
                  <a:cubicBezTo>
                    <a:pt x="3354" y="12211"/>
                    <a:pt x="3354" y="12307"/>
                    <a:pt x="3195" y="12402"/>
                  </a:cubicBezTo>
                  <a:cubicBezTo>
                    <a:pt x="3036" y="12307"/>
                    <a:pt x="3036" y="12211"/>
                    <a:pt x="3195" y="12101"/>
                  </a:cubicBezTo>
                  <a:close/>
                  <a:moveTo>
                    <a:pt x="2527" y="12529"/>
                  </a:moveTo>
                  <a:cubicBezTo>
                    <a:pt x="2718" y="12688"/>
                    <a:pt x="2718" y="12832"/>
                    <a:pt x="2527" y="12974"/>
                  </a:cubicBezTo>
                  <a:cubicBezTo>
                    <a:pt x="2337" y="12832"/>
                    <a:pt x="2337" y="12688"/>
                    <a:pt x="2527" y="12529"/>
                  </a:cubicBezTo>
                  <a:close/>
                  <a:moveTo>
                    <a:pt x="3354" y="12705"/>
                  </a:moveTo>
                  <a:cubicBezTo>
                    <a:pt x="3577" y="12720"/>
                    <a:pt x="3609" y="12847"/>
                    <a:pt x="3768" y="12896"/>
                  </a:cubicBezTo>
                  <a:cubicBezTo>
                    <a:pt x="3752" y="12959"/>
                    <a:pt x="3736" y="13023"/>
                    <a:pt x="3704" y="13102"/>
                  </a:cubicBezTo>
                  <a:cubicBezTo>
                    <a:pt x="3481" y="13086"/>
                    <a:pt x="3450" y="12943"/>
                    <a:pt x="3291" y="12911"/>
                  </a:cubicBezTo>
                  <a:cubicBezTo>
                    <a:pt x="3307" y="12832"/>
                    <a:pt x="3339" y="12768"/>
                    <a:pt x="3354" y="12705"/>
                  </a:cubicBezTo>
                  <a:close/>
                  <a:moveTo>
                    <a:pt x="1192" y="12959"/>
                  </a:moveTo>
                  <a:lnTo>
                    <a:pt x="1192" y="12959"/>
                  </a:lnTo>
                  <a:cubicBezTo>
                    <a:pt x="1367" y="13070"/>
                    <a:pt x="1319" y="13150"/>
                    <a:pt x="1255" y="13245"/>
                  </a:cubicBezTo>
                  <a:cubicBezTo>
                    <a:pt x="986" y="13182"/>
                    <a:pt x="1049" y="13086"/>
                    <a:pt x="1192" y="12959"/>
                  </a:cubicBezTo>
                  <a:close/>
                  <a:moveTo>
                    <a:pt x="78252" y="14831"/>
                  </a:moveTo>
                  <a:cubicBezTo>
                    <a:pt x="78361" y="14831"/>
                    <a:pt x="78479" y="14858"/>
                    <a:pt x="78591" y="14867"/>
                  </a:cubicBezTo>
                  <a:cubicBezTo>
                    <a:pt x="78623" y="14899"/>
                    <a:pt x="78799" y="14963"/>
                    <a:pt x="78560" y="14994"/>
                  </a:cubicBezTo>
                  <a:cubicBezTo>
                    <a:pt x="78483" y="14994"/>
                    <a:pt x="78427" y="15046"/>
                    <a:pt x="78457" y="15057"/>
                  </a:cubicBezTo>
                  <a:lnTo>
                    <a:pt x="78457" y="15057"/>
                  </a:lnTo>
                  <a:cubicBezTo>
                    <a:pt x="78201" y="15051"/>
                    <a:pt x="78109" y="14975"/>
                    <a:pt x="78004" y="14914"/>
                  </a:cubicBezTo>
                  <a:cubicBezTo>
                    <a:pt x="78076" y="14850"/>
                    <a:pt x="78161" y="14831"/>
                    <a:pt x="78252" y="14831"/>
                  </a:cubicBezTo>
                  <a:close/>
                  <a:moveTo>
                    <a:pt x="2623" y="16107"/>
                  </a:moveTo>
                  <a:lnTo>
                    <a:pt x="2845" y="16218"/>
                  </a:lnTo>
                  <a:cubicBezTo>
                    <a:pt x="2794" y="16244"/>
                    <a:pt x="2757" y="16255"/>
                    <a:pt x="2731" y="16255"/>
                  </a:cubicBezTo>
                  <a:cubicBezTo>
                    <a:pt x="2659" y="16255"/>
                    <a:pt x="2658" y="16177"/>
                    <a:pt x="2623" y="16107"/>
                  </a:cubicBezTo>
                  <a:close/>
                  <a:moveTo>
                    <a:pt x="75174" y="16871"/>
                  </a:moveTo>
                  <a:cubicBezTo>
                    <a:pt x="75237" y="16886"/>
                    <a:pt x="75284" y="16902"/>
                    <a:pt x="75333" y="16918"/>
                  </a:cubicBezTo>
                  <a:cubicBezTo>
                    <a:pt x="75301" y="16934"/>
                    <a:pt x="75284" y="16949"/>
                    <a:pt x="75253" y="16966"/>
                  </a:cubicBezTo>
                  <a:lnTo>
                    <a:pt x="75110" y="16918"/>
                  </a:lnTo>
                  <a:cubicBezTo>
                    <a:pt x="75125" y="16902"/>
                    <a:pt x="75157" y="16871"/>
                    <a:pt x="75174" y="16871"/>
                  </a:cubicBezTo>
                  <a:close/>
                  <a:moveTo>
                    <a:pt x="46650" y="0"/>
                  </a:moveTo>
                  <a:cubicBezTo>
                    <a:pt x="46522" y="64"/>
                    <a:pt x="46411" y="128"/>
                    <a:pt x="46300" y="191"/>
                  </a:cubicBezTo>
                  <a:lnTo>
                    <a:pt x="45886" y="191"/>
                  </a:lnTo>
                  <a:cubicBezTo>
                    <a:pt x="45791" y="240"/>
                    <a:pt x="45711" y="271"/>
                    <a:pt x="45647" y="318"/>
                  </a:cubicBezTo>
                  <a:cubicBezTo>
                    <a:pt x="45552" y="271"/>
                    <a:pt x="45473" y="223"/>
                    <a:pt x="45425" y="191"/>
                  </a:cubicBezTo>
                  <a:lnTo>
                    <a:pt x="44773" y="191"/>
                  </a:lnTo>
                  <a:cubicBezTo>
                    <a:pt x="44662" y="255"/>
                    <a:pt x="44566" y="287"/>
                    <a:pt x="44487" y="335"/>
                  </a:cubicBezTo>
                  <a:lnTo>
                    <a:pt x="43294" y="335"/>
                  </a:lnTo>
                  <a:cubicBezTo>
                    <a:pt x="43438" y="558"/>
                    <a:pt x="43152" y="621"/>
                    <a:pt x="42944" y="780"/>
                  </a:cubicBezTo>
                  <a:cubicBezTo>
                    <a:pt x="42913" y="636"/>
                    <a:pt x="42866" y="494"/>
                    <a:pt x="42834" y="367"/>
                  </a:cubicBezTo>
                  <a:cubicBezTo>
                    <a:pt x="42738" y="303"/>
                    <a:pt x="42626" y="240"/>
                    <a:pt x="42548" y="191"/>
                  </a:cubicBezTo>
                  <a:lnTo>
                    <a:pt x="41880" y="191"/>
                  </a:lnTo>
                  <a:cubicBezTo>
                    <a:pt x="41784" y="240"/>
                    <a:pt x="41704" y="271"/>
                    <a:pt x="41641" y="318"/>
                  </a:cubicBezTo>
                  <a:cubicBezTo>
                    <a:pt x="41562" y="271"/>
                    <a:pt x="41513" y="240"/>
                    <a:pt x="41450" y="191"/>
                  </a:cubicBezTo>
                  <a:lnTo>
                    <a:pt x="40958" y="191"/>
                  </a:lnTo>
                  <a:cubicBezTo>
                    <a:pt x="40894" y="287"/>
                    <a:pt x="40830" y="367"/>
                    <a:pt x="40782" y="462"/>
                  </a:cubicBezTo>
                  <a:cubicBezTo>
                    <a:pt x="40750" y="446"/>
                    <a:pt x="40735" y="446"/>
                    <a:pt x="40703" y="430"/>
                  </a:cubicBezTo>
                  <a:cubicBezTo>
                    <a:pt x="40655" y="350"/>
                    <a:pt x="40623" y="271"/>
                    <a:pt x="40576" y="191"/>
                  </a:cubicBezTo>
                  <a:lnTo>
                    <a:pt x="40322" y="191"/>
                  </a:lnTo>
                  <a:cubicBezTo>
                    <a:pt x="40258" y="223"/>
                    <a:pt x="40163" y="271"/>
                    <a:pt x="40082" y="318"/>
                  </a:cubicBezTo>
                  <a:cubicBezTo>
                    <a:pt x="40051" y="325"/>
                    <a:pt x="40018" y="327"/>
                    <a:pt x="39985" y="327"/>
                  </a:cubicBezTo>
                  <a:cubicBezTo>
                    <a:pt x="39925" y="327"/>
                    <a:pt x="39862" y="320"/>
                    <a:pt x="39800" y="320"/>
                  </a:cubicBezTo>
                  <a:cubicBezTo>
                    <a:pt x="39718" y="320"/>
                    <a:pt x="39640" y="331"/>
                    <a:pt x="39574" y="382"/>
                  </a:cubicBezTo>
                  <a:cubicBezTo>
                    <a:pt x="39510" y="446"/>
                    <a:pt x="39590" y="573"/>
                    <a:pt x="39415" y="605"/>
                  </a:cubicBezTo>
                  <a:cubicBezTo>
                    <a:pt x="39240" y="367"/>
                    <a:pt x="38763" y="573"/>
                    <a:pt x="38573" y="350"/>
                  </a:cubicBezTo>
                  <a:cubicBezTo>
                    <a:pt x="38557" y="335"/>
                    <a:pt x="38507" y="331"/>
                    <a:pt x="38447" y="331"/>
                  </a:cubicBezTo>
                  <a:cubicBezTo>
                    <a:pt x="38384" y="331"/>
                    <a:pt x="38311" y="335"/>
                    <a:pt x="38255" y="335"/>
                  </a:cubicBezTo>
                  <a:cubicBezTo>
                    <a:pt x="38199" y="327"/>
                    <a:pt x="38143" y="323"/>
                    <a:pt x="38087" y="323"/>
                  </a:cubicBezTo>
                  <a:cubicBezTo>
                    <a:pt x="38032" y="323"/>
                    <a:pt x="37976" y="327"/>
                    <a:pt x="37920" y="335"/>
                  </a:cubicBezTo>
                  <a:cubicBezTo>
                    <a:pt x="37888" y="335"/>
                    <a:pt x="37856" y="350"/>
                    <a:pt x="37825" y="350"/>
                  </a:cubicBezTo>
                  <a:lnTo>
                    <a:pt x="37841" y="367"/>
                  </a:lnTo>
                  <a:cubicBezTo>
                    <a:pt x="37729" y="414"/>
                    <a:pt x="37602" y="462"/>
                    <a:pt x="37491" y="494"/>
                  </a:cubicBezTo>
                  <a:cubicBezTo>
                    <a:pt x="37380" y="430"/>
                    <a:pt x="37301" y="382"/>
                    <a:pt x="37189" y="318"/>
                  </a:cubicBezTo>
                  <a:cubicBezTo>
                    <a:pt x="37138" y="329"/>
                    <a:pt x="37085" y="333"/>
                    <a:pt x="37031" y="333"/>
                  </a:cubicBezTo>
                  <a:cubicBezTo>
                    <a:pt x="36937" y="333"/>
                    <a:pt x="36840" y="322"/>
                    <a:pt x="36742" y="322"/>
                  </a:cubicBezTo>
                  <a:cubicBezTo>
                    <a:pt x="36652" y="322"/>
                    <a:pt x="36562" y="331"/>
                    <a:pt x="36474" y="367"/>
                  </a:cubicBezTo>
                  <a:cubicBezTo>
                    <a:pt x="36426" y="446"/>
                    <a:pt x="36378" y="541"/>
                    <a:pt x="36362" y="573"/>
                  </a:cubicBezTo>
                  <a:cubicBezTo>
                    <a:pt x="36291" y="601"/>
                    <a:pt x="36233" y="612"/>
                    <a:pt x="36183" y="612"/>
                  </a:cubicBezTo>
                  <a:cubicBezTo>
                    <a:pt x="36032" y="612"/>
                    <a:pt x="35957" y="510"/>
                    <a:pt x="35838" y="462"/>
                  </a:cubicBezTo>
                  <a:lnTo>
                    <a:pt x="35456" y="462"/>
                  </a:lnTo>
                  <a:cubicBezTo>
                    <a:pt x="35313" y="399"/>
                    <a:pt x="35202" y="350"/>
                    <a:pt x="35090" y="303"/>
                  </a:cubicBezTo>
                  <a:cubicBezTo>
                    <a:pt x="34931" y="367"/>
                    <a:pt x="34820" y="414"/>
                    <a:pt x="34740" y="462"/>
                  </a:cubicBezTo>
                  <a:lnTo>
                    <a:pt x="33850" y="462"/>
                  </a:lnTo>
                  <a:cubicBezTo>
                    <a:pt x="33771" y="414"/>
                    <a:pt x="33723" y="382"/>
                    <a:pt x="33659" y="335"/>
                  </a:cubicBezTo>
                  <a:cubicBezTo>
                    <a:pt x="33580" y="382"/>
                    <a:pt x="33517" y="414"/>
                    <a:pt x="33421" y="462"/>
                  </a:cubicBezTo>
                  <a:lnTo>
                    <a:pt x="33008" y="462"/>
                  </a:lnTo>
                  <a:cubicBezTo>
                    <a:pt x="32829" y="560"/>
                    <a:pt x="32742" y="607"/>
                    <a:pt x="32652" y="607"/>
                  </a:cubicBezTo>
                  <a:cubicBezTo>
                    <a:pt x="32567" y="607"/>
                    <a:pt x="32479" y="563"/>
                    <a:pt x="32308" y="477"/>
                  </a:cubicBezTo>
                  <a:cubicBezTo>
                    <a:pt x="32228" y="526"/>
                    <a:pt x="32149" y="558"/>
                    <a:pt x="32086" y="605"/>
                  </a:cubicBezTo>
                  <a:cubicBezTo>
                    <a:pt x="32005" y="558"/>
                    <a:pt x="31958" y="526"/>
                    <a:pt x="31895" y="477"/>
                  </a:cubicBezTo>
                  <a:lnTo>
                    <a:pt x="31418" y="477"/>
                  </a:lnTo>
                  <a:cubicBezTo>
                    <a:pt x="31322" y="541"/>
                    <a:pt x="31242" y="573"/>
                    <a:pt x="31179" y="605"/>
                  </a:cubicBezTo>
                  <a:cubicBezTo>
                    <a:pt x="31100" y="541"/>
                    <a:pt x="31051" y="509"/>
                    <a:pt x="30988" y="477"/>
                  </a:cubicBezTo>
                  <a:lnTo>
                    <a:pt x="29652" y="477"/>
                  </a:lnTo>
                  <a:cubicBezTo>
                    <a:pt x="29543" y="519"/>
                    <a:pt x="29457" y="631"/>
                    <a:pt x="29293" y="631"/>
                  </a:cubicBezTo>
                  <a:cubicBezTo>
                    <a:pt x="29266" y="631"/>
                    <a:pt x="29238" y="628"/>
                    <a:pt x="29207" y="621"/>
                  </a:cubicBezTo>
                  <a:cubicBezTo>
                    <a:pt x="29128" y="558"/>
                    <a:pt x="29048" y="509"/>
                    <a:pt x="28969" y="477"/>
                  </a:cubicBezTo>
                  <a:lnTo>
                    <a:pt x="27872" y="477"/>
                  </a:lnTo>
                  <a:cubicBezTo>
                    <a:pt x="27793" y="526"/>
                    <a:pt x="27713" y="558"/>
                    <a:pt x="27634" y="605"/>
                  </a:cubicBezTo>
                  <a:cubicBezTo>
                    <a:pt x="27570" y="558"/>
                    <a:pt x="27522" y="526"/>
                    <a:pt x="27458" y="494"/>
                  </a:cubicBezTo>
                  <a:cubicBezTo>
                    <a:pt x="27292" y="549"/>
                    <a:pt x="27134" y="620"/>
                    <a:pt x="26956" y="620"/>
                  </a:cubicBezTo>
                  <a:cubicBezTo>
                    <a:pt x="26879" y="620"/>
                    <a:pt x="26798" y="607"/>
                    <a:pt x="26711" y="573"/>
                  </a:cubicBezTo>
                  <a:cubicBezTo>
                    <a:pt x="26648" y="541"/>
                    <a:pt x="26600" y="509"/>
                    <a:pt x="26536" y="462"/>
                  </a:cubicBezTo>
                  <a:cubicBezTo>
                    <a:pt x="26463" y="462"/>
                    <a:pt x="26358" y="452"/>
                    <a:pt x="26270" y="452"/>
                  </a:cubicBezTo>
                  <a:cubicBezTo>
                    <a:pt x="26205" y="452"/>
                    <a:pt x="26150" y="457"/>
                    <a:pt x="26123" y="477"/>
                  </a:cubicBezTo>
                  <a:cubicBezTo>
                    <a:pt x="25916" y="621"/>
                    <a:pt x="25582" y="589"/>
                    <a:pt x="25408" y="748"/>
                  </a:cubicBezTo>
                  <a:cubicBezTo>
                    <a:pt x="25359" y="717"/>
                    <a:pt x="25312" y="685"/>
                    <a:pt x="25232" y="636"/>
                  </a:cubicBezTo>
                  <a:lnTo>
                    <a:pt x="24342" y="636"/>
                  </a:lnTo>
                  <a:cubicBezTo>
                    <a:pt x="24183" y="685"/>
                    <a:pt x="24072" y="732"/>
                    <a:pt x="23945" y="780"/>
                  </a:cubicBezTo>
                  <a:cubicBezTo>
                    <a:pt x="23833" y="717"/>
                    <a:pt x="23754" y="685"/>
                    <a:pt x="23610" y="605"/>
                  </a:cubicBezTo>
                  <a:lnTo>
                    <a:pt x="22720" y="605"/>
                  </a:lnTo>
                  <a:cubicBezTo>
                    <a:pt x="22656" y="494"/>
                    <a:pt x="22609" y="414"/>
                    <a:pt x="22546" y="287"/>
                  </a:cubicBezTo>
                  <a:cubicBezTo>
                    <a:pt x="22307" y="462"/>
                    <a:pt x="22084" y="636"/>
                    <a:pt x="21910" y="764"/>
                  </a:cubicBezTo>
                  <a:lnTo>
                    <a:pt x="20303" y="764"/>
                  </a:lnTo>
                  <a:cubicBezTo>
                    <a:pt x="20240" y="812"/>
                    <a:pt x="20176" y="844"/>
                    <a:pt x="20129" y="876"/>
                  </a:cubicBezTo>
                  <a:cubicBezTo>
                    <a:pt x="19958" y="830"/>
                    <a:pt x="19787" y="752"/>
                    <a:pt x="19599" y="752"/>
                  </a:cubicBezTo>
                  <a:cubicBezTo>
                    <a:pt x="19524" y="752"/>
                    <a:pt x="19447" y="764"/>
                    <a:pt x="19366" y="795"/>
                  </a:cubicBezTo>
                  <a:lnTo>
                    <a:pt x="19222" y="891"/>
                  </a:lnTo>
                  <a:cubicBezTo>
                    <a:pt x="19134" y="891"/>
                    <a:pt x="19042" y="903"/>
                    <a:pt x="18946" y="903"/>
                  </a:cubicBezTo>
                  <a:cubicBezTo>
                    <a:pt x="18852" y="903"/>
                    <a:pt x="18753" y="891"/>
                    <a:pt x="18650" y="844"/>
                  </a:cubicBezTo>
                  <a:cubicBezTo>
                    <a:pt x="18666" y="780"/>
                    <a:pt x="18681" y="685"/>
                    <a:pt x="18698" y="621"/>
                  </a:cubicBezTo>
                  <a:cubicBezTo>
                    <a:pt x="19016" y="621"/>
                    <a:pt x="19270" y="621"/>
                    <a:pt x="19525" y="605"/>
                  </a:cubicBezTo>
                  <a:cubicBezTo>
                    <a:pt x="19552" y="603"/>
                    <a:pt x="19579" y="603"/>
                    <a:pt x="19606" y="603"/>
                  </a:cubicBezTo>
                  <a:cubicBezTo>
                    <a:pt x="19754" y="603"/>
                    <a:pt x="19905" y="621"/>
                    <a:pt x="20053" y="621"/>
                  </a:cubicBezTo>
                  <a:cubicBezTo>
                    <a:pt x="20166" y="621"/>
                    <a:pt x="20277" y="610"/>
                    <a:pt x="20383" y="573"/>
                  </a:cubicBezTo>
                  <a:cubicBezTo>
                    <a:pt x="20447" y="462"/>
                    <a:pt x="20447" y="382"/>
                    <a:pt x="20303" y="335"/>
                  </a:cubicBezTo>
                  <a:cubicBezTo>
                    <a:pt x="20259" y="320"/>
                    <a:pt x="20221" y="314"/>
                    <a:pt x="20188" y="314"/>
                  </a:cubicBezTo>
                  <a:cubicBezTo>
                    <a:pt x="20040" y="314"/>
                    <a:pt x="19978" y="433"/>
                    <a:pt x="19875" y="446"/>
                  </a:cubicBezTo>
                  <a:cubicBezTo>
                    <a:pt x="19747" y="399"/>
                    <a:pt x="19620" y="350"/>
                    <a:pt x="19508" y="303"/>
                  </a:cubicBezTo>
                  <a:cubicBezTo>
                    <a:pt x="19398" y="367"/>
                    <a:pt x="19302" y="399"/>
                    <a:pt x="19222" y="446"/>
                  </a:cubicBezTo>
                  <a:cubicBezTo>
                    <a:pt x="18840" y="462"/>
                    <a:pt x="18444" y="477"/>
                    <a:pt x="18046" y="509"/>
                  </a:cubicBezTo>
                  <a:cubicBezTo>
                    <a:pt x="18030" y="509"/>
                    <a:pt x="18014" y="541"/>
                    <a:pt x="17998" y="558"/>
                  </a:cubicBezTo>
                  <a:cubicBezTo>
                    <a:pt x="18062" y="573"/>
                    <a:pt x="18109" y="589"/>
                    <a:pt x="18173" y="621"/>
                  </a:cubicBezTo>
                  <a:cubicBezTo>
                    <a:pt x="18253" y="636"/>
                    <a:pt x="18332" y="653"/>
                    <a:pt x="18444" y="685"/>
                  </a:cubicBezTo>
                  <a:cubicBezTo>
                    <a:pt x="18253" y="764"/>
                    <a:pt x="18189" y="907"/>
                    <a:pt x="17918" y="907"/>
                  </a:cubicBezTo>
                  <a:cubicBezTo>
                    <a:pt x="17839" y="859"/>
                    <a:pt x="17728" y="812"/>
                    <a:pt x="17632" y="780"/>
                  </a:cubicBezTo>
                  <a:cubicBezTo>
                    <a:pt x="17537" y="827"/>
                    <a:pt x="17458" y="859"/>
                    <a:pt x="17378" y="907"/>
                  </a:cubicBezTo>
                  <a:lnTo>
                    <a:pt x="16742" y="907"/>
                  </a:lnTo>
                  <a:cubicBezTo>
                    <a:pt x="16584" y="986"/>
                    <a:pt x="16514" y="1021"/>
                    <a:pt x="16439" y="1021"/>
                  </a:cubicBezTo>
                  <a:cubicBezTo>
                    <a:pt x="16379" y="1021"/>
                    <a:pt x="16316" y="997"/>
                    <a:pt x="16201" y="954"/>
                  </a:cubicBezTo>
                  <a:cubicBezTo>
                    <a:pt x="16201" y="939"/>
                    <a:pt x="16186" y="907"/>
                    <a:pt x="16201" y="891"/>
                  </a:cubicBezTo>
                  <a:cubicBezTo>
                    <a:pt x="16265" y="812"/>
                    <a:pt x="16328" y="732"/>
                    <a:pt x="16408" y="653"/>
                  </a:cubicBezTo>
                  <a:cubicBezTo>
                    <a:pt x="16329" y="617"/>
                    <a:pt x="16246" y="607"/>
                    <a:pt x="16163" y="607"/>
                  </a:cubicBezTo>
                  <a:cubicBezTo>
                    <a:pt x="16063" y="607"/>
                    <a:pt x="15963" y="621"/>
                    <a:pt x="15868" y="621"/>
                  </a:cubicBezTo>
                  <a:cubicBezTo>
                    <a:pt x="15787" y="621"/>
                    <a:pt x="15702" y="611"/>
                    <a:pt x="15616" y="611"/>
                  </a:cubicBezTo>
                  <a:cubicBezTo>
                    <a:pt x="15516" y="611"/>
                    <a:pt x="15413" y="625"/>
                    <a:pt x="15311" y="685"/>
                  </a:cubicBezTo>
                  <a:lnTo>
                    <a:pt x="15311" y="1113"/>
                  </a:lnTo>
                  <a:cubicBezTo>
                    <a:pt x="15247" y="1162"/>
                    <a:pt x="15215" y="1194"/>
                    <a:pt x="15184" y="1194"/>
                  </a:cubicBezTo>
                  <a:lnTo>
                    <a:pt x="13642" y="1194"/>
                  </a:lnTo>
                  <a:cubicBezTo>
                    <a:pt x="13534" y="1117"/>
                    <a:pt x="13433" y="1027"/>
                    <a:pt x="13309" y="1027"/>
                  </a:cubicBezTo>
                  <a:cubicBezTo>
                    <a:pt x="13251" y="1027"/>
                    <a:pt x="13188" y="1047"/>
                    <a:pt x="13117" y="1098"/>
                  </a:cubicBezTo>
                  <a:cubicBezTo>
                    <a:pt x="13085" y="1177"/>
                    <a:pt x="13070" y="1241"/>
                    <a:pt x="13053" y="1289"/>
                  </a:cubicBezTo>
                  <a:cubicBezTo>
                    <a:pt x="12799" y="1368"/>
                    <a:pt x="12576" y="1416"/>
                    <a:pt x="12353" y="1480"/>
                  </a:cubicBezTo>
                  <a:cubicBezTo>
                    <a:pt x="12105" y="1538"/>
                    <a:pt x="12032" y="1771"/>
                    <a:pt x="11736" y="1771"/>
                  </a:cubicBezTo>
                  <a:cubicBezTo>
                    <a:pt x="11710" y="1771"/>
                    <a:pt x="11683" y="1770"/>
                    <a:pt x="11654" y="1766"/>
                  </a:cubicBezTo>
                  <a:cubicBezTo>
                    <a:pt x="11575" y="1718"/>
                    <a:pt x="11495" y="1670"/>
                    <a:pt x="11448" y="1639"/>
                  </a:cubicBezTo>
                  <a:cubicBezTo>
                    <a:pt x="10812" y="1845"/>
                    <a:pt x="10208" y="2052"/>
                    <a:pt x="9635" y="2243"/>
                  </a:cubicBezTo>
                  <a:cubicBezTo>
                    <a:pt x="9491" y="2385"/>
                    <a:pt x="9349" y="2513"/>
                    <a:pt x="9237" y="2624"/>
                  </a:cubicBezTo>
                  <a:lnTo>
                    <a:pt x="8808" y="2624"/>
                  </a:lnTo>
                  <a:cubicBezTo>
                    <a:pt x="8522" y="2735"/>
                    <a:pt x="8283" y="2831"/>
                    <a:pt x="8029" y="2911"/>
                  </a:cubicBezTo>
                  <a:cubicBezTo>
                    <a:pt x="7992" y="2921"/>
                    <a:pt x="7950" y="2925"/>
                    <a:pt x="7905" y="2925"/>
                  </a:cubicBezTo>
                  <a:cubicBezTo>
                    <a:pt x="7816" y="2925"/>
                    <a:pt x="7717" y="2911"/>
                    <a:pt x="7632" y="2911"/>
                  </a:cubicBezTo>
                  <a:cubicBezTo>
                    <a:pt x="7520" y="3021"/>
                    <a:pt x="7329" y="3070"/>
                    <a:pt x="7297" y="3212"/>
                  </a:cubicBezTo>
                  <a:cubicBezTo>
                    <a:pt x="7266" y="3308"/>
                    <a:pt x="7107" y="3403"/>
                    <a:pt x="6996" y="3483"/>
                  </a:cubicBezTo>
                  <a:lnTo>
                    <a:pt x="6757" y="3483"/>
                  </a:lnTo>
                  <a:cubicBezTo>
                    <a:pt x="6439" y="3674"/>
                    <a:pt x="6201" y="3912"/>
                    <a:pt x="5756" y="3992"/>
                  </a:cubicBezTo>
                  <a:cubicBezTo>
                    <a:pt x="5756" y="4151"/>
                    <a:pt x="5756" y="4325"/>
                    <a:pt x="6025" y="4325"/>
                  </a:cubicBezTo>
                  <a:cubicBezTo>
                    <a:pt x="5533" y="4484"/>
                    <a:pt x="5421" y="4628"/>
                    <a:pt x="5199" y="4660"/>
                  </a:cubicBezTo>
                  <a:cubicBezTo>
                    <a:pt x="4976" y="4691"/>
                    <a:pt x="4817" y="4866"/>
                    <a:pt x="4626" y="4978"/>
                  </a:cubicBezTo>
                  <a:cubicBezTo>
                    <a:pt x="4722" y="5041"/>
                    <a:pt x="4785" y="5088"/>
                    <a:pt x="4834" y="5120"/>
                  </a:cubicBezTo>
                  <a:cubicBezTo>
                    <a:pt x="4722" y="5264"/>
                    <a:pt x="4626" y="5374"/>
                    <a:pt x="4531" y="5502"/>
                  </a:cubicBezTo>
                  <a:lnTo>
                    <a:pt x="4293" y="5359"/>
                  </a:lnTo>
                  <a:cubicBezTo>
                    <a:pt x="4213" y="5455"/>
                    <a:pt x="4149" y="5550"/>
                    <a:pt x="4054" y="5677"/>
                  </a:cubicBezTo>
                  <a:cubicBezTo>
                    <a:pt x="3880" y="5614"/>
                    <a:pt x="3752" y="5565"/>
                    <a:pt x="3640" y="5533"/>
                  </a:cubicBezTo>
                  <a:cubicBezTo>
                    <a:pt x="3434" y="5597"/>
                    <a:pt x="3259" y="5661"/>
                    <a:pt x="3085" y="5724"/>
                  </a:cubicBezTo>
                  <a:cubicBezTo>
                    <a:pt x="3085" y="5773"/>
                    <a:pt x="3068" y="5820"/>
                    <a:pt x="3068" y="5883"/>
                  </a:cubicBezTo>
                  <a:cubicBezTo>
                    <a:pt x="2957" y="5915"/>
                    <a:pt x="2798" y="5915"/>
                    <a:pt x="2703" y="5979"/>
                  </a:cubicBezTo>
                  <a:cubicBezTo>
                    <a:pt x="2590" y="6022"/>
                    <a:pt x="2502" y="6077"/>
                    <a:pt x="2360" y="6077"/>
                  </a:cubicBezTo>
                  <a:cubicBezTo>
                    <a:pt x="2343" y="6077"/>
                    <a:pt x="2324" y="6076"/>
                    <a:pt x="2305" y="6074"/>
                  </a:cubicBezTo>
                  <a:cubicBezTo>
                    <a:pt x="2035" y="6265"/>
                    <a:pt x="1749" y="6440"/>
                    <a:pt x="1478" y="6615"/>
                  </a:cubicBezTo>
                  <a:cubicBezTo>
                    <a:pt x="1319" y="6646"/>
                    <a:pt x="1208" y="6678"/>
                    <a:pt x="1081" y="6710"/>
                  </a:cubicBezTo>
                  <a:cubicBezTo>
                    <a:pt x="1128" y="6837"/>
                    <a:pt x="1001" y="6964"/>
                    <a:pt x="1177" y="7060"/>
                  </a:cubicBezTo>
                  <a:cubicBezTo>
                    <a:pt x="1351" y="7076"/>
                    <a:pt x="1526" y="7092"/>
                    <a:pt x="1685" y="7092"/>
                  </a:cubicBezTo>
                  <a:cubicBezTo>
                    <a:pt x="1796" y="7187"/>
                    <a:pt x="1891" y="7251"/>
                    <a:pt x="1972" y="7299"/>
                  </a:cubicBezTo>
                  <a:cubicBezTo>
                    <a:pt x="2003" y="7441"/>
                    <a:pt x="1891" y="7569"/>
                    <a:pt x="2099" y="7664"/>
                  </a:cubicBezTo>
                  <a:cubicBezTo>
                    <a:pt x="2162" y="7553"/>
                    <a:pt x="2241" y="7458"/>
                    <a:pt x="2305" y="7363"/>
                  </a:cubicBezTo>
                  <a:cubicBezTo>
                    <a:pt x="2316" y="7362"/>
                    <a:pt x="2326" y="7362"/>
                    <a:pt x="2337" y="7362"/>
                  </a:cubicBezTo>
                  <a:cubicBezTo>
                    <a:pt x="2921" y="7362"/>
                    <a:pt x="2789" y="7810"/>
                    <a:pt x="3195" y="7935"/>
                  </a:cubicBezTo>
                  <a:cubicBezTo>
                    <a:pt x="3259" y="7887"/>
                    <a:pt x="3339" y="7855"/>
                    <a:pt x="3434" y="7791"/>
                  </a:cubicBezTo>
                  <a:cubicBezTo>
                    <a:pt x="3497" y="7791"/>
                    <a:pt x="3596" y="7781"/>
                    <a:pt x="3682" y="7781"/>
                  </a:cubicBezTo>
                  <a:cubicBezTo>
                    <a:pt x="3747" y="7781"/>
                    <a:pt x="3804" y="7787"/>
                    <a:pt x="3831" y="7808"/>
                  </a:cubicBezTo>
                  <a:cubicBezTo>
                    <a:pt x="3990" y="7935"/>
                    <a:pt x="4325" y="7887"/>
                    <a:pt x="4435" y="8062"/>
                  </a:cubicBezTo>
                  <a:cubicBezTo>
                    <a:pt x="4308" y="8221"/>
                    <a:pt x="4198" y="8380"/>
                    <a:pt x="4054" y="8523"/>
                  </a:cubicBezTo>
                  <a:cubicBezTo>
                    <a:pt x="4007" y="8586"/>
                    <a:pt x="3911" y="8618"/>
                    <a:pt x="3848" y="8650"/>
                  </a:cubicBezTo>
                  <a:lnTo>
                    <a:pt x="3163" y="8650"/>
                  </a:lnTo>
                  <a:cubicBezTo>
                    <a:pt x="3132" y="8603"/>
                    <a:pt x="3116" y="8554"/>
                    <a:pt x="3085" y="8523"/>
                  </a:cubicBezTo>
                  <a:cubicBezTo>
                    <a:pt x="3069" y="8522"/>
                    <a:pt x="3054" y="8521"/>
                    <a:pt x="3040" y="8521"/>
                  </a:cubicBezTo>
                  <a:cubicBezTo>
                    <a:pt x="2862" y="8521"/>
                    <a:pt x="2862" y="8611"/>
                    <a:pt x="2862" y="8713"/>
                  </a:cubicBezTo>
                  <a:cubicBezTo>
                    <a:pt x="3053" y="8825"/>
                    <a:pt x="3259" y="8936"/>
                    <a:pt x="3481" y="9048"/>
                  </a:cubicBezTo>
                  <a:cubicBezTo>
                    <a:pt x="3629" y="8974"/>
                    <a:pt x="3717" y="8938"/>
                    <a:pt x="3788" y="8938"/>
                  </a:cubicBezTo>
                  <a:cubicBezTo>
                    <a:pt x="3854" y="8938"/>
                    <a:pt x="3905" y="8970"/>
                    <a:pt x="3975" y="9031"/>
                  </a:cubicBezTo>
                  <a:lnTo>
                    <a:pt x="3975" y="9286"/>
                  </a:lnTo>
                  <a:cubicBezTo>
                    <a:pt x="3927" y="9381"/>
                    <a:pt x="3672" y="9398"/>
                    <a:pt x="3848" y="9525"/>
                  </a:cubicBezTo>
                  <a:lnTo>
                    <a:pt x="4308" y="9525"/>
                  </a:lnTo>
                  <a:cubicBezTo>
                    <a:pt x="4372" y="9477"/>
                    <a:pt x="4452" y="9430"/>
                    <a:pt x="4531" y="9381"/>
                  </a:cubicBezTo>
                  <a:lnTo>
                    <a:pt x="4881" y="9381"/>
                  </a:lnTo>
                  <a:cubicBezTo>
                    <a:pt x="4897" y="9254"/>
                    <a:pt x="4897" y="9112"/>
                    <a:pt x="4897" y="8968"/>
                  </a:cubicBezTo>
                  <a:cubicBezTo>
                    <a:pt x="5008" y="8968"/>
                    <a:pt x="5103" y="8953"/>
                    <a:pt x="5230" y="8936"/>
                  </a:cubicBezTo>
                  <a:cubicBezTo>
                    <a:pt x="5262" y="9000"/>
                    <a:pt x="5294" y="9063"/>
                    <a:pt x="5342" y="9143"/>
                  </a:cubicBezTo>
                  <a:lnTo>
                    <a:pt x="4961" y="9381"/>
                  </a:lnTo>
                  <a:lnTo>
                    <a:pt x="4881" y="9381"/>
                  </a:lnTo>
                  <a:cubicBezTo>
                    <a:pt x="4834" y="9493"/>
                    <a:pt x="5040" y="9525"/>
                    <a:pt x="5088" y="9604"/>
                  </a:cubicBezTo>
                  <a:lnTo>
                    <a:pt x="5088" y="10034"/>
                  </a:lnTo>
                  <a:cubicBezTo>
                    <a:pt x="4976" y="10097"/>
                    <a:pt x="4865" y="10161"/>
                    <a:pt x="4753" y="10240"/>
                  </a:cubicBezTo>
                  <a:cubicBezTo>
                    <a:pt x="4675" y="10144"/>
                    <a:pt x="4611" y="10049"/>
                    <a:pt x="4531" y="9938"/>
                  </a:cubicBezTo>
                  <a:cubicBezTo>
                    <a:pt x="4420" y="9954"/>
                    <a:pt x="4325" y="9970"/>
                    <a:pt x="4181" y="9985"/>
                  </a:cubicBezTo>
                  <a:cubicBezTo>
                    <a:pt x="4276" y="10065"/>
                    <a:pt x="4340" y="10113"/>
                    <a:pt x="4404" y="10161"/>
                  </a:cubicBezTo>
                  <a:cubicBezTo>
                    <a:pt x="4308" y="10240"/>
                    <a:pt x="4134" y="10320"/>
                    <a:pt x="4213" y="10462"/>
                  </a:cubicBezTo>
                  <a:cubicBezTo>
                    <a:pt x="4276" y="10494"/>
                    <a:pt x="4340" y="10558"/>
                    <a:pt x="4420" y="10606"/>
                  </a:cubicBezTo>
                  <a:cubicBezTo>
                    <a:pt x="4181" y="10685"/>
                    <a:pt x="3880" y="10733"/>
                    <a:pt x="3752" y="10908"/>
                  </a:cubicBezTo>
                  <a:cubicBezTo>
                    <a:pt x="3704" y="11067"/>
                    <a:pt x="3863" y="11242"/>
                    <a:pt x="3625" y="11401"/>
                  </a:cubicBezTo>
                  <a:cubicBezTo>
                    <a:pt x="3418" y="11194"/>
                    <a:pt x="3195" y="11003"/>
                    <a:pt x="2989" y="10812"/>
                  </a:cubicBezTo>
                  <a:cubicBezTo>
                    <a:pt x="2894" y="10876"/>
                    <a:pt x="2845" y="10908"/>
                    <a:pt x="2782" y="10939"/>
                  </a:cubicBezTo>
                  <a:cubicBezTo>
                    <a:pt x="2559" y="10844"/>
                    <a:pt x="2496" y="10844"/>
                    <a:pt x="2258" y="10844"/>
                  </a:cubicBezTo>
                  <a:cubicBezTo>
                    <a:pt x="2209" y="10939"/>
                    <a:pt x="2162" y="11019"/>
                    <a:pt x="2114" y="11115"/>
                  </a:cubicBezTo>
                  <a:cubicBezTo>
                    <a:pt x="1987" y="11098"/>
                    <a:pt x="1891" y="11083"/>
                    <a:pt x="1813" y="11083"/>
                  </a:cubicBezTo>
                  <a:cubicBezTo>
                    <a:pt x="1749" y="10971"/>
                    <a:pt x="1717" y="10892"/>
                    <a:pt x="1669" y="10812"/>
                  </a:cubicBezTo>
                  <a:cubicBezTo>
                    <a:pt x="1629" y="10820"/>
                    <a:pt x="1594" y="10823"/>
                    <a:pt x="1561" y="10823"/>
                  </a:cubicBezTo>
                  <a:cubicBezTo>
                    <a:pt x="1384" y="10823"/>
                    <a:pt x="1297" y="10726"/>
                    <a:pt x="1177" y="10685"/>
                  </a:cubicBezTo>
                  <a:cubicBezTo>
                    <a:pt x="1177" y="10685"/>
                    <a:pt x="1128" y="10717"/>
                    <a:pt x="1065" y="10765"/>
                  </a:cubicBezTo>
                  <a:cubicBezTo>
                    <a:pt x="1383" y="10988"/>
                    <a:pt x="795" y="11083"/>
                    <a:pt x="859" y="11306"/>
                  </a:cubicBezTo>
                  <a:cubicBezTo>
                    <a:pt x="954" y="11401"/>
                    <a:pt x="1160" y="11465"/>
                    <a:pt x="1081" y="11607"/>
                  </a:cubicBezTo>
                  <a:cubicBezTo>
                    <a:pt x="986" y="11671"/>
                    <a:pt x="874" y="11734"/>
                    <a:pt x="763" y="11814"/>
                  </a:cubicBezTo>
                  <a:cubicBezTo>
                    <a:pt x="645" y="11775"/>
                    <a:pt x="571" y="11671"/>
                    <a:pt x="415" y="11671"/>
                  </a:cubicBezTo>
                  <a:cubicBezTo>
                    <a:pt x="381" y="11671"/>
                    <a:pt x="344" y="11676"/>
                    <a:pt x="301" y="11687"/>
                  </a:cubicBezTo>
                  <a:cubicBezTo>
                    <a:pt x="206" y="11798"/>
                    <a:pt x="111" y="11925"/>
                    <a:pt x="0" y="12069"/>
                  </a:cubicBezTo>
                  <a:cubicBezTo>
                    <a:pt x="111" y="12132"/>
                    <a:pt x="223" y="12196"/>
                    <a:pt x="318" y="12243"/>
                  </a:cubicBezTo>
                  <a:cubicBezTo>
                    <a:pt x="430" y="12172"/>
                    <a:pt x="536" y="12100"/>
                    <a:pt x="652" y="12100"/>
                  </a:cubicBezTo>
                  <a:cubicBezTo>
                    <a:pt x="716" y="12100"/>
                    <a:pt x="784" y="12123"/>
                    <a:pt x="859" y="12179"/>
                  </a:cubicBezTo>
                  <a:lnTo>
                    <a:pt x="859" y="12323"/>
                  </a:lnTo>
                  <a:cubicBezTo>
                    <a:pt x="651" y="12434"/>
                    <a:pt x="318" y="12419"/>
                    <a:pt x="223" y="12625"/>
                  </a:cubicBezTo>
                  <a:cubicBezTo>
                    <a:pt x="286" y="12673"/>
                    <a:pt x="333" y="12705"/>
                    <a:pt x="382" y="12737"/>
                  </a:cubicBezTo>
                  <a:cubicBezTo>
                    <a:pt x="333" y="12800"/>
                    <a:pt x="270" y="12864"/>
                    <a:pt x="223" y="12927"/>
                  </a:cubicBezTo>
                  <a:cubicBezTo>
                    <a:pt x="382" y="12959"/>
                    <a:pt x="509" y="12991"/>
                    <a:pt x="668" y="13023"/>
                  </a:cubicBezTo>
                  <a:cubicBezTo>
                    <a:pt x="588" y="13197"/>
                    <a:pt x="715" y="13356"/>
                    <a:pt x="572" y="13515"/>
                  </a:cubicBezTo>
                  <a:cubicBezTo>
                    <a:pt x="524" y="13547"/>
                    <a:pt x="477" y="13579"/>
                    <a:pt x="413" y="13610"/>
                  </a:cubicBezTo>
                  <a:lnTo>
                    <a:pt x="413" y="13977"/>
                  </a:lnTo>
                  <a:cubicBezTo>
                    <a:pt x="524" y="14024"/>
                    <a:pt x="715" y="14104"/>
                    <a:pt x="874" y="14183"/>
                  </a:cubicBezTo>
                  <a:lnTo>
                    <a:pt x="874" y="14692"/>
                  </a:lnTo>
                  <a:cubicBezTo>
                    <a:pt x="1128" y="15090"/>
                    <a:pt x="1414" y="15376"/>
                    <a:pt x="1940" y="15471"/>
                  </a:cubicBezTo>
                  <a:cubicBezTo>
                    <a:pt x="2035" y="15582"/>
                    <a:pt x="1891" y="15709"/>
                    <a:pt x="2082" y="15836"/>
                  </a:cubicBezTo>
                  <a:cubicBezTo>
                    <a:pt x="2178" y="15836"/>
                    <a:pt x="2321" y="15836"/>
                    <a:pt x="2464" y="15853"/>
                  </a:cubicBezTo>
                  <a:cubicBezTo>
                    <a:pt x="2527" y="15853"/>
                    <a:pt x="2576" y="15900"/>
                    <a:pt x="2639" y="15917"/>
                  </a:cubicBezTo>
                  <a:cubicBezTo>
                    <a:pt x="2639" y="15995"/>
                    <a:pt x="2639" y="16059"/>
                    <a:pt x="2623" y="16107"/>
                  </a:cubicBezTo>
                  <a:cubicBezTo>
                    <a:pt x="2598" y="16115"/>
                    <a:pt x="2577" y="16118"/>
                    <a:pt x="2558" y="16118"/>
                  </a:cubicBezTo>
                  <a:cubicBezTo>
                    <a:pt x="2452" y="16118"/>
                    <a:pt x="2413" y="16022"/>
                    <a:pt x="2305" y="15995"/>
                  </a:cubicBezTo>
                  <a:cubicBezTo>
                    <a:pt x="2114" y="16123"/>
                    <a:pt x="1923" y="16235"/>
                    <a:pt x="1749" y="16345"/>
                  </a:cubicBezTo>
                  <a:lnTo>
                    <a:pt x="1749" y="16631"/>
                  </a:lnTo>
                  <a:cubicBezTo>
                    <a:pt x="1940" y="16759"/>
                    <a:pt x="2131" y="16871"/>
                    <a:pt x="2241" y="16949"/>
                  </a:cubicBezTo>
                  <a:cubicBezTo>
                    <a:pt x="2334" y="16986"/>
                    <a:pt x="2421" y="16992"/>
                    <a:pt x="2502" y="16992"/>
                  </a:cubicBezTo>
                  <a:cubicBezTo>
                    <a:pt x="2542" y="16992"/>
                    <a:pt x="2581" y="16991"/>
                    <a:pt x="2617" y="16991"/>
                  </a:cubicBezTo>
                  <a:cubicBezTo>
                    <a:pt x="2698" y="16991"/>
                    <a:pt x="2770" y="16998"/>
                    <a:pt x="2830" y="17045"/>
                  </a:cubicBezTo>
                  <a:cubicBezTo>
                    <a:pt x="2862" y="17157"/>
                    <a:pt x="2877" y="17267"/>
                    <a:pt x="2894" y="17379"/>
                  </a:cubicBezTo>
                  <a:cubicBezTo>
                    <a:pt x="2973" y="17415"/>
                    <a:pt x="3056" y="17425"/>
                    <a:pt x="3139" y="17425"/>
                  </a:cubicBezTo>
                  <a:cubicBezTo>
                    <a:pt x="3239" y="17425"/>
                    <a:pt x="3339" y="17411"/>
                    <a:pt x="3434" y="17411"/>
                  </a:cubicBezTo>
                  <a:cubicBezTo>
                    <a:pt x="3542" y="17346"/>
                    <a:pt x="3642" y="17267"/>
                    <a:pt x="3765" y="17267"/>
                  </a:cubicBezTo>
                  <a:cubicBezTo>
                    <a:pt x="3823" y="17267"/>
                    <a:pt x="3887" y="17285"/>
                    <a:pt x="3958" y="17331"/>
                  </a:cubicBezTo>
                  <a:cubicBezTo>
                    <a:pt x="3975" y="17411"/>
                    <a:pt x="3990" y="17475"/>
                    <a:pt x="4022" y="17538"/>
                  </a:cubicBezTo>
                  <a:cubicBezTo>
                    <a:pt x="4149" y="17554"/>
                    <a:pt x="4245" y="17570"/>
                    <a:pt x="4357" y="17602"/>
                  </a:cubicBezTo>
                  <a:cubicBezTo>
                    <a:pt x="4516" y="17840"/>
                    <a:pt x="4643" y="18111"/>
                    <a:pt x="4865" y="18221"/>
                  </a:cubicBezTo>
                  <a:cubicBezTo>
                    <a:pt x="5152" y="18333"/>
                    <a:pt x="5342" y="18221"/>
                    <a:pt x="5533" y="18365"/>
                  </a:cubicBezTo>
                  <a:cubicBezTo>
                    <a:pt x="5421" y="18444"/>
                    <a:pt x="5167" y="18524"/>
                    <a:pt x="5406" y="18715"/>
                  </a:cubicBezTo>
                  <a:cubicBezTo>
                    <a:pt x="5501" y="18715"/>
                    <a:pt x="5629" y="18698"/>
                    <a:pt x="5739" y="18683"/>
                  </a:cubicBezTo>
                  <a:cubicBezTo>
                    <a:pt x="5756" y="18285"/>
                    <a:pt x="5756" y="18285"/>
                    <a:pt x="5898" y="18174"/>
                  </a:cubicBezTo>
                  <a:cubicBezTo>
                    <a:pt x="6057" y="18270"/>
                    <a:pt x="5930" y="18397"/>
                    <a:pt x="5978" y="18508"/>
                  </a:cubicBezTo>
                  <a:cubicBezTo>
                    <a:pt x="6057" y="18556"/>
                    <a:pt x="6137" y="18603"/>
                    <a:pt x="6201" y="18651"/>
                  </a:cubicBezTo>
                  <a:cubicBezTo>
                    <a:pt x="6233" y="18826"/>
                    <a:pt x="6089" y="19001"/>
                    <a:pt x="6328" y="19160"/>
                  </a:cubicBezTo>
                  <a:lnTo>
                    <a:pt x="6996" y="19160"/>
                  </a:lnTo>
                  <a:cubicBezTo>
                    <a:pt x="7091" y="19224"/>
                    <a:pt x="7138" y="19255"/>
                    <a:pt x="7202" y="19287"/>
                  </a:cubicBezTo>
                  <a:lnTo>
                    <a:pt x="7632" y="19287"/>
                  </a:lnTo>
                  <a:cubicBezTo>
                    <a:pt x="7727" y="19334"/>
                    <a:pt x="7806" y="19383"/>
                    <a:pt x="7886" y="19446"/>
                  </a:cubicBezTo>
                  <a:lnTo>
                    <a:pt x="8236" y="19446"/>
                  </a:lnTo>
                  <a:cubicBezTo>
                    <a:pt x="8490" y="19525"/>
                    <a:pt x="8681" y="19589"/>
                    <a:pt x="8840" y="19637"/>
                  </a:cubicBezTo>
                  <a:cubicBezTo>
                    <a:pt x="8872" y="19716"/>
                    <a:pt x="8887" y="19780"/>
                    <a:pt x="8904" y="19828"/>
                  </a:cubicBezTo>
                  <a:cubicBezTo>
                    <a:pt x="9063" y="19875"/>
                    <a:pt x="9190" y="19891"/>
                    <a:pt x="9317" y="19923"/>
                  </a:cubicBezTo>
                  <a:lnTo>
                    <a:pt x="9317" y="20225"/>
                  </a:lnTo>
                  <a:cubicBezTo>
                    <a:pt x="9413" y="20305"/>
                    <a:pt x="9523" y="20368"/>
                    <a:pt x="9667" y="20464"/>
                  </a:cubicBezTo>
                  <a:lnTo>
                    <a:pt x="10335" y="20464"/>
                  </a:lnTo>
                  <a:cubicBezTo>
                    <a:pt x="10430" y="20511"/>
                    <a:pt x="10477" y="20559"/>
                    <a:pt x="10526" y="20591"/>
                  </a:cubicBezTo>
                  <a:cubicBezTo>
                    <a:pt x="10604" y="20543"/>
                    <a:pt x="10685" y="20496"/>
                    <a:pt x="10780" y="20432"/>
                  </a:cubicBezTo>
                  <a:cubicBezTo>
                    <a:pt x="11050" y="20782"/>
                    <a:pt x="11686" y="20782"/>
                    <a:pt x="12084" y="21004"/>
                  </a:cubicBezTo>
                  <a:cubicBezTo>
                    <a:pt x="12110" y="21020"/>
                    <a:pt x="12151" y="21025"/>
                    <a:pt x="12198" y="21025"/>
                  </a:cubicBezTo>
                  <a:cubicBezTo>
                    <a:pt x="12294" y="21025"/>
                    <a:pt x="12417" y="21004"/>
                    <a:pt x="12512" y="21004"/>
                  </a:cubicBezTo>
                  <a:cubicBezTo>
                    <a:pt x="12671" y="21115"/>
                    <a:pt x="12830" y="21210"/>
                    <a:pt x="12989" y="21306"/>
                  </a:cubicBezTo>
                  <a:lnTo>
                    <a:pt x="14310" y="21306"/>
                  </a:lnTo>
                  <a:cubicBezTo>
                    <a:pt x="14373" y="21338"/>
                    <a:pt x="14420" y="21386"/>
                    <a:pt x="14501" y="21433"/>
                  </a:cubicBezTo>
                  <a:lnTo>
                    <a:pt x="15677" y="21433"/>
                  </a:lnTo>
                  <a:lnTo>
                    <a:pt x="15868" y="21306"/>
                  </a:lnTo>
                  <a:lnTo>
                    <a:pt x="17203" y="21306"/>
                  </a:lnTo>
                  <a:cubicBezTo>
                    <a:pt x="17282" y="21242"/>
                    <a:pt x="17346" y="21210"/>
                    <a:pt x="17394" y="21179"/>
                  </a:cubicBezTo>
                  <a:cubicBezTo>
                    <a:pt x="17537" y="21227"/>
                    <a:pt x="17680" y="21291"/>
                    <a:pt x="17808" y="21338"/>
                  </a:cubicBezTo>
                  <a:cubicBezTo>
                    <a:pt x="17935" y="21259"/>
                    <a:pt x="18014" y="21210"/>
                    <a:pt x="18094" y="21163"/>
                  </a:cubicBezTo>
                  <a:lnTo>
                    <a:pt x="19413" y="21163"/>
                  </a:lnTo>
                  <a:lnTo>
                    <a:pt x="19652" y="21020"/>
                  </a:lnTo>
                  <a:lnTo>
                    <a:pt x="19890" y="21163"/>
                  </a:lnTo>
                  <a:lnTo>
                    <a:pt x="20017" y="21163"/>
                  </a:lnTo>
                  <a:cubicBezTo>
                    <a:pt x="20129" y="21115"/>
                    <a:pt x="20256" y="21068"/>
                    <a:pt x="20399" y="21004"/>
                  </a:cubicBezTo>
                  <a:lnTo>
                    <a:pt x="21671" y="21004"/>
                  </a:lnTo>
                  <a:cubicBezTo>
                    <a:pt x="21734" y="20956"/>
                    <a:pt x="21783" y="20924"/>
                    <a:pt x="21878" y="20861"/>
                  </a:cubicBezTo>
                  <a:lnTo>
                    <a:pt x="24104" y="20861"/>
                  </a:lnTo>
                  <a:cubicBezTo>
                    <a:pt x="24199" y="20814"/>
                    <a:pt x="24246" y="20782"/>
                    <a:pt x="24295" y="20733"/>
                  </a:cubicBezTo>
                  <a:cubicBezTo>
                    <a:pt x="24549" y="20733"/>
                    <a:pt x="24804" y="20718"/>
                    <a:pt x="24994" y="20718"/>
                  </a:cubicBezTo>
                  <a:cubicBezTo>
                    <a:pt x="25090" y="20655"/>
                    <a:pt x="25153" y="20623"/>
                    <a:pt x="25200" y="20591"/>
                  </a:cubicBezTo>
                  <a:cubicBezTo>
                    <a:pt x="25280" y="20638"/>
                    <a:pt x="25359" y="20686"/>
                    <a:pt x="25423" y="20718"/>
                  </a:cubicBezTo>
                  <a:cubicBezTo>
                    <a:pt x="25503" y="20670"/>
                    <a:pt x="25582" y="20638"/>
                    <a:pt x="25646" y="20591"/>
                  </a:cubicBezTo>
                  <a:cubicBezTo>
                    <a:pt x="25741" y="20638"/>
                    <a:pt x="25821" y="20686"/>
                    <a:pt x="25885" y="20718"/>
                  </a:cubicBezTo>
                  <a:cubicBezTo>
                    <a:pt x="25964" y="20670"/>
                    <a:pt x="26012" y="20638"/>
                    <a:pt x="26107" y="20574"/>
                  </a:cubicBezTo>
                  <a:lnTo>
                    <a:pt x="28094" y="20574"/>
                  </a:lnTo>
                  <a:cubicBezTo>
                    <a:pt x="28189" y="20527"/>
                    <a:pt x="28253" y="20479"/>
                    <a:pt x="28317" y="20447"/>
                  </a:cubicBezTo>
                  <a:lnTo>
                    <a:pt x="30511" y="20447"/>
                  </a:lnTo>
                  <a:cubicBezTo>
                    <a:pt x="30543" y="20447"/>
                    <a:pt x="30574" y="20415"/>
                    <a:pt x="30591" y="20400"/>
                  </a:cubicBezTo>
                  <a:cubicBezTo>
                    <a:pt x="30655" y="20368"/>
                    <a:pt x="30702" y="20337"/>
                    <a:pt x="30750" y="20305"/>
                  </a:cubicBezTo>
                  <a:lnTo>
                    <a:pt x="33199" y="20305"/>
                  </a:lnTo>
                  <a:lnTo>
                    <a:pt x="33436" y="20161"/>
                  </a:lnTo>
                  <a:lnTo>
                    <a:pt x="33866" y="20161"/>
                  </a:lnTo>
                  <a:cubicBezTo>
                    <a:pt x="33945" y="20209"/>
                    <a:pt x="34025" y="20241"/>
                    <a:pt x="34104" y="20288"/>
                  </a:cubicBezTo>
                  <a:cubicBezTo>
                    <a:pt x="34184" y="20241"/>
                    <a:pt x="34280" y="20193"/>
                    <a:pt x="34327" y="20161"/>
                  </a:cubicBezTo>
                  <a:lnTo>
                    <a:pt x="34979" y="20161"/>
                  </a:lnTo>
                  <a:cubicBezTo>
                    <a:pt x="35090" y="20209"/>
                    <a:pt x="35154" y="20257"/>
                    <a:pt x="35217" y="20288"/>
                  </a:cubicBezTo>
                  <a:cubicBezTo>
                    <a:pt x="35297" y="20241"/>
                    <a:pt x="35361" y="20193"/>
                    <a:pt x="35424" y="20161"/>
                  </a:cubicBezTo>
                  <a:cubicBezTo>
                    <a:pt x="35727" y="20153"/>
                    <a:pt x="36032" y="20153"/>
                    <a:pt x="36333" y="20153"/>
                  </a:cubicBezTo>
                  <a:cubicBezTo>
                    <a:pt x="36633" y="20153"/>
                    <a:pt x="36927" y="20153"/>
                    <a:pt x="37205" y="20146"/>
                  </a:cubicBezTo>
                  <a:cubicBezTo>
                    <a:pt x="37316" y="20082"/>
                    <a:pt x="37364" y="20050"/>
                    <a:pt x="37428" y="20019"/>
                  </a:cubicBezTo>
                  <a:lnTo>
                    <a:pt x="38541" y="20019"/>
                  </a:lnTo>
                  <a:cubicBezTo>
                    <a:pt x="38604" y="20050"/>
                    <a:pt x="38683" y="20098"/>
                    <a:pt x="38763" y="20146"/>
                  </a:cubicBezTo>
                  <a:cubicBezTo>
                    <a:pt x="38842" y="20098"/>
                    <a:pt x="38922" y="20050"/>
                    <a:pt x="39018" y="20002"/>
                  </a:cubicBezTo>
                  <a:lnTo>
                    <a:pt x="41435" y="20002"/>
                  </a:lnTo>
                  <a:cubicBezTo>
                    <a:pt x="41498" y="19970"/>
                    <a:pt x="41545" y="19939"/>
                    <a:pt x="41641" y="19875"/>
                  </a:cubicBezTo>
                  <a:lnTo>
                    <a:pt x="43421" y="19875"/>
                  </a:lnTo>
                  <a:cubicBezTo>
                    <a:pt x="43517" y="19811"/>
                    <a:pt x="43565" y="19780"/>
                    <a:pt x="43629" y="19732"/>
                  </a:cubicBezTo>
                  <a:lnTo>
                    <a:pt x="44121" y="19732"/>
                  </a:lnTo>
                  <a:cubicBezTo>
                    <a:pt x="44185" y="19780"/>
                    <a:pt x="44248" y="19811"/>
                    <a:pt x="44312" y="19860"/>
                  </a:cubicBezTo>
                  <a:cubicBezTo>
                    <a:pt x="44375" y="19811"/>
                    <a:pt x="44455" y="19780"/>
                    <a:pt x="44551" y="19732"/>
                  </a:cubicBezTo>
                  <a:lnTo>
                    <a:pt x="44964" y="19732"/>
                  </a:lnTo>
                  <a:cubicBezTo>
                    <a:pt x="45060" y="19669"/>
                    <a:pt x="45139" y="19621"/>
                    <a:pt x="45219" y="19573"/>
                  </a:cubicBezTo>
                  <a:lnTo>
                    <a:pt x="46093" y="19573"/>
                  </a:lnTo>
                  <a:lnTo>
                    <a:pt x="46332" y="19716"/>
                  </a:lnTo>
                  <a:cubicBezTo>
                    <a:pt x="46395" y="19684"/>
                    <a:pt x="46442" y="19652"/>
                    <a:pt x="46538" y="19589"/>
                  </a:cubicBezTo>
                  <a:lnTo>
                    <a:pt x="50513" y="19589"/>
                  </a:lnTo>
                  <a:cubicBezTo>
                    <a:pt x="50640" y="19525"/>
                    <a:pt x="50720" y="19478"/>
                    <a:pt x="50767" y="19446"/>
                  </a:cubicBezTo>
                  <a:cubicBezTo>
                    <a:pt x="50879" y="19493"/>
                    <a:pt x="50943" y="19542"/>
                    <a:pt x="51006" y="19573"/>
                  </a:cubicBezTo>
                  <a:cubicBezTo>
                    <a:pt x="51102" y="19510"/>
                    <a:pt x="51149" y="19478"/>
                    <a:pt x="51212" y="19430"/>
                  </a:cubicBezTo>
                  <a:lnTo>
                    <a:pt x="53423" y="19430"/>
                  </a:lnTo>
                  <a:cubicBezTo>
                    <a:pt x="53438" y="19430"/>
                    <a:pt x="53470" y="19414"/>
                    <a:pt x="53502" y="19398"/>
                  </a:cubicBezTo>
                  <a:cubicBezTo>
                    <a:pt x="53550" y="19366"/>
                    <a:pt x="53597" y="19319"/>
                    <a:pt x="53661" y="19287"/>
                  </a:cubicBezTo>
                  <a:lnTo>
                    <a:pt x="56317" y="19287"/>
                  </a:lnTo>
                  <a:cubicBezTo>
                    <a:pt x="56396" y="19239"/>
                    <a:pt x="56476" y="19192"/>
                    <a:pt x="56555" y="19160"/>
                  </a:cubicBezTo>
                  <a:lnTo>
                    <a:pt x="56984" y="19160"/>
                  </a:lnTo>
                  <a:cubicBezTo>
                    <a:pt x="57080" y="19207"/>
                    <a:pt x="57143" y="19239"/>
                    <a:pt x="57222" y="19287"/>
                  </a:cubicBezTo>
                  <a:cubicBezTo>
                    <a:pt x="57318" y="19224"/>
                    <a:pt x="57398" y="19192"/>
                    <a:pt x="57493" y="19144"/>
                  </a:cubicBezTo>
                  <a:lnTo>
                    <a:pt x="58765" y="19144"/>
                  </a:lnTo>
                  <a:cubicBezTo>
                    <a:pt x="58876" y="19080"/>
                    <a:pt x="58939" y="19048"/>
                    <a:pt x="58971" y="19033"/>
                  </a:cubicBezTo>
                  <a:cubicBezTo>
                    <a:pt x="59147" y="19096"/>
                    <a:pt x="59274" y="19128"/>
                    <a:pt x="59385" y="19175"/>
                  </a:cubicBezTo>
                  <a:cubicBezTo>
                    <a:pt x="59497" y="19096"/>
                    <a:pt x="59575" y="19048"/>
                    <a:pt x="59656" y="19001"/>
                  </a:cubicBezTo>
                  <a:lnTo>
                    <a:pt x="60101" y="19001"/>
                  </a:lnTo>
                  <a:cubicBezTo>
                    <a:pt x="60180" y="19048"/>
                    <a:pt x="60260" y="19096"/>
                    <a:pt x="60323" y="19144"/>
                  </a:cubicBezTo>
                  <a:cubicBezTo>
                    <a:pt x="60419" y="19096"/>
                    <a:pt x="60498" y="19048"/>
                    <a:pt x="60578" y="19001"/>
                  </a:cubicBezTo>
                  <a:lnTo>
                    <a:pt x="62104" y="19001"/>
                  </a:lnTo>
                  <a:cubicBezTo>
                    <a:pt x="62200" y="18953"/>
                    <a:pt x="62263" y="18906"/>
                    <a:pt x="62342" y="18874"/>
                  </a:cubicBezTo>
                  <a:cubicBezTo>
                    <a:pt x="62422" y="18921"/>
                    <a:pt x="62469" y="18953"/>
                    <a:pt x="62518" y="18985"/>
                  </a:cubicBezTo>
                  <a:lnTo>
                    <a:pt x="64123" y="18985"/>
                  </a:lnTo>
                  <a:cubicBezTo>
                    <a:pt x="64203" y="18937"/>
                    <a:pt x="64250" y="18906"/>
                    <a:pt x="64314" y="18874"/>
                  </a:cubicBezTo>
                  <a:lnTo>
                    <a:pt x="66953" y="18874"/>
                  </a:lnTo>
                  <a:cubicBezTo>
                    <a:pt x="67080" y="18810"/>
                    <a:pt x="67192" y="18747"/>
                    <a:pt x="67334" y="18683"/>
                  </a:cubicBezTo>
                  <a:cubicBezTo>
                    <a:pt x="67462" y="18747"/>
                    <a:pt x="67557" y="18794"/>
                    <a:pt x="67669" y="18857"/>
                  </a:cubicBezTo>
                  <a:cubicBezTo>
                    <a:pt x="67716" y="18826"/>
                    <a:pt x="67780" y="18794"/>
                    <a:pt x="67860" y="18730"/>
                  </a:cubicBezTo>
                  <a:lnTo>
                    <a:pt x="68750" y="18730"/>
                  </a:lnTo>
                  <a:lnTo>
                    <a:pt x="68988" y="18571"/>
                  </a:lnTo>
                  <a:lnTo>
                    <a:pt x="72772" y="18571"/>
                  </a:lnTo>
                  <a:cubicBezTo>
                    <a:pt x="72852" y="18524"/>
                    <a:pt x="72916" y="18492"/>
                    <a:pt x="72995" y="18429"/>
                  </a:cubicBezTo>
                  <a:lnTo>
                    <a:pt x="74108" y="18429"/>
                  </a:lnTo>
                  <a:cubicBezTo>
                    <a:pt x="74283" y="18317"/>
                    <a:pt x="74410" y="18238"/>
                    <a:pt x="74521" y="18158"/>
                  </a:cubicBezTo>
                  <a:cubicBezTo>
                    <a:pt x="74648" y="18142"/>
                    <a:pt x="74744" y="18126"/>
                    <a:pt x="74839" y="18111"/>
                  </a:cubicBezTo>
                  <a:cubicBezTo>
                    <a:pt x="74871" y="18031"/>
                    <a:pt x="74903" y="17967"/>
                    <a:pt x="74919" y="17903"/>
                  </a:cubicBezTo>
                  <a:cubicBezTo>
                    <a:pt x="75110" y="17856"/>
                    <a:pt x="75316" y="17824"/>
                    <a:pt x="75460" y="17729"/>
                  </a:cubicBezTo>
                  <a:cubicBezTo>
                    <a:pt x="75539" y="17776"/>
                    <a:pt x="75619" y="17824"/>
                    <a:pt x="75666" y="17840"/>
                  </a:cubicBezTo>
                  <a:lnTo>
                    <a:pt x="76700" y="17840"/>
                  </a:lnTo>
                  <a:cubicBezTo>
                    <a:pt x="76970" y="17761"/>
                    <a:pt x="77145" y="17697"/>
                    <a:pt x="77351" y="17634"/>
                  </a:cubicBezTo>
                  <a:cubicBezTo>
                    <a:pt x="77319" y="17554"/>
                    <a:pt x="77288" y="17490"/>
                    <a:pt x="77256" y="17411"/>
                  </a:cubicBezTo>
                  <a:cubicBezTo>
                    <a:pt x="77160" y="17475"/>
                    <a:pt x="77082" y="17522"/>
                    <a:pt x="76986" y="17570"/>
                  </a:cubicBezTo>
                  <a:lnTo>
                    <a:pt x="76556" y="17570"/>
                  </a:lnTo>
                  <a:cubicBezTo>
                    <a:pt x="76382" y="17458"/>
                    <a:pt x="76414" y="17236"/>
                    <a:pt x="76159" y="17189"/>
                  </a:cubicBezTo>
                  <a:cubicBezTo>
                    <a:pt x="75920" y="17125"/>
                    <a:pt x="75698" y="17061"/>
                    <a:pt x="75539" y="16918"/>
                  </a:cubicBezTo>
                  <a:cubicBezTo>
                    <a:pt x="75658" y="16866"/>
                    <a:pt x="75765" y="16846"/>
                    <a:pt x="75864" y="16846"/>
                  </a:cubicBezTo>
                  <a:cubicBezTo>
                    <a:pt x="76161" y="16846"/>
                    <a:pt x="76381" y="17025"/>
                    <a:pt x="76620" y="17061"/>
                  </a:cubicBezTo>
                  <a:cubicBezTo>
                    <a:pt x="76683" y="17157"/>
                    <a:pt x="76715" y="17220"/>
                    <a:pt x="76747" y="17284"/>
                  </a:cubicBezTo>
                  <a:cubicBezTo>
                    <a:pt x="76874" y="17267"/>
                    <a:pt x="76970" y="17267"/>
                    <a:pt x="77097" y="17252"/>
                  </a:cubicBezTo>
                  <a:cubicBezTo>
                    <a:pt x="77018" y="17157"/>
                    <a:pt x="76938" y="17093"/>
                    <a:pt x="76891" y="17013"/>
                  </a:cubicBezTo>
                  <a:cubicBezTo>
                    <a:pt x="76811" y="16934"/>
                    <a:pt x="76764" y="16839"/>
                    <a:pt x="76700" y="16759"/>
                  </a:cubicBezTo>
                  <a:cubicBezTo>
                    <a:pt x="76779" y="16695"/>
                    <a:pt x="76827" y="16663"/>
                    <a:pt x="76891" y="16631"/>
                  </a:cubicBezTo>
                  <a:lnTo>
                    <a:pt x="76891" y="16489"/>
                  </a:lnTo>
                  <a:cubicBezTo>
                    <a:pt x="76700" y="16362"/>
                    <a:pt x="76334" y="16394"/>
                    <a:pt x="76238" y="16171"/>
                  </a:cubicBezTo>
                  <a:cubicBezTo>
                    <a:pt x="76308" y="16136"/>
                    <a:pt x="76384" y="16128"/>
                    <a:pt x="76473" y="16128"/>
                  </a:cubicBezTo>
                  <a:cubicBezTo>
                    <a:pt x="76539" y="16128"/>
                    <a:pt x="76611" y="16132"/>
                    <a:pt x="76693" y="16132"/>
                  </a:cubicBezTo>
                  <a:cubicBezTo>
                    <a:pt x="76754" y="16132"/>
                    <a:pt x="76819" y="16130"/>
                    <a:pt x="76891" y="16123"/>
                  </a:cubicBezTo>
                  <a:cubicBezTo>
                    <a:pt x="77033" y="16012"/>
                    <a:pt x="77241" y="15836"/>
                    <a:pt x="77478" y="15662"/>
                  </a:cubicBezTo>
                  <a:cubicBezTo>
                    <a:pt x="77654" y="15726"/>
                    <a:pt x="77813" y="15789"/>
                    <a:pt x="77908" y="15836"/>
                  </a:cubicBezTo>
                  <a:lnTo>
                    <a:pt x="78591" y="15836"/>
                  </a:lnTo>
                  <a:cubicBezTo>
                    <a:pt x="78640" y="15726"/>
                    <a:pt x="78687" y="15646"/>
                    <a:pt x="78750" y="15535"/>
                  </a:cubicBezTo>
                  <a:cubicBezTo>
                    <a:pt x="78846" y="15662"/>
                    <a:pt x="78909" y="15741"/>
                    <a:pt x="78990" y="15853"/>
                  </a:cubicBezTo>
                  <a:cubicBezTo>
                    <a:pt x="79100" y="15836"/>
                    <a:pt x="79196" y="15821"/>
                    <a:pt x="79259" y="15821"/>
                  </a:cubicBezTo>
                  <a:cubicBezTo>
                    <a:pt x="79498" y="15614"/>
                    <a:pt x="79021" y="15535"/>
                    <a:pt x="79117" y="15359"/>
                  </a:cubicBezTo>
                  <a:lnTo>
                    <a:pt x="79323" y="15153"/>
                  </a:lnTo>
                  <a:cubicBezTo>
                    <a:pt x="79085" y="15137"/>
                    <a:pt x="78909" y="15122"/>
                    <a:pt x="78750" y="15105"/>
                  </a:cubicBezTo>
                  <a:cubicBezTo>
                    <a:pt x="78713" y="15093"/>
                    <a:pt x="78694" y="15049"/>
                    <a:pt x="78589" y="15049"/>
                  </a:cubicBezTo>
                  <a:cubicBezTo>
                    <a:pt x="78571" y="15049"/>
                    <a:pt x="78549" y="15051"/>
                    <a:pt x="78524" y="15054"/>
                  </a:cubicBezTo>
                  <a:lnTo>
                    <a:pt x="78524" y="15054"/>
                  </a:lnTo>
                  <a:cubicBezTo>
                    <a:pt x="78848" y="15002"/>
                    <a:pt x="78881" y="14867"/>
                    <a:pt x="79005" y="14851"/>
                  </a:cubicBezTo>
                  <a:cubicBezTo>
                    <a:pt x="79085" y="14882"/>
                    <a:pt x="79164" y="14931"/>
                    <a:pt x="79227" y="14978"/>
                  </a:cubicBezTo>
                  <a:cubicBezTo>
                    <a:pt x="79403" y="14867"/>
                    <a:pt x="79291" y="14740"/>
                    <a:pt x="79339" y="14628"/>
                  </a:cubicBezTo>
                  <a:cubicBezTo>
                    <a:pt x="79037" y="14533"/>
                    <a:pt x="78735" y="14422"/>
                    <a:pt x="78432" y="14327"/>
                  </a:cubicBezTo>
                  <a:cubicBezTo>
                    <a:pt x="77877" y="14136"/>
                    <a:pt x="77559" y="13960"/>
                    <a:pt x="77606" y="13865"/>
                  </a:cubicBezTo>
                  <a:cubicBezTo>
                    <a:pt x="77670" y="13831"/>
                    <a:pt x="77725" y="13818"/>
                    <a:pt x="77773" y="13818"/>
                  </a:cubicBezTo>
                  <a:cubicBezTo>
                    <a:pt x="77927" y="13818"/>
                    <a:pt x="78014" y="13953"/>
                    <a:pt x="78146" y="13977"/>
                  </a:cubicBezTo>
                  <a:cubicBezTo>
                    <a:pt x="78179" y="13972"/>
                    <a:pt x="78213" y="13971"/>
                    <a:pt x="78248" y="13971"/>
                  </a:cubicBezTo>
                  <a:cubicBezTo>
                    <a:pt x="78359" y="13971"/>
                    <a:pt x="78475" y="13988"/>
                    <a:pt x="78587" y="13988"/>
                  </a:cubicBezTo>
                  <a:cubicBezTo>
                    <a:pt x="78691" y="13988"/>
                    <a:pt x="78792" y="13973"/>
                    <a:pt x="78878" y="13913"/>
                  </a:cubicBezTo>
                  <a:cubicBezTo>
                    <a:pt x="78862" y="13833"/>
                    <a:pt x="78973" y="13722"/>
                    <a:pt x="78735" y="13706"/>
                  </a:cubicBezTo>
                  <a:cubicBezTo>
                    <a:pt x="78687" y="13754"/>
                    <a:pt x="78623" y="13786"/>
                    <a:pt x="78544" y="13833"/>
                  </a:cubicBezTo>
                  <a:cubicBezTo>
                    <a:pt x="78432" y="13769"/>
                    <a:pt x="78305" y="13706"/>
                    <a:pt x="78242" y="13674"/>
                  </a:cubicBezTo>
                  <a:cubicBezTo>
                    <a:pt x="78354" y="13500"/>
                    <a:pt x="78417" y="13404"/>
                    <a:pt x="78496" y="13292"/>
                  </a:cubicBezTo>
                  <a:cubicBezTo>
                    <a:pt x="78767" y="13261"/>
                    <a:pt x="79005" y="13165"/>
                    <a:pt x="79227" y="13086"/>
                  </a:cubicBezTo>
                  <a:cubicBezTo>
                    <a:pt x="79498" y="12991"/>
                    <a:pt x="79689" y="12800"/>
                    <a:pt x="79991" y="12752"/>
                  </a:cubicBezTo>
                  <a:cubicBezTo>
                    <a:pt x="80007" y="12688"/>
                    <a:pt x="80007" y="12656"/>
                    <a:pt x="80007" y="12609"/>
                  </a:cubicBezTo>
                  <a:cubicBezTo>
                    <a:pt x="80198" y="12482"/>
                    <a:pt x="80372" y="12370"/>
                    <a:pt x="80548" y="12243"/>
                  </a:cubicBezTo>
                  <a:lnTo>
                    <a:pt x="80802" y="12243"/>
                  </a:lnTo>
                  <a:cubicBezTo>
                    <a:pt x="80849" y="12164"/>
                    <a:pt x="80898" y="12084"/>
                    <a:pt x="80929" y="12005"/>
                  </a:cubicBezTo>
                  <a:cubicBezTo>
                    <a:pt x="81057" y="11973"/>
                    <a:pt x="81199" y="11942"/>
                    <a:pt x="81311" y="11925"/>
                  </a:cubicBezTo>
                  <a:cubicBezTo>
                    <a:pt x="81326" y="11862"/>
                    <a:pt x="81326" y="11814"/>
                    <a:pt x="81326" y="11766"/>
                  </a:cubicBezTo>
                  <a:cubicBezTo>
                    <a:pt x="81263" y="11703"/>
                    <a:pt x="81184" y="11655"/>
                    <a:pt x="81104" y="11607"/>
                  </a:cubicBezTo>
                  <a:lnTo>
                    <a:pt x="81104" y="11321"/>
                  </a:lnTo>
                  <a:cubicBezTo>
                    <a:pt x="81184" y="11274"/>
                    <a:pt x="81263" y="11226"/>
                    <a:pt x="81326" y="11178"/>
                  </a:cubicBezTo>
                  <a:lnTo>
                    <a:pt x="81326" y="10892"/>
                  </a:lnTo>
                  <a:cubicBezTo>
                    <a:pt x="81247" y="10829"/>
                    <a:pt x="81184" y="10780"/>
                    <a:pt x="81120" y="10733"/>
                  </a:cubicBezTo>
                  <a:cubicBezTo>
                    <a:pt x="81184" y="10701"/>
                    <a:pt x="81231" y="10670"/>
                    <a:pt x="81294" y="10621"/>
                  </a:cubicBezTo>
                  <a:lnTo>
                    <a:pt x="80770" y="9954"/>
                  </a:lnTo>
                  <a:cubicBezTo>
                    <a:pt x="80722" y="10002"/>
                    <a:pt x="80690" y="10049"/>
                    <a:pt x="80658" y="10081"/>
                  </a:cubicBezTo>
                  <a:cubicBezTo>
                    <a:pt x="80627" y="10129"/>
                    <a:pt x="80595" y="10176"/>
                    <a:pt x="80548" y="10240"/>
                  </a:cubicBezTo>
                  <a:cubicBezTo>
                    <a:pt x="80325" y="10065"/>
                    <a:pt x="80563" y="9843"/>
                    <a:pt x="80357" y="9667"/>
                  </a:cubicBezTo>
                  <a:lnTo>
                    <a:pt x="80357" y="9667"/>
                  </a:lnTo>
                  <a:cubicBezTo>
                    <a:pt x="80277" y="9716"/>
                    <a:pt x="80198" y="9747"/>
                    <a:pt x="80071" y="9826"/>
                  </a:cubicBezTo>
                  <a:cubicBezTo>
                    <a:pt x="80022" y="9572"/>
                    <a:pt x="79673" y="9413"/>
                    <a:pt x="79753" y="9143"/>
                  </a:cubicBezTo>
                  <a:cubicBezTo>
                    <a:pt x="79562" y="9080"/>
                    <a:pt x="79323" y="9080"/>
                    <a:pt x="79180" y="8936"/>
                  </a:cubicBezTo>
                  <a:cubicBezTo>
                    <a:pt x="79129" y="8951"/>
                    <a:pt x="79075" y="8955"/>
                    <a:pt x="79019" y="8955"/>
                  </a:cubicBezTo>
                  <a:cubicBezTo>
                    <a:pt x="78932" y="8955"/>
                    <a:pt x="78840" y="8944"/>
                    <a:pt x="78749" y="8944"/>
                  </a:cubicBezTo>
                  <a:cubicBezTo>
                    <a:pt x="78647" y="8944"/>
                    <a:pt x="78545" y="8958"/>
                    <a:pt x="78449" y="9016"/>
                  </a:cubicBezTo>
                  <a:cubicBezTo>
                    <a:pt x="78513" y="9063"/>
                    <a:pt x="78576" y="9112"/>
                    <a:pt x="78655" y="9159"/>
                  </a:cubicBezTo>
                  <a:cubicBezTo>
                    <a:pt x="78587" y="9212"/>
                    <a:pt x="78518" y="9236"/>
                    <a:pt x="78449" y="9236"/>
                  </a:cubicBezTo>
                  <a:cubicBezTo>
                    <a:pt x="78375" y="9236"/>
                    <a:pt x="78300" y="9208"/>
                    <a:pt x="78226" y="9159"/>
                  </a:cubicBezTo>
                  <a:lnTo>
                    <a:pt x="78226" y="8809"/>
                  </a:lnTo>
                  <a:lnTo>
                    <a:pt x="77892" y="8809"/>
                  </a:lnTo>
                  <a:lnTo>
                    <a:pt x="77654" y="8953"/>
                  </a:lnTo>
                  <a:cubicBezTo>
                    <a:pt x="77623" y="8959"/>
                    <a:pt x="77595" y="8962"/>
                    <a:pt x="77569" y="8962"/>
                  </a:cubicBezTo>
                  <a:cubicBezTo>
                    <a:pt x="77408" y="8962"/>
                    <a:pt x="77329" y="8850"/>
                    <a:pt x="77192" y="8809"/>
                  </a:cubicBezTo>
                  <a:cubicBezTo>
                    <a:pt x="77110" y="8879"/>
                    <a:pt x="77028" y="8950"/>
                    <a:pt x="76887" y="8950"/>
                  </a:cubicBezTo>
                  <a:cubicBezTo>
                    <a:pt x="76838" y="8950"/>
                    <a:pt x="76781" y="8941"/>
                    <a:pt x="76715" y="8921"/>
                  </a:cubicBezTo>
                  <a:cubicBezTo>
                    <a:pt x="76700" y="8872"/>
                    <a:pt x="76668" y="8809"/>
                    <a:pt x="76652" y="8745"/>
                  </a:cubicBezTo>
                  <a:cubicBezTo>
                    <a:pt x="76715" y="8713"/>
                    <a:pt x="76764" y="8666"/>
                    <a:pt x="76827" y="8666"/>
                  </a:cubicBezTo>
                  <a:cubicBezTo>
                    <a:pt x="76970" y="8650"/>
                    <a:pt x="77129" y="8650"/>
                    <a:pt x="77113" y="8539"/>
                  </a:cubicBezTo>
                  <a:lnTo>
                    <a:pt x="77113" y="8539"/>
                  </a:lnTo>
                  <a:cubicBezTo>
                    <a:pt x="77224" y="8554"/>
                    <a:pt x="77336" y="8603"/>
                    <a:pt x="77495" y="8666"/>
                  </a:cubicBezTo>
                  <a:cubicBezTo>
                    <a:pt x="77590" y="8666"/>
                    <a:pt x="77721" y="8659"/>
                    <a:pt x="77858" y="8659"/>
                  </a:cubicBezTo>
                  <a:cubicBezTo>
                    <a:pt x="77927" y="8659"/>
                    <a:pt x="77998" y="8661"/>
                    <a:pt x="78067" y="8666"/>
                  </a:cubicBezTo>
                  <a:cubicBezTo>
                    <a:pt x="78163" y="8666"/>
                    <a:pt x="78242" y="8713"/>
                    <a:pt x="78226" y="8809"/>
                  </a:cubicBezTo>
                  <a:cubicBezTo>
                    <a:pt x="78449" y="8809"/>
                    <a:pt x="78496" y="8650"/>
                    <a:pt x="78782" y="8554"/>
                  </a:cubicBezTo>
                  <a:cubicBezTo>
                    <a:pt x="78226" y="8554"/>
                    <a:pt x="78036" y="8317"/>
                    <a:pt x="77781" y="8141"/>
                  </a:cubicBezTo>
                  <a:cubicBezTo>
                    <a:pt x="77813" y="8030"/>
                    <a:pt x="77701" y="7903"/>
                    <a:pt x="77877" y="7808"/>
                  </a:cubicBezTo>
                  <a:cubicBezTo>
                    <a:pt x="77940" y="7808"/>
                    <a:pt x="78019" y="7808"/>
                    <a:pt x="78114" y="7791"/>
                  </a:cubicBezTo>
                  <a:cubicBezTo>
                    <a:pt x="78210" y="7681"/>
                    <a:pt x="78305" y="7537"/>
                    <a:pt x="78432" y="7378"/>
                  </a:cubicBezTo>
                  <a:cubicBezTo>
                    <a:pt x="78226" y="7378"/>
                    <a:pt x="78051" y="7363"/>
                    <a:pt x="77877" y="7363"/>
                  </a:cubicBezTo>
                  <a:cubicBezTo>
                    <a:pt x="77796" y="7314"/>
                    <a:pt x="77733" y="7267"/>
                    <a:pt x="77669" y="7235"/>
                  </a:cubicBezTo>
                  <a:cubicBezTo>
                    <a:pt x="77542" y="7299"/>
                    <a:pt x="77415" y="7346"/>
                    <a:pt x="77319" y="7378"/>
                  </a:cubicBezTo>
                  <a:cubicBezTo>
                    <a:pt x="77177" y="7331"/>
                    <a:pt x="77065" y="7282"/>
                    <a:pt x="77018" y="7251"/>
                  </a:cubicBezTo>
                  <a:cubicBezTo>
                    <a:pt x="76842" y="7314"/>
                    <a:pt x="76715" y="7346"/>
                    <a:pt x="76556" y="7410"/>
                  </a:cubicBezTo>
                  <a:cubicBezTo>
                    <a:pt x="76334" y="7235"/>
                    <a:pt x="76111" y="7060"/>
                    <a:pt x="75969" y="6949"/>
                  </a:cubicBezTo>
                  <a:cubicBezTo>
                    <a:pt x="75879" y="6937"/>
                    <a:pt x="75797" y="6934"/>
                    <a:pt x="75719" y="6934"/>
                  </a:cubicBezTo>
                  <a:cubicBezTo>
                    <a:pt x="75625" y="6934"/>
                    <a:pt x="75539" y="6939"/>
                    <a:pt x="75458" y="6939"/>
                  </a:cubicBezTo>
                  <a:cubicBezTo>
                    <a:pt x="75332" y="6939"/>
                    <a:pt x="75219" y="6927"/>
                    <a:pt x="75110" y="6869"/>
                  </a:cubicBezTo>
                  <a:cubicBezTo>
                    <a:pt x="75301" y="6790"/>
                    <a:pt x="75507" y="6742"/>
                    <a:pt x="75666" y="6678"/>
                  </a:cubicBezTo>
                  <a:cubicBezTo>
                    <a:pt x="75810" y="6742"/>
                    <a:pt x="75937" y="6774"/>
                    <a:pt x="76047" y="6822"/>
                  </a:cubicBezTo>
                  <a:cubicBezTo>
                    <a:pt x="76159" y="6742"/>
                    <a:pt x="76238" y="6695"/>
                    <a:pt x="76334" y="6646"/>
                  </a:cubicBezTo>
                  <a:lnTo>
                    <a:pt x="76764" y="6646"/>
                  </a:lnTo>
                  <a:cubicBezTo>
                    <a:pt x="76874" y="6536"/>
                    <a:pt x="76970" y="6409"/>
                    <a:pt x="77082" y="6313"/>
                  </a:cubicBezTo>
                  <a:cubicBezTo>
                    <a:pt x="77209" y="6201"/>
                    <a:pt x="77463" y="6138"/>
                    <a:pt x="77272" y="5963"/>
                  </a:cubicBezTo>
                  <a:cubicBezTo>
                    <a:pt x="77192" y="5937"/>
                    <a:pt x="77116" y="5926"/>
                    <a:pt x="77042" y="5926"/>
                  </a:cubicBezTo>
                  <a:cubicBezTo>
                    <a:pt x="76853" y="5926"/>
                    <a:pt x="76681" y="5996"/>
                    <a:pt x="76509" y="6042"/>
                  </a:cubicBezTo>
                  <a:cubicBezTo>
                    <a:pt x="76461" y="6010"/>
                    <a:pt x="76397" y="5979"/>
                    <a:pt x="76334" y="5932"/>
                  </a:cubicBezTo>
                  <a:cubicBezTo>
                    <a:pt x="76270" y="5979"/>
                    <a:pt x="76191" y="6027"/>
                    <a:pt x="76096" y="6074"/>
                  </a:cubicBezTo>
                  <a:lnTo>
                    <a:pt x="74569" y="6074"/>
                  </a:lnTo>
                  <a:cubicBezTo>
                    <a:pt x="74538" y="6074"/>
                    <a:pt x="74506" y="6042"/>
                    <a:pt x="74489" y="6027"/>
                  </a:cubicBezTo>
                  <a:cubicBezTo>
                    <a:pt x="74362" y="5932"/>
                    <a:pt x="74092" y="5868"/>
                    <a:pt x="74283" y="5677"/>
                  </a:cubicBezTo>
                  <a:cubicBezTo>
                    <a:pt x="74458" y="5645"/>
                    <a:pt x="74665" y="5629"/>
                    <a:pt x="74871" y="5614"/>
                  </a:cubicBezTo>
                  <a:cubicBezTo>
                    <a:pt x="74871" y="5470"/>
                    <a:pt x="74935" y="5359"/>
                    <a:pt x="74807" y="5232"/>
                  </a:cubicBezTo>
                  <a:cubicBezTo>
                    <a:pt x="74585" y="5215"/>
                    <a:pt x="74330" y="5215"/>
                    <a:pt x="74092" y="5200"/>
                  </a:cubicBezTo>
                  <a:cubicBezTo>
                    <a:pt x="74029" y="5168"/>
                    <a:pt x="73981" y="5120"/>
                    <a:pt x="73917" y="5088"/>
                  </a:cubicBezTo>
                  <a:cubicBezTo>
                    <a:pt x="73798" y="5069"/>
                    <a:pt x="73676" y="5063"/>
                    <a:pt x="73552" y="5063"/>
                  </a:cubicBezTo>
                  <a:cubicBezTo>
                    <a:pt x="73365" y="5063"/>
                    <a:pt x="73173" y="5076"/>
                    <a:pt x="72978" y="5076"/>
                  </a:cubicBezTo>
                  <a:cubicBezTo>
                    <a:pt x="72784" y="5076"/>
                    <a:pt x="72587" y="5063"/>
                    <a:pt x="72391" y="5009"/>
                  </a:cubicBezTo>
                  <a:cubicBezTo>
                    <a:pt x="72598" y="4946"/>
                    <a:pt x="72740" y="4897"/>
                    <a:pt x="72884" y="4850"/>
                  </a:cubicBezTo>
                  <a:cubicBezTo>
                    <a:pt x="72884" y="4787"/>
                    <a:pt x="72899" y="4738"/>
                    <a:pt x="72899" y="4691"/>
                  </a:cubicBezTo>
                  <a:cubicBezTo>
                    <a:pt x="73043" y="4643"/>
                    <a:pt x="73186" y="4596"/>
                    <a:pt x="73329" y="4564"/>
                  </a:cubicBezTo>
                  <a:cubicBezTo>
                    <a:pt x="73361" y="4357"/>
                    <a:pt x="73122" y="4310"/>
                    <a:pt x="72995" y="4214"/>
                  </a:cubicBezTo>
                  <a:cubicBezTo>
                    <a:pt x="72916" y="4261"/>
                    <a:pt x="72836" y="4293"/>
                    <a:pt x="72789" y="4325"/>
                  </a:cubicBezTo>
                  <a:cubicBezTo>
                    <a:pt x="72645" y="4278"/>
                    <a:pt x="72534" y="4230"/>
                    <a:pt x="72439" y="4183"/>
                  </a:cubicBezTo>
                  <a:cubicBezTo>
                    <a:pt x="72280" y="4246"/>
                    <a:pt x="72185" y="4293"/>
                    <a:pt x="72073" y="4325"/>
                  </a:cubicBezTo>
                  <a:cubicBezTo>
                    <a:pt x="72009" y="4278"/>
                    <a:pt x="71962" y="4246"/>
                    <a:pt x="71867" y="4198"/>
                  </a:cubicBezTo>
                  <a:lnTo>
                    <a:pt x="70913" y="4198"/>
                  </a:lnTo>
                  <a:cubicBezTo>
                    <a:pt x="70817" y="4024"/>
                    <a:pt x="70531" y="3992"/>
                    <a:pt x="70467" y="3801"/>
                  </a:cubicBezTo>
                  <a:cubicBezTo>
                    <a:pt x="70690" y="3785"/>
                    <a:pt x="70896" y="3769"/>
                    <a:pt x="71246" y="3721"/>
                  </a:cubicBezTo>
                  <a:cubicBezTo>
                    <a:pt x="70832" y="3610"/>
                    <a:pt x="70928" y="3371"/>
                    <a:pt x="70673" y="3260"/>
                  </a:cubicBezTo>
                  <a:cubicBezTo>
                    <a:pt x="70769" y="3197"/>
                    <a:pt x="70881" y="3133"/>
                    <a:pt x="70991" y="3070"/>
                  </a:cubicBezTo>
                  <a:cubicBezTo>
                    <a:pt x="71231" y="3149"/>
                    <a:pt x="71326" y="3324"/>
                    <a:pt x="71468" y="3498"/>
                  </a:cubicBezTo>
                  <a:cubicBezTo>
                    <a:pt x="71517" y="3403"/>
                    <a:pt x="71564" y="3308"/>
                    <a:pt x="71612" y="3229"/>
                  </a:cubicBezTo>
                  <a:lnTo>
                    <a:pt x="72136" y="3180"/>
                  </a:lnTo>
                  <a:cubicBezTo>
                    <a:pt x="72344" y="3053"/>
                    <a:pt x="72518" y="2894"/>
                    <a:pt x="72820" y="2879"/>
                  </a:cubicBezTo>
                  <a:cubicBezTo>
                    <a:pt x="72874" y="2785"/>
                    <a:pt x="72981" y="2770"/>
                    <a:pt x="73097" y="2770"/>
                  </a:cubicBezTo>
                  <a:cubicBezTo>
                    <a:pt x="73152" y="2770"/>
                    <a:pt x="73208" y="2774"/>
                    <a:pt x="73262" y="2774"/>
                  </a:cubicBezTo>
                  <a:cubicBezTo>
                    <a:pt x="73368" y="2774"/>
                    <a:pt x="73465" y="2761"/>
                    <a:pt x="73520" y="2688"/>
                  </a:cubicBezTo>
                  <a:cubicBezTo>
                    <a:pt x="73448" y="2637"/>
                    <a:pt x="73369" y="2626"/>
                    <a:pt x="73287" y="2626"/>
                  </a:cubicBezTo>
                  <a:cubicBezTo>
                    <a:pt x="73225" y="2626"/>
                    <a:pt x="73161" y="2633"/>
                    <a:pt x="73097" y="2633"/>
                  </a:cubicBezTo>
                  <a:cubicBezTo>
                    <a:pt x="73063" y="2633"/>
                    <a:pt x="73028" y="2631"/>
                    <a:pt x="72995" y="2624"/>
                  </a:cubicBezTo>
                  <a:cubicBezTo>
                    <a:pt x="72916" y="2576"/>
                    <a:pt x="72836" y="2529"/>
                    <a:pt x="72645" y="2417"/>
                  </a:cubicBezTo>
                  <a:cubicBezTo>
                    <a:pt x="72534" y="2544"/>
                    <a:pt x="72439" y="2672"/>
                    <a:pt x="72312" y="2815"/>
                  </a:cubicBezTo>
                  <a:cubicBezTo>
                    <a:pt x="72136" y="2752"/>
                    <a:pt x="72009" y="2703"/>
                    <a:pt x="71882" y="2656"/>
                  </a:cubicBezTo>
                  <a:cubicBezTo>
                    <a:pt x="71771" y="2688"/>
                    <a:pt x="71627" y="2752"/>
                    <a:pt x="71500" y="2799"/>
                  </a:cubicBezTo>
                  <a:cubicBezTo>
                    <a:pt x="71373" y="2720"/>
                    <a:pt x="71294" y="2672"/>
                    <a:pt x="71231" y="2640"/>
                  </a:cubicBezTo>
                  <a:cubicBezTo>
                    <a:pt x="71119" y="2688"/>
                    <a:pt x="71008" y="2735"/>
                    <a:pt x="70896" y="2799"/>
                  </a:cubicBezTo>
                  <a:cubicBezTo>
                    <a:pt x="70737" y="2735"/>
                    <a:pt x="70642" y="2688"/>
                    <a:pt x="70531" y="2640"/>
                  </a:cubicBezTo>
                  <a:cubicBezTo>
                    <a:pt x="70451" y="2688"/>
                    <a:pt x="70372" y="2735"/>
                    <a:pt x="70245" y="2799"/>
                  </a:cubicBezTo>
                  <a:cubicBezTo>
                    <a:pt x="70101" y="2735"/>
                    <a:pt x="69959" y="2672"/>
                    <a:pt x="69815" y="2624"/>
                  </a:cubicBezTo>
                  <a:cubicBezTo>
                    <a:pt x="69789" y="2619"/>
                    <a:pt x="69762" y="2617"/>
                    <a:pt x="69734" y="2617"/>
                  </a:cubicBezTo>
                  <a:cubicBezTo>
                    <a:pt x="69671" y="2617"/>
                    <a:pt x="69605" y="2627"/>
                    <a:pt x="69543" y="2627"/>
                  </a:cubicBezTo>
                  <a:cubicBezTo>
                    <a:pt x="69464" y="2627"/>
                    <a:pt x="69390" y="2612"/>
                    <a:pt x="69338" y="2544"/>
                  </a:cubicBezTo>
                  <a:cubicBezTo>
                    <a:pt x="69450" y="2481"/>
                    <a:pt x="69560" y="2402"/>
                    <a:pt x="69656" y="2338"/>
                  </a:cubicBezTo>
                  <a:cubicBezTo>
                    <a:pt x="69736" y="2385"/>
                    <a:pt x="69815" y="2434"/>
                    <a:pt x="69910" y="2497"/>
                  </a:cubicBezTo>
                  <a:cubicBezTo>
                    <a:pt x="70006" y="2481"/>
                    <a:pt x="70101" y="2465"/>
                    <a:pt x="70213" y="2434"/>
                  </a:cubicBezTo>
                  <a:lnTo>
                    <a:pt x="70213" y="2116"/>
                  </a:lnTo>
                  <a:cubicBezTo>
                    <a:pt x="70101" y="2052"/>
                    <a:pt x="69974" y="1925"/>
                    <a:pt x="69831" y="1925"/>
                  </a:cubicBezTo>
                  <a:cubicBezTo>
                    <a:pt x="69624" y="1908"/>
                    <a:pt x="69545" y="1781"/>
                    <a:pt x="69370" y="1766"/>
                  </a:cubicBezTo>
                  <a:cubicBezTo>
                    <a:pt x="69348" y="1764"/>
                    <a:pt x="69326" y="1763"/>
                    <a:pt x="69304" y="1763"/>
                  </a:cubicBezTo>
                  <a:cubicBezTo>
                    <a:pt x="69249" y="1763"/>
                    <a:pt x="69191" y="1768"/>
                    <a:pt x="69135" y="1768"/>
                  </a:cubicBezTo>
                  <a:cubicBezTo>
                    <a:pt x="69041" y="1768"/>
                    <a:pt x="68953" y="1755"/>
                    <a:pt x="68893" y="1686"/>
                  </a:cubicBezTo>
                  <a:cubicBezTo>
                    <a:pt x="69052" y="1622"/>
                    <a:pt x="69100" y="1480"/>
                    <a:pt x="69323" y="1480"/>
                  </a:cubicBezTo>
                  <a:cubicBezTo>
                    <a:pt x="69338" y="1477"/>
                    <a:pt x="69352" y="1475"/>
                    <a:pt x="69366" y="1475"/>
                  </a:cubicBezTo>
                  <a:cubicBezTo>
                    <a:pt x="69519" y="1475"/>
                    <a:pt x="69623" y="1640"/>
                    <a:pt x="69778" y="1640"/>
                  </a:cubicBezTo>
                  <a:cubicBezTo>
                    <a:pt x="69835" y="1640"/>
                    <a:pt x="69898" y="1618"/>
                    <a:pt x="69974" y="1559"/>
                  </a:cubicBezTo>
                  <a:cubicBezTo>
                    <a:pt x="69974" y="1511"/>
                    <a:pt x="69990" y="1480"/>
                    <a:pt x="69990" y="1416"/>
                  </a:cubicBezTo>
                  <a:cubicBezTo>
                    <a:pt x="69927" y="1368"/>
                    <a:pt x="69863" y="1321"/>
                    <a:pt x="69783" y="1257"/>
                  </a:cubicBezTo>
                  <a:cubicBezTo>
                    <a:pt x="69847" y="1209"/>
                    <a:pt x="69927" y="1162"/>
                    <a:pt x="69990" y="1113"/>
                  </a:cubicBezTo>
                  <a:lnTo>
                    <a:pt x="69990" y="907"/>
                  </a:lnTo>
                  <a:cubicBezTo>
                    <a:pt x="69981" y="908"/>
                    <a:pt x="69971" y="909"/>
                    <a:pt x="69962" y="909"/>
                  </a:cubicBezTo>
                  <a:cubicBezTo>
                    <a:pt x="69809" y="909"/>
                    <a:pt x="69759" y="793"/>
                    <a:pt x="69609" y="748"/>
                  </a:cubicBezTo>
                  <a:lnTo>
                    <a:pt x="69052" y="748"/>
                  </a:lnTo>
                  <a:cubicBezTo>
                    <a:pt x="68988" y="685"/>
                    <a:pt x="68877" y="558"/>
                    <a:pt x="68814" y="477"/>
                  </a:cubicBezTo>
                  <a:lnTo>
                    <a:pt x="68098" y="477"/>
                  </a:lnTo>
                  <a:cubicBezTo>
                    <a:pt x="68002" y="541"/>
                    <a:pt x="67923" y="573"/>
                    <a:pt x="67860" y="605"/>
                  </a:cubicBezTo>
                  <a:cubicBezTo>
                    <a:pt x="67780" y="541"/>
                    <a:pt x="67733" y="509"/>
                    <a:pt x="67669" y="477"/>
                  </a:cubicBezTo>
                  <a:cubicBezTo>
                    <a:pt x="67528" y="470"/>
                    <a:pt x="67388" y="468"/>
                    <a:pt x="67248" y="468"/>
                  </a:cubicBezTo>
                  <a:cubicBezTo>
                    <a:pt x="66998" y="468"/>
                    <a:pt x="66751" y="475"/>
                    <a:pt x="66508" y="475"/>
                  </a:cubicBezTo>
                  <a:cubicBezTo>
                    <a:pt x="66286" y="475"/>
                    <a:pt x="66068" y="469"/>
                    <a:pt x="65856" y="446"/>
                  </a:cubicBezTo>
                  <a:cubicBezTo>
                    <a:pt x="65761" y="399"/>
                    <a:pt x="65713" y="367"/>
                    <a:pt x="65666" y="335"/>
                  </a:cubicBezTo>
                  <a:cubicBezTo>
                    <a:pt x="65586" y="382"/>
                    <a:pt x="65507" y="430"/>
                    <a:pt x="65490" y="430"/>
                  </a:cubicBezTo>
                  <a:cubicBezTo>
                    <a:pt x="65419" y="456"/>
                    <a:pt x="65361" y="467"/>
                    <a:pt x="65312" y="467"/>
                  </a:cubicBezTo>
                  <a:cubicBezTo>
                    <a:pt x="65155" y="467"/>
                    <a:pt x="65095" y="359"/>
                    <a:pt x="64998" y="335"/>
                  </a:cubicBezTo>
                  <a:lnTo>
                    <a:pt x="64553" y="335"/>
                  </a:lnTo>
                  <a:cubicBezTo>
                    <a:pt x="64441" y="382"/>
                    <a:pt x="64362" y="430"/>
                    <a:pt x="64314" y="462"/>
                  </a:cubicBezTo>
                  <a:lnTo>
                    <a:pt x="63662" y="462"/>
                  </a:lnTo>
                  <a:cubicBezTo>
                    <a:pt x="63550" y="399"/>
                    <a:pt x="63455" y="350"/>
                    <a:pt x="63423" y="335"/>
                  </a:cubicBezTo>
                  <a:lnTo>
                    <a:pt x="62740" y="335"/>
                  </a:lnTo>
                  <a:cubicBezTo>
                    <a:pt x="62660" y="399"/>
                    <a:pt x="62613" y="430"/>
                    <a:pt x="62549" y="462"/>
                  </a:cubicBezTo>
                  <a:cubicBezTo>
                    <a:pt x="62486" y="414"/>
                    <a:pt x="62406" y="367"/>
                    <a:pt x="62327" y="318"/>
                  </a:cubicBezTo>
                  <a:lnTo>
                    <a:pt x="61945" y="318"/>
                  </a:lnTo>
                  <a:cubicBezTo>
                    <a:pt x="61659" y="430"/>
                    <a:pt x="61420" y="509"/>
                    <a:pt x="61229" y="589"/>
                  </a:cubicBezTo>
                  <a:cubicBezTo>
                    <a:pt x="60928" y="494"/>
                    <a:pt x="60657" y="399"/>
                    <a:pt x="60339" y="287"/>
                  </a:cubicBezTo>
                  <a:cubicBezTo>
                    <a:pt x="60196" y="414"/>
                    <a:pt x="60052" y="526"/>
                    <a:pt x="59925" y="636"/>
                  </a:cubicBezTo>
                  <a:cubicBezTo>
                    <a:pt x="59321" y="367"/>
                    <a:pt x="59210" y="335"/>
                    <a:pt x="58749" y="335"/>
                  </a:cubicBezTo>
                  <a:cubicBezTo>
                    <a:pt x="58670" y="382"/>
                    <a:pt x="58590" y="430"/>
                    <a:pt x="58543" y="462"/>
                  </a:cubicBezTo>
                  <a:lnTo>
                    <a:pt x="57938" y="462"/>
                  </a:lnTo>
                  <a:cubicBezTo>
                    <a:pt x="57731" y="382"/>
                    <a:pt x="57620" y="350"/>
                    <a:pt x="57508" y="303"/>
                  </a:cubicBezTo>
                  <a:cubicBezTo>
                    <a:pt x="57381" y="367"/>
                    <a:pt x="57302" y="414"/>
                    <a:pt x="57222" y="462"/>
                  </a:cubicBezTo>
                  <a:cubicBezTo>
                    <a:pt x="57143" y="414"/>
                    <a:pt x="57063" y="367"/>
                    <a:pt x="56984" y="335"/>
                  </a:cubicBezTo>
                  <a:lnTo>
                    <a:pt x="56555" y="335"/>
                  </a:lnTo>
                  <a:cubicBezTo>
                    <a:pt x="56476" y="271"/>
                    <a:pt x="56396" y="223"/>
                    <a:pt x="56300" y="176"/>
                  </a:cubicBezTo>
                  <a:lnTo>
                    <a:pt x="55219" y="176"/>
                  </a:lnTo>
                  <a:cubicBezTo>
                    <a:pt x="55124" y="128"/>
                    <a:pt x="55060" y="96"/>
                    <a:pt x="54981" y="49"/>
                  </a:cubicBezTo>
                  <a:cubicBezTo>
                    <a:pt x="54901" y="96"/>
                    <a:pt x="54822" y="128"/>
                    <a:pt x="54758" y="176"/>
                  </a:cubicBezTo>
                  <a:cubicBezTo>
                    <a:pt x="54678" y="128"/>
                    <a:pt x="54631" y="96"/>
                    <a:pt x="54568" y="49"/>
                  </a:cubicBezTo>
                  <a:lnTo>
                    <a:pt x="54074" y="49"/>
                  </a:lnTo>
                  <a:cubicBezTo>
                    <a:pt x="53995" y="112"/>
                    <a:pt x="53947" y="144"/>
                    <a:pt x="53883" y="176"/>
                  </a:cubicBezTo>
                  <a:cubicBezTo>
                    <a:pt x="53804" y="128"/>
                    <a:pt x="53741" y="81"/>
                    <a:pt x="53661" y="49"/>
                  </a:cubicBezTo>
                  <a:cubicBezTo>
                    <a:pt x="53582" y="81"/>
                    <a:pt x="53502" y="128"/>
                    <a:pt x="53423" y="176"/>
                  </a:cubicBezTo>
                  <a:cubicBezTo>
                    <a:pt x="53343" y="176"/>
                    <a:pt x="53041" y="81"/>
                    <a:pt x="52961" y="49"/>
                  </a:cubicBezTo>
                  <a:lnTo>
                    <a:pt x="51880" y="49"/>
                  </a:lnTo>
                  <a:cubicBezTo>
                    <a:pt x="51785" y="96"/>
                    <a:pt x="51689" y="144"/>
                    <a:pt x="51674" y="159"/>
                  </a:cubicBezTo>
                  <a:cubicBezTo>
                    <a:pt x="51590" y="190"/>
                    <a:pt x="51517" y="201"/>
                    <a:pt x="51450" y="201"/>
                  </a:cubicBezTo>
                  <a:cubicBezTo>
                    <a:pt x="51196" y="201"/>
                    <a:pt x="51035" y="32"/>
                    <a:pt x="50784" y="32"/>
                  </a:cubicBezTo>
                  <a:cubicBezTo>
                    <a:pt x="50720" y="81"/>
                    <a:pt x="50640" y="128"/>
                    <a:pt x="50544" y="176"/>
                  </a:cubicBezTo>
                  <a:lnTo>
                    <a:pt x="46999" y="176"/>
                  </a:lnTo>
                  <a:cubicBezTo>
                    <a:pt x="46904" y="128"/>
                    <a:pt x="46792" y="81"/>
                    <a:pt x="46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1110575" y="2945225"/>
            <a:ext cx="32499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4783528" y="2945225"/>
            <a:ext cx="32499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981688" y="2287813"/>
            <a:ext cx="32499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783525" y="2287825"/>
            <a:ext cx="32499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2125750" y="4532384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775200" y="1739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34200" y="15622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0" y="1776300"/>
            <a:ext cx="3858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572000" y="2509774"/>
            <a:ext cx="38589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6164725" y="-101100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 rot="-1591466">
            <a:off x="-1994016" y="4986883"/>
            <a:ext cx="2821354" cy="34160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 rot="-1591530">
            <a:off x="-1137172" y="5190429"/>
            <a:ext cx="2107855" cy="34160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466150" y="4736786"/>
            <a:ext cx="604655" cy="482923"/>
            <a:chOff x="5879425" y="4466724"/>
            <a:chExt cx="604655" cy="482923"/>
          </a:xfrm>
        </p:grpSpPr>
        <p:sp>
          <p:nvSpPr>
            <p:cNvPr id="68" name="Google Shape;68;p7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 rot="379797">
            <a:off x="318806" y="3726397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6551900" y="-1198446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-1921759" y="-101100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591466" flipH="1">
            <a:off x="6884089" y="4986883"/>
            <a:ext cx="2821354" cy="34160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1591530" flipH="1">
            <a:off x="6740744" y="5190429"/>
            <a:ext cx="2107855" cy="34160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 flipH="1">
            <a:off x="1640622" y="4736786"/>
            <a:ext cx="604655" cy="482923"/>
            <a:chOff x="5879425" y="4466724"/>
            <a:chExt cx="604655" cy="482923"/>
          </a:xfrm>
        </p:grpSpPr>
        <p:sp>
          <p:nvSpPr>
            <p:cNvPr id="85" name="Google Shape;85;p9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2347200" y="539500"/>
            <a:ext cx="4449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○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■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○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■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○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■"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ctrTitle"/>
          </p:nvPr>
        </p:nvSpPr>
        <p:spPr>
          <a:xfrm>
            <a:off x="629919" y="1789484"/>
            <a:ext cx="5382225" cy="1604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Tutoré</a:t>
            </a:r>
            <a:r>
              <a:rPr lang="fr-FR" sz="1600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Implémentation d'un Système d'IA Dédié à la Classification Automatique des Maladies des </a:t>
            </a:r>
            <a:r>
              <a:rPr lang="fr-F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Plantes </a:t>
            </a:r>
            <a:r>
              <a:rPr lang="fr-FR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Pomme de Terre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 smtClean="0">
                <a:solidFill>
                  <a:schemeClr val="tx1"/>
                </a:solidFill>
              </a:rPr>
              <a:t/>
            </a:r>
            <a:br>
              <a:rPr lang="fr-FR" sz="1800" dirty="0" smtClean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301584" y="3572028"/>
            <a:ext cx="3010576" cy="712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Elaboré par : Arwa Ghazouani 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8;p17"/>
          <p:cNvSpPr txBox="1">
            <a:spLocks/>
          </p:cNvSpPr>
          <p:nvPr/>
        </p:nvSpPr>
        <p:spPr>
          <a:xfrm>
            <a:off x="3628233" y="3572028"/>
            <a:ext cx="3402487" cy="71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SzPts val="1100"/>
            </a:pP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Encadré  par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Walid Boudhiafi 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65267" y="1442159"/>
            <a:ext cx="5120892" cy="2236573"/>
          </a:xfrm>
          <a:prstGeom prst="rect">
            <a:avLst/>
          </a:prstGeom>
        </p:spPr>
      </p:pic>
      <p:pic>
        <p:nvPicPr>
          <p:cNvPr id="7" name="Image 1" descr="C:\Users\Dell\Desktop\unnamed (aaa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584" y="345816"/>
            <a:ext cx="1104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1" descr="C:\Users\Dell\Desktop\logo_fsegt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346" y="505283"/>
            <a:ext cx="1410007" cy="10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07" y="131130"/>
            <a:ext cx="3867389" cy="564900"/>
          </a:xfrm>
        </p:spPr>
        <p:txBody>
          <a:bodyPr/>
          <a:lstStyle/>
          <a:p>
            <a:pPr marL="571500" indent="-571500">
              <a:buFont typeface="+mj-lt"/>
              <a:buAutoNum type="romanUcPeriod" startAt="8"/>
            </a:pPr>
            <a:r>
              <a:rPr lang="fr-FR" dirty="0" smtClean="0"/>
              <a:t>Prototype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>
          <a:xfrm>
            <a:off x="6322619" y="4298402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76" y="887132"/>
            <a:ext cx="2692510" cy="311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11" y="476510"/>
            <a:ext cx="1860577" cy="182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67" y="1853106"/>
            <a:ext cx="2511127" cy="2803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6033" y="1266965"/>
            <a:ext cx="218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dans le dataset : PotatoEarlyBlight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6851" y="887132"/>
            <a:ext cx="1376412" cy="500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57076" y="4083368"/>
            <a:ext cx="2868098" cy="8236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58894" y="1724934"/>
            <a:ext cx="1266317" cy="139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2052" y="2580640"/>
            <a:ext cx="218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du l’image: PotatoEarlyBlight1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25211" y="476510"/>
            <a:ext cx="1860578" cy="17966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4389" y="1602692"/>
            <a:ext cx="1222873" cy="2504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47767" y="1224716"/>
            <a:ext cx="2511127" cy="2908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1136" y="1266965"/>
            <a:ext cx="366878" cy="41864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97761" y="1528576"/>
            <a:ext cx="285884" cy="32453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20801" y="4459824"/>
            <a:ext cx="366878" cy="41864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9"/>
            </a:pPr>
            <a:r>
              <a:rPr lang="fr-FR" dirty="0" smtClean="0"/>
              <a:t>Conclusion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0365" y="1581225"/>
            <a:ext cx="7893635" cy="215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L'intelligence artificielle révolutionne l'agronomie en permettant une gestion agricole précise grâce à des algorithmes avancés, des capteurs, et une détection précoce des maladies.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>
          <a:xfrm>
            <a:off x="6110396" y="4284670"/>
            <a:ext cx="683898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250" y="1349125"/>
            <a:ext cx="7717500" cy="21084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sz="6000" dirty="0" smtClean="0"/>
              <a:t>Merci pour votre attention 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19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411" y="455417"/>
            <a:ext cx="2492430" cy="564900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374" y="1157913"/>
            <a:ext cx="6684545" cy="3466638"/>
          </a:xfrm>
        </p:spPr>
        <p:txBody>
          <a:bodyPr/>
          <a:lstStyle/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mportance de intelligence artificielle dans le domaine agronome</a:t>
            </a:r>
            <a:endParaRPr lang="fr-F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Proposée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utilisées 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algorithmes et les bibliothèques utilisés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Globale </a:t>
            </a: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239611" y="413340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7717500" cy="814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indent="-400050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Introduction 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096914" y="1455120"/>
            <a:ext cx="7610206" cy="21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1150" algn="just">
              <a:lnSpc>
                <a:spcPct val="150000"/>
              </a:lnSpc>
              <a:buSzPts val="1300"/>
              <a:buFont typeface="Anaheim"/>
              <a:buChar char="●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L'intelligence artificielle (IA) a transformé l'agronomie en optimisant les pratiques agricoles grâce à l'analyse de données 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 le but de résoudre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défis agricoles complexes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1908825" y="4357961"/>
            <a:ext cx="604655" cy="482923"/>
            <a:chOff x="5879425" y="4466724"/>
            <a:chExt cx="604655" cy="482923"/>
          </a:xfrm>
        </p:grpSpPr>
        <p:sp>
          <p:nvSpPr>
            <p:cNvPr id="138" name="Google Shape;138;p18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lide Number Placeholder 3"/>
          <p:cNvSpPr>
            <a:spLocks noGrp="1"/>
          </p:cNvSpPr>
          <p:nvPr>
            <p:ph type="sldNum" idx="12"/>
          </p:nvPr>
        </p:nvSpPr>
        <p:spPr>
          <a:xfrm>
            <a:off x="6126395" y="4028648"/>
            <a:ext cx="548700" cy="43859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539499"/>
            <a:ext cx="7717500" cy="1016031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artficielle dans le domaine agronome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934" y="1851685"/>
            <a:ext cx="7578625" cy="1317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L'intelligence artificielle dans l'agronomie permet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 précoce des maladies, contribuant ainsi à la préservation des cultures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>
          <a:xfrm>
            <a:off x="6349568" y="4112536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60" y="1278083"/>
            <a:ext cx="7915980" cy="215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"Comment l'Intelligence Artificielle peut-elle contribuer </a:t>
            </a:r>
            <a:r>
              <a:rPr lang="fr-F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manière efficace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classification des maladies affectant les cultures de pommes de terre, améliorant ainsi la gestion des maladies et favorisant une agriculture plus durable et productive ?"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>
          <a:xfrm>
            <a:off x="6358904" y="412352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480" y="1361816"/>
            <a:ext cx="7715639" cy="21555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prévoyons de faire la conception d'un programme pour un appareil visant à simplifier la classification des maladies des plantes de pomme de terre représente une avancée majeure, remédiant ainsi aux lacunes du système traditionnel de suivi.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>
          <a:xfrm>
            <a:off x="6243411" y="4185028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13354" y="329779"/>
            <a:ext cx="7717500" cy="711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indent="-571500">
              <a:lnSpc>
                <a:spcPct val="150000"/>
              </a:lnSpc>
              <a:buFont typeface="+mj-lt"/>
              <a:buAutoNum type="romanUcPeriod" startAt="5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 Utilisés </a:t>
            </a:r>
          </a:p>
        </p:txBody>
      </p:sp>
      <p:sp>
        <p:nvSpPr>
          <p:cNvPr id="204" name="Google Shape;204;p20"/>
          <p:cNvSpPr/>
          <p:nvPr/>
        </p:nvSpPr>
        <p:spPr>
          <a:xfrm flipH="1">
            <a:off x="713354" y="1520972"/>
            <a:ext cx="761593" cy="71717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 flipH="1">
            <a:off x="817496" y="1628963"/>
            <a:ext cx="546187" cy="5011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6" name="Google Shape;206;p20"/>
          <p:cNvSpPr/>
          <p:nvPr/>
        </p:nvSpPr>
        <p:spPr>
          <a:xfrm flipH="1">
            <a:off x="713354" y="3771072"/>
            <a:ext cx="761593" cy="71717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 flipH="1">
            <a:off x="846284" y="3888686"/>
            <a:ext cx="531600" cy="543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flipH="1">
            <a:off x="713354" y="2646022"/>
            <a:ext cx="761593" cy="71717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flipH="1">
            <a:off x="846284" y="2763636"/>
            <a:ext cx="531600" cy="543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6955504" y="1738466"/>
            <a:ext cx="1878654" cy="1892990"/>
            <a:chOff x="3673175" y="1717993"/>
            <a:chExt cx="1878654" cy="1892990"/>
          </a:xfrm>
        </p:grpSpPr>
        <p:grpSp>
          <p:nvGrpSpPr>
            <p:cNvPr id="221" name="Google Shape;221;p20"/>
            <p:cNvGrpSpPr/>
            <p:nvPr/>
          </p:nvGrpSpPr>
          <p:grpSpPr>
            <a:xfrm>
              <a:off x="3939558" y="1717993"/>
              <a:ext cx="1264546" cy="1190792"/>
              <a:chOff x="2620198" y="1298151"/>
              <a:chExt cx="1191282" cy="1121802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2620198" y="1298151"/>
                <a:ext cx="1191282" cy="1121802"/>
              </a:xfrm>
              <a:custGeom>
                <a:avLst/>
                <a:gdLst/>
                <a:ahLst/>
                <a:cxnLst/>
                <a:rect l="l" t="t" r="r" b="b"/>
                <a:pathLst>
                  <a:path w="71377" h="67214" extrusionOk="0">
                    <a:moveTo>
                      <a:pt x="45061" y="1084"/>
                    </a:moveTo>
                    <a:cubicBezTo>
                      <a:pt x="45188" y="1099"/>
                      <a:pt x="45298" y="1116"/>
                      <a:pt x="45409" y="1131"/>
                    </a:cubicBezTo>
                    <a:cubicBezTo>
                      <a:pt x="45377" y="1147"/>
                      <a:pt x="45329" y="1179"/>
                      <a:pt x="45298" y="1179"/>
                    </a:cubicBezTo>
                    <a:cubicBezTo>
                      <a:pt x="45219" y="1179"/>
                      <a:pt x="45124" y="1179"/>
                      <a:pt x="45045" y="1163"/>
                    </a:cubicBezTo>
                    <a:cubicBezTo>
                      <a:pt x="45045" y="1131"/>
                      <a:pt x="45061" y="1084"/>
                      <a:pt x="45061" y="1084"/>
                    </a:cubicBezTo>
                    <a:close/>
                    <a:moveTo>
                      <a:pt x="37522" y="1274"/>
                    </a:moveTo>
                    <a:lnTo>
                      <a:pt x="37522" y="1274"/>
                    </a:lnTo>
                    <a:cubicBezTo>
                      <a:pt x="37307" y="1445"/>
                      <a:pt x="37135" y="1482"/>
                      <a:pt x="36984" y="1482"/>
                    </a:cubicBezTo>
                    <a:cubicBezTo>
                      <a:pt x="36873" y="1482"/>
                      <a:pt x="36774" y="1462"/>
                      <a:pt x="36678" y="1462"/>
                    </a:cubicBezTo>
                    <a:cubicBezTo>
                      <a:pt x="36664" y="1462"/>
                      <a:pt x="36650" y="1463"/>
                      <a:pt x="36637" y="1464"/>
                    </a:cubicBezTo>
                    <a:cubicBezTo>
                      <a:pt x="36547" y="1469"/>
                      <a:pt x="36458" y="1470"/>
                      <a:pt x="36368" y="1470"/>
                    </a:cubicBezTo>
                    <a:cubicBezTo>
                      <a:pt x="36189" y="1470"/>
                      <a:pt x="36010" y="1464"/>
                      <a:pt x="35831" y="1464"/>
                    </a:cubicBezTo>
                    <a:cubicBezTo>
                      <a:pt x="35562" y="1479"/>
                      <a:pt x="35294" y="1495"/>
                      <a:pt x="35041" y="1510"/>
                    </a:cubicBezTo>
                    <a:cubicBezTo>
                      <a:pt x="35768" y="1305"/>
                      <a:pt x="36573" y="1432"/>
                      <a:pt x="37522" y="1274"/>
                    </a:cubicBezTo>
                    <a:close/>
                    <a:moveTo>
                      <a:pt x="50268" y="1110"/>
                    </a:moveTo>
                    <a:cubicBezTo>
                      <a:pt x="50282" y="1110"/>
                      <a:pt x="50295" y="1112"/>
                      <a:pt x="50309" y="1116"/>
                    </a:cubicBezTo>
                    <a:cubicBezTo>
                      <a:pt x="50419" y="1147"/>
                      <a:pt x="50561" y="1352"/>
                      <a:pt x="50513" y="1415"/>
                    </a:cubicBezTo>
                    <a:cubicBezTo>
                      <a:pt x="50450" y="1479"/>
                      <a:pt x="50355" y="1495"/>
                      <a:pt x="50292" y="1542"/>
                    </a:cubicBezTo>
                    <a:cubicBezTo>
                      <a:pt x="50134" y="1542"/>
                      <a:pt x="50008" y="1447"/>
                      <a:pt x="50039" y="1321"/>
                    </a:cubicBezTo>
                    <a:cubicBezTo>
                      <a:pt x="50054" y="1209"/>
                      <a:pt x="50166" y="1110"/>
                      <a:pt x="50268" y="1110"/>
                    </a:cubicBezTo>
                    <a:close/>
                    <a:moveTo>
                      <a:pt x="36668" y="2412"/>
                    </a:moveTo>
                    <a:cubicBezTo>
                      <a:pt x="36700" y="2412"/>
                      <a:pt x="36748" y="2427"/>
                      <a:pt x="36779" y="2443"/>
                    </a:cubicBezTo>
                    <a:cubicBezTo>
                      <a:pt x="36779" y="2475"/>
                      <a:pt x="36779" y="2522"/>
                      <a:pt x="36763" y="2538"/>
                    </a:cubicBezTo>
                    <a:cubicBezTo>
                      <a:pt x="36741" y="2549"/>
                      <a:pt x="36711" y="2560"/>
                      <a:pt x="36684" y="2560"/>
                    </a:cubicBezTo>
                    <a:cubicBezTo>
                      <a:pt x="36673" y="2560"/>
                      <a:pt x="36662" y="2558"/>
                      <a:pt x="36653" y="2553"/>
                    </a:cubicBezTo>
                    <a:cubicBezTo>
                      <a:pt x="36605" y="2553"/>
                      <a:pt x="36590" y="2507"/>
                      <a:pt x="36558" y="2475"/>
                    </a:cubicBezTo>
                    <a:cubicBezTo>
                      <a:pt x="36590" y="2459"/>
                      <a:pt x="36621" y="2412"/>
                      <a:pt x="36668" y="2412"/>
                    </a:cubicBezTo>
                    <a:close/>
                    <a:moveTo>
                      <a:pt x="18132" y="8023"/>
                    </a:moveTo>
                    <a:lnTo>
                      <a:pt x="18132" y="8023"/>
                    </a:lnTo>
                    <a:cubicBezTo>
                      <a:pt x="18147" y="8030"/>
                      <a:pt x="18162" y="8030"/>
                      <a:pt x="18177" y="8030"/>
                    </a:cubicBezTo>
                    <a:cubicBezTo>
                      <a:pt x="18193" y="8030"/>
                      <a:pt x="18208" y="8030"/>
                      <a:pt x="18224" y="8038"/>
                    </a:cubicBezTo>
                    <a:cubicBezTo>
                      <a:pt x="18235" y="8049"/>
                      <a:pt x="18246" y="8060"/>
                      <a:pt x="18257" y="8070"/>
                    </a:cubicBezTo>
                    <a:lnTo>
                      <a:pt x="18257" y="8070"/>
                    </a:lnTo>
                    <a:cubicBezTo>
                      <a:pt x="18214" y="8056"/>
                      <a:pt x="18170" y="8042"/>
                      <a:pt x="18132" y="8023"/>
                    </a:cubicBezTo>
                    <a:close/>
                    <a:moveTo>
                      <a:pt x="26664" y="10978"/>
                    </a:moveTo>
                    <a:lnTo>
                      <a:pt x="26774" y="11025"/>
                    </a:lnTo>
                    <a:lnTo>
                      <a:pt x="26648" y="11041"/>
                    </a:lnTo>
                    <a:lnTo>
                      <a:pt x="26664" y="10978"/>
                    </a:lnTo>
                    <a:close/>
                    <a:moveTo>
                      <a:pt x="23881" y="6369"/>
                    </a:moveTo>
                    <a:cubicBezTo>
                      <a:pt x="24045" y="6369"/>
                      <a:pt x="24167" y="6464"/>
                      <a:pt x="24262" y="6663"/>
                    </a:cubicBezTo>
                    <a:cubicBezTo>
                      <a:pt x="24325" y="6837"/>
                      <a:pt x="24403" y="6995"/>
                      <a:pt x="24483" y="7200"/>
                    </a:cubicBezTo>
                    <a:cubicBezTo>
                      <a:pt x="24199" y="7469"/>
                      <a:pt x="23851" y="7659"/>
                      <a:pt x="23472" y="7786"/>
                    </a:cubicBezTo>
                    <a:cubicBezTo>
                      <a:pt x="23345" y="7832"/>
                      <a:pt x="23187" y="7817"/>
                      <a:pt x="23076" y="7880"/>
                    </a:cubicBezTo>
                    <a:cubicBezTo>
                      <a:pt x="22566" y="8177"/>
                      <a:pt x="22056" y="8411"/>
                      <a:pt x="21478" y="8411"/>
                    </a:cubicBezTo>
                    <a:cubicBezTo>
                      <a:pt x="21411" y="8411"/>
                      <a:pt x="21343" y="8408"/>
                      <a:pt x="21274" y="8401"/>
                    </a:cubicBezTo>
                    <a:cubicBezTo>
                      <a:pt x="20800" y="8559"/>
                      <a:pt x="20342" y="8781"/>
                      <a:pt x="19931" y="9050"/>
                    </a:cubicBezTo>
                    <a:cubicBezTo>
                      <a:pt x="19742" y="9176"/>
                      <a:pt x="19552" y="9318"/>
                      <a:pt x="19377" y="9461"/>
                    </a:cubicBezTo>
                    <a:cubicBezTo>
                      <a:pt x="18935" y="9887"/>
                      <a:pt x="18382" y="10093"/>
                      <a:pt x="17813" y="10251"/>
                    </a:cubicBezTo>
                    <a:cubicBezTo>
                      <a:pt x="17371" y="10361"/>
                      <a:pt x="16928" y="10472"/>
                      <a:pt x="16486" y="10551"/>
                    </a:cubicBezTo>
                    <a:cubicBezTo>
                      <a:pt x="16413" y="10564"/>
                      <a:pt x="16336" y="10572"/>
                      <a:pt x="16259" y="10572"/>
                    </a:cubicBezTo>
                    <a:cubicBezTo>
                      <a:pt x="16150" y="10572"/>
                      <a:pt x="16041" y="10556"/>
                      <a:pt x="15948" y="10519"/>
                    </a:cubicBezTo>
                    <a:cubicBezTo>
                      <a:pt x="15797" y="10462"/>
                      <a:pt x="15655" y="10434"/>
                      <a:pt x="15516" y="10434"/>
                    </a:cubicBezTo>
                    <a:cubicBezTo>
                      <a:pt x="15350" y="10434"/>
                      <a:pt x="15187" y="10474"/>
                      <a:pt x="15015" y="10551"/>
                    </a:cubicBezTo>
                    <a:cubicBezTo>
                      <a:pt x="14779" y="10662"/>
                      <a:pt x="14509" y="10725"/>
                      <a:pt x="14241" y="10788"/>
                    </a:cubicBezTo>
                    <a:cubicBezTo>
                      <a:pt x="14052" y="10852"/>
                      <a:pt x="13940" y="10978"/>
                      <a:pt x="13862" y="11151"/>
                    </a:cubicBezTo>
                    <a:cubicBezTo>
                      <a:pt x="13840" y="11217"/>
                      <a:pt x="13795" y="11252"/>
                      <a:pt x="13744" y="11252"/>
                    </a:cubicBezTo>
                    <a:cubicBezTo>
                      <a:pt x="13721" y="11252"/>
                      <a:pt x="13697" y="11245"/>
                      <a:pt x="13672" y="11231"/>
                    </a:cubicBezTo>
                    <a:cubicBezTo>
                      <a:pt x="13641" y="11215"/>
                      <a:pt x="13609" y="11136"/>
                      <a:pt x="13624" y="11105"/>
                    </a:cubicBezTo>
                    <a:cubicBezTo>
                      <a:pt x="13688" y="10772"/>
                      <a:pt x="13371" y="10662"/>
                      <a:pt x="13245" y="10424"/>
                    </a:cubicBezTo>
                    <a:cubicBezTo>
                      <a:pt x="13578" y="10266"/>
                      <a:pt x="13894" y="10108"/>
                      <a:pt x="14241" y="9935"/>
                    </a:cubicBezTo>
                    <a:cubicBezTo>
                      <a:pt x="14257" y="9872"/>
                      <a:pt x="14273" y="9792"/>
                      <a:pt x="14288" y="9697"/>
                    </a:cubicBezTo>
                    <a:cubicBezTo>
                      <a:pt x="14305" y="9539"/>
                      <a:pt x="14415" y="9461"/>
                      <a:pt x="14541" y="9444"/>
                    </a:cubicBezTo>
                    <a:cubicBezTo>
                      <a:pt x="14605" y="9433"/>
                      <a:pt x="14671" y="9430"/>
                      <a:pt x="14738" y="9430"/>
                    </a:cubicBezTo>
                    <a:cubicBezTo>
                      <a:pt x="14813" y="9430"/>
                      <a:pt x="14889" y="9434"/>
                      <a:pt x="14963" y="9434"/>
                    </a:cubicBezTo>
                    <a:cubicBezTo>
                      <a:pt x="15002" y="9434"/>
                      <a:pt x="15041" y="9433"/>
                      <a:pt x="15078" y="9429"/>
                    </a:cubicBezTo>
                    <a:cubicBezTo>
                      <a:pt x="15221" y="9413"/>
                      <a:pt x="15379" y="9429"/>
                      <a:pt x="15474" y="9350"/>
                    </a:cubicBezTo>
                    <a:cubicBezTo>
                      <a:pt x="15759" y="9082"/>
                      <a:pt x="16138" y="9065"/>
                      <a:pt x="16469" y="8955"/>
                    </a:cubicBezTo>
                    <a:cubicBezTo>
                      <a:pt x="17125" y="8736"/>
                      <a:pt x="17751" y="8487"/>
                      <a:pt x="18315" y="8115"/>
                    </a:cubicBezTo>
                    <a:lnTo>
                      <a:pt x="18315" y="8115"/>
                    </a:lnTo>
                    <a:cubicBezTo>
                      <a:pt x="18316" y="8115"/>
                      <a:pt x="18318" y="8116"/>
                      <a:pt x="18319" y="8117"/>
                    </a:cubicBezTo>
                    <a:cubicBezTo>
                      <a:pt x="18429" y="8054"/>
                      <a:pt x="18556" y="7990"/>
                      <a:pt x="18682" y="7927"/>
                    </a:cubicBezTo>
                    <a:cubicBezTo>
                      <a:pt x="19015" y="7786"/>
                      <a:pt x="19331" y="7596"/>
                      <a:pt x="19678" y="7485"/>
                    </a:cubicBezTo>
                    <a:cubicBezTo>
                      <a:pt x="19742" y="7465"/>
                      <a:pt x="19804" y="7457"/>
                      <a:pt x="19866" y="7457"/>
                    </a:cubicBezTo>
                    <a:cubicBezTo>
                      <a:pt x="20158" y="7457"/>
                      <a:pt x="20437" y="7639"/>
                      <a:pt x="20737" y="7691"/>
                    </a:cubicBezTo>
                    <a:cubicBezTo>
                      <a:pt x="20791" y="7697"/>
                      <a:pt x="20845" y="7700"/>
                      <a:pt x="20898" y="7700"/>
                    </a:cubicBezTo>
                    <a:cubicBezTo>
                      <a:pt x="21122" y="7700"/>
                      <a:pt x="21333" y="7644"/>
                      <a:pt x="21512" y="7516"/>
                    </a:cubicBezTo>
                    <a:cubicBezTo>
                      <a:pt x="21758" y="7313"/>
                      <a:pt x="22033" y="7230"/>
                      <a:pt x="22334" y="7230"/>
                    </a:cubicBezTo>
                    <a:cubicBezTo>
                      <a:pt x="22360" y="7230"/>
                      <a:pt x="22386" y="7231"/>
                      <a:pt x="22412" y="7232"/>
                    </a:cubicBezTo>
                    <a:cubicBezTo>
                      <a:pt x="22445" y="7235"/>
                      <a:pt x="22478" y="7237"/>
                      <a:pt x="22509" y="7237"/>
                    </a:cubicBezTo>
                    <a:cubicBezTo>
                      <a:pt x="22761" y="7237"/>
                      <a:pt x="22952" y="7123"/>
                      <a:pt x="23092" y="6884"/>
                    </a:cubicBezTo>
                    <a:cubicBezTo>
                      <a:pt x="23219" y="6694"/>
                      <a:pt x="23377" y="6553"/>
                      <a:pt x="23598" y="6441"/>
                    </a:cubicBezTo>
                    <a:cubicBezTo>
                      <a:pt x="23704" y="6394"/>
                      <a:pt x="23798" y="6369"/>
                      <a:pt x="23881" y="6369"/>
                    </a:cubicBezTo>
                    <a:close/>
                    <a:moveTo>
                      <a:pt x="24999" y="11146"/>
                    </a:moveTo>
                    <a:cubicBezTo>
                      <a:pt x="25126" y="11146"/>
                      <a:pt x="25260" y="11186"/>
                      <a:pt x="25400" y="11263"/>
                    </a:cubicBezTo>
                    <a:cubicBezTo>
                      <a:pt x="25258" y="11532"/>
                      <a:pt x="25065" y="11712"/>
                      <a:pt x="24775" y="11712"/>
                    </a:cubicBezTo>
                    <a:cubicBezTo>
                      <a:pt x="24742" y="11712"/>
                      <a:pt x="24708" y="11710"/>
                      <a:pt x="24673" y="11705"/>
                    </a:cubicBezTo>
                    <a:cubicBezTo>
                      <a:pt x="24593" y="11689"/>
                      <a:pt x="24483" y="11642"/>
                      <a:pt x="24467" y="11579"/>
                    </a:cubicBezTo>
                    <a:cubicBezTo>
                      <a:pt x="24435" y="11516"/>
                      <a:pt x="24498" y="11404"/>
                      <a:pt x="24546" y="11341"/>
                    </a:cubicBezTo>
                    <a:cubicBezTo>
                      <a:pt x="24687" y="11209"/>
                      <a:pt x="24838" y="11146"/>
                      <a:pt x="24999" y="11146"/>
                    </a:cubicBezTo>
                    <a:close/>
                    <a:moveTo>
                      <a:pt x="11825" y="11718"/>
                    </a:moveTo>
                    <a:cubicBezTo>
                      <a:pt x="11889" y="11718"/>
                      <a:pt x="11985" y="11789"/>
                      <a:pt x="12029" y="11847"/>
                    </a:cubicBezTo>
                    <a:cubicBezTo>
                      <a:pt x="12107" y="11926"/>
                      <a:pt x="12029" y="12131"/>
                      <a:pt x="11902" y="12163"/>
                    </a:cubicBezTo>
                    <a:cubicBezTo>
                      <a:pt x="11776" y="12211"/>
                      <a:pt x="11649" y="12258"/>
                      <a:pt x="11523" y="12289"/>
                    </a:cubicBezTo>
                    <a:cubicBezTo>
                      <a:pt x="11443" y="12321"/>
                      <a:pt x="11348" y="12321"/>
                      <a:pt x="11254" y="12337"/>
                    </a:cubicBezTo>
                    <a:cubicBezTo>
                      <a:pt x="11207" y="12289"/>
                      <a:pt x="11096" y="12243"/>
                      <a:pt x="11096" y="12179"/>
                    </a:cubicBezTo>
                    <a:cubicBezTo>
                      <a:pt x="11080" y="12116"/>
                      <a:pt x="11127" y="11990"/>
                      <a:pt x="11190" y="11973"/>
                    </a:cubicBezTo>
                    <a:cubicBezTo>
                      <a:pt x="11396" y="11863"/>
                      <a:pt x="11601" y="11784"/>
                      <a:pt x="11807" y="11720"/>
                    </a:cubicBezTo>
                    <a:cubicBezTo>
                      <a:pt x="11813" y="11719"/>
                      <a:pt x="11819" y="11718"/>
                      <a:pt x="11825" y="11718"/>
                    </a:cubicBezTo>
                    <a:close/>
                    <a:moveTo>
                      <a:pt x="11064" y="12985"/>
                    </a:moveTo>
                    <a:cubicBezTo>
                      <a:pt x="11032" y="13001"/>
                      <a:pt x="10986" y="13016"/>
                      <a:pt x="10954" y="13016"/>
                    </a:cubicBezTo>
                    <a:cubicBezTo>
                      <a:pt x="10947" y="13016"/>
                      <a:pt x="10939" y="13016"/>
                      <a:pt x="10932" y="13015"/>
                    </a:cubicBezTo>
                    <a:lnTo>
                      <a:pt x="10932" y="13015"/>
                    </a:lnTo>
                    <a:cubicBezTo>
                      <a:pt x="10977" y="13005"/>
                      <a:pt x="11024" y="12995"/>
                      <a:pt x="11064" y="12985"/>
                    </a:cubicBezTo>
                    <a:close/>
                    <a:moveTo>
                      <a:pt x="23076" y="12369"/>
                    </a:moveTo>
                    <a:cubicBezTo>
                      <a:pt x="23107" y="12369"/>
                      <a:pt x="23155" y="12401"/>
                      <a:pt x="23187" y="12432"/>
                    </a:cubicBezTo>
                    <a:cubicBezTo>
                      <a:pt x="23202" y="12464"/>
                      <a:pt x="23234" y="12511"/>
                      <a:pt x="23219" y="12542"/>
                    </a:cubicBezTo>
                    <a:cubicBezTo>
                      <a:pt x="23124" y="12700"/>
                      <a:pt x="23061" y="12922"/>
                      <a:pt x="22918" y="12985"/>
                    </a:cubicBezTo>
                    <a:cubicBezTo>
                      <a:pt x="22317" y="13301"/>
                      <a:pt x="21685" y="13570"/>
                      <a:pt x="21069" y="13838"/>
                    </a:cubicBezTo>
                    <a:cubicBezTo>
                      <a:pt x="21067" y="13840"/>
                      <a:pt x="21064" y="13840"/>
                      <a:pt x="21061" y="13840"/>
                    </a:cubicBezTo>
                    <a:cubicBezTo>
                      <a:pt x="21025" y="13840"/>
                      <a:pt x="20951" y="13754"/>
                      <a:pt x="20863" y="13680"/>
                    </a:cubicBezTo>
                    <a:cubicBezTo>
                      <a:pt x="21432" y="13191"/>
                      <a:pt x="22017" y="12780"/>
                      <a:pt x="22665" y="12447"/>
                    </a:cubicBezTo>
                    <a:cubicBezTo>
                      <a:pt x="22791" y="12384"/>
                      <a:pt x="22934" y="12384"/>
                      <a:pt x="23076" y="12369"/>
                    </a:cubicBezTo>
                    <a:close/>
                    <a:moveTo>
                      <a:pt x="10847" y="13034"/>
                    </a:moveTo>
                    <a:cubicBezTo>
                      <a:pt x="10909" y="13133"/>
                      <a:pt x="10990" y="13233"/>
                      <a:pt x="11032" y="13332"/>
                    </a:cubicBezTo>
                    <a:cubicBezTo>
                      <a:pt x="11049" y="13396"/>
                      <a:pt x="11001" y="13522"/>
                      <a:pt x="10954" y="13554"/>
                    </a:cubicBezTo>
                    <a:cubicBezTo>
                      <a:pt x="10779" y="13617"/>
                      <a:pt x="10606" y="13665"/>
                      <a:pt x="10432" y="13680"/>
                    </a:cubicBezTo>
                    <a:cubicBezTo>
                      <a:pt x="9894" y="13743"/>
                      <a:pt x="9373" y="13855"/>
                      <a:pt x="8931" y="14234"/>
                    </a:cubicBezTo>
                    <a:cubicBezTo>
                      <a:pt x="8804" y="14344"/>
                      <a:pt x="8630" y="14424"/>
                      <a:pt x="8457" y="14439"/>
                    </a:cubicBezTo>
                    <a:cubicBezTo>
                      <a:pt x="7955" y="14502"/>
                      <a:pt x="7547" y="14798"/>
                      <a:pt x="7062" y="14910"/>
                    </a:cubicBezTo>
                    <a:lnTo>
                      <a:pt x="7062" y="14910"/>
                    </a:lnTo>
                    <a:cubicBezTo>
                      <a:pt x="7103" y="14795"/>
                      <a:pt x="7133" y="14680"/>
                      <a:pt x="7176" y="14565"/>
                    </a:cubicBezTo>
                    <a:cubicBezTo>
                      <a:pt x="7271" y="14360"/>
                      <a:pt x="7397" y="14171"/>
                      <a:pt x="7635" y="14108"/>
                    </a:cubicBezTo>
                    <a:cubicBezTo>
                      <a:pt x="7888" y="14044"/>
                      <a:pt x="8141" y="13950"/>
                      <a:pt x="8409" y="13918"/>
                    </a:cubicBezTo>
                    <a:cubicBezTo>
                      <a:pt x="8693" y="13886"/>
                      <a:pt x="8899" y="13823"/>
                      <a:pt x="8994" y="13491"/>
                    </a:cubicBezTo>
                    <a:cubicBezTo>
                      <a:pt x="9041" y="13286"/>
                      <a:pt x="9294" y="13159"/>
                      <a:pt x="9515" y="13143"/>
                    </a:cubicBezTo>
                    <a:cubicBezTo>
                      <a:pt x="9954" y="13080"/>
                      <a:pt x="10408" y="13065"/>
                      <a:pt x="10847" y="13034"/>
                    </a:cubicBezTo>
                    <a:close/>
                    <a:moveTo>
                      <a:pt x="7856" y="19039"/>
                    </a:moveTo>
                    <a:cubicBezTo>
                      <a:pt x="7919" y="19070"/>
                      <a:pt x="8014" y="19102"/>
                      <a:pt x="8046" y="19165"/>
                    </a:cubicBezTo>
                    <a:cubicBezTo>
                      <a:pt x="8077" y="19228"/>
                      <a:pt x="8061" y="19323"/>
                      <a:pt x="8061" y="19402"/>
                    </a:cubicBezTo>
                    <a:cubicBezTo>
                      <a:pt x="8061" y="19499"/>
                      <a:pt x="8025" y="19547"/>
                      <a:pt x="7962" y="19547"/>
                    </a:cubicBezTo>
                    <a:cubicBezTo>
                      <a:pt x="7954" y="19547"/>
                      <a:pt x="7944" y="19546"/>
                      <a:pt x="7935" y="19545"/>
                    </a:cubicBezTo>
                    <a:cubicBezTo>
                      <a:pt x="7888" y="19545"/>
                      <a:pt x="7856" y="19496"/>
                      <a:pt x="7840" y="19465"/>
                    </a:cubicBezTo>
                    <a:cubicBezTo>
                      <a:pt x="7808" y="19402"/>
                      <a:pt x="7761" y="19307"/>
                      <a:pt x="7761" y="19244"/>
                    </a:cubicBezTo>
                    <a:cubicBezTo>
                      <a:pt x="7761" y="19165"/>
                      <a:pt x="7825" y="19102"/>
                      <a:pt x="7856" y="19039"/>
                    </a:cubicBezTo>
                    <a:close/>
                    <a:moveTo>
                      <a:pt x="69353" y="19545"/>
                    </a:moveTo>
                    <a:lnTo>
                      <a:pt x="69353" y="19545"/>
                    </a:lnTo>
                    <a:cubicBezTo>
                      <a:pt x="69438" y="19558"/>
                      <a:pt x="69435" y="19585"/>
                      <a:pt x="69341" y="19625"/>
                    </a:cubicBezTo>
                    <a:lnTo>
                      <a:pt x="69341" y="19625"/>
                    </a:lnTo>
                    <a:cubicBezTo>
                      <a:pt x="69345" y="19598"/>
                      <a:pt x="69353" y="19567"/>
                      <a:pt x="69353" y="19545"/>
                    </a:cubicBezTo>
                    <a:close/>
                    <a:moveTo>
                      <a:pt x="68545" y="19174"/>
                    </a:moveTo>
                    <a:cubicBezTo>
                      <a:pt x="68562" y="19174"/>
                      <a:pt x="68578" y="19176"/>
                      <a:pt x="68594" y="19180"/>
                    </a:cubicBezTo>
                    <a:cubicBezTo>
                      <a:pt x="68752" y="19212"/>
                      <a:pt x="68942" y="19260"/>
                      <a:pt x="69085" y="19355"/>
                    </a:cubicBezTo>
                    <a:cubicBezTo>
                      <a:pt x="69173" y="19414"/>
                      <a:pt x="69234" y="19541"/>
                      <a:pt x="69319" y="19634"/>
                    </a:cubicBezTo>
                    <a:lnTo>
                      <a:pt x="69319" y="19634"/>
                    </a:lnTo>
                    <a:cubicBezTo>
                      <a:pt x="69315" y="19636"/>
                      <a:pt x="69311" y="19638"/>
                      <a:pt x="69306" y="19639"/>
                    </a:cubicBezTo>
                    <a:cubicBezTo>
                      <a:pt x="69401" y="19718"/>
                      <a:pt x="69511" y="19797"/>
                      <a:pt x="69606" y="19892"/>
                    </a:cubicBezTo>
                    <a:cubicBezTo>
                      <a:pt x="69669" y="19955"/>
                      <a:pt x="69780" y="20019"/>
                      <a:pt x="69780" y="20065"/>
                    </a:cubicBezTo>
                    <a:cubicBezTo>
                      <a:pt x="69749" y="20651"/>
                      <a:pt x="70112" y="21157"/>
                      <a:pt x="70143" y="21726"/>
                    </a:cubicBezTo>
                    <a:cubicBezTo>
                      <a:pt x="70143" y="21763"/>
                      <a:pt x="70133" y="21791"/>
                      <a:pt x="70130" y="21826"/>
                    </a:cubicBezTo>
                    <a:lnTo>
                      <a:pt x="70130" y="21826"/>
                    </a:lnTo>
                    <a:cubicBezTo>
                      <a:pt x="70045" y="21800"/>
                      <a:pt x="69963" y="21782"/>
                      <a:pt x="69907" y="21726"/>
                    </a:cubicBezTo>
                    <a:cubicBezTo>
                      <a:pt x="69321" y="21172"/>
                      <a:pt x="68864" y="20524"/>
                      <a:pt x="68405" y="19861"/>
                    </a:cubicBezTo>
                    <a:cubicBezTo>
                      <a:pt x="68326" y="19766"/>
                      <a:pt x="68310" y="19623"/>
                      <a:pt x="68263" y="19496"/>
                    </a:cubicBezTo>
                    <a:cubicBezTo>
                      <a:pt x="68220" y="19368"/>
                      <a:pt x="68385" y="19174"/>
                      <a:pt x="68545" y="19174"/>
                    </a:cubicBezTo>
                    <a:close/>
                    <a:moveTo>
                      <a:pt x="5011" y="22200"/>
                    </a:moveTo>
                    <a:cubicBezTo>
                      <a:pt x="5043" y="22200"/>
                      <a:pt x="5058" y="22231"/>
                      <a:pt x="5090" y="22247"/>
                    </a:cubicBezTo>
                    <a:cubicBezTo>
                      <a:pt x="5058" y="22263"/>
                      <a:pt x="5011" y="22295"/>
                      <a:pt x="4980" y="22295"/>
                    </a:cubicBezTo>
                    <a:cubicBezTo>
                      <a:pt x="4885" y="22295"/>
                      <a:pt x="4805" y="22278"/>
                      <a:pt x="4727" y="22278"/>
                    </a:cubicBezTo>
                    <a:cubicBezTo>
                      <a:pt x="4727" y="22247"/>
                      <a:pt x="4742" y="22215"/>
                      <a:pt x="4758" y="22215"/>
                    </a:cubicBezTo>
                    <a:cubicBezTo>
                      <a:pt x="4837" y="22200"/>
                      <a:pt x="4932" y="22200"/>
                      <a:pt x="5011" y="22200"/>
                    </a:cubicBezTo>
                    <a:close/>
                    <a:moveTo>
                      <a:pt x="4254" y="23036"/>
                    </a:moveTo>
                    <a:cubicBezTo>
                      <a:pt x="4373" y="23036"/>
                      <a:pt x="4495" y="23057"/>
                      <a:pt x="4615" y="23100"/>
                    </a:cubicBezTo>
                    <a:cubicBezTo>
                      <a:pt x="4679" y="23116"/>
                      <a:pt x="4710" y="23226"/>
                      <a:pt x="4758" y="23306"/>
                    </a:cubicBezTo>
                    <a:cubicBezTo>
                      <a:pt x="4710" y="23369"/>
                      <a:pt x="4695" y="23464"/>
                      <a:pt x="4632" y="23511"/>
                    </a:cubicBezTo>
                    <a:cubicBezTo>
                      <a:pt x="4284" y="23732"/>
                      <a:pt x="3888" y="23780"/>
                      <a:pt x="3494" y="23780"/>
                    </a:cubicBezTo>
                    <a:cubicBezTo>
                      <a:pt x="3462" y="23780"/>
                      <a:pt x="3414" y="23637"/>
                      <a:pt x="3399" y="23559"/>
                    </a:cubicBezTo>
                    <a:cubicBezTo>
                      <a:pt x="3399" y="23527"/>
                      <a:pt x="3414" y="23479"/>
                      <a:pt x="3446" y="23448"/>
                    </a:cubicBezTo>
                    <a:cubicBezTo>
                      <a:pt x="3642" y="23184"/>
                      <a:pt x="3937" y="23036"/>
                      <a:pt x="4254" y="23036"/>
                    </a:cubicBezTo>
                    <a:close/>
                    <a:moveTo>
                      <a:pt x="11333" y="24191"/>
                    </a:moveTo>
                    <a:cubicBezTo>
                      <a:pt x="11348" y="24223"/>
                      <a:pt x="11396" y="24254"/>
                      <a:pt x="11396" y="24301"/>
                    </a:cubicBezTo>
                    <a:cubicBezTo>
                      <a:pt x="11396" y="24476"/>
                      <a:pt x="11333" y="24539"/>
                      <a:pt x="11190" y="24539"/>
                    </a:cubicBezTo>
                    <a:cubicBezTo>
                      <a:pt x="11144" y="24491"/>
                      <a:pt x="11096" y="24444"/>
                      <a:pt x="11064" y="24396"/>
                    </a:cubicBezTo>
                    <a:cubicBezTo>
                      <a:pt x="11144" y="24333"/>
                      <a:pt x="11238" y="24254"/>
                      <a:pt x="11333" y="24191"/>
                    </a:cubicBezTo>
                    <a:close/>
                    <a:moveTo>
                      <a:pt x="3845" y="24450"/>
                    </a:moveTo>
                    <a:cubicBezTo>
                      <a:pt x="3858" y="24450"/>
                      <a:pt x="3873" y="24453"/>
                      <a:pt x="3888" y="24459"/>
                    </a:cubicBezTo>
                    <a:cubicBezTo>
                      <a:pt x="3888" y="24459"/>
                      <a:pt x="3888" y="24539"/>
                      <a:pt x="3873" y="24539"/>
                    </a:cubicBezTo>
                    <a:cubicBezTo>
                      <a:pt x="3842" y="24571"/>
                      <a:pt x="3810" y="24571"/>
                      <a:pt x="3762" y="24586"/>
                    </a:cubicBezTo>
                    <a:cubicBezTo>
                      <a:pt x="3762" y="24498"/>
                      <a:pt x="3793" y="24450"/>
                      <a:pt x="3845" y="24450"/>
                    </a:cubicBezTo>
                    <a:close/>
                    <a:moveTo>
                      <a:pt x="3762" y="24586"/>
                    </a:moveTo>
                    <a:lnTo>
                      <a:pt x="3762" y="24586"/>
                    </a:lnTo>
                    <a:cubicBezTo>
                      <a:pt x="3778" y="24933"/>
                      <a:pt x="3589" y="25171"/>
                      <a:pt x="3288" y="25313"/>
                    </a:cubicBezTo>
                    <a:cubicBezTo>
                      <a:pt x="3256" y="25313"/>
                      <a:pt x="3193" y="25298"/>
                      <a:pt x="3178" y="25266"/>
                    </a:cubicBezTo>
                    <a:cubicBezTo>
                      <a:pt x="3146" y="25250"/>
                      <a:pt x="3115" y="25186"/>
                      <a:pt x="3115" y="25155"/>
                    </a:cubicBezTo>
                    <a:cubicBezTo>
                      <a:pt x="3209" y="24823"/>
                      <a:pt x="3399" y="24602"/>
                      <a:pt x="3762" y="24586"/>
                    </a:cubicBezTo>
                    <a:close/>
                    <a:moveTo>
                      <a:pt x="2198" y="25408"/>
                    </a:moveTo>
                    <a:cubicBezTo>
                      <a:pt x="2498" y="25645"/>
                      <a:pt x="2529" y="25961"/>
                      <a:pt x="2592" y="26246"/>
                    </a:cubicBezTo>
                    <a:cubicBezTo>
                      <a:pt x="2624" y="26372"/>
                      <a:pt x="2561" y="26530"/>
                      <a:pt x="2514" y="26640"/>
                    </a:cubicBezTo>
                    <a:cubicBezTo>
                      <a:pt x="2482" y="26704"/>
                      <a:pt x="2371" y="26767"/>
                      <a:pt x="2293" y="26767"/>
                    </a:cubicBezTo>
                    <a:cubicBezTo>
                      <a:pt x="2213" y="26767"/>
                      <a:pt x="2118" y="26688"/>
                      <a:pt x="2087" y="26625"/>
                    </a:cubicBezTo>
                    <a:cubicBezTo>
                      <a:pt x="2040" y="26499"/>
                      <a:pt x="2008" y="26356"/>
                      <a:pt x="2023" y="26229"/>
                    </a:cubicBezTo>
                    <a:cubicBezTo>
                      <a:pt x="2071" y="25961"/>
                      <a:pt x="2135" y="25692"/>
                      <a:pt x="2198" y="25408"/>
                    </a:cubicBezTo>
                    <a:close/>
                    <a:moveTo>
                      <a:pt x="68390" y="28094"/>
                    </a:moveTo>
                    <a:lnTo>
                      <a:pt x="68405" y="28189"/>
                    </a:lnTo>
                    <a:lnTo>
                      <a:pt x="68405" y="28189"/>
                    </a:lnTo>
                    <a:lnTo>
                      <a:pt x="68326" y="28174"/>
                    </a:lnTo>
                    <a:lnTo>
                      <a:pt x="68390" y="28094"/>
                    </a:lnTo>
                    <a:close/>
                    <a:moveTo>
                      <a:pt x="5422" y="29327"/>
                    </a:moveTo>
                    <a:lnTo>
                      <a:pt x="5406" y="29407"/>
                    </a:lnTo>
                    <a:lnTo>
                      <a:pt x="5343" y="29344"/>
                    </a:lnTo>
                    <a:lnTo>
                      <a:pt x="5422" y="29327"/>
                    </a:lnTo>
                    <a:close/>
                    <a:moveTo>
                      <a:pt x="22922" y="27992"/>
                    </a:moveTo>
                    <a:cubicBezTo>
                      <a:pt x="23077" y="27992"/>
                      <a:pt x="23125" y="28078"/>
                      <a:pt x="23219" y="28411"/>
                    </a:cubicBezTo>
                    <a:cubicBezTo>
                      <a:pt x="23282" y="28474"/>
                      <a:pt x="23360" y="28522"/>
                      <a:pt x="23423" y="28585"/>
                    </a:cubicBezTo>
                    <a:cubicBezTo>
                      <a:pt x="23724" y="28948"/>
                      <a:pt x="23661" y="29344"/>
                      <a:pt x="23250" y="29565"/>
                    </a:cubicBezTo>
                    <a:cubicBezTo>
                      <a:pt x="23092" y="29643"/>
                      <a:pt x="22934" y="29707"/>
                      <a:pt x="22776" y="29770"/>
                    </a:cubicBezTo>
                    <a:cubicBezTo>
                      <a:pt x="22752" y="29779"/>
                      <a:pt x="22728" y="29784"/>
                      <a:pt x="22704" y="29784"/>
                    </a:cubicBezTo>
                    <a:cubicBezTo>
                      <a:pt x="22573" y="29784"/>
                      <a:pt x="22458" y="29646"/>
                      <a:pt x="22444" y="29485"/>
                    </a:cubicBezTo>
                    <a:cubicBezTo>
                      <a:pt x="22444" y="29390"/>
                      <a:pt x="22460" y="29296"/>
                      <a:pt x="22460" y="29217"/>
                    </a:cubicBezTo>
                    <a:cubicBezTo>
                      <a:pt x="22144" y="29217"/>
                      <a:pt x="21828" y="29217"/>
                      <a:pt x="21512" y="29201"/>
                    </a:cubicBezTo>
                    <a:cubicBezTo>
                      <a:pt x="21242" y="29186"/>
                      <a:pt x="21101" y="29091"/>
                      <a:pt x="21101" y="28948"/>
                    </a:cubicBezTo>
                    <a:cubicBezTo>
                      <a:pt x="21084" y="28743"/>
                      <a:pt x="21227" y="28632"/>
                      <a:pt x="21337" y="28505"/>
                    </a:cubicBezTo>
                    <a:cubicBezTo>
                      <a:pt x="21527" y="28316"/>
                      <a:pt x="21748" y="28158"/>
                      <a:pt x="22033" y="28126"/>
                    </a:cubicBezTo>
                    <a:cubicBezTo>
                      <a:pt x="22302" y="28079"/>
                      <a:pt x="22555" y="28031"/>
                      <a:pt x="22823" y="28000"/>
                    </a:cubicBezTo>
                    <a:cubicBezTo>
                      <a:pt x="22860" y="27995"/>
                      <a:pt x="22893" y="27992"/>
                      <a:pt x="22922" y="27992"/>
                    </a:cubicBezTo>
                    <a:close/>
                    <a:moveTo>
                      <a:pt x="20437" y="29786"/>
                    </a:moveTo>
                    <a:cubicBezTo>
                      <a:pt x="20500" y="29849"/>
                      <a:pt x="20658" y="29928"/>
                      <a:pt x="20673" y="30007"/>
                    </a:cubicBezTo>
                    <a:cubicBezTo>
                      <a:pt x="20721" y="30560"/>
                      <a:pt x="20532" y="30813"/>
                      <a:pt x="19994" y="30956"/>
                    </a:cubicBezTo>
                    <a:cubicBezTo>
                      <a:pt x="19978" y="30962"/>
                      <a:pt x="19961" y="30965"/>
                      <a:pt x="19944" y="30965"/>
                    </a:cubicBezTo>
                    <a:cubicBezTo>
                      <a:pt x="19837" y="30965"/>
                      <a:pt x="19746" y="30844"/>
                      <a:pt x="19773" y="30735"/>
                    </a:cubicBezTo>
                    <a:cubicBezTo>
                      <a:pt x="19820" y="30370"/>
                      <a:pt x="20041" y="30102"/>
                      <a:pt x="20279" y="29849"/>
                    </a:cubicBezTo>
                    <a:cubicBezTo>
                      <a:pt x="20294" y="29818"/>
                      <a:pt x="20357" y="29818"/>
                      <a:pt x="20437" y="29786"/>
                    </a:cubicBezTo>
                    <a:close/>
                    <a:moveTo>
                      <a:pt x="70758" y="33134"/>
                    </a:moveTo>
                    <a:cubicBezTo>
                      <a:pt x="70769" y="33134"/>
                      <a:pt x="70780" y="33135"/>
                      <a:pt x="70792" y="33137"/>
                    </a:cubicBezTo>
                    <a:cubicBezTo>
                      <a:pt x="70824" y="33137"/>
                      <a:pt x="70870" y="33200"/>
                      <a:pt x="70870" y="33215"/>
                    </a:cubicBezTo>
                    <a:cubicBezTo>
                      <a:pt x="70870" y="33247"/>
                      <a:pt x="70824" y="33278"/>
                      <a:pt x="70792" y="33310"/>
                    </a:cubicBezTo>
                    <a:cubicBezTo>
                      <a:pt x="70760" y="33295"/>
                      <a:pt x="70697" y="33295"/>
                      <a:pt x="70681" y="33263"/>
                    </a:cubicBezTo>
                    <a:cubicBezTo>
                      <a:pt x="70639" y="33192"/>
                      <a:pt x="70672" y="33134"/>
                      <a:pt x="70758" y="33134"/>
                    </a:cubicBezTo>
                    <a:close/>
                    <a:moveTo>
                      <a:pt x="2022" y="33227"/>
                    </a:moveTo>
                    <a:cubicBezTo>
                      <a:pt x="2094" y="33227"/>
                      <a:pt x="2178" y="33256"/>
                      <a:pt x="2230" y="33295"/>
                    </a:cubicBezTo>
                    <a:cubicBezTo>
                      <a:pt x="2403" y="33453"/>
                      <a:pt x="2403" y="33864"/>
                      <a:pt x="2230" y="34022"/>
                    </a:cubicBezTo>
                    <a:cubicBezTo>
                      <a:pt x="2213" y="34054"/>
                      <a:pt x="2166" y="34054"/>
                      <a:pt x="2118" y="34069"/>
                    </a:cubicBezTo>
                    <a:cubicBezTo>
                      <a:pt x="2101" y="34071"/>
                      <a:pt x="2083" y="34072"/>
                      <a:pt x="2065" y="34072"/>
                    </a:cubicBezTo>
                    <a:cubicBezTo>
                      <a:pt x="1860" y="34072"/>
                      <a:pt x="1658" y="33912"/>
                      <a:pt x="1629" y="33737"/>
                    </a:cubicBezTo>
                    <a:cubicBezTo>
                      <a:pt x="1597" y="33531"/>
                      <a:pt x="1755" y="33278"/>
                      <a:pt x="1977" y="33232"/>
                    </a:cubicBezTo>
                    <a:cubicBezTo>
                      <a:pt x="1991" y="33229"/>
                      <a:pt x="2006" y="33227"/>
                      <a:pt x="2022" y="33227"/>
                    </a:cubicBezTo>
                    <a:close/>
                    <a:moveTo>
                      <a:pt x="66969" y="34043"/>
                    </a:moveTo>
                    <a:cubicBezTo>
                      <a:pt x="66991" y="34043"/>
                      <a:pt x="67012" y="34051"/>
                      <a:pt x="67030" y="34069"/>
                    </a:cubicBezTo>
                    <a:cubicBezTo>
                      <a:pt x="67094" y="34117"/>
                      <a:pt x="67109" y="34212"/>
                      <a:pt x="67140" y="34290"/>
                    </a:cubicBezTo>
                    <a:cubicBezTo>
                      <a:pt x="67109" y="34370"/>
                      <a:pt x="67077" y="34448"/>
                      <a:pt x="67030" y="34511"/>
                    </a:cubicBezTo>
                    <a:cubicBezTo>
                      <a:pt x="67014" y="34543"/>
                      <a:pt x="66951" y="34559"/>
                      <a:pt x="66919" y="34559"/>
                    </a:cubicBezTo>
                    <a:cubicBezTo>
                      <a:pt x="66824" y="34559"/>
                      <a:pt x="66761" y="34496"/>
                      <a:pt x="66761" y="34401"/>
                    </a:cubicBezTo>
                    <a:cubicBezTo>
                      <a:pt x="66761" y="34353"/>
                      <a:pt x="66761" y="34306"/>
                      <a:pt x="66777" y="34275"/>
                    </a:cubicBezTo>
                    <a:cubicBezTo>
                      <a:pt x="66802" y="34140"/>
                      <a:pt x="66893" y="34043"/>
                      <a:pt x="66969" y="34043"/>
                    </a:cubicBezTo>
                    <a:close/>
                    <a:moveTo>
                      <a:pt x="66967" y="35223"/>
                    </a:moveTo>
                    <a:cubicBezTo>
                      <a:pt x="67362" y="35491"/>
                      <a:pt x="67220" y="35792"/>
                      <a:pt x="66887" y="35871"/>
                    </a:cubicBezTo>
                    <a:cubicBezTo>
                      <a:pt x="66809" y="35902"/>
                      <a:pt x="66714" y="35919"/>
                      <a:pt x="66635" y="35919"/>
                    </a:cubicBezTo>
                    <a:cubicBezTo>
                      <a:pt x="66588" y="35919"/>
                      <a:pt x="66525" y="35902"/>
                      <a:pt x="66525" y="35887"/>
                    </a:cubicBezTo>
                    <a:cubicBezTo>
                      <a:pt x="66493" y="35807"/>
                      <a:pt x="66493" y="35729"/>
                      <a:pt x="66493" y="35666"/>
                    </a:cubicBezTo>
                    <a:cubicBezTo>
                      <a:pt x="66493" y="35618"/>
                      <a:pt x="66540" y="35586"/>
                      <a:pt x="66571" y="35571"/>
                    </a:cubicBezTo>
                    <a:cubicBezTo>
                      <a:pt x="66714" y="35444"/>
                      <a:pt x="66841" y="35333"/>
                      <a:pt x="66967" y="35223"/>
                    </a:cubicBezTo>
                    <a:close/>
                    <a:moveTo>
                      <a:pt x="22286" y="30718"/>
                    </a:moveTo>
                    <a:cubicBezTo>
                      <a:pt x="22317" y="30718"/>
                      <a:pt x="22380" y="30735"/>
                      <a:pt x="22412" y="30750"/>
                    </a:cubicBezTo>
                    <a:cubicBezTo>
                      <a:pt x="22492" y="30798"/>
                      <a:pt x="22492" y="30876"/>
                      <a:pt x="22428" y="30987"/>
                    </a:cubicBezTo>
                    <a:cubicBezTo>
                      <a:pt x="22317" y="31192"/>
                      <a:pt x="22176" y="31367"/>
                      <a:pt x="21969" y="31462"/>
                    </a:cubicBezTo>
                    <a:cubicBezTo>
                      <a:pt x="21558" y="31635"/>
                      <a:pt x="21354" y="31982"/>
                      <a:pt x="21196" y="32378"/>
                    </a:cubicBezTo>
                    <a:cubicBezTo>
                      <a:pt x="21101" y="32583"/>
                      <a:pt x="21038" y="32821"/>
                      <a:pt x="20895" y="32979"/>
                    </a:cubicBezTo>
                    <a:cubicBezTo>
                      <a:pt x="20484" y="33405"/>
                      <a:pt x="20326" y="33911"/>
                      <a:pt x="20247" y="34448"/>
                    </a:cubicBezTo>
                    <a:cubicBezTo>
                      <a:pt x="20199" y="34717"/>
                      <a:pt x="20121" y="35002"/>
                      <a:pt x="20010" y="35238"/>
                    </a:cubicBezTo>
                    <a:cubicBezTo>
                      <a:pt x="19931" y="35444"/>
                      <a:pt x="19788" y="35634"/>
                      <a:pt x="19647" y="35807"/>
                    </a:cubicBezTo>
                    <a:cubicBezTo>
                      <a:pt x="19551" y="35934"/>
                      <a:pt x="19386" y="36004"/>
                      <a:pt x="19235" y="36004"/>
                    </a:cubicBezTo>
                    <a:cubicBezTo>
                      <a:pt x="19160" y="36004"/>
                      <a:pt x="19088" y="35987"/>
                      <a:pt x="19030" y="35950"/>
                    </a:cubicBezTo>
                    <a:cubicBezTo>
                      <a:pt x="18650" y="35697"/>
                      <a:pt x="18256" y="35460"/>
                      <a:pt x="17923" y="35160"/>
                    </a:cubicBezTo>
                    <a:cubicBezTo>
                      <a:pt x="17765" y="35033"/>
                      <a:pt x="17718" y="34764"/>
                      <a:pt x="17670" y="34543"/>
                    </a:cubicBezTo>
                    <a:cubicBezTo>
                      <a:pt x="17639" y="34433"/>
                      <a:pt x="17670" y="34275"/>
                      <a:pt x="17734" y="34148"/>
                    </a:cubicBezTo>
                    <a:cubicBezTo>
                      <a:pt x="17860" y="33832"/>
                      <a:pt x="17892" y="33548"/>
                      <a:pt x="17655" y="33278"/>
                    </a:cubicBezTo>
                    <a:cubicBezTo>
                      <a:pt x="18524" y="32330"/>
                      <a:pt x="19520" y="31730"/>
                      <a:pt x="20595" y="31224"/>
                    </a:cubicBezTo>
                    <a:cubicBezTo>
                      <a:pt x="20635" y="31211"/>
                      <a:pt x="20676" y="31174"/>
                      <a:pt x="20707" y="31174"/>
                    </a:cubicBezTo>
                    <a:cubicBezTo>
                      <a:pt x="20712" y="31174"/>
                      <a:pt x="20717" y="31175"/>
                      <a:pt x="20721" y="31177"/>
                    </a:cubicBezTo>
                    <a:cubicBezTo>
                      <a:pt x="20744" y="31178"/>
                      <a:pt x="20766" y="31179"/>
                      <a:pt x="20788" y="31179"/>
                    </a:cubicBezTo>
                    <a:cubicBezTo>
                      <a:pt x="21340" y="31179"/>
                      <a:pt x="21769" y="30809"/>
                      <a:pt x="22286" y="30718"/>
                    </a:cubicBezTo>
                    <a:close/>
                    <a:moveTo>
                      <a:pt x="67966" y="31750"/>
                    </a:moveTo>
                    <a:cubicBezTo>
                      <a:pt x="67991" y="31750"/>
                      <a:pt x="68016" y="31754"/>
                      <a:pt x="68042" y="31761"/>
                    </a:cubicBezTo>
                    <a:cubicBezTo>
                      <a:pt x="68231" y="31824"/>
                      <a:pt x="68358" y="31967"/>
                      <a:pt x="68405" y="32141"/>
                    </a:cubicBezTo>
                    <a:cubicBezTo>
                      <a:pt x="68484" y="32441"/>
                      <a:pt x="68516" y="32758"/>
                      <a:pt x="68594" y="33057"/>
                    </a:cubicBezTo>
                    <a:cubicBezTo>
                      <a:pt x="68674" y="33373"/>
                      <a:pt x="68800" y="33658"/>
                      <a:pt x="69100" y="33847"/>
                    </a:cubicBezTo>
                    <a:cubicBezTo>
                      <a:pt x="69132" y="33864"/>
                      <a:pt x="69180" y="33879"/>
                      <a:pt x="69211" y="33911"/>
                    </a:cubicBezTo>
                    <a:cubicBezTo>
                      <a:pt x="69606" y="34180"/>
                      <a:pt x="69859" y="34543"/>
                      <a:pt x="69922" y="35017"/>
                    </a:cubicBezTo>
                    <a:cubicBezTo>
                      <a:pt x="69954" y="35207"/>
                      <a:pt x="70002" y="35381"/>
                      <a:pt x="70017" y="35476"/>
                    </a:cubicBezTo>
                    <a:cubicBezTo>
                      <a:pt x="69985" y="35855"/>
                      <a:pt x="69844" y="36060"/>
                      <a:pt x="69559" y="36187"/>
                    </a:cubicBezTo>
                    <a:cubicBezTo>
                      <a:pt x="69508" y="36212"/>
                      <a:pt x="69455" y="36225"/>
                      <a:pt x="69402" y="36225"/>
                    </a:cubicBezTo>
                    <a:cubicBezTo>
                      <a:pt x="69323" y="36225"/>
                      <a:pt x="69246" y="36197"/>
                      <a:pt x="69180" y="36140"/>
                    </a:cubicBezTo>
                    <a:cubicBezTo>
                      <a:pt x="68959" y="35934"/>
                      <a:pt x="68737" y="35697"/>
                      <a:pt x="68721" y="35350"/>
                    </a:cubicBezTo>
                    <a:cubicBezTo>
                      <a:pt x="68706" y="35128"/>
                      <a:pt x="68706" y="34891"/>
                      <a:pt x="68642" y="34686"/>
                    </a:cubicBezTo>
                    <a:cubicBezTo>
                      <a:pt x="68579" y="34465"/>
                      <a:pt x="68500" y="34212"/>
                      <a:pt x="68341" y="34100"/>
                    </a:cubicBezTo>
                    <a:cubicBezTo>
                      <a:pt x="68025" y="33864"/>
                      <a:pt x="67852" y="33579"/>
                      <a:pt x="67821" y="33184"/>
                    </a:cubicBezTo>
                    <a:cubicBezTo>
                      <a:pt x="67821" y="33137"/>
                      <a:pt x="67694" y="33089"/>
                      <a:pt x="67614" y="33057"/>
                    </a:cubicBezTo>
                    <a:cubicBezTo>
                      <a:pt x="67488" y="32979"/>
                      <a:pt x="67441" y="32821"/>
                      <a:pt x="67473" y="32710"/>
                    </a:cubicBezTo>
                    <a:cubicBezTo>
                      <a:pt x="67504" y="32488"/>
                      <a:pt x="67568" y="32267"/>
                      <a:pt x="67646" y="32062"/>
                    </a:cubicBezTo>
                    <a:cubicBezTo>
                      <a:pt x="67725" y="31851"/>
                      <a:pt x="67838" y="31750"/>
                      <a:pt x="67966" y="31750"/>
                    </a:cubicBezTo>
                    <a:close/>
                    <a:moveTo>
                      <a:pt x="67094" y="36740"/>
                    </a:moveTo>
                    <a:lnTo>
                      <a:pt x="67094" y="36835"/>
                    </a:lnTo>
                    <a:lnTo>
                      <a:pt x="66982" y="36787"/>
                    </a:lnTo>
                    <a:lnTo>
                      <a:pt x="67094" y="36740"/>
                    </a:lnTo>
                    <a:close/>
                    <a:moveTo>
                      <a:pt x="66246" y="37378"/>
                    </a:moveTo>
                    <a:cubicBezTo>
                      <a:pt x="66256" y="37378"/>
                      <a:pt x="66274" y="37397"/>
                      <a:pt x="66295" y="37436"/>
                    </a:cubicBezTo>
                    <a:lnTo>
                      <a:pt x="66240" y="37436"/>
                    </a:lnTo>
                    <a:cubicBezTo>
                      <a:pt x="66232" y="37398"/>
                      <a:pt x="66235" y="37378"/>
                      <a:pt x="66246" y="37378"/>
                    </a:cubicBezTo>
                    <a:close/>
                    <a:moveTo>
                      <a:pt x="66332" y="37461"/>
                    </a:moveTo>
                    <a:cubicBezTo>
                      <a:pt x="66419" y="37495"/>
                      <a:pt x="66440" y="37550"/>
                      <a:pt x="66398" y="37594"/>
                    </a:cubicBezTo>
                    <a:cubicBezTo>
                      <a:pt x="66398" y="37597"/>
                      <a:pt x="66396" y="37598"/>
                      <a:pt x="66393" y="37598"/>
                    </a:cubicBezTo>
                    <a:cubicBezTo>
                      <a:pt x="66377" y="37598"/>
                      <a:pt x="66332" y="37572"/>
                      <a:pt x="66318" y="37546"/>
                    </a:cubicBezTo>
                    <a:cubicBezTo>
                      <a:pt x="66318" y="37522"/>
                      <a:pt x="66328" y="37489"/>
                      <a:pt x="66332" y="37461"/>
                    </a:cubicBezTo>
                    <a:close/>
                    <a:moveTo>
                      <a:pt x="9958" y="37954"/>
                    </a:moveTo>
                    <a:cubicBezTo>
                      <a:pt x="10024" y="37954"/>
                      <a:pt x="10029" y="38000"/>
                      <a:pt x="9974" y="38083"/>
                    </a:cubicBezTo>
                    <a:cubicBezTo>
                      <a:pt x="9942" y="38068"/>
                      <a:pt x="9894" y="38068"/>
                      <a:pt x="9894" y="38052"/>
                    </a:cubicBezTo>
                    <a:cubicBezTo>
                      <a:pt x="9894" y="38020"/>
                      <a:pt x="9911" y="37957"/>
                      <a:pt x="9926" y="37957"/>
                    </a:cubicBezTo>
                    <a:cubicBezTo>
                      <a:pt x="9938" y="37955"/>
                      <a:pt x="9948" y="37954"/>
                      <a:pt x="9958" y="37954"/>
                    </a:cubicBezTo>
                    <a:close/>
                    <a:moveTo>
                      <a:pt x="67583" y="38146"/>
                    </a:moveTo>
                    <a:cubicBezTo>
                      <a:pt x="67614" y="38178"/>
                      <a:pt x="67646" y="38194"/>
                      <a:pt x="67678" y="38210"/>
                    </a:cubicBezTo>
                    <a:cubicBezTo>
                      <a:pt x="67662" y="38241"/>
                      <a:pt x="67631" y="38273"/>
                      <a:pt x="67614" y="38305"/>
                    </a:cubicBezTo>
                    <a:cubicBezTo>
                      <a:pt x="67583" y="38289"/>
                      <a:pt x="67536" y="38273"/>
                      <a:pt x="67536" y="38241"/>
                    </a:cubicBezTo>
                    <a:cubicBezTo>
                      <a:pt x="67536" y="38210"/>
                      <a:pt x="67568" y="38178"/>
                      <a:pt x="67583" y="38146"/>
                    </a:cubicBezTo>
                    <a:close/>
                    <a:moveTo>
                      <a:pt x="1850" y="40043"/>
                    </a:moveTo>
                    <a:lnTo>
                      <a:pt x="1913" y="40091"/>
                    </a:lnTo>
                    <a:lnTo>
                      <a:pt x="1834" y="40106"/>
                    </a:lnTo>
                    <a:lnTo>
                      <a:pt x="1850" y="40043"/>
                    </a:lnTo>
                    <a:close/>
                    <a:moveTo>
                      <a:pt x="69970" y="41766"/>
                    </a:moveTo>
                    <a:cubicBezTo>
                      <a:pt x="70002" y="41782"/>
                      <a:pt x="70048" y="41798"/>
                      <a:pt x="70048" y="41798"/>
                    </a:cubicBezTo>
                    <a:cubicBezTo>
                      <a:pt x="70048" y="41845"/>
                      <a:pt x="70033" y="41876"/>
                      <a:pt x="70017" y="41908"/>
                    </a:cubicBezTo>
                    <a:cubicBezTo>
                      <a:pt x="69985" y="41908"/>
                      <a:pt x="69938" y="41893"/>
                      <a:pt x="69938" y="41876"/>
                    </a:cubicBezTo>
                    <a:cubicBezTo>
                      <a:pt x="69938" y="41845"/>
                      <a:pt x="69954" y="41798"/>
                      <a:pt x="69970" y="41766"/>
                    </a:cubicBezTo>
                    <a:close/>
                    <a:moveTo>
                      <a:pt x="67948" y="43169"/>
                    </a:moveTo>
                    <a:cubicBezTo>
                      <a:pt x="68109" y="43169"/>
                      <a:pt x="68215" y="43317"/>
                      <a:pt x="68215" y="43552"/>
                    </a:cubicBezTo>
                    <a:cubicBezTo>
                      <a:pt x="68231" y="44169"/>
                      <a:pt x="67821" y="44675"/>
                      <a:pt x="67220" y="44785"/>
                    </a:cubicBezTo>
                    <a:cubicBezTo>
                      <a:pt x="67202" y="44788"/>
                      <a:pt x="67183" y="44789"/>
                      <a:pt x="67165" y="44789"/>
                    </a:cubicBezTo>
                    <a:cubicBezTo>
                      <a:pt x="67004" y="44789"/>
                      <a:pt x="66836" y="44673"/>
                      <a:pt x="66793" y="44532"/>
                    </a:cubicBezTo>
                    <a:cubicBezTo>
                      <a:pt x="66683" y="44137"/>
                      <a:pt x="66856" y="43710"/>
                      <a:pt x="67204" y="43520"/>
                    </a:cubicBezTo>
                    <a:cubicBezTo>
                      <a:pt x="67410" y="43410"/>
                      <a:pt x="67599" y="43299"/>
                      <a:pt x="67804" y="43204"/>
                    </a:cubicBezTo>
                    <a:cubicBezTo>
                      <a:pt x="67856" y="43180"/>
                      <a:pt x="67904" y="43169"/>
                      <a:pt x="67948" y="43169"/>
                    </a:cubicBezTo>
                    <a:close/>
                    <a:moveTo>
                      <a:pt x="9705" y="48894"/>
                    </a:moveTo>
                    <a:cubicBezTo>
                      <a:pt x="9705" y="48926"/>
                      <a:pt x="9736" y="48974"/>
                      <a:pt x="9736" y="49005"/>
                    </a:cubicBezTo>
                    <a:cubicBezTo>
                      <a:pt x="9720" y="49062"/>
                      <a:pt x="9695" y="49090"/>
                      <a:pt x="9668" y="49090"/>
                    </a:cubicBezTo>
                    <a:cubicBezTo>
                      <a:pt x="9644" y="49090"/>
                      <a:pt x="9617" y="49066"/>
                      <a:pt x="9595" y="49020"/>
                    </a:cubicBezTo>
                    <a:cubicBezTo>
                      <a:pt x="9578" y="49005"/>
                      <a:pt x="9595" y="48957"/>
                      <a:pt x="9610" y="48926"/>
                    </a:cubicBezTo>
                    <a:cubicBezTo>
                      <a:pt x="9626" y="48910"/>
                      <a:pt x="9673" y="48910"/>
                      <a:pt x="9705" y="48894"/>
                    </a:cubicBezTo>
                    <a:close/>
                    <a:moveTo>
                      <a:pt x="14429" y="50618"/>
                    </a:moveTo>
                    <a:cubicBezTo>
                      <a:pt x="14510" y="50618"/>
                      <a:pt x="14608" y="50650"/>
                      <a:pt x="14652" y="50712"/>
                    </a:cubicBezTo>
                    <a:cubicBezTo>
                      <a:pt x="14771" y="50845"/>
                      <a:pt x="14778" y="51007"/>
                      <a:pt x="14726" y="51169"/>
                    </a:cubicBezTo>
                    <a:lnTo>
                      <a:pt x="14726" y="51169"/>
                    </a:lnTo>
                    <a:cubicBezTo>
                      <a:pt x="14547" y="51163"/>
                      <a:pt x="14411" y="51069"/>
                      <a:pt x="14320" y="50917"/>
                    </a:cubicBezTo>
                    <a:cubicBezTo>
                      <a:pt x="14288" y="50854"/>
                      <a:pt x="14273" y="50744"/>
                      <a:pt x="14305" y="50681"/>
                    </a:cubicBezTo>
                    <a:cubicBezTo>
                      <a:pt x="14311" y="50638"/>
                      <a:pt x="14365" y="50618"/>
                      <a:pt x="14429" y="50618"/>
                    </a:cubicBezTo>
                    <a:close/>
                    <a:moveTo>
                      <a:pt x="14926" y="51171"/>
                    </a:moveTo>
                    <a:cubicBezTo>
                      <a:pt x="15076" y="51171"/>
                      <a:pt x="15212" y="51224"/>
                      <a:pt x="15331" y="51344"/>
                    </a:cubicBezTo>
                    <a:cubicBezTo>
                      <a:pt x="15363" y="51376"/>
                      <a:pt x="15379" y="51423"/>
                      <a:pt x="15363" y="51471"/>
                    </a:cubicBezTo>
                    <a:cubicBezTo>
                      <a:pt x="15363" y="51562"/>
                      <a:pt x="15309" y="51621"/>
                      <a:pt x="15237" y="51621"/>
                    </a:cubicBezTo>
                    <a:cubicBezTo>
                      <a:pt x="15222" y="51621"/>
                      <a:pt x="15206" y="51618"/>
                      <a:pt x="15190" y="51612"/>
                    </a:cubicBezTo>
                    <a:cubicBezTo>
                      <a:pt x="14975" y="51551"/>
                      <a:pt x="14790" y="51445"/>
                      <a:pt x="14750" y="51193"/>
                    </a:cubicBezTo>
                    <a:lnTo>
                      <a:pt x="14750" y="51193"/>
                    </a:lnTo>
                    <a:cubicBezTo>
                      <a:pt x="14811" y="51179"/>
                      <a:pt x="14870" y="51171"/>
                      <a:pt x="14926" y="51171"/>
                    </a:cubicBezTo>
                    <a:close/>
                    <a:moveTo>
                      <a:pt x="16185" y="52656"/>
                    </a:moveTo>
                    <a:lnTo>
                      <a:pt x="16170" y="52719"/>
                    </a:lnTo>
                    <a:lnTo>
                      <a:pt x="16106" y="52672"/>
                    </a:lnTo>
                    <a:lnTo>
                      <a:pt x="16185" y="52656"/>
                    </a:lnTo>
                    <a:close/>
                    <a:moveTo>
                      <a:pt x="60983" y="55647"/>
                    </a:moveTo>
                    <a:cubicBezTo>
                      <a:pt x="61048" y="55647"/>
                      <a:pt x="61114" y="55651"/>
                      <a:pt x="61182" y="55658"/>
                    </a:cubicBezTo>
                    <a:cubicBezTo>
                      <a:pt x="61340" y="55675"/>
                      <a:pt x="61482" y="55896"/>
                      <a:pt x="61450" y="56181"/>
                    </a:cubicBezTo>
                    <a:cubicBezTo>
                      <a:pt x="61419" y="56244"/>
                      <a:pt x="61387" y="56465"/>
                      <a:pt x="61261" y="56560"/>
                    </a:cubicBezTo>
                    <a:cubicBezTo>
                      <a:pt x="60964" y="56772"/>
                      <a:pt x="60640" y="56946"/>
                      <a:pt x="60257" y="56946"/>
                    </a:cubicBezTo>
                    <a:cubicBezTo>
                      <a:pt x="60213" y="56946"/>
                      <a:pt x="60169" y="56944"/>
                      <a:pt x="60123" y="56939"/>
                    </a:cubicBezTo>
                    <a:cubicBezTo>
                      <a:pt x="59855" y="56891"/>
                      <a:pt x="59665" y="56560"/>
                      <a:pt x="59807" y="56322"/>
                    </a:cubicBezTo>
                    <a:cubicBezTo>
                      <a:pt x="60086" y="55862"/>
                      <a:pt x="60489" y="55647"/>
                      <a:pt x="60983" y="55647"/>
                    </a:cubicBezTo>
                    <a:close/>
                    <a:moveTo>
                      <a:pt x="60253" y="57174"/>
                    </a:moveTo>
                    <a:cubicBezTo>
                      <a:pt x="60290" y="57174"/>
                      <a:pt x="60327" y="57179"/>
                      <a:pt x="60361" y="57192"/>
                    </a:cubicBezTo>
                    <a:cubicBezTo>
                      <a:pt x="60424" y="57207"/>
                      <a:pt x="60487" y="57287"/>
                      <a:pt x="60550" y="57334"/>
                    </a:cubicBezTo>
                    <a:cubicBezTo>
                      <a:pt x="60487" y="57397"/>
                      <a:pt x="60439" y="57477"/>
                      <a:pt x="60376" y="57508"/>
                    </a:cubicBezTo>
                    <a:cubicBezTo>
                      <a:pt x="60297" y="57555"/>
                      <a:pt x="60203" y="57555"/>
                      <a:pt x="60123" y="57587"/>
                    </a:cubicBezTo>
                    <a:cubicBezTo>
                      <a:pt x="60044" y="57540"/>
                      <a:pt x="59965" y="57523"/>
                      <a:pt x="59918" y="57460"/>
                    </a:cubicBezTo>
                    <a:cubicBezTo>
                      <a:pt x="59838" y="57382"/>
                      <a:pt x="59965" y="57207"/>
                      <a:pt x="60108" y="57192"/>
                    </a:cubicBezTo>
                    <a:cubicBezTo>
                      <a:pt x="60153" y="57183"/>
                      <a:pt x="60203" y="57174"/>
                      <a:pt x="60253" y="57174"/>
                    </a:cubicBezTo>
                    <a:close/>
                    <a:moveTo>
                      <a:pt x="58369" y="58962"/>
                    </a:moveTo>
                    <a:cubicBezTo>
                      <a:pt x="58479" y="59026"/>
                      <a:pt x="58606" y="59072"/>
                      <a:pt x="58700" y="59152"/>
                    </a:cubicBezTo>
                    <a:cubicBezTo>
                      <a:pt x="58780" y="59199"/>
                      <a:pt x="58700" y="59405"/>
                      <a:pt x="58622" y="59515"/>
                    </a:cubicBezTo>
                    <a:cubicBezTo>
                      <a:pt x="58338" y="59816"/>
                      <a:pt x="57990" y="59989"/>
                      <a:pt x="57594" y="60084"/>
                    </a:cubicBezTo>
                    <a:cubicBezTo>
                      <a:pt x="57588" y="60085"/>
                      <a:pt x="57582" y="60086"/>
                      <a:pt x="57576" y="60086"/>
                    </a:cubicBezTo>
                    <a:cubicBezTo>
                      <a:pt x="57512" y="60086"/>
                      <a:pt x="57418" y="60015"/>
                      <a:pt x="57389" y="59957"/>
                    </a:cubicBezTo>
                    <a:cubicBezTo>
                      <a:pt x="57231" y="59626"/>
                      <a:pt x="57326" y="59310"/>
                      <a:pt x="57610" y="59167"/>
                    </a:cubicBezTo>
                    <a:cubicBezTo>
                      <a:pt x="57879" y="59041"/>
                      <a:pt x="58131" y="58978"/>
                      <a:pt x="58369" y="58962"/>
                    </a:cubicBezTo>
                    <a:close/>
                    <a:moveTo>
                      <a:pt x="46936" y="59618"/>
                    </a:moveTo>
                    <a:cubicBezTo>
                      <a:pt x="47049" y="59618"/>
                      <a:pt x="47163" y="59626"/>
                      <a:pt x="47274" y="59626"/>
                    </a:cubicBezTo>
                    <a:cubicBezTo>
                      <a:pt x="47416" y="59626"/>
                      <a:pt x="47542" y="59721"/>
                      <a:pt x="47574" y="59847"/>
                    </a:cubicBezTo>
                    <a:cubicBezTo>
                      <a:pt x="47590" y="59974"/>
                      <a:pt x="47542" y="60132"/>
                      <a:pt x="47479" y="60227"/>
                    </a:cubicBezTo>
                    <a:cubicBezTo>
                      <a:pt x="47352" y="60353"/>
                      <a:pt x="47194" y="60463"/>
                      <a:pt x="47036" y="60511"/>
                    </a:cubicBezTo>
                    <a:cubicBezTo>
                      <a:pt x="46737" y="60574"/>
                      <a:pt x="46420" y="60590"/>
                      <a:pt x="46056" y="60638"/>
                    </a:cubicBezTo>
                    <a:cubicBezTo>
                      <a:pt x="45883" y="60606"/>
                      <a:pt x="45662" y="60574"/>
                      <a:pt x="45441" y="60543"/>
                    </a:cubicBezTo>
                    <a:cubicBezTo>
                      <a:pt x="45409" y="60526"/>
                      <a:pt x="45329" y="60480"/>
                      <a:pt x="45329" y="60463"/>
                    </a:cubicBezTo>
                    <a:cubicBezTo>
                      <a:pt x="45346" y="60385"/>
                      <a:pt x="45346" y="60258"/>
                      <a:pt x="45393" y="60227"/>
                    </a:cubicBezTo>
                    <a:cubicBezTo>
                      <a:pt x="45803" y="60021"/>
                      <a:pt x="46199" y="59816"/>
                      <a:pt x="46610" y="59658"/>
                    </a:cubicBezTo>
                    <a:cubicBezTo>
                      <a:pt x="46713" y="59626"/>
                      <a:pt x="46823" y="59618"/>
                      <a:pt x="46936" y="59618"/>
                    </a:cubicBezTo>
                    <a:close/>
                    <a:moveTo>
                      <a:pt x="50084" y="62577"/>
                    </a:moveTo>
                    <a:cubicBezTo>
                      <a:pt x="50147" y="62577"/>
                      <a:pt x="50211" y="62587"/>
                      <a:pt x="50277" y="62613"/>
                    </a:cubicBezTo>
                    <a:cubicBezTo>
                      <a:pt x="50340" y="62629"/>
                      <a:pt x="50419" y="62724"/>
                      <a:pt x="50419" y="62787"/>
                    </a:cubicBezTo>
                    <a:cubicBezTo>
                      <a:pt x="50419" y="62850"/>
                      <a:pt x="50340" y="62945"/>
                      <a:pt x="50277" y="62960"/>
                    </a:cubicBezTo>
                    <a:cubicBezTo>
                      <a:pt x="50150" y="63008"/>
                      <a:pt x="50008" y="63008"/>
                      <a:pt x="49866" y="63024"/>
                    </a:cubicBezTo>
                    <a:cubicBezTo>
                      <a:pt x="49740" y="62992"/>
                      <a:pt x="49597" y="62960"/>
                      <a:pt x="49470" y="62929"/>
                    </a:cubicBezTo>
                    <a:cubicBezTo>
                      <a:pt x="49439" y="62929"/>
                      <a:pt x="49407" y="62866"/>
                      <a:pt x="49407" y="62834"/>
                    </a:cubicBezTo>
                    <a:cubicBezTo>
                      <a:pt x="49423" y="62802"/>
                      <a:pt x="49455" y="62756"/>
                      <a:pt x="49487" y="62739"/>
                    </a:cubicBezTo>
                    <a:cubicBezTo>
                      <a:pt x="49681" y="62691"/>
                      <a:pt x="49875" y="62577"/>
                      <a:pt x="50084" y="62577"/>
                    </a:cubicBezTo>
                    <a:close/>
                    <a:moveTo>
                      <a:pt x="49455" y="63371"/>
                    </a:moveTo>
                    <a:cubicBezTo>
                      <a:pt x="49531" y="63480"/>
                      <a:pt x="49457" y="63492"/>
                      <a:pt x="49398" y="63509"/>
                    </a:cubicBezTo>
                    <a:lnTo>
                      <a:pt x="49398" y="63509"/>
                    </a:lnTo>
                    <a:cubicBezTo>
                      <a:pt x="49417" y="63463"/>
                      <a:pt x="49432" y="63417"/>
                      <a:pt x="49455" y="63371"/>
                    </a:cubicBezTo>
                    <a:close/>
                    <a:moveTo>
                      <a:pt x="47953" y="63277"/>
                    </a:moveTo>
                    <a:cubicBezTo>
                      <a:pt x="48079" y="63277"/>
                      <a:pt x="48206" y="63325"/>
                      <a:pt x="48332" y="63340"/>
                    </a:cubicBezTo>
                    <a:cubicBezTo>
                      <a:pt x="48317" y="63388"/>
                      <a:pt x="48317" y="63435"/>
                      <a:pt x="48301" y="63435"/>
                    </a:cubicBezTo>
                    <a:cubicBezTo>
                      <a:pt x="48174" y="63466"/>
                      <a:pt x="48048" y="63514"/>
                      <a:pt x="47921" y="63514"/>
                    </a:cubicBezTo>
                    <a:cubicBezTo>
                      <a:pt x="47858" y="63514"/>
                      <a:pt x="47795" y="63419"/>
                      <a:pt x="47717" y="63371"/>
                    </a:cubicBezTo>
                    <a:cubicBezTo>
                      <a:pt x="47795" y="63340"/>
                      <a:pt x="47875" y="63277"/>
                      <a:pt x="47953" y="63277"/>
                    </a:cubicBezTo>
                    <a:close/>
                    <a:moveTo>
                      <a:pt x="48520" y="1"/>
                    </a:moveTo>
                    <a:cubicBezTo>
                      <a:pt x="48313" y="1"/>
                      <a:pt x="48105" y="31"/>
                      <a:pt x="47890" y="119"/>
                    </a:cubicBezTo>
                    <a:cubicBezTo>
                      <a:pt x="47754" y="187"/>
                      <a:pt x="47587" y="207"/>
                      <a:pt x="47421" y="207"/>
                    </a:cubicBezTo>
                    <a:cubicBezTo>
                      <a:pt x="47355" y="207"/>
                      <a:pt x="47289" y="203"/>
                      <a:pt x="47226" y="199"/>
                    </a:cubicBezTo>
                    <a:cubicBezTo>
                      <a:pt x="46423" y="199"/>
                      <a:pt x="45631" y="219"/>
                      <a:pt x="44840" y="219"/>
                    </a:cubicBezTo>
                    <a:cubicBezTo>
                      <a:pt x="44634" y="219"/>
                      <a:pt x="44429" y="218"/>
                      <a:pt x="44223" y="214"/>
                    </a:cubicBezTo>
                    <a:cubicBezTo>
                      <a:pt x="42310" y="203"/>
                      <a:pt x="40397" y="172"/>
                      <a:pt x="38490" y="172"/>
                    </a:cubicBezTo>
                    <a:cubicBezTo>
                      <a:pt x="37893" y="172"/>
                      <a:pt x="37296" y="175"/>
                      <a:pt x="36700" y="183"/>
                    </a:cubicBezTo>
                    <a:cubicBezTo>
                      <a:pt x="35894" y="199"/>
                      <a:pt x="35072" y="136"/>
                      <a:pt x="34297" y="562"/>
                    </a:cubicBezTo>
                    <a:cubicBezTo>
                      <a:pt x="34044" y="705"/>
                      <a:pt x="33665" y="625"/>
                      <a:pt x="33366" y="736"/>
                    </a:cubicBezTo>
                    <a:cubicBezTo>
                      <a:pt x="32417" y="1068"/>
                      <a:pt x="31437" y="1242"/>
                      <a:pt x="30441" y="1369"/>
                    </a:cubicBezTo>
                    <a:cubicBezTo>
                      <a:pt x="29904" y="1432"/>
                      <a:pt x="29366" y="1542"/>
                      <a:pt x="28845" y="1716"/>
                    </a:cubicBezTo>
                    <a:cubicBezTo>
                      <a:pt x="28498" y="1826"/>
                      <a:pt x="28260" y="2127"/>
                      <a:pt x="28165" y="2507"/>
                    </a:cubicBezTo>
                    <a:cubicBezTo>
                      <a:pt x="28165" y="2522"/>
                      <a:pt x="28213" y="2585"/>
                      <a:pt x="28245" y="2585"/>
                    </a:cubicBezTo>
                    <a:cubicBezTo>
                      <a:pt x="28354" y="2609"/>
                      <a:pt x="28463" y="2643"/>
                      <a:pt x="28558" y="2643"/>
                    </a:cubicBezTo>
                    <a:cubicBezTo>
                      <a:pt x="28587" y="2643"/>
                      <a:pt x="28614" y="2640"/>
                      <a:pt x="28639" y="2633"/>
                    </a:cubicBezTo>
                    <a:cubicBezTo>
                      <a:pt x="28987" y="2522"/>
                      <a:pt x="29319" y="2317"/>
                      <a:pt x="29667" y="2285"/>
                    </a:cubicBezTo>
                    <a:cubicBezTo>
                      <a:pt x="30548" y="2198"/>
                      <a:pt x="31422" y="2118"/>
                      <a:pt x="32299" y="2118"/>
                    </a:cubicBezTo>
                    <a:cubicBezTo>
                      <a:pt x="32696" y="2118"/>
                      <a:pt x="33093" y="2135"/>
                      <a:pt x="33492" y="2174"/>
                    </a:cubicBezTo>
                    <a:cubicBezTo>
                      <a:pt x="33808" y="2206"/>
                      <a:pt x="34124" y="2332"/>
                      <a:pt x="34440" y="2364"/>
                    </a:cubicBezTo>
                    <a:cubicBezTo>
                      <a:pt x="34569" y="2376"/>
                      <a:pt x="34701" y="2379"/>
                      <a:pt x="34833" y="2379"/>
                    </a:cubicBezTo>
                    <a:cubicBezTo>
                      <a:pt x="34974" y="2379"/>
                      <a:pt x="35116" y="2375"/>
                      <a:pt x="35259" y="2375"/>
                    </a:cubicBezTo>
                    <a:cubicBezTo>
                      <a:pt x="35344" y="2375"/>
                      <a:pt x="35429" y="2376"/>
                      <a:pt x="35515" y="2380"/>
                    </a:cubicBezTo>
                    <a:cubicBezTo>
                      <a:pt x="35562" y="2380"/>
                      <a:pt x="35593" y="2395"/>
                      <a:pt x="35641" y="2427"/>
                    </a:cubicBezTo>
                    <a:cubicBezTo>
                      <a:pt x="35673" y="2443"/>
                      <a:pt x="35736" y="2475"/>
                      <a:pt x="35736" y="2507"/>
                    </a:cubicBezTo>
                    <a:cubicBezTo>
                      <a:pt x="35751" y="2538"/>
                      <a:pt x="35705" y="2601"/>
                      <a:pt x="35673" y="2617"/>
                    </a:cubicBezTo>
                    <a:cubicBezTo>
                      <a:pt x="35515" y="2696"/>
                      <a:pt x="35357" y="2775"/>
                      <a:pt x="35182" y="2823"/>
                    </a:cubicBezTo>
                    <a:cubicBezTo>
                      <a:pt x="34443" y="2961"/>
                      <a:pt x="33734" y="3234"/>
                      <a:pt x="32968" y="3234"/>
                    </a:cubicBezTo>
                    <a:cubicBezTo>
                      <a:pt x="32947" y="3234"/>
                      <a:pt x="32927" y="3234"/>
                      <a:pt x="32907" y="3234"/>
                    </a:cubicBezTo>
                    <a:cubicBezTo>
                      <a:pt x="32435" y="3394"/>
                      <a:pt x="31952" y="3430"/>
                      <a:pt x="31465" y="3430"/>
                    </a:cubicBezTo>
                    <a:cubicBezTo>
                      <a:pt x="31135" y="3430"/>
                      <a:pt x="30804" y="3414"/>
                      <a:pt x="30473" y="3407"/>
                    </a:cubicBezTo>
                    <a:cubicBezTo>
                      <a:pt x="30267" y="3405"/>
                      <a:pt x="30061" y="3403"/>
                      <a:pt x="29856" y="3403"/>
                    </a:cubicBezTo>
                    <a:cubicBezTo>
                      <a:pt x="28691" y="3403"/>
                      <a:pt x="27537" y="3454"/>
                      <a:pt x="26395" y="3723"/>
                    </a:cubicBezTo>
                    <a:cubicBezTo>
                      <a:pt x="26358" y="3732"/>
                      <a:pt x="26319" y="3736"/>
                      <a:pt x="26280" y="3736"/>
                    </a:cubicBezTo>
                    <a:cubicBezTo>
                      <a:pt x="26185" y="3736"/>
                      <a:pt x="26085" y="3714"/>
                      <a:pt x="25984" y="3691"/>
                    </a:cubicBezTo>
                    <a:cubicBezTo>
                      <a:pt x="25921" y="3676"/>
                      <a:pt x="25826" y="3565"/>
                      <a:pt x="25842" y="3518"/>
                    </a:cubicBezTo>
                    <a:cubicBezTo>
                      <a:pt x="25884" y="3305"/>
                      <a:pt x="25851" y="3181"/>
                      <a:pt x="25660" y="3181"/>
                    </a:cubicBezTo>
                    <a:cubicBezTo>
                      <a:pt x="25639" y="3181"/>
                      <a:pt x="25615" y="3182"/>
                      <a:pt x="25589" y="3186"/>
                    </a:cubicBezTo>
                    <a:cubicBezTo>
                      <a:pt x="25225" y="3217"/>
                      <a:pt x="24862" y="3249"/>
                      <a:pt x="24578" y="3518"/>
                    </a:cubicBezTo>
                    <a:cubicBezTo>
                      <a:pt x="24377" y="3718"/>
                      <a:pt x="24119" y="3829"/>
                      <a:pt x="23844" y="3829"/>
                    </a:cubicBezTo>
                    <a:cubicBezTo>
                      <a:pt x="23794" y="3829"/>
                      <a:pt x="23744" y="3825"/>
                      <a:pt x="23693" y="3818"/>
                    </a:cubicBezTo>
                    <a:cubicBezTo>
                      <a:pt x="23629" y="3809"/>
                      <a:pt x="23567" y="3806"/>
                      <a:pt x="23504" y="3806"/>
                    </a:cubicBezTo>
                    <a:cubicBezTo>
                      <a:pt x="23215" y="3806"/>
                      <a:pt x="22934" y="3883"/>
                      <a:pt x="22640" y="3883"/>
                    </a:cubicBezTo>
                    <a:cubicBezTo>
                      <a:pt x="22540" y="3883"/>
                      <a:pt x="22438" y="3874"/>
                      <a:pt x="22334" y="3849"/>
                    </a:cubicBezTo>
                    <a:cubicBezTo>
                      <a:pt x="22289" y="3839"/>
                      <a:pt x="22243" y="3835"/>
                      <a:pt x="22196" y="3835"/>
                    </a:cubicBezTo>
                    <a:cubicBezTo>
                      <a:pt x="22026" y="3835"/>
                      <a:pt x="21843" y="3891"/>
                      <a:pt x="21670" y="3929"/>
                    </a:cubicBezTo>
                    <a:cubicBezTo>
                      <a:pt x="21306" y="3992"/>
                      <a:pt x="20958" y="4087"/>
                      <a:pt x="20610" y="4166"/>
                    </a:cubicBezTo>
                    <a:cubicBezTo>
                      <a:pt x="20525" y="4534"/>
                      <a:pt x="20506" y="4626"/>
                      <a:pt x="20330" y="4626"/>
                    </a:cubicBezTo>
                    <a:cubicBezTo>
                      <a:pt x="20280" y="4626"/>
                      <a:pt x="20217" y="4619"/>
                      <a:pt x="20136" y="4608"/>
                    </a:cubicBezTo>
                    <a:cubicBezTo>
                      <a:pt x="20044" y="4596"/>
                      <a:pt x="19955" y="4586"/>
                      <a:pt x="19868" y="4586"/>
                    </a:cubicBezTo>
                    <a:cubicBezTo>
                      <a:pt x="19730" y="4586"/>
                      <a:pt x="19598" y="4610"/>
                      <a:pt x="19472" y="4688"/>
                    </a:cubicBezTo>
                    <a:cubicBezTo>
                      <a:pt x="18935" y="5019"/>
                      <a:pt x="18351" y="5272"/>
                      <a:pt x="17750" y="5478"/>
                    </a:cubicBezTo>
                    <a:cubicBezTo>
                      <a:pt x="17576" y="5525"/>
                      <a:pt x="17418" y="5636"/>
                      <a:pt x="17244" y="5699"/>
                    </a:cubicBezTo>
                    <a:cubicBezTo>
                      <a:pt x="15917" y="6300"/>
                      <a:pt x="14762" y="7200"/>
                      <a:pt x="13498" y="7927"/>
                    </a:cubicBezTo>
                    <a:cubicBezTo>
                      <a:pt x="12897" y="8260"/>
                      <a:pt x="12360" y="8671"/>
                      <a:pt x="11759" y="9002"/>
                    </a:cubicBezTo>
                    <a:cubicBezTo>
                      <a:pt x="11096" y="9350"/>
                      <a:pt x="10511" y="9761"/>
                      <a:pt x="9942" y="10220"/>
                    </a:cubicBezTo>
                    <a:cubicBezTo>
                      <a:pt x="9578" y="10504"/>
                      <a:pt x="9231" y="10772"/>
                      <a:pt x="8788" y="10930"/>
                    </a:cubicBezTo>
                    <a:cubicBezTo>
                      <a:pt x="8630" y="10993"/>
                      <a:pt x="8472" y="11105"/>
                      <a:pt x="8345" y="11231"/>
                    </a:cubicBezTo>
                    <a:cubicBezTo>
                      <a:pt x="8141" y="11484"/>
                      <a:pt x="7903" y="11689"/>
                      <a:pt x="7682" y="11910"/>
                    </a:cubicBezTo>
                    <a:cubicBezTo>
                      <a:pt x="7334" y="12258"/>
                      <a:pt x="6986" y="12653"/>
                      <a:pt x="6750" y="13080"/>
                    </a:cubicBezTo>
                    <a:cubicBezTo>
                      <a:pt x="6322" y="13838"/>
                      <a:pt x="5817" y="14534"/>
                      <a:pt x="5311" y="15229"/>
                    </a:cubicBezTo>
                    <a:cubicBezTo>
                      <a:pt x="4948" y="15766"/>
                      <a:pt x="4664" y="16335"/>
                      <a:pt x="4426" y="16921"/>
                    </a:cubicBezTo>
                    <a:cubicBezTo>
                      <a:pt x="4379" y="17062"/>
                      <a:pt x="4426" y="17189"/>
                      <a:pt x="4552" y="17252"/>
                    </a:cubicBezTo>
                    <a:cubicBezTo>
                      <a:pt x="4632" y="17300"/>
                      <a:pt x="4742" y="17315"/>
                      <a:pt x="4805" y="17363"/>
                    </a:cubicBezTo>
                    <a:cubicBezTo>
                      <a:pt x="5043" y="17521"/>
                      <a:pt x="5074" y="17806"/>
                      <a:pt x="4868" y="17932"/>
                    </a:cubicBezTo>
                    <a:cubicBezTo>
                      <a:pt x="4615" y="18106"/>
                      <a:pt x="4331" y="18264"/>
                      <a:pt x="4063" y="18438"/>
                    </a:cubicBezTo>
                    <a:cubicBezTo>
                      <a:pt x="4047" y="18546"/>
                      <a:pt x="4032" y="18685"/>
                      <a:pt x="4031" y="18809"/>
                    </a:cubicBezTo>
                    <a:lnTo>
                      <a:pt x="4031" y="18809"/>
                    </a:lnTo>
                    <a:cubicBezTo>
                      <a:pt x="3800" y="18934"/>
                      <a:pt x="3567" y="19073"/>
                      <a:pt x="3319" y="19212"/>
                    </a:cubicBezTo>
                    <a:cubicBezTo>
                      <a:pt x="3225" y="19450"/>
                      <a:pt x="3115" y="19703"/>
                      <a:pt x="3003" y="19955"/>
                    </a:cubicBezTo>
                    <a:cubicBezTo>
                      <a:pt x="2767" y="20493"/>
                      <a:pt x="2498" y="21014"/>
                      <a:pt x="2451" y="21631"/>
                    </a:cubicBezTo>
                    <a:cubicBezTo>
                      <a:pt x="2403" y="22073"/>
                      <a:pt x="2198" y="22516"/>
                      <a:pt x="1850" y="22832"/>
                    </a:cubicBezTo>
                    <a:cubicBezTo>
                      <a:pt x="1486" y="23163"/>
                      <a:pt x="1376" y="23574"/>
                      <a:pt x="1328" y="24048"/>
                    </a:cubicBezTo>
                    <a:cubicBezTo>
                      <a:pt x="1296" y="24412"/>
                      <a:pt x="1202" y="24760"/>
                      <a:pt x="1138" y="25123"/>
                    </a:cubicBezTo>
                    <a:cubicBezTo>
                      <a:pt x="1012" y="25882"/>
                      <a:pt x="839" y="26640"/>
                      <a:pt x="775" y="27415"/>
                    </a:cubicBezTo>
                    <a:cubicBezTo>
                      <a:pt x="727" y="28189"/>
                      <a:pt x="791" y="28964"/>
                      <a:pt x="822" y="29738"/>
                    </a:cubicBezTo>
                    <a:cubicBezTo>
                      <a:pt x="839" y="30482"/>
                      <a:pt x="775" y="31192"/>
                      <a:pt x="506" y="31888"/>
                    </a:cubicBezTo>
                    <a:cubicBezTo>
                      <a:pt x="206" y="32678"/>
                      <a:pt x="190" y="33500"/>
                      <a:pt x="143" y="34322"/>
                    </a:cubicBezTo>
                    <a:cubicBezTo>
                      <a:pt x="112" y="34764"/>
                      <a:pt x="175" y="35207"/>
                      <a:pt x="348" y="35649"/>
                    </a:cubicBezTo>
                    <a:cubicBezTo>
                      <a:pt x="649" y="36471"/>
                      <a:pt x="744" y="37341"/>
                      <a:pt x="270" y="38163"/>
                    </a:cubicBezTo>
                    <a:cubicBezTo>
                      <a:pt x="222" y="38241"/>
                      <a:pt x="206" y="38336"/>
                      <a:pt x="190" y="38416"/>
                    </a:cubicBezTo>
                    <a:cubicBezTo>
                      <a:pt x="143" y="39190"/>
                      <a:pt x="0" y="39965"/>
                      <a:pt x="95" y="40738"/>
                    </a:cubicBezTo>
                    <a:cubicBezTo>
                      <a:pt x="206" y="41687"/>
                      <a:pt x="301" y="42652"/>
                      <a:pt x="365" y="43600"/>
                    </a:cubicBezTo>
                    <a:cubicBezTo>
                      <a:pt x="396" y="44011"/>
                      <a:pt x="380" y="44422"/>
                      <a:pt x="569" y="44801"/>
                    </a:cubicBezTo>
                    <a:cubicBezTo>
                      <a:pt x="727" y="45164"/>
                      <a:pt x="807" y="45591"/>
                      <a:pt x="1250" y="45781"/>
                    </a:cubicBezTo>
                    <a:cubicBezTo>
                      <a:pt x="1328" y="45813"/>
                      <a:pt x="1376" y="45907"/>
                      <a:pt x="1408" y="45986"/>
                    </a:cubicBezTo>
                    <a:cubicBezTo>
                      <a:pt x="1819" y="46744"/>
                      <a:pt x="2356" y="47456"/>
                      <a:pt x="2276" y="48388"/>
                    </a:cubicBezTo>
                    <a:cubicBezTo>
                      <a:pt x="2245" y="48609"/>
                      <a:pt x="2340" y="48847"/>
                      <a:pt x="2434" y="49052"/>
                    </a:cubicBezTo>
                    <a:cubicBezTo>
                      <a:pt x="2640" y="49526"/>
                      <a:pt x="2909" y="49953"/>
                      <a:pt x="3478" y="50048"/>
                    </a:cubicBezTo>
                    <a:cubicBezTo>
                      <a:pt x="3667" y="50080"/>
                      <a:pt x="3794" y="50190"/>
                      <a:pt x="3920" y="50333"/>
                    </a:cubicBezTo>
                    <a:cubicBezTo>
                      <a:pt x="4031" y="50474"/>
                      <a:pt x="4158" y="50617"/>
                      <a:pt x="4221" y="50791"/>
                    </a:cubicBezTo>
                    <a:cubicBezTo>
                      <a:pt x="4552" y="51581"/>
                      <a:pt x="5043" y="52308"/>
                      <a:pt x="5422" y="53083"/>
                    </a:cubicBezTo>
                    <a:cubicBezTo>
                      <a:pt x="5580" y="53414"/>
                      <a:pt x="5753" y="53762"/>
                      <a:pt x="6006" y="54000"/>
                    </a:cubicBezTo>
                    <a:cubicBezTo>
                      <a:pt x="6687" y="54632"/>
                      <a:pt x="7208" y="55374"/>
                      <a:pt x="7761" y="56101"/>
                    </a:cubicBezTo>
                    <a:cubicBezTo>
                      <a:pt x="8061" y="56512"/>
                      <a:pt x="8394" y="56876"/>
                      <a:pt x="8836" y="57129"/>
                    </a:cubicBezTo>
                    <a:cubicBezTo>
                      <a:pt x="8994" y="57224"/>
                      <a:pt x="9152" y="57287"/>
                      <a:pt x="9262" y="57460"/>
                    </a:cubicBezTo>
                    <a:cubicBezTo>
                      <a:pt x="9578" y="58029"/>
                      <a:pt x="10132" y="58393"/>
                      <a:pt x="10638" y="58756"/>
                    </a:cubicBezTo>
                    <a:cubicBezTo>
                      <a:pt x="11348" y="59262"/>
                      <a:pt x="12012" y="59831"/>
                      <a:pt x="12644" y="60432"/>
                    </a:cubicBezTo>
                    <a:cubicBezTo>
                      <a:pt x="12802" y="60590"/>
                      <a:pt x="12961" y="60748"/>
                      <a:pt x="13182" y="60811"/>
                    </a:cubicBezTo>
                    <a:cubicBezTo>
                      <a:pt x="13356" y="60874"/>
                      <a:pt x="13530" y="60954"/>
                      <a:pt x="13672" y="61049"/>
                    </a:cubicBezTo>
                    <a:cubicBezTo>
                      <a:pt x="14115" y="61380"/>
                      <a:pt x="14541" y="61728"/>
                      <a:pt x="14984" y="62044"/>
                    </a:cubicBezTo>
                    <a:cubicBezTo>
                      <a:pt x="15474" y="62376"/>
                      <a:pt x="16106" y="62391"/>
                      <a:pt x="16627" y="62724"/>
                    </a:cubicBezTo>
                    <a:cubicBezTo>
                      <a:pt x="16897" y="62882"/>
                      <a:pt x="17196" y="63024"/>
                      <a:pt x="17497" y="63118"/>
                    </a:cubicBezTo>
                    <a:cubicBezTo>
                      <a:pt x="18477" y="63466"/>
                      <a:pt x="19377" y="64052"/>
                      <a:pt x="20405" y="64273"/>
                    </a:cubicBezTo>
                    <a:cubicBezTo>
                      <a:pt x="20500" y="64304"/>
                      <a:pt x="20563" y="64368"/>
                      <a:pt x="20658" y="64399"/>
                    </a:cubicBezTo>
                    <a:cubicBezTo>
                      <a:pt x="22144" y="64983"/>
                      <a:pt x="23582" y="65679"/>
                      <a:pt x="25115" y="66153"/>
                    </a:cubicBezTo>
                    <a:cubicBezTo>
                      <a:pt x="25541" y="66279"/>
                      <a:pt x="25984" y="66422"/>
                      <a:pt x="26411" y="66596"/>
                    </a:cubicBezTo>
                    <a:cubicBezTo>
                      <a:pt x="26795" y="66749"/>
                      <a:pt x="27189" y="66831"/>
                      <a:pt x="27593" y="66831"/>
                    </a:cubicBezTo>
                    <a:cubicBezTo>
                      <a:pt x="27688" y="66831"/>
                      <a:pt x="27784" y="66826"/>
                      <a:pt x="27881" y="66817"/>
                    </a:cubicBezTo>
                    <a:cubicBezTo>
                      <a:pt x="28094" y="66792"/>
                      <a:pt x="28307" y="66778"/>
                      <a:pt x="28520" y="66778"/>
                    </a:cubicBezTo>
                    <a:cubicBezTo>
                      <a:pt x="28985" y="66778"/>
                      <a:pt x="29448" y="66844"/>
                      <a:pt x="29904" y="67007"/>
                    </a:cubicBezTo>
                    <a:cubicBezTo>
                      <a:pt x="30204" y="67118"/>
                      <a:pt x="30521" y="67149"/>
                      <a:pt x="30852" y="67181"/>
                    </a:cubicBezTo>
                    <a:cubicBezTo>
                      <a:pt x="30988" y="67200"/>
                      <a:pt x="31130" y="67214"/>
                      <a:pt x="31266" y="67214"/>
                    </a:cubicBezTo>
                    <a:cubicBezTo>
                      <a:pt x="31353" y="67214"/>
                      <a:pt x="31437" y="67208"/>
                      <a:pt x="31516" y="67196"/>
                    </a:cubicBezTo>
                    <a:cubicBezTo>
                      <a:pt x="32369" y="67023"/>
                      <a:pt x="33239" y="66912"/>
                      <a:pt x="34013" y="66501"/>
                    </a:cubicBezTo>
                    <a:cubicBezTo>
                      <a:pt x="34097" y="66455"/>
                      <a:pt x="34180" y="66432"/>
                      <a:pt x="34262" y="66432"/>
                    </a:cubicBezTo>
                    <a:cubicBezTo>
                      <a:pt x="34350" y="66432"/>
                      <a:pt x="34436" y="66459"/>
                      <a:pt x="34519" y="66517"/>
                    </a:cubicBezTo>
                    <a:cubicBezTo>
                      <a:pt x="34726" y="66655"/>
                      <a:pt x="34944" y="66731"/>
                      <a:pt x="35164" y="66731"/>
                    </a:cubicBezTo>
                    <a:cubicBezTo>
                      <a:pt x="35297" y="66731"/>
                      <a:pt x="35431" y="66703"/>
                      <a:pt x="35562" y="66644"/>
                    </a:cubicBezTo>
                    <a:cubicBezTo>
                      <a:pt x="36162" y="66343"/>
                      <a:pt x="36795" y="66328"/>
                      <a:pt x="37427" y="66328"/>
                    </a:cubicBezTo>
                    <a:cubicBezTo>
                      <a:pt x="37697" y="66333"/>
                      <a:pt x="37969" y="66336"/>
                      <a:pt x="38241" y="66336"/>
                    </a:cubicBezTo>
                    <a:cubicBezTo>
                      <a:pt x="38796" y="66336"/>
                      <a:pt x="39352" y="66322"/>
                      <a:pt x="39892" y="66279"/>
                    </a:cubicBezTo>
                    <a:cubicBezTo>
                      <a:pt x="40317" y="66246"/>
                      <a:pt x="40733" y="66213"/>
                      <a:pt x="41153" y="66213"/>
                    </a:cubicBezTo>
                    <a:cubicBezTo>
                      <a:pt x="41327" y="66213"/>
                      <a:pt x="41503" y="66219"/>
                      <a:pt x="41679" y="66233"/>
                    </a:cubicBezTo>
                    <a:cubicBezTo>
                      <a:pt x="41753" y="66238"/>
                      <a:pt x="41828" y="66239"/>
                      <a:pt x="41904" y="66239"/>
                    </a:cubicBezTo>
                    <a:cubicBezTo>
                      <a:pt x="42056" y="66239"/>
                      <a:pt x="42210" y="66233"/>
                      <a:pt x="42358" y="66233"/>
                    </a:cubicBezTo>
                    <a:cubicBezTo>
                      <a:pt x="42579" y="66233"/>
                      <a:pt x="42817" y="66233"/>
                      <a:pt x="43038" y="66201"/>
                    </a:cubicBezTo>
                    <a:cubicBezTo>
                      <a:pt x="43101" y="66191"/>
                      <a:pt x="43166" y="66191"/>
                      <a:pt x="43232" y="66191"/>
                    </a:cubicBezTo>
                    <a:lnTo>
                      <a:pt x="43232" y="66191"/>
                    </a:lnTo>
                    <a:cubicBezTo>
                      <a:pt x="43363" y="66191"/>
                      <a:pt x="43496" y="66191"/>
                      <a:pt x="43622" y="66106"/>
                    </a:cubicBezTo>
                    <a:cubicBezTo>
                      <a:pt x="43243" y="66027"/>
                      <a:pt x="42880" y="65963"/>
                      <a:pt x="42532" y="65885"/>
                    </a:cubicBezTo>
                    <a:cubicBezTo>
                      <a:pt x="42501" y="65885"/>
                      <a:pt x="42453" y="65822"/>
                      <a:pt x="42453" y="65805"/>
                    </a:cubicBezTo>
                    <a:cubicBezTo>
                      <a:pt x="42484" y="65711"/>
                      <a:pt x="42501" y="65601"/>
                      <a:pt x="42564" y="65569"/>
                    </a:cubicBezTo>
                    <a:cubicBezTo>
                      <a:pt x="42990" y="65348"/>
                      <a:pt x="43464" y="65426"/>
                      <a:pt x="43907" y="65331"/>
                    </a:cubicBezTo>
                    <a:cubicBezTo>
                      <a:pt x="44492" y="65190"/>
                      <a:pt x="45076" y="65190"/>
                      <a:pt x="45677" y="65190"/>
                    </a:cubicBezTo>
                    <a:cubicBezTo>
                      <a:pt x="45803" y="65190"/>
                      <a:pt x="45946" y="65236"/>
                      <a:pt x="46056" y="65300"/>
                    </a:cubicBezTo>
                    <a:cubicBezTo>
                      <a:pt x="46120" y="65331"/>
                      <a:pt x="46183" y="65474"/>
                      <a:pt x="46151" y="65521"/>
                    </a:cubicBezTo>
                    <a:cubicBezTo>
                      <a:pt x="46025" y="65759"/>
                      <a:pt x="45852" y="65963"/>
                      <a:pt x="45709" y="66201"/>
                    </a:cubicBezTo>
                    <a:cubicBezTo>
                      <a:pt x="45677" y="66264"/>
                      <a:pt x="45693" y="66359"/>
                      <a:pt x="45693" y="66438"/>
                    </a:cubicBezTo>
                    <a:cubicBezTo>
                      <a:pt x="45693" y="66469"/>
                      <a:pt x="45772" y="66501"/>
                      <a:pt x="45820" y="66501"/>
                    </a:cubicBezTo>
                    <a:cubicBezTo>
                      <a:pt x="45884" y="66508"/>
                      <a:pt x="45948" y="66512"/>
                      <a:pt x="46011" y="66512"/>
                    </a:cubicBezTo>
                    <a:cubicBezTo>
                      <a:pt x="46350" y="66512"/>
                      <a:pt x="46672" y="66408"/>
                      <a:pt x="47005" y="66248"/>
                    </a:cubicBezTo>
                    <a:cubicBezTo>
                      <a:pt x="48349" y="65584"/>
                      <a:pt x="49597" y="64747"/>
                      <a:pt x="51004" y="64178"/>
                    </a:cubicBezTo>
                    <a:cubicBezTo>
                      <a:pt x="51341" y="64035"/>
                      <a:pt x="51645" y="63829"/>
                      <a:pt x="52023" y="63829"/>
                    </a:cubicBezTo>
                    <a:cubicBezTo>
                      <a:pt x="52106" y="63829"/>
                      <a:pt x="52192" y="63839"/>
                      <a:pt x="52284" y="63862"/>
                    </a:cubicBezTo>
                    <a:cubicBezTo>
                      <a:pt x="52304" y="63868"/>
                      <a:pt x="52325" y="63870"/>
                      <a:pt x="52348" y="63870"/>
                    </a:cubicBezTo>
                    <a:cubicBezTo>
                      <a:pt x="52450" y="63870"/>
                      <a:pt x="52573" y="63816"/>
                      <a:pt x="52663" y="63751"/>
                    </a:cubicBezTo>
                    <a:cubicBezTo>
                      <a:pt x="53094" y="63478"/>
                      <a:pt x="53565" y="63335"/>
                      <a:pt x="54074" y="63335"/>
                    </a:cubicBezTo>
                    <a:cubicBezTo>
                      <a:pt x="54125" y="63335"/>
                      <a:pt x="54176" y="63337"/>
                      <a:pt x="54228" y="63340"/>
                    </a:cubicBezTo>
                    <a:cubicBezTo>
                      <a:pt x="54246" y="63340"/>
                      <a:pt x="54264" y="63341"/>
                      <a:pt x="54281" y="63341"/>
                    </a:cubicBezTo>
                    <a:cubicBezTo>
                      <a:pt x="54733" y="63341"/>
                      <a:pt x="55127" y="63141"/>
                      <a:pt x="55493" y="62897"/>
                    </a:cubicBezTo>
                    <a:cubicBezTo>
                      <a:pt x="55872" y="62644"/>
                      <a:pt x="56235" y="62360"/>
                      <a:pt x="56631" y="62107"/>
                    </a:cubicBezTo>
                    <a:cubicBezTo>
                      <a:pt x="56852" y="61965"/>
                      <a:pt x="57105" y="61822"/>
                      <a:pt x="57358" y="61776"/>
                    </a:cubicBezTo>
                    <a:cubicBezTo>
                      <a:pt x="57594" y="61728"/>
                      <a:pt x="57784" y="61664"/>
                      <a:pt x="57958" y="61491"/>
                    </a:cubicBezTo>
                    <a:cubicBezTo>
                      <a:pt x="58654" y="60779"/>
                      <a:pt x="59412" y="60116"/>
                      <a:pt x="60281" y="59595"/>
                    </a:cubicBezTo>
                    <a:cubicBezTo>
                      <a:pt x="60629" y="59388"/>
                      <a:pt x="60976" y="59167"/>
                      <a:pt x="61292" y="58914"/>
                    </a:cubicBezTo>
                    <a:cubicBezTo>
                      <a:pt x="61657" y="58630"/>
                      <a:pt x="61956" y="58299"/>
                      <a:pt x="62289" y="57982"/>
                    </a:cubicBezTo>
                    <a:cubicBezTo>
                      <a:pt x="62336" y="57998"/>
                      <a:pt x="62399" y="57998"/>
                      <a:pt x="62415" y="58014"/>
                    </a:cubicBezTo>
                    <a:cubicBezTo>
                      <a:pt x="62556" y="58215"/>
                      <a:pt x="62716" y="58314"/>
                      <a:pt x="62904" y="58314"/>
                    </a:cubicBezTo>
                    <a:cubicBezTo>
                      <a:pt x="63010" y="58314"/>
                      <a:pt x="63126" y="58282"/>
                      <a:pt x="63252" y="58219"/>
                    </a:cubicBezTo>
                    <a:cubicBezTo>
                      <a:pt x="63616" y="58046"/>
                      <a:pt x="63979" y="57856"/>
                      <a:pt x="64359" y="57682"/>
                    </a:cubicBezTo>
                    <a:cubicBezTo>
                      <a:pt x="64611" y="57572"/>
                      <a:pt x="64801" y="57382"/>
                      <a:pt x="64944" y="57129"/>
                    </a:cubicBezTo>
                    <a:cubicBezTo>
                      <a:pt x="65465" y="56181"/>
                      <a:pt x="66224" y="55374"/>
                      <a:pt x="66856" y="54474"/>
                    </a:cubicBezTo>
                    <a:cubicBezTo>
                      <a:pt x="66982" y="54284"/>
                      <a:pt x="67140" y="54110"/>
                      <a:pt x="67315" y="53983"/>
                    </a:cubicBezTo>
                    <a:cubicBezTo>
                      <a:pt x="67821" y="53620"/>
                      <a:pt x="68137" y="53146"/>
                      <a:pt x="68215" y="52529"/>
                    </a:cubicBezTo>
                    <a:cubicBezTo>
                      <a:pt x="68231" y="52403"/>
                      <a:pt x="68295" y="52276"/>
                      <a:pt x="68373" y="52150"/>
                    </a:cubicBezTo>
                    <a:cubicBezTo>
                      <a:pt x="69085" y="50885"/>
                      <a:pt x="69591" y="49511"/>
                      <a:pt x="70238" y="48215"/>
                    </a:cubicBezTo>
                    <a:cubicBezTo>
                      <a:pt x="70349" y="48009"/>
                      <a:pt x="70396" y="47772"/>
                      <a:pt x="70428" y="47551"/>
                    </a:cubicBezTo>
                    <a:cubicBezTo>
                      <a:pt x="70649" y="46065"/>
                      <a:pt x="70839" y="44563"/>
                      <a:pt x="71140" y="43094"/>
                    </a:cubicBezTo>
                    <a:cubicBezTo>
                      <a:pt x="71186" y="42873"/>
                      <a:pt x="71186" y="42635"/>
                      <a:pt x="71203" y="42414"/>
                    </a:cubicBezTo>
                    <a:cubicBezTo>
                      <a:pt x="71250" y="41371"/>
                      <a:pt x="71076" y="40312"/>
                      <a:pt x="71234" y="39269"/>
                    </a:cubicBezTo>
                    <a:cubicBezTo>
                      <a:pt x="71250" y="39190"/>
                      <a:pt x="71218" y="39080"/>
                      <a:pt x="71155" y="39016"/>
                    </a:cubicBezTo>
                    <a:cubicBezTo>
                      <a:pt x="70807" y="38589"/>
                      <a:pt x="71013" y="38036"/>
                      <a:pt x="70839" y="37562"/>
                    </a:cubicBezTo>
                    <a:cubicBezTo>
                      <a:pt x="70807" y="37499"/>
                      <a:pt x="70824" y="37356"/>
                      <a:pt x="70887" y="37309"/>
                    </a:cubicBezTo>
                    <a:cubicBezTo>
                      <a:pt x="71140" y="37057"/>
                      <a:pt x="71045" y="36709"/>
                      <a:pt x="71123" y="36408"/>
                    </a:cubicBezTo>
                    <a:cubicBezTo>
                      <a:pt x="71186" y="36092"/>
                      <a:pt x="71186" y="35776"/>
                      <a:pt x="71186" y="35444"/>
                    </a:cubicBezTo>
                    <a:cubicBezTo>
                      <a:pt x="71186" y="34764"/>
                      <a:pt x="71171" y="34085"/>
                      <a:pt x="71155" y="33390"/>
                    </a:cubicBezTo>
                    <a:cubicBezTo>
                      <a:pt x="71155" y="33215"/>
                      <a:pt x="71140" y="33026"/>
                      <a:pt x="71108" y="32852"/>
                    </a:cubicBezTo>
                    <a:cubicBezTo>
                      <a:pt x="71093" y="32711"/>
                      <a:pt x="70927" y="32595"/>
                      <a:pt x="70757" y="32595"/>
                    </a:cubicBezTo>
                    <a:cubicBezTo>
                      <a:pt x="70737" y="32595"/>
                      <a:pt x="70717" y="32596"/>
                      <a:pt x="70697" y="32600"/>
                    </a:cubicBezTo>
                    <a:cubicBezTo>
                      <a:pt x="70602" y="32615"/>
                      <a:pt x="70523" y="32646"/>
                      <a:pt x="70444" y="32678"/>
                    </a:cubicBezTo>
                    <a:cubicBezTo>
                      <a:pt x="70400" y="32698"/>
                      <a:pt x="70358" y="32707"/>
                      <a:pt x="70321" y="32707"/>
                    </a:cubicBezTo>
                    <a:cubicBezTo>
                      <a:pt x="70210" y="32707"/>
                      <a:pt x="70131" y="32630"/>
                      <a:pt x="70096" y="32536"/>
                    </a:cubicBezTo>
                    <a:cubicBezTo>
                      <a:pt x="69749" y="31746"/>
                      <a:pt x="69306" y="31019"/>
                      <a:pt x="68847" y="30276"/>
                    </a:cubicBezTo>
                    <a:cubicBezTo>
                      <a:pt x="68405" y="29928"/>
                      <a:pt x="68373" y="29422"/>
                      <a:pt x="68310" y="28933"/>
                    </a:cubicBezTo>
                    <a:cubicBezTo>
                      <a:pt x="68298" y="28870"/>
                      <a:pt x="68363" y="28828"/>
                      <a:pt x="68446" y="28828"/>
                    </a:cubicBezTo>
                    <a:cubicBezTo>
                      <a:pt x="68468" y="28828"/>
                      <a:pt x="68492" y="28831"/>
                      <a:pt x="68516" y="28838"/>
                    </a:cubicBezTo>
                    <a:cubicBezTo>
                      <a:pt x="68594" y="28870"/>
                      <a:pt x="68674" y="28933"/>
                      <a:pt x="68752" y="28980"/>
                    </a:cubicBezTo>
                    <a:lnTo>
                      <a:pt x="68737" y="28964"/>
                    </a:lnTo>
                    <a:cubicBezTo>
                      <a:pt x="68737" y="28870"/>
                      <a:pt x="68721" y="28775"/>
                      <a:pt x="68752" y="28695"/>
                    </a:cubicBezTo>
                    <a:cubicBezTo>
                      <a:pt x="68769" y="28617"/>
                      <a:pt x="68816" y="28522"/>
                      <a:pt x="68879" y="28490"/>
                    </a:cubicBezTo>
                    <a:cubicBezTo>
                      <a:pt x="68889" y="28483"/>
                      <a:pt x="68903" y="28480"/>
                      <a:pt x="68918" y="28480"/>
                    </a:cubicBezTo>
                    <a:cubicBezTo>
                      <a:pt x="68972" y="28480"/>
                      <a:pt x="69048" y="28519"/>
                      <a:pt x="69085" y="28569"/>
                    </a:cubicBezTo>
                    <a:cubicBezTo>
                      <a:pt x="69275" y="28775"/>
                      <a:pt x="69369" y="29028"/>
                      <a:pt x="69385" y="29312"/>
                    </a:cubicBezTo>
                    <a:cubicBezTo>
                      <a:pt x="69385" y="29755"/>
                      <a:pt x="69338" y="30212"/>
                      <a:pt x="69464" y="30608"/>
                    </a:cubicBezTo>
                    <a:cubicBezTo>
                      <a:pt x="69661" y="30748"/>
                      <a:pt x="69782" y="31015"/>
                      <a:pt x="69983" y="31015"/>
                    </a:cubicBezTo>
                    <a:cubicBezTo>
                      <a:pt x="70055" y="31015"/>
                      <a:pt x="70138" y="30980"/>
                      <a:pt x="70238" y="30893"/>
                    </a:cubicBezTo>
                    <a:cubicBezTo>
                      <a:pt x="70247" y="30892"/>
                      <a:pt x="70256" y="30892"/>
                      <a:pt x="70264" y="30892"/>
                    </a:cubicBezTo>
                    <a:cubicBezTo>
                      <a:pt x="70515" y="30892"/>
                      <a:pt x="70624" y="31117"/>
                      <a:pt x="70824" y="31209"/>
                    </a:cubicBezTo>
                    <a:cubicBezTo>
                      <a:pt x="70865" y="31227"/>
                      <a:pt x="70908" y="31236"/>
                      <a:pt x="70950" y="31236"/>
                    </a:cubicBezTo>
                    <a:cubicBezTo>
                      <a:pt x="71084" y="31236"/>
                      <a:pt x="71206" y="31147"/>
                      <a:pt x="71218" y="31003"/>
                    </a:cubicBezTo>
                    <a:cubicBezTo>
                      <a:pt x="71234" y="30861"/>
                      <a:pt x="71250" y="30735"/>
                      <a:pt x="71250" y="30592"/>
                    </a:cubicBezTo>
                    <a:cubicBezTo>
                      <a:pt x="71281" y="29359"/>
                      <a:pt x="71298" y="28142"/>
                      <a:pt x="71344" y="26910"/>
                    </a:cubicBezTo>
                    <a:cubicBezTo>
                      <a:pt x="71376" y="25993"/>
                      <a:pt x="71250" y="25108"/>
                      <a:pt x="71045" y="24223"/>
                    </a:cubicBezTo>
                    <a:cubicBezTo>
                      <a:pt x="70982" y="23953"/>
                      <a:pt x="70870" y="23701"/>
                      <a:pt x="70729" y="23479"/>
                    </a:cubicBezTo>
                    <a:cubicBezTo>
                      <a:pt x="70396" y="22974"/>
                      <a:pt x="70160" y="22436"/>
                      <a:pt x="70160" y="21836"/>
                    </a:cubicBezTo>
                    <a:cubicBezTo>
                      <a:pt x="70155" y="21834"/>
                      <a:pt x="70151" y="21833"/>
                      <a:pt x="70146" y="21831"/>
                    </a:cubicBezTo>
                    <a:lnTo>
                      <a:pt x="70146" y="21831"/>
                    </a:lnTo>
                    <a:cubicBezTo>
                      <a:pt x="70281" y="21675"/>
                      <a:pt x="70407" y="21473"/>
                      <a:pt x="70649" y="21473"/>
                    </a:cubicBezTo>
                    <a:cubicBezTo>
                      <a:pt x="70673" y="21473"/>
                      <a:pt x="70696" y="21473"/>
                      <a:pt x="70718" y="21473"/>
                    </a:cubicBezTo>
                    <a:cubicBezTo>
                      <a:pt x="70796" y="21473"/>
                      <a:pt x="70852" y="21464"/>
                      <a:pt x="70839" y="21378"/>
                    </a:cubicBezTo>
                    <a:cubicBezTo>
                      <a:pt x="70824" y="20982"/>
                      <a:pt x="70792" y="20571"/>
                      <a:pt x="70744" y="20177"/>
                    </a:cubicBezTo>
                    <a:cubicBezTo>
                      <a:pt x="70571" y="18944"/>
                      <a:pt x="70206" y="17790"/>
                      <a:pt x="69464" y="16763"/>
                    </a:cubicBezTo>
                    <a:cubicBezTo>
                      <a:pt x="69022" y="16131"/>
                      <a:pt x="68674" y="15435"/>
                      <a:pt x="68200" y="14835"/>
                    </a:cubicBezTo>
                    <a:cubicBezTo>
                      <a:pt x="67536" y="14013"/>
                      <a:pt x="66872" y="13222"/>
                      <a:pt x="66382" y="12274"/>
                    </a:cubicBezTo>
                    <a:cubicBezTo>
                      <a:pt x="66192" y="11878"/>
                      <a:pt x="65813" y="11579"/>
                      <a:pt x="65528" y="11231"/>
                    </a:cubicBezTo>
                    <a:cubicBezTo>
                      <a:pt x="65244" y="11151"/>
                      <a:pt x="65086" y="10947"/>
                      <a:pt x="64928" y="10709"/>
                    </a:cubicBezTo>
                    <a:cubicBezTo>
                      <a:pt x="64770" y="10504"/>
                      <a:pt x="64517" y="10361"/>
                      <a:pt x="64343" y="10156"/>
                    </a:cubicBezTo>
                    <a:cubicBezTo>
                      <a:pt x="64217" y="9982"/>
                      <a:pt x="64106" y="9761"/>
                      <a:pt x="64059" y="9556"/>
                    </a:cubicBezTo>
                    <a:cubicBezTo>
                      <a:pt x="63996" y="9366"/>
                      <a:pt x="63964" y="9192"/>
                      <a:pt x="63821" y="9065"/>
                    </a:cubicBezTo>
                    <a:cubicBezTo>
                      <a:pt x="63505" y="8734"/>
                      <a:pt x="63174" y="8418"/>
                      <a:pt x="62746" y="8243"/>
                    </a:cubicBezTo>
                    <a:cubicBezTo>
                      <a:pt x="62095" y="7980"/>
                      <a:pt x="61473" y="7579"/>
                      <a:pt x="60733" y="7579"/>
                    </a:cubicBezTo>
                    <a:cubicBezTo>
                      <a:pt x="60719" y="7579"/>
                      <a:pt x="60705" y="7579"/>
                      <a:pt x="60692" y="7579"/>
                    </a:cubicBezTo>
                    <a:cubicBezTo>
                      <a:pt x="60519" y="7579"/>
                      <a:pt x="60344" y="7485"/>
                      <a:pt x="60171" y="7421"/>
                    </a:cubicBezTo>
                    <a:cubicBezTo>
                      <a:pt x="59845" y="7291"/>
                      <a:pt x="59518" y="7213"/>
                      <a:pt x="59176" y="7213"/>
                    </a:cubicBezTo>
                    <a:cubicBezTo>
                      <a:pt x="59021" y="7213"/>
                      <a:pt x="58863" y="7229"/>
                      <a:pt x="58700" y="7263"/>
                    </a:cubicBezTo>
                    <a:cubicBezTo>
                      <a:pt x="58638" y="7278"/>
                      <a:pt x="58573" y="7284"/>
                      <a:pt x="58506" y="7284"/>
                    </a:cubicBezTo>
                    <a:cubicBezTo>
                      <a:pt x="58352" y="7284"/>
                      <a:pt x="58191" y="7254"/>
                      <a:pt x="58037" y="7232"/>
                    </a:cubicBezTo>
                    <a:cubicBezTo>
                      <a:pt x="57452" y="7153"/>
                      <a:pt x="56993" y="6900"/>
                      <a:pt x="56709" y="6378"/>
                    </a:cubicBezTo>
                    <a:cubicBezTo>
                      <a:pt x="56599" y="6189"/>
                      <a:pt x="56488" y="5984"/>
                      <a:pt x="56361" y="5794"/>
                    </a:cubicBezTo>
                    <a:cubicBezTo>
                      <a:pt x="56203" y="5556"/>
                      <a:pt x="56108" y="5320"/>
                      <a:pt x="56140" y="5035"/>
                    </a:cubicBezTo>
                    <a:cubicBezTo>
                      <a:pt x="56156" y="4783"/>
                      <a:pt x="56045" y="4593"/>
                      <a:pt x="55855" y="4435"/>
                    </a:cubicBezTo>
                    <a:cubicBezTo>
                      <a:pt x="55682" y="4308"/>
                      <a:pt x="55476" y="4182"/>
                      <a:pt x="55303" y="4056"/>
                    </a:cubicBezTo>
                    <a:cubicBezTo>
                      <a:pt x="55082" y="3913"/>
                      <a:pt x="55192" y="3786"/>
                      <a:pt x="55286" y="3628"/>
                    </a:cubicBezTo>
                    <a:cubicBezTo>
                      <a:pt x="55413" y="3423"/>
                      <a:pt x="55366" y="3234"/>
                      <a:pt x="55192" y="3170"/>
                    </a:cubicBezTo>
                    <a:cubicBezTo>
                      <a:pt x="54939" y="3076"/>
                      <a:pt x="54654" y="3012"/>
                      <a:pt x="54433" y="2886"/>
                    </a:cubicBezTo>
                    <a:cubicBezTo>
                      <a:pt x="54166" y="2729"/>
                      <a:pt x="53929" y="2509"/>
                      <a:pt x="53678" y="2303"/>
                    </a:cubicBezTo>
                    <a:lnTo>
                      <a:pt x="53678" y="2303"/>
                    </a:lnTo>
                    <a:cubicBezTo>
                      <a:pt x="53666" y="2275"/>
                      <a:pt x="53655" y="2241"/>
                      <a:pt x="53643" y="2206"/>
                    </a:cubicBezTo>
                    <a:cubicBezTo>
                      <a:pt x="53533" y="2032"/>
                      <a:pt x="53533" y="2032"/>
                      <a:pt x="53643" y="1780"/>
                    </a:cubicBezTo>
                    <a:cubicBezTo>
                      <a:pt x="53738" y="1590"/>
                      <a:pt x="53674" y="1400"/>
                      <a:pt x="53516" y="1337"/>
                    </a:cubicBezTo>
                    <a:cubicBezTo>
                      <a:pt x="52884" y="1084"/>
                      <a:pt x="52220" y="926"/>
                      <a:pt x="51636" y="530"/>
                    </a:cubicBezTo>
                    <a:cubicBezTo>
                      <a:pt x="51541" y="452"/>
                      <a:pt x="51383" y="404"/>
                      <a:pt x="51257" y="404"/>
                    </a:cubicBezTo>
                    <a:cubicBezTo>
                      <a:pt x="50561" y="389"/>
                      <a:pt x="49913" y="167"/>
                      <a:pt x="49234" y="73"/>
                    </a:cubicBezTo>
                    <a:cubicBezTo>
                      <a:pt x="48990" y="39"/>
                      <a:pt x="48755" y="1"/>
                      <a:pt x="48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2772025" y="1482125"/>
                <a:ext cx="831300" cy="850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 rot="21598884">
              <a:off x="3673175" y="3040889"/>
              <a:ext cx="1878654" cy="570094"/>
            </a:xfrm>
            <a:custGeom>
              <a:avLst/>
              <a:gdLst/>
              <a:ahLst/>
              <a:cxnLst/>
              <a:rect l="l" t="t" r="r" b="b"/>
              <a:pathLst>
                <a:path w="81327" h="21434" extrusionOk="0">
                  <a:moveTo>
                    <a:pt x="21384" y="1495"/>
                  </a:moveTo>
                  <a:lnTo>
                    <a:pt x="21528" y="1543"/>
                  </a:lnTo>
                  <a:cubicBezTo>
                    <a:pt x="21512" y="1559"/>
                    <a:pt x="21480" y="1575"/>
                    <a:pt x="21448" y="1590"/>
                  </a:cubicBezTo>
                  <a:cubicBezTo>
                    <a:pt x="21416" y="1575"/>
                    <a:pt x="21369" y="1559"/>
                    <a:pt x="21306" y="1543"/>
                  </a:cubicBezTo>
                  <a:cubicBezTo>
                    <a:pt x="21337" y="1527"/>
                    <a:pt x="21369" y="1495"/>
                    <a:pt x="21384" y="1495"/>
                  </a:cubicBezTo>
                  <a:close/>
                  <a:moveTo>
                    <a:pt x="40131" y="1352"/>
                  </a:moveTo>
                  <a:cubicBezTo>
                    <a:pt x="40146" y="1352"/>
                    <a:pt x="40210" y="1384"/>
                    <a:pt x="40210" y="1400"/>
                  </a:cubicBezTo>
                  <a:lnTo>
                    <a:pt x="40163" y="1590"/>
                  </a:lnTo>
                  <a:cubicBezTo>
                    <a:pt x="40114" y="1590"/>
                    <a:pt x="40067" y="1590"/>
                    <a:pt x="40035" y="1607"/>
                  </a:cubicBezTo>
                  <a:cubicBezTo>
                    <a:pt x="40019" y="1543"/>
                    <a:pt x="39987" y="1480"/>
                    <a:pt x="39987" y="1416"/>
                  </a:cubicBezTo>
                  <a:cubicBezTo>
                    <a:pt x="39987" y="1384"/>
                    <a:pt x="40082" y="1368"/>
                    <a:pt x="40131" y="1352"/>
                  </a:cubicBezTo>
                  <a:close/>
                  <a:moveTo>
                    <a:pt x="34995" y="1336"/>
                  </a:moveTo>
                  <a:cubicBezTo>
                    <a:pt x="35058" y="1384"/>
                    <a:pt x="35106" y="1416"/>
                    <a:pt x="35202" y="1480"/>
                  </a:cubicBezTo>
                  <a:lnTo>
                    <a:pt x="36330" y="1480"/>
                  </a:lnTo>
                  <a:cubicBezTo>
                    <a:pt x="36361" y="1521"/>
                    <a:pt x="36386" y="1549"/>
                    <a:pt x="36403" y="1576"/>
                  </a:cubicBezTo>
                  <a:lnTo>
                    <a:pt x="36403" y="1576"/>
                  </a:lnTo>
                  <a:cubicBezTo>
                    <a:pt x="35848" y="1622"/>
                    <a:pt x="35262" y="1622"/>
                    <a:pt x="34439" y="1622"/>
                  </a:cubicBezTo>
                  <a:cubicBezTo>
                    <a:pt x="34740" y="1463"/>
                    <a:pt x="34867" y="1400"/>
                    <a:pt x="34995" y="1336"/>
                  </a:cubicBezTo>
                  <a:close/>
                  <a:moveTo>
                    <a:pt x="26790" y="1639"/>
                  </a:moveTo>
                  <a:cubicBezTo>
                    <a:pt x="26822" y="1639"/>
                    <a:pt x="26839" y="1670"/>
                    <a:pt x="26870" y="1686"/>
                  </a:cubicBezTo>
                  <a:cubicBezTo>
                    <a:pt x="26822" y="1702"/>
                    <a:pt x="26775" y="1734"/>
                    <a:pt x="26727" y="1734"/>
                  </a:cubicBezTo>
                  <a:cubicBezTo>
                    <a:pt x="26695" y="1734"/>
                    <a:pt x="26680" y="1702"/>
                    <a:pt x="26648" y="1686"/>
                  </a:cubicBezTo>
                  <a:lnTo>
                    <a:pt x="26790" y="1639"/>
                  </a:lnTo>
                  <a:close/>
                  <a:moveTo>
                    <a:pt x="42149" y="1352"/>
                  </a:moveTo>
                  <a:cubicBezTo>
                    <a:pt x="42181" y="1416"/>
                    <a:pt x="42198" y="1480"/>
                    <a:pt x="42230" y="1527"/>
                  </a:cubicBezTo>
                  <a:cubicBezTo>
                    <a:pt x="42086" y="1607"/>
                    <a:pt x="42007" y="1718"/>
                    <a:pt x="41831" y="1734"/>
                  </a:cubicBezTo>
                  <a:cubicBezTo>
                    <a:pt x="41672" y="1639"/>
                    <a:pt x="41831" y="1511"/>
                    <a:pt x="41689" y="1352"/>
                  </a:cubicBezTo>
                  <a:close/>
                  <a:moveTo>
                    <a:pt x="36428" y="1623"/>
                  </a:moveTo>
                  <a:cubicBezTo>
                    <a:pt x="36507" y="1639"/>
                    <a:pt x="36570" y="1671"/>
                    <a:pt x="36633" y="1702"/>
                  </a:cubicBezTo>
                  <a:cubicBezTo>
                    <a:pt x="36582" y="1728"/>
                    <a:pt x="36546" y="1738"/>
                    <a:pt x="36519" y="1738"/>
                  </a:cubicBezTo>
                  <a:cubicBezTo>
                    <a:pt x="36460" y="1738"/>
                    <a:pt x="36448" y="1685"/>
                    <a:pt x="36428" y="1623"/>
                  </a:cubicBezTo>
                  <a:close/>
                  <a:moveTo>
                    <a:pt x="60514" y="1639"/>
                  </a:moveTo>
                  <a:lnTo>
                    <a:pt x="60657" y="1686"/>
                  </a:lnTo>
                  <a:cubicBezTo>
                    <a:pt x="60641" y="1702"/>
                    <a:pt x="60610" y="1718"/>
                    <a:pt x="60578" y="1749"/>
                  </a:cubicBezTo>
                  <a:cubicBezTo>
                    <a:pt x="60529" y="1718"/>
                    <a:pt x="60482" y="1702"/>
                    <a:pt x="60434" y="1686"/>
                  </a:cubicBezTo>
                  <a:cubicBezTo>
                    <a:pt x="60466" y="1670"/>
                    <a:pt x="60498" y="1639"/>
                    <a:pt x="60514" y="1639"/>
                  </a:cubicBezTo>
                  <a:close/>
                  <a:moveTo>
                    <a:pt x="38333" y="1352"/>
                  </a:moveTo>
                  <a:cubicBezTo>
                    <a:pt x="38397" y="1543"/>
                    <a:pt x="38414" y="1622"/>
                    <a:pt x="38429" y="1686"/>
                  </a:cubicBezTo>
                  <a:cubicBezTo>
                    <a:pt x="38341" y="1738"/>
                    <a:pt x="38268" y="1762"/>
                    <a:pt x="38197" y="1762"/>
                  </a:cubicBezTo>
                  <a:cubicBezTo>
                    <a:pt x="38138" y="1762"/>
                    <a:pt x="38080" y="1746"/>
                    <a:pt x="38015" y="1718"/>
                  </a:cubicBezTo>
                  <a:cubicBezTo>
                    <a:pt x="38032" y="1590"/>
                    <a:pt x="38255" y="1575"/>
                    <a:pt x="38333" y="1352"/>
                  </a:cubicBezTo>
                  <a:close/>
                  <a:moveTo>
                    <a:pt x="33806" y="1329"/>
                  </a:moveTo>
                  <a:cubicBezTo>
                    <a:pt x="33829" y="1329"/>
                    <a:pt x="33845" y="1331"/>
                    <a:pt x="33850" y="1336"/>
                  </a:cubicBezTo>
                  <a:cubicBezTo>
                    <a:pt x="33977" y="1463"/>
                    <a:pt x="34072" y="1590"/>
                    <a:pt x="34168" y="1718"/>
                  </a:cubicBezTo>
                  <a:cubicBezTo>
                    <a:pt x="34136" y="1734"/>
                    <a:pt x="34121" y="1766"/>
                    <a:pt x="34089" y="1766"/>
                  </a:cubicBezTo>
                  <a:lnTo>
                    <a:pt x="33118" y="1766"/>
                  </a:lnTo>
                  <a:cubicBezTo>
                    <a:pt x="33055" y="1766"/>
                    <a:pt x="32991" y="1734"/>
                    <a:pt x="32912" y="1718"/>
                  </a:cubicBezTo>
                  <a:cubicBezTo>
                    <a:pt x="32905" y="1642"/>
                    <a:pt x="32947" y="1624"/>
                    <a:pt x="33004" y="1624"/>
                  </a:cubicBezTo>
                  <a:cubicBezTo>
                    <a:pt x="33057" y="1624"/>
                    <a:pt x="33124" y="1640"/>
                    <a:pt x="33174" y="1640"/>
                  </a:cubicBezTo>
                  <a:cubicBezTo>
                    <a:pt x="33183" y="1640"/>
                    <a:pt x="33191" y="1640"/>
                    <a:pt x="33199" y="1639"/>
                  </a:cubicBezTo>
                  <a:cubicBezTo>
                    <a:pt x="33341" y="1527"/>
                    <a:pt x="33485" y="1416"/>
                    <a:pt x="33612" y="1336"/>
                  </a:cubicBezTo>
                  <a:cubicBezTo>
                    <a:pt x="33686" y="1336"/>
                    <a:pt x="33760" y="1329"/>
                    <a:pt x="33806" y="1329"/>
                  </a:cubicBezTo>
                  <a:close/>
                  <a:moveTo>
                    <a:pt x="59878" y="1622"/>
                  </a:moveTo>
                  <a:cubicBezTo>
                    <a:pt x="59910" y="1654"/>
                    <a:pt x="59925" y="1686"/>
                    <a:pt x="59957" y="1718"/>
                  </a:cubicBezTo>
                  <a:cubicBezTo>
                    <a:pt x="59925" y="1734"/>
                    <a:pt x="59910" y="1749"/>
                    <a:pt x="59878" y="1766"/>
                  </a:cubicBezTo>
                  <a:cubicBezTo>
                    <a:pt x="59862" y="1734"/>
                    <a:pt x="59815" y="1702"/>
                    <a:pt x="59815" y="1670"/>
                  </a:cubicBezTo>
                  <a:cubicBezTo>
                    <a:pt x="59815" y="1654"/>
                    <a:pt x="59862" y="1639"/>
                    <a:pt x="59878" y="1622"/>
                  </a:cubicBezTo>
                  <a:close/>
                  <a:moveTo>
                    <a:pt x="63885" y="1480"/>
                  </a:moveTo>
                  <a:cubicBezTo>
                    <a:pt x="64044" y="1575"/>
                    <a:pt x="64044" y="1670"/>
                    <a:pt x="63885" y="1766"/>
                  </a:cubicBezTo>
                  <a:cubicBezTo>
                    <a:pt x="63726" y="1670"/>
                    <a:pt x="63726" y="1575"/>
                    <a:pt x="63885" y="1480"/>
                  </a:cubicBezTo>
                  <a:close/>
                  <a:moveTo>
                    <a:pt x="40735" y="1781"/>
                  </a:moveTo>
                  <a:lnTo>
                    <a:pt x="40877" y="1829"/>
                  </a:lnTo>
                  <a:cubicBezTo>
                    <a:pt x="40846" y="1845"/>
                    <a:pt x="40814" y="1877"/>
                    <a:pt x="40799" y="1877"/>
                  </a:cubicBezTo>
                  <a:cubicBezTo>
                    <a:pt x="40750" y="1877"/>
                    <a:pt x="40703" y="1845"/>
                    <a:pt x="40655" y="1829"/>
                  </a:cubicBezTo>
                  <a:cubicBezTo>
                    <a:pt x="40671" y="1813"/>
                    <a:pt x="40703" y="1798"/>
                    <a:pt x="40735" y="1781"/>
                  </a:cubicBezTo>
                  <a:close/>
                  <a:moveTo>
                    <a:pt x="21006" y="1634"/>
                  </a:moveTo>
                  <a:cubicBezTo>
                    <a:pt x="21079" y="1634"/>
                    <a:pt x="21079" y="1716"/>
                    <a:pt x="21115" y="1798"/>
                  </a:cubicBezTo>
                  <a:cubicBezTo>
                    <a:pt x="21127" y="1795"/>
                    <a:pt x="21138" y="1793"/>
                    <a:pt x="21149" y="1793"/>
                  </a:cubicBezTo>
                  <a:cubicBezTo>
                    <a:pt x="21197" y="1793"/>
                    <a:pt x="21237" y="1819"/>
                    <a:pt x="21289" y="1845"/>
                  </a:cubicBezTo>
                  <a:cubicBezTo>
                    <a:pt x="21238" y="1870"/>
                    <a:pt x="21202" y="1881"/>
                    <a:pt x="21175" y="1881"/>
                  </a:cubicBezTo>
                  <a:cubicBezTo>
                    <a:pt x="21102" y="1881"/>
                    <a:pt x="21102" y="1800"/>
                    <a:pt x="21066" y="1718"/>
                  </a:cubicBezTo>
                  <a:cubicBezTo>
                    <a:pt x="21049" y="1726"/>
                    <a:pt x="21032" y="1730"/>
                    <a:pt x="21016" y="1730"/>
                  </a:cubicBezTo>
                  <a:cubicBezTo>
                    <a:pt x="20975" y="1730"/>
                    <a:pt x="20938" y="1704"/>
                    <a:pt x="20892" y="1670"/>
                  </a:cubicBezTo>
                  <a:cubicBezTo>
                    <a:pt x="20943" y="1645"/>
                    <a:pt x="20979" y="1634"/>
                    <a:pt x="21006" y="1634"/>
                  </a:cubicBezTo>
                  <a:close/>
                  <a:moveTo>
                    <a:pt x="42548" y="1622"/>
                  </a:moveTo>
                  <a:cubicBezTo>
                    <a:pt x="42707" y="1718"/>
                    <a:pt x="42707" y="1813"/>
                    <a:pt x="42548" y="1908"/>
                  </a:cubicBezTo>
                  <a:cubicBezTo>
                    <a:pt x="42389" y="1813"/>
                    <a:pt x="42389" y="1718"/>
                    <a:pt x="42548" y="1622"/>
                  </a:cubicBezTo>
                  <a:close/>
                  <a:moveTo>
                    <a:pt x="18762" y="1908"/>
                  </a:moveTo>
                  <a:cubicBezTo>
                    <a:pt x="18777" y="1940"/>
                    <a:pt x="18809" y="1972"/>
                    <a:pt x="18825" y="2004"/>
                  </a:cubicBezTo>
                  <a:cubicBezTo>
                    <a:pt x="18825" y="2020"/>
                    <a:pt x="18777" y="2036"/>
                    <a:pt x="18762" y="2052"/>
                  </a:cubicBezTo>
                  <a:cubicBezTo>
                    <a:pt x="18730" y="2020"/>
                    <a:pt x="18698" y="1988"/>
                    <a:pt x="18681" y="1957"/>
                  </a:cubicBezTo>
                  <a:cubicBezTo>
                    <a:pt x="18681" y="1940"/>
                    <a:pt x="18730" y="1925"/>
                    <a:pt x="18762" y="1908"/>
                  </a:cubicBezTo>
                  <a:close/>
                  <a:moveTo>
                    <a:pt x="22822" y="1758"/>
                  </a:moveTo>
                  <a:cubicBezTo>
                    <a:pt x="22963" y="1758"/>
                    <a:pt x="23110" y="1774"/>
                    <a:pt x="23261" y="1781"/>
                  </a:cubicBezTo>
                  <a:cubicBezTo>
                    <a:pt x="23292" y="1845"/>
                    <a:pt x="23309" y="1908"/>
                    <a:pt x="23341" y="1988"/>
                  </a:cubicBezTo>
                  <a:cubicBezTo>
                    <a:pt x="23175" y="2038"/>
                    <a:pt x="23013" y="2062"/>
                    <a:pt x="22853" y="2062"/>
                  </a:cubicBezTo>
                  <a:cubicBezTo>
                    <a:pt x="22707" y="2062"/>
                    <a:pt x="22563" y="2042"/>
                    <a:pt x="22419" y="2004"/>
                  </a:cubicBezTo>
                  <a:lnTo>
                    <a:pt x="22419" y="1829"/>
                  </a:lnTo>
                  <a:cubicBezTo>
                    <a:pt x="22546" y="1774"/>
                    <a:pt x="22681" y="1758"/>
                    <a:pt x="22822" y="1758"/>
                  </a:cubicBezTo>
                  <a:close/>
                  <a:moveTo>
                    <a:pt x="15026" y="2079"/>
                  </a:moveTo>
                  <a:cubicBezTo>
                    <a:pt x="15048" y="2079"/>
                    <a:pt x="15063" y="2102"/>
                    <a:pt x="15088" y="2116"/>
                  </a:cubicBezTo>
                  <a:cubicBezTo>
                    <a:pt x="15041" y="2131"/>
                    <a:pt x="14993" y="2163"/>
                    <a:pt x="14946" y="2163"/>
                  </a:cubicBezTo>
                  <a:cubicBezTo>
                    <a:pt x="14914" y="2163"/>
                    <a:pt x="14897" y="2131"/>
                    <a:pt x="14866" y="2116"/>
                  </a:cubicBezTo>
                  <a:cubicBezTo>
                    <a:pt x="14914" y="2099"/>
                    <a:pt x="14961" y="2084"/>
                    <a:pt x="15009" y="2084"/>
                  </a:cubicBezTo>
                  <a:cubicBezTo>
                    <a:pt x="15016" y="2081"/>
                    <a:pt x="15021" y="2079"/>
                    <a:pt x="15026" y="2079"/>
                  </a:cubicBezTo>
                  <a:close/>
                  <a:moveTo>
                    <a:pt x="20542" y="1908"/>
                  </a:moveTo>
                  <a:cubicBezTo>
                    <a:pt x="20701" y="2004"/>
                    <a:pt x="20701" y="2099"/>
                    <a:pt x="20542" y="2195"/>
                  </a:cubicBezTo>
                  <a:cubicBezTo>
                    <a:pt x="20383" y="2099"/>
                    <a:pt x="20383" y="2004"/>
                    <a:pt x="20542" y="1908"/>
                  </a:cubicBezTo>
                  <a:close/>
                  <a:moveTo>
                    <a:pt x="45425" y="2195"/>
                  </a:moveTo>
                  <a:cubicBezTo>
                    <a:pt x="45457" y="2226"/>
                    <a:pt x="45488" y="2258"/>
                    <a:pt x="45505" y="2290"/>
                  </a:cubicBezTo>
                  <a:cubicBezTo>
                    <a:pt x="45473" y="2306"/>
                    <a:pt x="45457" y="2322"/>
                    <a:pt x="45425" y="2338"/>
                  </a:cubicBezTo>
                  <a:cubicBezTo>
                    <a:pt x="45409" y="2306"/>
                    <a:pt x="45378" y="2275"/>
                    <a:pt x="45361" y="2243"/>
                  </a:cubicBezTo>
                  <a:cubicBezTo>
                    <a:pt x="45361" y="2226"/>
                    <a:pt x="45409" y="2211"/>
                    <a:pt x="45425" y="2195"/>
                  </a:cubicBezTo>
                  <a:close/>
                  <a:moveTo>
                    <a:pt x="68765" y="2195"/>
                  </a:moveTo>
                  <a:cubicBezTo>
                    <a:pt x="68797" y="2226"/>
                    <a:pt x="68829" y="2258"/>
                    <a:pt x="68846" y="2290"/>
                  </a:cubicBezTo>
                  <a:cubicBezTo>
                    <a:pt x="68814" y="2306"/>
                    <a:pt x="68797" y="2322"/>
                    <a:pt x="68765" y="2338"/>
                  </a:cubicBezTo>
                  <a:cubicBezTo>
                    <a:pt x="68750" y="2306"/>
                    <a:pt x="68718" y="2275"/>
                    <a:pt x="68702" y="2243"/>
                  </a:cubicBezTo>
                  <a:cubicBezTo>
                    <a:pt x="68702" y="2226"/>
                    <a:pt x="68750" y="2211"/>
                    <a:pt x="68765" y="2195"/>
                  </a:cubicBezTo>
                  <a:close/>
                  <a:moveTo>
                    <a:pt x="36209" y="2330"/>
                  </a:moveTo>
                  <a:cubicBezTo>
                    <a:pt x="36283" y="2330"/>
                    <a:pt x="36354" y="2354"/>
                    <a:pt x="36426" y="2402"/>
                  </a:cubicBezTo>
                  <a:cubicBezTo>
                    <a:pt x="36354" y="2457"/>
                    <a:pt x="36283" y="2485"/>
                    <a:pt x="36209" y="2485"/>
                  </a:cubicBezTo>
                  <a:cubicBezTo>
                    <a:pt x="36136" y="2485"/>
                    <a:pt x="36060" y="2457"/>
                    <a:pt x="35980" y="2402"/>
                  </a:cubicBezTo>
                  <a:cubicBezTo>
                    <a:pt x="36060" y="2354"/>
                    <a:pt x="36136" y="2330"/>
                    <a:pt x="36209" y="2330"/>
                  </a:cubicBezTo>
                  <a:close/>
                  <a:moveTo>
                    <a:pt x="14134" y="2370"/>
                  </a:moveTo>
                  <a:cubicBezTo>
                    <a:pt x="14166" y="2385"/>
                    <a:pt x="14230" y="2434"/>
                    <a:pt x="14278" y="2465"/>
                  </a:cubicBezTo>
                  <a:cubicBezTo>
                    <a:pt x="14507" y="2444"/>
                    <a:pt x="14636" y="2432"/>
                    <a:pt x="14714" y="2432"/>
                  </a:cubicBezTo>
                  <a:cubicBezTo>
                    <a:pt x="14814" y="2432"/>
                    <a:pt x="14830" y="2452"/>
                    <a:pt x="14866" y="2497"/>
                  </a:cubicBezTo>
                  <a:cubicBezTo>
                    <a:pt x="14834" y="2624"/>
                    <a:pt x="14643" y="2672"/>
                    <a:pt x="14532" y="2767"/>
                  </a:cubicBezTo>
                  <a:lnTo>
                    <a:pt x="13657" y="2767"/>
                  </a:lnTo>
                  <a:cubicBezTo>
                    <a:pt x="13625" y="2767"/>
                    <a:pt x="13594" y="2735"/>
                    <a:pt x="13610" y="2735"/>
                  </a:cubicBezTo>
                  <a:cubicBezTo>
                    <a:pt x="13784" y="2624"/>
                    <a:pt x="13960" y="2497"/>
                    <a:pt x="14134" y="2370"/>
                  </a:cubicBezTo>
                  <a:close/>
                  <a:moveTo>
                    <a:pt x="15473" y="1897"/>
                  </a:moveTo>
                  <a:cubicBezTo>
                    <a:pt x="15543" y="1897"/>
                    <a:pt x="15644" y="1936"/>
                    <a:pt x="15820" y="2020"/>
                  </a:cubicBezTo>
                  <a:cubicBezTo>
                    <a:pt x="15891" y="2047"/>
                    <a:pt x="15969" y="2054"/>
                    <a:pt x="16050" y="2054"/>
                  </a:cubicBezTo>
                  <a:cubicBezTo>
                    <a:pt x="16131" y="2054"/>
                    <a:pt x="16214" y="2047"/>
                    <a:pt x="16297" y="2047"/>
                  </a:cubicBezTo>
                  <a:cubicBezTo>
                    <a:pt x="16428" y="2047"/>
                    <a:pt x="16560" y="2064"/>
                    <a:pt x="16678" y="2147"/>
                  </a:cubicBezTo>
                  <a:cubicBezTo>
                    <a:pt x="16456" y="2226"/>
                    <a:pt x="16265" y="2306"/>
                    <a:pt x="16010" y="2417"/>
                  </a:cubicBezTo>
                  <a:cubicBezTo>
                    <a:pt x="15995" y="2497"/>
                    <a:pt x="15947" y="2640"/>
                    <a:pt x="15915" y="2783"/>
                  </a:cubicBezTo>
                  <a:cubicBezTo>
                    <a:pt x="15597" y="2624"/>
                    <a:pt x="15851" y="2402"/>
                    <a:pt x="15709" y="2243"/>
                  </a:cubicBezTo>
                  <a:cubicBezTo>
                    <a:pt x="15597" y="2163"/>
                    <a:pt x="15470" y="2084"/>
                    <a:pt x="15327" y="1988"/>
                  </a:cubicBezTo>
                  <a:cubicBezTo>
                    <a:pt x="15372" y="1928"/>
                    <a:pt x="15410" y="1897"/>
                    <a:pt x="15473" y="1897"/>
                  </a:cubicBezTo>
                  <a:close/>
                  <a:moveTo>
                    <a:pt x="10827" y="2911"/>
                  </a:moveTo>
                  <a:cubicBezTo>
                    <a:pt x="10844" y="3006"/>
                    <a:pt x="10859" y="3085"/>
                    <a:pt x="10859" y="3180"/>
                  </a:cubicBezTo>
                  <a:cubicBezTo>
                    <a:pt x="10685" y="3197"/>
                    <a:pt x="10557" y="3197"/>
                    <a:pt x="10414" y="3212"/>
                  </a:cubicBezTo>
                  <a:cubicBezTo>
                    <a:pt x="10398" y="3244"/>
                    <a:pt x="10335" y="3292"/>
                    <a:pt x="10286" y="3324"/>
                  </a:cubicBezTo>
                  <a:cubicBezTo>
                    <a:pt x="10144" y="3212"/>
                    <a:pt x="10303" y="3212"/>
                    <a:pt x="10477" y="3180"/>
                  </a:cubicBezTo>
                  <a:cubicBezTo>
                    <a:pt x="10462" y="3053"/>
                    <a:pt x="10604" y="2990"/>
                    <a:pt x="10827" y="2911"/>
                  </a:cubicBezTo>
                  <a:close/>
                  <a:moveTo>
                    <a:pt x="16408" y="3038"/>
                  </a:moveTo>
                  <a:lnTo>
                    <a:pt x="16408" y="3308"/>
                  </a:lnTo>
                  <a:cubicBezTo>
                    <a:pt x="16297" y="3324"/>
                    <a:pt x="16186" y="3339"/>
                    <a:pt x="16042" y="3356"/>
                  </a:cubicBezTo>
                  <a:cubicBezTo>
                    <a:pt x="16010" y="3276"/>
                    <a:pt x="15995" y="3197"/>
                    <a:pt x="15963" y="3085"/>
                  </a:cubicBezTo>
                  <a:cubicBezTo>
                    <a:pt x="16106" y="3070"/>
                    <a:pt x="16201" y="3053"/>
                    <a:pt x="16408" y="3038"/>
                  </a:cubicBezTo>
                  <a:close/>
                  <a:moveTo>
                    <a:pt x="7456" y="3657"/>
                  </a:moveTo>
                  <a:cubicBezTo>
                    <a:pt x="7473" y="3657"/>
                    <a:pt x="7505" y="3689"/>
                    <a:pt x="7536" y="3706"/>
                  </a:cubicBezTo>
                  <a:cubicBezTo>
                    <a:pt x="7488" y="3721"/>
                    <a:pt x="7441" y="3737"/>
                    <a:pt x="7377" y="3753"/>
                  </a:cubicBezTo>
                  <a:cubicBezTo>
                    <a:pt x="7361" y="3753"/>
                    <a:pt x="7329" y="3721"/>
                    <a:pt x="7314" y="3706"/>
                  </a:cubicBezTo>
                  <a:cubicBezTo>
                    <a:pt x="7361" y="3689"/>
                    <a:pt x="7409" y="3657"/>
                    <a:pt x="7456" y="3657"/>
                  </a:cubicBezTo>
                  <a:close/>
                  <a:moveTo>
                    <a:pt x="11193" y="3197"/>
                  </a:moveTo>
                  <a:cubicBezTo>
                    <a:pt x="11399" y="3324"/>
                    <a:pt x="11240" y="3451"/>
                    <a:pt x="11304" y="3515"/>
                  </a:cubicBezTo>
                  <a:cubicBezTo>
                    <a:pt x="11177" y="3674"/>
                    <a:pt x="11081" y="3785"/>
                    <a:pt x="10971" y="3928"/>
                  </a:cubicBezTo>
                  <a:lnTo>
                    <a:pt x="10494" y="3547"/>
                  </a:lnTo>
                  <a:cubicBezTo>
                    <a:pt x="10573" y="3515"/>
                    <a:pt x="10716" y="3483"/>
                    <a:pt x="10844" y="3419"/>
                  </a:cubicBezTo>
                  <a:cubicBezTo>
                    <a:pt x="10971" y="3356"/>
                    <a:pt x="11081" y="3276"/>
                    <a:pt x="11193" y="3197"/>
                  </a:cubicBezTo>
                  <a:close/>
                  <a:moveTo>
                    <a:pt x="28126" y="3801"/>
                  </a:moveTo>
                  <a:cubicBezTo>
                    <a:pt x="28142" y="3801"/>
                    <a:pt x="28206" y="3833"/>
                    <a:pt x="28206" y="3848"/>
                  </a:cubicBezTo>
                  <a:lnTo>
                    <a:pt x="28158" y="4039"/>
                  </a:lnTo>
                  <a:lnTo>
                    <a:pt x="28031" y="4039"/>
                  </a:lnTo>
                  <a:cubicBezTo>
                    <a:pt x="28015" y="3975"/>
                    <a:pt x="27983" y="3912"/>
                    <a:pt x="27983" y="3848"/>
                  </a:cubicBezTo>
                  <a:cubicBezTo>
                    <a:pt x="27983" y="3833"/>
                    <a:pt x="28079" y="3816"/>
                    <a:pt x="28126" y="3801"/>
                  </a:cubicBezTo>
                  <a:close/>
                  <a:moveTo>
                    <a:pt x="24873" y="3908"/>
                  </a:moveTo>
                  <a:cubicBezTo>
                    <a:pt x="24946" y="3908"/>
                    <a:pt x="25018" y="3936"/>
                    <a:pt x="25090" y="3992"/>
                  </a:cubicBezTo>
                  <a:cubicBezTo>
                    <a:pt x="25018" y="4040"/>
                    <a:pt x="24946" y="4063"/>
                    <a:pt x="24873" y="4063"/>
                  </a:cubicBezTo>
                  <a:cubicBezTo>
                    <a:pt x="24799" y="4063"/>
                    <a:pt x="24724" y="4040"/>
                    <a:pt x="24645" y="3992"/>
                  </a:cubicBezTo>
                  <a:cubicBezTo>
                    <a:pt x="24724" y="3936"/>
                    <a:pt x="24799" y="3908"/>
                    <a:pt x="24873" y="3908"/>
                  </a:cubicBezTo>
                  <a:close/>
                  <a:moveTo>
                    <a:pt x="24787" y="4230"/>
                  </a:moveTo>
                  <a:cubicBezTo>
                    <a:pt x="24819" y="4246"/>
                    <a:pt x="24851" y="4261"/>
                    <a:pt x="24867" y="4278"/>
                  </a:cubicBezTo>
                  <a:lnTo>
                    <a:pt x="24723" y="4325"/>
                  </a:lnTo>
                  <a:cubicBezTo>
                    <a:pt x="24708" y="4325"/>
                    <a:pt x="24676" y="4293"/>
                    <a:pt x="24645" y="4278"/>
                  </a:cubicBezTo>
                  <a:lnTo>
                    <a:pt x="24787" y="4230"/>
                  </a:lnTo>
                  <a:close/>
                  <a:moveTo>
                    <a:pt x="20526" y="4357"/>
                  </a:moveTo>
                  <a:cubicBezTo>
                    <a:pt x="20558" y="4357"/>
                    <a:pt x="20589" y="4405"/>
                    <a:pt x="20606" y="4437"/>
                  </a:cubicBezTo>
                  <a:cubicBezTo>
                    <a:pt x="20606" y="4452"/>
                    <a:pt x="20558" y="4484"/>
                    <a:pt x="20542" y="4484"/>
                  </a:cubicBezTo>
                  <a:cubicBezTo>
                    <a:pt x="20430" y="4484"/>
                    <a:pt x="20335" y="4469"/>
                    <a:pt x="20240" y="4469"/>
                  </a:cubicBezTo>
                  <a:lnTo>
                    <a:pt x="20240" y="4373"/>
                  </a:lnTo>
                  <a:cubicBezTo>
                    <a:pt x="20335" y="4373"/>
                    <a:pt x="20430" y="4357"/>
                    <a:pt x="20526" y="4357"/>
                  </a:cubicBezTo>
                  <a:close/>
                  <a:moveTo>
                    <a:pt x="9858" y="4055"/>
                  </a:moveTo>
                  <a:lnTo>
                    <a:pt x="9858" y="4055"/>
                  </a:lnTo>
                  <a:cubicBezTo>
                    <a:pt x="10208" y="4293"/>
                    <a:pt x="9731" y="4357"/>
                    <a:pt x="9682" y="4501"/>
                  </a:cubicBezTo>
                  <a:cubicBezTo>
                    <a:pt x="9476" y="4484"/>
                    <a:pt x="9285" y="4516"/>
                    <a:pt x="9110" y="4452"/>
                  </a:cubicBezTo>
                  <a:cubicBezTo>
                    <a:pt x="9126" y="4452"/>
                    <a:pt x="9491" y="4310"/>
                    <a:pt x="9491" y="4293"/>
                  </a:cubicBezTo>
                  <a:lnTo>
                    <a:pt x="9349" y="4102"/>
                  </a:lnTo>
                  <a:cubicBezTo>
                    <a:pt x="9418" y="4068"/>
                    <a:pt x="9493" y="4061"/>
                    <a:pt x="9569" y="4061"/>
                  </a:cubicBezTo>
                  <a:cubicBezTo>
                    <a:pt x="9626" y="4061"/>
                    <a:pt x="9684" y="4065"/>
                    <a:pt x="9741" y="4065"/>
                  </a:cubicBezTo>
                  <a:cubicBezTo>
                    <a:pt x="9781" y="4065"/>
                    <a:pt x="9820" y="4063"/>
                    <a:pt x="9858" y="4055"/>
                  </a:cubicBezTo>
                  <a:close/>
                  <a:moveTo>
                    <a:pt x="6535" y="4250"/>
                  </a:moveTo>
                  <a:cubicBezTo>
                    <a:pt x="6581" y="4250"/>
                    <a:pt x="6605" y="4256"/>
                    <a:pt x="6630" y="4261"/>
                  </a:cubicBezTo>
                  <a:cubicBezTo>
                    <a:pt x="6471" y="4357"/>
                    <a:pt x="6423" y="4484"/>
                    <a:pt x="6343" y="4611"/>
                  </a:cubicBezTo>
                  <a:cubicBezTo>
                    <a:pt x="6235" y="4620"/>
                    <a:pt x="6126" y="4642"/>
                    <a:pt x="6019" y="4642"/>
                  </a:cubicBezTo>
                  <a:cubicBezTo>
                    <a:pt x="5923" y="4642"/>
                    <a:pt x="5829" y="4624"/>
                    <a:pt x="5739" y="4564"/>
                  </a:cubicBezTo>
                  <a:cubicBezTo>
                    <a:pt x="5756" y="4452"/>
                    <a:pt x="5962" y="4484"/>
                    <a:pt x="6025" y="4389"/>
                  </a:cubicBezTo>
                  <a:cubicBezTo>
                    <a:pt x="6051" y="4357"/>
                    <a:pt x="6084" y="4328"/>
                    <a:pt x="6103" y="4310"/>
                  </a:cubicBezTo>
                  <a:lnTo>
                    <a:pt x="6103" y="4310"/>
                  </a:lnTo>
                  <a:cubicBezTo>
                    <a:pt x="6346" y="4263"/>
                    <a:pt x="6466" y="4250"/>
                    <a:pt x="6535" y="4250"/>
                  </a:cubicBezTo>
                  <a:close/>
                  <a:moveTo>
                    <a:pt x="5421" y="5056"/>
                  </a:moveTo>
                  <a:lnTo>
                    <a:pt x="5421" y="5056"/>
                  </a:lnTo>
                  <a:cubicBezTo>
                    <a:pt x="5580" y="5168"/>
                    <a:pt x="5533" y="5247"/>
                    <a:pt x="5470" y="5343"/>
                  </a:cubicBezTo>
                  <a:cubicBezTo>
                    <a:pt x="5215" y="5279"/>
                    <a:pt x="5279" y="5184"/>
                    <a:pt x="5421" y="5056"/>
                  </a:cubicBezTo>
                  <a:close/>
                  <a:moveTo>
                    <a:pt x="4086" y="5932"/>
                  </a:moveTo>
                  <a:cubicBezTo>
                    <a:pt x="4117" y="5963"/>
                    <a:pt x="4134" y="5995"/>
                    <a:pt x="4166" y="6027"/>
                  </a:cubicBezTo>
                  <a:cubicBezTo>
                    <a:pt x="4134" y="6042"/>
                    <a:pt x="4117" y="6059"/>
                    <a:pt x="4086" y="6074"/>
                  </a:cubicBezTo>
                  <a:cubicBezTo>
                    <a:pt x="4054" y="6042"/>
                    <a:pt x="4022" y="6010"/>
                    <a:pt x="4022" y="5979"/>
                  </a:cubicBezTo>
                  <a:cubicBezTo>
                    <a:pt x="4007" y="5963"/>
                    <a:pt x="4054" y="5947"/>
                    <a:pt x="4086" y="5932"/>
                  </a:cubicBezTo>
                  <a:close/>
                  <a:moveTo>
                    <a:pt x="4531" y="7363"/>
                  </a:moveTo>
                  <a:cubicBezTo>
                    <a:pt x="4547" y="7394"/>
                    <a:pt x="4594" y="7426"/>
                    <a:pt x="4594" y="7458"/>
                  </a:cubicBezTo>
                  <a:cubicBezTo>
                    <a:pt x="4611" y="7473"/>
                    <a:pt x="4547" y="7490"/>
                    <a:pt x="4531" y="7505"/>
                  </a:cubicBezTo>
                  <a:cubicBezTo>
                    <a:pt x="4499" y="7473"/>
                    <a:pt x="4484" y="7441"/>
                    <a:pt x="4452" y="7410"/>
                  </a:cubicBezTo>
                  <a:cubicBezTo>
                    <a:pt x="4484" y="7394"/>
                    <a:pt x="4499" y="7378"/>
                    <a:pt x="4531" y="7363"/>
                  </a:cubicBezTo>
                  <a:close/>
                  <a:moveTo>
                    <a:pt x="4340" y="7681"/>
                  </a:moveTo>
                  <a:cubicBezTo>
                    <a:pt x="4372" y="7696"/>
                    <a:pt x="4388" y="7712"/>
                    <a:pt x="4420" y="7728"/>
                  </a:cubicBezTo>
                  <a:lnTo>
                    <a:pt x="4276" y="7776"/>
                  </a:lnTo>
                  <a:cubicBezTo>
                    <a:pt x="4245" y="7776"/>
                    <a:pt x="4229" y="7744"/>
                    <a:pt x="4198" y="7728"/>
                  </a:cubicBezTo>
                  <a:lnTo>
                    <a:pt x="4340" y="7681"/>
                  </a:lnTo>
                  <a:close/>
                  <a:moveTo>
                    <a:pt x="77020" y="8391"/>
                  </a:moveTo>
                  <a:cubicBezTo>
                    <a:pt x="77092" y="8391"/>
                    <a:pt x="77090" y="8469"/>
                    <a:pt x="77113" y="8539"/>
                  </a:cubicBezTo>
                  <a:cubicBezTo>
                    <a:pt x="77033" y="8491"/>
                    <a:pt x="76970" y="8459"/>
                    <a:pt x="76906" y="8427"/>
                  </a:cubicBezTo>
                  <a:cubicBezTo>
                    <a:pt x="76957" y="8402"/>
                    <a:pt x="76994" y="8391"/>
                    <a:pt x="77020" y="8391"/>
                  </a:cubicBezTo>
                  <a:close/>
                  <a:moveTo>
                    <a:pt x="4467" y="8953"/>
                  </a:moveTo>
                  <a:lnTo>
                    <a:pt x="4467" y="8953"/>
                  </a:lnTo>
                  <a:cubicBezTo>
                    <a:pt x="4738" y="9016"/>
                    <a:pt x="4675" y="9112"/>
                    <a:pt x="4531" y="9239"/>
                  </a:cubicBezTo>
                  <a:cubicBezTo>
                    <a:pt x="4372" y="9127"/>
                    <a:pt x="4404" y="9048"/>
                    <a:pt x="4467" y="8953"/>
                  </a:cubicBezTo>
                  <a:close/>
                  <a:moveTo>
                    <a:pt x="79657" y="9811"/>
                  </a:moveTo>
                  <a:cubicBezTo>
                    <a:pt x="79689" y="9843"/>
                    <a:pt x="79721" y="9875"/>
                    <a:pt x="79736" y="9906"/>
                  </a:cubicBezTo>
                  <a:cubicBezTo>
                    <a:pt x="79721" y="9922"/>
                    <a:pt x="79689" y="9938"/>
                    <a:pt x="79657" y="9954"/>
                  </a:cubicBezTo>
                  <a:cubicBezTo>
                    <a:pt x="79641" y="9922"/>
                    <a:pt x="79609" y="9890"/>
                    <a:pt x="79594" y="9858"/>
                  </a:cubicBezTo>
                  <a:cubicBezTo>
                    <a:pt x="79594" y="9843"/>
                    <a:pt x="79641" y="9826"/>
                    <a:pt x="79657" y="9811"/>
                  </a:cubicBezTo>
                  <a:close/>
                  <a:moveTo>
                    <a:pt x="2973" y="11385"/>
                  </a:moveTo>
                  <a:cubicBezTo>
                    <a:pt x="3132" y="11480"/>
                    <a:pt x="3132" y="11575"/>
                    <a:pt x="2973" y="11671"/>
                  </a:cubicBezTo>
                  <a:cubicBezTo>
                    <a:pt x="2814" y="11575"/>
                    <a:pt x="2814" y="11480"/>
                    <a:pt x="2973" y="11385"/>
                  </a:cubicBezTo>
                  <a:close/>
                  <a:moveTo>
                    <a:pt x="2321" y="11671"/>
                  </a:moveTo>
                  <a:cubicBezTo>
                    <a:pt x="2417" y="11798"/>
                    <a:pt x="2655" y="11814"/>
                    <a:pt x="2639" y="11957"/>
                  </a:cubicBezTo>
                  <a:cubicBezTo>
                    <a:pt x="2750" y="11957"/>
                    <a:pt x="2845" y="11973"/>
                    <a:pt x="2814" y="12052"/>
                  </a:cubicBezTo>
                  <a:cubicBezTo>
                    <a:pt x="2814" y="12084"/>
                    <a:pt x="2703" y="12084"/>
                    <a:pt x="2639" y="12101"/>
                  </a:cubicBezTo>
                  <a:cubicBezTo>
                    <a:pt x="2653" y="12172"/>
                    <a:pt x="2629" y="12230"/>
                    <a:pt x="2531" y="12230"/>
                  </a:cubicBezTo>
                  <a:cubicBezTo>
                    <a:pt x="2520" y="12230"/>
                    <a:pt x="2508" y="12229"/>
                    <a:pt x="2496" y="12228"/>
                  </a:cubicBezTo>
                  <a:cubicBezTo>
                    <a:pt x="2464" y="12211"/>
                    <a:pt x="2449" y="12148"/>
                    <a:pt x="2417" y="12101"/>
                  </a:cubicBezTo>
                  <a:cubicBezTo>
                    <a:pt x="2305" y="12148"/>
                    <a:pt x="2194" y="12196"/>
                    <a:pt x="2050" y="12243"/>
                  </a:cubicBezTo>
                  <a:cubicBezTo>
                    <a:pt x="2019" y="12179"/>
                    <a:pt x="1955" y="12116"/>
                    <a:pt x="1987" y="12069"/>
                  </a:cubicBezTo>
                  <a:cubicBezTo>
                    <a:pt x="2067" y="11925"/>
                    <a:pt x="2194" y="11814"/>
                    <a:pt x="2321" y="11671"/>
                  </a:cubicBezTo>
                  <a:close/>
                  <a:moveTo>
                    <a:pt x="3195" y="12101"/>
                  </a:moveTo>
                  <a:cubicBezTo>
                    <a:pt x="3354" y="12211"/>
                    <a:pt x="3354" y="12307"/>
                    <a:pt x="3195" y="12402"/>
                  </a:cubicBezTo>
                  <a:cubicBezTo>
                    <a:pt x="3036" y="12307"/>
                    <a:pt x="3036" y="12211"/>
                    <a:pt x="3195" y="12101"/>
                  </a:cubicBezTo>
                  <a:close/>
                  <a:moveTo>
                    <a:pt x="2527" y="12529"/>
                  </a:moveTo>
                  <a:cubicBezTo>
                    <a:pt x="2718" y="12688"/>
                    <a:pt x="2718" y="12832"/>
                    <a:pt x="2527" y="12974"/>
                  </a:cubicBezTo>
                  <a:cubicBezTo>
                    <a:pt x="2337" y="12832"/>
                    <a:pt x="2337" y="12688"/>
                    <a:pt x="2527" y="12529"/>
                  </a:cubicBezTo>
                  <a:close/>
                  <a:moveTo>
                    <a:pt x="3354" y="12705"/>
                  </a:moveTo>
                  <a:cubicBezTo>
                    <a:pt x="3577" y="12720"/>
                    <a:pt x="3609" y="12847"/>
                    <a:pt x="3768" y="12896"/>
                  </a:cubicBezTo>
                  <a:cubicBezTo>
                    <a:pt x="3752" y="12959"/>
                    <a:pt x="3736" y="13023"/>
                    <a:pt x="3704" y="13102"/>
                  </a:cubicBezTo>
                  <a:cubicBezTo>
                    <a:pt x="3481" y="13086"/>
                    <a:pt x="3450" y="12943"/>
                    <a:pt x="3291" y="12911"/>
                  </a:cubicBezTo>
                  <a:cubicBezTo>
                    <a:pt x="3307" y="12832"/>
                    <a:pt x="3339" y="12768"/>
                    <a:pt x="3354" y="12705"/>
                  </a:cubicBezTo>
                  <a:close/>
                  <a:moveTo>
                    <a:pt x="1192" y="12959"/>
                  </a:moveTo>
                  <a:lnTo>
                    <a:pt x="1192" y="12959"/>
                  </a:lnTo>
                  <a:cubicBezTo>
                    <a:pt x="1367" y="13070"/>
                    <a:pt x="1319" y="13150"/>
                    <a:pt x="1255" y="13245"/>
                  </a:cubicBezTo>
                  <a:cubicBezTo>
                    <a:pt x="986" y="13182"/>
                    <a:pt x="1049" y="13086"/>
                    <a:pt x="1192" y="12959"/>
                  </a:cubicBezTo>
                  <a:close/>
                  <a:moveTo>
                    <a:pt x="78252" y="14831"/>
                  </a:moveTo>
                  <a:cubicBezTo>
                    <a:pt x="78361" y="14831"/>
                    <a:pt x="78479" y="14858"/>
                    <a:pt x="78591" y="14867"/>
                  </a:cubicBezTo>
                  <a:cubicBezTo>
                    <a:pt x="78623" y="14899"/>
                    <a:pt x="78799" y="14963"/>
                    <a:pt x="78560" y="14994"/>
                  </a:cubicBezTo>
                  <a:cubicBezTo>
                    <a:pt x="78483" y="14994"/>
                    <a:pt x="78427" y="15046"/>
                    <a:pt x="78457" y="15057"/>
                  </a:cubicBezTo>
                  <a:lnTo>
                    <a:pt x="78457" y="15057"/>
                  </a:lnTo>
                  <a:cubicBezTo>
                    <a:pt x="78201" y="15051"/>
                    <a:pt x="78109" y="14975"/>
                    <a:pt x="78004" y="14914"/>
                  </a:cubicBezTo>
                  <a:cubicBezTo>
                    <a:pt x="78076" y="14850"/>
                    <a:pt x="78161" y="14831"/>
                    <a:pt x="78252" y="14831"/>
                  </a:cubicBezTo>
                  <a:close/>
                  <a:moveTo>
                    <a:pt x="2623" y="16107"/>
                  </a:moveTo>
                  <a:lnTo>
                    <a:pt x="2845" y="16218"/>
                  </a:lnTo>
                  <a:cubicBezTo>
                    <a:pt x="2794" y="16244"/>
                    <a:pt x="2757" y="16255"/>
                    <a:pt x="2731" y="16255"/>
                  </a:cubicBezTo>
                  <a:cubicBezTo>
                    <a:pt x="2659" y="16255"/>
                    <a:pt x="2658" y="16177"/>
                    <a:pt x="2623" y="16107"/>
                  </a:cubicBezTo>
                  <a:close/>
                  <a:moveTo>
                    <a:pt x="75174" y="16871"/>
                  </a:moveTo>
                  <a:cubicBezTo>
                    <a:pt x="75237" y="16886"/>
                    <a:pt x="75284" y="16902"/>
                    <a:pt x="75333" y="16918"/>
                  </a:cubicBezTo>
                  <a:cubicBezTo>
                    <a:pt x="75301" y="16934"/>
                    <a:pt x="75284" y="16949"/>
                    <a:pt x="75253" y="16966"/>
                  </a:cubicBezTo>
                  <a:lnTo>
                    <a:pt x="75110" y="16918"/>
                  </a:lnTo>
                  <a:cubicBezTo>
                    <a:pt x="75125" y="16902"/>
                    <a:pt x="75157" y="16871"/>
                    <a:pt x="75174" y="16871"/>
                  </a:cubicBezTo>
                  <a:close/>
                  <a:moveTo>
                    <a:pt x="46650" y="0"/>
                  </a:moveTo>
                  <a:cubicBezTo>
                    <a:pt x="46522" y="64"/>
                    <a:pt x="46411" y="128"/>
                    <a:pt x="46300" y="191"/>
                  </a:cubicBezTo>
                  <a:lnTo>
                    <a:pt x="45886" y="191"/>
                  </a:lnTo>
                  <a:cubicBezTo>
                    <a:pt x="45791" y="240"/>
                    <a:pt x="45711" y="271"/>
                    <a:pt x="45647" y="318"/>
                  </a:cubicBezTo>
                  <a:cubicBezTo>
                    <a:pt x="45552" y="271"/>
                    <a:pt x="45473" y="223"/>
                    <a:pt x="45425" y="191"/>
                  </a:cubicBezTo>
                  <a:lnTo>
                    <a:pt x="44773" y="191"/>
                  </a:lnTo>
                  <a:cubicBezTo>
                    <a:pt x="44662" y="255"/>
                    <a:pt x="44566" y="287"/>
                    <a:pt x="44487" y="335"/>
                  </a:cubicBezTo>
                  <a:lnTo>
                    <a:pt x="43294" y="335"/>
                  </a:lnTo>
                  <a:cubicBezTo>
                    <a:pt x="43438" y="558"/>
                    <a:pt x="43152" y="621"/>
                    <a:pt x="42944" y="780"/>
                  </a:cubicBezTo>
                  <a:cubicBezTo>
                    <a:pt x="42913" y="636"/>
                    <a:pt x="42866" y="494"/>
                    <a:pt x="42834" y="367"/>
                  </a:cubicBezTo>
                  <a:cubicBezTo>
                    <a:pt x="42738" y="303"/>
                    <a:pt x="42626" y="240"/>
                    <a:pt x="42548" y="191"/>
                  </a:cubicBezTo>
                  <a:lnTo>
                    <a:pt x="41880" y="191"/>
                  </a:lnTo>
                  <a:cubicBezTo>
                    <a:pt x="41784" y="240"/>
                    <a:pt x="41704" y="271"/>
                    <a:pt x="41641" y="318"/>
                  </a:cubicBezTo>
                  <a:cubicBezTo>
                    <a:pt x="41562" y="271"/>
                    <a:pt x="41513" y="240"/>
                    <a:pt x="41450" y="191"/>
                  </a:cubicBezTo>
                  <a:lnTo>
                    <a:pt x="40958" y="191"/>
                  </a:lnTo>
                  <a:cubicBezTo>
                    <a:pt x="40894" y="287"/>
                    <a:pt x="40830" y="367"/>
                    <a:pt x="40782" y="462"/>
                  </a:cubicBezTo>
                  <a:cubicBezTo>
                    <a:pt x="40750" y="446"/>
                    <a:pt x="40735" y="446"/>
                    <a:pt x="40703" y="430"/>
                  </a:cubicBezTo>
                  <a:cubicBezTo>
                    <a:pt x="40655" y="350"/>
                    <a:pt x="40623" y="271"/>
                    <a:pt x="40576" y="191"/>
                  </a:cubicBezTo>
                  <a:lnTo>
                    <a:pt x="40322" y="191"/>
                  </a:lnTo>
                  <a:cubicBezTo>
                    <a:pt x="40258" y="223"/>
                    <a:pt x="40163" y="271"/>
                    <a:pt x="40082" y="318"/>
                  </a:cubicBezTo>
                  <a:cubicBezTo>
                    <a:pt x="40051" y="325"/>
                    <a:pt x="40018" y="327"/>
                    <a:pt x="39985" y="327"/>
                  </a:cubicBezTo>
                  <a:cubicBezTo>
                    <a:pt x="39925" y="327"/>
                    <a:pt x="39862" y="320"/>
                    <a:pt x="39800" y="320"/>
                  </a:cubicBezTo>
                  <a:cubicBezTo>
                    <a:pt x="39718" y="320"/>
                    <a:pt x="39640" y="331"/>
                    <a:pt x="39574" y="382"/>
                  </a:cubicBezTo>
                  <a:cubicBezTo>
                    <a:pt x="39510" y="446"/>
                    <a:pt x="39590" y="573"/>
                    <a:pt x="39415" y="605"/>
                  </a:cubicBezTo>
                  <a:cubicBezTo>
                    <a:pt x="39240" y="367"/>
                    <a:pt x="38763" y="573"/>
                    <a:pt x="38573" y="350"/>
                  </a:cubicBezTo>
                  <a:cubicBezTo>
                    <a:pt x="38557" y="335"/>
                    <a:pt x="38507" y="331"/>
                    <a:pt x="38447" y="331"/>
                  </a:cubicBezTo>
                  <a:cubicBezTo>
                    <a:pt x="38384" y="331"/>
                    <a:pt x="38311" y="335"/>
                    <a:pt x="38255" y="335"/>
                  </a:cubicBezTo>
                  <a:cubicBezTo>
                    <a:pt x="38199" y="327"/>
                    <a:pt x="38143" y="323"/>
                    <a:pt x="38087" y="323"/>
                  </a:cubicBezTo>
                  <a:cubicBezTo>
                    <a:pt x="38032" y="323"/>
                    <a:pt x="37976" y="327"/>
                    <a:pt x="37920" y="335"/>
                  </a:cubicBezTo>
                  <a:cubicBezTo>
                    <a:pt x="37888" y="335"/>
                    <a:pt x="37856" y="350"/>
                    <a:pt x="37825" y="350"/>
                  </a:cubicBezTo>
                  <a:lnTo>
                    <a:pt x="37841" y="367"/>
                  </a:lnTo>
                  <a:cubicBezTo>
                    <a:pt x="37729" y="414"/>
                    <a:pt x="37602" y="462"/>
                    <a:pt x="37491" y="494"/>
                  </a:cubicBezTo>
                  <a:cubicBezTo>
                    <a:pt x="37380" y="430"/>
                    <a:pt x="37301" y="382"/>
                    <a:pt x="37189" y="318"/>
                  </a:cubicBezTo>
                  <a:cubicBezTo>
                    <a:pt x="37138" y="329"/>
                    <a:pt x="37085" y="333"/>
                    <a:pt x="37031" y="333"/>
                  </a:cubicBezTo>
                  <a:cubicBezTo>
                    <a:pt x="36937" y="333"/>
                    <a:pt x="36840" y="322"/>
                    <a:pt x="36742" y="322"/>
                  </a:cubicBezTo>
                  <a:cubicBezTo>
                    <a:pt x="36652" y="322"/>
                    <a:pt x="36562" y="331"/>
                    <a:pt x="36474" y="367"/>
                  </a:cubicBezTo>
                  <a:cubicBezTo>
                    <a:pt x="36426" y="446"/>
                    <a:pt x="36378" y="541"/>
                    <a:pt x="36362" y="573"/>
                  </a:cubicBezTo>
                  <a:cubicBezTo>
                    <a:pt x="36291" y="601"/>
                    <a:pt x="36233" y="612"/>
                    <a:pt x="36183" y="612"/>
                  </a:cubicBezTo>
                  <a:cubicBezTo>
                    <a:pt x="36032" y="612"/>
                    <a:pt x="35957" y="510"/>
                    <a:pt x="35838" y="462"/>
                  </a:cubicBezTo>
                  <a:lnTo>
                    <a:pt x="35456" y="462"/>
                  </a:lnTo>
                  <a:cubicBezTo>
                    <a:pt x="35313" y="399"/>
                    <a:pt x="35202" y="350"/>
                    <a:pt x="35090" y="303"/>
                  </a:cubicBezTo>
                  <a:cubicBezTo>
                    <a:pt x="34931" y="367"/>
                    <a:pt x="34820" y="414"/>
                    <a:pt x="34740" y="462"/>
                  </a:cubicBezTo>
                  <a:lnTo>
                    <a:pt x="33850" y="462"/>
                  </a:lnTo>
                  <a:cubicBezTo>
                    <a:pt x="33771" y="414"/>
                    <a:pt x="33723" y="382"/>
                    <a:pt x="33659" y="335"/>
                  </a:cubicBezTo>
                  <a:cubicBezTo>
                    <a:pt x="33580" y="382"/>
                    <a:pt x="33517" y="414"/>
                    <a:pt x="33421" y="462"/>
                  </a:cubicBezTo>
                  <a:lnTo>
                    <a:pt x="33008" y="462"/>
                  </a:lnTo>
                  <a:cubicBezTo>
                    <a:pt x="32829" y="560"/>
                    <a:pt x="32742" y="607"/>
                    <a:pt x="32652" y="607"/>
                  </a:cubicBezTo>
                  <a:cubicBezTo>
                    <a:pt x="32567" y="607"/>
                    <a:pt x="32479" y="563"/>
                    <a:pt x="32308" y="477"/>
                  </a:cubicBezTo>
                  <a:cubicBezTo>
                    <a:pt x="32228" y="526"/>
                    <a:pt x="32149" y="558"/>
                    <a:pt x="32086" y="605"/>
                  </a:cubicBezTo>
                  <a:cubicBezTo>
                    <a:pt x="32005" y="558"/>
                    <a:pt x="31958" y="526"/>
                    <a:pt x="31895" y="477"/>
                  </a:cubicBezTo>
                  <a:lnTo>
                    <a:pt x="31418" y="477"/>
                  </a:lnTo>
                  <a:cubicBezTo>
                    <a:pt x="31322" y="541"/>
                    <a:pt x="31242" y="573"/>
                    <a:pt x="31179" y="605"/>
                  </a:cubicBezTo>
                  <a:cubicBezTo>
                    <a:pt x="31100" y="541"/>
                    <a:pt x="31051" y="509"/>
                    <a:pt x="30988" y="477"/>
                  </a:cubicBezTo>
                  <a:lnTo>
                    <a:pt x="29652" y="477"/>
                  </a:lnTo>
                  <a:cubicBezTo>
                    <a:pt x="29543" y="519"/>
                    <a:pt x="29457" y="631"/>
                    <a:pt x="29293" y="631"/>
                  </a:cubicBezTo>
                  <a:cubicBezTo>
                    <a:pt x="29266" y="631"/>
                    <a:pt x="29238" y="628"/>
                    <a:pt x="29207" y="621"/>
                  </a:cubicBezTo>
                  <a:cubicBezTo>
                    <a:pt x="29128" y="558"/>
                    <a:pt x="29048" y="509"/>
                    <a:pt x="28969" y="477"/>
                  </a:cubicBezTo>
                  <a:lnTo>
                    <a:pt x="27872" y="477"/>
                  </a:lnTo>
                  <a:cubicBezTo>
                    <a:pt x="27793" y="526"/>
                    <a:pt x="27713" y="558"/>
                    <a:pt x="27634" y="605"/>
                  </a:cubicBezTo>
                  <a:cubicBezTo>
                    <a:pt x="27570" y="558"/>
                    <a:pt x="27522" y="526"/>
                    <a:pt x="27458" y="494"/>
                  </a:cubicBezTo>
                  <a:cubicBezTo>
                    <a:pt x="27292" y="549"/>
                    <a:pt x="27134" y="620"/>
                    <a:pt x="26956" y="620"/>
                  </a:cubicBezTo>
                  <a:cubicBezTo>
                    <a:pt x="26879" y="620"/>
                    <a:pt x="26798" y="607"/>
                    <a:pt x="26711" y="573"/>
                  </a:cubicBezTo>
                  <a:cubicBezTo>
                    <a:pt x="26648" y="541"/>
                    <a:pt x="26600" y="509"/>
                    <a:pt x="26536" y="462"/>
                  </a:cubicBezTo>
                  <a:cubicBezTo>
                    <a:pt x="26463" y="462"/>
                    <a:pt x="26358" y="452"/>
                    <a:pt x="26270" y="452"/>
                  </a:cubicBezTo>
                  <a:cubicBezTo>
                    <a:pt x="26205" y="452"/>
                    <a:pt x="26150" y="457"/>
                    <a:pt x="26123" y="477"/>
                  </a:cubicBezTo>
                  <a:cubicBezTo>
                    <a:pt x="25916" y="621"/>
                    <a:pt x="25582" y="589"/>
                    <a:pt x="25408" y="748"/>
                  </a:cubicBezTo>
                  <a:cubicBezTo>
                    <a:pt x="25359" y="717"/>
                    <a:pt x="25312" y="685"/>
                    <a:pt x="25232" y="636"/>
                  </a:cubicBezTo>
                  <a:lnTo>
                    <a:pt x="24342" y="636"/>
                  </a:lnTo>
                  <a:cubicBezTo>
                    <a:pt x="24183" y="685"/>
                    <a:pt x="24072" y="732"/>
                    <a:pt x="23945" y="780"/>
                  </a:cubicBezTo>
                  <a:cubicBezTo>
                    <a:pt x="23833" y="717"/>
                    <a:pt x="23754" y="685"/>
                    <a:pt x="23610" y="605"/>
                  </a:cubicBezTo>
                  <a:lnTo>
                    <a:pt x="22720" y="605"/>
                  </a:lnTo>
                  <a:cubicBezTo>
                    <a:pt x="22656" y="494"/>
                    <a:pt x="22609" y="414"/>
                    <a:pt x="22546" y="287"/>
                  </a:cubicBezTo>
                  <a:cubicBezTo>
                    <a:pt x="22307" y="462"/>
                    <a:pt x="22084" y="636"/>
                    <a:pt x="21910" y="764"/>
                  </a:cubicBezTo>
                  <a:lnTo>
                    <a:pt x="20303" y="764"/>
                  </a:lnTo>
                  <a:cubicBezTo>
                    <a:pt x="20240" y="812"/>
                    <a:pt x="20176" y="844"/>
                    <a:pt x="20129" y="876"/>
                  </a:cubicBezTo>
                  <a:cubicBezTo>
                    <a:pt x="19958" y="830"/>
                    <a:pt x="19787" y="752"/>
                    <a:pt x="19599" y="752"/>
                  </a:cubicBezTo>
                  <a:cubicBezTo>
                    <a:pt x="19524" y="752"/>
                    <a:pt x="19447" y="764"/>
                    <a:pt x="19366" y="795"/>
                  </a:cubicBezTo>
                  <a:lnTo>
                    <a:pt x="19222" y="891"/>
                  </a:lnTo>
                  <a:cubicBezTo>
                    <a:pt x="19134" y="891"/>
                    <a:pt x="19042" y="903"/>
                    <a:pt x="18946" y="903"/>
                  </a:cubicBezTo>
                  <a:cubicBezTo>
                    <a:pt x="18852" y="903"/>
                    <a:pt x="18753" y="891"/>
                    <a:pt x="18650" y="844"/>
                  </a:cubicBezTo>
                  <a:cubicBezTo>
                    <a:pt x="18666" y="780"/>
                    <a:pt x="18681" y="685"/>
                    <a:pt x="18698" y="621"/>
                  </a:cubicBezTo>
                  <a:cubicBezTo>
                    <a:pt x="19016" y="621"/>
                    <a:pt x="19270" y="621"/>
                    <a:pt x="19525" y="605"/>
                  </a:cubicBezTo>
                  <a:cubicBezTo>
                    <a:pt x="19552" y="603"/>
                    <a:pt x="19579" y="603"/>
                    <a:pt x="19606" y="603"/>
                  </a:cubicBezTo>
                  <a:cubicBezTo>
                    <a:pt x="19754" y="603"/>
                    <a:pt x="19905" y="621"/>
                    <a:pt x="20053" y="621"/>
                  </a:cubicBezTo>
                  <a:cubicBezTo>
                    <a:pt x="20166" y="621"/>
                    <a:pt x="20277" y="610"/>
                    <a:pt x="20383" y="573"/>
                  </a:cubicBezTo>
                  <a:cubicBezTo>
                    <a:pt x="20447" y="462"/>
                    <a:pt x="20447" y="382"/>
                    <a:pt x="20303" y="335"/>
                  </a:cubicBezTo>
                  <a:cubicBezTo>
                    <a:pt x="20259" y="320"/>
                    <a:pt x="20221" y="314"/>
                    <a:pt x="20188" y="314"/>
                  </a:cubicBezTo>
                  <a:cubicBezTo>
                    <a:pt x="20040" y="314"/>
                    <a:pt x="19978" y="433"/>
                    <a:pt x="19875" y="446"/>
                  </a:cubicBezTo>
                  <a:cubicBezTo>
                    <a:pt x="19747" y="399"/>
                    <a:pt x="19620" y="350"/>
                    <a:pt x="19508" y="303"/>
                  </a:cubicBezTo>
                  <a:cubicBezTo>
                    <a:pt x="19398" y="367"/>
                    <a:pt x="19302" y="399"/>
                    <a:pt x="19222" y="446"/>
                  </a:cubicBezTo>
                  <a:cubicBezTo>
                    <a:pt x="18840" y="462"/>
                    <a:pt x="18444" y="477"/>
                    <a:pt x="18046" y="509"/>
                  </a:cubicBezTo>
                  <a:cubicBezTo>
                    <a:pt x="18030" y="509"/>
                    <a:pt x="18014" y="541"/>
                    <a:pt x="17998" y="558"/>
                  </a:cubicBezTo>
                  <a:cubicBezTo>
                    <a:pt x="18062" y="573"/>
                    <a:pt x="18109" y="589"/>
                    <a:pt x="18173" y="621"/>
                  </a:cubicBezTo>
                  <a:cubicBezTo>
                    <a:pt x="18253" y="636"/>
                    <a:pt x="18332" y="653"/>
                    <a:pt x="18444" y="685"/>
                  </a:cubicBezTo>
                  <a:cubicBezTo>
                    <a:pt x="18253" y="764"/>
                    <a:pt x="18189" y="907"/>
                    <a:pt x="17918" y="907"/>
                  </a:cubicBezTo>
                  <a:cubicBezTo>
                    <a:pt x="17839" y="859"/>
                    <a:pt x="17728" y="812"/>
                    <a:pt x="17632" y="780"/>
                  </a:cubicBezTo>
                  <a:cubicBezTo>
                    <a:pt x="17537" y="827"/>
                    <a:pt x="17458" y="859"/>
                    <a:pt x="17378" y="907"/>
                  </a:cubicBezTo>
                  <a:lnTo>
                    <a:pt x="16742" y="907"/>
                  </a:lnTo>
                  <a:cubicBezTo>
                    <a:pt x="16584" y="986"/>
                    <a:pt x="16514" y="1021"/>
                    <a:pt x="16439" y="1021"/>
                  </a:cubicBezTo>
                  <a:cubicBezTo>
                    <a:pt x="16379" y="1021"/>
                    <a:pt x="16316" y="997"/>
                    <a:pt x="16201" y="954"/>
                  </a:cubicBezTo>
                  <a:cubicBezTo>
                    <a:pt x="16201" y="939"/>
                    <a:pt x="16186" y="907"/>
                    <a:pt x="16201" y="891"/>
                  </a:cubicBezTo>
                  <a:cubicBezTo>
                    <a:pt x="16265" y="812"/>
                    <a:pt x="16328" y="732"/>
                    <a:pt x="16408" y="653"/>
                  </a:cubicBezTo>
                  <a:cubicBezTo>
                    <a:pt x="16329" y="617"/>
                    <a:pt x="16246" y="607"/>
                    <a:pt x="16163" y="607"/>
                  </a:cubicBezTo>
                  <a:cubicBezTo>
                    <a:pt x="16063" y="607"/>
                    <a:pt x="15963" y="621"/>
                    <a:pt x="15868" y="621"/>
                  </a:cubicBezTo>
                  <a:cubicBezTo>
                    <a:pt x="15787" y="621"/>
                    <a:pt x="15702" y="611"/>
                    <a:pt x="15616" y="611"/>
                  </a:cubicBezTo>
                  <a:cubicBezTo>
                    <a:pt x="15516" y="611"/>
                    <a:pt x="15413" y="625"/>
                    <a:pt x="15311" y="685"/>
                  </a:cubicBezTo>
                  <a:lnTo>
                    <a:pt x="15311" y="1113"/>
                  </a:lnTo>
                  <a:cubicBezTo>
                    <a:pt x="15247" y="1162"/>
                    <a:pt x="15215" y="1194"/>
                    <a:pt x="15184" y="1194"/>
                  </a:cubicBezTo>
                  <a:lnTo>
                    <a:pt x="13642" y="1194"/>
                  </a:lnTo>
                  <a:cubicBezTo>
                    <a:pt x="13534" y="1117"/>
                    <a:pt x="13433" y="1027"/>
                    <a:pt x="13309" y="1027"/>
                  </a:cubicBezTo>
                  <a:cubicBezTo>
                    <a:pt x="13251" y="1027"/>
                    <a:pt x="13188" y="1047"/>
                    <a:pt x="13117" y="1098"/>
                  </a:cubicBezTo>
                  <a:cubicBezTo>
                    <a:pt x="13085" y="1177"/>
                    <a:pt x="13070" y="1241"/>
                    <a:pt x="13053" y="1289"/>
                  </a:cubicBezTo>
                  <a:cubicBezTo>
                    <a:pt x="12799" y="1368"/>
                    <a:pt x="12576" y="1416"/>
                    <a:pt x="12353" y="1480"/>
                  </a:cubicBezTo>
                  <a:cubicBezTo>
                    <a:pt x="12105" y="1538"/>
                    <a:pt x="12032" y="1771"/>
                    <a:pt x="11736" y="1771"/>
                  </a:cubicBezTo>
                  <a:cubicBezTo>
                    <a:pt x="11710" y="1771"/>
                    <a:pt x="11683" y="1770"/>
                    <a:pt x="11654" y="1766"/>
                  </a:cubicBezTo>
                  <a:cubicBezTo>
                    <a:pt x="11575" y="1718"/>
                    <a:pt x="11495" y="1670"/>
                    <a:pt x="11448" y="1639"/>
                  </a:cubicBezTo>
                  <a:cubicBezTo>
                    <a:pt x="10812" y="1845"/>
                    <a:pt x="10208" y="2052"/>
                    <a:pt x="9635" y="2243"/>
                  </a:cubicBezTo>
                  <a:cubicBezTo>
                    <a:pt x="9491" y="2385"/>
                    <a:pt x="9349" y="2513"/>
                    <a:pt x="9237" y="2624"/>
                  </a:cubicBezTo>
                  <a:lnTo>
                    <a:pt x="8808" y="2624"/>
                  </a:lnTo>
                  <a:cubicBezTo>
                    <a:pt x="8522" y="2735"/>
                    <a:pt x="8283" y="2831"/>
                    <a:pt x="8029" y="2911"/>
                  </a:cubicBezTo>
                  <a:cubicBezTo>
                    <a:pt x="7992" y="2921"/>
                    <a:pt x="7950" y="2925"/>
                    <a:pt x="7905" y="2925"/>
                  </a:cubicBezTo>
                  <a:cubicBezTo>
                    <a:pt x="7816" y="2925"/>
                    <a:pt x="7717" y="2911"/>
                    <a:pt x="7632" y="2911"/>
                  </a:cubicBezTo>
                  <a:cubicBezTo>
                    <a:pt x="7520" y="3021"/>
                    <a:pt x="7329" y="3070"/>
                    <a:pt x="7297" y="3212"/>
                  </a:cubicBezTo>
                  <a:cubicBezTo>
                    <a:pt x="7266" y="3308"/>
                    <a:pt x="7107" y="3403"/>
                    <a:pt x="6996" y="3483"/>
                  </a:cubicBezTo>
                  <a:lnTo>
                    <a:pt x="6757" y="3483"/>
                  </a:lnTo>
                  <a:cubicBezTo>
                    <a:pt x="6439" y="3674"/>
                    <a:pt x="6201" y="3912"/>
                    <a:pt x="5756" y="3992"/>
                  </a:cubicBezTo>
                  <a:cubicBezTo>
                    <a:pt x="5756" y="4151"/>
                    <a:pt x="5756" y="4325"/>
                    <a:pt x="6025" y="4325"/>
                  </a:cubicBezTo>
                  <a:cubicBezTo>
                    <a:pt x="5533" y="4484"/>
                    <a:pt x="5421" y="4628"/>
                    <a:pt x="5199" y="4660"/>
                  </a:cubicBezTo>
                  <a:cubicBezTo>
                    <a:pt x="4976" y="4691"/>
                    <a:pt x="4817" y="4866"/>
                    <a:pt x="4626" y="4978"/>
                  </a:cubicBezTo>
                  <a:cubicBezTo>
                    <a:pt x="4722" y="5041"/>
                    <a:pt x="4785" y="5088"/>
                    <a:pt x="4834" y="5120"/>
                  </a:cubicBezTo>
                  <a:cubicBezTo>
                    <a:pt x="4722" y="5264"/>
                    <a:pt x="4626" y="5374"/>
                    <a:pt x="4531" y="5502"/>
                  </a:cubicBezTo>
                  <a:lnTo>
                    <a:pt x="4293" y="5359"/>
                  </a:lnTo>
                  <a:cubicBezTo>
                    <a:pt x="4213" y="5455"/>
                    <a:pt x="4149" y="5550"/>
                    <a:pt x="4054" y="5677"/>
                  </a:cubicBezTo>
                  <a:cubicBezTo>
                    <a:pt x="3880" y="5614"/>
                    <a:pt x="3752" y="5565"/>
                    <a:pt x="3640" y="5533"/>
                  </a:cubicBezTo>
                  <a:cubicBezTo>
                    <a:pt x="3434" y="5597"/>
                    <a:pt x="3259" y="5661"/>
                    <a:pt x="3085" y="5724"/>
                  </a:cubicBezTo>
                  <a:cubicBezTo>
                    <a:pt x="3085" y="5773"/>
                    <a:pt x="3068" y="5820"/>
                    <a:pt x="3068" y="5883"/>
                  </a:cubicBezTo>
                  <a:cubicBezTo>
                    <a:pt x="2957" y="5915"/>
                    <a:pt x="2798" y="5915"/>
                    <a:pt x="2703" y="5979"/>
                  </a:cubicBezTo>
                  <a:cubicBezTo>
                    <a:pt x="2590" y="6022"/>
                    <a:pt x="2502" y="6077"/>
                    <a:pt x="2360" y="6077"/>
                  </a:cubicBezTo>
                  <a:cubicBezTo>
                    <a:pt x="2343" y="6077"/>
                    <a:pt x="2324" y="6076"/>
                    <a:pt x="2305" y="6074"/>
                  </a:cubicBezTo>
                  <a:cubicBezTo>
                    <a:pt x="2035" y="6265"/>
                    <a:pt x="1749" y="6440"/>
                    <a:pt x="1478" y="6615"/>
                  </a:cubicBezTo>
                  <a:cubicBezTo>
                    <a:pt x="1319" y="6646"/>
                    <a:pt x="1208" y="6678"/>
                    <a:pt x="1081" y="6710"/>
                  </a:cubicBezTo>
                  <a:cubicBezTo>
                    <a:pt x="1128" y="6837"/>
                    <a:pt x="1001" y="6964"/>
                    <a:pt x="1177" y="7060"/>
                  </a:cubicBezTo>
                  <a:cubicBezTo>
                    <a:pt x="1351" y="7076"/>
                    <a:pt x="1526" y="7092"/>
                    <a:pt x="1685" y="7092"/>
                  </a:cubicBezTo>
                  <a:cubicBezTo>
                    <a:pt x="1796" y="7187"/>
                    <a:pt x="1891" y="7251"/>
                    <a:pt x="1972" y="7299"/>
                  </a:cubicBezTo>
                  <a:cubicBezTo>
                    <a:pt x="2003" y="7441"/>
                    <a:pt x="1891" y="7569"/>
                    <a:pt x="2099" y="7664"/>
                  </a:cubicBezTo>
                  <a:cubicBezTo>
                    <a:pt x="2162" y="7553"/>
                    <a:pt x="2241" y="7458"/>
                    <a:pt x="2305" y="7363"/>
                  </a:cubicBezTo>
                  <a:cubicBezTo>
                    <a:pt x="2316" y="7362"/>
                    <a:pt x="2326" y="7362"/>
                    <a:pt x="2337" y="7362"/>
                  </a:cubicBezTo>
                  <a:cubicBezTo>
                    <a:pt x="2921" y="7362"/>
                    <a:pt x="2789" y="7810"/>
                    <a:pt x="3195" y="7935"/>
                  </a:cubicBezTo>
                  <a:cubicBezTo>
                    <a:pt x="3259" y="7887"/>
                    <a:pt x="3339" y="7855"/>
                    <a:pt x="3434" y="7791"/>
                  </a:cubicBezTo>
                  <a:cubicBezTo>
                    <a:pt x="3497" y="7791"/>
                    <a:pt x="3596" y="7781"/>
                    <a:pt x="3682" y="7781"/>
                  </a:cubicBezTo>
                  <a:cubicBezTo>
                    <a:pt x="3747" y="7781"/>
                    <a:pt x="3804" y="7787"/>
                    <a:pt x="3831" y="7808"/>
                  </a:cubicBezTo>
                  <a:cubicBezTo>
                    <a:pt x="3990" y="7935"/>
                    <a:pt x="4325" y="7887"/>
                    <a:pt x="4435" y="8062"/>
                  </a:cubicBezTo>
                  <a:cubicBezTo>
                    <a:pt x="4308" y="8221"/>
                    <a:pt x="4198" y="8380"/>
                    <a:pt x="4054" y="8523"/>
                  </a:cubicBezTo>
                  <a:cubicBezTo>
                    <a:pt x="4007" y="8586"/>
                    <a:pt x="3911" y="8618"/>
                    <a:pt x="3848" y="8650"/>
                  </a:cubicBezTo>
                  <a:lnTo>
                    <a:pt x="3163" y="8650"/>
                  </a:lnTo>
                  <a:cubicBezTo>
                    <a:pt x="3132" y="8603"/>
                    <a:pt x="3116" y="8554"/>
                    <a:pt x="3085" y="8523"/>
                  </a:cubicBezTo>
                  <a:cubicBezTo>
                    <a:pt x="3069" y="8522"/>
                    <a:pt x="3054" y="8521"/>
                    <a:pt x="3040" y="8521"/>
                  </a:cubicBezTo>
                  <a:cubicBezTo>
                    <a:pt x="2862" y="8521"/>
                    <a:pt x="2862" y="8611"/>
                    <a:pt x="2862" y="8713"/>
                  </a:cubicBezTo>
                  <a:cubicBezTo>
                    <a:pt x="3053" y="8825"/>
                    <a:pt x="3259" y="8936"/>
                    <a:pt x="3481" y="9048"/>
                  </a:cubicBezTo>
                  <a:cubicBezTo>
                    <a:pt x="3629" y="8974"/>
                    <a:pt x="3717" y="8938"/>
                    <a:pt x="3788" y="8938"/>
                  </a:cubicBezTo>
                  <a:cubicBezTo>
                    <a:pt x="3854" y="8938"/>
                    <a:pt x="3905" y="8970"/>
                    <a:pt x="3975" y="9031"/>
                  </a:cubicBezTo>
                  <a:lnTo>
                    <a:pt x="3975" y="9286"/>
                  </a:lnTo>
                  <a:cubicBezTo>
                    <a:pt x="3927" y="9381"/>
                    <a:pt x="3672" y="9398"/>
                    <a:pt x="3848" y="9525"/>
                  </a:cubicBezTo>
                  <a:lnTo>
                    <a:pt x="4308" y="9525"/>
                  </a:lnTo>
                  <a:cubicBezTo>
                    <a:pt x="4372" y="9477"/>
                    <a:pt x="4452" y="9430"/>
                    <a:pt x="4531" y="9381"/>
                  </a:cubicBezTo>
                  <a:lnTo>
                    <a:pt x="4881" y="9381"/>
                  </a:lnTo>
                  <a:cubicBezTo>
                    <a:pt x="4897" y="9254"/>
                    <a:pt x="4897" y="9112"/>
                    <a:pt x="4897" y="8968"/>
                  </a:cubicBezTo>
                  <a:cubicBezTo>
                    <a:pt x="5008" y="8968"/>
                    <a:pt x="5103" y="8953"/>
                    <a:pt x="5230" y="8936"/>
                  </a:cubicBezTo>
                  <a:cubicBezTo>
                    <a:pt x="5262" y="9000"/>
                    <a:pt x="5294" y="9063"/>
                    <a:pt x="5342" y="9143"/>
                  </a:cubicBezTo>
                  <a:lnTo>
                    <a:pt x="4961" y="9381"/>
                  </a:lnTo>
                  <a:lnTo>
                    <a:pt x="4881" y="9381"/>
                  </a:lnTo>
                  <a:cubicBezTo>
                    <a:pt x="4834" y="9493"/>
                    <a:pt x="5040" y="9525"/>
                    <a:pt x="5088" y="9604"/>
                  </a:cubicBezTo>
                  <a:lnTo>
                    <a:pt x="5088" y="10034"/>
                  </a:lnTo>
                  <a:cubicBezTo>
                    <a:pt x="4976" y="10097"/>
                    <a:pt x="4865" y="10161"/>
                    <a:pt x="4753" y="10240"/>
                  </a:cubicBezTo>
                  <a:cubicBezTo>
                    <a:pt x="4675" y="10144"/>
                    <a:pt x="4611" y="10049"/>
                    <a:pt x="4531" y="9938"/>
                  </a:cubicBezTo>
                  <a:cubicBezTo>
                    <a:pt x="4420" y="9954"/>
                    <a:pt x="4325" y="9970"/>
                    <a:pt x="4181" y="9985"/>
                  </a:cubicBezTo>
                  <a:cubicBezTo>
                    <a:pt x="4276" y="10065"/>
                    <a:pt x="4340" y="10113"/>
                    <a:pt x="4404" y="10161"/>
                  </a:cubicBezTo>
                  <a:cubicBezTo>
                    <a:pt x="4308" y="10240"/>
                    <a:pt x="4134" y="10320"/>
                    <a:pt x="4213" y="10462"/>
                  </a:cubicBezTo>
                  <a:cubicBezTo>
                    <a:pt x="4276" y="10494"/>
                    <a:pt x="4340" y="10558"/>
                    <a:pt x="4420" y="10606"/>
                  </a:cubicBezTo>
                  <a:cubicBezTo>
                    <a:pt x="4181" y="10685"/>
                    <a:pt x="3880" y="10733"/>
                    <a:pt x="3752" y="10908"/>
                  </a:cubicBezTo>
                  <a:cubicBezTo>
                    <a:pt x="3704" y="11067"/>
                    <a:pt x="3863" y="11242"/>
                    <a:pt x="3625" y="11401"/>
                  </a:cubicBezTo>
                  <a:cubicBezTo>
                    <a:pt x="3418" y="11194"/>
                    <a:pt x="3195" y="11003"/>
                    <a:pt x="2989" y="10812"/>
                  </a:cubicBezTo>
                  <a:cubicBezTo>
                    <a:pt x="2894" y="10876"/>
                    <a:pt x="2845" y="10908"/>
                    <a:pt x="2782" y="10939"/>
                  </a:cubicBezTo>
                  <a:cubicBezTo>
                    <a:pt x="2559" y="10844"/>
                    <a:pt x="2496" y="10844"/>
                    <a:pt x="2258" y="10844"/>
                  </a:cubicBezTo>
                  <a:cubicBezTo>
                    <a:pt x="2209" y="10939"/>
                    <a:pt x="2162" y="11019"/>
                    <a:pt x="2114" y="11115"/>
                  </a:cubicBezTo>
                  <a:cubicBezTo>
                    <a:pt x="1987" y="11098"/>
                    <a:pt x="1891" y="11083"/>
                    <a:pt x="1813" y="11083"/>
                  </a:cubicBezTo>
                  <a:cubicBezTo>
                    <a:pt x="1749" y="10971"/>
                    <a:pt x="1717" y="10892"/>
                    <a:pt x="1669" y="10812"/>
                  </a:cubicBezTo>
                  <a:cubicBezTo>
                    <a:pt x="1629" y="10820"/>
                    <a:pt x="1594" y="10823"/>
                    <a:pt x="1561" y="10823"/>
                  </a:cubicBezTo>
                  <a:cubicBezTo>
                    <a:pt x="1384" y="10823"/>
                    <a:pt x="1297" y="10726"/>
                    <a:pt x="1177" y="10685"/>
                  </a:cubicBezTo>
                  <a:cubicBezTo>
                    <a:pt x="1177" y="10685"/>
                    <a:pt x="1128" y="10717"/>
                    <a:pt x="1065" y="10765"/>
                  </a:cubicBezTo>
                  <a:cubicBezTo>
                    <a:pt x="1383" y="10988"/>
                    <a:pt x="795" y="11083"/>
                    <a:pt x="859" y="11306"/>
                  </a:cubicBezTo>
                  <a:cubicBezTo>
                    <a:pt x="954" y="11401"/>
                    <a:pt x="1160" y="11465"/>
                    <a:pt x="1081" y="11607"/>
                  </a:cubicBezTo>
                  <a:cubicBezTo>
                    <a:pt x="986" y="11671"/>
                    <a:pt x="874" y="11734"/>
                    <a:pt x="763" y="11814"/>
                  </a:cubicBezTo>
                  <a:cubicBezTo>
                    <a:pt x="645" y="11775"/>
                    <a:pt x="571" y="11671"/>
                    <a:pt x="415" y="11671"/>
                  </a:cubicBezTo>
                  <a:cubicBezTo>
                    <a:pt x="381" y="11671"/>
                    <a:pt x="344" y="11676"/>
                    <a:pt x="301" y="11687"/>
                  </a:cubicBezTo>
                  <a:cubicBezTo>
                    <a:pt x="206" y="11798"/>
                    <a:pt x="111" y="11925"/>
                    <a:pt x="0" y="12069"/>
                  </a:cubicBezTo>
                  <a:cubicBezTo>
                    <a:pt x="111" y="12132"/>
                    <a:pt x="223" y="12196"/>
                    <a:pt x="318" y="12243"/>
                  </a:cubicBezTo>
                  <a:cubicBezTo>
                    <a:pt x="430" y="12172"/>
                    <a:pt x="536" y="12100"/>
                    <a:pt x="652" y="12100"/>
                  </a:cubicBezTo>
                  <a:cubicBezTo>
                    <a:pt x="716" y="12100"/>
                    <a:pt x="784" y="12123"/>
                    <a:pt x="859" y="12179"/>
                  </a:cubicBezTo>
                  <a:lnTo>
                    <a:pt x="859" y="12323"/>
                  </a:lnTo>
                  <a:cubicBezTo>
                    <a:pt x="651" y="12434"/>
                    <a:pt x="318" y="12419"/>
                    <a:pt x="223" y="12625"/>
                  </a:cubicBezTo>
                  <a:cubicBezTo>
                    <a:pt x="286" y="12673"/>
                    <a:pt x="333" y="12705"/>
                    <a:pt x="382" y="12737"/>
                  </a:cubicBezTo>
                  <a:cubicBezTo>
                    <a:pt x="333" y="12800"/>
                    <a:pt x="270" y="12864"/>
                    <a:pt x="223" y="12927"/>
                  </a:cubicBezTo>
                  <a:cubicBezTo>
                    <a:pt x="382" y="12959"/>
                    <a:pt x="509" y="12991"/>
                    <a:pt x="668" y="13023"/>
                  </a:cubicBezTo>
                  <a:cubicBezTo>
                    <a:pt x="588" y="13197"/>
                    <a:pt x="715" y="13356"/>
                    <a:pt x="572" y="13515"/>
                  </a:cubicBezTo>
                  <a:cubicBezTo>
                    <a:pt x="524" y="13547"/>
                    <a:pt x="477" y="13579"/>
                    <a:pt x="413" y="13610"/>
                  </a:cubicBezTo>
                  <a:lnTo>
                    <a:pt x="413" y="13977"/>
                  </a:lnTo>
                  <a:cubicBezTo>
                    <a:pt x="524" y="14024"/>
                    <a:pt x="715" y="14104"/>
                    <a:pt x="874" y="14183"/>
                  </a:cubicBezTo>
                  <a:lnTo>
                    <a:pt x="874" y="14692"/>
                  </a:lnTo>
                  <a:cubicBezTo>
                    <a:pt x="1128" y="15090"/>
                    <a:pt x="1414" y="15376"/>
                    <a:pt x="1940" y="15471"/>
                  </a:cubicBezTo>
                  <a:cubicBezTo>
                    <a:pt x="2035" y="15582"/>
                    <a:pt x="1891" y="15709"/>
                    <a:pt x="2082" y="15836"/>
                  </a:cubicBezTo>
                  <a:cubicBezTo>
                    <a:pt x="2178" y="15836"/>
                    <a:pt x="2321" y="15836"/>
                    <a:pt x="2464" y="15853"/>
                  </a:cubicBezTo>
                  <a:cubicBezTo>
                    <a:pt x="2527" y="15853"/>
                    <a:pt x="2576" y="15900"/>
                    <a:pt x="2639" y="15917"/>
                  </a:cubicBezTo>
                  <a:cubicBezTo>
                    <a:pt x="2639" y="15995"/>
                    <a:pt x="2639" y="16059"/>
                    <a:pt x="2623" y="16107"/>
                  </a:cubicBezTo>
                  <a:cubicBezTo>
                    <a:pt x="2598" y="16115"/>
                    <a:pt x="2577" y="16118"/>
                    <a:pt x="2558" y="16118"/>
                  </a:cubicBezTo>
                  <a:cubicBezTo>
                    <a:pt x="2452" y="16118"/>
                    <a:pt x="2413" y="16022"/>
                    <a:pt x="2305" y="15995"/>
                  </a:cubicBezTo>
                  <a:cubicBezTo>
                    <a:pt x="2114" y="16123"/>
                    <a:pt x="1923" y="16235"/>
                    <a:pt x="1749" y="16345"/>
                  </a:cubicBezTo>
                  <a:lnTo>
                    <a:pt x="1749" y="16631"/>
                  </a:lnTo>
                  <a:cubicBezTo>
                    <a:pt x="1940" y="16759"/>
                    <a:pt x="2131" y="16871"/>
                    <a:pt x="2241" y="16949"/>
                  </a:cubicBezTo>
                  <a:cubicBezTo>
                    <a:pt x="2334" y="16986"/>
                    <a:pt x="2421" y="16992"/>
                    <a:pt x="2502" y="16992"/>
                  </a:cubicBezTo>
                  <a:cubicBezTo>
                    <a:pt x="2542" y="16992"/>
                    <a:pt x="2581" y="16991"/>
                    <a:pt x="2617" y="16991"/>
                  </a:cubicBezTo>
                  <a:cubicBezTo>
                    <a:pt x="2698" y="16991"/>
                    <a:pt x="2770" y="16998"/>
                    <a:pt x="2830" y="17045"/>
                  </a:cubicBezTo>
                  <a:cubicBezTo>
                    <a:pt x="2862" y="17157"/>
                    <a:pt x="2877" y="17267"/>
                    <a:pt x="2894" y="17379"/>
                  </a:cubicBezTo>
                  <a:cubicBezTo>
                    <a:pt x="2973" y="17415"/>
                    <a:pt x="3056" y="17425"/>
                    <a:pt x="3139" y="17425"/>
                  </a:cubicBezTo>
                  <a:cubicBezTo>
                    <a:pt x="3239" y="17425"/>
                    <a:pt x="3339" y="17411"/>
                    <a:pt x="3434" y="17411"/>
                  </a:cubicBezTo>
                  <a:cubicBezTo>
                    <a:pt x="3542" y="17346"/>
                    <a:pt x="3642" y="17267"/>
                    <a:pt x="3765" y="17267"/>
                  </a:cubicBezTo>
                  <a:cubicBezTo>
                    <a:pt x="3823" y="17267"/>
                    <a:pt x="3887" y="17285"/>
                    <a:pt x="3958" y="17331"/>
                  </a:cubicBezTo>
                  <a:cubicBezTo>
                    <a:pt x="3975" y="17411"/>
                    <a:pt x="3990" y="17475"/>
                    <a:pt x="4022" y="17538"/>
                  </a:cubicBezTo>
                  <a:cubicBezTo>
                    <a:pt x="4149" y="17554"/>
                    <a:pt x="4245" y="17570"/>
                    <a:pt x="4357" y="17602"/>
                  </a:cubicBezTo>
                  <a:cubicBezTo>
                    <a:pt x="4516" y="17840"/>
                    <a:pt x="4643" y="18111"/>
                    <a:pt x="4865" y="18221"/>
                  </a:cubicBezTo>
                  <a:cubicBezTo>
                    <a:pt x="5152" y="18333"/>
                    <a:pt x="5342" y="18221"/>
                    <a:pt x="5533" y="18365"/>
                  </a:cubicBezTo>
                  <a:cubicBezTo>
                    <a:pt x="5421" y="18444"/>
                    <a:pt x="5167" y="18524"/>
                    <a:pt x="5406" y="18715"/>
                  </a:cubicBezTo>
                  <a:cubicBezTo>
                    <a:pt x="5501" y="18715"/>
                    <a:pt x="5629" y="18698"/>
                    <a:pt x="5739" y="18683"/>
                  </a:cubicBezTo>
                  <a:cubicBezTo>
                    <a:pt x="5756" y="18285"/>
                    <a:pt x="5756" y="18285"/>
                    <a:pt x="5898" y="18174"/>
                  </a:cubicBezTo>
                  <a:cubicBezTo>
                    <a:pt x="6057" y="18270"/>
                    <a:pt x="5930" y="18397"/>
                    <a:pt x="5978" y="18508"/>
                  </a:cubicBezTo>
                  <a:cubicBezTo>
                    <a:pt x="6057" y="18556"/>
                    <a:pt x="6137" y="18603"/>
                    <a:pt x="6201" y="18651"/>
                  </a:cubicBezTo>
                  <a:cubicBezTo>
                    <a:pt x="6233" y="18826"/>
                    <a:pt x="6089" y="19001"/>
                    <a:pt x="6328" y="19160"/>
                  </a:cubicBezTo>
                  <a:lnTo>
                    <a:pt x="6996" y="19160"/>
                  </a:lnTo>
                  <a:cubicBezTo>
                    <a:pt x="7091" y="19224"/>
                    <a:pt x="7138" y="19255"/>
                    <a:pt x="7202" y="19287"/>
                  </a:cubicBezTo>
                  <a:lnTo>
                    <a:pt x="7632" y="19287"/>
                  </a:lnTo>
                  <a:cubicBezTo>
                    <a:pt x="7727" y="19334"/>
                    <a:pt x="7806" y="19383"/>
                    <a:pt x="7886" y="19446"/>
                  </a:cubicBezTo>
                  <a:lnTo>
                    <a:pt x="8236" y="19446"/>
                  </a:lnTo>
                  <a:cubicBezTo>
                    <a:pt x="8490" y="19525"/>
                    <a:pt x="8681" y="19589"/>
                    <a:pt x="8840" y="19637"/>
                  </a:cubicBezTo>
                  <a:cubicBezTo>
                    <a:pt x="8872" y="19716"/>
                    <a:pt x="8887" y="19780"/>
                    <a:pt x="8904" y="19828"/>
                  </a:cubicBezTo>
                  <a:cubicBezTo>
                    <a:pt x="9063" y="19875"/>
                    <a:pt x="9190" y="19891"/>
                    <a:pt x="9317" y="19923"/>
                  </a:cubicBezTo>
                  <a:lnTo>
                    <a:pt x="9317" y="20225"/>
                  </a:lnTo>
                  <a:cubicBezTo>
                    <a:pt x="9413" y="20305"/>
                    <a:pt x="9523" y="20368"/>
                    <a:pt x="9667" y="20464"/>
                  </a:cubicBezTo>
                  <a:lnTo>
                    <a:pt x="10335" y="20464"/>
                  </a:lnTo>
                  <a:cubicBezTo>
                    <a:pt x="10430" y="20511"/>
                    <a:pt x="10477" y="20559"/>
                    <a:pt x="10526" y="20591"/>
                  </a:cubicBezTo>
                  <a:cubicBezTo>
                    <a:pt x="10604" y="20543"/>
                    <a:pt x="10685" y="20496"/>
                    <a:pt x="10780" y="20432"/>
                  </a:cubicBezTo>
                  <a:cubicBezTo>
                    <a:pt x="11050" y="20782"/>
                    <a:pt x="11686" y="20782"/>
                    <a:pt x="12084" y="21004"/>
                  </a:cubicBezTo>
                  <a:cubicBezTo>
                    <a:pt x="12110" y="21020"/>
                    <a:pt x="12151" y="21025"/>
                    <a:pt x="12198" y="21025"/>
                  </a:cubicBezTo>
                  <a:cubicBezTo>
                    <a:pt x="12294" y="21025"/>
                    <a:pt x="12417" y="21004"/>
                    <a:pt x="12512" y="21004"/>
                  </a:cubicBezTo>
                  <a:cubicBezTo>
                    <a:pt x="12671" y="21115"/>
                    <a:pt x="12830" y="21210"/>
                    <a:pt x="12989" y="21306"/>
                  </a:cubicBezTo>
                  <a:lnTo>
                    <a:pt x="14310" y="21306"/>
                  </a:lnTo>
                  <a:cubicBezTo>
                    <a:pt x="14373" y="21338"/>
                    <a:pt x="14420" y="21386"/>
                    <a:pt x="14501" y="21433"/>
                  </a:cubicBezTo>
                  <a:lnTo>
                    <a:pt x="15677" y="21433"/>
                  </a:lnTo>
                  <a:lnTo>
                    <a:pt x="15868" y="21306"/>
                  </a:lnTo>
                  <a:lnTo>
                    <a:pt x="17203" y="21306"/>
                  </a:lnTo>
                  <a:cubicBezTo>
                    <a:pt x="17282" y="21242"/>
                    <a:pt x="17346" y="21210"/>
                    <a:pt x="17394" y="21179"/>
                  </a:cubicBezTo>
                  <a:cubicBezTo>
                    <a:pt x="17537" y="21227"/>
                    <a:pt x="17680" y="21291"/>
                    <a:pt x="17808" y="21338"/>
                  </a:cubicBezTo>
                  <a:cubicBezTo>
                    <a:pt x="17935" y="21259"/>
                    <a:pt x="18014" y="21210"/>
                    <a:pt x="18094" y="21163"/>
                  </a:cubicBezTo>
                  <a:lnTo>
                    <a:pt x="19413" y="21163"/>
                  </a:lnTo>
                  <a:lnTo>
                    <a:pt x="19652" y="21020"/>
                  </a:lnTo>
                  <a:lnTo>
                    <a:pt x="19890" y="21163"/>
                  </a:lnTo>
                  <a:lnTo>
                    <a:pt x="20017" y="21163"/>
                  </a:lnTo>
                  <a:cubicBezTo>
                    <a:pt x="20129" y="21115"/>
                    <a:pt x="20256" y="21068"/>
                    <a:pt x="20399" y="21004"/>
                  </a:cubicBezTo>
                  <a:lnTo>
                    <a:pt x="21671" y="21004"/>
                  </a:lnTo>
                  <a:cubicBezTo>
                    <a:pt x="21734" y="20956"/>
                    <a:pt x="21783" y="20924"/>
                    <a:pt x="21878" y="20861"/>
                  </a:cubicBezTo>
                  <a:lnTo>
                    <a:pt x="24104" y="20861"/>
                  </a:lnTo>
                  <a:cubicBezTo>
                    <a:pt x="24199" y="20814"/>
                    <a:pt x="24246" y="20782"/>
                    <a:pt x="24295" y="20733"/>
                  </a:cubicBezTo>
                  <a:cubicBezTo>
                    <a:pt x="24549" y="20733"/>
                    <a:pt x="24804" y="20718"/>
                    <a:pt x="24994" y="20718"/>
                  </a:cubicBezTo>
                  <a:cubicBezTo>
                    <a:pt x="25090" y="20655"/>
                    <a:pt x="25153" y="20623"/>
                    <a:pt x="25200" y="20591"/>
                  </a:cubicBezTo>
                  <a:cubicBezTo>
                    <a:pt x="25280" y="20638"/>
                    <a:pt x="25359" y="20686"/>
                    <a:pt x="25423" y="20718"/>
                  </a:cubicBezTo>
                  <a:cubicBezTo>
                    <a:pt x="25503" y="20670"/>
                    <a:pt x="25582" y="20638"/>
                    <a:pt x="25646" y="20591"/>
                  </a:cubicBezTo>
                  <a:cubicBezTo>
                    <a:pt x="25741" y="20638"/>
                    <a:pt x="25821" y="20686"/>
                    <a:pt x="25885" y="20718"/>
                  </a:cubicBezTo>
                  <a:cubicBezTo>
                    <a:pt x="25964" y="20670"/>
                    <a:pt x="26012" y="20638"/>
                    <a:pt x="26107" y="20574"/>
                  </a:cubicBezTo>
                  <a:lnTo>
                    <a:pt x="28094" y="20574"/>
                  </a:lnTo>
                  <a:cubicBezTo>
                    <a:pt x="28189" y="20527"/>
                    <a:pt x="28253" y="20479"/>
                    <a:pt x="28317" y="20447"/>
                  </a:cubicBezTo>
                  <a:lnTo>
                    <a:pt x="30511" y="20447"/>
                  </a:lnTo>
                  <a:cubicBezTo>
                    <a:pt x="30543" y="20447"/>
                    <a:pt x="30574" y="20415"/>
                    <a:pt x="30591" y="20400"/>
                  </a:cubicBezTo>
                  <a:cubicBezTo>
                    <a:pt x="30655" y="20368"/>
                    <a:pt x="30702" y="20337"/>
                    <a:pt x="30750" y="20305"/>
                  </a:cubicBezTo>
                  <a:lnTo>
                    <a:pt x="33199" y="20305"/>
                  </a:lnTo>
                  <a:lnTo>
                    <a:pt x="33436" y="20161"/>
                  </a:lnTo>
                  <a:lnTo>
                    <a:pt x="33866" y="20161"/>
                  </a:lnTo>
                  <a:cubicBezTo>
                    <a:pt x="33945" y="20209"/>
                    <a:pt x="34025" y="20241"/>
                    <a:pt x="34104" y="20288"/>
                  </a:cubicBezTo>
                  <a:cubicBezTo>
                    <a:pt x="34184" y="20241"/>
                    <a:pt x="34280" y="20193"/>
                    <a:pt x="34327" y="20161"/>
                  </a:cubicBezTo>
                  <a:lnTo>
                    <a:pt x="34979" y="20161"/>
                  </a:lnTo>
                  <a:cubicBezTo>
                    <a:pt x="35090" y="20209"/>
                    <a:pt x="35154" y="20257"/>
                    <a:pt x="35217" y="20288"/>
                  </a:cubicBezTo>
                  <a:cubicBezTo>
                    <a:pt x="35297" y="20241"/>
                    <a:pt x="35361" y="20193"/>
                    <a:pt x="35424" y="20161"/>
                  </a:cubicBezTo>
                  <a:cubicBezTo>
                    <a:pt x="35727" y="20153"/>
                    <a:pt x="36032" y="20153"/>
                    <a:pt x="36333" y="20153"/>
                  </a:cubicBezTo>
                  <a:cubicBezTo>
                    <a:pt x="36633" y="20153"/>
                    <a:pt x="36927" y="20153"/>
                    <a:pt x="37205" y="20146"/>
                  </a:cubicBezTo>
                  <a:cubicBezTo>
                    <a:pt x="37316" y="20082"/>
                    <a:pt x="37364" y="20050"/>
                    <a:pt x="37428" y="20019"/>
                  </a:cubicBezTo>
                  <a:lnTo>
                    <a:pt x="38541" y="20019"/>
                  </a:lnTo>
                  <a:cubicBezTo>
                    <a:pt x="38604" y="20050"/>
                    <a:pt x="38683" y="20098"/>
                    <a:pt x="38763" y="20146"/>
                  </a:cubicBezTo>
                  <a:cubicBezTo>
                    <a:pt x="38842" y="20098"/>
                    <a:pt x="38922" y="20050"/>
                    <a:pt x="39018" y="20002"/>
                  </a:cubicBezTo>
                  <a:lnTo>
                    <a:pt x="41435" y="20002"/>
                  </a:lnTo>
                  <a:cubicBezTo>
                    <a:pt x="41498" y="19970"/>
                    <a:pt x="41545" y="19939"/>
                    <a:pt x="41641" y="19875"/>
                  </a:cubicBezTo>
                  <a:lnTo>
                    <a:pt x="43421" y="19875"/>
                  </a:lnTo>
                  <a:cubicBezTo>
                    <a:pt x="43517" y="19811"/>
                    <a:pt x="43565" y="19780"/>
                    <a:pt x="43629" y="19732"/>
                  </a:cubicBezTo>
                  <a:lnTo>
                    <a:pt x="44121" y="19732"/>
                  </a:lnTo>
                  <a:cubicBezTo>
                    <a:pt x="44185" y="19780"/>
                    <a:pt x="44248" y="19811"/>
                    <a:pt x="44312" y="19860"/>
                  </a:cubicBezTo>
                  <a:cubicBezTo>
                    <a:pt x="44375" y="19811"/>
                    <a:pt x="44455" y="19780"/>
                    <a:pt x="44551" y="19732"/>
                  </a:cubicBezTo>
                  <a:lnTo>
                    <a:pt x="44964" y="19732"/>
                  </a:lnTo>
                  <a:cubicBezTo>
                    <a:pt x="45060" y="19669"/>
                    <a:pt x="45139" y="19621"/>
                    <a:pt x="45219" y="19573"/>
                  </a:cubicBezTo>
                  <a:lnTo>
                    <a:pt x="46093" y="19573"/>
                  </a:lnTo>
                  <a:lnTo>
                    <a:pt x="46332" y="19716"/>
                  </a:lnTo>
                  <a:cubicBezTo>
                    <a:pt x="46395" y="19684"/>
                    <a:pt x="46442" y="19652"/>
                    <a:pt x="46538" y="19589"/>
                  </a:cubicBezTo>
                  <a:lnTo>
                    <a:pt x="50513" y="19589"/>
                  </a:lnTo>
                  <a:cubicBezTo>
                    <a:pt x="50640" y="19525"/>
                    <a:pt x="50720" y="19478"/>
                    <a:pt x="50767" y="19446"/>
                  </a:cubicBezTo>
                  <a:cubicBezTo>
                    <a:pt x="50879" y="19493"/>
                    <a:pt x="50943" y="19542"/>
                    <a:pt x="51006" y="19573"/>
                  </a:cubicBezTo>
                  <a:cubicBezTo>
                    <a:pt x="51102" y="19510"/>
                    <a:pt x="51149" y="19478"/>
                    <a:pt x="51212" y="19430"/>
                  </a:cubicBezTo>
                  <a:lnTo>
                    <a:pt x="53423" y="19430"/>
                  </a:lnTo>
                  <a:cubicBezTo>
                    <a:pt x="53438" y="19430"/>
                    <a:pt x="53470" y="19414"/>
                    <a:pt x="53502" y="19398"/>
                  </a:cubicBezTo>
                  <a:cubicBezTo>
                    <a:pt x="53550" y="19366"/>
                    <a:pt x="53597" y="19319"/>
                    <a:pt x="53661" y="19287"/>
                  </a:cubicBezTo>
                  <a:lnTo>
                    <a:pt x="56317" y="19287"/>
                  </a:lnTo>
                  <a:cubicBezTo>
                    <a:pt x="56396" y="19239"/>
                    <a:pt x="56476" y="19192"/>
                    <a:pt x="56555" y="19160"/>
                  </a:cubicBezTo>
                  <a:lnTo>
                    <a:pt x="56984" y="19160"/>
                  </a:lnTo>
                  <a:cubicBezTo>
                    <a:pt x="57080" y="19207"/>
                    <a:pt x="57143" y="19239"/>
                    <a:pt x="57222" y="19287"/>
                  </a:cubicBezTo>
                  <a:cubicBezTo>
                    <a:pt x="57318" y="19224"/>
                    <a:pt x="57398" y="19192"/>
                    <a:pt x="57493" y="19144"/>
                  </a:cubicBezTo>
                  <a:lnTo>
                    <a:pt x="58765" y="19144"/>
                  </a:lnTo>
                  <a:cubicBezTo>
                    <a:pt x="58876" y="19080"/>
                    <a:pt x="58939" y="19048"/>
                    <a:pt x="58971" y="19033"/>
                  </a:cubicBezTo>
                  <a:cubicBezTo>
                    <a:pt x="59147" y="19096"/>
                    <a:pt x="59274" y="19128"/>
                    <a:pt x="59385" y="19175"/>
                  </a:cubicBezTo>
                  <a:cubicBezTo>
                    <a:pt x="59497" y="19096"/>
                    <a:pt x="59575" y="19048"/>
                    <a:pt x="59656" y="19001"/>
                  </a:cubicBezTo>
                  <a:lnTo>
                    <a:pt x="60101" y="19001"/>
                  </a:lnTo>
                  <a:cubicBezTo>
                    <a:pt x="60180" y="19048"/>
                    <a:pt x="60260" y="19096"/>
                    <a:pt x="60323" y="19144"/>
                  </a:cubicBezTo>
                  <a:cubicBezTo>
                    <a:pt x="60419" y="19096"/>
                    <a:pt x="60498" y="19048"/>
                    <a:pt x="60578" y="19001"/>
                  </a:cubicBezTo>
                  <a:lnTo>
                    <a:pt x="62104" y="19001"/>
                  </a:lnTo>
                  <a:cubicBezTo>
                    <a:pt x="62200" y="18953"/>
                    <a:pt x="62263" y="18906"/>
                    <a:pt x="62342" y="18874"/>
                  </a:cubicBezTo>
                  <a:cubicBezTo>
                    <a:pt x="62422" y="18921"/>
                    <a:pt x="62469" y="18953"/>
                    <a:pt x="62518" y="18985"/>
                  </a:cubicBezTo>
                  <a:lnTo>
                    <a:pt x="64123" y="18985"/>
                  </a:lnTo>
                  <a:cubicBezTo>
                    <a:pt x="64203" y="18937"/>
                    <a:pt x="64250" y="18906"/>
                    <a:pt x="64314" y="18874"/>
                  </a:cubicBezTo>
                  <a:lnTo>
                    <a:pt x="66953" y="18874"/>
                  </a:lnTo>
                  <a:cubicBezTo>
                    <a:pt x="67080" y="18810"/>
                    <a:pt x="67192" y="18747"/>
                    <a:pt x="67334" y="18683"/>
                  </a:cubicBezTo>
                  <a:cubicBezTo>
                    <a:pt x="67462" y="18747"/>
                    <a:pt x="67557" y="18794"/>
                    <a:pt x="67669" y="18857"/>
                  </a:cubicBezTo>
                  <a:cubicBezTo>
                    <a:pt x="67716" y="18826"/>
                    <a:pt x="67780" y="18794"/>
                    <a:pt x="67860" y="18730"/>
                  </a:cubicBezTo>
                  <a:lnTo>
                    <a:pt x="68750" y="18730"/>
                  </a:lnTo>
                  <a:lnTo>
                    <a:pt x="68988" y="18571"/>
                  </a:lnTo>
                  <a:lnTo>
                    <a:pt x="72772" y="18571"/>
                  </a:lnTo>
                  <a:cubicBezTo>
                    <a:pt x="72852" y="18524"/>
                    <a:pt x="72916" y="18492"/>
                    <a:pt x="72995" y="18429"/>
                  </a:cubicBezTo>
                  <a:lnTo>
                    <a:pt x="74108" y="18429"/>
                  </a:lnTo>
                  <a:cubicBezTo>
                    <a:pt x="74283" y="18317"/>
                    <a:pt x="74410" y="18238"/>
                    <a:pt x="74521" y="18158"/>
                  </a:cubicBezTo>
                  <a:cubicBezTo>
                    <a:pt x="74648" y="18142"/>
                    <a:pt x="74744" y="18126"/>
                    <a:pt x="74839" y="18111"/>
                  </a:cubicBezTo>
                  <a:cubicBezTo>
                    <a:pt x="74871" y="18031"/>
                    <a:pt x="74903" y="17967"/>
                    <a:pt x="74919" y="17903"/>
                  </a:cubicBezTo>
                  <a:cubicBezTo>
                    <a:pt x="75110" y="17856"/>
                    <a:pt x="75316" y="17824"/>
                    <a:pt x="75460" y="17729"/>
                  </a:cubicBezTo>
                  <a:cubicBezTo>
                    <a:pt x="75539" y="17776"/>
                    <a:pt x="75619" y="17824"/>
                    <a:pt x="75666" y="17840"/>
                  </a:cubicBezTo>
                  <a:lnTo>
                    <a:pt x="76700" y="17840"/>
                  </a:lnTo>
                  <a:cubicBezTo>
                    <a:pt x="76970" y="17761"/>
                    <a:pt x="77145" y="17697"/>
                    <a:pt x="77351" y="17634"/>
                  </a:cubicBezTo>
                  <a:cubicBezTo>
                    <a:pt x="77319" y="17554"/>
                    <a:pt x="77288" y="17490"/>
                    <a:pt x="77256" y="17411"/>
                  </a:cubicBezTo>
                  <a:cubicBezTo>
                    <a:pt x="77160" y="17475"/>
                    <a:pt x="77082" y="17522"/>
                    <a:pt x="76986" y="17570"/>
                  </a:cubicBezTo>
                  <a:lnTo>
                    <a:pt x="76556" y="17570"/>
                  </a:lnTo>
                  <a:cubicBezTo>
                    <a:pt x="76382" y="17458"/>
                    <a:pt x="76414" y="17236"/>
                    <a:pt x="76159" y="17189"/>
                  </a:cubicBezTo>
                  <a:cubicBezTo>
                    <a:pt x="75920" y="17125"/>
                    <a:pt x="75698" y="17061"/>
                    <a:pt x="75539" y="16918"/>
                  </a:cubicBezTo>
                  <a:cubicBezTo>
                    <a:pt x="75658" y="16866"/>
                    <a:pt x="75765" y="16846"/>
                    <a:pt x="75864" y="16846"/>
                  </a:cubicBezTo>
                  <a:cubicBezTo>
                    <a:pt x="76161" y="16846"/>
                    <a:pt x="76381" y="17025"/>
                    <a:pt x="76620" y="17061"/>
                  </a:cubicBezTo>
                  <a:cubicBezTo>
                    <a:pt x="76683" y="17157"/>
                    <a:pt x="76715" y="17220"/>
                    <a:pt x="76747" y="17284"/>
                  </a:cubicBezTo>
                  <a:cubicBezTo>
                    <a:pt x="76874" y="17267"/>
                    <a:pt x="76970" y="17267"/>
                    <a:pt x="77097" y="17252"/>
                  </a:cubicBezTo>
                  <a:cubicBezTo>
                    <a:pt x="77018" y="17157"/>
                    <a:pt x="76938" y="17093"/>
                    <a:pt x="76891" y="17013"/>
                  </a:cubicBezTo>
                  <a:cubicBezTo>
                    <a:pt x="76811" y="16934"/>
                    <a:pt x="76764" y="16839"/>
                    <a:pt x="76700" y="16759"/>
                  </a:cubicBezTo>
                  <a:cubicBezTo>
                    <a:pt x="76779" y="16695"/>
                    <a:pt x="76827" y="16663"/>
                    <a:pt x="76891" y="16631"/>
                  </a:cubicBezTo>
                  <a:lnTo>
                    <a:pt x="76891" y="16489"/>
                  </a:lnTo>
                  <a:cubicBezTo>
                    <a:pt x="76700" y="16362"/>
                    <a:pt x="76334" y="16394"/>
                    <a:pt x="76238" y="16171"/>
                  </a:cubicBezTo>
                  <a:cubicBezTo>
                    <a:pt x="76308" y="16136"/>
                    <a:pt x="76384" y="16128"/>
                    <a:pt x="76473" y="16128"/>
                  </a:cubicBezTo>
                  <a:cubicBezTo>
                    <a:pt x="76539" y="16128"/>
                    <a:pt x="76611" y="16132"/>
                    <a:pt x="76693" y="16132"/>
                  </a:cubicBezTo>
                  <a:cubicBezTo>
                    <a:pt x="76754" y="16132"/>
                    <a:pt x="76819" y="16130"/>
                    <a:pt x="76891" y="16123"/>
                  </a:cubicBezTo>
                  <a:cubicBezTo>
                    <a:pt x="77033" y="16012"/>
                    <a:pt x="77241" y="15836"/>
                    <a:pt x="77478" y="15662"/>
                  </a:cubicBezTo>
                  <a:cubicBezTo>
                    <a:pt x="77654" y="15726"/>
                    <a:pt x="77813" y="15789"/>
                    <a:pt x="77908" y="15836"/>
                  </a:cubicBezTo>
                  <a:lnTo>
                    <a:pt x="78591" y="15836"/>
                  </a:lnTo>
                  <a:cubicBezTo>
                    <a:pt x="78640" y="15726"/>
                    <a:pt x="78687" y="15646"/>
                    <a:pt x="78750" y="15535"/>
                  </a:cubicBezTo>
                  <a:cubicBezTo>
                    <a:pt x="78846" y="15662"/>
                    <a:pt x="78909" y="15741"/>
                    <a:pt x="78990" y="15853"/>
                  </a:cubicBezTo>
                  <a:cubicBezTo>
                    <a:pt x="79100" y="15836"/>
                    <a:pt x="79196" y="15821"/>
                    <a:pt x="79259" y="15821"/>
                  </a:cubicBezTo>
                  <a:cubicBezTo>
                    <a:pt x="79498" y="15614"/>
                    <a:pt x="79021" y="15535"/>
                    <a:pt x="79117" y="15359"/>
                  </a:cubicBezTo>
                  <a:lnTo>
                    <a:pt x="79323" y="15153"/>
                  </a:lnTo>
                  <a:cubicBezTo>
                    <a:pt x="79085" y="15137"/>
                    <a:pt x="78909" y="15122"/>
                    <a:pt x="78750" y="15105"/>
                  </a:cubicBezTo>
                  <a:cubicBezTo>
                    <a:pt x="78713" y="15093"/>
                    <a:pt x="78694" y="15049"/>
                    <a:pt x="78589" y="15049"/>
                  </a:cubicBezTo>
                  <a:cubicBezTo>
                    <a:pt x="78571" y="15049"/>
                    <a:pt x="78549" y="15051"/>
                    <a:pt x="78524" y="15054"/>
                  </a:cubicBezTo>
                  <a:lnTo>
                    <a:pt x="78524" y="15054"/>
                  </a:lnTo>
                  <a:cubicBezTo>
                    <a:pt x="78848" y="15002"/>
                    <a:pt x="78881" y="14867"/>
                    <a:pt x="79005" y="14851"/>
                  </a:cubicBezTo>
                  <a:cubicBezTo>
                    <a:pt x="79085" y="14882"/>
                    <a:pt x="79164" y="14931"/>
                    <a:pt x="79227" y="14978"/>
                  </a:cubicBezTo>
                  <a:cubicBezTo>
                    <a:pt x="79403" y="14867"/>
                    <a:pt x="79291" y="14740"/>
                    <a:pt x="79339" y="14628"/>
                  </a:cubicBezTo>
                  <a:cubicBezTo>
                    <a:pt x="79037" y="14533"/>
                    <a:pt x="78735" y="14422"/>
                    <a:pt x="78432" y="14327"/>
                  </a:cubicBezTo>
                  <a:cubicBezTo>
                    <a:pt x="77877" y="14136"/>
                    <a:pt x="77559" y="13960"/>
                    <a:pt x="77606" y="13865"/>
                  </a:cubicBezTo>
                  <a:cubicBezTo>
                    <a:pt x="77670" y="13831"/>
                    <a:pt x="77725" y="13818"/>
                    <a:pt x="77773" y="13818"/>
                  </a:cubicBezTo>
                  <a:cubicBezTo>
                    <a:pt x="77927" y="13818"/>
                    <a:pt x="78014" y="13953"/>
                    <a:pt x="78146" y="13977"/>
                  </a:cubicBezTo>
                  <a:cubicBezTo>
                    <a:pt x="78179" y="13972"/>
                    <a:pt x="78213" y="13971"/>
                    <a:pt x="78248" y="13971"/>
                  </a:cubicBezTo>
                  <a:cubicBezTo>
                    <a:pt x="78359" y="13971"/>
                    <a:pt x="78475" y="13988"/>
                    <a:pt x="78587" y="13988"/>
                  </a:cubicBezTo>
                  <a:cubicBezTo>
                    <a:pt x="78691" y="13988"/>
                    <a:pt x="78792" y="13973"/>
                    <a:pt x="78878" y="13913"/>
                  </a:cubicBezTo>
                  <a:cubicBezTo>
                    <a:pt x="78862" y="13833"/>
                    <a:pt x="78973" y="13722"/>
                    <a:pt x="78735" y="13706"/>
                  </a:cubicBezTo>
                  <a:cubicBezTo>
                    <a:pt x="78687" y="13754"/>
                    <a:pt x="78623" y="13786"/>
                    <a:pt x="78544" y="13833"/>
                  </a:cubicBezTo>
                  <a:cubicBezTo>
                    <a:pt x="78432" y="13769"/>
                    <a:pt x="78305" y="13706"/>
                    <a:pt x="78242" y="13674"/>
                  </a:cubicBezTo>
                  <a:cubicBezTo>
                    <a:pt x="78354" y="13500"/>
                    <a:pt x="78417" y="13404"/>
                    <a:pt x="78496" y="13292"/>
                  </a:cubicBezTo>
                  <a:cubicBezTo>
                    <a:pt x="78767" y="13261"/>
                    <a:pt x="79005" y="13165"/>
                    <a:pt x="79227" y="13086"/>
                  </a:cubicBezTo>
                  <a:cubicBezTo>
                    <a:pt x="79498" y="12991"/>
                    <a:pt x="79689" y="12800"/>
                    <a:pt x="79991" y="12752"/>
                  </a:cubicBezTo>
                  <a:cubicBezTo>
                    <a:pt x="80007" y="12688"/>
                    <a:pt x="80007" y="12656"/>
                    <a:pt x="80007" y="12609"/>
                  </a:cubicBezTo>
                  <a:cubicBezTo>
                    <a:pt x="80198" y="12482"/>
                    <a:pt x="80372" y="12370"/>
                    <a:pt x="80548" y="12243"/>
                  </a:cubicBezTo>
                  <a:lnTo>
                    <a:pt x="80802" y="12243"/>
                  </a:lnTo>
                  <a:cubicBezTo>
                    <a:pt x="80849" y="12164"/>
                    <a:pt x="80898" y="12084"/>
                    <a:pt x="80929" y="12005"/>
                  </a:cubicBezTo>
                  <a:cubicBezTo>
                    <a:pt x="81057" y="11973"/>
                    <a:pt x="81199" y="11942"/>
                    <a:pt x="81311" y="11925"/>
                  </a:cubicBezTo>
                  <a:cubicBezTo>
                    <a:pt x="81326" y="11862"/>
                    <a:pt x="81326" y="11814"/>
                    <a:pt x="81326" y="11766"/>
                  </a:cubicBezTo>
                  <a:cubicBezTo>
                    <a:pt x="81263" y="11703"/>
                    <a:pt x="81184" y="11655"/>
                    <a:pt x="81104" y="11607"/>
                  </a:cubicBezTo>
                  <a:lnTo>
                    <a:pt x="81104" y="11321"/>
                  </a:lnTo>
                  <a:cubicBezTo>
                    <a:pt x="81184" y="11274"/>
                    <a:pt x="81263" y="11226"/>
                    <a:pt x="81326" y="11178"/>
                  </a:cubicBezTo>
                  <a:lnTo>
                    <a:pt x="81326" y="10892"/>
                  </a:lnTo>
                  <a:cubicBezTo>
                    <a:pt x="81247" y="10829"/>
                    <a:pt x="81184" y="10780"/>
                    <a:pt x="81120" y="10733"/>
                  </a:cubicBezTo>
                  <a:cubicBezTo>
                    <a:pt x="81184" y="10701"/>
                    <a:pt x="81231" y="10670"/>
                    <a:pt x="81294" y="10621"/>
                  </a:cubicBezTo>
                  <a:lnTo>
                    <a:pt x="80770" y="9954"/>
                  </a:lnTo>
                  <a:cubicBezTo>
                    <a:pt x="80722" y="10002"/>
                    <a:pt x="80690" y="10049"/>
                    <a:pt x="80658" y="10081"/>
                  </a:cubicBezTo>
                  <a:cubicBezTo>
                    <a:pt x="80627" y="10129"/>
                    <a:pt x="80595" y="10176"/>
                    <a:pt x="80548" y="10240"/>
                  </a:cubicBezTo>
                  <a:cubicBezTo>
                    <a:pt x="80325" y="10065"/>
                    <a:pt x="80563" y="9843"/>
                    <a:pt x="80357" y="9667"/>
                  </a:cubicBezTo>
                  <a:lnTo>
                    <a:pt x="80357" y="9667"/>
                  </a:lnTo>
                  <a:cubicBezTo>
                    <a:pt x="80277" y="9716"/>
                    <a:pt x="80198" y="9747"/>
                    <a:pt x="80071" y="9826"/>
                  </a:cubicBezTo>
                  <a:cubicBezTo>
                    <a:pt x="80022" y="9572"/>
                    <a:pt x="79673" y="9413"/>
                    <a:pt x="79753" y="9143"/>
                  </a:cubicBezTo>
                  <a:cubicBezTo>
                    <a:pt x="79562" y="9080"/>
                    <a:pt x="79323" y="9080"/>
                    <a:pt x="79180" y="8936"/>
                  </a:cubicBezTo>
                  <a:cubicBezTo>
                    <a:pt x="79129" y="8951"/>
                    <a:pt x="79075" y="8955"/>
                    <a:pt x="79019" y="8955"/>
                  </a:cubicBezTo>
                  <a:cubicBezTo>
                    <a:pt x="78932" y="8955"/>
                    <a:pt x="78840" y="8944"/>
                    <a:pt x="78749" y="8944"/>
                  </a:cubicBezTo>
                  <a:cubicBezTo>
                    <a:pt x="78647" y="8944"/>
                    <a:pt x="78545" y="8958"/>
                    <a:pt x="78449" y="9016"/>
                  </a:cubicBezTo>
                  <a:cubicBezTo>
                    <a:pt x="78513" y="9063"/>
                    <a:pt x="78576" y="9112"/>
                    <a:pt x="78655" y="9159"/>
                  </a:cubicBezTo>
                  <a:cubicBezTo>
                    <a:pt x="78587" y="9212"/>
                    <a:pt x="78518" y="9236"/>
                    <a:pt x="78449" y="9236"/>
                  </a:cubicBezTo>
                  <a:cubicBezTo>
                    <a:pt x="78375" y="9236"/>
                    <a:pt x="78300" y="9208"/>
                    <a:pt x="78226" y="9159"/>
                  </a:cubicBezTo>
                  <a:lnTo>
                    <a:pt x="78226" y="8809"/>
                  </a:lnTo>
                  <a:lnTo>
                    <a:pt x="77892" y="8809"/>
                  </a:lnTo>
                  <a:lnTo>
                    <a:pt x="77654" y="8953"/>
                  </a:lnTo>
                  <a:cubicBezTo>
                    <a:pt x="77623" y="8959"/>
                    <a:pt x="77595" y="8962"/>
                    <a:pt x="77569" y="8962"/>
                  </a:cubicBezTo>
                  <a:cubicBezTo>
                    <a:pt x="77408" y="8962"/>
                    <a:pt x="77329" y="8850"/>
                    <a:pt x="77192" y="8809"/>
                  </a:cubicBezTo>
                  <a:cubicBezTo>
                    <a:pt x="77110" y="8879"/>
                    <a:pt x="77028" y="8950"/>
                    <a:pt x="76887" y="8950"/>
                  </a:cubicBezTo>
                  <a:cubicBezTo>
                    <a:pt x="76838" y="8950"/>
                    <a:pt x="76781" y="8941"/>
                    <a:pt x="76715" y="8921"/>
                  </a:cubicBezTo>
                  <a:cubicBezTo>
                    <a:pt x="76700" y="8872"/>
                    <a:pt x="76668" y="8809"/>
                    <a:pt x="76652" y="8745"/>
                  </a:cubicBezTo>
                  <a:cubicBezTo>
                    <a:pt x="76715" y="8713"/>
                    <a:pt x="76764" y="8666"/>
                    <a:pt x="76827" y="8666"/>
                  </a:cubicBezTo>
                  <a:cubicBezTo>
                    <a:pt x="76970" y="8650"/>
                    <a:pt x="77129" y="8650"/>
                    <a:pt x="77113" y="8539"/>
                  </a:cubicBezTo>
                  <a:lnTo>
                    <a:pt x="77113" y="8539"/>
                  </a:lnTo>
                  <a:cubicBezTo>
                    <a:pt x="77224" y="8554"/>
                    <a:pt x="77336" y="8603"/>
                    <a:pt x="77495" y="8666"/>
                  </a:cubicBezTo>
                  <a:cubicBezTo>
                    <a:pt x="77590" y="8666"/>
                    <a:pt x="77721" y="8659"/>
                    <a:pt x="77858" y="8659"/>
                  </a:cubicBezTo>
                  <a:cubicBezTo>
                    <a:pt x="77927" y="8659"/>
                    <a:pt x="77998" y="8661"/>
                    <a:pt x="78067" y="8666"/>
                  </a:cubicBezTo>
                  <a:cubicBezTo>
                    <a:pt x="78163" y="8666"/>
                    <a:pt x="78242" y="8713"/>
                    <a:pt x="78226" y="8809"/>
                  </a:cubicBezTo>
                  <a:cubicBezTo>
                    <a:pt x="78449" y="8809"/>
                    <a:pt x="78496" y="8650"/>
                    <a:pt x="78782" y="8554"/>
                  </a:cubicBezTo>
                  <a:cubicBezTo>
                    <a:pt x="78226" y="8554"/>
                    <a:pt x="78036" y="8317"/>
                    <a:pt x="77781" y="8141"/>
                  </a:cubicBezTo>
                  <a:cubicBezTo>
                    <a:pt x="77813" y="8030"/>
                    <a:pt x="77701" y="7903"/>
                    <a:pt x="77877" y="7808"/>
                  </a:cubicBezTo>
                  <a:cubicBezTo>
                    <a:pt x="77940" y="7808"/>
                    <a:pt x="78019" y="7808"/>
                    <a:pt x="78114" y="7791"/>
                  </a:cubicBezTo>
                  <a:cubicBezTo>
                    <a:pt x="78210" y="7681"/>
                    <a:pt x="78305" y="7537"/>
                    <a:pt x="78432" y="7378"/>
                  </a:cubicBezTo>
                  <a:cubicBezTo>
                    <a:pt x="78226" y="7378"/>
                    <a:pt x="78051" y="7363"/>
                    <a:pt x="77877" y="7363"/>
                  </a:cubicBezTo>
                  <a:cubicBezTo>
                    <a:pt x="77796" y="7314"/>
                    <a:pt x="77733" y="7267"/>
                    <a:pt x="77669" y="7235"/>
                  </a:cubicBezTo>
                  <a:cubicBezTo>
                    <a:pt x="77542" y="7299"/>
                    <a:pt x="77415" y="7346"/>
                    <a:pt x="77319" y="7378"/>
                  </a:cubicBezTo>
                  <a:cubicBezTo>
                    <a:pt x="77177" y="7331"/>
                    <a:pt x="77065" y="7282"/>
                    <a:pt x="77018" y="7251"/>
                  </a:cubicBezTo>
                  <a:cubicBezTo>
                    <a:pt x="76842" y="7314"/>
                    <a:pt x="76715" y="7346"/>
                    <a:pt x="76556" y="7410"/>
                  </a:cubicBezTo>
                  <a:cubicBezTo>
                    <a:pt x="76334" y="7235"/>
                    <a:pt x="76111" y="7060"/>
                    <a:pt x="75969" y="6949"/>
                  </a:cubicBezTo>
                  <a:cubicBezTo>
                    <a:pt x="75879" y="6937"/>
                    <a:pt x="75797" y="6934"/>
                    <a:pt x="75719" y="6934"/>
                  </a:cubicBezTo>
                  <a:cubicBezTo>
                    <a:pt x="75625" y="6934"/>
                    <a:pt x="75539" y="6939"/>
                    <a:pt x="75458" y="6939"/>
                  </a:cubicBezTo>
                  <a:cubicBezTo>
                    <a:pt x="75332" y="6939"/>
                    <a:pt x="75219" y="6927"/>
                    <a:pt x="75110" y="6869"/>
                  </a:cubicBezTo>
                  <a:cubicBezTo>
                    <a:pt x="75301" y="6790"/>
                    <a:pt x="75507" y="6742"/>
                    <a:pt x="75666" y="6678"/>
                  </a:cubicBezTo>
                  <a:cubicBezTo>
                    <a:pt x="75810" y="6742"/>
                    <a:pt x="75937" y="6774"/>
                    <a:pt x="76047" y="6822"/>
                  </a:cubicBezTo>
                  <a:cubicBezTo>
                    <a:pt x="76159" y="6742"/>
                    <a:pt x="76238" y="6695"/>
                    <a:pt x="76334" y="6646"/>
                  </a:cubicBezTo>
                  <a:lnTo>
                    <a:pt x="76764" y="6646"/>
                  </a:lnTo>
                  <a:cubicBezTo>
                    <a:pt x="76874" y="6536"/>
                    <a:pt x="76970" y="6409"/>
                    <a:pt x="77082" y="6313"/>
                  </a:cubicBezTo>
                  <a:cubicBezTo>
                    <a:pt x="77209" y="6201"/>
                    <a:pt x="77463" y="6138"/>
                    <a:pt x="77272" y="5963"/>
                  </a:cubicBezTo>
                  <a:cubicBezTo>
                    <a:pt x="77192" y="5937"/>
                    <a:pt x="77116" y="5926"/>
                    <a:pt x="77042" y="5926"/>
                  </a:cubicBezTo>
                  <a:cubicBezTo>
                    <a:pt x="76853" y="5926"/>
                    <a:pt x="76681" y="5996"/>
                    <a:pt x="76509" y="6042"/>
                  </a:cubicBezTo>
                  <a:cubicBezTo>
                    <a:pt x="76461" y="6010"/>
                    <a:pt x="76397" y="5979"/>
                    <a:pt x="76334" y="5932"/>
                  </a:cubicBezTo>
                  <a:cubicBezTo>
                    <a:pt x="76270" y="5979"/>
                    <a:pt x="76191" y="6027"/>
                    <a:pt x="76096" y="6074"/>
                  </a:cubicBezTo>
                  <a:lnTo>
                    <a:pt x="74569" y="6074"/>
                  </a:lnTo>
                  <a:cubicBezTo>
                    <a:pt x="74538" y="6074"/>
                    <a:pt x="74506" y="6042"/>
                    <a:pt x="74489" y="6027"/>
                  </a:cubicBezTo>
                  <a:cubicBezTo>
                    <a:pt x="74362" y="5932"/>
                    <a:pt x="74092" y="5868"/>
                    <a:pt x="74283" y="5677"/>
                  </a:cubicBezTo>
                  <a:cubicBezTo>
                    <a:pt x="74458" y="5645"/>
                    <a:pt x="74665" y="5629"/>
                    <a:pt x="74871" y="5614"/>
                  </a:cubicBezTo>
                  <a:cubicBezTo>
                    <a:pt x="74871" y="5470"/>
                    <a:pt x="74935" y="5359"/>
                    <a:pt x="74807" y="5232"/>
                  </a:cubicBezTo>
                  <a:cubicBezTo>
                    <a:pt x="74585" y="5215"/>
                    <a:pt x="74330" y="5215"/>
                    <a:pt x="74092" y="5200"/>
                  </a:cubicBezTo>
                  <a:cubicBezTo>
                    <a:pt x="74029" y="5168"/>
                    <a:pt x="73981" y="5120"/>
                    <a:pt x="73917" y="5088"/>
                  </a:cubicBezTo>
                  <a:cubicBezTo>
                    <a:pt x="73798" y="5069"/>
                    <a:pt x="73676" y="5063"/>
                    <a:pt x="73552" y="5063"/>
                  </a:cubicBezTo>
                  <a:cubicBezTo>
                    <a:pt x="73365" y="5063"/>
                    <a:pt x="73173" y="5076"/>
                    <a:pt x="72978" y="5076"/>
                  </a:cubicBezTo>
                  <a:cubicBezTo>
                    <a:pt x="72784" y="5076"/>
                    <a:pt x="72587" y="5063"/>
                    <a:pt x="72391" y="5009"/>
                  </a:cubicBezTo>
                  <a:cubicBezTo>
                    <a:pt x="72598" y="4946"/>
                    <a:pt x="72740" y="4897"/>
                    <a:pt x="72884" y="4850"/>
                  </a:cubicBezTo>
                  <a:cubicBezTo>
                    <a:pt x="72884" y="4787"/>
                    <a:pt x="72899" y="4738"/>
                    <a:pt x="72899" y="4691"/>
                  </a:cubicBezTo>
                  <a:cubicBezTo>
                    <a:pt x="73043" y="4643"/>
                    <a:pt x="73186" y="4596"/>
                    <a:pt x="73329" y="4564"/>
                  </a:cubicBezTo>
                  <a:cubicBezTo>
                    <a:pt x="73361" y="4357"/>
                    <a:pt x="73122" y="4310"/>
                    <a:pt x="72995" y="4214"/>
                  </a:cubicBezTo>
                  <a:cubicBezTo>
                    <a:pt x="72916" y="4261"/>
                    <a:pt x="72836" y="4293"/>
                    <a:pt x="72789" y="4325"/>
                  </a:cubicBezTo>
                  <a:cubicBezTo>
                    <a:pt x="72645" y="4278"/>
                    <a:pt x="72534" y="4230"/>
                    <a:pt x="72439" y="4183"/>
                  </a:cubicBezTo>
                  <a:cubicBezTo>
                    <a:pt x="72280" y="4246"/>
                    <a:pt x="72185" y="4293"/>
                    <a:pt x="72073" y="4325"/>
                  </a:cubicBezTo>
                  <a:cubicBezTo>
                    <a:pt x="72009" y="4278"/>
                    <a:pt x="71962" y="4246"/>
                    <a:pt x="71867" y="4198"/>
                  </a:cubicBezTo>
                  <a:lnTo>
                    <a:pt x="70913" y="4198"/>
                  </a:lnTo>
                  <a:cubicBezTo>
                    <a:pt x="70817" y="4024"/>
                    <a:pt x="70531" y="3992"/>
                    <a:pt x="70467" y="3801"/>
                  </a:cubicBezTo>
                  <a:cubicBezTo>
                    <a:pt x="70690" y="3785"/>
                    <a:pt x="70896" y="3769"/>
                    <a:pt x="71246" y="3721"/>
                  </a:cubicBezTo>
                  <a:cubicBezTo>
                    <a:pt x="70832" y="3610"/>
                    <a:pt x="70928" y="3371"/>
                    <a:pt x="70673" y="3260"/>
                  </a:cubicBezTo>
                  <a:cubicBezTo>
                    <a:pt x="70769" y="3197"/>
                    <a:pt x="70881" y="3133"/>
                    <a:pt x="70991" y="3070"/>
                  </a:cubicBezTo>
                  <a:cubicBezTo>
                    <a:pt x="71231" y="3149"/>
                    <a:pt x="71326" y="3324"/>
                    <a:pt x="71468" y="3498"/>
                  </a:cubicBezTo>
                  <a:cubicBezTo>
                    <a:pt x="71517" y="3403"/>
                    <a:pt x="71564" y="3308"/>
                    <a:pt x="71612" y="3229"/>
                  </a:cubicBezTo>
                  <a:lnTo>
                    <a:pt x="72136" y="3180"/>
                  </a:lnTo>
                  <a:cubicBezTo>
                    <a:pt x="72344" y="3053"/>
                    <a:pt x="72518" y="2894"/>
                    <a:pt x="72820" y="2879"/>
                  </a:cubicBezTo>
                  <a:cubicBezTo>
                    <a:pt x="72874" y="2785"/>
                    <a:pt x="72981" y="2770"/>
                    <a:pt x="73097" y="2770"/>
                  </a:cubicBezTo>
                  <a:cubicBezTo>
                    <a:pt x="73152" y="2770"/>
                    <a:pt x="73208" y="2774"/>
                    <a:pt x="73262" y="2774"/>
                  </a:cubicBezTo>
                  <a:cubicBezTo>
                    <a:pt x="73368" y="2774"/>
                    <a:pt x="73465" y="2761"/>
                    <a:pt x="73520" y="2688"/>
                  </a:cubicBezTo>
                  <a:cubicBezTo>
                    <a:pt x="73448" y="2637"/>
                    <a:pt x="73369" y="2626"/>
                    <a:pt x="73287" y="2626"/>
                  </a:cubicBezTo>
                  <a:cubicBezTo>
                    <a:pt x="73225" y="2626"/>
                    <a:pt x="73161" y="2633"/>
                    <a:pt x="73097" y="2633"/>
                  </a:cubicBezTo>
                  <a:cubicBezTo>
                    <a:pt x="73063" y="2633"/>
                    <a:pt x="73028" y="2631"/>
                    <a:pt x="72995" y="2624"/>
                  </a:cubicBezTo>
                  <a:cubicBezTo>
                    <a:pt x="72916" y="2576"/>
                    <a:pt x="72836" y="2529"/>
                    <a:pt x="72645" y="2417"/>
                  </a:cubicBezTo>
                  <a:cubicBezTo>
                    <a:pt x="72534" y="2544"/>
                    <a:pt x="72439" y="2672"/>
                    <a:pt x="72312" y="2815"/>
                  </a:cubicBezTo>
                  <a:cubicBezTo>
                    <a:pt x="72136" y="2752"/>
                    <a:pt x="72009" y="2703"/>
                    <a:pt x="71882" y="2656"/>
                  </a:cubicBezTo>
                  <a:cubicBezTo>
                    <a:pt x="71771" y="2688"/>
                    <a:pt x="71627" y="2752"/>
                    <a:pt x="71500" y="2799"/>
                  </a:cubicBezTo>
                  <a:cubicBezTo>
                    <a:pt x="71373" y="2720"/>
                    <a:pt x="71294" y="2672"/>
                    <a:pt x="71231" y="2640"/>
                  </a:cubicBezTo>
                  <a:cubicBezTo>
                    <a:pt x="71119" y="2688"/>
                    <a:pt x="71008" y="2735"/>
                    <a:pt x="70896" y="2799"/>
                  </a:cubicBezTo>
                  <a:cubicBezTo>
                    <a:pt x="70737" y="2735"/>
                    <a:pt x="70642" y="2688"/>
                    <a:pt x="70531" y="2640"/>
                  </a:cubicBezTo>
                  <a:cubicBezTo>
                    <a:pt x="70451" y="2688"/>
                    <a:pt x="70372" y="2735"/>
                    <a:pt x="70245" y="2799"/>
                  </a:cubicBezTo>
                  <a:cubicBezTo>
                    <a:pt x="70101" y="2735"/>
                    <a:pt x="69959" y="2672"/>
                    <a:pt x="69815" y="2624"/>
                  </a:cubicBezTo>
                  <a:cubicBezTo>
                    <a:pt x="69789" y="2619"/>
                    <a:pt x="69762" y="2617"/>
                    <a:pt x="69734" y="2617"/>
                  </a:cubicBezTo>
                  <a:cubicBezTo>
                    <a:pt x="69671" y="2617"/>
                    <a:pt x="69605" y="2627"/>
                    <a:pt x="69543" y="2627"/>
                  </a:cubicBezTo>
                  <a:cubicBezTo>
                    <a:pt x="69464" y="2627"/>
                    <a:pt x="69390" y="2612"/>
                    <a:pt x="69338" y="2544"/>
                  </a:cubicBezTo>
                  <a:cubicBezTo>
                    <a:pt x="69450" y="2481"/>
                    <a:pt x="69560" y="2402"/>
                    <a:pt x="69656" y="2338"/>
                  </a:cubicBezTo>
                  <a:cubicBezTo>
                    <a:pt x="69736" y="2385"/>
                    <a:pt x="69815" y="2434"/>
                    <a:pt x="69910" y="2497"/>
                  </a:cubicBezTo>
                  <a:cubicBezTo>
                    <a:pt x="70006" y="2481"/>
                    <a:pt x="70101" y="2465"/>
                    <a:pt x="70213" y="2434"/>
                  </a:cubicBezTo>
                  <a:lnTo>
                    <a:pt x="70213" y="2116"/>
                  </a:lnTo>
                  <a:cubicBezTo>
                    <a:pt x="70101" y="2052"/>
                    <a:pt x="69974" y="1925"/>
                    <a:pt x="69831" y="1925"/>
                  </a:cubicBezTo>
                  <a:cubicBezTo>
                    <a:pt x="69624" y="1908"/>
                    <a:pt x="69545" y="1781"/>
                    <a:pt x="69370" y="1766"/>
                  </a:cubicBezTo>
                  <a:cubicBezTo>
                    <a:pt x="69348" y="1764"/>
                    <a:pt x="69326" y="1763"/>
                    <a:pt x="69304" y="1763"/>
                  </a:cubicBezTo>
                  <a:cubicBezTo>
                    <a:pt x="69249" y="1763"/>
                    <a:pt x="69191" y="1768"/>
                    <a:pt x="69135" y="1768"/>
                  </a:cubicBezTo>
                  <a:cubicBezTo>
                    <a:pt x="69041" y="1768"/>
                    <a:pt x="68953" y="1755"/>
                    <a:pt x="68893" y="1686"/>
                  </a:cubicBezTo>
                  <a:cubicBezTo>
                    <a:pt x="69052" y="1622"/>
                    <a:pt x="69100" y="1480"/>
                    <a:pt x="69323" y="1480"/>
                  </a:cubicBezTo>
                  <a:cubicBezTo>
                    <a:pt x="69338" y="1477"/>
                    <a:pt x="69352" y="1475"/>
                    <a:pt x="69366" y="1475"/>
                  </a:cubicBezTo>
                  <a:cubicBezTo>
                    <a:pt x="69519" y="1475"/>
                    <a:pt x="69623" y="1640"/>
                    <a:pt x="69778" y="1640"/>
                  </a:cubicBezTo>
                  <a:cubicBezTo>
                    <a:pt x="69835" y="1640"/>
                    <a:pt x="69898" y="1618"/>
                    <a:pt x="69974" y="1559"/>
                  </a:cubicBezTo>
                  <a:cubicBezTo>
                    <a:pt x="69974" y="1511"/>
                    <a:pt x="69990" y="1480"/>
                    <a:pt x="69990" y="1416"/>
                  </a:cubicBezTo>
                  <a:cubicBezTo>
                    <a:pt x="69927" y="1368"/>
                    <a:pt x="69863" y="1321"/>
                    <a:pt x="69783" y="1257"/>
                  </a:cubicBezTo>
                  <a:cubicBezTo>
                    <a:pt x="69847" y="1209"/>
                    <a:pt x="69927" y="1162"/>
                    <a:pt x="69990" y="1113"/>
                  </a:cubicBezTo>
                  <a:lnTo>
                    <a:pt x="69990" y="907"/>
                  </a:lnTo>
                  <a:cubicBezTo>
                    <a:pt x="69981" y="908"/>
                    <a:pt x="69971" y="909"/>
                    <a:pt x="69962" y="909"/>
                  </a:cubicBezTo>
                  <a:cubicBezTo>
                    <a:pt x="69809" y="909"/>
                    <a:pt x="69759" y="793"/>
                    <a:pt x="69609" y="748"/>
                  </a:cubicBezTo>
                  <a:lnTo>
                    <a:pt x="69052" y="748"/>
                  </a:lnTo>
                  <a:cubicBezTo>
                    <a:pt x="68988" y="685"/>
                    <a:pt x="68877" y="558"/>
                    <a:pt x="68814" y="477"/>
                  </a:cubicBezTo>
                  <a:lnTo>
                    <a:pt x="68098" y="477"/>
                  </a:lnTo>
                  <a:cubicBezTo>
                    <a:pt x="68002" y="541"/>
                    <a:pt x="67923" y="573"/>
                    <a:pt x="67860" y="605"/>
                  </a:cubicBezTo>
                  <a:cubicBezTo>
                    <a:pt x="67780" y="541"/>
                    <a:pt x="67733" y="509"/>
                    <a:pt x="67669" y="477"/>
                  </a:cubicBezTo>
                  <a:cubicBezTo>
                    <a:pt x="67528" y="470"/>
                    <a:pt x="67388" y="468"/>
                    <a:pt x="67248" y="468"/>
                  </a:cubicBezTo>
                  <a:cubicBezTo>
                    <a:pt x="66998" y="468"/>
                    <a:pt x="66751" y="475"/>
                    <a:pt x="66508" y="475"/>
                  </a:cubicBezTo>
                  <a:cubicBezTo>
                    <a:pt x="66286" y="475"/>
                    <a:pt x="66068" y="469"/>
                    <a:pt x="65856" y="446"/>
                  </a:cubicBezTo>
                  <a:cubicBezTo>
                    <a:pt x="65761" y="399"/>
                    <a:pt x="65713" y="367"/>
                    <a:pt x="65666" y="335"/>
                  </a:cubicBezTo>
                  <a:cubicBezTo>
                    <a:pt x="65586" y="382"/>
                    <a:pt x="65507" y="430"/>
                    <a:pt x="65490" y="430"/>
                  </a:cubicBezTo>
                  <a:cubicBezTo>
                    <a:pt x="65419" y="456"/>
                    <a:pt x="65361" y="467"/>
                    <a:pt x="65312" y="467"/>
                  </a:cubicBezTo>
                  <a:cubicBezTo>
                    <a:pt x="65155" y="467"/>
                    <a:pt x="65095" y="359"/>
                    <a:pt x="64998" y="335"/>
                  </a:cubicBezTo>
                  <a:lnTo>
                    <a:pt x="64553" y="335"/>
                  </a:lnTo>
                  <a:cubicBezTo>
                    <a:pt x="64441" y="382"/>
                    <a:pt x="64362" y="430"/>
                    <a:pt x="64314" y="462"/>
                  </a:cubicBezTo>
                  <a:lnTo>
                    <a:pt x="63662" y="462"/>
                  </a:lnTo>
                  <a:cubicBezTo>
                    <a:pt x="63550" y="399"/>
                    <a:pt x="63455" y="350"/>
                    <a:pt x="63423" y="335"/>
                  </a:cubicBezTo>
                  <a:lnTo>
                    <a:pt x="62740" y="335"/>
                  </a:lnTo>
                  <a:cubicBezTo>
                    <a:pt x="62660" y="399"/>
                    <a:pt x="62613" y="430"/>
                    <a:pt x="62549" y="462"/>
                  </a:cubicBezTo>
                  <a:cubicBezTo>
                    <a:pt x="62486" y="414"/>
                    <a:pt x="62406" y="367"/>
                    <a:pt x="62327" y="318"/>
                  </a:cubicBezTo>
                  <a:lnTo>
                    <a:pt x="61945" y="318"/>
                  </a:lnTo>
                  <a:cubicBezTo>
                    <a:pt x="61659" y="430"/>
                    <a:pt x="61420" y="509"/>
                    <a:pt x="61229" y="589"/>
                  </a:cubicBezTo>
                  <a:cubicBezTo>
                    <a:pt x="60928" y="494"/>
                    <a:pt x="60657" y="399"/>
                    <a:pt x="60339" y="287"/>
                  </a:cubicBezTo>
                  <a:cubicBezTo>
                    <a:pt x="60196" y="414"/>
                    <a:pt x="60052" y="526"/>
                    <a:pt x="59925" y="636"/>
                  </a:cubicBezTo>
                  <a:cubicBezTo>
                    <a:pt x="59321" y="367"/>
                    <a:pt x="59210" y="335"/>
                    <a:pt x="58749" y="335"/>
                  </a:cubicBezTo>
                  <a:cubicBezTo>
                    <a:pt x="58670" y="382"/>
                    <a:pt x="58590" y="430"/>
                    <a:pt x="58543" y="462"/>
                  </a:cubicBezTo>
                  <a:lnTo>
                    <a:pt x="57938" y="462"/>
                  </a:lnTo>
                  <a:cubicBezTo>
                    <a:pt x="57731" y="382"/>
                    <a:pt x="57620" y="350"/>
                    <a:pt x="57508" y="303"/>
                  </a:cubicBezTo>
                  <a:cubicBezTo>
                    <a:pt x="57381" y="367"/>
                    <a:pt x="57302" y="414"/>
                    <a:pt x="57222" y="462"/>
                  </a:cubicBezTo>
                  <a:cubicBezTo>
                    <a:pt x="57143" y="414"/>
                    <a:pt x="57063" y="367"/>
                    <a:pt x="56984" y="335"/>
                  </a:cubicBezTo>
                  <a:lnTo>
                    <a:pt x="56555" y="335"/>
                  </a:lnTo>
                  <a:cubicBezTo>
                    <a:pt x="56476" y="271"/>
                    <a:pt x="56396" y="223"/>
                    <a:pt x="56300" y="176"/>
                  </a:cubicBezTo>
                  <a:lnTo>
                    <a:pt x="55219" y="176"/>
                  </a:lnTo>
                  <a:cubicBezTo>
                    <a:pt x="55124" y="128"/>
                    <a:pt x="55060" y="96"/>
                    <a:pt x="54981" y="49"/>
                  </a:cubicBezTo>
                  <a:cubicBezTo>
                    <a:pt x="54901" y="96"/>
                    <a:pt x="54822" y="128"/>
                    <a:pt x="54758" y="176"/>
                  </a:cubicBezTo>
                  <a:cubicBezTo>
                    <a:pt x="54678" y="128"/>
                    <a:pt x="54631" y="96"/>
                    <a:pt x="54568" y="49"/>
                  </a:cubicBezTo>
                  <a:lnTo>
                    <a:pt x="54074" y="49"/>
                  </a:lnTo>
                  <a:cubicBezTo>
                    <a:pt x="53995" y="112"/>
                    <a:pt x="53947" y="144"/>
                    <a:pt x="53883" y="176"/>
                  </a:cubicBezTo>
                  <a:cubicBezTo>
                    <a:pt x="53804" y="128"/>
                    <a:pt x="53741" y="81"/>
                    <a:pt x="53661" y="49"/>
                  </a:cubicBezTo>
                  <a:cubicBezTo>
                    <a:pt x="53582" y="81"/>
                    <a:pt x="53502" y="128"/>
                    <a:pt x="53423" y="176"/>
                  </a:cubicBezTo>
                  <a:cubicBezTo>
                    <a:pt x="53343" y="176"/>
                    <a:pt x="53041" y="81"/>
                    <a:pt x="52961" y="49"/>
                  </a:cubicBezTo>
                  <a:lnTo>
                    <a:pt x="51880" y="49"/>
                  </a:lnTo>
                  <a:cubicBezTo>
                    <a:pt x="51785" y="96"/>
                    <a:pt x="51689" y="144"/>
                    <a:pt x="51674" y="159"/>
                  </a:cubicBezTo>
                  <a:cubicBezTo>
                    <a:pt x="51590" y="190"/>
                    <a:pt x="51517" y="201"/>
                    <a:pt x="51450" y="201"/>
                  </a:cubicBezTo>
                  <a:cubicBezTo>
                    <a:pt x="51196" y="201"/>
                    <a:pt x="51035" y="32"/>
                    <a:pt x="50784" y="32"/>
                  </a:cubicBezTo>
                  <a:cubicBezTo>
                    <a:pt x="50720" y="81"/>
                    <a:pt x="50640" y="128"/>
                    <a:pt x="50544" y="176"/>
                  </a:cubicBezTo>
                  <a:lnTo>
                    <a:pt x="46999" y="176"/>
                  </a:lnTo>
                  <a:cubicBezTo>
                    <a:pt x="46904" y="128"/>
                    <a:pt x="46792" y="81"/>
                    <a:pt x="46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 smtClean="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Méthodes utilisés</a:t>
              </a:r>
              <a:endParaRPr sz="1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7894831" y="3952974"/>
            <a:ext cx="310126" cy="351981"/>
            <a:chOff x="-17149475" y="3309200"/>
            <a:chExt cx="268600" cy="304825"/>
          </a:xfrm>
        </p:grpSpPr>
        <p:sp>
          <p:nvSpPr>
            <p:cNvPr id="231" name="Google Shape;231;p20"/>
            <p:cNvSpPr/>
            <p:nvPr/>
          </p:nvSpPr>
          <p:spPr>
            <a:xfrm>
              <a:off x="-17021100" y="3309200"/>
              <a:ext cx="102425" cy="72475"/>
            </a:xfrm>
            <a:custGeom>
              <a:avLst/>
              <a:gdLst/>
              <a:ahLst/>
              <a:cxnLst/>
              <a:rect l="l" t="t" r="r" b="b"/>
              <a:pathLst>
                <a:path w="4097" h="2899" extrusionOk="0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-17149475" y="3346200"/>
              <a:ext cx="268600" cy="267825"/>
            </a:xfrm>
            <a:custGeom>
              <a:avLst/>
              <a:gdLst/>
              <a:ahLst/>
              <a:cxnLst/>
              <a:rect l="l" t="t" r="r" b="b"/>
              <a:pathLst>
                <a:path w="10744" h="10713" extrusionOk="0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0"/>
          <p:cNvSpPr/>
          <p:nvPr/>
        </p:nvSpPr>
        <p:spPr>
          <a:xfrm flipH="1">
            <a:off x="1146513" y="4056649"/>
            <a:ext cx="20032" cy="20034"/>
          </a:xfrm>
          <a:custGeom>
            <a:avLst/>
            <a:gdLst/>
            <a:ahLst/>
            <a:cxnLst/>
            <a:rect l="l" t="t" r="r" b="b"/>
            <a:pathLst>
              <a:path w="694" h="694" extrusionOk="0">
                <a:moveTo>
                  <a:pt x="347" y="1"/>
                </a:moveTo>
                <a:cubicBezTo>
                  <a:pt x="158" y="1"/>
                  <a:pt x="1" y="127"/>
                  <a:pt x="1" y="347"/>
                </a:cubicBezTo>
                <a:cubicBezTo>
                  <a:pt x="1" y="536"/>
                  <a:pt x="158" y="694"/>
                  <a:pt x="347" y="694"/>
                </a:cubicBezTo>
                <a:cubicBezTo>
                  <a:pt x="536" y="694"/>
                  <a:pt x="694" y="536"/>
                  <a:pt x="694" y="347"/>
                </a:cubicBezTo>
                <a:cubicBezTo>
                  <a:pt x="694" y="127"/>
                  <a:pt x="536" y="1"/>
                  <a:pt x="3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 txBox="1"/>
          <p:nvPr/>
        </p:nvSpPr>
        <p:spPr>
          <a:xfrm flipH="1">
            <a:off x="1636111" y="1380407"/>
            <a:ext cx="2106824" cy="9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Méthode agile  :Kanban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lvl="0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agile de gestion de projet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92" y="1675497"/>
            <a:ext cx="514893" cy="469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33" y="2828626"/>
            <a:ext cx="386051" cy="400349"/>
          </a:xfrm>
          <a:prstGeom prst="rect">
            <a:avLst/>
          </a:prstGeom>
        </p:spPr>
      </p:pic>
      <p:sp>
        <p:nvSpPr>
          <p:cNvPr id="84" name="Google Shape;259;p20"/>
          <p:cNvSpPr txBox="1"/>
          <p:nvPr/>
        </p:nvSpPr>
        <p:spPr>
          <a:xfrm flipH="1">
            <a:off x="1589642" y="2509000"/>
            <a:ext cx="2106824" cy="9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Conception   :Draw 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La conception des digrammes </a:t>
            </a:r>
            <a:endParaRPr lang="en" b="1" dirty="0">
              <a:solidFill>
                <a:schemeClr val="tx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59" y="3921203"/>
            <a:ext cx="458597" cy="416906"/>
          </a:xfrm>
          <a:prstGeom prst="rect">
            <a:avLst/>
          </a:prstGeom>
        </p:spPr>
      </p:pic>
      <p:sp>
        <p:nvSpPr>
          <p:cNvPr id="86" name="Google Shape;259;p20"/>
          <p:cNvSpPr txBox="1"/>
          <p:nvPr/>
        </p:nvSpPr>
        <p:spPr>
          <a:xfrm flipH="1">
            <a:off x="1605110" y="3771072"/>
            <a:ext cx="2106824" cy="9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Création model: jupyter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Environnement pour créer des modéles deep learning </a:t>
            </a:r>
            <a:endParaRPr lang="en" b="1" dirty="0">
              <a:solidFill>
                <a:schemeClr val="tx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023" y="2048169"/>
            <a:ext cx="690274" cy="64690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59" idx="1"/>
          </p:cNvCxnSpPr>
          <p:nvPr/>
        </p:nvCxnSpPr>
        <p:spPr>
          <a:xfrm>
            <a:off x="3742935" y="1876015"/>
            <a:ext cx="3404099" cy="362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4" idx="1"/>
          </p:cNvCxnSpPr>
          <p:nvPr/>
        </p:nvCxnSpPr>
        <p:spPr>
          <a:xfrm flipV="1">
            <a:off x="3696466" y="2509000"/>
            <a:ext cx="3450568" cy="49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6" idx="1"/>
          </p:cNvCxnSpPr>
          <p:nvPr/>
        </p:nvCxnSpPr>
        <p:spPr>
          <a:xfrm flipV="1">
            <a:off x="3711934" y="2756804"/>
            <a:ext cx="3435100" cy="150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5" name="Slide Number Placeholder 3"/>
          <p:cNvSpPr txBox="1">
            <a:spLocks/>
          </p:cNvSpPr>
          <p:nvPr/>
        </p:nvSpPr>
        <p:spPr>
          <a:xfrm>
            <a:off x="7509023" y="437216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/>
        </p:nvSpPr>
        <p:spPr>
          <a:xfrm>
            <a:off x="5152983" y="3424717"/>
            <a:ext cx="3946508" cy="67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en langage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: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scientifique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5271061" y="2678081"/>
            <a:ext cx="3081637" cy="64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API de réseaux de neurones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5171539" y="1944251"/>
            <a:ext cx="3857298" cy="74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: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 deep 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4269543" y="1316929"/>
            <a:ext cx="546366" cy="537609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4310288" y="3480525"/>
            <a:ext cx="582326" cy="636731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4251385" y="2709526"/>
            <a:ext cx="641229" cy="58585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4239913" y="1944251"/>
            <a:ext cx="611599" cy="580129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7" y="1243609"/>
            <a:ext cx="1840763" cy="186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8" y="3002452"/>
            <a:ext cx="1840763" cy="1421907"/>
          </a:xfrm>
          <a:prstGeom prst="rect">
            <a:avLst/>
          </a:prstGeom>
        </p:spPr>
      </p:pic>
      <p:sp>
        <p:nvSpPr>
          <p:cNvPr id="69" name="Google Shape;381;p23"/>
          <p:cNvSpPr txBox="1"/>
          <p:nvPr/>
        </p:nvSpPr>
        <p:spPr>
          <a:xfrm>
            <a:off x="5152983" y="1286276"/>
            <a:ext cx="3857298" cy="4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CNN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Traitement des images </a:t>
            </a:r>
          </a:p>
        </p:txBody>
      </p:sp>
      <p:sp>
        <p:nvSpPr>
          <p:cNvPr id="70" name="Google Shape;386;p23"/>
          <p:cNvSpPr/>
          <p:nvPr/>
        </p:nvSpPr>
        <p:spPr>
          <a:xfrm>
            <a:off x="4310288" y="4209006"/>
            <a:ext cx="582326" cy="636731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369;p23"/>
          <p:cNvSpPr txBox="1"/>
          <p:nvPr/>
        </p:nvSpPr>
        <p:spPr>
          <a:xfrm>
            <a:off x="5152983" y="4169525"/>
            <a:ext cx="3946508" cy="67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Python :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visualisations de données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69931" y="1666875"/>
            <a:ext cx="1799612" cy="133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69931" y="2352675"/>
            <a:ext cx="1781454" cy="74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9931" y="3095625"/>
            <a:ext cx="1799612" cy="7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469931" y="3295379"/>
            <a:ext cx="1840357" cy="61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69931" y="3424717"/>
            <a:ext cx="1911569" cy="132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6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algorithmes et bibliothèques utilisés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5" name="Slide Number Placeholder 3"/>
          <p:cNvSpPr txBox="1">
            <a:spLocks/>
          </p:cNvSpPr>
          <p:nvPr/>
        </p:nvSpPr>
        <p:spPr>
          <a:xfrm>
            <a:off x="8212089" y="45273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19086"/>
            <a:ext cx="7717500" cy="564900"/>
          </a:xfrm>
        </p:spPr>
        <p:txBody>
          <a:bodyPr/>
          <a:lstStyle/>
          <a:p>
            <a:pPr marL="571500" indent="-571500">
              <a:buFont typeface="+mj-lt"/>
              <a:buAutoNum type="romanUcPeriod" startAt="7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Globale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80" y="683986"/>
            <a:ext cx="4588095" cy="391203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>
          <a:xfrm>
            <a:off x="6345525" y="439922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ronomy Business Plan Infographics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346</Words>
  <Application>Microsoft Office PowerPoint</Application>
  <PresentationFormat>On-screen Show (16:9)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Anaheim</vt:lpstr>
      <vt:lpstr>Arial</vt:lpstr>
      <vt:lpstr>Nunito Sans</vt:lpstr>
      <vt:lpstr>Times New Roman</vt:lpstr>
      <vt:lpstr>Nunito</vt:lpstr>
      <vt:lpstr>EB Garamond</vt:lpstr>
      <vt:lpstr>Agronomy Business Plan Infographics by Slidesgo</vt:lpstr>
      <vt:lpstr>Projet Tutoré  Conception et Implémentation d'un Système d'IA Dédié à la Classification Automatique des Maladies des Plantes de Pomme de Terre  </vt:lpstr>
      <vt:lpstr>Plan</vt:lpstr>
      <vt:lpstr>Introduction </vt:lpstr>
      <vt:lpstr>Importance de intelligence artficielle dans le domaine agronome </vt:lpstr>
      <vt:lpstr>Problématique </vt:lpstr>
      <vt:lpstr>Solution Proposé  </vt:lpstr>
      <vt:lpstr>Méthodes Utilisés </vt:lpstr>
      <vt:lpstr>Les algorithmes et bibliothèques utilisés </vt:lpstr>
      <vt:lpstr>Diagramme de classe Globale</vt:lpstr>
      <vt:lpstr>Prototype</vt:lpstr>
      <vt:lpstr>Conclusion 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Agronomy Business Plan Infographics</dc:title>
  <dc:creator>Arwa Ghazouani</dc:creator>
  <cp:lastModifiedBy>Arwa Ghazouani</cp:lastModifiedBy>
  <cp:revision>42</cp:revision>
  <dcterms:modified xsi:type="dcterms:W3CDTF">2024-01-13T10:45:59Z</dcterms:modified>
</cp:coreProperties>
</file>